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372" r:id="rId2"/>
    <p:sldId id="1410" r:id="rId3"/>
    <p:sldId id="1411" r:id="rId4"/>
    <p:sldId id="1412" r:id="rId5"/>
    <p:sldId id="1413" r:id="rId6"/>
    <p:sldId id="1414" r:id="rId7"/>
    <p:sldId id="1415" r:id="rId8"/>
    <p:sldId id="1416" r:id="rId9"/>
    <p:sldId id="1426" r:id="rId10"/>
    <p:sldId id="1417" r:id="rId11"/>
    <p:sldId id="1418" r:id="rId12"/>
    <p:sldId id="1427" r:id="rId13"/>
    <p:sldId id="1419" r:id="rId14"/>
    <p:sldId id="1420" r:id="rId15"/>
    <p:sldId id="1421" r:id="rId16"/>
    <p:sldId id="1422" r:id="rId17"/>
    <p:sldId id="1423" r:id="rId18"/>
    <p:sldId id="1424" r:id="rId19"/>
    <p:sldId id="142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18716,'7'-9'1272,"-6"9"-1272,-5 1-192,-3 2 384,3-1-816,5-5-416,8-6 632,2-8-200,2-4-128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 19028,'-18'14'1264,"-11"-5"-1296,5-3-88,8-6 864,10-2-1384,11-2-1528,10-5 1704,11-4-216,-3-2-145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36 12811,'0'-1'49,"-4"-28"1294,-1 23-740,-2 19 40,-4 21-183,2 0 1,1 0 0,-4 46-1,0 107-213,11-165-173,2 487 190,2-341-1111,-1-107 166,-3 99-1164,-4-125 1465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15 15107,'0'-1'50,"0"1"0,0-1 0,0 0 0,0 1 0,0-1 0,0 1 0,0-1 0,0 1 0,0-1-1,0 1 1,0-1 0,-1 1 0,1-1 0,0 1 0,0 0 0,0-1 0,-1 1 0,1-1 0,0 1 0,-1-1 0,1 1-1,0 0 1,-1-1 0,1 1 0,-1 0 0,1-1 0,0 1 0,-1 0 0,1 0 0,-1-1 0,1 1 0,-1 0 0,-1 0 2,1 0 1,0 1-1,0-1 1,0 1-1,0-1 1,0 1-1,0-1 1,0 1-1,0 0 1,0-1-1,1 1 1,-1 0-1,0 0 1,-1 0-1,-28 41 362,27-37-315,-33 48-50,4 2 1,1 2-1,3 0 1,3 2-1,2 1 1,3 1-1,-18 89 1,32-115-11,1 0 1,0 37 0,5-58-106,0 0 1,1 0 0,1 1-1,0-1 1,1 0-1,0 0 1,10 24 0,-10-34-35,-1 1 0,0-1 0,1 0 0,0 1 0,0-2 0,0 1 0,1 0 0,-1 0 0,1-1 0,0 0 0,0 0 0,4 3 0,0-2 34,-1 0 1,1-1-1,-1 0 0,1-1 0,0 1 0,13 1 0,29 1-361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12595,'6'12'985,"-1"0"1,2-1 0,-1 0 0,16 19-1,-4-5-424,-10-13-405,72 97 800,-68-94-1002,1-1-1,1-1 1,0 0 0,0 0 0,18 10 0,-30-21 10,1 0 0,-1-1 1,0 0-1,0 1 0,1-1 0,-1 0 1,1 0-1,-1 0 0,1 0 1,0-1-1,-1 1 0,1-1 0,0 0 1,-1 1-1,1-1 0,0 0 1,-1-1-1,1 1 0,0 0 0,-1-1 1,1 1-1,4-3 0,16-9-185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13779,'-1'0'126,"0"0"-1,0 1 1,0-1-1,1 0 1,-1 1-1,0 0 1,0-1 0,0 1-1,1-1 1,-1 1-1,0 0 1,0-1-1,1 1 1,-1 0 0,1 0-1,-1 0 1,1-1-1,-2 3 1,-8 19 537,8-17-209,-18 44 141,-15 59-1,2-7-552,-18 35-96,-90 168-1,136-295 55,-12 23-1077,16-31 979,0 1 0,0-1 0,1 1-1,-1-1 1,0 1 0,1-1 0,0 1 0,-1 0 0,1-1 0,0 1 0,0 0 0,0-1 0,0 1-1,0 2 1,0-4 85,1 0 0,-1 0 0,0 1 0,0-1 0,1 0 0,-1 0 0,0 0 0,0 0 0,0 0 0,1 0 0,-1 0 0,0 0 0,0 0 0,1 0 0,-1 0 0,0 0-1,0 0 1,1 0 0,-1 0 0,0 0 0,0 0 0,1-1 0,-1 1 0,0 0 0,0 0 0,0 0 0,1 0 0,-1 0 0,0 0 0,0-1 0,0 1 0,1 0 0,12-10-593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132 294 14371,'0'0'53,"0"0"0,0 0 0,0 0 0,0 0 0,0 0 0,0 0 0,0 0 0,-1 0 0,1 0 0,0 0 0,0 0 0,0 0 0,0 0 0,0 0 0,0 0 0,0 0 0,0 0 0,0 0 0,0 0 0,-1 0 0,1 0 0,0 0 0,0 0 0,0 0 0,0 0 0,0 0 0,0-1 0,0 1 0,0 0 0,0 0 0,0 0 0,0 0 0,0 0 0,0 0 0,0 0 0,0 0 0,0 0 0,0 0 0,0-1 0,0 1 0,0 0 0,0 0 0,0 0 0,0 0 0,0 0 0,0 0 0,0 0 0,0 0 0,0 0 0,0-1 0,0 1 0,0 0 0,-12 11 1134,-16 19-347,14-11-651,0 1 1,-18 37-1,27-47-191,1-1 0,0 1 0,0 0 0,1 0 0,0 1 0,1-1 0,0 1-1,0 17 1,2-27-5,0 1 0,0-1 0,0 1 0,0-1-1,0 0 1,0 1 0,1-1 0,-1 0 0,0 1-1,1-1 1,-1 0 0,1 0 0,0 0 0,-1 1 0,1-1-1,0 0 1,-1 0 0,1 0 0,0 0 0,0 0-1,0 0 1,0 0 0,0 0 0,0 0 0,3 0 0,-2 0-44,0 0 0,0-1 0,1 0 0,-1 1 1,1-1-1,-1 0 0,0 0 0,1-1 1,-1 1-1,0 0 0,1-1 0,-1 1 0,3-2 1,7-3-146,-1 0 1,1-1 0,-2 0 0,15-10-1,12-12-109,3-7-68</inkml:trace>
  <inkml:trace contextRef="#ctx0" brushRef="#br0" timeOffset="1">296 5 15971,'-13'1'1361,"4"-1"-1009,5 2-152,-2 2 496,-1 0 1889,0-11-2265,3-1 48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12563,'0'1'213,"1"0"0,-1-1 1,0 1-1,1 0 0,-1 0 1,1-1-1,-1 1 0,1 0 1,-1 0-1,1-1 0,0 1 1,-1-1-1,1 1 0,0 0 1,-1-1-1,1 1 0,0-1 1,0 0-1,-1 1 0,2 0 1,22 8 702,-18-6-552,115 39 1436,73 32-1939,-191-73 61,-2 0 63,-1-1 1,1 1-1,-1-1 0,1 1 0,0-1 0,-1 0 1,1 1-1,-1-1 0,1 0 0,0 0 1,-1 0-1,1 1 0,0-1 0,-1 0 1,1 0-1,0 0 0,1 0 0,3-5-213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38 11867,'14'-34'2480,"-15"30"-794,-4 8-830,-7 8-223,-11 23-449,0 0 0,3 2-1,0 0 1,-14 43-1,7-2 99,-20 88 0,45-157-282,-25 119-12,25-111 5,1 0 1,0 0 0,1 0-1,0 0 1,5 27-1,-4-41-21,-1 0 0,1 0 0,-1 1 0,1-1 0,0 0 0,0 0 0,1 0-1,-1 0 1,1 0 0,-1-1 0,1 1 0,0 0 0,0-1 0,0 1 0,0-1 0,1 0-1,-1 1 1,0-1 0,1 0 0,0 0 0,-1-1 0,1 1 0,0-1 0,0 1 0,0-1-1,0 0 1,0 0 0,1 0 0,-1-1 0,0 1 0,0-1 0,0 1 0,1-1-1,-1 0 1,0-1 0,6 0 0,25-4-148,1-5-29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 13723,'-1'0'59,"0"-1"1,0 0-1,0 1 0,0-1 1,0 1-1,-1-1 0,1 1 1,0 0-1,0-1 1,0 1-1,0 0 0,-1 0 1,1 0-1,0 0 0,0 0 1,0 0-1,-1 0 0,1 0 1,0 1-1,0-1 1,0 0-1,0 1 0,-1-1 1,1 1-1,0-1 0,0 1 1,0 0-1,0-1 0,-1 2 1,-29 24 537,17-11-450,1 0 0,1 1 0,0 0 1,1 1-1,-9 19 0,14-24-132,0 2 1,0-1-1,2 1 1,-1 0-1,2 0 1,0 0-1,-2 24 1,4-35-11,1 1 1,0-1 0,1 0-1,-1 1 1,1-1 0,-1 0 0,1 0-1,0 1 1,0-1 0,0 0-1,2 3 1,-2-4 0,0-1 0,0 0 0,0 1 0,1-1-1,-1 0 1,0 0 0,0 0 0,1 0 0,-1 0 0,0 0 0,1-1 0,-1 1 0,1 0-1,-1-1 1,1 1 0,-1-1 0,1 1 0,-1-1 0,1 0 0,0 1 0,-1-1 0,1 0-1,0 0 1,-1 0 0,3-1 0,5-1 15,-1 0 1,1 0-1,-1-1 1,0 0-1,0-1 1,0 0-1,-1 0 0,1-1 1,13-10-1,4-6 65,29-30-1,-30 26-35,-1 0 0,-1-1 0,-2-1 0,0-1-1,18-35 1,-52 117 62,14-52-111,-15 45 31,2 1 0,-10 84-1,22-127-4,1 0-1,0 0 0,0 1 0,1-1 1,1 9-1,-2-14 0,0 1 0,1-1 0,-1 1 1,0-1-1,0 1 0,0-1 0,0 1 0,1-1 0,-1 1 1,0-1-1,1 0 0,-1 1 0,0-1 0,1 0 0,-1 1 0,0-1 1,1 0-1,-1 1 0,1-1 0,-1 0 0,0 1 0,1-1 0,-1 0 1,1 0-1,-1 0 0,1 1 0,0-2 24,0 1 0,0 0-1,1-1 1,-1 1 0,0-1 0,0 1 0,0-1 0,-1 1-1,1-1 1,0 0 0,0 1 0,0-1 0,0 0-1,0 0 1,-1 0 0,1 1 0,0-3 0,18-24 210,1-8 78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 15019,'6'-4'1259,"-4"6"-329,-8 14 145,-19 33-630,15-31-268,-9 24-193,1 1-1,2 1 1,3 1 0,1 0-1,-9 70 1,21-114 47,0 0 1,0 0 0,0 0-1,0 0 1,-1 0 0,1 1-1,-1-1 1,1 0 0,-1 0-1,1 0 1,-1 0 0,1 0-1,-1 0 1,0 0 0,0 0-1,1-1 1,-1 1 0,0 0-1,0 0 1,0-1 0,0 1-1,0 0 1,0-1 0,0 1-1,0-1 1,0 1 0,0-1-1,0 0 1,0 1 0,-1-1-1,1 0 1,0 0 0,0 0-1,0 0 1,0 0 0,-1 0-1,1 0 1,-2 0 0,-14-2 82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13651,'11'4'1400,"3"1"-920,11-4-168,3 0 929,11-1-737,4-2-96,4-3-144,2 1-176,-2-6-456,-2-2 376,-6 0-96,-8-3-96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14819,'4'9'167,"0"0"0,-1 1 0,0-1 0,0 1 0,-1-1 0,-1 1 0,1 0 1,-1 0-1,-1 0 0,0-1 0,-3 19 0,-2 7 234,-18 64 0,0-37-86,17-49-258,1 0 0,0 0 0,1 1 0,0-1 0,-2 16 0,6-28-54,0-1 1,0 1-1,0 0 1,1 0-1,-1 0 0,0 0 1,0-1-1,0 1 1,1 0-1,-1 0 1,0-1-1,1 1 1,-1 0-1,0 0 1,1-1-1,-1 1 1,1 0-1,-1-1 1,1 1-1,0-1 1,-1 1-1,1 0 1,0-1-1,-1 0 1,1 1-1,0-1 1,0 1-1,-1-1 1,1 0-1,0 1 1,0-1-1,0 0 1,-1 0-1,1 0 1,0 0-1,0 0 0,0 0 1,0 0-1,-1 0 1,1 0-1,0 0 1,0 0-1,1-1 1,7 0 15,0 0 0,0-1-1,10-4 1,-13 4-10,16-4 10,-12 2-14,1 0 0,-1 1 1,1 1-1,0-1 0,0 2 1,-1 0-1,1 0 0,18 1 1,-26 1-8,-1 1 1,1-1 0,0 0 0,0 0 0,-1 1 0,1 0-1,-1-1 1,1 1 0,-1 0 0,0 0 0,0 0 0,0 1-1,0-1 1,0 1 0,0-1 0,0 1 0,-1-1 0,0 1-1,1 0 1,-1 0 0,0-1 0,0 1 0,-1 0 0,1 0-1,0 0 1,-1 4 0,2 8 1,0 0 0,-2 1 0,-2 27 0,1-36 46,0 0 1,-1 0 0,0 0-1,0-1 1,-1 1 0,0-1-1,0 1 1,-1-1 0,0 0-1,0 0 1,0-1 0,0 1-1,-1-1 1,0 0 0,0 0-1,-1 0 1,1-1 0,-1 0-1,0 0 1,0 0 0,-13 5-1,9-4 27,-1-1 0,1 0-1,-1-1 1,1 0 0,-1 0-1,0-1 1,0-1 0,0 0 0,-1 0-1,1-1 1,0 0 0,0-1-1,-16-4 1,25 5-99,-1-1 1,1 0-1,-1 0 0,1 0 1,0 0-1,-1 0 0,1 0 1,0-1-1,0 1 0,0-1 1,0 1-1,0-1 0,0 0 1,1 0-1,-1 0 0,0 0 1,1 0-1,0 0 0,-1-1 1,-1-3-1,1-1-25,0 0 1,1 0-1,0-1 0,0 1 1,0 0-1,1-10 1,0-22-180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1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7 141 12299,'-7'3'1228,"13"0"-642,13 1 68,-2-3-456,0-1-1,-1 0 0,1-1 1,0-1-1,0-1 0,-1 0 1,1-1-1,-1-1 1,0-1-1,0 0 0,-1-1 1,0 0-1,0-2 0,26-18 1,-18 8-192,-13 10 3,1 0 0,1 1 0,15-9 0,-25 16-41,1-1 1,-1 1-1,0 0 1,1 0-1,-1 0 0,1 1 1,-1-1-1,1 1 1,-1-1-1,1 1 0,0 0 1,-1 0-1,1 0 1,-1 0-1,1 0 0,0 0 1,-1 1-1,1 0 1,-1-1-1,1 1 0,-1 0 1,1 0-1,2 2 1,-2 0-19,0 0 0,0 1 0,0-1 0,-1 1 0,0-1 0,1 1 1,-1 0-1,0 0 0,-1 0 0,1 0 0,-1 0 0,0 0 0,0 0 1,0 0-1,-1 1 0,1-1 0,-1 6 0,1 21-253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14883,'1'0'120,"0"1"-1,0-1 0,0 0 1,-1 1-1,1-1 0,0 1 1,0-1-1,0 1 0,-1-1 1,1 1-1,0-1 0,-1 1 1,1 0-1,-1-1 0,1 1 1,-1 0-1,1 0 0,-1-1 1,1 1-1,0 1 1,9 24 683,-5-15-443,21 48-316,4 0 0,1-2-1,64 84 1,-95-140-74,0-1-1,1 0 1,-1 1-1,0-1 1,1 0 0,-1 1-1,0-1 1,1 1-1,-1-1 1,0 0 0,0 1-1,1-1 1,-1 1-1,0-1 1,0 1-1,0-1 1,0 1 0,0-1-1,0 1 1,0-1-1,0 1 1,0-1 0,0 1-1,0 0 1,-13 0-401,-6-4 34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12899,'3'-2'1296,"13"-8"-792,6-3-160,13-7 864,8-3-431,7-7-321,2 3-56,1-2-272,-3 1-256,-9 2 184,-3 0-56,-11 9-72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76 309 15555,'0'4'230,"0"0"-1,0 0 0,0 0 0,-1 0 0,0 1 1,0-1-1,0-1 0,0 1 0,-1 0 0,1 0 1,-1 0-1,0-1 0,-3 5 0,-6 14 458,1 1-304,-19 55 173,27-70-546,0 0-1,0 0 1,1 0 0,0 0-1,0 0 1,1 0-1,1 15 1,-1-22-10,1 0 0,-1 0 0,0 0 0,0 1 0,1-1 0,-1 0 0,1 0 0,-1 0 0,1 0 1,-1 0-1,1 0 0,0 0 0,-1 0 0,1 0 0,0 0 0,0 0 0,0 0 0,0 0 0,0-1 0,0 1 0,0 0 0,0-1 0,2 2 0,-1-2-17,0 1 0,1-1-1,-1 1 1,0-1 0,1 0-1,-1 0 1,0 0 0,1-1-1,-1 1 1,0 0 0,5-2-1,0-1-105,1 0-1,-1 0 1,1 0 0,-1-1-1,0 0 1,7-6-1,-7 4 74,-1 0 0,0 0 0,0 0-1,0-1 1,-1 0 0,0 0 0,5-9 0,10-31-205</inkml:trace>
  <inkml:trace contextRef="#ctx0" brushRef="#br0" timeOffset="1">122 5 12731,'-7'-3'1560,"1"2"-920,1 4 2377,9-3-3129,2-2 232,-2 2-120,2 0-80,-1 0-48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14715,'22'29'1742,"18"35"1,-33-50-1579,-1 0 1,0 0 0,-1 0 0,0 1-1,3 20 1,-3 1-63,-1 1-1,-3-1 1,0 1-1,-3 0 1,-1-1-1,-15 70 1,-2-25-122,-60 150 0,16-90-1009,55-124 896,-1-1 1,-1-1 0,0 0 0,-1-1-1,0 0 1,-18 15 0,-10 2-248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 13819,'0'-1'61,"1"-1"0,0 1 0,0 0 0,0 0 0,0 0 0,0 0 0,0 0 1,0 0-1,0 0 0,0 0 0,0 0 0,1 0 0,-1 1 0,0-1 0,0 0 0,1 1 0,-1-1 0,1 1 0,-1-1 0,0 1 0,1 0 1,-1 0-1,1 0 0,-1 0 0,1 0 0,-1 0 0,1 0 0,-1 0 0,0 0 0,1 1 0,-1-1 0,1 0 0,-1 1 0,0-1 0,1 1 0,-1 0 1,0-1-1,0 1 0,3 2 0,1 1 62,1 0 0,-1 1 0,0 0 1,0 0-1,-1 0 0,1 0 0,3 8 1,1 2 10,-1 1 0,0 0 0,-1 0 0,-1 1 0,7 31 1,-5-7 60,3 56 0,-8-15-65,-3 0 0,-4-1 0,-4 1 1,-19 88-1,-95 316-168,122-486 38,-25 88 433,-3-2 0,-4-1-1,-44 82 1,31-87-151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0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14619,'-1'0'49,"0"1"0,0 0 0,1 0-1,-1 0 1,0 0 0,0 0 0,1 0-1,-1 1 1,1-1 0,-1 0 0,1 0 0,-1 0-1,1 1 1,0-1 0,-1 0 0,1 0 0,0 1-1,0-1 1,0 0 0,0 0 0,0 1 0,1 1-1,-1 0 21,0 13 39,1 1 0,1-1 0,1 1 0,0-1 0,1 0 0,0 0 0,12 25 0,-3-12 4,1-1 0,2 0 0,20 27 0,-15-26-35,1-2 0,1 0 0,35 30 0,-43-44-77,1 0-1,1-1 0,0-1 1,0 0-1,1-1 0,1-1 1,21 7-1,-76-19-535,21 2 479,-17 0-51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0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5 723 14379,'0'-1'92,"-1"1"0,1-1 0,-1 0 0,1 0 0,-1 0 0,1 0 0,0 0 0,-1 0 0,1 0 0,0 0 0,0 0 0,0 0 0,0 0 0,0 0 0,0 0-1,0 0 1,0 0 0,0 0 0,0 0 0,1 0 0,-1 0 0,0 0 0,1 1 0,-1-1 0,1 0 0,-1 0 0,1 0 0,0-1 0,21-32 730,-16 25-425,197-270 1647,-9 13-3522,-181 248 1114,-6 8-33,0 0-1,0 0 1,-2-1 0,1 0 0,7-21-1,-12 28-234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0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11242,'-4'4'3422,"-4"15"-1943,-9 29-781,4-5-538,3 0-1,1 1 1,2 0 0,-2 47 0,9-85-134,0 0 1,1 0-1,-1 0 1,1 0-1,2 7 0,-3-12-18,0 0-1,0 0 0,1-1 0,-1 1 1,0 0-1,1 0 0,-1-1 0,0 1 1,1 0-1,-1-1 0,1 1 0,-1 0 1,1-1-1,-1 1 0,1 0 0,0-1 1,-1 1-1,1-1 0,0 1 0,-1-1 1,1 0-1,0 1 0,0-1 0,-1 0 1,1 1-1,0-1 0,0 0 0,0 0 1,-1 0-1,1 0 0,0 0 0,0 0 1,0 0-1,-1 0 0,1 0 1,0 0-1,0 0 0,0 0 0,0 0 1,-1-1-1,1 1 0,0 0 0,0-1 1,-1 1-1,1-1 0,0 1 0,0-1 1,7-5 0,-1 1 0,0-1 0,0 0 0,0-1 0,-1 0 0,0 0 1,0 0-1,-1-1 0,5-8 0,1-3-89,-2 1-1,-1-1 1,7-21-1,0-12 8,-8 0-70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17076,'-3'-11'1296,"-1"4"-1016,1 5-152,0 6 352,-1 4-240,1 4-648,-1 0 1880,4-2-1424,1-1 56,2-5 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9 190 14075,'-8'-10'1465,"11"4"-561,23 1-243,-10 2-640,52-17 48,93-44-1,9-2-69,-160 62-5,26-6-23,-33 9 25,-1 1 1,0 0-1,1-1 1,-1 1-1,0 0 1,1 0-1,-1 0 1,0 1-1,1-1 1,-1 1-1,0-1 1,5 3-1,-6-3 3,0 1-1,0 0 1,-1-1-1,1 1 1,0 0-1,0 0 1,-1 0-1,1 0 1,0 0-1,-1 0 1,1 0-1,-1 0 1,1 0-1,-1 0 1,1 0-1,-1 0 1,0 0-1,0 1 1,0-1-1,1 0 1,-1 0-1,-1 2 1,-2 29-15,3-29 15,-29 210-12,26-177 13,2 1 0,2 0 0,10 68 0,8-27 9,2-1-1,38 87 1,-17-51-10,28 107 43,-55-162-8,14 111 1,-27-141 13,-1-1 0,-2 1 0,0-1 0,-2 1 1,-1-1-1,-1 0 0,-1 0 0,-2 0 0,-1-1 0,0 0 0,-2-1 0,-19 33 1,13-31 67,-1-1 0,-1-1 0,-1 0 0,-1-1 0,-1-1 0,-1-1 1,-1-2-1,-1 0 0,-1-1 0,-38 20 0,45-28-22,0-2 0,-1 0-1,1-1 1,-2-1 0,1 0 0,-33 4-1,46-10-68,0 0-1,-1 0 0,1-1 0,-1 0 0,1-1 0,-1 1 0,1-2 0,0 1 0,0-1 0,-1 0 0,1 0 0,0-1 0,0 0 0,1 0 0,-1-1 0,1 0 0,0 0 0,0 0 0,0-1 1,0 0-1,1 0 0,-6-6 0,7 6-121,0 1-1,0-1 1,0 0 0,1 0 0,0 0 0,0 0 0,0 0 0,1-1 0,0 0 0,-2-6-1,4 12 59,1 0 0,-1-1 0,1 1 0,-1 0 0,1 0 0,-1-1 0,1 1 0,0 0 0,-1 0 0,1 0 0,-1 0 0,1 0 0,0 0 0,-1 0 0,1 0 0,-1 0 0,1 0 0,-1 0 0,1 0 0,0 0 0,-1 0 0,1 1 0,-1-1 0,1 0 0,-1 0 0,1 1 0,0 0 0,3 0-139,8-1-269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349 245 12123,'0'-4'296,"-1"0"1,1 0-1,-1 0 1,0-1-1,0 1 0,0 0 1,0 0-1,-1 0 1,0 0-1,1 0 1,-2 1-1,1-1 1,0 1-1,-1-1 1,-3-4-1,5 7-231,0 0-1,0 0 1,1 0 0,-1-1-1,1 1 1,-1 0-1,1-1 1,-1 1 0,1 0-1,0-1 1,0 1-1,0 0 1,0-1-1,0 1 1,0-1 0,0 1-1,0 0 1,0-1-1,0 1 1,1 0 0,-1-1-1,1 1 1,-1 0-1,1-1 1,0 1 0,-1 0-1,1 0 1,1-2-1,27-38-37,-26 37 59,4-5-86,1 0 1,-1 1-1,2 0 0,-1 1 1,1-1-1,0 2 0,0-1 1,20-9-1,-22 13-9,1 0-1,-1 1 1,1 0-1,-1 0 1,1 0-1,0 1 1,0 1-1,-1-1 1,1 1 0,0 0-1,0 1 1,-1 0-1,15 3 1,-10-1-31,0 0 0,0 1 0,0 0 0,-1 1 0,1 1 1,-1-1-1,18 14 0,-29-19 38,1 0 1,-1 1 0,0-1-1,1 0 1,-1 0-1,0 0 1,1 1-1,-1-1 1,0 0 0,0 0-1,1 1 1,-1-1-1,0 0 1,0 1-1,0-1 1,1 0-1,-1 0 1,0 1 0,0-1-1,0 0 1,0 1-1,0-1 1,0 1-1,0-1 1,0 0 0,0 1-1,0-1 1,0 0-1,0 1 1,0-1-1,0 0 1,0 1-1,0-1 1,0 1 0,-13 4-7,-27-4 50,33-1-33,-542 23 723,482-22-758,56-3-75,13-3-12,14-5-55,-6 5 100,1 1 0,0 0 0,0 1 0,0 0 0,0 1-1,0 0 1,0 1 0,0 0 0,1 1 0,-1 0-1,1 0 1,-1 2 0,0-1 0,0 1 0,0 1 0,0 0-1,0 1 1,0 0 0,-1 0 0,0 1 0,0 1 0,0-1-1,-1 2 1,1-1 0,14 15 0,11 17-109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12563,'0'-1'41,"0"1"-1,-1-1 1,1 1 0,0-1 0,-1 1 0,1-1 0,-1 1 0,1-1 0,0 1 0,-1-1-1,1 1 1,-1 0 0,1-1 0,-1 1 0,0 0 0,1-1 0,-1 1 0,1 0-1,-1 0 1,0-1 0,1 1 0,-1 0 0,1 0 0,-1 0 0,0 0 0,1 0 0,-1 0-1,0 0 1,1 0 0,-1 0 0,1 0 0,-1 1 0,0-1 0,1 0 0,-1 0-1,1 1 1,-1-1 0,1 0 0,-1 0 0,1 1 0,-1-1 0,1 1 0,-1-1 0,0 1-1,-26 20 298,13-6-39,1 0-1,0 1 0,1 1 0,1 0 0,-12 23 0,-37 99 341,42-82-460,3 0 1,1 1 0,4 0-1,2 1 1,3 0 0,2 0 0,6 74-1,-1-99-96,2 0-1,1 0 1,13 43-1,-14-64-65,0 0 0,1-1 0,0 1 0,1-1 0,0-1 0,1 1 0,0-1 0,1 0 0,0 0 0,1-1 0,13 12 0,-16-18-51,0 1 0,0-1 0,0-1 0,1 1 1,-1-1-1,1 0 0,0-1 0,0 0 0,0 0 0,0 0 1,0-1-1,0 0 0,1 0 0,-1-1 0,0 0 0,14-1 1,-14 0-30,-1-1 0,0 1 1,0-1-1,0 0 0,0 0 1,0-1-1,-1 1 0,1-1 1,-1-1-1,1 1 0,-1-1 1,0 0-1,0 0 0,-1 0 1,1-1-1,-1 0 0,0 1 1,0-2-1,5-8 0,10-33-307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14171,'0'4'1184,"1"-3"-808,3-1-136,11-3 553,5-1-225,8-2-224,1-1-128,1-1-232,-3 0-168,2 3-336,-6-1-441,-6 2 745,0 1-160,-6 3-192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28 529 14083,'-28'62'2000,"50"-108"-701,36-53-1,-10 18-1158,138-273-345,-181 344 173,-4 11 4,-10 20 0,7-14 32,-19 56 72,3 2 0,2 0 1,-12 129-1,25-171-80,1-10-40,0-1 1,1 1-1,1 0 0,0 0 1,0-1-1,5 24 1,1-24-261,0-17 129,2-26-35,-3-8-32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13083,'1'-1'128,"1"0"1,-1 1-1,0-1 1,0 0-1,1 1 1,-1-1 0,1 1-1,-1-1 1,0 1-1,1-1 1,-1 1-1,1 0 1,-1 0-1,1 0 1,-1 0-1,1 0 1,-1 0 0,1 0-1,-1 0 1,1 1-1,-1-1 1,1 1-1,-1-1 1,0 1-1,3 1 1,4 2-117,-1 0 0,0 0 0,0 1 0,0 0 0,-1 0 0,1 1 1,-1-1-1,-1 2 0,1-1 0,-1 0 0,9 15 0,-2 1 40,0 0-1,15 39 1,-14-22 179,-2 0 1,-1 1-1,-2 0 1,-2 0-1,1 75 1,-7-50 306,-3 1 0,-22 120 0,-11-40-526,31-130-33,-1-1-1,-1 0 1,0 0-1,0-1 1,-2 1-1,0-2 1,-11 15-1,-23 15-94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16227,'65'-66'2494,"83"-82"-2422,-146 147-62,-1-1-1,1 1 1,-1-1 0,1 1-1,-1 0 1,1 0-1,0 0 1,0 0-1,0 0 1,3-1-1,-4 2-5,-1 0 0,0 0 0,0 0 0,1 0 0,-1 0 0,0 0 0,0 0 0,1 0 0,-1 0 0,0 0 0,0 1 0,1-1 0,-1 0 0,0 0 0,0 0 0,1 0 0,-1 0 0,0 1 0,0-1 0,0 0 0,0 0 0,1 0 0,-1 1 0,0-1 0,0 0 0,0 0 0,0 1 0,1-1 0,0 16 114,-22 136 526,1-1-748,19-138-241,2-18 112,0-13 111,2-14-78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13379,'6'2'198,"0"0"-1,0 0 1,-1 1 0,1-1-1,0 1 1,-1 1 0,0-1-1,0 1 1,8 6 0,7 5 63,-7-6-210,-1-1 0,0 2 0,-1-1 0,0 2 0,12 13 0,-20-20-37,0 0 0,0 0-1,0 1 1,-1 0 0,0-1 0,0 1-1,0 0 1,0 0 0,-1 0 0,0 0 0,0 1-1,0-1 1,0 0 0,-1 0 0,0 1-1,0-1 1,-1 0 0,-1 8 0,-2 5 0,-2-1 0,0 1 0,-1-1 0,0-1 1,-2 1-1,0-1 0,-18 24 0,-10 7-129,-43 43 1,-29 16 11,61-68 12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 11915,'-8'-8'1328,"-7"15"-864,-4 11-216,-8 10 1568,-5 5-1368,-7 15-320,2 8-79,0 19-33,7 4-16,8 5 16,12 1 8,12-1-16,11-1-97,17-12 2138,7-14-1897,13-26 176,-1-10 120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17292,'2'-1'1160,"-1"2"-912,6 2-56,8 3 328,5 1-112,8-2-184,4 3-8,4-6-32,-2 0-64,-1-2-232,-3-2-208,-5 0-456,-5-1 2264,-16 0-1512,-7 1 0,-10 2 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17596,'-5'16'1248,"20"-11"-984,2-5-48,13-4 536,3-4-336,9-5-208,3-2-48,4-2-336,0 1-312,-6 1 488,-7 2-144,-16 7-88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13795,'-1'0'-34,"-14"1"2597,12 2-696,9 2-1169,21 8-566,-1-2 0,2 0 0,34 8 0,-21-7-113,90 24-202,56 20-651,-180-54 775,-1 0 0,0 1 0,-1 0 0,1 0 0,7 6 0,-11-8 40,0 1 0,-1-1 0,1 1 0,-1 0 0,1-1 0,-1 1 0,0 0 1,1 0-1,-1 0 0,0 0 0,0 0 0,-1 0 0,1 0 0,0 1 0,-1-1 0,1 0 0,-1 0 0,0 0 1,1 1-1,-1 2 0,-1 3-2,0-1 0,-1 1 1,0-1-1,0 1 1,0-1-1,-1 0 0,-4 8 1,-30 49 95,29-50-36,-275 388 1708,275-393-1673,-7 11-76,-22 21 1,33-37-9,-1 1 0,1-1 1,-1-1-1,0 1 0,-1-1 0,1 1 0,0-2 0,-1 1 0,0 0 1,-7 1-1,-5-1-81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44 12539,'-2'-6'367,"2"3"-275,0 1 1,-1-1-1,1 0 0,-1 1 1,0-1-1,1 1 1,-1-1-1,0 0 0,-1 1 1,1 0-1,0-1 1,-4-3-1,4 6-60,1 0-1,0 0 1,-1 0-1,1 0 1,-1 1-1,1-1 1,0 0-1,-1 0 1,1 1 0,0-1-1,-1 0 1,1 0-1,0 1 1,-1-1-1,1 0 1,0 1-1,0-1 1,-1 1 0,1-1-1,0 0 1,0 1-1,0-1 1,0 0-1,-1 1 1,1-1-1,0 1 1,0 0-1,-3 15 335,2-13-264,-7 55 400,2 0 1,4 98-1,2-53-377,-34 469 128,8-200-156,24-312-79,1-18-11,-2 0-1,-14 72 1,16-109 3,-1 0 0,1 0 0,-1 0-1,-1 0 1,-4 7 0,7-12-24,0 1 1,0-1-1,-1 1 1,1-1-1,0 1 1,-1-1-1,1 1 1,0-1 0,-1 1-1,1-1 1,-1 1-1,1-1 1,-1 0-1,1 1 1,-1-1-1,1 0 1,-1 1-1,1-1 1,-1 0-1,0 0 1,1 0-1,-1 1 1,1-1-1,-1 0 1,0 0-1,1 0 1,-1 0-1,0 0 1,1 0-1,-1 0 1,1 0-1,-1 0 1,0-1-1,1 1 1,-1 0-1,1 0 1,-1 0-1,1-1 1,-1 1-1,0 0 1,1-1-1,-1 1 1,1 0-1,0-1 1,-1 1-1,1-1 1,-1 1-1,1-1 1,0 1-1,-1-1 1,1 1-1,0-1 1,-1 1-1,1-1 1,0 1-1,0-1 1,-1-1-1,-24-45-985,16 32 655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16123,'-1'0'80,"1"-1"0,-1 0 0,0 1 0,1-1 0,-1 0 0,1 0 0,-1 1-1,1-1 1,-1 0 0,1 0 0,0 0 0,-1 0 0,1 0 0,0 0 0,0-1 0,0 2-55,0 0 0,0-1 0,0 1 0,0 0 0,1 0 0,-1-1 0,0 1 0,0 0 0,0 0 0,0-1 1,1 1-1,-1 0 0,0 0 0,0-1 0,1 1 0,-1 0 0,0 0 0,1 0 0,-1 0 0,0-1 0,0 1 1,1 0-1,-1 0 0,0 0 0,1 0 0,-1 0 0,0 0 0,1 0 0,34 3 670,-21-1-332,36 1-261,0-1 1,0-2-1,0-3 1,0-2-1,89-21 1,-127 23-405,-8 1 73,0 1 1,0-1 0,0 1 0,1 0-1,-1 0 1,0 1 0,0 0 0,0-1-1,1 1 1,5 1 0,-10-1 206,0 0 1,1 1-1,-1-1 0,0 0 1,0 0-1,0 0 0,0 1 1,0-1-1,0 0 0,0 0 1,0 0-1,0 1 0,0-1 1,0 0-1,0 0 0,0 1 1,0-1-1,0 0 0,0 0 1,0 0-1,0 1 0,0-1 1,0 0-1,0 0 0,0 1 1,0-1-1,0 0 0,-1 0 0,1 0 1,0 1-1,0-1 0,0 0 1,0 0-1,-1 0 0,1 0 1,0 0-1,0 1 0,-1-1 1,-7 8-514,-8 6-287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15195,'-16'-1'1914,"16"2"-1887,0-1 0,0 0 0,0 0 0,0 0 1,0 0-1,0 0 0,0 0 0,0 0 1,0 0-1,-1 0 0,1 0 0,0 0 1,0 0-1,0 0 0,0 0 0,0 1 0,0-1 1,0 0-1,0 0 0,0 0 0,0 0 1,0 0-1,0 0 0,0 0 0,0 0 0,0 1 1,0-1-1,0 0 0,0 0 0,0 0 1,0 0-1,0 0 0,0 0 0,0 0 1,0 1-1,0-1 0,0 0 0,0 0 0,0 0 1,0 0-1,0 0 0,0 0 0,0 0 1,0 0-1,0 0 0,0 0 0,1 1 0,-1-1 1,0 0-1,0 0 0,0 0 0,0 0 1,0 0-1,0 0 0,23 15 1274,-15-10-1478,41 19 207,-38-20-22,-1 0 1,0 1-1,-1 0 1,1 1-1,10 9 0,-17-13-3,-1 1-1,1-1 0,-1 1 0,0 0 0,0-1 1,0 1-1,0 0 0,0 1 0,-1-1 0,0 0 1,1 0-1,-1 1 0,0-1 0,-1 0 0,1 1 1,-1-1-1,1 1 0,-1-1 0,0 1 1,0-1-1,-1 5 0,-1 3 21,0-1 1,-1 1-1,-1-1 0,1 0 1,-2 0-1,1 0 0,-1-1 1,-1 1-1,0-1 0,0-1 1,0 1-1,-13 11 0,-11 10 365,-61 47-1,75-65-250,14-10-115,0-1 0,0 1 0,0 0 0,0-1 0,0 1 0,1 0 0,-1 0 0,1 0 0,-1 1 0,1-1 0,-1 0 0,0 3 0,2-5-19,0 1 0,0-1 0,0 1 0,0-1 0,0 1 0,0-1 0,0 1-1,0-1 1,0 0 0,0 1 0,1-1 0,-1 1 0,0-1 0,0 1 0,0-1 0,1 1 0,-1-1 0,0 0 0,0 1-1,1-1 1,-1 0 0,0 1 0,1-1 0,0 1 0,20 7-7,268 46-402,-285-53 249,1 0 1,-1-1-1,1 1 0,-1-1 0,7 0 1,-9 0 117,-1-1 1,0 1-1,1 0 1,-1-1-1,0 1 0,1-1 1,-1 1-1,0-1 1,0 0-1,0 0 1,0 1-1,1-1 1,-1 0-1,0 0 1,0 0-1,0 0 1,-1 0-1,1-1 0,0 1 1,0 0-1,0-2 1,6-13-367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 16147,'3'-3'1657,"-1"0"-1201,6 3-208,-5 3 1176,-9 10-904,0 6-168,-4 5-176,0 5 1,-1 5-105,-1 4-32,-4-1-192,3-3-225,-1-5-327,0-6-152,-1-16 624,0-11-208,0-18-96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16892,'1'-4'3408,"-1"5"-3064,3-2-960,-1 1 432,-5-3-584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16355,'2'3'1233,"5"-2"-825,1 0-96,7-1 440,0 0-152,6-2-184,1-1-32,3-2-120,1 1-112,-8 0-608,1 0-304,-9-1 624,-1 5-152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8 345 17796,'-5'10'1632,"2"-1"-1280,6-5-168,4-4 616,5 0-407,2-2-193,5-4-360,1-4-289,4-6-495,1 0 776,-4-8-168,-1-2-104</inkml:trace>
  <inkml:trace contextRef="#ctx0" brushRef="#br0" timeOffset="1">224 257 15403,'0'0'48,"0"0"0,0 1-1,0-1 1,-1 1 0,1-1-1,0 0 1,0 1-1,0-1 1,0 0 0,0 1-1,0-1 1,0 1 0,1-1-1,-1 0 1,0 1 0,0-1-1,0 1 1,0-1 0,0 0-1,1 1 1,-1-1 0,0 0-1,0 1 1,1-1-1,-1 0 1,0 0 0,0 1-1,1-1 1,-1 0 0,0 0-1,1 1 1,-1-1 0,0 0-1,1 0 1,-1 0 0,1 1-1,13-10 861,17-30-345,-26 32-425,132-174 419,-135 177-570,1 0 0,0 1 0,0-1 1,0 1-1,0 0 0,1 0 0,-1 0 0,7-3 0,-10 6 11,1 0 0,-1 0 0,0 0 0,0 0 1,0 0-1,0 0 0,1 0 0,-1 0 0,0 0 0,0 0 0,0 0 0,0 0 0,1 1 0,-1-1 1,0 0-1,0 0 0,0 0 0,0 0 0,1 0 0,-1 0 0,0 0 0,0 1 0,0-1 0,0 0 1,0 0-1,0 0 0,0 0 0,0 1 0,1-1 0,-1 0 0,0 0 0,0 0 0,0 0 0,0 1 1,0-1-1,0 0 0,0 0 0,0 0 0,0 1 0,0-1 0,0 0 0,0 0 0,0 0 0,0 0 1,0 1-1,0-1 0,-1 0 0,1 0 0,0 0 0,0 0 0,0 1 0,-3 11-39,-59 144-858,34-91 849,20-49-78,1-10-35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15651,'2'11'2294,"1"12"-1474,10 35 1,-13-57-818,2 4 27,-1 0-1,1 0 1,0 0-1,1 0 1,5 8-1,-8-13-28,1 1-1,0 0 0,-1 0 0,1 0 0,0-1 1,0 1-1,0 0 0,0-1 0,0 1 0,0-1 1,0 1-1,0-1 0,0 1 0,0-1 0,0 0 1,0 1-1,0-1 0,0 0 0,0 0 0,0 0 1,1 0-1,-1 0 0,0 0 0,0 0 0,0 0 1,0-1-1,0 1 0,0 0 0,0-1 0,0 1 1,0 0-1,0-1 0,0 1 0,0-1 0,1-1 1,10-7-232,-1 0 1,0-1 0,-1-1 0,0 0-1,0 0 1,-2-1 0,12-19-1,16-19-1078,-31 48 836,-5 8 380,-2 9 179,-11 20 192,-53 156 1068,65-179-1646,1-12 293,0 0 1,1 0-1,-1 0 1,0 0 0,1 0-1,-1 0 1,0 0-1,1 0 1,-1 0 0,0-1-1,1 1 1,-1 0-1,0 0 1,0 0 0,1 0-1,-1 0 1,0-1-1,1 1 1,-1 0 0,0 0-1,0 0 1,1-1-1,-1 1 1,0 0 0,0 0-1,0-1 1,1 1-1,-1 0 1,0-1 0,0 1-1,0 0 1,0-1-1,11-12-171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1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10714,'3'-9'3365,"-3"9"-3297,1 0-1,-1 0 1,0 0 0,0 0-1,1 1 1,-1-1 0,0 0-1,0 0 1,0 0 0,1 0-1,-1 0 1,0 0 0,0 1 0,0-1-1,0 0 1,1 0 0,-1 0-1,0 1 1,0-1 0,0 0-1,0 0 1,0 0 0,0 1-1,0-1 1,0 0 0,1 0-1,-1 1 1,0-1 0,0 0-1,0 0 1,0 1 0,0-1-1,0 0 1,0 0 0,0 0 0,0 1-1,-1-1 1,1 0 0,0 0-1,0 1 1,0-1 0,0 0-1,0 1 1,-2 26 398,-1 0 1,-11 48-1,-1 5-1064,13-72 416,2-6 140,-1 0 0,1 0 0,-1 1 0,1-1 0,0 0 1,0 1-1,0-1 0,0 0 0,1 3 0,3-1-139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14387,'5'-12'1895,"0"12"-149,5 20 505,-5-8-2148,1 1 39,1 0-1,0 0 1,1 0 0,0-1 0,19 21 0,-24-30-174,0 0 0,1 0 0,-1 0 0,1-1 0,0 1 0,0-1-1,0 0 1,0 0 0,0 0 0,1 0 0,-1-1 0,0 0 0,1 0 0,-1 0 0,1 0 0,0-1 0,-1 1-1,1-1 1,-1-1 0,1 1 0,-1 0 0,10-3 0,-2-2-351,-1 1-1,1-1 1,-1-1-1,0 0 1,-1-1-1,1 0 1,-2-1-1,1 0 1,-1 0-1,14-17 1,9-9-547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16636,'-209'385'4996,"158"-273"-5643,-57 182 0,91-242-1494,15-48 1592,2-8-111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2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36 201 11715,'-6'-4'508,"2"1"-307,0 0 0,0 1 0,1-1 0,0-1 1,-1 1-1,-3-5 0,7 8-179,0-1 1,0 1 0,0 0-1,0 0 1,0-1-1,0 1 1,0 0 0,-1-1-1,1 1 1,0 0-1,0 0 1,0-1-1,0 1 1,1 0 0,-1-1-1,0 1 1,0 0-1,0 0 1,0-1 0,0 1-1,0 0 1,0-1-1,0 1 1,1 0-1,-1 0 1,0-1 0,0 1-1,0 0 1,1 0-1,-1 0 1,0-1-1,0 1 1,0 0 0,1 0-1,-1 0 1,0 0-1,1 0 1,-1-1 0,0 1-1,0 0 1,1 0-1,-1 0 1,0 0-1,1 0 1,-1 0 0,0 0-1,0 0 1,1 0-1,-1 0 1,0 0-1,1 0 1,20-1 449,-20 1-442,34 2 358,-1 1-1,37 9 0,-36-6-138,71 5 0,-94-11-226,0-1 0,0 0-1,0 0 1,0-1 0,0-1 0,-1 0-1,1 0 1,-1-1 0,21-11-1,-10 1 5,0-1-1,34-31 1,-38 30-24,1 1 0,0 0-1,35-19 1,-52 33-5,0 0 1,-1 1-1,1-1 0,0 0 1,-1 1-1,1 0 0,0-1 0,0 1 1,0 0-1,-1-1 0,4 2 1,2 4-7,-10 10 17,0-9 2,0-1 0,0 1 0,-1-1-1,1 1 1,-1-1 0,-1-1 0,-5 7-1,-38 29 132,43-36-128,-21 17 68,-2-2 1,0-1 0,-1-2-1,-1-1 1,0-1 0,-38 12-1,25-13-36,-1-2-1,-1-2 0,1-2 1,-48 2-1,37-5-93,67-3 36,1-1-1,-1 0 0,1-1 1,-1-1-1,13-2 0,6-1-5,15-1 5,287-51-1063,-328 56 1005,-1 0 0,1-1-1,0 0 1,-1 1-1,8-6 1,-11 7 62,-1 0-1,1-1 1,-1 1-1,1-1 1,-1 1 0,1 0-1,-1-1 1,0 1-1,1-1 1,-1 1 0,0-1-1,1 1 1,-1-1-1,0 1 1,0-1 0,1 1-1,-1-1 1,0 0-1,0 1 1,0-1-1,0 0 1,0 0 6,0 0 0,-1 0 1,1 0-1,0 0 0,-1 0 0,1 1 0,-1-1 0,1 0 0,-1 0 1,0 1-1,1-1 0,-1 0 0,0 1 0,1-1 0,-1 0 0,0 1 1,0-1-1,0 0 0,-6-2 16,0-1 0,0 1 0,0 0 1,0 1-1,0 0 0,0 0 0,-1 0 1,-10 0-1,-5 0 117,-33 1 0,17 5-121,0 2 0,0 1 0,1 2 0,-56 20 0,94-29-20,0 0 0,0 0-1,-1 0 1,1 0 0,0 0 0,0 0 0,0 0-1,-1 0 1,1 0 0,0 0 0,0 0 0,0 0-1,0 0 1,-1 0 0,1 0 0,0-1 0,0 1-1,0 0 1,0 0 0,0 0 0,0 0 0,-1 0-1,1 0 1,0-1 0,0 1 0,0 0 0,0 0 0,0 0-1,0 0 1,0 0 0,0-1 0,0 1 0,-1 0-1,1 0 1,0 0 0,0 0 0,0-1 0,0 1-1,0 0 1,0 0 0,0 0 0,0 0 0,0-1-1,0 1 1,0 0 0,1 0 0,-1 0 0,0-1-1,1-9-39,13-21-164,7-14-88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136 176 16003,'-1'4'202,"1"-1"-1,-1 0 0,0 0 0,0 0 0,0 0 0,-1 0 0,1-1 1,0 1-1,-4 3 0,-2 7 73,-67 167 2083,64-148-2231,1-1 1,2 1-1,-6 63 0,12-88-126,1 0 0,0 0-1,1 0 1,1 8 0,-2-14-9,0 0 1,0 0-1,0 0 0,0-1 0,0 1 1,0 0-1,1 0 0,-1 0 1,0-1-1,0 1 0,1 0 0,-1 0 1,1-1-1,-1 1 0,1 0 1,-1-1-1,1 1 0,-1 0 0,1-1 1,0 1-1,-1-1 0,1 1 1,0-1-1,-1 1 0,1-1 0,0 0 1,0 1-1,-1-1 0,1 0 1,0 0-1,0 1 0,0-1 0,-1 0 1,1 0-1,0 0 0,0 0 1,0 0-1,-1 0 0,1 0 0,0 0 1,0 0-1,0-1 0,0 1 1,-1 0-1,1 0 0,1-1 0,2-1-76,-1-1-1,1 1 0,0-1 0,-1 0 1,0 0-1,0 0 0,0 0 0,0-1 1,0 1-1,0-1 0,-1 1 0,3-7 1,23-54-315,-23 52 318,14-40-258</inkml:trace>
  <inkml:trace contextRef="#ctx0" brushRef="#br0" timeOffset="1">140 0 16492,'-7'0'1352,"2"7"-1032,1 3-152,4 6 552,0 1-232,0-1 1321,0 1-1593,3-2 64,-2-5 88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12179,'0'0'133,"0"-1"0,0 1 0,0-1-1,0 1 1,0-1 0,0 0 0,1 1 0,-1-1 0,0 1 0,0-1 0,1 1 0,-1-1 0,0 1 0,1-1 0,-1 1 0,0-1 0,1 1 0,-1 0 0,1-1 0,-1 1 0,0 0 0,1-1 0,-1 1 0,1 0 0,-1-1 0,1 1 0,-1 0 0,1 0 0,0 0 0,-1-1 0,1 1 0,-1 0 0,1 0-1,-1 0 1,1 0 0,0 0 0,-1 0 0,1 0 0,-1 0 0,1 0 0,0 1 0,37 0 1166,-25 0-723,27 1 47,253 16-140,-286-17-747,16 2-303,-22-3 541,0 1 0,0-1-1,-1 0 1,1 0 0,0 1 0,0-1-1,0 1 1,-1-1 0,1 0-1,0 1 1,-1 0 0,1-1-1,0 1 1,-1-1 0,1 1 0,-1 0-1,1-1 1,-1 1 0,1 0-1,-1-1 1,1 3 0,0 8-465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15035,'19'15'1264,"11"-6"-751,7-5-97,15-7 448,2-5-136,11-6-104,1-4-40,-2-3-496,-1-1-440,-14 7 416,-10 3-152,-15 8-176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1610 148 10226,'-3'-6'281,"0"1"-1,0 0 1,0-1 0,0 2-1,-1-1 1,0 0-1,0 1 1,0 0 0,0-1-1,-1 2 1,0-1-1,0 0 1,-5-2 0,3 3-123,0 0 1,-1 1-1,1 0 0,0 0 1,-1 1-1,1 0 1,-1 0-1,0 1 1,-14 1-1,-148 2 311,134-5-316,-1-2 1,-58-12 0,29-3 37,34 10-121,-41-8 0,62 16-68,-1 0 1,1 0 0,0 1-1,-1 0 1,1 1 0,-1 1-1,-16 3 1,-11 8-23,-64 29 1,26-8 1,39-19 17,2 1 1,0 2 0,-36 24-1,58-32 2,-1 1 0,1 0-1,1 1 1,0 1 0,0 0-1,2 1 1,0 0 0,0 0-1,-10 21 1,-22 57-13,5 1-1,-31 112 1,33-91 6,3-11 8,-33 189 0,56-227-1,4 1 0,2 0 0,3-1 0,9 79 1,-1-91-5,2 0 1,3-1-1,2 0 1,3-1-1,1-1 1,3 0-1,48 83 1,-54-110 4,1-1 1,1-1-1,1 0 1,0-1-1,2-1 1,36 27-1,-26-25 1,0-2 0,1-1 1,1-2-1,52 20 0,-25-17-4,1-3 0,1-2 1,0-3-1,1-2 1,100 0-1,-75-9 7,-1-4-1,0-4 1,120-26 0,-143 20-3,0-3 1,-2-2-1,84-39 0,-118 45 3,-2-1-1,0-1 0,0-2 0,-1 0 0,-2-1 0,1-2 1,-2 0-1,-1-1 0,34-45 0,-3-17-19,48-103 0,-4 5 22,-19 36 318,-65 117-140,0-1 0,-2 0 0,8-43 0,-14 52-150,30-189 112,-28 159-123,-1 0 0,-5-60-1,-1 92 22,-1-1 0,0 1-1,-2-1 1,0 1 0,-1 1-1,-1-1 1,-9-17 0,-73-113 450,16 30-200,29 24-166,-4-8-39,39 87-91,0 0 0,-1 1 0,0 0 0,-16-17 0,17 22-31,-1 1 0,-1 0 0,1 0 0,-1 1-1,0 1 1,-1 0 0,0 0 0,0 1 0,0 0 0,0 1-1,-1 1 1,-19-3 0,-12 0 281,-1 3 0,-58 2 0,35 1 153,21-1-243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14867,'3'0'1641,"-1"4"-1145,-3 9-176,-3 7 840,-1 8-512,0 6-144,-2 8-248,-2 1-72,0-2-96,1-2-16,1-8-72,1-5-104,-1-10-328,-1-13-248,3-18 552,0-9-88,3-12-104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16492,'0'-5'1608,"0"0"1841,3 5-3265,0 0-552,0 0-289,-1 0 489,1 0-128,2 6-136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17660,'13'-1'1848,"3"-5"-1328,0-4-232,2-1 961,7 1-633,-1 0-208,2 1-328,1 0-168,-4 5-392,-4 3-208,-5 1-369,-3 0-7,-8 3 616,-3-1-240,-1 6-64</inkml:trace>
  <inkml:trace contextRef="#ctx0" brushRef="#br0" timeOffset="1">3 372 14163,'0'14'1400,"6"-8"-712,4-6-223,8-9 719,5-2-248,5-8-296,-3-4-264,4-5-552,-2-2-312,1-5 416,-4 1-152,-3 7-152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15755,'2'20'2109,"7"-33"-960,-2-2-575,102-152 998,-63 100-1566,-26 37-49,-9 12-30,1 0 0,1 0 0,1 1 1,20-19-1,-34 36 70,0 0 0,0 0 1,0 0-1,0 0 0,0 0 1,0 0-1,0 0 1,0 0-1,0 0 0,0 0 1,0 0-1,0 1 0,0-1 1,0 0-1,0 0 0,0 0 1,0 0-1,0 0 0,0 0 1,0 0-1,0 0 0,0 0 1,0 0-1,0 0 0,0 0 1,0 0-1,0 0 0,0 0 1,0 0-1,0 1 0,0-1 1,0 0-1,0 0 0,0 0 1,0 0-1,0 0 0,0 0 1,0 0-1,0 0 1,1 0-1,-1 0 0,0 0 1,0 0-1,0 0 0,0 0 1,0 0-1,0 0 0,0 0 1,0 0-1,0 0 0,0 0 1,0 0-1,0 0 0,0 0 1,0 0-1,0 0 0,1 0 1,-1 0-1,-4 11-64,-7 16 11,-21 45-299,4 1 1,-36 141 0,58-194-442,2-41 188,0-13 153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65 13819,'-52'6'3235,"51"-6"-2467,27 1 1162,42-5-1058,0-2 0,83-20 0,-84 13-841,1 3-1,85-3 0,-146 13-73,25 1-119,-31 0 128,1-1 0,-1 0 1,0 0-1,1 0 0,-1 1 0,1-1 1,-1 1-1,0-1 0,1 1 1,-1 0-1,0-1 0,0 1 1,0 0-1,1 0 0,-1 0 1,0 0-1,1 1 0,-2-1-10,0 0-1,0-1 1,0 1-1,0 0 1,0-1-1,0 1 0,-1-1 1,1 1-1,0 0 1,0-1-1,0 1 1,-1-1-1,1 1 1,0 0-1,-1-1 1,1 1-1,-1-1 0,1 1 1,-1-1-1,1 1 1,0-1-1,-1 0 1,0 1-1,1-1 1,-1 0-1,1 1 1,-1-1-1,1 0 0,-1 0 1,0 1-1,1-1 1,-2 0-1,-22 10-967,23-10 911,-21 6-648,-1 0 0,-34 3-1,54-9 686,-41 5-685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2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12267,'-23'7'1226,"15"-5"-815,1 0 0,0 0 0,0 1 0,0 0 0,-12 7 0,56-7 2182,36-7-1230,29 1-380,-91 3-906,-1 1 1,1 0 0,-1 1-1,1 0 1,-1 1 0,0 0 0,11 5-1,-16-6-68,-1 0 0,0 1 0,0-1-1,0 1 1,-1 0 0,1 0 0,-1 0-1,1 1 1,-1-1 0,0 1 0,0 0 0,-1-1-1,1 1 1,3 8 0,-4-5-8,1-1 0,-1 1 0,-1 0-1,0 0 1,0 0 0,0 0 0,0 0 0,-1 0 0,-1 7 0,-1 3-3,-1 0 0,-1 0 1,0-1-1,-1 0 0,-1 0 0,-1 0 1,-11 20-1,6-15 26,-2-1 0,0-1 0,-1 0-1,-1-1 1,-1 0 0,-21 16 0,-119 81 456,152-112-458,-11 10 132,15-9-74,10-3-20,40-3 32,78-14 1,-87 9-219,0 2-1,0 1 1,56 3 0,-23 18-929,-70-18 811,1-1-38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 10754,'-53'-1'3698,"90"16"-2277,-12-5-1352,20 9 46,76 21-1,-106-36-110,0-1 0,0-1 0,0 0-1,0-1 1,0-1 0,0 0 0,0-1-1,1-1 1,23-5 0,-3-5-11,0-2 1,56-30-1,0 0 25,-87 43 214,-12 6-79,-16 9 104,-36 12 33,0-2 1,-2-3-1,0-3 0,-2-2 0,1-3 1,-2-3-1,0-3 0,-111-1 0,160-5-388,25 3-55,26 3-62,13 1-194,0-1 0,74 0 0,-109-7 280,0-1-1,0 0 1,0-1 0,-1 0 0,1-1-1,-1-1 1,1 0 0,-1-1-1,0 0 1,-1-1 0,1 0 0,-1-1-1,21-16 1,-29 19 88,-1 0 0,1 0-1,-1 0 1,1 0 0,-1-1 0,-1 1-1,5-10 1,-6 13 43,-1 0 0,1 0 0,-1 0 0,1 0 0,-1 0 0,0 0 0,1 0 0,-1 0 0,0 0 0,0-1 0,0 1 0,0 0 0,0 0 0,0 0 0,0 0 0,0 0 0,-1 0 0,1 0 0,0-1-1,0 1 1,-1 0 0,1 0 0,-1 0 0,1 0 0,-1 0 0,0 0 0,1 1 0,-1-1 0,0 0 0,0 0 0,1 0 0,-1 1 0,0-1 0,0 0 0,0 1 0,0-1 0,0 1 0,0-1 0,0 1 0,0-1 0,0 1 0,0 0 0,0-1 0,-2 1 0,-2-1 39,-1 0 0,0 1-1,1 0 1,-1 0 0,0 0 0,0 0 0,1 1 0,-11 3 0,-47 16 327,44-13-252,-49 18 269,20-6-25,-1-2-1,-91 19 0,135-36-357,-1 1 1,1-1-1,0-1 1,0 1-1,-7-2 1,11 2-10,1 0 0,-1 0 1,1 0-1,-1 0 0,1 0 0,0-1 0,-1 1 1,1 0-1,-1 0 0,1 0 0,0-1 0,-1 1 1,1 0-1,-1 0 0,1-1 0,0 1 1,-1 0-1,1 0 0,0-1 0,0 1 0,-1-1 1,1 1-1,0 0 0,0-1 0,-1 0 0,2 1-17,-1-1 0,0 0-1,1 0 1,0 0-1,-1 1 1,1-1-1,-1 0 1,1 1 0,0-1-1,-1 1 1,1-1-1,0 1 1,0-1 0,-1 1-1,1-1 1,0 1-1,0 0 1,1-1-1,10-3-93,-1 0 0,0 1-1,1 1 1,0-1 0,-1 2-1,1 0 1,13 0 0,21 0-219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13579,'7'-7'874,"14"-13"235,-21 20-1081,0 0 1,1-1-1,-1 1 0,0 0 0,1 0 0,-1 0 0,0 0 1,1-1-1,-1 1 0,1 0 0,-1 0 0,0 0 1,1 0-1,-1 0 0,1 0 0,-1 0 0,1 0 1,-1 0-1,0 0 0,1 0 0,-1 0 0,1 1 1,-1-1-1,0 0 0,1 0 0,-1 0 0,1 0 1,-1 1-1,0-1 0,1 0 0,-1 0 0,0 1 1,0-1-1,1 0 0,-1 1 0,0-1 0,1 0 1,-1 1-1,0-1 0,0 0 0,0 1 0,1-1 1,-1 0-1,0 1 0,0-1 0,0 1 0,0-1 1,0 1-1,0-1 0,0 0 0,0 1 0,0-1 1,0 1-1,0 0 0,3 23 209,-1 0 1,-2 1-1,0-1 1,-7 45-1,1-3-81,6-61-144,0 0 0,0-1 1,0 1-1,1 0 0,0 0 0,-1-1 1,4 10-1,-4-13-11,1-1 0,-1 1 1,0-1-1,1 1 0,-1 0 1,0-1-1,1 1 0,-1-1 0,1 1 1,-1-1-1,1 1 0,-1-1 0,1 0 1,-1 1-1,1-1 0,-1 1 1,1-1-1,0 0 0,-1 0 0,1 1 1,0-1-1,-1 0 0,1 0 1,0 0-1,1 0 0,-1 0 0,1 0 0,-1-1 0,1 1 0,-1-1 0,0 0 0,1 1 0,-1-1 0,0 0 0,1 1-1,-1-1 1,0 0 0,0 0 0,0 0 0,2-2 0,26-29 29,-1-2-1,27-42 1,14-17-76,-68 92 43,0 0 1,-1-1-1,1 1 1,0 0-1,0 0 0,0 0 1,0 0-1,1 0 1,-1 0-1,0 0 1,0 1-1,1-1 0,-1 0 1,0 1-1,1-1 1,1 0-1,-3 1 2,1 1 0,-1-1 0,0 0 0,1 0 0,-1 1 0,1-1 1,-1 0-1,0 1 0,1-1 0,-1 0 0,0 1 0,1-1 0,-1 0 0,0 1 0,1-1 0,-1 1 0,0-1 0,0 1 0,0-1 1,1 1-1,-1-1 0,0 1 0,0-1 0,0 1 0,0-1 0,0 1 0,0-1 0,0 1 0,0 0 0,0 8-13,0 0-1,-1 1 0,-3 12 0,-22 86-586,15-72-122,3 0 0,-6 44 0,14-71 207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37 15467,'0'-2'98,"0"0"1,0 1-1,0-1 0,0 0 0,0 0 0,-1 1 0,1-1 1,0 1-1,-1-1 0,1 0 0,-1 1 0,0-1 0,1 1 1,-1-1-1,0 1 0,0-1 0,0 1 0,-1-2 0,1 3-37,0-1-1,0 1 1,0-1-1,0 1 0,0-1 1,0 1-1,0 0 1,-1-1-1,1 1 1,0 0-1,0 0 0,0 0 1,0 0-1,0 0 1,0 0-1,-1 0 0,1 0 1,0 1-1,0-1 1,-1 1-1,-4 1 87,1 0 0,0 1 0,-1 0-1,1 0 1,1 0 0,-1 0 0,0 1 0,-7 7 0,-11 17 21,2 1 0,0 1 1,2 0-1,1 2 0,2 0 0,-24 65 1,38-90-148,-2 2 25,1 0 0,0 0 0,0 0-1,1 0 1,0 0 0,1 1 0,-1 18 0,2-27-41,0 0 1,0-1-1,0 1 1,1 0-1,-1 0 1,0-1-1,0 1 1,1 0-1,-1 0 1,0-1-1,1 1 1,-1 0-1,1-1 1,-1 1-1,1 0 1,-1-1-1,1 1 1,0-1-1,-1 1 1,1-1-1,0 1 1,-1-1-1,1 1 1,0-1-1,0 0 1,-1 1-1,1-1 1,0 0-1,0 0 1,-1 0-1,1 0 1,0 1-1,0-1 1,0 0-1,0 0 1,-1-1-1,1 1 1,0 0-1,0 0 1,0 0-1,-1 0 1,1-1-1,0 1 1,0 0-1,-1-1 1,1 1-1,0-1 1,6-2 11,-1 0 0,1 0 1,-1 0-1,6-5 0,10-10 17,0 0 0,-1-1 1,28-32-1,46-71 8,-42 52-53,-57 77 2,0 1-1,1 0 0,0 0 1,-3 11-1,-2 9 0,-4 1 13,-16 53 14,26-74-18,0 0 0,1 0 0,0 0-1,0 0 1,1 0 0,-1 0 0,2 0-1,1 9 1,-2-15-23,0-1 1,1 1-1,-1 0 0,1-1 0,0 1 1,0 0-1,0-1 0,0 1 1,0-1-1,0 1 0,0-1 1,0 0-1,0 1 0,1-1 0,-1 0 1,0 0-1,1 0 0,-1 0 1,1 0-1,0 0 0,-1 0 0,1-1 1,0 1-1,-1 0 0,1-1 1,0 0-1,0 1 0,-1-1 0,1 0 1,0 0-1,0 0 0,-1 0 1,1 0-1,3-1 0,4 0-49,-1 0-1,0-1 0,0 0 0,0-1 1,0 0-1,8-4 0,23-14-174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79 9970,'-3'-7'333,"0"0"0,0 0 0,-1 1-1,1-1 1,-2 1 0,1 0 0,-1 0 0,-5-5 0,8 10-260,1-1 1,-1 1-1,1 0 1,-1-1-1,1 1 1,-1 0-1,0 0 1,0 0-1,0 0 1,1 0-1,-1 1 1,0-1-1,0 1 1,0-1-1,0 1 1,0 0-1,0-1 1,0 1-1,-1 0 1,1 1-1,0-1 1,0 0-1,0 0 1,0 1-1,0-1 1,0 1-1,0 0 1,1-1-1,-1 1 1,0 0-1,0 0 1,0 0-1,-2 3 1,-7 5-20,1 1 1,0 1 0,0-1 0,1 1 0,0 1 0,1 0-1,-10 21 1,5-6-45,1 0 0,-14 49 0,18-44-11,2 0 0,1 0 0,2 1 1,1-1-1,1 1 0,5 46 0,2-29-2,2-1 0,3 0 0,24 72 0,-31-108 0,1 0-1,1 0 0,0-1 0,0 1 1,1-2-1,11 14 0,-15-20 2,1-1 1,0 0-1,1 0 1,-1 0-1,1-1 1,-1 0-1,1 0 0,0 0 1,1 0-1,-1-1 1,0 0-1,1 0 1,-1 0-1,1 0 0,-1-1 1,1 0-1,8 0 1,1-1 3,-1 0 0,0-2 0,0 1 1,0-2-1,0 0 0,0-1 0,0 0 1,-1-1-1,26-12 0,-21 7 2,0-1-1,-1 0 0,0-1 1,-1-1-1,-1 0 1,19-21-1,-23 20 1,-1 0 0,0 0 0,-1-1 0,-1 0 0,0-1 0,-1 0 0,-1 0 0,-1 0 0,0-1 0,-1 0 0,3-23 0,-4 7 8,0 0-1,-3-1 1,0 1 0,-11-64 0,6 65 19,-2 1-1,-13-38 0,16 58 4,0 0-1,-1 1 0,0 0 0,-1-1 1,0 2-1,0-1 0,-1 1 1,0 0-1,-15-14 0,18 20 0,0 0 0,0 1 0,0-1 0,0 1 1,0 0-1,0 0 0,0 1 0,-1-1 0,1 1 0,-1 0 0,-5-1 0,-5 1-34,0 1 1,-18 1-1,22 0 361,-1 0 0,0-1 0,1-1 0,-16-2 0,14 1-146,1 0 95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 6153,'-9'-1'687,"0"-1"1,-1 1-1,1 1 0,-1 0 0,-12 1 0,10 1-431,1 1 1,-1-1-1,1 2 0,0 0 0,0 0 0,-20 12 0,17-8-204,0 0 1,1 1-1,0 1 0,1 0 0,0 1 1,0 0-1,1 0 0,1 2 0,0-1 1,-9 15-1,14-17-46,0 0 0,0 0-1,1 0 1,0 0 0,1 0 0,0 1 0,1 0 0,0 0 0,0-1-1,1 1 1,1 0 0,0 0 0,0 0 0,1 0 0,4 18-1,1-6 4,2 0-1,0 0 0,1 0 0,2-1 0,0-1 1,1 0-1,18 23 0,-13-21-8,1-1-1,1 0 1,1-2 0,1 0 0,42 29-1,-56-44 5,0-1 0,0 0 0,0 0 0,0-1 0,0 0 0,1-1 0,-1 1 0,12 1 0,-15-4 8,0 1-1,0-1 0,-1 0 0,1 0 0,0 0 0,0-1 0,0 0 1,-1 1-1,1-1 0,0 0 0,-1-1 0,1 1 0,-1-1 0,1 1 0,-1-1 1,0 0-1,0 0 0,0-1 0,6-4 0,-2-2 30,0 0 0,0 0 0,0-1 0,-1 0 0,-1 0 0,0 0 0,0-1-1,4-13 1,0-6 129,9-56 0,-12 47-5,-1 0-1,-2-70 1,-4 91-102,0 0 0,-2 0 1,0 0-1,-1 1 0,0-1 0,-1 1 1,-1 0-1,-12-22 0,17 35-84,-1 1 0,0 0-1,0 0 1,0 0 0,0 0 0,-1 0 0,1 0-1,-1 0 1,0 1 0,0-1 0,0 1-1,0 0 1,0 0 0,0 0 0,-1 0 0,1 0-1,0 1 1,-1-1 0,0 1 0,1 0-1,-1 0 1,0 1 0,-4-1 0,-1 1-114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15755,'4'-5'2035,"-3"8"-688,-2 20-130,-7 34-593,-4 16-355,2-12-362,-23 83 0,27-133-233,-1-13 826,-4-18-128,4 2-334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13739,'-4'7'1208,"11"2"-672,3 1-144,13-6 825,7-1-377,9-4-240,5-3-72,4-4-56,0 0-192,1 1-584,-2-2-264,-14 9 472,-8 6-152,-18 12-120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 14059,'-13'-4'1363,"6"2"1685,20 3-1210,15 1-1341,0-1 0,1-2 0,45-6 0,86-23-48,-34 5-1589,-146 35-341,-11 0 921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 14483,'1'-2'145,"-1"0"1,1 0-1,0 1 0,-1-1 1,1 1-1,0-1 1,0 0-1,0 1 0,0 0 1,1-1-1,-1 1 0,0 0 1,0-1-1,1 1 0,-1 0 1,1 0-1,-1 0 0,1 0 1,-1 0-1,4-1 0,39-16 1256,-40 17-1184,9-3 55,1 0 0,0 1 0,0 0 0,0 1-1,0 1 1,0 0 0,16 1 0,-26 0-235,0 1 1,1 0 0,-1-1-1,0 2 1,0-1 0,0 0-1,0 1 1,0 0 0,0-1-1,0 2 1,-1-1 0,5 3-1,-6-3-26,0 0-1,0 1 0,0-1 0,0 1 0,-1-1 0,1 1 1,-1-1-1,1 1 0,-1 0 0,0 0 0,0 0 0,0 0 1,-1 0-1,1 0 0,-1 0 0,1 0 0,-1 0 0,0 0 1,-1 4-1,0 2 2,0 1 0,-1-1 0,0 0 0,-1 1 0,0-1 0,0 0 0,-6 9 0,-37 62 30,34-61-31,-93 136 119,-16 26 236,118-177-349,1 0-1,0 0 0,0 0 1,0 0-1,1 1 0,-1-1 1,0 5-1,2-8-14,0 0 1,0-1-1,0 1 1,0-1-1,0 1 1,0 0-1,0-1 0,0 1 1,0 0-1,0-1 1,1 1-1,-1-1 0,0 1 1,0-1-1,1 1 1,-1-1-1,0 1 1,1-1-1,-1 1 0,1-1 1,-1 1-1,1 0 1,1-1-5,-1 1 0,0 0 1,1-1-1,-1 1 1,1-1-1,-1 1 0,1-1 1,-1 0-1,1 0 0,0 0 1,-1 0-1,4 0 1,157-19 18,-29 2-80,-108 15-21,-6 0-404,1 1 0,30 2 0,-49-1 466,0 0 0,0 0 0,0 0 1,0 0-1,0 0 0,0 0 0,0 0 0,0 1 0,0-1 0,0 0 1,0 1-1,0-1 0,0 1 0,0-1 0,0 1 0,0-1 1,0 1-1,0 0 0,-1 0 0,1-1 0,0 1 0,-1 0 0,1 0 1,0 0-1,-1-1 0,1 1 0,-1 0 0,1 2 0,-6 10-410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 14907,'10'-23'1711,"-7"15"-1003,-4 14 857,-5 10-1085,-52 160 1655,45-130-1959,-12 89 0,24-131-173,1 27 65,0-30-67,0-1 0,0 0 1,0 1-1,0-1 0,0 1 0,1-1 1,-1 0-1,0 1 0,0-1 1,0 0-1,1 0 0,-1 1 0,0-1 1,0 0-1,1 1 0,-1-1 1,0 0-1,0 0 0,1 0 0,-1 1 1,0-1-1,1 0 0,-1 0 1,0 0-1,1 0 0,-1 1 1,1-1-1,0-1 0,0 1 0,1 0 0,-2 0 0,1 0 0,0-1 0,0 1 0,0 0 0,0-1 0,0 1 0,0-1 0,0 1 0,0-1 0,1 0 0,23-18 13,5-2-1,61-35 0,-82 51-23,0 1 1,1 0-1,0 1 1,0 0-1,0 0 1,0 1-1,0 0 1,1 1-1,-1 0 1,1 1-1,14 1 1,-22-1 1,0 1 0,0-1 1,0 1-1,0 0 0,0 0 0,0 0 1,0 0-1,0 0 0,-1 1 1,1-1-1,0 1 0,-1-1 1,0 1-1,1 0 0,-1 0 1,0 1-1,0-1 0,0 0 0,0 1 1,0-1-1,-1 1 0,1-1 1,-1 1-1,1 0 0,-1 0 1,0-1-1,0 1 0,0 0 0,-1 0 1,1 0-1,-1 0 0,0 0 1,0 4-1,0 3-4,0-1 0,-1 1 0,0-1 1,-1 0-1,0 0 0,-1 0 0,0 0 0,0 0 0,-9 16 1,0-4 129,-1 0 0,-2-2 0,0 1 0,-1-2 0,-1 0 0,0-1 0,-2 0 0,0-2 0,0 0 0,-1-1 0,-1-1 0,-1-1 0,-42 17 0,60-27-94,0-1 0,0 0 0,0 0 0,0 0-1,0-1 1,-1 1 0,1-1 0,0 0 0,-5 0 0,8-1-46,-1 1 1,1 0-1,0-1 0,0 1 1,-1-1-1,1 0 1,0 1-1,0-1 0,0 0 1,0 0-1,0 0 1,0 0-1,0 1 0,0-1 1,0-1-1,0 1 1,1 0-1,-1 0 0,0 0 1,1 0-1,-1-1 1,1 1-1,-1 0 0,1 0 1,-1-1-1,1 1 1,0 0-1,0-1 0,0 1 1,0-3-1,0-8-165,1 0-1,0 0 1,1 1-1,0-1 1,1 0-1,5-13 1,-3 11 48,9-32-336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10394,'0'-2'209,"1"1"0,-1 0 0,1-1 0,-1 1 0,1 0 0,0-1 0,-1 1 0,1 0-1,0 0 1,0 0 0,0 0 0,0 0 0,0 0 0,0 0 0,0 0 0,1 0 0,-1 0 0,0 1 0,0-1 0,3-1-1,-3 2-58,0 0 0,0 1 0,0-1 0,0 0 0,0 0 0,0 0 0,0 1 0,0-1 0,0 1 0,0-1 0,0 1 0,0-1 0,0 1 0,0-1 0,0 1 0,0 0 0,0-1 0,-1 1 0,1 0 0,1 1 0,3 5 193,-1 0 0,1 0 0,-1 0 0,0 1 0,4 11 1,30 114 681,-30-99-961,1-1 1,2 1 0,1-2-1,27 53 1,-16-53-96,-22-31-11,0 0 0,0 0 0,0 0-1,0 0 1,0 0 0,0 0 0,0 0-1,0 0 1,1 0 0,-1-1 0,0 1-1,1 0 1,-1-1 0,0 1 0,1-1 0,-1 1-1,1-1 1,-1 0 0,0 0 0,1 0-1,-1 0 1,1 0 0,1 0 0,-3 0 20,1 0 1,-1 0 0,0 0 0,0 0-1,1-1 1,-1 1 0,0 0-1,0 0 1,1 0 0,-1 0-1,0-1 1,0 1 0,0 0 0,1 0-1,-1 0 1,0-1 0,0 1-1,0 0 1,0 0 0,0-1 0,1 1-1,-1 0 1,0 0 0,0-1-1,0 1 1,0 0 0,0-1 0,0 1-1,0 0 1,0 0 0,0-1-1,0 1 1,0 0 0,0-1 0,0 1-1,0 0 1,0 0 0,0-1-1,0 1 1,-1 0 0,1 0-1,0-1 1,0 1 0,0 0 0,-1-1-1,-8-9-313,-8 3-96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4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43 121 9674,'-1'-11'3236,"-2"20"-1714,-2 22-740,5-10-554,-1-8 19,1-16 342,-4-20-207,14-39-566,-6 37 144,2-32 1,-6 44 243,-1 27-131,-1 30-30,12 549 241,-3-243-208,-6-320-72,0 1 19,-4 33-1,2-62-4,-2-7-14,-2-9-6,-1-71-97,7-117-1,0 155 74,16-271-196,0-2 57,-18 304 134,-4 27 20,-3 27 1,-24 193 5,-3 310 0,35-538 1,5 355-319,-7-405-191,-3 3 374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14723,'0'2'1392,"10"-8"-719,7-6-177,7-11 608,8-7-160,10-8-192,1-7-72,2-5-167,4 1-105,-7 3-240,-4 3-160,-12 9-368,-4 10-193,-18 11-47,-7 8 432,-11 7-152,-8 5-112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108 330 14971,'1'2'110,"0"-1"-1,0 1 0,0 0 1,0-1-1,-1 1 1,1 0-1,-1 0 1,0-1-1,1 1 0,-1 0 1,0 0-1,0 0 1,0-1-1,0 1 0,0 0 1,0 0-1,-1-1 1,1 1-1,-1 0 0,1 0 1,-2 2-1,-17 42 548,15-39-401,-23 45 306,15-29-309,0 1 0,1 0 0,-13 45 1,24-68-239,-1 0 1,1-1-1,0 1 1,0 0 0,-1 0-1,1 0 1,0-1 0,0 1-1,0 0 1,0 0-1,0 0 1,0 0 0,1-1-1,-1 1 1,0 0 0,0 0-1,1 0 1,-1-1-1,0 1 1,1 0 0,-1 0-1,0-1 1,1 1 0,-1 0-1,1-1 1,0 1-1,0 0 6,0 0 0,1-1-1,-1 0 1,0 1 0,0-1-1,0 0 1,1 0 0,-1 1-1,0-1 1,0 0 0,1 0-1,-1 0 1,0-1-1,0 1 1,2 0 0,5-2 58,0-1 1,-1 1-1,1-1 1,9-6-1,-4 2-175,-1-1 1,0 0-1,0-1 0,-1 0 0,-1-1 0,1 0 1,-1 0-1,-1-1 0,0-1 0,-1 0 0,0 0 1,-1 0-1,0-1 0,-1 0 0,0 0 0,-1-1 1,5-19-1,1-23-319</inkml:trace>
  <inkml:trace contextRef="#ctx0" brushRef="#br0" timeOffset="1">133 1 15579,'-10'1'1545,"7"3"-1137,0 1-200,2 0 648,1-2-2344,4 0 1576,-1-1-312,1-1-232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14011,'-21'29'1448,"-1"2"-1040,1 1-152,0 2 1081,3 3-913,2 4-32,2-3-152,1 0-8,4-6-72,5 1-8,0-5-80,1-4-80,1-7-240,2-7-176,-3-11 888,2-11-512,-5-6-16,2-5-48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12875,'15'-20'1624,"-3"1"-872,-3 3-312,-5 2 1361,1 4-913,-4 10-432,2 1-208,-3 12-592,-1 6 592,-7 1-296,0-1-72,5-2-32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16363,'-6'-1'1401,"6"4"-969,3-1-184,4 1 616,3 0-232,6 0-296,3 0-120,4-3-232,1 0-152,2-1-280,0-1-72,-5-1-256,-2 2-128,-12 1 536,-14 6-793</inkml:trace>
  <inkml:trace contextRef="#ctx0" brushRef="#br0" timeOffset="1">2 147 14171,'-1'7'1280,"2"0"-704,6-2-143,6-4 583,6-1-88,4-1-248,1-4-56,6-2-256,2 0-296,-2-3-600,0 0 536,-11 3-160,-4 1-136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4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16772,'3'5'1428,"4"-9"-842,11-14-374,-13 13 90,34-36 110,-3-2 0,35-52 0,51-99-376,-117 189-87,-3 12 21,-5 15 0,3-21 28,-16 80-651,-40 121 1,49-180 350,3-4 61,5-9-54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4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14155,'0'0'41,"0"0"0,0 0 1,0 0-1,0 0 0,0-1 0,0 1 0,0 0 1,0 0-1,0 0 0,0 0 0,0 0 0,0 0 1,0-1-1,0 1 0,0 0 0,0 0 0,1 0 0,-1 0 1,0 0-1,0 0 0,0 0 0,0 0 0,0 0 1,0 0-1,0-1 0,0 1 0,1 0 0,-1 0 1,0 0-1,0 0 0,0 0 0,0 0 0,0 0 1,0 0-1,0 0 0,1 0 0,-1 0 0,0 0 1,0 0-1,0 0 0,0 0 0,0 0 0,0 0 1,1 0-1,-1 0 0,0 0 0,0 0 0,0 1 0,0-1 1,0 0-1,1 0 0,-1 9 1228,-6 22-205,5-23-805,-9 43 502,2-13-476,2 1 0,1 0 0,0 49 0,5-87-281,0 1 1,0-1-1,0 1 1,1-1-1,-1 1 1,0-1-1,0 0 1,1 1-1,-1-1 1,1 1-1,-1-1 0,1 0 1,0 1-1,0-1 1,-1 0-1,1 0 1,2 3-1,-2-4-2,0 0-1,0 0 0,0 1 0,0-1 1,0 0-1,1 0 0,-1 0 0,0 0 1,0 0-1,0 0 0,0 0 1,0-1-1,0 1 0,0 0 0,0-1 1,0 1-1,0 0 0,0-1 0,0 0 1,0 1-1,0-1 0,0 1 0,0-1 1,0 0-1,-1 0 0,1 1 1,1-2-1,26-25-14,-1-1 0,25-32 0,-14 14-12,-10 14 0,-10 11-5,39-38-1,-37 45 13,-19 14 18,-1 0 0,0-1 0,0 1 0,1 0 0,-1 0 0,0 0 0,0 0 0,1 0 1,-1 0-1,0 0 0,1 0 0,-1 0 0,0 0 0,0-1 0,1 1 0,-1 1 0,0-1 0,1 0 0,-1 0 1,0 0-1,0 0 0,1 0 0,-1 0 0,0 0 0,0 0 0,1 0 0,-1 0 0,0 1 0,0-1 0,1 0 0,-1 0 1,0 0-1,0 1 0,0-1 0,1 0 0,-1 0 0,0 0 0,0 1 0,0-1 0,0 0 0,1 0 0,-1 1 1,0-1-1,0 0 0,0 1 0,0-1 0,0 16 5,-6 11-16,-1 0 0,-16 40 0,-2 8-583,18-49 118,3-21 176,3-10 153,8-15-150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620 10234,'0'39'3836,"3"-34"-3099,3-9-401,4-8 22,-4 1-287,-1 0 0,0 0 0,-1-1 0,0 1 0,-1-1 0,0 0 0,-1 0 0,0 0 0,-1 0 0,0-1 0,-1 1 0,-1 0 0,0 0 1,0 0-1,-1 0 0,-1 0 0,0 0 0,0 0 0,-1 0 0,-7-11 0,-19-51 273,21 50-103,-19-37 1,24 53-193,-1 1-1,0-1 1,-1 1 0,1 0 0,-1 0-1,-1 1 1,1 0 0,-12-8 0,7 7 7,1 1-1,-1 1 1,-1 0 0,-17-6 0,1 1 19,17 5-67,1-1-1,0 0 0,0 0 0,1-1 1,0 0-1,-9-10 0,12 11-3,0 0 0,0 1 0,-1-1 0,0 1 0,0 1 0,0-1 0,0 1 0,-1 0 0,0 1 0,0 0 0,0 0 0,-13-2 0,0 4-1,1 1 1,-1 1-1,0 1 0,-35 8 0,35-6 0,-1 0 1,0-2-1,1 0 0,-30-2 0,44 0-8,-1-1 0,0 1 0,0 0 0,0 0-1,-12 3 1,16-2 2,0 1-1,0-1 1,0 1-1,0 0 1,0 0-1,0 1 1,0-1-1,0 1 1,1 0-1,-7 6 1,-2 4-7,1 0 1,0 1 0,1 1 0,-15 26 0,-25 69 0,-5 7 18,-5 2-22,53-101 10,1 0 1,0 0 0,2 1 0,0-1 0,-2 21 0,5-23 5,-2 32 26,-2 0 1,-3 0-1,-18 67 1,23-106-16,1-5 4,0 1 1,1 0-1,-1 0 0,0 10 0,9-33-2015,-7 15 1829,0 0 0,0 0 0,0 0 1,0-1-1,-1 1 0,1 0 1,-1 0-1,0 0 0,0 0 1,0 0-1,-3-6 0,-6-9-420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4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12203,'-1'0'45,"1"0"-1,0 0 1,0 1 0,-1-1 0,1 0 0,0 0 0,0 0 0,-1 0 0,1 1 0,0-1 0,0 0 0,-1 0 0,1 1 0,0-1 0,0 0 0,0 0-1,0 1 1,0-1 0,-1 0 0,1 1 0,0-1 0,0 0 0,0 1 0,0-1 0,0 0 0,0 1 0,0-1 0,0 0 0,0 1 0,0-1-1,0 0 1,0 0 0,0 1 0,2 15 133,-2-14 12,36 210 1808,-24-158-1648,35 98 1,-44-143-317,0 0-1,2-1 1,-1 0-1,1 0 1,10 14 0,-14-21-10,1 1 1,-1 0 0,1-1-1,-1 1 1,1-1 0,0 1-1,-1-1 1,1 0 0,0 0-1,0 0 1,0 0 0,0 0-1,0 0 1,0-1 0,0 1 0,1-1-1,-1 1 1,0-1 0,0 0-1,0 0 1,1 0 0,-1 0-1,0 0 1,0 0 0,0-1-1,0 1 1,1-1 0,-1 1-1,0-1 1,3-1 0,6-5 80,1 0 1,-1 0 0,-1-1-1,1-1 1,-2 1-1,1-2 1,-1 1-1,0-1 1,7-12 0,11-18-209,24-47-1,-44 75 26,58-126 1166,-46 88-979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35 13155,'5'-26'1369,"-5"25"-1339,0 1 1,0 0 0,0-1 0,0 1 0,0 0 0,0-1 0,0 1 0,0-1 0,0 1 0,0 0 0,0-1 0,0 1 0,0 0 0,-1-1 0,1 1 0,0 0 0,0 0 0,0-1 0,-1 1 0,1 0 0,0-1 0,0 1 0,-1 0 0,0-1 0,1 1 15,-1 0 1,0 0 0,1 0-1,-1 0 1,0 1 0,1-1 0,-1 0-1,0 0 1,1 0 0,-1 1-1,0-1 1,1 0 0,-1 1-1,0-1 1,1 0 0,-1 1-1,1-1 1,-1 1 0,0 0-1,-3 2 39,0 1 0,0 0 0,1 1 0,-1-1 0,1 1 0,0-1 0,0 1 0,0 0 0,1 0 0,0 0 0,0 0 0,-2 9 0,-2 8-32,-3 41 0,6-39 31,-85 822 669,72-331-634,-11 132-66,26-643-54,-3 41 22,-2-1 0,-1 0 0,-21 63-1,27-103-8,0-1-1,0 1 0,0-1 1,-1 0-1,0 0 1,1 1-1,-1-1 0,0 0 1,0 0-1,-1-1 1,1 1-1,0 0 0,-1-1 1,0 0-1,0 1 1,0-1-1,0 0 0,0 0 1,0-1-1,0 1 0,0-1 1,-1 1-1,-4 0 1,7-2-31,1 0 0,-1 0 0,1 0 0,-1 0 0,1 0 0,-1 0 0,1 0 0,-1-1 0,1 1 1,-1 0-1,1 0 0,-1 0 0,1-1 0,-1 1 0,1 0 0,0-1 0,-1 1 0,1 0 0,0-1 0,-1 1 0,1-1 1,0 1-1,-1 0 0,1-1 0,0 1 0,0-1 0,0 1 0,-1-1 0,1 1 0,0-1 0,0 0 0,-4-20-9,4 17-17,-5-34-79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4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12587,'1'0'66,"0"1"0,0 0 1,1-1-1,-1 1 1,0 0-1,0-1 0,1 0 1,-1 1-1,0-1 1,1 0-1,-1 0 0,1 1 1,-1-1-1,0 0 0,1 0 1,-1-1-1,0 1 1,3-1-1,31-8 208,-19 4 19,34-7 98,1 3-1,0 2 0,62 0 1,-25 7-214,92 13 0,96 7-230,-271-18 34,-11 1 5,-12 4-54,-4 0-86,-5 1 19,0-1 0,-48 6 0,30-15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 6041,'6'-14'1626,"-1"3"2755,-5 28-2215,-12 90-728,-52 658 1297,64-745-2725,0-20-9,0 0 0,1 0-1,-1 0 1,0 0-1,0 0 1,0 0-1,0 0 1,0 0 0,0 0-1,0 0 1,0 0-1,0 0 1,0 1 0,0-1-1,0 0 1,0 0-1,0 0 1,0 0 0,0 0-1,1 0 1,-1 0-1,0 0 1,0 0 0,0 0-1,0 0 1,0 0-1,0 0 1,0 0 0,0 0-1,0 0 1,0 0-1,0 0 1,0 0 0,0 0-1,0 0 1,0 1-1,0-1 1,0 0 0,7-31 53,-1-1-36,5-8 3,1 0 0,2 1 1,1 1-1,40-69 0,-54 105-21,1-1 0,-1 1 0,1-1 0,0 1 0,0 0 0,0 0 0,0 0 0,0 0 0,1 0 0,2-2 0,-4 4-1,0 0 0,0 0-1,-1 0 1,1 0-1,0 0 1,0 0 0,0 0-1,0 0 1,0 0 0,0 0-1,0 1 1,-1-1-1,1 0 1,0 1 0,0-1-1,0 0 1,-1 1-1,1-1 1,0 1 0,0-1-1,-1 1 1,1 0-1,-1-1 1,1 1 0,0 0-1,-1-1 1,1 1-1,-1 0 1,1 0 0,-1-1-1,0 1 1,1 0-1,-1 0 1,0 0 0,1 1-1,8 13 9,-1 1-1,-1 1 0,0-1 0,-1 1 1,-1 1-1,0-1 0,-1 1 0,-1 0 1,1 32-1,-5-27 57,0-1 0,-1 1-1,-2-1 1,0 0 0,-2 0 0,0 0 0,-1-1-1,-2 0 1,-19 36 0,24-51-7,0 0 0,0 0 0,-1-1 0,0 0 0,0 0-1,0 0 1,-1 0 0,0-1 0,-12 7 0,16-10-40,0 1 0,0-1 0,-1 0-1,1 0 1,0-1 0,-1 1 0,1 0 0,-1-1 0,1 1 0,-1-1 0,1 0-1,-1 0 1,1 0 0,-1 0 0,1-1 0,-1 1 0,1 0 0,-1-1 0,1 0-1,0 0 1,-1 0 0,1 0 0,0 0 0,0 0 0,0 0 0,-1-1 0,1 1 0,0-1-1,1 1 1,-1-1 0,-2-3 0,-1-1-75,1-1 0,0 0 0,0 0-1,1-1 1,0 1 0,0-1 0,1 0 0,0 1 0,0-1 0,1 0-1,-1-9 1,0-12-487,3-49 0,3 38 220,6 7-97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15211,'13'0'1457,"-4"-4"-881,-2-3-192,0 2 576,-3 1-216,2 3-200,0-2-64,-2 1-200,2 2-104,-3 0-200,1 0-152,2 6-1160,-2-12 896,0-7 32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12051,'-6'59'3991,"1"-14"-3576,0 12-62,2 0-1,2 0 1,10 76 0,-8-128-340,0-1 0,-1 0 0,2 0 0,-1 0 0,0 0 0,3 5 0,-3-8-12,-1-1 1,0 1-1,1-1 0,-1 1 1,0-1-1,1 0 1,-1 1-1,0-1 0,1 1 1,-1-1-1,1 0 0,-1 1 1,1-1-1,-1 0 1,1 0-1,-1 0 0,1 1 1,-1-1-1,1 0 0,-1 0 1,1 0-1,0 0 0,0 0 2,0 0 0,0 0 0,0-1-1,0 1 1,0-1 0,0 1 0,-1-1-1,1 1 1,0-1 0,0 1 0,0-1-1,-1 0 1,1 1 0,0-1 0,-1 0-1,1 0 1,0-1 0,13-19 22,-1-1-1,-1-1 1,13-35 0,-3 8-7,21-49 27,44-85 432,-86 184-170,0 6-216,-3 8-11,-11 30 40,2 0 0,2 1-1,2 0 1,2 1-1,0 57 1,6-97-113,0 0 1,0 0-1,0 0 1,1-1-1,3 12 1,-4-16-22,-1 0 1,0-1 0,0 1 0,1 0 0,-1 0 0,0-1 0,1 1 0,-1 0-1,1-1 1,-1 1 0,0 0 0,1-1 0,0 1 0,-1-1 0,1 1-1,-1 0 1,1-1 0,0 0 0,-1 1 0,1-1 0,0 1 0,0-1 0,-1 0-1,1 1 1,0-1 0,0 0 0,-1 0 0,1 0 0,0 0 0,0 0-1,0 0 1,0 0 0,-1 0 0,1 0 0,0 0 0,0 0 0,-1 0 0,1 0-1,0-1 1,0 1 0,0 0 0,-1-1 0,1 1 0,0-1 0,-1 1-1,1 0 1,0-1 0,-1 1 0,1-1 0,-1 0 0,1 1 0,-1-1-1,1 1 1,-1-1 0,1-1 0,2-2-17,-1 0-1,0 0 0,0 0 1,0 0-1,-1 0 1,1 0-1,-1 0 1,0-1-1,1-5 1,1-22-157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57 10506,'10'-13'1277,"-7"9"-844,0-1-1,0 1 1,1-1-1,-1 1 0,1 0 1,0 0-1,0 1 1,1-1-1,4-2 0,-8 6-411,-1 0 0,0 0 0,0-1 0,0 1 0,0 0 0,1 0 0,-1 0 0,0 1 0,0-1 0,0 0 0,0 0-1,1 0 1,-1 0 0,0 0 0,0 0 0,0 0 0,0 0 0,0 0 0,1 0 0,-1 0 0,0 0 0,0 0 0,0 1-1,0-1 1,0 0 0,0 0 0,1 0 0,-1 0 0,0 0 0,0 0 0,0 1 0,0-1 0,0 0 0,0 0-1,0 0 1,0 0 0,0 1 0,0-1 0,0 0 0,0 0 0,0 0 0,0 0 0,0 0 0,0 1 0,0-1 0,0 0-1,0 0 1,0 0 0,0 0 0,0 1 0,0-1 0,0 0 0,0 0 0,-4 13 343,3-10-252,-25 92 793,0-1-510,-49 117 0,58-179-883,17-32 473,-1 1 0,1-1 0,0 0 0,0 0 0,-1 1 0,1-1 0,0 0 0,-1 0 0,1 0 1,0 0-1,-1 0 0,1 0 0,0 1 0,0-1 0,-1 0 0,1 0 0,0 0 0,-1 0 0,1 0 0,0 0 0,-1 0 0,1 0 0,0 0 0,-1 0 0,1-1 0,0 1 0,-1 0 0,1 0 0,0 0 0,-1 0 1,1 0-1,0 0 0,0-1 0,-1 1 0,1 0 0,0 0 0,0-1 0,-1 1 0,1 0 0,0 0 0,0-1 0,0 1 0,-1 0 0,1 0 0,0-1 0,0 1 0,0 0 0,0-1 0,0 1 0,0 0 0,0-1 1,-8-17-140,6-15-119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14251,'1'12'425,"0"0"0,1-1 0,0 1 0,1 0 0,0-1 0,1 1 0,1-1 0,-1 0 0,2 0 0,-1-1 0,9 12 0,-4-8-368,0-1-1,1 1 1,0-2 0,1 1-1,1-2 1,0 0 0,16 11-1,-26-20 20,4 2-183,-1 1 0,1-1 0,-1 1 0,-1 0-1,7 7 1,-11-11 74,0 0-1,0 1 0,0-1 1,0 0-1,-1 1 0,1-1 1,0 1-1,-1-1 0,1 1 1,-1-1-1,1 1 0,-1-1 0,0 1 1,0-1-1,1 1 0,-1-1 1,0 1-1,-1 0 0,1-1 1,0 1-1,0-1 0,-1 1 1,1-1-1,-1 1 0,1-1 1,-1 1-1,1-1 0,-1 1 1,0-1-1,-2 3 0,-5 3-239,1-5-35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14787,'-2'9'1336,"4"-2"-847,6 0-145,19-1 544,4-3-112,9-4-128,7-2-88,6-7-144,0 0-56,1-3-112,0-2-48,-9 7-87,-4 2-113,-14 6-345,-7 3-303,-23-7 344,-13-8 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31 11707,'15'-24'1484,"-8"18"-661,-6 6-757,-1 1-1,0-1 0,0 1 1,1-1-1,-1 1 1,0-1-1,0 1 1,0-1-1,0 1 1,0-1-1,1 1 0,-1-1 1,0 1-1,0 0 1,-1-1-1,1 1 1,0-1-1,0 1 1,0-1-1,0 1 0,0-1 1,-1 1-1,-6 29 578,-1 0-1,-13 31 0,1-4-243,-25 74 228,-53 195 509,95-315-1056,1 1 0,1-1 0,-1 1 0,2 14 0,0-26-71,0 0 1,0 1-1,0-1 0,0 1 0,0-1 1,0 1-1,0-1 0,0 0 0,0 1 0,1-1 1,-1 1-1,0-1 0,0 0 0,0 1 0,1-1 1,-1 0-1,0 1 0,1-1 0,-1 0 1,0 1-1,0-1 0,1 0 0,-1 0 0,1 0 1,-1 1-1,0-1 0,1 0 0,-1 0 0,1 0 1,0 1-1,14-5 157,14-13 10,-28 16-158,84-63 290,-48 34-264,0 2-1,2 2 1,74-37 0,-105 59-57,1 1 0,-1 0 1,1 0-1,-1 1 1,1 0-1,0 1 1,0 0-1,0 0 0,0 1 1,11 1-1,-16-1 4,0 1 0,0 0 0,0 0 0,0 0 0,0 1 0,-1-1 0,1 1 0,0 0 0,-1 0 0,1 0 0,-1 1 0,0-1 0,0 1 0,0 0 0,0-1 0,0 1 0,-1 1 0,1-1 0,-1 0 0,0 1 0,0-1 0,0 1-1,0 0 1,1 5 0,0-2 2,-1 0 0,0 1 0,-1-1 0,0 0 0,0 1 0,0-1-1,-1 0 1,0 1 0,-1-1 0,0 0 0,0 1 0,0-1-1,-1 0 1,0 0 0,0 0 0,-1 0 0,0 0 0,0 0 0,-5 8-1,1-6 51,0 0-1,0 0 0,-1 0 0,0-1 1,-1 0-1,0 0 0,0-1 0,0 0 1,-1-1-1,0 0 0,-18 8 1,-12 2 366,-1-1 1,-49 11 0,67-21-217,-1-1 1,1-1 0,-1-1-1,0 0 1,-36-4 0,58 2-216,0 0 0,0-1 0,0 1 1,0 0-1,0-1 0,0 1 0,0-1 1,0 0-1,0 0 0,0 1 0,1-1 0,-1 0 1,0-1-1,1 1 0,-1 0 0,1 0 1,-1-1-1,1 1 0,-3-3 0,4 2-17,-1 1-1,1 0 1,0-1-1,0 1 1,-1-1 0,1 1-1,0 0 1,0-1-1,0 1 1,0-1-1,1 1 1,-1 0-1,0-1 1,1 1-1,-1 0 1,1-1-1,-1 1 1,1 0 0,-1 0-1,1-1 1,0 1-1,0 0 1,0 0-1,-1 0 1,1 0-1,0 0 1,2-2-1,18-15-244,7-5-102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12939,'-8'-1'598,"-13"-3"1389,19 0-678,12-1 166,31-6-749,1 2 1,-1 2-1,69-4 0,-68 8-541,80-3 67,-57 3-940,64-10 0,-120 10-186,-21 4 255,-11 5 82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61 15499,'0'-2'107,"0"1"-1,0 0 0,0 0 1,0-1-1,0 1 0,1 0 1,-1-1-1,0 1 1,0 0-1,1 0 0,-1 0 1,1-1-1,-1 1 0,1 0 1,0 0-1,-1 0 0,1 0 1,0 0-1,1-1 0,1-1 46,-1 1 1,1 0-1,0 0 0,0 0 0,0 0 0,0 0 0,4-1 0,2 0 167,1-1 1,0 2-1,20-4 0,-19 5-192,0 0 0,0 1 1,0 0-1,0 0 0,-1 2 0,1-1 0,11 4 0,-19-4-118,0-1 0,0 1 0,0 0 0,-1 0 0,1 0 0,0 1 0,-1-1-1,1 1 1,-1-1 0,0 1 0,1 0 0,-1 0 0,0 0 0,0 0 0,0 0 0,0 0 0,-1 1 0,1-1 0,0 1 0,-1-1 0,0 1 0,0-1-1,0 1 1,0 0 0,0 0 0,0 0 0,-1-1 0,1 1 0,-1 0 0,0 5 0,-1 0-3,0 0 0,0 0 0,-1 0 0,-1 0 0,1-1 0,-1 1 0,-1-1 0,1 0 0,-8 11 0,-6 8 4,-24 25 0,27-33-5,-51 60 14,24-31 54,2 1-1,-40 68 0,77-112-60,0 0-1,0 0 0,0 0 0,0 0 1,1 0-1,-1 1 0,0 5 1,2-9-9,0 0 1,0 0 0,0 0 0,0 0 0,0 0 0,0 0 0,1 0 0,-1 0 0,0 0 0,1 1-1,-1-1 1,0 0 0,1 0 0,-1 0 0,1-1 0,0 1 0,-1 0 0,1 0 0,0 0-1,0 0 1,-1 0 0,1-1 0,0 1 0,0 0 0,0-1 0,0 1 0,0-1 0,0 1-1,0-1 1,0 1 0,0-1 0,2 1 0,11 2 9,1 0 0,0-1-1,0 0 1,1-2 0,15 0 0,1 0-2,38 2 18,-11-2-3,0 3 0,109 19 0,-162-22-34,-1 1 0,0 1 0,0-1 0,1 1 0,-1-1 0,0 2 0,-1-1 0,1 0 0,0 1 0,-1 0 0,1 0 0,-1 0 0,0 1 0,0 0 0,0-1 0,-1 1 0,1 0 0,4 8 0,-7-10-32,-1-1 0,1 1 0,0-1 0,0 1 0,-1-1 1,1 1-1,0-1 0,0 0 0,1 0 0,-1 0 0,0 1 0,0-1 1,0 0-1,1 0 0,-1-1 0,1 1 0,-1 0 0,1 0 1,-1-1-1,1 1 0,2 0 0,0-1-79,1 0 0,-1-1 0,0 1 0,0-1 0,0 0 0,0 0 0,7-3 0,8-3-205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13 14523,'8'-3'529,"-5"1"-350,0 1 1,0 0 0,-1 0-1,1 0 1,0 0 0,0 0-1,0 1 1,0-1 0,1 1-1,-1 0 1,3 0 0,-6 1-105,1 0 0,-1-1 1,0 1-1,0 0 0,0 0 0,0-1 1,0 1-1,-1 0 0,1 0 0,0 0 1,0-1-1,0 1 0,-1 0 1,1-1-1,0 1 0,-1 0 0,1 0 1,-1-1-1,1 1 0,-1-1 1,1 1-1,-1 0 0,-1 2 121,-188 259 2283,136-194-2376,21-23-100,14-19-63,0-1 0,-1-1 0,-41 38 1,60-62 22,1 1 0,-1 0 0,0-1 0,1 1 1,-1 0-1,0-1 0,0 1 0,1-1 0,-1 1 1,0-1-1,0 0 0,0 1 0,0-1 0,0 0 1,0 0-1,0 0 0,0 1 0,0-1 0,1 0 1,-1 0-1,0 0 0,0 0 0,0-1 0,0 1 1,0 0-1,0 0 0,-1-1 0,0 0 5,1 0-1,0-1 0,0 1 1,0 0-1,0-1 1,0 1-1,0-1 0,0 1 1,0-1-1,1 1 0,-1-1 1,1 1-1,-1-1 1,1 0-1,-1-2 0,-4-27-315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5041,'-1'1'155,"0"0"-1,0-1 0,0 1 1,0 0-1,0 0 1,0 0-1,1-1 1,-1 1-1,0 0 0,1 0 1,-1 0-1,0 0 1,1 0-1,0 1 1,1 5 5884,-1-7-6008,1 0-1,-1 0 0,0 0 1,0 0-1,0 0 1,1 0-1,-1 0 0,0 0 1,0 0-1,1 0 0,-1 0 1,0 0-1,0 0 1,0 0-1,1 0 0,-1 0 1,0 0-1,0 0 1,0 1-1,0-1 0,1 0 1,-1 0-1,0 0 1,0 0-1,0 0 0,0 1 1,0-1-1,1 0 1,-1 0-1,0 0 0,0 1 1,0-1-1,0 0 0,0 0 1,0 0-1,0 1 1,0-1-1,0 0 0,0 0 1,0 0-1,0 1 1,0-1-1,0 0 0,0 0 1,0 1-1,5 7 13,0 0 1,1-1-1,0 1 0,0-1 0,1 0 0,0-1 1,0 0-1,0 0 0,1 0 0,0-1 0,0 0 1,0 0-1,1-1 0,16 6 0,-11-6 6,1 1 0,0-2 0,0 0 0,1-1 0,-1 0 0,1-2 0,-1 1-1,21-4 1,-8-2-40,0-1-1,0-2 0,49-20 0,-54 19-2,-51 28 265,0-5-85,-1-2-1,0-1 1,-1-1 0,0-2 0,0-1 0,-1-1 0,1-2-1,-34 1 1,-3-5-50,0-3 0,0-3-1,-71-16 1,110 15-144,28 7 7,0 0 0,0 0 1,0 0-1,-1 0 0,1 0 1,0 0-1,0 0 0,-1 0 0,1 0 1,0 0-1,0-1 0,0 1 0,-1 0 1,1 0-1,0 0 0,0 0 0,0 0 1,-1 0-1,1 0 0,0-1 0,0 1 1,0 0-1,0 0 0,0 0 0,-1-1 1,1 1-1,0 0 0,0 0 1,0 0-1,0-1 0,0 1 0,0 0 1,0 0-1,0 0 0,0-1 0,0 1 1,0 0-1,0 0 0,0-1 0,0 1 1,0 0-1,10-4-28,51 0-129,122 7 1,-165-2 127,253 29-686,-210-22 463,-59-7 244,41 1-140,-41-2 154,-1 0 0,0 0 0,0-1 0,0 1 0,0 0 0,1-1 0,-1 1 0,0 0 0,0-1 0,0 1 0,0-1 0,0 0 0,0 1 0,1-2 0,-2 2 6,1-1 0,-1 0 0,0 1 1,0-1-1,1 1 0,-1-1 0,0 0 0,0 1 1,0-1-1,0 0 0,0 1 0,0-1 0,0 1 1,0-1-1,0 0 0,0 1 0,0-1 0,0 0 1,0 1-1,-1-1 0,1 1 0,0-1 0,0 0 1,-1 1-1,1-1 0,0 1 0,-1-1 0,0 0 1,-2-3 47,0 0 1,0 1 0,0-1 0,-1 1 0,0 0-1,0 0 1,0 0 0,0 1 0,0-1 0,0 1-1,-1 0 1,1 0 0,-1 0 0,-6-1-1,-4-1 75,1 1-1,-1 1 0,-23-2 0,28 3-91,-4 0-1,-1 0-1,1 1 1,0 1-1,-1 0 0,1 1 1,0 0-1,-17 6 1,30-8-45,0 0 1,0 1-1,0-1 1,0 0-1,0 1 0,0-1 1,1 1-1,-1-1 1,0 0-1,0 1 1,1 0-1,-1-1 1,0 1-1,0-1 1,1 1-1,-1 0 0,1 0 1,-1-1-1,1 1 1,-1 0-1,1 0 1,-1 0-1,0 1 1,2-1-9,-1 0 0,0-1 0,0 1 1,1 0-1,-1 0 0,0 0 0,1-1 1,-1 1-1,1 0 0,-1 0 0,1-1 1,-1 1-1,1 0 0,0-1 0,-1 1 1,1-1-1,0 1 0,-1-1 1,2 1-1,5 3-115,0 0 0,0-1 1,0 0-1,11 3 0,4-1 118,34 3 0,1 0 762,-42-4-577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14291,'10'9'1368,"4"7"-664,6 2-215,3 5 639,6 5-184,8 5-168,2 1-40,1-1-200,-1 1-159,-2-5-377,-5-3-208,-4-3-513,-3-5-135,-10-3 608,3-1-128,-4-3-192</inkml:trace>
  <inkml:trace contextRef="#ctx0" brushRef="#br0" timeOffset="1">653 139 16516,'0'31'1664,"-6"-4"-1224,-4 3-176,0-2 664,0 5-528,0-1-224,0-8-576,2-2-288,2-9 544,2-2-160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17004,'-3'1'1552,"-1"2"-1248,4 1-128,1-1 584,7-3-1320,-1 3 664,-4-3-176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14979,'-3'20'1825,"0"5"-1145,-1 5-176,-2 1 672,2 9-256,-2 2-104,0-2-319,-1-1-241,3-9-456,1-6-241,3-15-487,6-29 256,-1-6 192,3-11-104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17140,'-1'4'1704,"0"-4"-1040,-1 0-296,4-4 768,0-1-255,1 0-537,4-3-280,-2 1-792,-4 0-177,2 0 633,3-5-184,-2 4-184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 17612,'-11'1'1632,"8"5"-1064,3-2-232,7-4 745,6-1-257,10-3-264,5-4-152,11 0-440,4-1-152,4 2-344,-2-2-200,-9 7-417,-8 2-479,-13 2 1064,-12 6-304,-12 2-24</inkml:trace>
  <inkml:trace contextRef="#ctx0" brushRef="#br0" timeOffset="1">0 233 17388,'4'8'1664,"12"-9"-1024,4-2-272,9-3 657,4-1-193,6-3-424,2-3-336,-1 2-800,-1-1 712,-15 4-232,-5 1-105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6 318 15091,'-6'10'2181,"12"-16"-1117,15-18 447,-6 5-912,201-259 928,-214 277-1761,-2 5 72,-6 14 1,-11 27 69,16-41 70,-14 34-355,2 1 1,-16 81-1,27-85 213,5-14-56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13475,'1'-7'3844,"-7"24"-2205,-6 30-663,12-45-945,-2 7 81,1 1 1,0 0 0,1 18-1,0-26-104,0 0 0,0 0 0,0 0-1,0 0 1,1-1 0,-1 1 0,1 0-1,-1 0 1,1 0 0,0-1 0,0 1-1,0-1 1,0 1 0,0 0 0,0-1-1,0 0 1,0 1 0,1-1 0,-1 0 0,0 1-1,1-1 1,-1 0 0,1 0 0,0 0-1,-1 0 1,1-1 0,0 1 0,1 0-1,3 0 12,0 0-1,0-1 0,0 1 0,0-2 0,0 1 0,0 0 0,0-1 1,-1 0-1,12-4 0,53-22 107,-57 21-93,41-20 72,-34 15-54,1 1 0,33-11 1,-53 21-50,-1 0 0,0-1 0,0 1 0,1 0 0,-1 0 0,0 0 1,1 0-1,-1 0 0,1 0 0,-1 0 0,0 0 0,1 0 0,-1 0 0,0 0 0,1 0 0,-1 0 0,0 0 0,1 0 1,-1 0-1,0 0 0,1 0 0,-1 0 0,0 0 0,1 0 0,-1 1 0,0-1 0,1 0 0,-1 0 0,0 0 1,0 1-1,1-1 0,-1 0 0,0 0 0,0 1 0,1-1 0,-1 0 0,0 1 0,0-1 0,0 0 0,0 1 1,0-1-1,1 0 0,-1 1 0,0-1 0,0 0 0,0 1 0,0-1 0,0 0 0,0 1 0,0-1 0,0 0 1,0 1-1,0-1 0,0 0 0,0 1 0,0-1 0,-1 0 0,1 1 0,0-1 0,0 0 0,0 1 0,0-1 1,-1 0-1,1 1 0,0-1 0,0 0 0,-14 26 37,13-25-34,-23 38-202,1 1 1,2 0-1,-20 55 1,41-94 188,-1 0 1,1 0-1,0 0 0,-1 0 0,1 0 1,0 0-1,0 0 0,0 0 1,0 0-1,0 0 0,0 0 1,0 0-1,0 0 0,1 2 0,6 1-167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14003,'4'-4'1392,"15"0"-760,1 1-191,12-2 671,3 3-168,8-3-248,6 1-120,7 1-216,3 0-48,-3 0-296,-2 2-232,-8 1-488,-10 0 1624,-23 3-952,-12 1-16,-22 2-24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15123,'23'0'1505,"14"-10"-937,7-7-224,14 3 704,5-2-304,0 12-272,-3 5-216,-7 14 312,-7 2-472,-7-4-24,-9-2-16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13715,'6'5'1296,"8"-3"-976,16-6-32,14-7 408,14-5-223,6-1-89,8-2-96,1-2-48,-1 2-72,-5 2-56,-15 4-152,-11 3-104,-12 4-168,-9 2-112,-19 4-481,-15 3 385,-3 1 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2112,'0'21'241,"-2"1"-161,1-3-193,-1-2 274,1-3-105,0-2-24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12923,'31'-15'2108,"-2"1"-1777,1 1 0,1 2 0,0 1 0,1 1 0,0 1 0,0 2-1,0 2 1,34-1 0,-58 5-304,0 0 0,0 0 0,-1 1 1,1 0-1,0 1 0,-1 0 0,1 0 0,-1 0 0,0 1 0,1 0 0,6 5 0,-10-6-23,-1 1-1,1 0 1,-1-1-1,0 1 0,0 1 1,0-1-1,0 0 1,-1 1-1,1-1 0,-1 1 1,0 0-1,0 0 1,0 0-1,-1 0 0,1 0 1,-1 0-1,0 0 1,0 1-1,0-1 0,-1 0 1,0 8-1,0-3-5,-1 1 1,0 0-1,-1-1 0,0 1 0,-1-1 0,0 1 0,0-1 1,-1 0-1,0 0 0,0-1 0,-1 1 0,0-1 0,-1 0 1,0-1-1,0 1 0,-13 11 0,-10 7 1,-1-2-1,-61 39 1,68-48-1,-46 28 2,32-21-9,-40 30 1,59-34-12,18-18 19,0 0 1,0 0 0,-1 0-1,1 0 1,0 1 0,0-1-1,0 0 1,0 0 0,0 0-1,-1 1 1,1-1 0,0 0-1,0 0 1,0 0 0,0 1-1,0-1 1,0 0 0,0 0-1,0 1 1,0-1 0,0 0-1,0 0 1,0 0 0,0 1-1,0-1 1,0 0 0,0 0 0,0 1-1,0-1 1,0 0 0,0 0-1,0 1 1,0-1 0,0 0-1,0 0 1,0 0 0,1 1-1,-1-1 1,0 0 0,0 0-1,0 0 1,0 1 0,1-1-1,-1 0 1,13 1-12,28-8 7,0-1-1,52-18 1,2 0 14,54-5 9,-118 27-349,0 1-1,60 1 1,-83 3 130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19 10874,'9'-5'352,"18"-8"698,-27 13-1038,0 0 0,0 0 0,0 0 1,0 0-1,0 0 0,0 0 0,1 0 0,-1-1 0,0 1 1,0 0-1,0 0 0,0 0 0,0 0 0,0 0 0,0 0 1,0 0-1,1 0 0,-1 1 0,0-1 0,0 0 0,0 0 1,0 0-1,0 0 0,0 0 0,0 0 0,0 0 1,0 0-1,1 0 0,-1 0 0,0 0 0,0 0 0,0 0 1,0 0-1,0 0 0,0 0 0,0 1 0,0-1 0,0 0 1,0 0-1,0 0 0,0 0 0,0 0 0,0 0 0,0 0 1,0 0-1,0 1 0,0-1 0,0 0 0,0 0 0,0 0 1,-2 8 442,-9 11 172,-315 350 1739,284-325-2206,33-33-154,7-9-32,1 1 1,-1-1-1,0 0 1,0 0 0,-1 0-1,1 0 1,0 0 0,-1 0-1,1 0 1,-1-1 0,0 0-1,1 1 1,-6 1-1,8-3 1,-1 0 0,1 0 0,-1 0 0,1 0 0,-1 0-1,1 0 1,-1 0 0,1 0 0,0 0 0,-1 0-1,1 0 1,-1 0 0,1 0 0,-1-1 0,1 1 0,0 0-1,-1 0 1,1 0 0,-1-1 0,1 1 0,0 0 0,-1-1-1,1 1 1,0 0 0,-1 0 0,1-1 0,0 1-1,0-1 1,-1 1 0,1 0 0,0-1 0,0 1 0,0-1-1,-1 1 1,1-1 0,-3-17-93,3 14 68,0-31-194,1-9-110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11827,'8'13'1200,"0"2"-848,6 7-88,5 2 456,7 5-288,4-2-40,7 5-80,1-2-64,3-2-104,2-2-128,-4-6-216,-6-5 200,-2-11-48,-2-4-8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9802,'-1'-1'179,"1"0"-1,0 0 0,-1 0 1,1 0-1,0 0 1,-1 0-1,1 0 1,0 0-1,0-1 1,0 1-1,0 0 1,0 0-1,1-2 0,11-6-438,-3 5-262,-9 4 532,1 0-1,-1 0 1,1 0-1,-1 0 0,1 0 1,-1-1-1,1 1 0,-1 0 1,1 0-1,-1-1 0,1 1 1,-1 0-1,1-1 1,-1 1-1,1 0 0,-1-1 1,0 1-1,1 0 0,-1-1 1,0 1-1,1-1 0,-1 1 1,0-1-1,1 1 1,-1-1-1,0 1 0,0-1 1,0 1-1,0-1 0,1 1 1,-1-1-1,0 0 0,0 1 1,0-1-1,-1 0 118,0 0-1,0 1 1,0-1 0,0 0-1,0 1 1,0-1 0,0 1-1,0-1 1,0 1 0,-1 0-1,1-1 1,0 1 0,-2 0-1,0-1 261,1 1 0,-1-1 0,0 1 0,1 0 0,-1-1-1,1 1 1,-1 1 0,0-1 0,1 0 0,-1 1-1,-3 0 1,10 2-327,0 0 0,0 0 0,0 0 0,0-1 0,1 1 0,-1-1 0,1 0 0,-1-1 0,1 1 0,6 0 0,52 7-33,-63-9-26,36 3 6,-1-2 0,1-1 0,0-2 0,-1-2 0,1-1 0,-1-1 0,63-21 0,-69 15-699,-23 13-389,-6-1 1070,1 0 1,-1 0-1,0 0 0,0 0 1,0 0-1,1 0 0,-1 1 1,0-1-1,0 0 0,1 0 1,-1 0-1,0 0 0,0 0 1,1-1-1,-1 1 0,0 0 1,0 0-1,0 0 0,1 0 0,-1 0 1,0 0-1,0 0 0,0 0 1,1 0-1,-1-1 0,0 1 1,0 0-1,0 0 0,0 0 1,1 0-1,-1 0 0,0-1 1,0 1-1,0 0 0,0 0 1,0 0-1,1-1 0,3-7-315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14139,'-5'-3'1288,"4"3"-1032,4-1-96,7 0 376,11-5-223,7 2-57,8-1-136,5 1-40,2 1-152,0 0-160,-6 3-281,-5 0 25,-19 5 328,-9 2-88,-18 1-96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12291,'5'1'1312,"3"-1"-888,10-6-112,3-1 480,6-3-248,6 2-96,5-2-95,2 0-177,1 0 1928,-2 1-1880,-2 5 112,-2 2 128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12875,'9'49'3289,"-5"48"-3209,-2-55 128,-3 114-110,2 35-441,-1-189 323,0-1 0,0 1 1,0 0 0,1 0-1,-1 0 1,0 0-1,1 0 1,-1 0-1,1-1 1,-1 1-1,1 0 1,0 0-1,0-1 1,0 1-1,0 0 1,1 1-1,2-2-116</inkml:trace>
  <inkml:trace contextRef="#ctx0" brushRef="#br0" timeOffset="1">1 623 13587,'20'-10'1304,"-3"-1"-704,3-4-224,4 2 529,2-2-121,0-1-152,0 3-96,-2 3-216,-1 3-80,-6 2-408,1 4-248,-8 1 352,-3 4-56,-7 6-64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13483,'0'1'36,"0"-1"0,0 0 0,0 0 0,0 0-1,-1 0 1,1 0 0,0 1 0,0-1 0,0 0 0,0 0 0,0 0 0,-1 0 0,1 0 0,0 0 0,0 0 0,0 0 0,0 0-1,-1 0 1,1 0 0,0 0 0,0 1 0,0-1 0,-1 0 0,1 0 0,0 0 0,0-1 0,0 1 0,-1 0 0,1 0-1,0 0 1,0 0 0,0 0 0,0 0 0,-1 0 0,1 0 0,0 0 0,0 0 0,0 0 0,0-1 0,0 1 0,-1 0-1,1 0 1,0 0 0,0 0 0,0 0 0,0 0 0,0-1 0,0 1 0,0 0 0,0 0 0,-1 0 0,1-1 0,0 1-1,0 0 1,0 0 0,0 0 0,0 0 0,0-1 0,-5 17 529,-6 26 243,3-16-705,1 0 0,2 1 1,0 0-1,2 0 0,0 33 0,3-59-102,0 0-1,0 0 1,0 1 0,0-1-1,0 0 1,0 0-1,0 0 1,1 0-1,-1 0 1,0 1-1,1-1 1,-1 0-1,1 0 1,-1 0-1,1 0 1,-1 0-1,1 0 1,0 0-1,-1 0 1,1 0-1,0-1 1,1 2-1,-1-2 2,0 0-1,0 0 1,0 0-1,0 0 1,0 0-1,0 0 0,0 0 1,0 0-1,0 0 1,-1-1-1,1 1 1,0 0-1,0-1 1,0 1-1,0-1 0,0 1 1,-1-1-1,1 1 1,0-1-1,1-1 1,6-6 13,0 0 0,0-1 0,7-12 0,-11 16-11,50-73 75,31-38 51,-84 115-126,19-21 60,-19 22-63,-1 0 1,0-1 0,0 1-1,1 0 1,-1 0 0,0-1 0,0 1-1,1 0 1,-1 0 0,0 0-1,1 0 1,-1-1 0,0 1-1,1 0 1,-1 0 0,0 0-1,1 0 1,-1 0 0,0 0 0,1 0-1,-1 0 1,1 0 0,-1 0-1,0 0 1,1 0 0,-1 0-1,0 0 1,1 0 0,-1 0-1,0 1 1,1-1 0,-1 0 0,0 0-1,1 0 1,-1 1 0,0-1-1,0 0 1,1 0 0,-1 0-1,0 1 1,0-1 0,1 0-1,-1 1 1,0-1 0,0 0 0,0 1-1,1-1 1,-1 0 0,0 1-1,0-1 1,0 0 0,0 1-1,0-1 1,0 0 0,0 1-1,0-1 1,0 0 0,0 1 0,0-1-1,0 0 1,0 1 0,0 13 26,-1 0 0,0-1 0,-1 1 0,0-1 0,-8 25 0,2-5 14,7-27-36,-3 10-6,0 0 1,2 0-1,0 0 1,0 20-1,2-35-7,0-1-1,0 1 1,0 0 0,0-1-1,0 1 1,1-1-1,-1 1 1,0 0 0,0-1-1,0 1 1,0-1-1,1 1 1,-1 0 0,0-1-1,0 1 1,1-1-1,-1 1 1,1-1-1,-1 1 1,1 0 0,7-5-51,6-18 7,-1-9-14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12563,'-9'22'1166,"-14"25"0,-1-1-664,-87 171 701,88-177-1084,-2-1-1,-2-1 1,-40 43-1,62-75-2,-1 0-270,0 1 0,-1-1 0,-10 8 0,15-13 110,1 0-1,-1 0 0,1 0 0,-1-1 0,0 1 1,0 0-1,1-1 0,-1 1 0,0-1 1,0 1-1,0-1 0,0 0 0,1 0 1,-1 1-1,0-1 0,0-1 0,0 1 0,0 0 1,0 0-1,1-1 0,-1 1 0,-2-2 1,-10-6-234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13443,'14'0'1040,"1"4"-752,-1 6-112,12 10 392,4 2-168,4 8-152,2 0-23,4 0-73,3 3-40,-7-3-32,-3-3-104,-9-4-280,-3 0 288,-9-6-49,-2-1-7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435 126 11747,'0'-4'171,"1"0"0,-2 0 0,1-1 0,0 1 0,-1 0 0,0 0 0,0 0 1,0 0-1,0 0 0,-1 0 0,1 0 0,-1 1 0,0-1 0,0 0 0,-1 1 1,1 0-1,-1-1 0,-4-4 0,1 4 80,1-1 0,-1 1 0,0 1 0,0-1 0,-1 1 0,1 0 0,-1 0 1,1 1-1,-1 0 0,-10-2 0,1 0-69,0 2 0,0-1 1,-1 2-1,1 1 0,-1 0 0,1 1 1,0 0-1,-29 7 0,37-6-181,0 1-1,1-1 1,-1 2 0,1-1-1,0 1 1,0 0-1,0 0 1,0 1 0,1-1-1,0 2 1,0-1-1,0 1 1,1 0 0,-1 0-1,1 0 1,1 1-1,-1 0 1,1 0 0,-5 13-1,3-5-8,2 1-1,0 0 1,0 0 0,2 1-1,0-1 1,1 1 0,0-1-1,2 1 1,0-1 0,0 0-1,7 24 1,-4-21-5,1 0 0,1-1 1,1 0-1,0 0 0,1 0 0,1-1 0,1 0 1,0-1-1,19 22 0,-23-31-2,1-1 0,-1 1 0,1-1 1,0 0-1,1-1 0,-1 0 0,1 0 0,0 0 0,1-1 0,-1 0 0,1-1 1,-1 0-1,1 0 0,12 1 0,-15-3 6,0-1 0,1 0 0,-1 0 0,0 0 1,0-1-1,0 0 0,0 0 0,0-1 0,0 0 0,0 0 1,0 0-1,-1 0 0,1-1 0,-1 0 0,1 0 0,-1-1 0,0 0 1,-1 1-1,1-2 0,0 1 0,-1 0 0,4-7 0,1 0 14,-1-2 0,0 1 0,-1-1 0,0-1 0,-1 1 0,-1-1 1,0 0-1,0 0 0,-2-1 0,0 1 0,-1-1 0,0 0 0,-1 0 0,0 0 0,-3-15 0,1 14 15,-1 0-1,0 1 1,-1 0 0,-1 0 0,0 0 0,-1 0-1,-1 0 1,-1 1 0,0 0 0,0 0 0,-1 1-1,-1 0 1,0 1 0,-15-15 0,19 21-38,0 1 1,-1 0 0,0 1-1,0 0 1,0 0-1,-12-6 1,16 9-16,0 1 0,1-1 0,-1 0 0,0 1 1,0-1-1,1 1 0,-1-1 0,0 1 0,0 0 0,0 0 0,0 0 1,0 0-1,1 0 0,-1 1 0,0-1 0,0 0 0,0 1 0,1-1 0,-1 1 1,0 0-1,0-1 0,1 1 0,-1 0 0,1 0 0,-1 0 0,1 1 1,-1-1-1,1 0 0,0 0 0,-1 1 0,0 1 0,-1 2-18,0 0-1,0 1 1,1-1 0,0 0-1,0 1 1,1 0 0,-1 0-1,1-1 1,0 11 0,-2 31-281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 5505,'0'-64'1870,"0"33"1597,-6 109-245,-7 88-2868,-1 54-281,22-83 451,11-509 800,-15 316-1277,-2 40-34,-1 11-5,0-1 0,-1 1 0,0 0 0,0 0 0,0-1 0,0 1 0,-2-8 1,-9 55 19,-5 59-53,-3 167 0,19-264 26,0-2-2,-1 0 1,1 1-1,0-1 1,0 0-1,0 0 1,1 0-1,-1 0 1,0 0-1,1 0 1,-1 0-1,1 0 1,0 0-1,0 0 1,1 2 0,-2-4 0,1 0 0,-1 0 0,0-1 0,0 1 1,1 0-1,-1 0 0,0 0 0,1 0 0,-1-1 1,0 1-1,0 0 0,1 0 0,-1 0 1,0-1-1,0 1 0,1 0 0,-1 0 0,0-1 1,0 1-1,0 0 0,0-1 0,1 1 1,-1 0-1,0-1 0,0 1 0,0 0 0,0 0 1,0-1-1,0 1 0,0 0 0,0-1 1,0 1-1,0-1 0,3-18 14,-2 16-10,18-108 83,7-151-1,-25 232-50,-10 59 34,-19 302-8,28-308-55,4-37-28,3-37-7,14-335-116,-22 380 109,-1 12 18,-1 14-17,-29 430-42,32-474-303,-1 0 0,-7-36-1,5 37 271,-1-9-87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72 425 15163,'0'5'1008,"-13"8"-856,3 2-96,5 5 209,3 1-121,4 1-120,2-4-64,2 0-288,1-3 696,-3-7-400,-4-7 16,-3 3-40</inkml:trace>
  <inkml:trace contextRef="#ctx0" brushRef="#br0" timeOffset="1">22 1 15107,'-7'0'1417,"-3"4"-1121,6 2-136,5 1 520,15-3-648,1-4 184,-8 0-128,-4-3-64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12107,'0'-3'992,"-1"6"-736,1 5-80,-2 8 376,-1 4-80,2 6-120,-1 1-56,2 5-112,0-1-8,0-2-24,0-3-24,0-8-128,0-3-160,0-11 152,-4-6-88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12259,'7'-5'1248,"3"1"-848,5-2-120,2 1 560,3-2-320,3-1-64,3 1-120,-2 0-31,-1 0-121,-2 3-40,-2-2-160,-5 2-136,-2 4-120,-4 0 224,-3 4-48,-1 4-81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3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12667,'8'-5'1224,"4"-3"-752,1-2-168,2-5 464,4 4-152,1-2-119,-1 1-209,-3 2 1840,-1 5-1872,0 6 96,-2 8 104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3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11034,'1'-4'355,"0"0"-1,0 0 0,1 1 1,0-1-1,0 1 0,0-1 1,0 1-1,0 0 0,1 0 1,2-3-1,5-7 83,91-146 1408,-101 158-1830,1 0 0,-1 0 0,1 1 0,-1-1 0,1 0-1,-1 0 1,1 0 0,0 1 0,0-1 0,-1 0 0,1 1 0,0-1-1,0 1 1,0-1 0,1 0 0,-1 1-11,-1 0 0,0 0 0,1 1 0,-1-1 0,0 0 0,1 0 0,-1 0 0,0 0 0,0 1 0,1-1 1,-1 0-1,0 0 0,0 1 0,1-1 0,-1 0 0,0 1 0,0-1 0,0 0 0,0 0 0,1 1 0,-1-1 0,0 0 0,0 1 0,0-1 0,0 0 0,0 1 0,0-1 1,0 0-1,0 1 0,0 39 45,0-28-48,0 0-89,0 0 1,1-1-1,1 1 1,0 0 0,1-1-1,0 0 1,0 1-1,6 11 1,-2-10-74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10882,'5'-15'878,"-4"17"194,-6 28 188,1-12-1019,-27 163 611,31-179-844,0 0 1,0-1 0,-1 1 0,1 0 0,0 0 0,0-1 0,0 1 0,1 0 0,-1 0 0,0-1 0,1 1 0,-1 0-1,1-1 1,1 4 0,-2-5-1,1 0 0,-1 1-1,1-1 1,-1 0 0,1 1-1,-1-1 1,0 0 0,1 0-1,0 1 1,-1-1 0,1 0-1,-1 0 1,1 0 0,-1 0 0,1 0-1,-1 0 1,1 0 0,-1 0-1,1 0 1,-1 0 0,1 0-1,0 0 1,-1 0 0,1 0-1,-1-1 1,1 1 0,-1 0-1,2-1 1,3-2 45,-1 0-1,1 0 1,0-1-1,-1 1 1,1-1-1,6-8 1,101-134 989,-45 55-337,-50 72-479,-17 19-220,0-1-1,0 1 0,0 0 1,0 0-1,1 0 0,-1 0 0,0-1 1,0 1-1,0 0 0,0 0 1,1 0-1,-1 0 0,0 0 0,0 0 1,0 0-1,1-1 0,-1 1 1,0 0-1,0 0 0,1 0 0,-1 0 1,0 0-1,0 0 0,1 0 1,-1 0-1,0 0 0,0 0 0,0 0 1,1 0-1,-1 1 0,0-1 1,0 0-1,1 0 0,-1 0 0,0 0 1,0 0-1,0 0 0,1 0 1,-1 1-1,0-1 0,0 0 0,3 13 94,-4 14-22,-8 28 38,-4 30-263,12-76 120,0 1 0,1 0 0,1 0 0,-1-1 0,2 1 0,2 12 0,4-1-35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14971,'-1'1'94,"0"-1"-1,0 1 0,0-1 1,0 1-1,0-1 0,0 1 1,0-1-1,0 1 0,1 0 1,-1 0-1,0-1 1,0 1-1,1 0 0,-1 0 1,0 0-1,1 0 0,-1 0 1,1 0-1,-1 0 0,1 1 1,0-1-32,0 0 0,0 0 0,0 0 0,0 0 1,0-1-1,0 1 0,1 0 0,-1 0 0,0 0 0,1-1 1,-1 1-1,1 0 0,-1 0 0,1-1 0,-1 1 0,1 0 1,-1-1-1,1 1 0,0-1 0,0 1 0,3 2 66,-1 0-1,1-1 0,0 0 0,0 0 1,0 0-1,0-1 0,0 1 1,9 1-1,19 0 82,1-1 1,0-2-1,55-6 1,-10 1-152,-42 3-757,0 2-1,0 2 1,67 11-1,-118-17 159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12955,'-6'16'1247,"6"-16"-1198,0 0-1,0 1 1,0-1-1,0 0 1,0 1 0,0-1-1,0 0 1,0 1-1,0-1 1,0 0 0,0 0-1,1 1 1,-1-1-1,0 0 1,0 1 0,0-1-1,1 0 1,-1 0-1,0 0 1,0 1 0,1-1-1,-1 0 1,0 0-1,0 0 1,1 1-1,-1-1 1,1 0 0,2 1 164,0-1 1,0 0-1,1 1 1,-1-1-1,0 0 0,0-1 1,6 0-1,58-8 248,0 3-1,0 2 0,1 4 1,118 14-1,-171-11-732,-6-1 117,0 0 0,1-1 0,-1-1 1,11 1-1,-18-2 120,0 1-1,1 0 1,-1 0 0,0-1 0,0 0 0,0 1 0,0-1-1,0 0 1,0 0 0,0 0 0,0 0 0,0 0 0,0-1 0,0 1-1,0-1 1,-1 1 0,1-1 0,-1 1 0,1-1 0,-1 0-1,0 0 1,2-2 0,7-16-366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4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15531,'0'1'48,"-1"-1"1,1 1-1,-1 0 0,1 0 0,0 0 0,0 0 0,-1 0 0,1 0 0,0 0 1,0 0-1,0 0 0,0 0 0,0 0 0,0 0 0,0 0 0,1 0 0,-1 0 1,0 0-1,0 0 0,1 0 0,-1 0 0,1-1 0,-1 1 0,1 0 0,-1 0 1,1 0-1,-1 0 0,1-1 0,0 1 0,-1 0 0,1-1 0,0 1 0,0 0 1,-1-1-1,1 1 0,0-1 0,0 1 0,0-1 0,0 0 0,0 1 0,0-1 1,0 0-1,0 0 0,0 1 0,0-1 0,1 0 0,5 0 150,1 0 0,0 0-1,0-1 1,14-3 0,-14 3 19,120-27 1113,8-2-598,-110 26-749,0 0-1,0 3 1,31 0-1,-51 2-24,-1-1 1,1 1-1,0 0 0,-1 1 1,1-1-1,-1 1 0,8 3 1,-12-4 65,-1-1-1,1 1 1,0-1 0,0 1 0,0-1 0,-1 1 0,1-1 0,0 1 0,-1 0-1,1-1 1,-1 1 0,1 0 0,-1 0 0,1 0 0,-1-1 0,1 1 0,-1 0-1,0 0 1,1 0 0,-1 1 0,0-1-12,0 0 0,0 1 0,-1-1 0,1 0-1,0 0 1,-1 0 0,1 1 0,-1-1 0,1 0 0,-1 0 0,0 0 0,1 0-1,-1 0 1,0 0 0,0 0 0,0 0 0,0 0 0,0 0 0,-1 0 0,-17 15-20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4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15787,'16'3'1409,"10"-3"-809,5-5-200,14-2 520,3-3-112,5-3-136,2 0-103,-4 2-193,-2 0-152,-10 0-392,-5 6-248,-9 2-401,-10 3 2154,-13 6-1417,-6 2 0,-9 1-40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38 181 12139,'0'-1'64,"0"1"0,0 0 0,0-1 1,-1 1-1,1 0 0,0 0 1,0-1-1,0 1 0,0 0 1,-1-1-1,1 1 0,0 0 0,-1 0 1,1 0-1,0-1 0,0 1 1,-1 0-1,1 0 0,0 0 0,-1 0 1,1-1-1,0 1 0,-1 0 1,1 0-1,0 0 0,-1 0 1,1 0-1,0 0 0,-1 0 0,1 0 1,0 0-1,-1 0 0,1 0 1,-1 0-1,-4 12 1258,4 19-332,2-29-968,-1 0 1,0 0-1,1 0 0,-1 0 1,1 0-1,0 0 1,-1-1-1,1 1 0,0 0 1,0 0-1,0 0 0,1-1 1,-1 1-1,0-1 0,3 3 1,-3-3-19,-1-1 0,0 0-1,1 0 1,-1 1 0,1-1 0,-1 0 0,1 0 0,-1 0 0,1 0-1,-1 0 1,1 1 0,-1-1 0,0 0 0,1 0 0,-1 0 0,1 0 0,-1 0-1,1-1 1,-1 1 0,1 0 0,-1 0 0,1 0 0,-1 0 0,1 0-1,0-1 1,0 0 10,0 0-1,0 0 0,0 0 1,0 0-1,-1 0 0,1 0 1,0 0-1,0 0 1,-1 0-1,1-1 0,0 1 1,-1 0-1,1-2 0,2-8 68,0 1 0,-1-1-1,0 0 1,1-19 0,-3 24-47,0 1 0,0-1 1,0 1-1,-1 0 0,0 0 0,0-1 1,0 1-1,0 0 0,-1 0 1,0 0-1,-4-8 0,6 12-31,-1 1-1,1 0 1,0-1-1,0 1 1,0 0 0,-1-1-1,1 1 1,0 0-1,0-1 1,-1 1-1,1 0 1,0 0-1,-1-1 1,1 1 0,0 0-1,-1 0 1,1 0-1,0 0 1,-1-1-1,1 1 1,0 0-1,-1 0 1,1 0 0,-1 0-1,1 0 1,0 0-1,-1 0 1,1 0-1,0 0 1,-1 0-1,1 0 1,-1 0 0,-8 12 56,0 18 7,6-9-41,-3 40 0,6-54-24,0 1-1,0-1 1,1 0 0,0 1-1,0-1 1,1 0 0,0 0 0,0 0-1,4 7 1,-6-13 1,0-1 0,0 0 1,0 1-1,0-1 0,1 1 1,-1-1-1,0 0 0,0 1 0,1-1 1,-1 0-1,0 1 0,0-1 0,1 0 1,-1 1-1,1-1 0,-1 0 1,0 1-1,1-1 0,-1 0 0,0 0 1,1 0-1,-1 1 0,1-1 0,-1 0 1,1 0-1,-1 0 0,0 0 0,1 0 1,-1 0-1,1 0 0,-1 0 1,1 0-1,0 0 0,11-12 114,4-25 70,-10 16-61,-1 1 0,0-1 0,-2-1 0,0 1 1,-1 0-1,-1-1 0,-3-25 0,2 45-106,0 0 0,-1-1-1,1 1 1,0 0 0,-1 0 0,0 0 0,1 0-1,-1 0 1,0 0 0,0 0 0,0 0-1,0 0 1,-1 1 0,1-1 0,-3-3-1,3 5-11,1 0-1,0 0 0,-1-1 1,0 1-1,1 0 0,-1 0 1,1 0-1,-1-1 1,1 1-1,-1 0 0,1 0 1,-1 0-1,1 0 0,-1 0 1,0 0-1,1 0 0,-1 0 1,1 0-1,-1 1 1,1-1-1,-1 0 0,0 0 1,-1 1 2,1 0 1,0 0-1,-1 0 1,1 0 0,0 1-1,-1-1 1,1 0 0,0 0-1,0 1 1,-1 2-1,-8 13 12,2 1 0,1 0 0,0 1 0,1-1 0,1 1 0,1 1 0,0-1-1,-1 38 1,5-55-19,0 0 0,0 1 0,0-1-1,0 0 1,0 1 0,0-1 0,0 0-1,1 1 1,1 2 0,-2-5-2,0 1 1,0-1-1,0 0 0,1 0 1,-1 0-1,0 0 1,1 0-1,-1 0 0,0 0 1,0 0-1,1 0 0,-1 0 1,0 0-1,0 0 0,1 0 1,-1 0-1,0 0 1,0-1-1,1 1 0,-1 0 1,0 0-1,0 0 0,1 0 1,-1 0-1,0 0 0,0-1 1,0 1-1,1 0 0,-1 0 1,0 0-1,0-1 1,0 1-1,0 0 0,0 0 1,1-1-1,-1 1 0,0 0 1,0 0-1,0-1 0,0 1 1,0 0-1,0-1 1,19-43 21,-9 11 8,-1 0 0,-2 0-1,5-53 1,-14 63 40,2 23-68,0 0 0,0 0 0,0 0 0,0-1 0,0 1 0,0 0 0,-1 0 0,1 0 0,0-1 0,0 1 0,0 0 0,0 0 0,0 0 0,-1 0-1,1 0 1,0 0 0,0-1 0,0 1 0,-1 0 0,1 0 0,0 0 0,0 0 0,0 0 0,-1 0 0,1 0 0,0 0 0,0 0 0,0 0 0,-1 0 0,1 0 0,0 0 0,0 0 0,0 0-1,-1 0 1,1 0 0,0 0 0,0 0 0,0 0 0,-1 0 0,1 0 0,0 1 0,-1-1 0,-1 2 8,0 0 0,0 0 0,0 0 1,0 0-1,1 1 0,-1-1 0,1 1 0,-1-1 0,1 1 0,-1 3 0,-4 7 5,0 1 1,2 0-1,0 1 0,0-1 0,1 1 0,1-1 0,-1 22 0,3-36-16,0 1 1,0-1 0,0 0 0,0 1 0,0-1 0,0 0-1,0 1 1,0-1 0,0 0 0,0 1 0,0-1 0,0 0-1,0 1 1,0-1 0,0 0 0,1 1 0,-1-1 0,0 0-1,0 1 1,0-1 0,0 0 0,1 0 0,-1 1 0,0-1-1,0 0 1,1 0 0,-1 1 0,0-1 0,0 0 0,1 0-1,-1 0 1,0 0 0,1 1 0,-1-1 0,0 0 0,1 0 0,10-8-3,12-24 5,-21 29-1,10-14 15,-8 12 0,0 0 0,0-1 1,0 0-1,-1 0 0,0 0 0,0 0 0,3-12 1,-48 69-747,10-8-436,32-43 1162,0 0-1,0 0 0,0 0 1,0 0-1,0 0 0,0 0 1,0 0-1,0 0 0,0 1 1,0-1-1,0 0 0,0 0 1,0 0-1,0 0 0,-1 0 1,1 0-1,0 0 0,0 0 1,0 0-1,0 0 0,0 0 1,0 0-1,0 0 0,0 0 1,0 0-1,0 0 0,0 0 0,-1 0 1,1 0-1,0 0 0,0 0 1,0 0-1,0 0 0,0 0 1,0 0-1,0 0 0,0 0 1,0 0-1,0 0 0,0 0 1,0 0-1,0 0 0,-1 0 1,1 0-1,0-1 0,0 1 1,0 0-1,0 0 0,0 0 1,0 0-1,0 0 0,0 0 1,0 0-1,0 0 0,0 0 1,0 0-1,0 0 0,0 0 0,0-1 1,0 1-1,0 0 0,0 0 1,0 0-1,0 0 0,0 0 1,0 0-1,0 0 0,0 0 1,-5-15-423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75 11626,'6'-15'2321,"0"-1"0,6-27 0,-12 42-2066,0 29 337,-38 242 90,7-61-428,30-182-247,5-19 6,-3-8-11,-1 0-1,1 0 1,-1 0 0,1 0-1,-1 0 1,1 0 0,-1 0-1,1-1 1,-1 1-1,1 0 1,-1 0 0,0-1-1,1 1 1,-1 0 0,1 0-1,-1-1 1,1 1 0,-1 0-1,0-1 1,1 1-1,-1-1 1,1 0 0,9-11 28,-1-2 0,0 1 0,-1-1 0,10-23 0,6-10 18,21-32 59,106-138 0,-145 211-106,34-39 0,-36 42 0,-1 0 0,0 1 0,1-1 0,0 1 0,-1 0-1,1 0 1,0 0 0,0 0 0,0 1 0,8-3 0,-10 4 0,-1 0-1,0 0 1,1 0 0,-1 0-1,0 1 1,0-1 0,1 0 0,-1 1-1,0-1 1,0 0 0,0 1-1,1 0 1,-1-1 0,0 1 0,0 0-1,0-1 1,0 1 0,0 0-1,0 0 1,0 0 0,-1 0 0,1 0-1,0 0 1,0 0 0,-1 0-1,1 0 1,0 0 0,-1 1 0,1-1-1,-1 0 1,0 0 0,1 0-1,-1 1 1,0 1 0,2 7 0,0 0 1,-1 0 0,0 13-1,-1-18 0,0 40 27,-3-1 1,-12 67-1,2-16-87,10-37-1604,2-57 1381,-3-2-105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2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 12387,'-7'-6'1129,"5"4"-674,-1 0 0,1-1 0,-1 1 0,1 0 0,-1 1 0,-5-4 1069,16 11 83,36 23-1326,1-2-1,2-2 0,0-2 1,54 18-1,9 5-513,-103-44 202,-1 1 0,0 1 0,1-1 1,-1 1-1,-1 0 0,1 0 0,-1 1 1,0 0-1,0 0 0,8 10 0,-10-11 18,-1 0 0,1 1 0,-1 0 0,0 0 0,-1 0 0,1 0 0,-1 0-1,0 0 1,0 0 0,-1 0 0,1 0 0,-1 0 0,0 0 0,-1 1 0,0 5 0,-2 7 4,-1-1 0,-1 0 0,-1-1 0,0 1 0,-1-1 0,-9 16 0,-61 92 50,48-81-2,-58 89 79,-156 258 251,203-317-1191,50-87 650,4-5-44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12659,'3'-13'1287,"-3"10"-900,0-1 1,1 1 0,0 0 0,0 0-1,0-1 1,0 1 0,3-4 0,-4 7-334,0 0 1,0 0-1,1 0 1,-1 0-1,0 0 1,0 0-1,1 0 1,-1 0-1,0 0 1,0 0-1,0 0 1,1 0-1,-1 0 1,0 0-1,0 0 1,1 0-1,-1 0 1,0 0-1,0 0 1,0 0-1,1 1 1,-1-1-1,0 0 1,0 0-1,0 0 1,1 0-1,-1 0 1,0 1-1,0-1 1,0 0-1,0 0 1,0 0-1,0 1 1,1-1-1,-1 0 1,0 0-1,0 1 1,0-1-1,0 0 1,0 0-1,0 1 1,0-1-1,0 0 1,0 0-1,0 0 1,0 1-1,6 16 345,-5-13-157,4 8-137,0 1 0,1-1 0,0 0-1,1 0 1,0 0 0,1-1 0,1-1 0,-1 1 0,2-1 0,-1 0 0,1-1 0,1-1 0,0 1 0,14 7 0,-10-7-41,1-1 1,0 0-1,1-2 0,0 0 1,0 0-1,0-2 0,0 0 1,1-1-1,-1-1 0,27 0 0,-34-2-71,-5 1-135,0-1 0,0 0 0,1-1 0,-1 1 0,6-2 1,-10 1 105,-1 0 1,1 0-1,0 0 1,-1 1-1,1-1 1,-1 0-1,1 0 0,-1 0 1,1 0-1,-1 0 1,0 0-1,1 0 1,-1 0-1,0 0 1,0 0-1,0 0 1,0 0-1,0 0 1,0 0-1,0 0 1,0 0-1,0 0 1,-1 0-1,1-2 1,-1-3-226,2-11-99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2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15635,'-15'37'3762,"-7"19"-3571,-3-1 0,-2-2 0,-3 0-1,-46 62 1,51-78-154,-161 245 463,160-238-401,3 2-1,1 1 1,3 0-1,-21 76 1,38-108-186,2-14 80,0-1 0,0 0 0,0 0 0,0 0 0,0 0 1,0 0-1,0 0 0,0 0 0,0 0 0,0 0 1,0 0-1,0 0 0,0 0 0,0 0 0,0 0 0,0 1 1,0-1-1,0 0 0,0 0 0,0 0 0,0 0 1,1 0-1,-1 0 0,0 0 0,0 0 0,0 0 0,0 0 1,0 0-1,0 0 0,0 0 0,0 0 0,0 0 0,0 0 1,0 0-1,0 0 0,1 0 0,-1 0 0,0 0 1,0 0-1,0 0 0,0 0 0,0 0 0,0 0 0,0 0 1,0 0-1,0 0 0,0 0 0,0 0 0,0 0 1,0 0-1,1 0 0,-1 0 0,0-1 0,0 1 0,0 0 1,0 0-1,0 0 0,0 0 0,0 0 0,0 0 1,0 0-1,0 0 0,0 0 0,0 0 0,0 0 0,0 0 1,0 0-1,0-1 0,13-22-710,-3-3 671,-2-1 0,8-38 1,-12 47-25,9-41-161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13875,'-1'0'123,"0"0"0,0 0 0,0 0 0,0 1 0,0-1 0,0 0 0,0 1 0,0-1 0,0 1 0,0-1 0,0 1 0,0-1 0,1 1 0,-1 0 0,0-1 0,0 1 0,1 0 0,-1 0 0,0 0 0,1-1 0,-1 1 0,1 0 0,-1 0 0,1 0 0,-1 1 0,1-1-58,0 0 0,0-1 0,0 1 0,0 0 0,1 0 0,-1-1 0,0 1 0,0 0 0,1-1 0,-1 1 0,0 0 0,1-1 0,-1 1 0,1-1 0,-1 1 0,1 0 0,-1-1 0,1 1 0,-1-1 0,1 0 0,0 1 0,-1-1 0,1 1 0,-1-1 0,1 0 0,0 1 0,0-1 0,-1 0 0,1 0 0,0 0 0,-1 1 0,1-1 0,0 0 0,0 0 0,-1 0 0,1 0 0,1-1 0,42 3 451,-1-1 0,1-3 0,64-11 0,-24 3-313,-12 2-130,-7 0-25,107 1-1,-167 7-43,45 5 27,-47-4-28,1-1-1,-1 1 1,1 0 0,-1 0 0,1 1-1,-1-1 1,0 1 0,0-1 0,1 1-1,-1 0 1,3 3 0,-5-4-1,-1-1 0,0 0-1,1 0 1,-1 0 0,0 1 0,0-1 0,1 0-1,-1 0 1,0 1 0,0-1 0,0 0 0,1 1-1,-1-1 1,0 0 0,0 0 0,0 1 0,0-1-1,0 0 1,1 1 0,-1-1 0,0 1 0,0-1-1,0 0 1,0 1 0,0-1 0,0 0 0,0 1-1,0-1 1,0 0 0,-1 1 0,1-1-1,0 0 1,0 1 0,0-1 0,0 0 0,-1 1-1,-13 5 88,-19-6-435,-5-4-1654,33 4 1541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1185 12339,'-25'23'1913,"23"-25"-959,3-5-536,5-9-9,24-32 271,1 1-1,61-68 1,-50 64-468,201-240 480,32-40-1324,-246 295 418,-1-1 1,-1-1-1,-3-1 0,25-53 1,-29 35-155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45 14027,'-5'4'471,"0"-1"-162,0 0 0,1 1 0,-1 0 0,-5 6 0,9-9-286,1-1 0,0 1 0,-1-1-1,1 0 1,0 1 0,0-1 0,0 0 0,-1 1 0,1-1 0,0 1 0,0-1 0,0 1 0,0-1 0,0 1 0,0-1 0,0 0-1,0 1 1,0-1 0,0 1 0,0-1 0,0 1 0,0-1 0,0 1 0,0-1 0,1 1 0,-1 0 17,1 0-1,0-1 1,0 1 0,0 0 0,-1-1 0,1 1 0,0-1-1,0 1 1,0-1 0,0 1 0,0-1 0,0 0-1,0 0 1,0 1 0,1-1 0,0 0 0,10 0 114,0 0 0,0 0 0,1-2 0,-1 1 0,0-2 1,-1 1-1,1-2 0,16-5 0,-2 0 8,28-8 69,66-18 105,-104 31-324,0 2-1,0-1 1,0 2 0,0 0 0,23 2 0,-34 0-65,-1 0-1,1 0 1,-1 0 0,0 0 0,0 0-1,1 1 1,-1 0 0,0 0 0,-1 0-1,7 4 1,-10-5 33,1 0 0,0 0 0,0-1 0,-1 1 0,1 0 0,0 0 0,-1 0 0,1 0 0,0-1-1,-1 1 1,0 0 0,1 0 0,-1 0 0,1 0 0,-1 0 0,0 1 0,0-1 0,0 0 0,1 1 0,-2 0 18,1-1-1,-1 0 1,1 1 0,-1-1 0,1 1-1,-1-1 1,0 0 0,1 1-1,-1-1 1,0 0 0,0 0-1,0 1 1,0-1 0,0 0 0,0 0-1,-1 0 1,-1 1 0,-24 14-185,-5-2-89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13515,'-3'16'1104,"10"-7"-712,4-4-56,10 0 464,6-4-111,6-2-153,3-2-8,5-7-88,5 2-96,4-2-344,5 0-288,1 3 2024,-2 2-1656,3-1 96,-4 1 24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12891,'-9'-13'1265,"11"5"-362,0 7-818,0 1 1,0-1-1,0 1 1,0-1-1,0 1 1,0 0-1,0-1 1,0 1-1,0 1 1,0-1-1,4 1 1,7 0 84,0 2 0,-1 0 0,1 0-1,-1 2 1,18 7 0,57 35 157,-79-43-294,184 120 99,-187-121-140,-1 1 1,1-1 0,-1 1-1,0 0 1,0 0 0,0 0-1,-1 1 1,1-1 0,-1 1-1,4 8 1,-5-9 2,-1 1 0,0-1 1,0 0-1,0 0 0,-1 1 0,0-1 1,0 0-1,0 1 0,0-1 0,-1 0 1,1 1-1,-1-1 0,0 0 0,-3 8 1,-14 31 102,-2 0 0,-2-1-1,-36 52 1,26-44 59,-4 11 61,10-17 12,-41 55 1,64-96-390,2-5 296,4-7 330,29-56-279,-11 22-160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13019,'0'5'410,"1"0"0,0 1 0,0-1 0,0 0 0,1 0 0,-1 0 0,1 0 0,3 6 0,25 38 491,-21-34-472,-3-6-366,0 0-1,0 0 1,0-1 0,1 0 0,1 0 0,-1-1 0,1 0 0,0 0 0,1-1 0,0 0 0,0-1 0,0 1 0,1-2 0,-1 1 0,1-1 0,0-1 0,0 0 0,1 0 0,-1-1 0,0-1 0,1 1 0,0-2 0,-1 1 0,1-2 0,-1 1 0,1-1 0,-1-1 0,1 0 0,11-4 0,-8 1-299,0-1 0,0 0 0,-1-1 0,0 0 0,0-1 0,-1-1 0,0 0 0,0-1 0,11-12 0,-2 1-240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 13451,'0'0'45,"0"0"0,0-1 0,0 1-1,0 0 1,0 0 0,0-1 0,-1 1 0,1 0 0,0 0 0,0-1 0,0 1-1,0 0 1,-1 0 0,1 0 0,0-1 0,0 1 0,-1 0 0,1 0 0,0 0 0,0 0-1,-1 0 1,1 0 0,0-1 0,0 1 0,-1 0 0,1 0 0,0 0 0,0 0-1,-1 0 1,1 0 0,0 0 0,-1 0 0,1 0 0,0 0 0,0 0 0,-1 0 0,1 0-1,-1 1 1,-5 10 910,1 19-94,5-29-804,-15 122 167,-1 1 216,0 220-1,17-334-442,-2-6-3,1-1 0,0 1 1,1 0-1,-1 0 0,0-1 1,1 1-1,0 0 0,0-1 0,0 1 1,0-1-1,3 5 0,-4-8 3,1 0 0,-1-1-1,1 1 1,-1 0-1,0 0 1,1-1 0,-1 1-1,1 0 1,-1 0 0,0-1-1,1 1 1,-1-1 0,0 1-1,0 0 1,1-1 0,-1 1-1,0 0 1,0-1 0,1 1-1,-1-1 1,0 1 0,0-1-1,0 1 1,0-1 0,0 1-1,0 0 1,0-1 0,0 1-1,0-1 1,0 1 0,0-1-1,0 0 1,4-22-47,16-356-267,-17 235 331,-1 87 38,-15 114 167,-6 62-136,-25 233 266,45-327-617,1-20 41,2-15 37,6-52-141,-6 21 110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11570,'-25'53'3662,"-33"107"0,1 58-3567,32-115 432,-5 13-987,45-161-1090,-1 6 1144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13603,'-6'5'1496,"2"-4"-584,9-7 89,16-6-193,9-1-88,18 0-176,11 1-96,11 4-128,5 2-72,2 3-112,-1 3-24,-7 6-144,-7 1-168,-16-1-424,-12-3 536,-15-15-72,-7-8-80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13955,'1'7'1384,"-1"-4"-952,13 4-96,9-6 593,14-2-345,5-6-104,12-3-88,5-2-24,-3-1-176,0 3-128,-6 3-336,-8 0-168,-16 7 1080,-11 3-672,-21 7-24,-15 4-56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14131,'1'16'1312,"14"-10"-744,3-5-167,15-4 519,9-5-152,9-5-136,2 0-80,5 0-552,0-3-320,1-1 328,-4 3-104,-12 4-136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6959 190 12635,'-1'-2'75,"0"0"-1,-1 0 1,1 0 0,-1 0 0,1 0 0,-1 0-1,0 1 1,1-1 0,-1 1 0,0-1 0,0 1-1,0 0 1,0-1 0,-4 0 0,-38-13-72,13 6-36,10 1 157,0 1-1,-1 1 1,-45-6 0,-71 2-72,19 2-87,13-7-31,64 7 91,0 2-1,-1 2 1,1 2 0,-57 5-1,-14 13 78,63-7-35,-1-2-1,-1-3 1,-51-1-1,67-8-85,1-1-1,-1-1 0,-52-19 1,-50-11-24,88 30 81,0 2-1,-1 3 1,-69 4 0,-152 28 67,65-4-141,22-11-1,-318 39-94,325-27 129,-297 6 0,435-33-5,-1075 14 73,563-13 16,508-4-79,-287-14 8,241 17-3,-151 18 1,-128 56 46,217-40-38,134-30-16,1 0 1,-1 2-1,1 0 0,0 1 0,1 0 1,-1 2-1,2 0 0,-17 12 0,19-11 2,1 0 0,1 1 0,0 1 0,0 0 0,1 1 0,0 0 0,2 0-1,-1 1 1,-8 20 0,0 3 1,3 1-1,1 0 0,1 1 1,3 1-1,1-1 0,2 1 1,2 1-1,1-1 1,2 1-1,2-1 0,2 1 1,9 49-1,1-25 44,2-1 1,32 85-1,-39-128-40,2 0-1,0-1 1,1 0-1,1-1 1,1 0-1,0-1 1,1-1-1,2 0 1,-1-1-1,32 25 1,-10-16-6,1 0 0,0-3 0,2-1 0,58 21 1,-40-22 3,0-3 0,103 17 0,116 13 4,48 8-9,3-21-1,-24-27-17,58 4-9,163 13 10,3-35 18,593-63-11,193-81-135,-1084 121 71,140-23-16,-6-26 41,-283 58 51,-1-4 0,101-51-1,-126 50 17,-2-2-1,0-2 1,92-80-1,-118 89-7,-2 0 0,-1-1 0,0-1 0,-3-1-1,35-58 1,-49 71-13,-1-1-1,0-1 1,-1 1-1,-1-1 1,0 1 0,-1-1-1,-1 0 1,-1 0-1,0 0 1,-1-1-1,-1 1 1,-1 0-1,0 0 1,-8-29 0,2 21 4,0 0 1,-1 0 0,-1 1 0,-2 0 0,0 1 0,-1 1 0,-2 0 0,-33-40 0,33 47 26,-1 0 0,-1 0 0,0 2 0,-1 0 1,0 1-1,-27-12 0,-124-47 138,52 25-140,-15-16-19,-55-23 66,155 73-103,0 2-1,0 0 0,-1 3 0,-38-4 1,28 7 3,19 3 10,-30-6 1,2-8-30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2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62 8858,'-1'-4'123,"-1"0"0,0 0 1,-1 1-1,1-1 0,0 1 0,-1 0 1,0-1-1,0 1 0,0 1 1,0-1-1,0 0 0,-1 1 0,1-1 1,-1 1-1,0 0 0,0 0 0,0 1 1,1-1-1,-1 1 0,-1 0 0,1 0 1,0 0-1,-7 0 0,-7-1 236,0 2-1,-1 0 0,1 1 1,-22 3-1,10 0-87,-1 2 0,1 0 0,-53 20 0,68-19-245,0 0-1,1 0 1,0 1 0,0 1-1,1 0 1,0 1 0,1 0-1,0 1 1,-13 16 0,-8 14 19,3 2 1,2 1 0,1 2-1,3 0 1,1 1 0,-19 62 0,28-63 10,2 1 1,3 0-1,1 0 1,2 1 0,3 0-1,1 0 1,3 0 0,10 78-1,1-55-6,3 0 1,3-1-1,3-1 0,3-1 0,36 70 0,-46-109-44,0-1 0,2-1 0,1-1 0,1 0 0,2-1 0,28 29 0,-39-46-2,0 0 0,0 0 0,0-1 0,1 0 0,0-1 0,0 0 0,1-1 0,0 0-1,0 0 1,0-1 0,0-1 0,1 0 0,0 0 0,-1-1 0,1-1 0,0 0 0,0 0 0,0-1 0,16-3-1,-13 0 17,0-1-1,-1 0 0,0-1 0,0-1 1,0 0-1,-1-1 0,0 0 0,0-1 1,-1-1-1,0 0 0,0 0 0,13-15 1,2-5 50,-1-1 1,-1-2 0,30-49 0,-8 1 61,40-96 1,23-93-10,-93 226-108,-1-2-1,-3 0 1,-2 0 0,-1-1-1,3-55 1,-12 79 2,-1-1 0,0 1 0,-2 0 0,-1-1 0,-1 1 0,0 0 0,-2 1 0,0-1 0,-2 1 0,0 0 0,-1 1 0,-23-37 0,22 43 7,1 1-1,-2 0 0,0 0 0,0 1 0,-1 1 0,-1 0 1,0 0-1,-16-9 0,21 15-14,-1 0 0,0 1-1,0 0 1,0 0 0,0 1 0,-1 0-1,1 1 1,-1 0 0,0 1 0,0 0-1,1 0 1,-1 1 0,0 0 0,-18 3-1,10 1-103,1 1-1,1 1 0,-1 0 0,-21 12 0,9-4 26,5-6-34,6-7-41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20 11402,'-12'-4'108,"0"0"0,-1 1 0,1 0 0,-1 1 0,0 0 0,1 1 0,-1 0-1,0 1 1,0 1 0,0 0 0,1 0 0,-1 2 0,1-1 0,-1 2 0,1 0-1,0 0 1,-13 7 0,2 1-50,1 1 0,1 0 0,0 2 0,1 1 0,0 0 0,1 2 0,1 0 0,1 0 0,1 2 0,0 0 0,2 1-1,0 1 1,1 0 0,2 1 0,0 0 0,1 0 0,-10 40 0,10-15 96,2 1 0,2 0 0,2 1 0,5 94 0,4-82-55,3-1 1,3 0-1,27 91 0,-26-117-83,2 0 1,0-1-1,3 0 0,37 56 1,-39-69-14,0-1 0,2 0 0,0-2 0,1 0-1,1-1 1,0 0 0,41 24 0,-50-35-1,0-1-1,0 0 0,1 0 0,-1-1 0,1-1 0,0 0 1,0 0-1,13 0 0,-17-2 3,1-1-1,-1 0 1,0 0-1,1-1 1,-1 0-1,0-1 1,0 1-1,0-1 1,0 0-1,0-1 1,0 0-1,-1 0 1,12-7-1,-3-2 18,0 0-1,-1 0 0,-1-1 0,0-1 0,0-1 0,12-18 0,3-9 57,26-54 0,-21 29-2,-4-1 0,-2-1 0,-3-1 1,-4-2-1,21-133 0,-37 166-59,-1 0 0,-2 0 0,-1 0-1,-8-45 1,6 64-36,-2 0 0,0 1 0,-2 0-1,0-1 1,-1 2 0,0-1 0,-2 1 0,0 0-1,-21-29 1,22 38 129,-1 0-1,0 0 1,0 1-1,0 0 1,-1 0-1,0 1 0,-1 1 1,1 0-1,-1 0 1,-1 1-1,1 0 1,-1 1-1,1 1 1,-21-4-1,0 3 167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12003,'0'0'80,"0"-1"0,0 1 0,0-1 0,0 1 0,0-1 1,0 1-1,0-1 0,0 1 0,0 0 0,0-1 0,0 1 0,0-1 1,-1 1-1,1 0 0,0-1 0,0 1 0,-1-1 0,1 1 1,0 0-1,0-1 0,-1 1 0,1 0 0,0-1 0,-1 1 1,0 0-1,-4 8 1471,-1 21-432,-48 394 1217,53-421-2329,-1 15 58,1-1 0,1 31 0,0-46-60,0 0 0,0-1 0,0 1 0,0-1 0,0 1 0,0-1 0,1 1 0,-1-1 0,0 1-1,0-1 1,0 1 0,0-1 0,1 1 0,-1-1 0,0 1 0,1-1 0,-1 1 0,0-1 0,1 1 0,-1-1 0,0 0 0,2 1 0,7-4 158,9-20 41,5-21 35,24-62 0,-13 27-83,-17 41-112,-2 4 13,0 2 0,27-40 1,-40 68-48,1 1 1,0 0-1,0-1 1,0 1-1,0 0 1,1 0-1,-1 1 1,1-1-1,6-3 1,-9 6-7,0-1 1,0 1-1,1-1 1,-1 1-1,0 0 1,0-1 0,1 1-1,-1 0 1,0 0-1,1 0 1,-1 0-1,0 0 1,0 0-1,1 0 1,-1 1 0,0-1-1,0 0 1,1 1-1,-1-1 1,0 1-1,0-1 1,0 1-1,0-1 1,0 1-1,0 0 1,0 0 0,0 0-1,0-1 1,0 1-1,0 0 1,0 0-1,0 0 1,-1 0-1,1 1 1,0-1 0,0 2-1,3 6 22,0 0-1,-1 1 1,0-1-1,0 1 0,-1 0 1,0 0-1,0 13 1,0 76 273,-3-79-220,-8 114-804,6-161 493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 13363,'0'0'56,"1"-1"-1,-1 1 1,0-1 0,0 1 0,1-1-1,-1 1 1,0-1 0,0 1-1,0-1 1,0 1 0,0-1 0,0 1-1,0-1 1,0 1 0,0-1 0,0 1-1,0-1 1,0 0 0,0 1 0,0-1-1,0 1 1,-1-1 0,1 1-1,0-1 1,0 1 0,-1 0 0,1-1-1,0 1 1,-1-1 0,1 1 0,0-1-1,-1 1 1,0-1 0,0 1 43,0-1 0,-1 1 1,1-1-1,-1 1 0,1 0 1,-1-1-1,1 1 0,-1 0 1,1 0-1,-1 0 0,-2 1 0,-3 0 153,1 0 0,-1 0-1,0 1 1,-11 5 0,4 1-78,1 0 0,0 1 0,0 1 0,1 0 0,0 1 1,1 0-1,0 1 0,1 0 0,-16 25 0,9-9 54,1 0-1,2 1 1,-21 58-1,34-82-199,-6 15 116,-6 33 0,12-49-125,0 1 0,0-1 0,1 1 0,0-1 0,0 0 0,0 1 0,0-1 0,1 1 0,0-1 0,-1 0 0,2 0 0,-1 1 0,0-1 0,4 6 0,-4-9-13,0 0-1,0 1 1,0-1-1,1 0 0,-1 0 1,0 0-1,1 0 1,-1 0-1,1 0 0,-1 0 1,1 0-1,0 0 1,-1-1-1,1 1 0,0-1 1,-1 1-1,1-1 0,0 0 1,0 0-1,-1 0 1,1 0-1,0 0 0,0 0 1,-1 0-1,1 0 1,0-1-1,0 1 0,-1-1 1,1 1-1,0-1 0,1-1 1,5-1 7,0-1 0,-1 0 1,1-1-1,-1 1 0,8-8 1,14-13 25,-1-2 1,-1-1-1,29-40 1,59-101 98,-98 142-89,-1-1-1,15-38 1,-31 65-45,1 0-1,-1 1 0,1-1 1,-1 0-1,0 0 1,0 0-1,1 0 0,-1 0 1,0 0-1,0 0 1,0 0-1,0 0 0,0 0 1,0 0-1,0 0 1,0-1-1,-1 2-1,1 0 0,-1 0 0,1 0 0,0 0-1,-1 0 1,1 0 0,0 0 0,-1 0 0,1 0 0,-1 0 0,1 0 0,0 0 0,-1 0 0,1 0-1,0 0 1,-1 0 0,1 1 0,0-1 0,-1 0 0,1 0 0,0 0 0,-1 1 0,1-1 0,0 0-1,-1 0 1,1 1 0,-24 25 72,12-6-37,1 0 1,1 1-1,1 0 0,-7 28 1,12-35-30,0 0 1,1 0 0,1 1 0,1-1 0,0 1 0,0 0 0,4 24-1,-3-35-36,1-1-1,-1 0 1,1 1-1,0-1 1,0 0-1,0 0 1,0 0-1,1 0 0,-1 0 1,1 0-1,0 0 1,0 0-1,0-1 1,0 1-1,0 0 1,0-1-1,1 0 1,-1 0-1,1 0 0,0 0 1,0 0-1,0 0 1,0-1-1,0 1 1,0-1-1,0 0 1,0 0-1,0 0 1,1 0-1,-1-1 0,0 1 1,1-1-1,-1 0 1,0 0-1,1 0 1,-1 0-1,0-1 1,1 1-1,-1-1 1,0 0-1,6-2 0,2-1-43,0-1 0,17-9-1,22-18-186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10 916 13131,'-10'13'976,"13"-11"-712,4-4-96,16-19 376,12-12-128,16-26-128,12-11-16,21-18-40,7-6-71,2-15-217,1-6-161,-1-5 185,-2 2-40,-9 17-48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10690,'-14'-17'2342,"15"9"-929,12 4-148,47 3 314,-34 1-1211,49-5 0,26-14-185,-49 8-125,1 2-1,81-3 1,-127 14 21,-10 2 6,-13 5 35,-28 5 51,1-2 0,-1-2 0,-48 4-1,-139 2 490,229-16-643,0 0-1,0 0 1,0 0 0,0 1-1,0-1 1,0 1-1,0-1 1,0 1 0,0 0-1,1 0 1,-5 1-1,6-1-13,0-1 0,0 0 0,0 0 0,0 0 0,-1 0-1,1 1 1,0-1 0,0 0 0,0 0 0,0 0 0,0 1 0,0-1-1,0 0 1,0 0 0,0 0 0,0 1 0,-1-1 0,1 0-1,0 0 1,0 1 0,0-1 0,0 0 0,1 0 0,-1 0-1,0 1 1,0-1 0,0 0 0,0 0 0,0 1 0,0-1-1,0 0 1,0 0 0,0 0 0,0 0 0,1 1 0,14 8 22,-2-4-35,0-1 0,1-1-1,-1 0 1,1-1 0,26 1 0,69-7-38,-69 1 19,-10 1-9,1 0 0,-1-2-1,0-2 1,41-12 0,-70 18 35,-1 0 0,1 0 0,0-1 0,0 1 0,-1 0 0,1 0 0,0-1 0,-1 1 0,1 0 0,0-1 0,-1 1 0,1-1 0,-1 1 1,1-1-1,-1 1 0,1-1 0,-1 1 0,1-1 0,0 0 0,-10-4-41,-22 3-5,8 4-118,-1 2 0,-36 10 0,50-11 226,0 0 1,1 1 0,0 0 0,0 0 0,0 1 0,1 1-1,0-1 1,-15 13 0,6 3-59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9418,'-1'-8'2409,"6"9"1277,-5-1-3594,1 0 1,-1 1 0,0-1-1,0 0 1,1 0-1,-1 0 1,0 0 0,0 0-1,1 1 1,-1-1-1,0 0 1,1 0 0,-1 0-1,0 0 1,0 0-1,1 0 1,-1 0 0,0 0-1,1 0 1,-1 0-1,0 0 1,1 0 0,-1-1-1,0 1 1,0 0-1,1 0 1,-1 0 0,0 0-1,0 0 1,1-1-1,-1 1 1,0 0 0,0 0-1,1 0 1,-1-1-1,0 1 1,0 0 0,0 0-1,0 0 1,1-1-1,-14 47 14,3 1-1,-8 71 0,10-53-15,6-53-76,-7 52 149,-2 81 0,10-144-160,1 1 0,0-1 0,0 0 0,0 0 1,0 0-1,0 0 0,1 1 0,-1-1 0,0 0 0,0 0 0,1 0 1,-1 0-1,1 0 0,-1 0 0,2 2 0,-2-3-1,0 0 0,1 0-1,-1 0 1,0 0 0,1 0 0,-1 0-1,0 0 1,1 0 0,-1 0 0,0-1-1,1 1 1,-1 0 0,0 0 0,1 0-1,-1 0 1,0-1 0,1 1 0,-1 0-1,0 0 1,0 0 0,1-1 0,-1 1-1,0 0 1,0-1 0,1 1 0,-1 0-1,0 0 1,0-1 0,0 1 0,1-1-1,2-4-18,-1 0 1,1 0-1,0 0 0,2-9 0,-4 11-62,0-1 1,0 1-1,0-1 0,0 0 1,-1 1-1,1-1 0,-1 0 0,0 0 1,0 1-1,0-1 0,0 0 1,-1 1-1,0-1 0,0 0 1,0 1-1,0-1 0,0 1 1,-1-1-1,1 1 0,-1 0 1,0-1-1,0 1 0,-3-4 1,-10-8-305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13939,'2'7'1096,"3"-7"-736,4-1-40,13-2 377,5-3-73,9-1-144,5-3-40,7 0-64,0-3-48,0 2-176,-1-1-192,-7 2-400,-4 2-176,-8-1 504,-5-1-152,-8-2-48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13019,'0'1'28,"0"-1"-1,0 0 1,0 0 0,0 0 0,0 0 0,0 0 0,0 0 0,0 1-1,0-1 1,0 0 0,0 0 0,0 0 0,0 0 0,0 0 0,0 0-1,0 1 1,0-1 0,0 0 0,0 0 0,0 0 0,0 0 0,0 0-1,0 0 1,0 0 0,0 1 0,1-1 0,-1 0 0,0 0 0,0 0-1,0 0 1,0 0 0,0 0 0,0 0 0,0 0 0,0 0 0,1 0-1,-1 0 1,0 0 0,0 0 0,0 0 0,0 1 0,0-1 0,0 0-1,1 0 1,-1 0 0,0 0 0,0 0 0,0 0 0,0-1 0,0 1-1,0 0 1,1 0 0,-1 0 0,0 0 0,0 0 0,0 0-1,0 0 1,0 0 0,0 0 0,0 0 0,1 0 0,-1 0 0,0 0-1,0 0 1,0-1 0,0 1 0,0 0 0,-2 20 629,-7 25-300,-16 48 150,7-34 79,-15 110-1,32-164-534,1-1 1,-1 1-1,1-1 0,1 1 1,-1-1-1,2 7 0,-2-11-40,0 1 0,0-1-1,0 1 1,1-1 0,-1 1 0,0-1-1,0 0 1,1 1 0,-1-1-1,0 1 1,0-1 0,1 0 0,-1 1-1,0-1 1,1 0 0,-1 1-1,1-1 1,-1 0 0,0 0 0,1 1-1,-1-1 1,1 0 0,-1 0-1,1 1 1,0-1 1,1-1 1,-1 1-1,0 0 1,0 0-1,0-1 0,0 1 1,0 0-1,0-1 1,0 1-1,0-1 0,0 1 1,0-1-1,-1 0 0,1 1 1,0-1-1,1-1 1,11-12 69,-1 0 0,0-1 1,0 0-1,12-23 0,1-2 3,10-14 1,-17 25-68,1 1 0,1 1 0,1 1 0,29-28 0,-48 52-17,0 0 0,0 1 0,0-1 0,0 0 0,1 1 0,-1 0 0,1-1 0,3 0 0,-6 2 0,1 0-1,-1 0 1,0 0-1,1 0 1,-1 0-1,0 0 1,1 0-1,-1 0 0,0 0 1,1 0-1,-1 0 1,1 0-1,-1 0 1,0 0-1,1 0 1,-1 1-1,0-1 0,1 0 1,-1 0-1,0 0 1,1 1-1,-1-1 1,0 0-1,1 1 0,2 13 6,-15 222 356,9-216-712,-1-11 224,4-8 124,0-1 0,0 0-1,0 0 1,0 0 0,0 0 0,0 0 0,0 0 0,0 0 0,0 0 0,0 0-1,0 1 1,0-1 0,0 0 0,0 0 0,0 0 0,-1 0 0,1 0-1,0 0 1,0 0 0,0 0 0,0 0 0,0 0 0,0 0 0,0 0-1,0 0 1,0 0 0,0 0 0,0 0 0,-1 0 0,1 0 0,0 0 0,0 0-1,0 0 1,0 0 0,0 0 0,0 0 0,0 0 0,0 0 0,-1 0-1,1 0 1,0 0 0,0 0 0,0 0 0,0 0 0,0 0 0,0 0-1,0 0 1,0 0 0,0 0 0,0 0 0,0 0 0,-1 0 0,1 0 0,0 0-1,-4-9-174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42 13267,'16'-41'2004,"-16"41"-1977,0 0-1,0 0 1,0 0 0,1 0-1,-1 0 1,0 1-1,0-1 1,0 0 0,0 0-1,0 0 1,0 0-1,0 0 1,0 0 0,0 1-1,0-1 1,1 0-1,-1 0 1,0 0 0,0 0-1,0 0 1,0 0-1,0 0 1,0 0-1,1 0 1,-1 0 0,0 0-1,0 0 1,0 0-1,0 1 1,0-1 0,0 0-1,1 0 1,-1 0-1,0 0 1,0 0 0,0-1-1,0 1 1,1 0-1,-1 0 1,0 0 0,0 0-1,0 0 1,0 0-1,0 0 1,0 0-1,1 0 1,-1 0 0,0 0-1,0 0 1,0 18 174,-1 0-1,0 1 1,-2-1-1,0 0 1,-6 20 0,2-6-47,-52 184 511,-11 57 563,69-266-1161,0-1 1,0 1-1,1-1 0,0 0 0,1 10 0,-1-15-54,1 0-1,-1 0 1,0 0-1,0 0 0,0-1 1,1 1-1,-1 0 1,0 0-1,1-1 1,-1 1-1,1 0 1,-1-1-1,1 1 1,-1 0-1,1-1 0,-1 1 1,1-1-1,0 1 1,-1-1-1,2 1 1,-1 0-3,0-1-1,0 0 1,0 0 0,0 0 0,1 0 0,-1 0 0,0 0-1,0-1 1,0 1 0,0 0 0,0 0 0,0-1-1,0 1 1,0-1 0,0 1 0,0-1 0,0 1 0,0-1-1,0 0 1,1 0 0,15-14 51,0 0 1,-1 0-1,-1-2 0,21-27 0,7-9-8,-35 44-54,1 0 1,-1 1-1,1 0 0,1 0 1,0 1-1,0 0 0,13-7 1,-20 13-4,-1 0 1,1 0-1,-1 0 1,1 0-1,0 1 1,0-1-1,-1 1 1,1-1-1,0 1 1,0 0-1,0 0 1,-1 0-1,1 0 1,0 1-1,0-1 1,0 1-1,-1 0 1,1 0-1,0 0 1,-1 0-1,1 0 1,-1 0-1,1 1 1,-1-1-1,0 1 1,0 0-1,1 0 1,-1-1-1,0 1 1,-1 1-1,1-1 1,0 0-1,-1 0 1,1 1-1,-1-1 1,3 5-1,-1 1 2,0-1 0,-1 1 0,1 0 0,-1-1 0,-1 1 0,0 0 0,0 0 0,0 0 0,-1 0 0,0 0 0,-1 1 0,0-1 0,0 0 0,0-1 0,-1 1 0,-1 0 0,1 0 0,-1-1 0,-6 11 0,2-3 31,-1 0-1,-1-1 1,0 0-1,-1 0 0,-1-1 1,0 0-1,0-1 1,-18 14-1,21-19 14,-1-2 0,1 1-1,-1-1 1,0 0 0,0-1 0,-1 0 0,1 0-1,-1-1 1,0 0 0,0-1 0,-16 2-1,22-4-47,-1 0 1,1 0-1,-1 0 0,1 0 0,-1-1 0,1 0 0,-1 0 0,1 0 0,0-1 0,0 1 1,-1-1-1,1 0 0,0 0 0,0 0 0,1-1 0,-1 1 0,0-1 0,1 0 0,0 0 0,0 0 1,0-1-1,0 1 0,0-1 0,0 1 0,1-1 0,0 0 0,-4-8 0,3 2-253,-1 0 0,1 0 1,1 0-1,-2-12 0,3 18 145,0 0 0,1 0 0,0 0 0,0 0 1,0 1-1,0-1 0,1 0 0,-1 0 0,1 0 0,0 0 1,0 1-1,1-1 0,-1 0 0,4-5 0,8-2-475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13099,'0'-4'251,"0"0"1,1 0 0,-1 0 0,1 0-1,0 1 1,0-1 0,0 0-1,4-5 1,-5 8-202,0 0 1,1 0-1,-1 1 0,1-1 0,-1 0 1,1 1-1,-1-1 0,1 0 1,-1 1-1,1-1 0,0 1 0,-1-1 1,1 1-1,0-1 0,0 1 1,-1-1-1,1 1 0,0 0 0,0-1 1,-1 1-1,1 0 0,0 0 1,0 0-1,0 0 0,0 0 0,-1 0 1,1 0-1,0 0 0,0 0 1,0 0-1,0 0 0,-1 0 0,1 0 1,0 1-1,0-1 0,0 0 1,-1 1-1,1-1 0,0 0 0,0 1 1,-1-1-1,1 1 0,-1 0 1,1-1-1,1 2 0,5 5 221,0 0 1,-1 0-1,0 1 0,0 0 0,8 14 0,21 47 269,-30-60-474,93 184 538,-79-162-681,1 0 0,1-1 1,47 50-1,-65-78-1106,-6-5 815,-7-10 148,-1-6-172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34 516 12563,'-33'29'2292,"209"-190"3654,82-106-5683,-166 169 2,-74 81-756,-17 15-80,-8 9-419,-3 2 625,1 3-79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13483,'-26'-8'1625,"18"4"-769,15 2 1104,59 2-1046,-1-3 1,0-3-1,95-21 1,-73 5-1030,107-43-1,-208 68-426,0 0-1,-1-1 0,-27 0 1,23-1 305,-21 1-175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6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15 998 14131,'-8'0'1264,"2"-4"-984,10-14-40,13-6 673,25-22-433,8-14-80,19-20-56,10-9-56,21-16-192,11-5-208,3-12 1952,-1-3-1680,-12 12 64,-8 11 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258 146 11867,'6'-28'1474,"5"-31"859,-10 56-2151,-1 0 1,0-1-1,0 1 0,0 0 1,0-1-1,-1 1 0,1 0 1,-1-1-1,0 1 0,0 0 1,0 0-1,0 0 0,-3-5 1,3 7-145,1 0 1,-1 1-1,0-1 1,1 1-1,-1-1 1,0 1-1,1-1 1,-1 1-1,0-1 1,0 1-1,0-1 1,1 1-1,-1 0 1,0 0-1,0-1 1,0 1 0,0 0-1,0 0 1,0 0-1,1 0 1,-1 0-1,0 0 1,0 0-1,0 0 1,0 0-1,0 1 1,0-1-1,1 0 1,-1 0-1,0 1 1,0-1-1,-1 1 1,-23 16 402,2 5-387,1 1 1,1 1 0,1 0-1,2 2 1,0 0-1,1 1 1,2 1-1,1 0 1,-13 37-1,24-55-56,-1 0-1,1 0 0,1 0 0,0 0 1,1 0-1,-1 0 0,2 17 0,0-25 2,0 0 0,0 0 0,1 0 0,-1-1 0,1 1-1,-1 0 1,1 0 0,0 0 0,-1-1 0,1 1 0,0 0 0,0-1 0,0 1-1,1-1 1,-1 1 0,0-1 0,0 1 0,1-1 0,1 2 0,0-2 0,0 0 0,-1 0 1,1-1-1,0 1 1,0 0-1,0-1 0,0 0 1,-1 0-1,1 0 0,0 0 1,0 0-1,0 0 1,0-1-1,0 1 0,-1-1 1,1 0-1,3-1 0,12-5-1,-1 0-1,-1-1 1,1-1-1,-1 0 1,26-22-1,68-67 13,-72 59 22,-2-2-1,55-81 1,-90 120-29,0 1 0,0 0 1,0 0-1,-1 0 1,1 0-1,0 0 0,-1-1 1,1 1-1,-1 0 1,1-1-1,-1 1 0,0 0 1,1-1-1,-1-1 1,-14 18 33,5-1-63,1 0 0,0 1-1,1 0 1,0 0 0,1 1 0,1 0 0,0 0 0,2 0 0,-1 0 0,2 1-1,-1 21 1,3-35-55,0-1-1,1 1 0,-1 0 1,0 0-1,1 0 0,0 0 1,-1 0-1,1-1 0,0 1 0,1 0 1,-1-1-1,0 1 0,1-1 1,-1 1-1,1-1 0,0 1 1,0-1-1,0 0 0,0 0 1,4 3-1,-2-3 4,0 0 0,0 0 0,1 0 1,-1-1-1,1 0 0,-1 1 0,1-1 0,0-1 0,-1 1 1,1-1-1,0 0 0,5 0 0,38-5-491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11883,'7'-19'1460,"-1"5"1365,-6 32-921,-8 57-914,-7 99-243,13-132-679,2 0-1,7 47 1,8-35-717,-20-56-193,-5-6 742,8 5-10,-11-8-221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13771,'38'-3'3445,"-8"5"-2962,0 1-1,0 2 1,34 9 0,17 3-321,-40-9-126,22 3 11,113 6 0,-179-17-18,-312 9 850,118 6-963,196-15 81,1 0 0,0 0-1,-1 0 1,1 0 0,-1 0 0,1 0 0,0 0-1,-1 0 1,1 0 0,0 0 0,-1 0 0,1 0-1,-1 0 1,1 0 0,0 0 0,-1 1-1,1-1 1,0 0 0,-1 0 0,1 0 0,0 0-1,-1 1 1,1-1 0,0 0 0,-1 0 0,1 1-1,0-1 1,0 0 0,-1 1 0,1-1 0,9 7-51,19 3 3,-5-6 21,0-1 0,0 0 1,43-3-1,71-11 3,-111 8 22,-3 0 2,83-11-7,-168 12 34,-141 3 20,103-2-76,143 20-899,-28-14 504,-11-3 366,-1-1 1,0 1-1,1-1 0,-1 0 1,1 0-1,-1 0 0,1-1 1,-1 1-1,6-1 1,-1-6-263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14179,'0'-4'1296,"6"2"-752,2-1-167,9 0 559,6 0-152,7-1-224,6-2-64,6 1-216,-1-1-288,5-1 1721,2 0-1569,-3-1 88,-3 3 48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10986,'7'-13'626,"5"-4"3369,-10 20-2135,-3 12-1104,-14 89 271,-14 146-262,29-245-741,0 0 0,0 1-1,0-1 1,1 1 0,-1-1 0,1 1 0,2 5-1,-2-10-17,-1 0 0,1 0 0,-1 0-1,1 0 1,0 0 0,0 0 0,-1 0-1,1 0 1,0 0 0,0 0-1,0 0 1,0-1 0,0 1 0,0 0-1,0-1 1,0 1 0,0-1 0,0 1-1,0-1 1,0 1 0,0-1 0,1 0-1,-1 1 1,0-1 0,0 0 0,1 0-1,-1 0 1,0 0 0,0 0 0,0 0-1,1 0 1,-1-1 0,0 1-1,0 0 1,0-1 0,2 0 0,12-4 19,0-2 0,0 1 1,-1-2-1,20-13 1,15-8-5,-46 27-20,12-6 0,0 1-1,0 1 0,0 0 0,22-5 1,-34 10-4,-1 0 0,1 1 0,0-1 1,1 1-1,-1-1 0,0 1 0,0 0 1,0 1-1,0-1 0,0 0 0,0 1 1,0 0-1,0-1 0,0 1 0,-1 0 1,1 1-1,0-1 0,0 0 0,-1 1 0,1 0 1,-1-1-1,1 1 0,-1 0 0,0 0 1,0 1-1,0-1 0,0 0 0,0 1 1,0-1-1,2 5 0,-1 0 0,0 0-1,-1 0 1,0 0-1,0 0 1,-1 0-1,0 0 1,0 1-1,0-1 1,-1 1-1,0-1 0,-1 0 1,1 1-1,-2-1 1,1 0-1,-1 0 1,0 0-1,0 0 1,-1 0-1,-4 8 1,3-7 28,0 0 1,-1 0-1,0-1 0,0 0 0,-1 0 1,0-1-1,0 1 0,-1-1 1,1 0-1,-1-1 0,-1 0 1,1 0-1,-1 0 0,1-1 0,-16 5 1,11-5 49,-1 0 1,0-2-1,0 0 1,-1 0-1,1-1 1,0-1-1,-1 0 1,-16-3-1,20 2-50,0-1-1,0 0 1,0-1-1,1 0 1,-1 0-1,1-1 1,0 0-1,0-1 1,0 0-1,1 0 1,-14-11-1,22 16-51,-1-1 0,0 1 0,1-1 0,-1 1 0,0-1 0,1 1-1,-1-1 1,0 0 0,1 1 0,-1-1 0,1 0 0,-1 0 0,1 1 0,0-1-1,-1 0 1,1 0 0,0 0 0,-1 0 0,1 1 0,0-1 0,0 0-1,0 0 1,0-1 0,0 2-35,1-1-1,-1 1 0,1-1 1,-1 1-1,1-1 0,0 1 1,-1 0-1,1-1 0,0 1 1,-1 0-1,1 0 1,0-1-1,-1 1 0,1 0 1,0 0-1,0 0 0,-1 0 1,1 0-1,0 0 0,1 0 1,7 1-329,0 0-1,0 0 1,12 4 0,21 7-217,7 2-168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12979,'0'-1'138,"0"0"1,1 0-1,-1 0 0,1 0 1,-1 0-1,0 1 1,1-1-1,0 0 0,-1 0 1,1 0-1,0 0 1,-1 1-1,1-1 0,0 0 1,0 1-1,-1-1 1,2 0-1,-1 1-51,0 0-1,0 0 1,0 0 0,1 0 0,-1 0-1,0 0 1,0 0 0,0 1 0,0-1 0,0 0-1,0 1 1,-1-1 0,1 1 0,0-1-1,0 1 1,0-1 0,0 1 0,1 1-1,18 13 383,-1 1-1,-1 2 1,0 0 0,-1 0-1,28 43 1,59 113 80,-87-145-529,-9-15-131,0 1 1,0 0-1,6 18 0,-14-32 66,0-1-1,0 1 0,1-1 1,-1 1-1,0-1 1,0 1-1,0-1 0,0 1 1,0-1-1,0 1 0,0-1 1,0 1-1,0-1 0,0 1 1,0-1-1,0 1 1,0-1-1,0 1 0,0-1 1,-1 1-1,1-1 0,0 1 1,0-1-1,0 1 1,-1-1-1,1 1 0,0-1 1,-1 0-1,1 1 0,0-1 1,-1 0-1,1 1 1,-1-1-1,1 0 0,0 1 1,-1-1-1,0 1 0,-23 1-900,14-2 786,-16 1-420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13139,'46'-29'4419,"-14"9"-3741,47-34 291,-2-4-1,101-98 1,-66 35-2567,-112 121 1556,0 0-1,0 0 0,0 0 1,-1 0-1,1 1 0,0-1 1,0 0-1,-1 0 1,1 0-1,0 0 0,-1 0 1,1 0-1,0 0 1,0 0-1,-1 0 0,1 0 1,0 0-1,0 0 0,-1 0 1,1 0-1,0 0 1,-1 0-1,1-1 0,0 1 1,0 0-1,-1 0 0,1 0 1,0 0-1,0 0 1,0-1-1,-1 1 0,1 0 1,0 0-1,0 0 1,0-1-1,0 1 0,-1 0 1,1 0-1,0-1 0,0 1 1,0 0-1,0 0 1,0-1-1,0 1 0,0 0 1,0 0-1,0-1 1,-1 1-1,1 0 0,0-1 1,0 1-1,1 0 0,-1 0 1,0-1-1,0 1 1,0 0-1,0 0 0,0-1 1,0 1-1,0 0 0,0 0 1,0-1-1,1 1 1,-1 0-1,0 0 0,0-1 1,0 1-1,1 0 1,-13 3-815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14659,'2'-7'1336,"9"4"-727,3-3-177,13 1 624,10 0-112,11 0-224,2-1-104,7 0-128,0 2-87,-3-2-161,-3 5-152,-11-1-432,-5 1-401,-14 1 641,-2-2-104,-9-9-96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2 155 11626,'-2'2'2086,"7"-2"-651,16-6 30,30-12-328,21-9-152,30-11-564,116-28 0,-193 64-1321,-19 6-243,-13 6-343,2-6 1248,-1 0 0,1 0 0,-1-1 0,-8 4 0,6-3 32,-28 14-602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13683,'1'14'1160,"9"-14"-624,7-5-144,12-12 465,7-6-89,11-6-112,5-3-48,4-3-104,0 0-168,-5 4-440,-2 5-256,-10 7-368,-8 5-112,-11 7 552,-4 4-176,-4 3-193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12627,'-7'-10'655,"-2"-5"2056,10 15-2656,-1 0 0,0-1 0,0 1 0,0-1-1,0 1 1,1 0 0,-1-1 0,0 1 0,0 0 0,0-1 0,1 1 0,-1 0-1,0-1 1,1 1 0,-1 0 0,0-1 0,1 1 0,-1 0 0,0 0 0,1 0 0,-1-1-1,1 1 1,-1 0 0,0 0 0,1 0 0,-1 0 0,1 0 0,-1 0 0,1 0-1,-1 0 1,0 0 0,1 0 0,-1 0 0,1 0 0,-1 0 0,1 0 0,0 0 0,181-11 1710,-176 11-1750,0 0 0,1 0 0,-1 0 1,13 3-1,-18-3-10,1 1 0,-1-1 0,1 1 0,-1-1 0,1 1 0,-1 0 0,0-1 0,1 1 1,-1 0-1,0 0 0,0 0 0,1 0 0,-1 0 0,0 0 0,0 1 0,0-1 0,0 0 0,0 0 1,-1 1-1,1-1 0,0 1 0,-1-1 0,1 1 0,-1-1 0,1 3 0,0 2 19,-1 0 0,0-1 0,0 1 0,0 0 0,-1 0-1,0-1 1,0 1 0,0 0 0,-1-1 0,-2 7 0,-29 57 251,24-53-201,-57 106 428,-37 75-724,101-191 179,0-3 21,1 0 1,-1 0-1,1 0 1,0 0-1,0 1 1,0-1-1,1 0 1,-1 5-1,4-6-169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14411,'0'0'40,"0"0"1,0 0-1,0 0 0,0 0 1,0-1-1,0 1 1,0 0-1,0 0 0,0 0 1,0 0-1,0 0 0,1-1 1,-1 1-1,0 0 0,0 0 1,0 0-1,0 0 0,0 0 1,0 0-1,1 0 0,-1 0 1,0 0-1,0 0 1,0-1-1,0 1 0,1 0 1,-1 0-1,0 0 0,0 0 1,0 0-1,0 0 0,1 0 1,-1 0-1,0 0 0,0 0 1,0 0-1,0 0 1,1 1-1,-1-1 0,0 0 1,6 7 495,3 12 142,16 79 736,0-2-780,-25-95-617,0 0 0,1 0-1,-1 0 1,0 1 0,1-1 0,-1 0 0,1 0-1,-1 0 1,1 0 0,0 0 0,-1 0 0,1 0-1,0 0 1,0 0 0,0 0 0,0-1-1,0 1 1,0 0 0,0 0 0,0-1 0,1 2-1,-1-2-2,0-1 0,0 1-1,0 0 1,0 0 0,0 0-1,0-1 1,-1 1 0,1 0-1,0-1 1,0 1 0,0-1-1,-1 1 1,1-1 0,0 1-1,0-1 1,-1 0 0,1 1 0,0-1-1,-1 0 1,1 1 0,0-2-1,5-8 88,0-1-1,0 1 1,5-17 0,-7 18-43,82-183 972,-82 184-979,-4 5-34,1 1 1,0-1-1,0 1 0,1 0 1,-1-1-1,0 1 0,1 0 1,-1 0-1,1 0 1,0 0-1,0 0 0,-1 0 1,1 0-1,1 1 1,2-3-1,-5 4-13,0 0 1,1 0-1,-1 0 1,0 0-1,1 0 1,-1 0-1,0 0 1,1 0-1,-1 0 1,0 0-1,1 0 1,-1 0-1,0 0 1,1 0-1,-1 1 1,0-1-1,1 0 1,-1 0-1,0 0 1,1 0-1,-1 1 1,0-1-1,0 0 1,1 0-1,-1 1 1,0-1-1,0 0 1,0 0-1,1 1 1,-1-1-1,0 0 1,0 1-1,0-1 1,0 0-1,0 0 1,1 1-1,-1-1 0,0 0 1,0 1-1,0-1 1,0 0-1,0 1 1,2 18 47,-2-16-26,0 72 170,-1-47-146,1-1-1,1 1 1,8 38-1,-9-64-45,0 0-1,1 0 0,-1-1 0,1 1 0,0 0 0,0 0 0,-1 0 0,1 0 1,1 0-1,-1-1 0,0 1 0,0-1 0,3 3 0,-4-3-1,1-1-1,0 1 1,0-1-1,0 0 0,-1 1 1,1-1-1,0 0 1,0 1-1,0-1 1,0 0-1,0 0 0,0 0 1,0 0-1,0 0 1,0 0-1,-1 0 1,1 0-1,0 0 0,0 0 1,0-1-1,1 1 1,3-3 1,-1 1-1,1-1 1,-1 0 0,1 0-1,-1-1 1,0 1 0,0-1 0,-1 0-1,5-5 1,76-110 35,-5 5-60,-56 91-18,-22 23 39,-1 0 0,1-1 0,-1 1-1,1 0 1,-1-1 0,1 1 0,-1 0 0,1 0-1,-1-1 1,1 1 0,-1 0 0,1 0 0,-1 0-1,1 0 1,-1 0 0,1 0 0,0 0 0,-1 0-1,1 0 1,-1 0 0,1 0 0,-1 0 0,1 0 0,-1 0-1,1 1 1,-1-1 0,1 0 0,-1 0 0,1 1-1,-1-1 1,1 0 0,-1 1 0,1-1 0,-1 0-1,1 1 1,-1-1 0,0 1 0,1-1 0,-1 0-1,0 1 1,1-1 0,-1 1 0,0-1 0,0 1-1,0-1 1,1 1 0,-1 0 0,0-1 0,0 1 0,0-1-1,0 1 1,0-1 0,0 1 0,0-1 0,0 1-1,0 0 1,2 19-81,-1 0 0,-1 0 0,-3 28 1,0 32-1232,3-78 1232,0 0 1,0-1-1,0 1 1,1 0-1,-1 0 1,0 0-1,1-1 0,0 1 1,-1 0-1,2 1 1,4-2-359,4-13 66,3-18-219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33 189 14051,'3'0'178,"0"0"-1,0 0 1,1 0 0,-1 0-1,0 0 1,0-1-1,0 1 1,0-1 0,0 0-1,0 0 1,0 0 0,0 0-1,0 0 1,0-1 0,-1 1-1,1-1 1,4-3-1,8-6 362,21-22-1,-32 30-423,37-42 531,-38 42-604,-1-1 1,1 0 0,-1 0-1,0 0 1,0 0 0,0 0-1,0 0 1,-1 0 0,0-1-1,0 1 1,1-5 0,-2 8-30,0 0 0,0-1 0,0 1 0,0 0 1,0 0-1,-1 0 0,1 0 0,0 0 1,-1 0-1,1 0 0,0 0 0,-1 0 1,1 0-1,-1 0 0,0 1 0,1-1 1,-1 0-1,0 0 0,1 0 0,-1 1 1,0-1-1,0 0 0,0 1 0,0-1 1,0 1-1,0-1 0,0 1 0,0-1 1,0 1-1,0 0 0,0-1 0,0 1 1,0 0-1,0 0 0,0 0 0,-1 0 0,-3-1 29,1 1-1,-1 0 1,1 1-1,-1-1 1,1 1-1,-1 0 1,-5 2-1,1 0 6,1 1 0,0 1 1,0-1-1,0 2 0,0-1 0,1 1 1,0 0-1,0 0 0,1 1 0,0 0 0,0 0 1,0 0-1,1 1 0,0 0 0,0 0 1,1 0-1,0 1 0,-3 11 0,3-9-23,0 0 0,1 0-1,1 1 1,0-1 0,0 1 0,1 0 0,0-1-1,1 1 1,1 0 0,0 0 0,0-1-1,1 1 1,1-1 0,4 14 0,-6-23-53,0 1-1,0-1 1,0 0 0,0 1 0,0-1 0,1 0 0,-1 0 0,1 0 0,-1 0 0,1 0 0,0-1 0,0 1 0,0 0 0,0-1-1,0 1 1,0-1 0,0 0 0,0 0 0,1 0 0,3 2 0,-2-3 0,0 1 0,0-1 1,0 0-1,0 0 0,0 0 0,0-1 0,0 1 1,0-1-1,0 0 0,0 0 0,7-3 0,4-4 105,-1 1-1,1-2 0,-1 0 1,-1-1-1,15-12 1,15-18-210,0-1-17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2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10730,'0'0'110,"0"1"0,0-1-1,1 1 1,-1-1 0,0 1-1,0-1 1,0 1 0,0-1-1,1 1 1,-1-1 0,0 1-1,0-1 1,1 1 0,-1-1-1,0 0 1,1 1 0,-1-1 0,0 0-1,1 1 1,-1-1 0,1 0-1,-1 1 1,1-1 0,-1 0-1,0 0 1,1 0 0,-1 1-1,1-1 1,-1 0 0,1 0-1,23 1 1085,23-9-659,25-11 132,53-12-238,-104 27-492,1 1-1,0 0 1,37 2-1,-54 1 161,-1 1 0,0-1-1,1 1 1,-1 0 0,0 0 0,1 0 0,-1 0 0,0 1 0,0 0 0,0-1-1,0 2 1,-1-1 0,1 0 0,0 1 0,-1-1 0,0 1 0,0 0-1,4 4 1,2 14 174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154 147 16836,'-15'10'493,"1"1"0,0 0 1,1 0-1,0 1 1,0 1-1,-19 27 1,27-33-413,0-1 1,1 1 0,0-1 0,1 1-1,-1 0 1,1 1 0,1-1-1,-1 1 1,1-1 0,1 1 0,-1-1-1,1 1 1,1 0 0,-1 0 0,1 0-1,1 0 1,2 13 0,-3-18-74,1 0 1,0-1-1,-1 1 1,1-1-1,0 1 1,0-1-1,1 1 1,-1-1-1,1 0 0,-1 0 1,1 0-1,0 0 1,-1 0-1,1 0 1,0 0-1,0 0 1,0-1-1,1 1 1,3 1-1,-3-2-4,0 0-1,0 0 0,0-1 1,0 1-1,0-1 1,0 0-1,0 0 0,1 0 1,-1 0-1,0 0 0,0-1 1,0 1-1,0-1 0,4-1 1,2-2-3,-1 0-1,1 0 1,-1 0 0,0-1-1,0 0 1,0-1 0,-1 0 0,0 0-1,0 0 1,6-9 0,-1 0 7,-1-1 0,-1 0 1,-1-1-1,0 0 1,-2-1-1,1 1 0,-2-2 1,-1 1-1,0-1 0,3-28 1,-7 45-5,-1 0 0,0 0 0,0 0 0,0 0 0,0 0 0,0 0 0,0 0 0,0 0 1,-1 0-1,0-3 0,1 5-3,0 0 0,-1 0 1,1-1-1,0 1 1,0 0-1,0 0 1,0 0-1,-1 0 0,1-1 1,0 1-1,0 0 1,-1 0-1,1 0 0,0 0 1,0 0-1,0 0 1,-1 0-1,1 0 0,0 0 1,0 0-1,-1 0 1,1 0-1,0 0 0,0 0 1,-1 0-1,1 0 1,0 0-1,0 0 0,-1 0 1,1 0-1,0 0 1,0 0-1,-1 0 0,1 0 1,0 0-1,0 1 1,0-1-1,-1 0 0,1 0 1,0 0-1,0 0 1,0 1-1,-3 2 6,1-1 0,-1 1 0,1 0 0,0 0 0,1-1 0,-1 2 0,0-1 0,1 0-1,-2 5 1,-2 9 15,0 1 0,1 0 0,2 0 0,-2 32 0,4-49-21,-1 0 0,1 0 0,0 0-1,0 0 1,0 0 0,0-1 0,0 1 0,0 0 0,0 0 0,1 0 0,-1 0 0,0 0 0,0-1 0,1 1 0,-1 0-1,0 0 1,1 0 0,-1-1 0,1 1 0,-1 0 0,1-1 0,-1 1 0,1 0 0,0-1 0,-1 1 0,2 0 0,-1-1 0,1 0 0,-1 0 0,0 0 1,0 0-1,0 0 0,0 0 0,0-1 1,0 1-1,0 0 0,0-1 0,0 1 1,0-1-1,0 1 0,0-1 0,0 1 1,0-1-1,1-1 0,6-4 5,-1-1-1,0 0 1,10-12-1,18-31 24,-26 34-19,2 1 0,-1 0 1,2 1-1,18-17 0,-30 31-9,0-1-1,1 1 0,-1-1 1,0 1-1,1 0 0,-1-1 1,1 1-1,-1 0 1,1 0-1,-1-1 0,1 1 1,-1 0-1,1 0 1,-1 0-1,1-1 0,-1 1 1,1 0-1,-1 0 1,1 0-1,-1 0 0,1 0 1,0 0-1,-1 0 1,1 0-1,-1 0 0,1 1 1,-1-1-1,2 0 0,-2 1 2,1 0-1,0 0 0,0-1 0,-1 1 0,1 0 0,-1 0 0,1 0 0,-1 0 0,1 0 0,-1 0 0,1 0 0,-1 0 0,0 0 0,1 1 0,4 47 37,-4-33-20,-1-12-8,1 0-1,-1 0 1,1-1 0,0 1 0,0 0 0,3 5-1,-4-9-5,1 1 0,-1 0 0,0-1 0,1 1 0,-1-1 0,1 1 0,0-1 0,-1 1 0,1-1 0,-1 1 0,1-1-1,0 1 1,-1-1 0,1 0 0,0 1 0,-1-1 0,1 0 0,0 1 0,-1-1 0,1 0 0,0 0 0,0 0 0,-1 0-1,1 0 1,0 0 0,0 0 0,-1 0 0,1 0 0,0 0 0,0 0 0,-1-1 0,1 1 0,0 0 0,0 0 0,-1-1-1,1 1 1,0 0 0,0-2 0,7-2 15,-2-1 0,1 0 0,0 0 0,-1 0 1,0-1-1,6-7 0,32-44 55,-31 40-48,9-14 12,-16 20-34,1 1 1,0 0-1,1 0 0,0 1 1,0 0-1,1 0 1,16-11-1,-25 20-4,1-1 0,-1 1 0,1 0 0,-1-1 0,1 1 0,-1 0 0,1 0 0,-1-1 0,1 1 0,-1 0 0,1 0 0,-1 0 0,1 0 0,0 0 0,-1 0 0,1 0 0,-1 0 0,1 0 0,-1 0 0,1 0 0,-1 0 0,1 0 0,0 0 0,-1 1 0,1-1 0,-1 0 0,1 0-1,-1 1 1,1-1 0,-1 0 0,0 1 0,1-1 0,-1 0 0,1 1 0,-1-1 0,0 0 0,1 1 0,-1-1 0,0 1 0,1-1 0,-1 1 0,0-1 0,0 1 0,1-1 0,-1 1 0,0-1 0,0 1 0,0 0 0,0-1 0,0 1 0,0-1 0,0 1 0,0 0 0,1 39 6,-1-31-7,-2 17 14,1-16-4,1 0-1,0 0 1,0 0-1,1 0 1,0 0-1,0 0 1,4 11-1,-5-20-6,0-1 1,1 1-1,-1 0 0,0 0 0,1 0 0,-1-1 0,1 1 0,-1 0 0,1-1 1,-1 1-1,1 0 0,-1-1 0,1 1 0,-1 0 0,1-1 0,0 1 0,0-1 1,-1 0-1,1 1 0,0-1 0,0 1 0,-1-1 0,1 0 0,0 0 0,0 1 1,0-1-1,-1 0 0,1 0 0,2 0 0,-1 0-16,1-1 1,-1 1-1,0-1 0,1 0 1,-1 0-1,0 0 0,0 0 0,0 0 1,1-1-1,2-1 0,5-6-430,0 0 0,16-19-1,-25 27 372,50-67-1832,-36 49 1241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 17244,'0'-1'72,"0"1"0,0-1 0,-1 0 0,1 1 0,0-1 0,0 0-1,-1 1 1,1-1 0,0 1 0,-1-1 0,1 1 0,-1-1 0,1 1 0,-1-1 0,1 1 0,-1-1 0,1 1 0,-1-1 0,1 1 0,-1 0 0,1-1 0,-1 1 0,0 0 0,1 0 0,-1-1 0,0 1 0,1 0 0,-1 0 0,-1 0 0,0 0 40,0 0 1,0 0-1,-1 0 1,1 1-1,0-1 1,0 1-1,0 0 1,0 0-1,-3 1 1,-2 2 209,0 0 1,0 0 0,0 1-1,-9 8 1,6-3-146,1 1 0,0 0 0,0 0 0,2 1 0,-8 12 0,11-17-175,1 0 0,0 1 0,0-1-1,0 1 1,1-1 0,0 1 0,0 0 0,1 0 0,0-1 0,1 12 0,0-18-14,0 0 1,0 1-1,0-1 1,0 0-1,0 0 0,1 0 1,-1 0-1,0 0 1,1 0-1,-1 0 1,1 0-1,-1 0 1,1 0-1,-1 0 1,1 0-1,0 0 1,0-1-1,-1 1 1,1 0-1,0 0 1,0-1-1,0 1 1,0 0-1,0-1 0,0 1 1,0-1-1,0 1 1,0-1-1,0 0 1,0 1-1,0-1 1,0 0-1,0 0 1,0 0-1,0 0 1,0 0-1,0 0 1,0 0-1,1 0 1,-1 0-1,0 0 1,0 0-1,0-1 0,2 0 1,5-1-85,1-1 0,-1 0 0,0-1 0,10-5 0,-16 7 69,36-19-270,-27 13 225,1 1 1,0 0-1,0 1 1,0 1-1,1 0 1,0 0-1,26-5 1,-38 10 76,1 0 0,0 0 1,-1 0-1,1 0 0,0 0 1,-1 0-1,1 0 1,0 0-1,-1 0 0,1 1 1,-1-1-1,1 1 1,-1-1-1,1 1 0,-1 0 1,1 0-1,-1 0 0,1-1 1,-1 1-1,0 0 1,0 1-1,1-1 0,-1 0 1,1 1-1,-1 1 18,0-1-1,0 1 0,0-1 1,0 1-1,0 0 1,-1-1-1,1 1 0,-1 0 1,0-1-1,0 1 1,0 0-1,0-1 1,-1 5-1,-1 4 102,-1 1 0,0 0 1,0 0-1,-2-1 0,-7 16 0,3-10 73,-1 0 1,-1 0-1,0-1 0,-1 0 0,-1-1 0,-1-1 1,-22 20-1,34-33-210,0 1 0,1-1 0,-1 1 0,0-1 0,0 0 0,0 0 0,0 0 0,0 0 0,0 0 0,0-1 0,0 1 0,0 0 0,0-1 0,-1 0 0,1 1 0,0-1 0,0 0 1,0 0-1,-1 0 0,1-1 0,0 1 0,-3-1 0,3 0 3,0-1 0,0 1-1,0-1 1,1 1 0,-1-1 0,0 0 0,1 0 0,0 0 0,-1 0 0,1 0 0,0 0 0,0 0 0,0 0-1,0 0 1,0-1 0,1 1 0,-1 0 0,1 0 0,-1-1 0,1 1 0,0-4 0,-2-41-189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15763,'3'12'1225,"0"15"-969,-3 13-88,0 9 408,4 2-208,2-2-488,1-3-264,2-25 344,-2-16-88,0-23-56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16339,'1'1'82,"1"1"0,-1 0-1,0 0 1,0-1-1,0 1 1,0 0-1,-1 0 1,1 0 0,0 0-1,-1 0 1,1 1-1,-1-1 1,0 0-1,0 0 1,0 0 0,0 0-1,0 3 1,1 7 66,46 273 605,-12-94-617,-33-180-115,11 51 186,-8-51-70,0-14 11,1-22 50,-1-45-7,-3-1 0,-9-95 1,1 137-181,4 20-1,2 12 6,1 4-12,1 0 0,0 0 0,1 0 0,-1 0 0,1 0 1,1-1-1,-1 1 0,1-1 0,0 0 0,1 0 0,-1 0 0,7 5 0,-9-9 1,0 0-1,0-1 0,0 1 1,0-1-1,1 1 1,-1-1-1,1 0 0,-1 0 1,1 0-1,-1 0 1,1 0-1,-1-1 0,1 1 1,0-1-1,-1 0 1,1 1-1,0-1 0,0 0 1,-1-1-1,1 1 1,0 0-1,-1-1 0,1 0 1,-1 0-1,1 1 1,0-1-1,-1-1 0,0 1 1,1 0-1,-1-1 1,0 1-1,0-1 0,1 1 1,-1-1-1,-1 0 1,3-2-1,6-7 44,-1 1 1,0-1-1,-1-1 1,0 0-1,-1 0 1,-1 0-1,0-1 0,0 0 1,-1 0-1,4-15 1,-1-6 186,-1 1 1,5-69-1,-12 62 0,-4 22-88,3 18-142,1-1 0,0 1 1,0 0-1,0-1 0,0 1 0,-1 0 1,1 0-1,0-1 0,0 1 1,0 0-1,-1 0 0,1 0 0,0-1 1,-1 1-1,1 0 0,0 0 1,0 0-1,-1 0 0,1 0 1,0-1-1,-1 1 0,1 0 0,0 0 1,-1 0-1,1 0 0,0 0 1,-1 0-1,1 0 0,0 0 0,-1 0 1,1 0-1,0 0 0,0 0 1,-1 0-1,1 1 0,0-1 1,-1 0-1,-1 2 5,0-1-1,0 1 1,0 0 0,1 0 0,-1 0 0,0 0 0,1 0-1,0 0 1,-1 0 0,1 0 0,0 1 0,0-1-1,0 0 1,1 1 0,-1-1 0,0 1 0,1 2 0,-3 3 5,-6 34 11,2-1 1,2 1-1,1 0 0,4 65 1,0-100-28,0 18 0,5 33 0,-5-52-3,1 0 1,1 0-1,-1 0 1,1 0-1,0-1 1,0 1-1,1 0 1,-1-1-1,1 0 1,0 0-1,5 6 0,-6-9 4,-1-1-1,1 1 0,-1-1 0,1 0 0,0 0 0,0 0 0,0 0 0,-1 0 0,1 0 0,0 0 0,0 0 0,0-1 0,0 1 0,0-1 0,0 0 0,1 1 0,-1-1 0,0 0 0,0 0 0,0 0 0,0-1 0,0 1 0,0 0 0,0-1 1,0 1-1,0-1 0,4-1 0,1-2-1,-1 1 0,1-1 0,0 0 0,-1-1 0,0 0 0,6-5 0,12-15 3,-1-2 0,-1 0-1,-2-2 1,0 0 0,-2-1-1,-1-1 1,16-42 0,-30 67 5,0-1-1,-1 0 1,1 0 0,-2 0 0,1 0 0,-1 0 0,1-11-1,-2 17-4,0 1 0,0 0-1,1-1 1,-1 1 0,0 0-1,0-1 1,0 1-1,0-1 1,-1 1 0,1 0-1,0-1 1,0 1 0,0-1-1,0 1 1,0 0-1,0-1 1,0 1 0,-1 0-1,1-1 1,0 1 0,0 0-1,-1-1 1,1 1-1,0 0 1,0 0 0,-1-1-1,1 1 1,0 0 0,-1 0-1,1 0 1,0-1-1,-1 1 1,1 0 0,0 0-1,-1 0 1,1 0 0,0 0-1,-1 0 1,1 0-1,-1-1 1,1 1 0,0 0-1,-1 0 1,1 1 0,-1-1-1,1 0 1,0 0-1,-1 0 1,1 0 0,0 0-1,-1 0 1,1 0-1,0 1 1,-1-1 0,1 0-1,0 0 1,-1 0 0,1 1-1,0-1 1,-1 1 0,-16 15 23,9-4-13,1 0 1,0 0-1,2 1 0,-1-1 0,1 1 1,1 1-1,0-1 0,1 1 0,1-1 0,0 1 1,0 14-1,2-26-9,-1 0 1,1 0-1,0-1 1,1 1-1,-1 0 1,0 0-1,0 0 1,1-1-1,-1 1 1,1 0-1,-1 0 1,1-1-1,0 1 1,0-1-1,0 1 1,0 0-1,0-1 1,0 0-1,0 1 1,2 1-1,-1-2 0,-1-1 0,1 1 0,-1-1 0,1 1 0,-1-1 1,1 1-1,-1-1 0,1 0 0,0 0 0,-1 0 0,1 0 0,0 0 0,-1 0 0,1 0 0,-1 0 0,1-1 1,3 0-1,3-2-9,1-1 1,-1 0 0,0 0-1,0-1 1,0 0 0,9-8-1,-5 4-31,-9 7 86,0 0-1,1-1 0,-1 1 1,0-1-1,0 1 1,-1-1-1,1 0 0,-1 0 1,1 0-1,-1 0 1,3-6-1,-5 8-39,0 1 0,0 0 0,0-1 0,0 1-1,0-1 1,0 1 0,0 0 0,0-1 0,0 1 0,0 0 0,0-1 0,0 1 0,0-1-1,0 1 1,0 0 0,-1-1 0,1 1 0,0 0 0,0-1 0,0 1 0,-1 0 0,1-1 0,0 1-1,0 0 1,-1 0 0,1-1 0,0 1 0,-1 0 0,1 0 0,0 0 0,-1-1 0,1 1-1,-1 0 1,-14-4 32,13 4-7,-23-3 82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167 209 13939,'-1'0'74,"-1"-1"0,1 1 0,0 0 0,0-1 0,0 1 0,0 0 0,-1 0-1,1 0 1,0 0 0,0 0 0,-1 0 0,1 0 0,0 0 0,0 0 0,-1 0 0,1 1 0,0-1 0,0 0 0,0 1 0,0-1 0,0 1-1,-1 0 1,1-1 0,0 1 0,0 0 0,-1 1 0,-27 26 407,18-14-136,0 2 1,1-1 0,1 1 0,0 1 0,1 0-1,-11 33 1,12-27-168,1 0 0,1 1 1,1-1-1,-1 46 0,4-66-158,1 0 1,0 1-1,1-1 1,-1 0-1,1 0 0,-1 0 1,1 0-1,0 0 1,0 0-1,3 6 1,-3-8-16,-1-1 1,1 1 0,0 0 0,0-1-1,-1 1 1,1 0 0,0-1 0,0 1-1,0-1 1,0 1 0,0-1-1,0 0 1,0 1 0,0-1 0,0 0-1,0 0 1,0 1 0,0-1 0,0 0-1,0 0 1,0 0 0,0 0 0,0-1-1,0 1 1,0 0 0,0 0-1,0 0 1,0-1 0,0 1 0,0-1-1,0 1 1,0-1 0,0 1 0,0-1-1,6-3 12,0 0-1,-1-1 1,1 0-1,-1 0 1,0 0-1,-1 0 1,1-1-1,7-10 1,4-8 23,13-27 1,-25 43-31,87-177 249,-76 146-46,-2-1 0,17-79 0,-29 108-146,-1 7-38,0 1 0,0 0 0,0-1 0,-1 1 0,1-1 1,-1 1-1,0-1 0,0 1 0,0-1 0,-1 1 0,1 0 0,-1-1 0,0 1 0,0-1 0,-1-3 0,2 7-24,0 0 0,-1 0 1,1-1-1,0 1 0,0 0 0,0 0 1,0 0-1,-1 0 0,1-1 0,0 1 0,0 0 1,0 0-1,-1 0 0,1 0 0,0 0 1,0 0-1,-1 0 0,1 0 0,0 0 1,0 0-1,-1-1 0,1 1 0,0 0 0,0 0 1,-1 0-1,1 1 0,0-1 0,0 0 1,-1 0-1,1 0 0,0 0 0,0 0 0,0 0 1,-1 0-1,1 0 0,0 0 0,0 0 1,-1 1-1,1-1 0,0 0 0,0 0 1,0 0-1,0 0 0,-1 1 0,1-1 0,0 0 1,0 0-1,0 1 0,-4 4 43,1-1 1,0 1-1,0 1 1,0-1-1,1 0 1,0 1-1,-3 10 0,-9 47 124,12-52-155,-3 17-49,1 0-1,1 0 0,1 0 0,2 0 1,0 1-1,2-1 0,10 46 1,-10-67-69,0 0 0,0 0-1,1 0 1,0-1 0,1 1 0,7 11 0,-10-16 40,0-1 1,1 1 0,-1 0-1,1 0 1,0-1-1,0 1 1,-1-1-1,1 1 1,0-1 0,0 0-1,0 0 1,0 0-1,0 0 1,1 0-1,-1 0 1,0-1 0,0 1-1,1-1 1,-1 1-1,0-1 1,1 0-1,-1 0 1,0 0 0,1 0-1,2-1 1,2-2-21,0 0 0,-1-1 0,0 1 0,0-2 0,0 1 0,0 0 0,0-1 0,-1 0-1,0-1 1,0 1 0,6-10 0,26-39-576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80 183 14083,'-1'3'78,"-48"148"3166,40-117-2374,1-1 0,-4 54 0,11-83-807,1-1 0,0 1 0,0 0 1,1 0-1,-1 0 0,2 4 0,-2-7-54,1-1 0,-1 1 0,0-1 0,0 0 0,0 1 0,0-1 0,0 0 0,1 1 0,-1-1 0,0 0 0,0 1 0,1-1-1,-1 0 1,0 1 0,1-1 0,-1 0 0,0 0 0,1 1 0,-1-1 0,0 0 0,1 0 0,-1 0 0,0 0 0,1 1 0,-1-1 0,1 0 0,-1 0 0,2 0 1,-1-1 0,0 1 1,0 0-1,0-1 0,0 1 0,0-1 1,-1 1-1,1-1 0,0 0 0,0 1 0,0-1 1,0 0-1,-1 0 0,1 1 0,0-1 1,0-1-1,11-14-8,0-1 1,-1 0-1,14-31 0,23-62-133,-43 96 117,16-39-16,24-101 0,-45 148 144,-4 14-57,-5 16 4,1 7 39,-5 45 0,12-63-124,0-1 1,0 0 0,1 0-1,1 0 1,0 1-1,5 20 1,-5-32 1,-1 1 1,0-1-1,0 0 1,1 0-1,-1 0 0,1 0 1,-1 1-1,1-1 1,0 0-1,-1 0 1,1 0-1,0 0 1,0 0-1,0 0 0,-1-1 1,1 1-1,0 0 1,0 0-1,0-1 1,1 1-1,-1 0 1,0-1-1,0 1 0,1 0 1,0-1-26,0 0 1,0 0 0,0-1-1,-1 1 1,1 0-1,0 0 1,0-1 0,-1 1-1,1-1 1,0 0-1,-1 1 1,1-1 0,0 0-1,2-2 1,4-3-177,1-1-1,-1-1 1,0 0 0,9-10 0,6-11 22,-2-2-1,-1 0 1,-1-1 0,21-49 0,-1-12-312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13291,'-32'154'3413,"13"-74"-2086,-12 132 1,28-164-962,4 55 0,0-87-320,0-1 0,2 0 0,0 0-1,0 0 1,2 0 0,-1 0 0,13 23 0,-17-36-45,1-1 0,0 1 1,0-1-1,0 1 1,0-1-1,0 1 0,0-1 1,0 1-1,0-1 1,0 0-1,1 0 0,-1 0 1,0 0-1,1 0 0,-1 0 1,1 0-1,2 1 1,-3-2-2,-1 0 1,0 0-1,1 0 1,-1 0 0,0 0-1,1 0 1,-1-1-1,0 1 1,1 0 0,-1 0-1,0 0 1,0 0-1,1-1 1,-1 1 0,0 0-1,0 0 1,1-1-1,-1 1 1,0 0 0,0 0-1,1-1 1,-1 1-1,0 0 1,0-1 0,0 1-1,0 0 1,0-1-1,2-20 16,-5-5 13,-1 0-1,-1 1 1,-2-1-1,-1 1 1,0 1-1,-2 0 1,-23-42-1,32 65-21,-1-4 38,0 0 1,-1 0 0,0 1 0,0-1 0,0 1-1,-1-1 1,0 1 0,0 0 0,0 1 0,0-1-1,-8-5 1,11 9-40,1 0 0,0-1 0,0 1 0,0 0 0,0 0 0,0 0 0,-1 0 0,1 0 0,0-1 0,0 1 0,0 0 0,-1 0 0,1 0 0,0 0 0,0 0 0,0 0 0,-1 0 0,1 0 0,0 0 0,0 0 0,0 0 0,-1 0 0,1 0 0,0 0 0,0 0 0,-1 0 0,1 0 0,0 0 0,0 0 0,0 0 0,-1 0 0,1 0 0,0 0 0,0 0 0,0 1 0,-1-1-1,1 0 1,0 0 0,0 0 0,0 0 0,0 0 0,0 1 0,-1-1 0,8 9 82,-2-6-221,0-1 0,-1 1 0,1-1-1,0 0 1,0 0 0,0-1 0,1 0 0,-1 0 0,0 0 0,0 0 0,1-1-1,7 0 1,-1-1-313,1 0 0,-1-1-1,1 0 1,14-4 0,-16 2 218,0 0 0,0-1 0,0 0 0,0-1 0,-1 0 0,0 0 0,0-1 0,-1-1 0,0 0 0,0 0 0,-1 0 0,0-1 0,0 0 0,-1-1 0,0 0 0,9-18 0,-16 27 315,1 0-1,-1 0 1,1 0-1,-1 0 1,0 0-1,1 0 1,-1 0 0,0 0-1,1 0 1,-1 0-1,0 0 1,0 0-1,0 0 1,0 0-1,0 0 1,0 0-1,0 0 1,-1-2-1,0 3 2,0 1-1,1-1 0,-1 0 0,0 0 1,0 1-1,1-1 0,-1 0 0,0 1 1,1-1-1,-1 1 0,1-1 0,-1 1 1,0-1-1,1 1 0,-1 0 1,1-1-1,0 1 0,-1 0 0,1-1 1,-1 1-1,1 0 0,0-1 0,-1 1 1,1 0-1,0 0 0,-7 11 300,2 1-1,-1-1 1,2 1 0,-1 0-1,2 0 1,0 0 0,0 0-1,1 1 1,1-1-1,0 16 1,1-27-363,0 0 1,0 0-1,0 0 0,1 0 0,-1 0 1,0 0-1,1 0 0,0 0 1,-1 0-1,1 0 0,0 0 1,0 0-1,0-1 0,0 1 0,0 0 1,3 2-1,-3-3-12,0 0 0,1-1 1,-1 1-1,0 0 0,1-1 0,-1 1 0,1 0 1,-1-1-1,1 0 0,-1 1 0,1-1 1,-1 0-1,1 0 0,-1 0 0,1 0 0,-1 0 1,3 0-1,2-2-5,1 1 1,-1-1 0,0 0-1,0-1 1,1 0 0,-2 0-1,1 0 1,9-6 0,5-8-32,0-1 0,-1 0 0,0-1-1,-2-1 1,0-1 0,-1-1 0,12-23 0,-19 28 3,-9 17 21,0 0 0,-1 0-1,1 0 1,0 0-1,0 0 1,0 0 0,0 0-1,0 0 1,0 0-1,0 0 1,0 1-1,0-1 1,0 0 0,0 0-1,0 0 1,0 0-1,-1 0 1,1 0 0,0 0-1,0 0 1,0 0-1,0 0 1,0 0 0,0 0-1,0 0 1,0 0-1,0-1 1,0 1-1,0 0 1,0 0 0,-1 0-1,1 0 1,0 0-1,0 0 1,0 0 0,0 0-1,0 0 1,0 0-1,0 0 1,0 0-1,0 0 1,0 0 0,0 0-1,0 0 1,0 0-1,0 0 1,0-1 0,0 1-1,0 0 1,0 0-1,0 0 1,0 0 0,0 0-1,0 0 1,0 0-1,0 0 1,0 0-1,0 0 1,0 0 0,0-1-1,0 1 1,0 0-1,0 0 1,0 0 0,-21 23-22,13-10 109,0 0 1,1 0-1,1 1 0,0 0 1,1 1-1,0-1 0,1 1 0,-3 19 1,8-19 49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14955,'1'-1'90,"-1"1"0,0-1 0,0 0-1,1 1 1,-1-1 0,1 0 0,-1 1 0,1-1-1,-1 0 1,1 1 0,-1-1 0,1 1 0,-1-1 0,1 1-1,0-1 1,-1 1 0,2-1 0,-1 1-52,-1 1-1,1-1 1,-1 0 0,1 1-1,0-1 1,-1 1 0,0-1 0,1 1-1,-1-1 1,1 1 0,-1 0 0,1-1-1,-1 1 1,0-1 0,0 1-1,1 0 1,-1-1 0,0 1 0,0 0-1,0-1 1,1 1 0,-1 0 0,0-1-1,0 1 1,0 0 0,-1 0-1,8 53 1497,-1 65-1,-2-20-968,-1-60-385,25 247 504,-20-252-545,-1-24-15,-7-10-118,0 0 0,1 0 0,-1 0 0,0 0 0,1-1 0,-1 1 0,0 0 0,1 0 0,-1 0 0,0-1 0,1 1 0,-1 0 0,0 0 0,0-1 0,1 1 0,-1 0 0,0 0 0,0-1 0,0 1 0,1 0 0,-1-1 0,0 1 0,0 0 0,0-1 0,0 1 0,0-1 0,0 1 0,0 0 0,0-1 0,1 1 0,-1-1 0,6-24 114,-1-1-1,-1 1 1,1-51 0,-2 22-35,2-10-19,1-23-137,24-113 1,-29 191 3,2 1 0,-1-1 0,1 1 0,0 0 0,8-13 0,-10 19 25,1-1 0,0 1 0,0-1 0,0 1 0,0 0 1,0 0-1,0 0 0,1 0 0,-1 0 0,1 0 0,-1 1 0,1-1 0,0 1 0,0-1 0,0 1 0,0 0 0,0 0 0,5 0 0,-1 0-53,0 1 0,-1-1 0,1 2 0,0-1 0,0 1 0,-1 0 0,1 0 0,-1 1 0,1 0 0,-1 0-1,10 5 1,-14-6 91,0 0 0,1 0 0,-1 0 0,0 1 0,-1-1 0,1 1 0,0-1 0,0 1 0,-1 0 0,1-1 0,-1 1 0,1 0 0,-1 0 0,0 0 0,0 1 0,0-1 0,0 0 0,0 0 0,0 0 0,0 1 0,-1-1 0,1 0 0,-1 1 0,0-1 0,0 1 0,0-1 0,0 0 0,0 1 0,0-1 0,-1 1 0,1-1 0,-1 0 0,1 0 0,-3 5 0,-2 3 63,0 0-1,-1 0 1,0 0 0,0-1 0,-1 0 0,-15 16 0,-56 45 355,54-50-285,8-6-81,2-1-99,-1-1 0,0 0 0,-1 0 0,-26 12 0,42-24 33,0 0 0,0 0 1,0 0-1,0 0 0,0 0 0,0 0 1,0 0-1,0 0 0,0-1 0,0 1 1,0 0-1,0 0 0,0 0 0,0 0 1,0 0-1,0 0 0,0 0 0,0 0 1,0-1-1,0 1 0,0 0 0,0 0 0,0 0 1,0 0-1,0 0 0,0 0 0,0 0 1,0 0-1,-1 0 0,1 0 0,0 0 1,0 0-1,0 0 0,0 0 0,0-1 1,0 1-1,0 0 0,0 0 0,0 0 1,-1 0-1,1 0 0,0 0 0,0 0 1,0 0-1,0 0 0,0 0 0,0 0 1,0 0-1,0 0 0,-1 0 0,1 0 1,0 0-1,0 1 0,0-1 0,0 0 0,0 0 1,0 0-1,0 0 0,0 0 0,0 0 1,0 0-1,0 0 0,-1 0 0,1 0 1,5-9-407,-5 9 394,46-69-805,-7 13 264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99 279 16203,'-11'13'281,"0"0"0,2 0 0,-1 1 0,2 1 0,0-1 0,1 1 0,0 1 0,1-1 0,1 1 0,0 0 0,2 1 0,0-1 0,0 1 0,0 23 0,3-35-223,1 0 0,-1 0 0,1 0 0,0 0 0,0 0 0,2 5 0,-3-9-48,1 0 0,-1 0 0,0 0 0,1 0 0,-1 0 0,1 0 0,0 0-1,-1 0 1,1-1 0,0 1 0,0 0 0,-1 0 0,1 0 0,0-1 0,0 1 0,0-1-1,0 1 1,0 0 0,0-1 0,0 0 0,0 1 0,0-1 0,0 0 0,0 1 0,0-1 0,0 0-1,0 0 1,0 0 0,0 0 0,1 0 0,-1 0 0,0 0 0,0 0 0,0 0 0,1-1 0,3-1-1,-1 0 0,0 1 0,0-2 1,0 1-1,-1 0 0,1-1 0,-1 0 0,1 0 1,-1 0-1,0 0 0,5-7 0,28-43 30,-21 27 24,-1 0 1,-1-1 0,-1-1-1,-1 0 1,11-46-1,-25 95-5,2 0 1,1 1-1,1-1 0,5 37 0,-6-56-56,1 0-1,-1 0 1,1 0 0,0 0 0,-1 0-1,1 0 1,0-1 0,0 1 0,0 0-1,1 0 1,-1-1 0,0 1-1,1 0 1,1 1 0,-1-2 0,-1 0 0,0-1 0,1 1 0,-1-1 0,1 1 0,-1-1 0,1 1 0,-1-1 0,1 0 1,-1 0-1,1 0 0,-1 0 0,1 0 0,-1 0 0,1 0 0,-1 0 0,1 0 0,-1-1 0,1 1 0,-1-1 0,0 1 0,2-2 0,17-8 13,-1-2 0,0 0 0,-1-1 0,0-1-1,27-29 1,-10 11-6,-13 12-1,44-36-25,-60 52 5,1-1 0,0 1 1,0 0-1,0 0 0,0 1 0,1 0 1,14-4-1,-22 7 10,1 0 0,0-1 0,0 1 0,0 0 0,0 0 0,0 0 0,0 1 0,-1-1 0,1 0 0,0 0 0,0 0 0,0 0 0,0 1 0,-1-1 0,1 0 0,0 1 0,0-1 0,-1 1 0,1-1 0,0 1 0,-1-1 0,1 1 0,0 0 0,-1-1 0,1 1 0,-1 0 0,1-1 0,-1 1 0,1 0 0,-1 0 0,0-1 0,1 1 0,-1 0 0,0 0 0,1 0 0,-1 0 0,0-1 0,0 1 0,0 0 0,0 1 0,1 5-3,-1 1 0,0-1 0,-1 14 0,0-9 6,0-11 2,1 0 1,0 0 0,0 0 0,0 0-1,0 0 1,0 0 0,0 0 0,0 1-1,0-1 1,1 0 0,-1 0-1,0 0 1,1 0 0,-1 0 0,0 0-1,1 0 1,-1 0 0,1 0 0,0 0-1,-1 0 1,1-1 0,0 1 0,0 0-1,1 1 1,0-2 2,-1 1 0,1-1 1,-1 0-1,1 0 0,-1 0 0,1 0 0,-1-1 0,1 1 1,-1 0-1,1-1 0,-1 1 0,1 0 0,-1-1 1,0 0-1,1 1 0,-1-1 0,0 0 0,2-1 0,20-14-108,-1-1-1,-1-1 1,-1-1-1,29-33 1,-1 1-990,-36 39 756,-5 6-30,0 0 0,-1-1 0,0 0 1,0 0-1,0 0 0,-1-1 0,0 0 1,0 0-1,-1-1 0,6-13 0,-5-5-326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13755,'0'0'34,"0"0"-1,0 1 1,0-1-1,0 0 1,0 0 0,0 1-1,0-1 1,0 0-1,-1 0 1,1 1 0,0-1-1,0 0 1,0 0-1,0 1 1,0-1 0,0 0-1,-1 0 1,1 0-1,0 1 1,0-1 0,0 0-1,-1 0 1,1 0 0,0 0-1,0 1 1,0-1-1,-1 0 1,1 0 0,0 0-1,0 0 1,-1 0-1,1 0 1,0 0 0,0 0-1,-1 0 1,1 0-1,0 0 1,-1 0 0,1 0-1,0 0 1,0 0-1,-1 0 1,1 0 0,0 0-1,0 0 1,-1 0-1,1 0 1,0 0 0,0 0-1,-1-1 1,1 1 0,0 0-1,0 0 1,0 0-1,-1 0 1,1-1 0,0 1-1,0 0 1,0 0-1,0 0 1,-1-1 0,1 1-1,0 0 1,0 0-1,0-1 1,0 1 0,0 0-1,0 0 1,0-1-1,-8 22 897,4-3-583,2-1 0,0 0-1,1 1 1,1-1 0,2 19 0,14 86 243,-9-85-433,1 1-1,20 53 1,-22-75-231,1 1 0,1-1 0,0 0 1,1-1-1,1 0 0,1-1 0,19 22 0,-29-35 4,0 0 1,0-1 0,0 1-1,-1 0 1,1-1 0,0 1-1,0 0 1,-1 0 0,1 0-1,-1 0 1,1 0 0,-1 0-1,1 0 1,-1 0-1,1 2 1,-13-5-1542,-24-16-173,17 6 1588,1 0-1,1-1 1,-28-27 0,32 26 810,1 1 1,0-2 0,1 0 0,-16-28-1,25 41-515,1 0-1,-1-1 0,1 1 0,0 0 0,0-1 0,0 1 1,0-1-1,1 0 0,-1 1 0,1-1 0,-1 0 0,1 1 1,0-1-1,0 0 0,0 1 0,1-1 0,-1 0 0,0 1 1,1-1-1,0 1 0,0-1 0,-1 0 0,2 1 1,-1 0-1,0-1 0,0 1 0,1 0 0,-1-1 0,1 1 1,0 0-1,0 0 0,-1 0 0,1 1 0,1-1 0,-1 0 1,0 1-1,0-1 0,0 1 0,1 0 0,-1 0 0,1 0 1,-1 0-1,4-1 0,20-6-102,28-6 1,-39 11-112,0 0 0,0-1 0,-1-1 0,1 0 0,-1-1 0,22-13 0,-17 0-111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11018,'0'-6'212,"0"0"0,1 0-1,-1 0 1,1 1 0,0-1 0,0 0-1,1 0 1,0 0 0,0 1-1,0-1 1,1 1 0,0-1-1,0 1 1,6-8 0,-7 10-168,-1 1 1,1 0-1,0 0 1,0 0-1,-1 0 1,1 0-1,0 1 0,1-1 1,-1 1-1,0-1 1,0 1-1,1-1 1,-1 1-1,0 0 1,1 0-1,0 1 1,-1-1-1,1 0 1,-1 1-1,1 0 1,0-1-1,-1 1 0,1 0 1,0 0-1,-1 1 1,1-1-1,0 0 1,-1 1-1,1 0 1,-1-1-1,1 1 1,-1 0-1,1 0 1,2 3-1,13 7 41,0-1 0,0 0 1,1-1-1,24 8 0,-35-15-72,0 1 1,1-2-1,-1 0 1,1 0-1,-1 0 1,1-1-1,-1 0 1,1-1-1,-1 1 1,1-2-1,-1 1 1,0-1-1,10-4 1,-3 0-2,-1 0 0,-1 0-1,1-1 1,-1-1 0,0 0 0,-1-1 0,0-1 0,0 0 0,14-17 0,-25 27-13,-1 0 1,0 0-1,0 0 1,1 0-1,-1 0 1,0-1-1,0 1 1,0 0 0,0 0-1,1 0 1,-1 0-1,0-1 1,0 1-1,0 0 1,0 0 0,0-1-1,0 1 1,0 0-1,0 0 1,0 0-1,1-1 1,-1 1-1,0 0 1,0 0 0,0-1-1,0 1 1,0 0-1,-1 0 1,1-1-1,0 1 1,0 0 0,0 0-1,0-1 1,0 1-1,0 0 1,0 0-1,0 0 1,0-1-1,-1 1 1,1 0 0,-12 0-17,-23 10 5,30-9 16,-14 5 40,0-1 0,0-1 0,-1-1-1,1-1 1,-1 0 0,-37-3 0,42 0-1,-1-1-1,1-1 1,1 0 0,-1-2-1,0 1 1,1-2-1,0 0 1,0 0 0,-19-14-1,-35-30 13,68 50-59,0 0 0,0 0 0,0 0 0,-1 0 0,1 0 1,0 0-1,0 0 0,0 0 0,0 0 0,0 0 0,0 0 0,0 0 0,0 0 0,-1 1 0,1-1 0,0 0 1,0 0-1,0 0 0,0 0 0,0 0 0,0 0 0,0 0 0,0 0 0,0 0 0,0 0 0,0 0 0,-1 0 1,1 1-1,0-1 0,0 0 0,0 0 0,0 0 0,0 0 0,0 0 0,0 0 0,0 0 0,0 0 0,0 1 1,0-1-1,0 0 0,0 0 0,0 0 0,0 0 0,0 0 0,0 0 0,0 0 0,0 0 0,0 1 0,0-1 1,0 0-1,0 0 0,0 0 0,1 0 0,-1 0 0,0 0 0,0 0 0,0 0 0,0 0 0,0 1 0,0-1 1,0 0-1,0 0 0,0 0 0,0 0 0,0 0 0,1 0 0,-1 0 0,3 9-91,4 2-98,-4-4 121,1 0 1,0 0-1,0-1 1,0 1-1,1-1 1,0 0-1,0-1 1,9 8-1,2-10-76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19204,'-7'-4'1376,"5"4"-1352,1 0-232,5 1 568,5 2-72,-1 0-320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90 13907,'3'-18'1170,"-1"12"-798,0-1 0,-1 0 0,0 1 1,0-1-1,0 0 0,-1 0 0,0 1 0,-2-12 1,1 18-269,0 0 0,1 1 1,-1 0-1,0-1 0,0 1 1,1-1-1,-1 1 1,0 0-1,1 0 0,-1-1 1,1 1-1,-1 0 0,1 0 1,-1 0-1,1-1 1,0 1-1,-1 0 0,1 1 1,-15 39 343,2 1-1,2 0 1,-6 46 0,-5 133-362,19-80-18,4-124-62,0 0 1,2 0-1,0 0 0,0 0 1,2 0-1,7 16 0,-11-29-17,1 0-1,-1-1 1,1 1-1,0-1 1,0 0-1,1 0 0,-1 0 1,1 0-1,0 0 1,-1 0-1,1 0 1,5 2-1,-6-4-22,1 0 1,-1 0-1,1 0 0,-1 0 0,1 0 1,0 0-1,0-1 0,-1 1 1,1-1-1,0 0 0,0 0 1,-1 0-1,1 0 0,0-1 0,0 1 1,0-1-1,-1 1 0,5-3 1,4-1-187,1-2 0,-2 1 0,1-1 0,0-1 0,-1 0 0,18-16 0,53-60-521,-66 68 585,31-37-436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31 12027,'3'-23'2195,"-3"15"-730,-4 15 807,-52 156 1290,-45 75-2605,88-210-896,4-10-145,1 0 1,-2-1 0,0 0-1,-14 16 1,24-33 44,0 1-1,-1-1 1,1 1-1,0-1 1,-1 1 0,1-1-1,0 0 1,-1 1-1,1-1 1,-1 1 0,1-1-1,-1 0 1,1 1-1,0-1 1,-1 0 0,1 0-1,-1 0 1,0 1-1,1-1 1,-1 0-1,1 0 1,-1 0 0,1 0-1,-1 0 1,1 0-1,-1 0 1,0 0 0,1 0-1,-1 0 1,1 0-1,-1 0 1,1 0 0,-1 0-1,1-1 1,-1 1-1,1 0 1,-1 0 0,1-1-1,-1 1 1,1 0-1,-2-1 1,-10-22-691,10 17 627,-9-20-487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13675,'15'-1'1384,"5"4"-696,0 3-184,8 1 609,3 3-145,2-2-136,2 2-88,-1-2-232,-1 2-80,-3-5-344,-4 0-200,-3-2-416,-3-1-216,-9-2-1176,-4 2 1560,-5 1-1209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15659,'0'1'1601,"6"-1"-1105,4-9-160,7-2 1008,11-8-704,5-2-152,5-2-200,1-3-160,0 3-392,-2 3-352,-8 4 536,-2 5-160,-6 5-72</inkml:trace>
  <inkml:trace contextRef="#ctx0" brushRef="#br0" timeOffset="1">700 285 16828,'21'25'1248,"-9"-1"-1024,-2 0-104,6 4 280,-6-3-232,3-3-520,-2-3-256,-4-11 480,0-3-136,-1-5-88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15283,'-7'13'1433,"10"7"-833,2-1-192,8 4 664,3-3-208,4-3-264,2-4-88,1-9-127,2-4-89,-2-11-224,2-6-224,-7-6-497,0-3-255,-8 0 728,-3-1-168,-4 5-128</inkml:trace>
  <inkml:trace contextRef="#ctx0" brushRef="#br0" timeOffset="1">214 1 11763,'3'4'1680,"0"3"-896,1 5-240,2 2 1785,3 12-1377,1 7-104,1 14-200,1 5-104,-1 11-112,1 1-96,-4 1-216,1-4-168,-5-12-368,0-9-184,-4-21 480,0-16-128,-4-5-88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14875,'0'1'1561,"7"1"-809,6-4-224,15-5 1072,5-3-400,10-7-407,3-2-145,3-3-152,-3-1-136,-6 3-528,-7-1-440,-10 9 536,-5 3-160,-8 6-40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11899,'2'-3'191,"1"0"0,-1 0 0,1 0 0,0 0 0,0 0 0,0 0 0,0 1 1,0-1-1,1 1 0,-1 0 0,1 0 0,-1 0 0,1 0 0,0 1 0,0 0 0,0-1 1,0 2-1,0-1 0,0 0 0,0 1 0,0-1 0,0 1 0,0 0 0,0 1 1,0-1-1,0 1 0,0 0 0,0 0 0,0 0 0,0 0 0,7 4 0,-1 0 54,0 1 0,0 0 0,-1 0 1,0 1-1,0 0 0,0 1 0,-1 0 0,0 0 0,-1 1 0,11 15 0,-5-2-35,-1 1 1,0 1 0,-2 0-1,-1 0 1,-1 1 0,-1 0-1,-1 0 1,3 30 0,-3-3-8,-3 0-1,-3 0 1,-5 58 0,2-75-385,-2 1 1,-1-1-1,-1 0 1,-2 0-1,-21 52 0,28-82 6,-1 0 0,0-1 0,1 1 0,-2-1 0,1 0 0,0 1 0,-5 3 0,7-7 150,0 0-1,0-1 1,0 1 0,0 0 0,0 0 0,0-1 0,0 1 0,0-1 0,0 1 0,0-1 0,-1 1 0,1-1 0,0 0 0,0 1 0,0-1 0,-1 0 0,1 0 0,0 0 0,0 0 0,0 0 0,-1 0 0,1 0 0,0-1 0,0 1-1,0 0 1,-1-1 0,1 1 0,0-1 0,0 1 0,0-1 0,0 1 0,0-1 0,0 0 0,0 0 0,0 1 0,-2-3 0,-17-29-685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7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15467,'11'-6'1313,"2"19"-905,-12 10-144,7 11 576,0 4-224,2 3-304,0 2-72,2-6-64,-4-2-56,4-11-128,-2-4-64,-7-11-128,1-8-152,-4-9-304,-3-8-120,-8-10 552,-4-4-192,-8-12-24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14779,'4'-8'1424,"-1"0"-943,-2 1-185,4 3 600,0-2-168,5 2-504,-2 1-320,2 0 936,-2 2-792,-1-1-8,8 2-24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12763,'-1'1'64,"-3"0"159,1 1-1,-1 0 1,1 0 0,-1 0-1,1 0 1,0 0 0,0 1-1,-4 4 1,6-6-184,1 0 1,-1 1-1,1-1 0,-1 0 1,1 1-1,0-1 1,0 1-1,-1-1 1,1 1-1,0-1 0,0 1 1,0-1-1,1 0 1,-1 1-1,0-1 1,1 1-1,-1-1 1,0 1-1,1-1 0,0 0 1,-1 1-1,1-1 1,0 0-1,0 0 1,-1 1-1,3 0 0,1 6 42,2-1 0,-1 0-1,1 0 1,0 0 0,0-1 0,1 0-1,-1 0 1,2 0 0,-1-1-1,0 0 1,1-1 0,13 6-1,-11-6-31,1-1 0,-1 0 0,1-1 0,0 0 0,0 0 0,0-2 0,0 1 0,0-1 0,12-2 0,5-3-16,0-1 1,0-1-1,0-1 0,-1-2 0,-1-1 0,48-26 0,30-26-7,-103 62-26,0 0 0,0 1 0,0-1 0,0 0 0,-1 1 0,1-1 0,0 1 0,0 0 0,0-1 1,0 1-1,0 0 0,0-1 0,0 1 0,0 0 0,0 0 0,0 0 0,0 0 0,1 0 0,-1 0 0,0 0 0,1 1 0,-1-1 2,-1 1-1,0 0 1,1-1-1,-1 1 0,0 0 1,0 0-1,0-1 1,0 1-1,0 0 0,0 0 1,0-1-1,0 1 1,0 0-1,0-1 0,0 1 1,0 0-1,0 0 0,-1-1 1,1 1-1,0 0 1,0-1-1,-1 2 0,-2 5 21,-1 0 1,0 0-1,0 0 0,-6 8 0,-7 2 80,1-1 0,-2-1 0,0 0 0,-1-1 0,0-1 0,-1-1 0,-41 18 0,33-18 37,-1-1 1,-1-2 0,0-1-1,0-1 1,-46 4 0,9-9 70,60-3-190,1 1 1,-1-1-1,1 0 1,-1-1 0,1 0-1,0 0 1,-12-5-1,17 7-19,1 0 0,-1-1 1,0 1-1,1 0 0,-1-1 0,0 1 0,1 0 0,-1-1 0,1 1 0,-1-1 0,0 1 0,1-1 1,-1 1-1,1-1 0,-1 1 0,1-1 0,0 1 0,-1-1 0,1 0 0,0 1 0,-1-1 0,1 0 1,0 1-1,0-1 0,-1 0 0,1 1 0,0-1 0,0 0 0,0 0 0,0 1 0,0-1 0,0 0 1,0 0-1,0 1 0,0-1 0,1 0 0,-1 1 0,0-1 0,0 0 0,1 1 0,-1-1 1,0 0-1,1 1 0,-1-1 0,0 0 0,1 1 0,-1-1 0,1 1 0,-1-1 0,1 1 0,0-1 1,-1 1-1,1 0 0,-1-1 0,2 0 0,3-3 1,1 0 0,1 1 0,-1-1 0,9-3 0,22-6-126,1 1 1,0 2-1,0 2 0,1 1 0,0 2 0,1 2 0,69 3 0,-101 0-33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13995,'-2'12'683,"-1"-1"0,-1 0 0,0 0 0,0 0 0,-1 0 0,-11 17 0,10-19-458,1 1-1,0 0 1,0 1 0,1-1-1,0 1 1,-4 22-1,7-32-222,1 0-1,0 0 0,0 0 1,0 0-1,0 0 0,0 0 1,0 1-1,0-1 0,0 0 1,0 0-1,0 0 0,1 0 1,-1 0-1,0 0 0,1 0 1,-1 0-1,1 0 1,-1 0-1,1 0 0,-1 0 1,1 0-1,0 0 0,0 0 1,-1-1-1,1 1 0,0 0 1,0 0-1,0-1 0,0 1 1,0-1-1,0 1 0,0-1 1,0 1-1,0-1 0,0 1 1,0-1-1,0 0 0,0 0 1,0 0-1,2 1 0,5-1-35,0 0-1,-1-1 0,1 0 0,0 0 1,7-3-1,8 0-54,-14 3 40,-1 0 0,1 0 1,0 1-1,0 0 1,0 1-1,0 0 1,13 3-1,-19-2 36,1-1 1,-1 0-1,0 1 0,0 0 0,0 0 0,0 0 1,0 0-1,0 0 0,0 1 0,-1-1 1,1 1-1,-1 0 0,0-1 0,0 1 1,0 0-1,0 0 0,0 1 0,-1-1 0,1 0 1,-1 1-1,1 4 0,0-2 53,-1-1 0,0 1 1,0-1-1,-1 1 0,0 0 0,0-1 0,0 1 0,0 0 0,-1-1 1,0 1-1,0-1 0,-1 1 0,0-1 0,0 1 0,0-1 0,0 0 0,-1 0 1,-5 8-1,5-9 44,0 0 0,0 0 1,-1 0-1,1-1 0,-1 0 1,0 0-1,0 0 0,0 0 1,0 0-1,0-1 0,-1 0 1,1 0-1,-1 0 0,1 0 1,-1-1-1,0 1 0,0-1 1,0-1-1,0 1 0,1-1 1,-11 0-1,13 0-108,0 0-1,0 0 1,0-1-1,0 1 1,0 0-1,0-1 1,1 0-1,-1 0 1,0 1-1,0-1 1,1 0 0,-1 0-1,0 0 1,1-1-1,-1 1 1,1 0-1,-1-1 1,1 1-1,0-1 1,0 1-1,-1-1 1,1 1-1,0-1 1,1 0 0,-1 0-1,0 1 1,0-1-1,1 0 1,-1 0-1,1 0 1,-1 0-1,1 0 1,0 0-1,0 0 1,0 0-1,0 0 1,0 0 0,0 0-1,1 0 1,0-3-1,5-18-278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83 12803,'0'-2'213,"0"-1"1,0 0-1,-1 1 1,1-1-1,-1 1 1,1-1-1,-1 1 0,0-1 1,0 1-1,0-1 1,0 1-1,0 0 1,-1 0-1,1-1 1,-1 1-1,0 0 1,1 0-1,-4-2 1,4 3-114,-1 0 1,1 0 0,-1 0-1,0 1 1,1-1 0,-1 0-1,0 1 1,1-1 0,-1 1-1,0-1 1,0 1 0,0 0-1,1 0 1,-1 0 0,0 0-1,0 0 1,0 0 0,0 0-1,1 1 1,-1-1 0,0 1-1,0-1 1,1 1 0,-1 0 0,0 0-1,1-1 1,-3 3 0,-4 3-19,0 0 0,0 0 0,1 1 0,0 0 0,0 1 0,0-1 1,1 1-1,0 1 0,1-1 0,0 1 0,-5 11 0,4-6-30,1-1 0,0 1 0,1 0 0,0 0-1,1 0 1,1 1 0,0 17 0,2-28-36,0 1 0,0-1-1,1 1 1,-1-1 0,1 0 0,1 0 0,-1 1 0,0-1 0,1 0 0,0 0-1,0 0 1,0-1 0,5 8 0,-5-10-13,-1 0 0,0 1 1,0-1-1,0 0 0,1 0 0,-1 0 0,1 0 1,-1 0-1,1-1 0,-1 1 0,1 0 1,-1-1-1,1 1 0,0-1 0,-1 1 0,1-1 1,0 0-1,-1 0 0,1 0 0,0 0 0,-1 0 1,1 0-1,0 0 0,0 0 0,-1-1 0,1 1 1,-1-1-1,1 1 0,0-1 0,-1 1 0,1-1 1,-1 0-1,1 0 0,-1 0 0,0 0 1,1 0-1,1-2 0,4-3 2,-1-1 1,0 0-1,0-1 0,0 1 0,-1-1 1,0 0-1,-1 0 0,0 0 1,0-1-1,-1 0 0,0 1 1,3-13-1,0-5 7,-1-1-1,2-52 1,-6 63-6,0 8 18,0-1-1,-1 1 1,0-1-1,-1 1 1,0-1-1,-2-11 1,0 20 69,0 7-51,-1 7-4,2 10 3,0-1 0,2 1 0,5 43 0,-2-56 2,1-12 36,-1-21 36,-3 14-215,-1 1 0,1-1-1,-2 0 1,1 0-1,-1 1 1,0-1 0,0 1-1,-1 0 1,0-1-1,-1 1 1,1 1 0,-1-1-1,-7-8 1,8 11-186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15227,'-4'29'1004,"-7"77"988,10-92-1887,1 0-1,1 0 0,0 0 1,1-1-1,6 23 0,-7-34-89,0 0-1,-1 1 1,1-1 0,0 0-1,0 0 1,0 0-1,1 0 1,-1 0-1,0 0 1,1 0-1,3 2 1,-4-3 0,0 0 0,0 0 0,0-1 0,0 1 0,0-1 0,1 1 0,-1-1 0,0 1 1,0-1-1,1 0 0,-1 0 0,0 1 0,0-1 0,1 0 0,-1 0 0,2-1 0,2 0 20,-1 0 0,0-1 0,1 1 0,-1-1 0,0 0 0,0-1 0,0 1-1,0-1 1,0 0 0,4-3 0,17-19 161,-1 0 0,-1-1 0,29-43 0,16-19 291,-47 67-304,-9 15 38,-7 13-62,-4 14 22,-1-20-173,-3 46 255,0-15-109,2 43 0,1-74-142,0 1 0,0-1 0,0 1 1,1-1-1,-1 0 0,0 1 0,1-1 0,-1 1 0,1-1 0,-1 0 1,1 1-1,1 1 0,-2-3-16,0 0 1,1 0-1,-1 1 0,0-1 1,1 0-1,-1 0 1,1 1-1,-1-1 0,0 0 1,1 0-1,-1 0 0,1 0 1,-1 1-1,1-1 1,-1 0-1,0 0 0,1 0 1,-1 0-1,1 0 1,-1 0-1,1 0 0,-1 0 1,1-1-1,-1 1 1,1 0-1,3-2-98,0 0 1,0-1-1,-1 1 1,1-1-1,-1 1 1,5-6-1,9-5-635,-12 11 493,-6 4-78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15347,'0'0'63,"0"-1"-1,0 1 1,0-1-1,0 1 1,0 0-1,0-1 1,0 1-1,0 0 1,0-1-1,0 1 1,0 0-1,0-1 1,0 1-1,0-1 1,0 1-1,1 0 1,-1-1-1,0 1 1,0 0-1,0-1 1,1 1-1,-1 0 1,0 0 0,0-1-1,1 1 1,-1 0-1,0 0 1,1-1-1,5 11 937,6 33-232,-9-30-488,13 47 227,98 306 1217,-113-362-1693,14 29 138,-15-32-159,0-1 0,1 1-1,-1 0 1,0-1 0,1 1 0,-1 0-1,0-1 1,1 1 0,-1 0-1,1-1 1,-1 1 0,1-1 0,-1 1-1,1-1 1,-1 1 0,1-1 0,-1 0-1,1 1 1,0-1 0,-1 0-1,1 1 1,0-1 0,-1 0 0,1 0-1,0 0 1,-1 1 0,1-1 0,0 0-1,0 0 1,-1 0 0,1 0-1,0 0 1,-1 0 0,1-1 0,0 1-1,0 0 1,-1 0 0,1 0 0,0-1-1,0 1 1,2-4 13,0 1 1,0-1-1,0 1 1,-1-1-1,0 0 1,0 0-1,0 0 1,0 0-1,0-1 0,-1 1 1,0 0-1,0-1 1,0 1-1,0-1 1,-1-4-1,2-15 67,-2-35-1,0 59-87,-2-40 79,-11-64 0,11 92-72,0 1 1,-2-1 0,1 1-1,-1-1 1,-1 1-1,0 0 1,0 0 0,-1 1-1,-14-19 1,17 27-7,0-1 1,0 0-1,0 1 0,0-1 1,0 1-1,0 0 0,-1 0 1,1 0-1,-1 1 0,-5-3 1,8 4-3,0 0 0,0-1 0,0 1 0,0 0 0,0 0-1,0 0 1,0 0 0,0 0 0,-1 0 0,1 0 0,0 0 0,0 1 0,0-1 0,0 0 0,0 1 0,0-1 0,0 1 0,0-1 0,0 1 0,0-1 0,1 1 0,-1-1 0,0 1 0,0 0 0,0 0 0,1-1 0,-1 1-1,0 0 1,1 0 0,-1 0 0,1 0 0,-1 0 0,1 0 0,-1 0 0,1 0 0,-1 0 0,1 0 0,0 0 0,0 0 0,0 2 0,-1 3-7,0 0 0,0-1 0,1 1-1,0 0 1,1 0 0,-1-1 0,1 1 0,0 0 0,0-1 0,1 1 0,0-1 0,0 1 0,0-1-1,0 0 1,1 0 0,0 0 0,0 0 0,0-1 0,1 1 0,0-1 0,-1 1 0,2-1-1,-1-1 1,0 1 0,1-1 0,0 1 0,-1-1 0,1 0 0,0-1 0,1 1 0,-1-1 0,0 0-1,1-1 1,-1 1 0,1-1 0,0 0 0,-1 0 0,1-1 0,0 0 0,0 0 0,-1 0 0,1-1-1,0 1 1,-1-1 0,1-1 0,-1 1 0,1-1 0,5-2 0,-1-2 2,1-1-1,-1 0 1,-1 0 0,0-1 0,0 0-1,0 0 1,-1-1 0,0 0 0,-1-1 0,0 0-1,0 0 1,-1 0 0,9-22 0,-5 8 23,-2 1 1,0-1 0,-1-1-1,-2 1 1,4-42-1,-7 56 0,-2 0-1,1 0 0,-2 1 0,-1-15 0,2 24-17,0 0 0,0-1 1,0 1-1,0 0 0,0 0 1,0 0-1,0-1 0,0 1 1,0 0-1,0 0 0,0 0 0,0-1 1,0 1-1,0 0 0,0 0 1,0 0-1,-1 0 0,1-1 1,0 1-1,0 0 0,0 0 0,0 0 1,0 0-1,0-1 0,-1 1 1,1 0-1,0 0 0,0 0 1,0 0-1,-1 0 0,1 0 0,0 0 1,0 0-1,0 0 0,0 0 1,-1 0-1,1 0 0,0 0 1,0 0-1,0 0 0,-1 0 0,1 0 1,0 0-1,0 0 0,0 0 1,-1 0-1,1 0 0,0 0 1,0 0-1,0 0 0,-1 0 0,1 0 1,0 0-1,-8 11 25,1 12-18,0 0-1,1 0 0,2 0 1,0 1-1,1 0 0,2 0 1,0 0-1,5 34 1,-4-53-6,0-1 1,1 1-1,0-1 1,0 1 0,0-1-1,0 0 1,1 1 0,0-1-1,0 0 1,0 0 0,0 0-1,1 0 1,-1 0 0,1-1-1,3 4 1,-3-5-1,-1 0 0,1 0 1,0-1-1,0 1 0,-1-1 0,1 0 0,0 0 0,0 0 1,0 0-1,0-1 0,0 1 0,1-1 0,-1 1 0,0-1 1,0 0-1,0 0 0,0-1 0,0 1 0,0-1 0,0 1 1,1-1-1,3-2 0,1 0 3,0 0 0,0-1 0,0-1 1,-1 1-1,1-1 0,-1 0 0,0-1 1,-1 0-1,1 0 0,-1 0 0,0-1 0,-1 0 1,1 0-1,7-14 0,3-8 26,-2-2-1,17-46 1,-29 70-25,4-9 0,3-5 53,-2-1-1,0 0 1,6-43 0,-12 64-50,-1 0-1,0 0 1,0 0-1,0 0 0,0-1 1,0 1-1,0 0 1,0 0-1,0 0 1,0 0-1,0 0 1,0 0-1,-1 0 1,1 0-1,0 0 0,-1 0 1,1 0-1,-1 0 1,1 0-1,-1 0 1,0 0-1,1 0 1,-2-1-1,1 2 0,0 0-1,0 0 1,0 0-1,0 0 1,0 1 0,0-1-1,0 0 1,0 0 0,0 1-1,0-1 1,0 1-1,0-1 1,1 1 0,-1-1-1,0 1 1,0 0-1,1-1 1,-1 1 0,0 0-1,1-1 1,-1 1 0,0 0-1,1 0 1,-1 0-1,0 1 1,-7 12 2,0 0 1,0 1-1,2 0 1,0 0-1,0 0 1,2 1-1,0-1 0,1 1 1,0 0-1,1 0 1,1 1-1,1-1 1,0 0-1,3 24 0,-2-37-12,-1 0 0,1 0 0,0 0 0,-1 0 0,1 0 0,0 0-1,1 0 1,-1 0 0,1 0 0,-1-1 0,1 1 0,0-1 0,0 1 0,0-1-1,0 1 1,0-1 0,0 0 0,1 0 0,-1 0 0,1-1 0,0 1-1,-1 0 1,1-1 0,0 0 0,0 0 0,0 0 0,0 0 0,0 0 0,0 0-1,0-1 1,0 1 0,0-1 0,1 0 0,3 0 0,4-1-132,0-1 0,0 0 0,0 0 0,0-1 1,0 0-1,0-1 0,-1 0 0,16-9 0,-7 2 4,0-2 0,0 0-1,21-19 1,4-13-170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92 14899,'-2'-3'178,"0"0"-1,0-1 1,-1 1-1,1 0 1,-1 0 0,0 0-1,0 0 1,-6-4-1,7 6-143,1 0 0,-1 0 0,0 1-1,0-1 1,0 1 0,0-1 0,0 1-1,1-1 1,-1 1 0,0 0 0,0 0-1,0 0 1,0 0 0,0 0-1,0 0 1,0 1 0,0-1 0,0 1-1,0-1 1,1 1 0,-3 1 0,-4 2 107,0 0 0,1 1 0,0 0 0,0 1 0,0 0 0,1 0 1,-1 0-1,2 0 0,-1 1 0,1 0 0,0 1 0,-7 12 0,4-4-28,0 0-1,1 1 1,1 0-1,0 0 1,-3 23 0,5-21-84,2 1 1,0-1 0,1 1 0,3 29 0,-2-41-24,1 1 1,1-1 0,-1 0 0,1-1 0,1 1-1,-1 0 1,1-1 0,1 1 0,-1-1-1,1 0 1,0 0 0,1 0 0,7 8 0,-11-13 2,1-1 1,-1 1 0,1-1-1,-1 0 1,1 1-1,-1-1 1,1 0 0,0 0-1,-1 0 1,1 0 0,0 0-1,0-1 1,0 1 0,0-1-1,0 1 1,0-1 0,0 1-1,0-1 1,0 0 0,0 0-1,0 0 1,3-1 0,-2 0 7,0 0 0,-1 0 0,1-1 0,-1 1 0,1-1 0,-1 1 1,1-1-1,-1 0 0,0 0 0,0 0 0,0 0 0,0-1 0,3-3 1,2-6 56,0-1 1,0 0-1,-1-1 1,7-26-1,-2 2 115,-3 0 1,8-79-1,-15 91-141,0-1 0,-2 1 1,-1-1-1,-1 0 1,-8-34-1,11 60-63,-1 0 0,1 0 1,0-1-1,-1 1 0,1 0 0,0 0 0,-1-1 1,0 1-1,1 0 0,-1 0 0,0 0 0,1 0 0,-1 0 1,0 0-1,0 0 0,0 0 0,0 0 0,0 0 1,-2 0-1,3 1 0,0 0 1,-1 0 0,1 0-1,0 0 1,0 0 0,-1 0 0,1 0-1,0 0 1,-1 0 0,1 0-1,0 0 1,-1 0 0,1 1-1,0-1 1,0 0 0,-1 0-1,1 0 1,0 0 0,0 1-1,-1-1 1,1 0 0,0 0-1,0 1 1,0-1 0,-1 0-1,1 1 1,-6 16-325,5-3 277,0 0 0,0 0 0,1 0-1,1 0 1,1-1 0,3 20-1,6 9-265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15523,'23'299'2427,"-12"-231"-2118,3 0 1,28 87 0,33 31 166,-40-103-7,-27-64-134,-11-22 101,-13-33 42,-28-90-391,6-1 0,-34-207 0,69 318-110,-9-62-118,11 69 86,1-1 0,0 0 0,0 1 0,1-1 0,3-16 0,-3 25 33,-1-1 0,1 1 0,-1 0 0,1-1-1,-1 1 1,1-1 0,0 1 0,0 0 0,0 0-1,0 0 1,0-1 0,0 1 0,0 0 0,0 0-1,0 0 1,0 0 0,1 1 0,-1-1 0,0 0-1,2 0 1,0 0-36,0 0 0,0 0 1,0 1-1,0-1 0,0 1 0,0 0 0,0 0 0,0 0 1,5 0-1,0 2-131,1 0 0,-1 0 0,0 0 0,1 1 0,14 8 1,-20-10 161,-1 1-1,1-1 1,-1 1 0,1 0 0,-1 0 0,0 0 0,1 1 0,-1-1 0,0 0-1,-1 1 1,1-1 0,0 1 0,-1 0 0,1 0 0,1 5 0,-2-4 45,0 1 1,0 0-1,0 0 0,-1 0 1,0 0-1,0 0 0,0 0 1,0 0-1,-2 5 1,-2 9 161,-2-1 0,0 0 0,-1 0 0,-9 18 1,13-30-144,-2 5 41,-22 40 261,25-47-343,0 0 1,-1 0-1,1-1 0,-1 0 0,0 1 1,0-1-1,-1 0 0,1 0 0,0-1 1,-5 4-1,7-6-20,1 0 0,-1 0 0,1 1 0,-1-1 0,0 0 0,1 0 0,-1 0 0,0 1 0,1-1 0,-1 0 0,0 0 0,1 0 1,-1 0-1,0 0 0,1 0 0,-1-1 0,1 1 0,-1 0 0,0 0 0,1 0 0,-1-1 0,0 1 0,1 0 0,-1 0 0,1-1 0,-1 1 0,1-1 0,-1 1 0,1 0 0,-1-1 0,1 1 0,-1-1 1,1 1-1,0-1 0,-1 0 0,1 1 0,0-1 0,-1 1 0,1-2 0,-8-25-285,8 25 316,-6-39-269,3-7-83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17532,'3'72'1422,"-2"-35"-1098,9 54 0,8-11 90,3 0 1,39 92 0,-56-160-367,-4-10-27,0 0-1,1-1 1,0 1-1,-1 0 1,1 0 0,0 0-1,0-1 1,0 1-1,0 0 1,0-1 0,0 1-1,3 2 1,-3-6 9,-1 1 1,1-1-1,-1 0 0,1 1 1,-1-1-1,0 1 0,0-1 1,0 0-1,0 1 0,0-1 1,0-2-1,-7-33 119,-1 1 1,-1 0-1,-2 1 0,-2 0 1,-22-46-1,31 74-133,-13-26 39,17 32-52,-1 0 0,0 0 0,1 0 0,-1 0 0,1 0 1,-1 0-1,0 0 0,0 0 0,0 0 0,0 1 0,0-1 1,1 0-1,-1 1 0,0-1 0,0 0 0,-1 1 0,1-1 0,0 1 1,0 0-1,0-1 0,0 1 0,0 0 0,0 0 0,-2 0 0,3 0-1,-1 0 0,1 0 0,-1 1-1,1-1 1,-1 0 0,1 1 0,0-1 0,-1 1-1,1-1 1,0 0 0,-1 1 0,1-1-1,0 1 1,0-1 0,0 1 0,-1-1-1,1 1 1,0-1 0,0 1 0,0-1-1,0 1 1,0-1 0,0 1 0,0-1-1,0 1 1,0 1 0,2 17 24,4 2-22,1 1-1,1-2 1,0 1 0,2-1 0,21 34 0,-27-49-8,0 1 1,0-1 0,0 0 0,1 0 0,0 0 0,0 0-1,0-1 1,8 5 0,-11-7 2,0-1 0,0 0 0,1 0 0,-1 0 0,1 0-1,-1 0 1,0-1 0,1 1 0,0-1 0,-1 1 0,1-1 0,-1 0 0,1 0 0,-1 0 0,1 0-1,0-1 1,-1 1 0,1-1 0,-1 1 0,1-1 0,-1 0 0,0 0 0,1 0 0,2-2-1,1-1 2,-1 0-1,0-1 0,-1 1 0,1-1 0,-1 0 0,0 0 1,0-1-1,-1 1 0,1-1 0,-1 0 0,2-7 0,5-11 12,9-34-1,-6 1 24,-9 37-5,11-34 0,-15 55-28,0-1-1,0 0 0,0 0 1,0 0-1,0 0 1,0 0-1,0 0 1,0 0-1,0 0 0,0 0 1,0 0-1,0 1 1,0-1-1,0 0 1,0 0-1,0 0 0,0 0 1,0 0-1,0 0 1,1 0-1,-1 0 1,0 0-1,0 0 0,0 0 1,0 0-1,0 0 1,0 0-1,0 0 1,0 0-1,0 1 0,0-1 1,1 0-1,-1 0 1,0 0-1,0 0 1,0 0-1,0 0 0,0 0 1,0 0-1,0 0 1,0-1-1,0 1 1,1 0-1,-1 0 0,0 0 1,0 0-1,0 0 1,0 0-1,0 0 0,0 0 1,0 0-1,0 0 1,0 0-1,0 0 1,0 0-1,1 0 0,-1 0 1,0 0-1,0-1 1,0 1-1,0 0 1,0 0-1,0 0 0,0 0 1,0 0-1,0 0 1,0 0-1,0 0 1,0-1-1,3 9 6,5 35 13,8 33 1,-14-69-17,0 0-1,1 0 1,0-1 0,0 1 0,0-1 0,1 1 0,8 10 0,-11-16 2,0 0 1,0 0 0,1 0 0,-1 1 0,0-2 0,0 1 0,1 0 0,-1 0-1,0 0 1,1 0 0,-1-1 0,1 1 0,-1-1 0,1 1 0,-1-1 0,1 0 0,-1 1-1,1-1 1,0 0 0,1 0 0,0-1 4,0 1 0,-1-1 0,1 0 0,0 0 0,-1 0-1,1 0 1,-1 0 0,0 0 0,1-1 0,3-3 0,4-3 28,-1-1 0,0-1 0,15-20 0,-20 24-26,33-50 102,-28 41-86,0 0-1,2 1 0,-1 0 1,2 0-1,12-12 0,-22 25-28,-1-1-1,1 1 1,-1 0-1,1 0 0,0-1 1,-1 1-1,1 0 0,0 0 1,0 1-1,0-1 1,-1 0-1,1 1 0,0-1 1,0 1-1,0-1 1,0 1-1,0 0 0,0 0 1,0 0-1,3 1 1,-3-1-2,0 1 0,0 0 0,0 1 0,-1-1 0,1 0 0,-1 0 1,1 1-1,-1-1 0,1 1 0,-1-1 0,0 1 0,0 0 1,0-1-1,0 1 0,0 0 0,0 0 0,0 0 0,-1 0 1,2 4-1,10 38-34,-8-28 30,1 1-1,13 29 0,-17-45 10,-1 0 0,0 0 0,1 0 0,-1 0 0,0 0 0,1-1 0,0 1 0,-1 0 0,1 0 0,-1 0 0,1-1 0,0 1 0,-1 0 1,1-1-1,0 1 0,0-1 0,0 1 0,-1-1 0,1 1 0,0-1 0,0 0 0,0 1 0,0-1 0,0 0 0,0 0 0,0 0 0,1 1 0,0-2 2,0 1 0,-1-1 0,1 0 0,0 0 0,-1 1 0,1-1 1,-1 0-1,1 0 0,-1 0 0,0 0 0,1-1 0,-1 1 0,0 0 0,1-2 0,6-8 19,-1 0 0,0 0 0,6-14 0,-12 21-19,24-50 52,-15 30-39,1 0-1,18-28 1,-28 51-19,-1-1 0,1 1 0,0-1 0,0 1 1,1 0-1,-1-1 0,0 1 0,0 0 0,1 0 0,-1 0 0,0 0 1,1 0-1,-1 0 0,1 0 0,0 0 0,-1 0 0,3 0 1,-3 1-1,0 0-1,0 0 1,-1 1 0,1-1 0,0 0 0,0 0 0,0 1 0,0-1 0,0 0 0,-1 1 0,1-1 0,0 1 0,0-1 0,-1 1 0,1-1 0,0 1-1,-1 0 1,1-1 0,0 1 0,-1 0 0,1-1 0,-1 1 0,1 1 0,4 7-13,-1 1 0,0-1 0,-1 1-1,4 17 1,-2-9 18,-5-17-3,0 1 1,0-1-1,1 0 1,-1 0 0,1 0-1,-1 0 1,1 0-1,-1 1 1,1-1 0,0 0-1,-1 0 1,1 0-1,0 0 1,0-1 0,0 1-1,0 0 1,0 0-1,0 0 1,0-1 0,0 1-1,1 0 1,0-1 0,-1 0 0,0 0 0,0 0 0,1 0 1,-1 0-1,0-1 0,0 1 0,0 0 0,0-1 0,1 1 0,-1-1 1,0 1-1,0-1 0,0 1 0,0-1 0,0 0 0,0 0 1,0 0-1,0 1 0,1-3 0,25-31 17,5-5-74,-30 36 41,1 1 0,0-1 0,-1 1 0,1 0 0,0 0 0,0 0 0,0 0 0,1 1 0,-1-1 0,6-1 0,-7 3 3,-1 0-1,1 0 1,-1 0-1,1 0 1,-1 0 0,1 0-1,-1 0 1,1 1-1,-1-1 1,1 1-1,-1-1 1,1 1-1,-1-1 1,0 1-1,1 0 1,-1 0-1,0-1 1,1 1-1,-1 0 1,0 0-1,0 1 1,0-1 0,1 1-1,-1-1-35,0 0 1,-1 0-1,1 0 0,0 0 1,-1 0-1,1 0 0,-1 0 1,1 0-1,-1 0 0,1 0 1,-1 0-1,0 0 0,0 1 1,1-1-1,-1 0 0,0 0 0,0 0 1,0 0-1,0 0 0,0 1 1,-1-1-1,1 0 0,0 0 1,0 0-1,-1 0 0,1 0 1,-1 0-1,1 0 0,-2 2 1,1-2 26,0 0 0,1-1 0,-1 1-1,0-1 1,0 0 0,0 1 0,1-1 0,-1 0 0,0 1 0,0-1 0,0 0 0,0 0 0,0 0 0,0 0 0,0 0 0,0 0 0,0 0 0,0 0 0,1 0 0,-1 0 0,0 0 0,0 0 0,0-1 0,0 1 0,-1-1 0,-16-9-321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18116,'-5'4'1304,"8"1"-1104,3 0-80,4 0 120,3-1-576,4-1 296,2 0-120,1-2-56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74 109 15595,'-7'6'234,"0"1"1,1 0-1,0 0 0,0 0 0,1 1 0,0 0 0,0 0 0,1 0 0,0 1 1,0-1-1,1 1 0,0 0 0,1 0 0,-1 0 0,0 12 0,3-15-146,-1 0 1,1-1-1,0 1 0,1 0 0,-1 0 0,1-1 1,0 1-1,1 0 0,-1-1 0,1 1 0,3 6 1,-2-8-69,-1-1 0,0 1 0,1-1 0,0 1 1,0-1-1,0 0 0,0 0 0,0 0 0,0-1 1,1 1-1,-1-1 0,1 0 0,0 0 0,0 0 1,0 0-1,6 1 0,-5-1-3,0-2-1,0 1 1,0 0-1,0-1 1,0 0-1,0 0 1,0-1-1,0 1 1,0-1-1,0 0 1,0-1-1,-1 1 1,1-1 0,0 0-1,-1 0 1,1 0-1,-1 0 1,0-1-1,0 0 1,0 0-1,0 0 1,0 0-1,3-5 1,4-4 73,0 0 0,0-1 0,-2-1-1,1 1 1,12-27 0,-14 21 69,0 0-1,-1 0 1,-1-1 0,0 1-1,-2-1 1,0-1-1,-2 1 1,1-23-1,-6 16 199,-2 21-164,-2 16-35,3-1-117,0 1 0,1 0-1,0 1 1,1-1 0,-2 19-1,1 58 11,3-70-40,0-1-16,2 80-2,-1-88-26,0-1 0,0 1 0,1-1 0,0 1 0,0-1 0,1 1 0,0-1 0,0 0 0,7 11 0,-9-17 9,-1 0 0,1 0 0,-1 0-1,1-1 1,0 1 0,-1 0 0,1-1 0,0 1-1,-1 0 1,1-1 0,0 1 0,0-1-1,0 1 1,0-1 0,0 0 0,-1 1-1,1-1 1,0 0 0,0 0 0,0 1 0,0-1-1,0 0 1,0 0 0,0 0 0,0 0-1,0 0 1,0 0 0,0-1 0,1 1-1,1-1-49,-1-1 1,0 1-1,1 0 0,-1-1 0,0 0 0,0 1 0,0-1 0,0 0 0,0 0 0,3-3 0,3-7-128,0 0 0,-1 0 0,7-14 0,9-27-234,-3-4-106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17908,'-1'65'1002,"4"1"1,3 0-1,2-1 0,25 92 1,-30-147-966,0 0 0,1 0 1,0-1-1,0 1 1,1-1-1,1 0 0,-1 0 1,14 15-1,-15-21-33,-1 0 0,1 1 0,0-1 0,0 0 0,0-1 0,1 1 0,-1-1 0,1 0 0,-1 0 1,1 0-1,0-1 0,0 1 0,0-1 0,-1 0 0,1-1 0,0 1 0,0-1 0,0 0 0,0 0 0,6-1 0,0-1-138,0-1 1,0 0-1,-1 0 0,1-1 1,-1 0-1,11-6 0,57-38-1623,-54 32 1593,21-15-309,-7 0-174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3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 13131,'-31'-46'1711,"31"46"-1689,0 0 0,0 0 0,1 0 0,-1-1 0,0 1 0,0 0 0,0 0 0,0 0 0,0 0 0,0 0 1,0 0-1,0-1 0,0 1 0,1 0 0,-1 0 0,0 0 0,0 0 0,0 0 0,0 0 0,0 0 0,1 0 0,-1 0 0,0 0 0,0 0 0,0 0 0,0-1 0,0 1 1,1 0-1,-1 0 0,0 0 0,0 0 0,0 0 0,0 1 0,1-1 0,-1 0 0,0 0 0,0 0 0,0 0 0,0 0 0,0 0 0,1 0 0,-1 0 0,0 0 1,0 0-1,0 0 0,0 0 0,0 1 0,1-1 0,9 2 153,13 9-207,0-1 0,1-2 1,0 0-1,1-2 0,-1-1 0,1 0 0,0-2 0,1-1 0,-1-1 1,0-1-1,0-1 0,1-2 0,-1 0 0,0-1 0,-1-2 1,29-10-1,-16 1-290,47-27 0,-78 39 303,0 1 85,-10 7 31,-11 9 97,-20 12 137,-1-3 1,-1-1-1,0-1 0,-2-2 0,0-2 1,-1-2-1,-42 11 0,71-24-265,0 0-1,0-1 1,1 0-1,-1 0 1,0-1-1,0-1 1,0 0-1,-17-3 1,22 2-65,0 1 0,1-1 0,-1 0 1,1-1-1,-1 1 0,1-1 0,0 0 0,0-1 0,1 1 1,-1-1-1,1 0 0,-1 0 0,1 0 0,0 0 0,1-1 1,-1 0-1,-4-9 0,7 14-15,1 0 1,-1-1-1,1 1 0,0-1 0,0 1 1,-1-1-1,1 0 0,0 1 1,0-1-1,-1 1 0,1-1 1,0 1-1,0-1 0,0 0 0,0 1 1,0-1-1,0 1 0,0-1 1,0 1-1,0-1 0,0 0 0,0 1 1,1-1-1,-1 1 0,0-1 1,0 1-1,1-1 0,-1 1 1,0-1-1,0 1 0,1-2 0,18-4 71,-16 5-68,0 1 0,-1-1 0,1 0 0,0 0 0,-1 0 0,1 0 0,3-2 1,15-17-117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13771,'3'-22'1933,"-3"22"-1900,0 0 0,0 0 0,0 0 0,0 0 0,0-1 0,1 1 1,-1 0-1,0 0 0,0 0 0,0 0 0,0 0 0,0 0 0,0-1 1,0 1-1,1 0 0,-1 0 0,0 0 0,0 0 0,0 0 0,0 0 1,0 0-1,1 0 0,-1 0 0,0 0 0,0 0 0,0 0 1,0 0-1,1 0 0,-1 0 0,0 0 0,0 0 0,0 0 0,0 0 1,1 0-1,-1 0 0,0 0 0,0 0 0,0 0 0,0 0 0,0 0 1,1 0-1,-1 0 0,0 0 0,0 0 0,0 1 0,0-1 1,0 0-1,0 0 0,1 0 0,-1 0 0,3 5 287,0-1-1,0 1 0,0 0 1,0 0-1,1 5 1,82 230 2263,-44-111-2092,-29-104-355,-13-24-133,0-1-1,0 0 1,1 0-1,-1 0 1,0 0-1,0 0 1,0 1-1,0-1 0,1 0 1,-1 0-1,0 0 1,0 0-1,0 0 1,1 0-1,-1 0 1,0 0-1,0 0 1,0 0-1,1 0 0,-1 0 1,0 0-1,0 0 1,0 0-1,1 0 1,-1 0-1,0 0 1,0 0-1,0 0 1,1 0-1,-1 0 0,0 0 1,0-1-1,0 1 1,0 0-1,1 0 1,-1 0-1,0 0 1,0 0-1,0 0 1,0-1-1,0 1 0,0 0 1,1 0-1,-1 0 1,0 0-1,0-1 1,0 1-1,0 0 1,0 0-1,0 0 1,0-1-1,0 1 0,2-7 24,0 0 0,-1 0-1,0-1 1,0 1-1,-1-8 1,-2-61 83,-3 0 0,-28-143 0,28 195-79,0 0 0,-2 0 0,-9-23 0,25 63-15,1-1 1,0 0 0,1-1 0,16 17 0,-19-24-19,-1 1 0,1-1 0,0-1 0,1 0 0,-1 0 0,1-1 0,1 0 0,17 7 0,-23-10-2,1-1 0,-1 0 0,1 0 0,0 0 0,-1-1 1,1 1-1,0-1 0,0 0 0,-1-1 0,1 1 0,0-1 0,-1 0 1,1 0-1,0 0 0,-1-1 0,0 0 0,6-2 0,-4 0 0,0 0 0,-1 0-1,1-1 1,-1 0-1,0 0 1,0 0 0,-1 0-1,0-1 1,1 1-1,4-11 1,-1-1 6,0-1 0,-2 1 0,0-1 0,0 0 0,-2-1 0,0 1 0,1-35 0,-4 46 1,-1-39 19,0 44-19,0-1 0,0 1-1,-1-1 1,1 1-1,-1 0 1,1-1-1,-1 1 1,0 0-1,0-1 1,0 1-1,0 0 1,0 0 0,-1 0-1,-1-3 1,2 5-2,1-1 0,0 1 0,-1 0 0,1 0-1,0 0 1,-1 0 0,1-1 0,-1 1 0,1 0 0,0 0 0,-1 0 0,1 0 0,-1 0 0,1 0 0,-1 0 0,1 0 0,0 0 0,-1 0 0,1 1 0,-1-1 0,1 0 0,0 0 0,-1 0 0,1 0 0,0 0 0,-1 1 0,1-1 0,0 0 0,-1 0 0,1 1 0,0-1 0,-1 0 0,1 1 0,0-1 0,0 0 0,-1 1 0,-9 14-9,3 1 2,1 0 0,1 0-1,0 0 1,2 1 0,-1-1-1,0 26 1,3 102 2,1-135-25,4 37-29,-3-44 17,-1 0 0,1 0 0,-1 0 0,1 0 0,0 0 0,0 0 0,0 0 0,0 0 0,0 0 0,0 0-1,1 0 1,-1-1 0,0 1 0,1 0 0,0-1 0,2 3 0,-2-4 3,-1 1 0,0-1 1,0 1-1,1-1 0,-1 1 0,0-1 0,1 0 1,-1 0-1,1 0 0,-1 0 0,0 0 0,1 0 1,-1 0-1,0 0 0,1-1 0,-1 1 0,0-1 1,1 1-1,-1-1 0,0 1 0,0-1 0,1 1 1,-1-1-1,0 0 0,1-1 0,3-1-16,-1-1-1,0 0 0,0 0 0,0 0 1,4-7-1,15-28-363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111 137 16732,'-36'82'1879,"-2"3"-1175,29-61-424,4-12-158,0-1-1,1 2 1,1-1-1,0 0 1,0 1-1,2-1 1,-2 23-1,3-35-120,0 1 0,0-1 0,0 0 1,0 0-1,0 0 0,0 1 0,0-1 0,0 0 0,0 0 0,0 0 0,0 0 1,0 1-1,0-1 0,0 0 0,0 0 0,0 0 0,0 0 0,1 0 0,-1 1 1,0-1-1,0 0 0,0 0 0,0 0 0,0 0 0,0 0 0,0 0 0,1 1 1,-1-1-1,0 0 0,0 0 0,0 0 0,0 0 0,0 0 0,1 0 0,-1 0 1,0 0-1,0 0 0,0 0 0,0 0 0,1 0 0,-1 0 0,7-6 2,8-15-32,-14 19 29,3-3-7,2-6-5,1 0 0,0 0 1,1 1-1,0 1 0,16-15 0,-23 23 12,1-1-1,0 1 0,0 0 1,0 0-1,-1 0 0,1 0 0,1 0 1,-1 0-1,0 1 0,0-1 0,0 1 1,0-1-1,0 1 0,0 0 0,1 0 1,2 0-1,-2 1 1,-1-1 0,1 1 1,-1 0-1,1 0 0,-1 1 0,0-1 1,1 0-1,-1 1 0,0 0 0,0-1 0,0 1 1,0 0-1,0 0 0,0 0 0,-1 0 1,3 5-1,9 12 17,-2 2 1,0 0-1,-2 0 1,0 0 0,-1 1-1,7 34 1,17 141 399,-25-136-114,-2 0 0,-6 115 0,0-167-272,1-7-26,0 0 1,0 1-1,0-1 0,0 0 0,0 1 0,-1-1 0,1 0 1,-1 0-1,0 0 0,1 1 0,-1-1 0,0 0 0,0 0 1,-1 0-1,1 0 0,0 0 0,-2 2 0,2-4-6,1 0 0,-1 0 0,1 0 1,-1 0-1,1 1 0,0-1 0,-1 0 0,1 0 0,-1 0 0,1 0 0,-1 0 0,1 0 0,-1 0 0,1 0 0,0 0 0,-1 0 0,1-1 0,-1 1 0,1 0 0,-1 0 0,1 0 0,0 0 0,-1-1 0,1 1 0,0 0 0,-1 0 0,1-1 0,0 1 0,-1 0 0,1-1 0,0 1 0,-1 0 0,1-1 0,0 1 0,0 0 1,-1-1-1,-9-18-54,9 15 39,-12-27-102,2-1 0,1-1 0,1 1 1,-5-47-1,8 26-41,2-1 0,3-54 0,3 81 112,0 0 0,2 0-1,0 1 1,9-27 0,-10 44 40,0 0 0,0 0 0,1 0 0,0 1 0,0-1 0,1 1 0,0 0 0,1 0 1,0 1-1,0-1 0,0 1 0,1 1 0,0-1 0,14-9 0,-20 15 6,0 1 0,0-1 0,1 0 0,-1 1 1,0-1-1,0 0 0,1 1 0,-1 0 0,1-1 0,-1 1 0,0 0 0,1 0 0,-1-1 0,1 1 0,-1 0 1,0 1-1,1-1 0,-1 0 0,1 0 0,-1 1 0,0-1 0,1 0 0,-1 1 0,2 0 0,-1 1-1,0 0 0,0-1-1,0 1 1,-1 0-1,1 0 1,-1 0-1,1 0 1,-1 0 0,0 0-1,0 1 1,0-1-1,1 5 1,2 6-8,-1 1 0,-1 0-1,2 25 1,-4-39 10,0 36 29,-1-25-7,1-1 0,0 1 0,1-1 1,0 0-1,4 16 0,-5-26-20,0 1-1,0-1 1,0 0 0,0 0 0,0 0 0,0 0 0,0 0 0,0 0 0,0 0-1,0 0 1,0 1 0,0-1 0,0 0 0,0 0 0,0 0 0,0 0-1,0 0 1,0 0 0,0 0 0,0 0 0,0 0 0,0 1 0,0-1 0,0 0-1,1 0 1,-1 0 0,0 0 0,0 0 0,0 0 0,0 0 0,0 0-1,0 0 1,0 0 0,0 0 0,0 0 0,1 0 0,-1 0 0,0 0 0,0 0-1,0 0 1,0 0 0,0 0 0,0 0 0,0 0 0,0 0 0,1 0-1,-1 0 1,0 0 0,0 0 0,0 0 0,0 0 0,0 0 0,0 0 0,0 0-1,0 0 1,0 0 0,1 0 0,-1 0 0,0 0 0,0 0 0,0-1 0,4-9 68,2-17 18,2-86 260,-12-193-1,6 322-309,0-1 0,9 28 0,-9-34-41,1 0-1,0 0 1,1-1 0,0 1-1,0-1 1,1 0-1,5 8 1,-9-15 4,0 0 0,-1 0 0,1-1 0,0 1 0,0 0 0,-1-1 0,1 1 0,0-1 0,0 1 0,0-1 0,0 1 0,0-1 0,0 0 0,0 1 0,0-1 0,0 0 0,0 0 0,0 1 0,0-1 0,0 0 0,0 0 0,0 0 0,0 0 0,0-1 0,0 1 0,0 0 0,0 0 0,0-1 0,0 1 0,0 0 0,-1-1 0,1 1 0,0-1 0,0 1 0,0-1 0,0 0 0,-1 1 0,1-1 0,0 0 0,0 1 0,-1-1 0,1 0 0,-1 0 0,2-1 0,3-5 12,0 0 0,-1-1 0,1 1 0,2-9 1,3-8 25,-1 0 1,-1-1 0,-2 0-1,0 0 1,-2-1-1,2-26 1,-7 35-4,1 17-36,0 0 1,0 0 0,0 0-1,0 0 1,0-1 0,-1 1-1,1 0 1,0 0 0,0 0-1,0 0 1,0 0-1,0 0 1,0 0 0,0 0-1,0 0 1,-1 0 0,1 0-1,0 0 1,0 0 0,0 0-1,0 0 1,0 0 0,0 0-1,0 0 1,0 0-1,0 0 1,-1 0 0,1 0-1,0 0 1,0 1 0,0-1-1,0 0 1,0 0 0,0 0-1,0 0 1,0 0 0,0 0-1,0 0 1,0 0-1,-1 0 1,1 0 0,0 0-1,0 0 1,0 1 0,0-1-1,0 0 1,0 0 0,0 0-1,0 0 1,0 0 0,0 0-1,0 0 1,0 0-1,0 1 1,0-1 0,0 0-1,0 0 1,0 0 0,0 0-1,0 0 1,0 0 0,-8 32 51,4 3-77,2 0 0,1 0 0,1 0 0,2 0 0,2 0 0,10 46 0,-13-78-51,0 0 0,0 0 0,0-1 0,0 1 0,0 0 0,1 0 0,-1 0-1,1-1 1,2 3 0,-4-4 57,0-1-1,1 0 1,-1 0-1,0 1 1,1-1-1,-1 0 1,0 0-1,1 0 1,-1 1-1,0-1 0,1 0 1,-1 0-1,1 0 1,-1 0-1,0 0 1,1 0-1,-1 0 1,0 0-1,1 0 1,-1 0-1,1 0 1,-1 0-1,1 0 1,0 0-1,0 0 5,-1-1-1,1 0 0,0 1 1,0-1-1,0 0 1,0 1-1,-1-1 1,1 0-1,0 0 1,-1 0-1,1 1 0,-1-1 1,2-2-1,9-28-274,-1-16-112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15627,'-39'76'2904,"28"-58"-2618,1 0-1,1 1 0,1 0 1,0 0-1,2 1 0,-5 20 0,11-39-285,0 1 0,-1-1-1,1 0 1,0 0 0,0 0 0,0 0-1,0 1 1,0-1 0,0 0-1,0 0 1,1 0 0,-1 0-1,0 0 1,1 1 0,-1-1-1,0 0 1,1 0 0,0 0 0,0 1-1,0-1-4,0 0 0,-1-1 0,1 0 0,0 1 0,0-1 0,0 1 0,0-1 0,0 0 0,-1 0-1,1 1 1,0-1 0,0 0 0,0 0 0,0 0 0,0 0 0,0 0 0,0 0 0,0 0 0,1-1 0,5-1-48,1 0 0,-1 0-1,0-1 1,11-6 0,-13 6 28,52-28-315,27-14-93,-75 41 375,0 0 0,0 1 1,1 0-1,-1 1 0,1 0 0,-1 1 0,14-1 1,-21 2 62,0 0 0,-1 0 0,1 0 0,0 0 0,0 0 0,-1 1 0,1-1 0,0 1 1,0-1-1,-1 1 0,1 0 0,-1-1 0,1 1 0,-1 0 0,1 0 0,-1 0 0,1 0 0,-1 1 0,0-1 0,0 0 1,2 2-1,-1 0 38,-1 0 0,0 0 1,0 0-1,1 0 0,-2 0 1,1 0-1,0 0 0,-1 0 1,1 0-1,-1 0 0,0 4 1,0 4 173,-2 1 0,1-1 1,-1 0-1,-1 0 1,-5 18-1,3-18-8,0 0 1,0 0-1,-1 0 0,0-1 1,-12 14-1,16-21-232,0 0-1,0 0 1,-1 0 0,1-1 0,-1 0-1,0 1 1,1-1 0,-1 0-1,0 0 1,0 0 0,-1-1 0,1 1-1,0-1 1,-1 1 0,1-1-1,0 0 1,-1-1 0,1 1-1,-1-1 1,0 1 0,1-1 0,-7 0-1,8-1 19,0 0 1,0 1-1,0-1 0,1 0 0,-1 0 0,0 0 1,1 0-1,-1 0 0,0-1 0,1 1 0,0 0 1,-1-1-1,1 1 0,0-1 0,-1 1 0,1-1 1,0 0-1,0 0 0,0 1 0,1-1 0,-1 0 0,0 0 1,1 0-1,-1 0 0,1 0 0,0 0 0,-1-3 1,2-18-296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 16924,'1'-1'35,"-1"1"0,0 0 0,0 0 1,0 0-1,0-1 0,0 1 0,1 0 1,-1 0-1,0-1 0,0 1 0,0 0 1,0 0-1,0-1 0,0 1 1,0 0-1,0 0 0,0-1 0,0 1 1,0 0-1,0 0 0,0-1 0,0 1 1,0 0-1,0 0 0,-1-1 0,1 1 1,0 0-1,0 0 0,0-1 0,0 1 1,0 0-1,0 0 0,-1 0 0,1-1 1,0 1-1,0 0 0,0 0 1,-1 0-1,1 0 0,0 0 0,0-1 1,-1 1-1,1 0 0,0 0 0,0 0 1,-1 0-1,1 0 0,0 0 0,0 0 1,-1 0-1,1 0 0,0 0 0,0 0 1,-1 0-1,1 0 0,0 0 0,0 0 1,-1 0-1,1 0 0,0 0 1,0 0-1,-1 0 0,1 1 0,0-1 1,-15 12 883,0 9-631,1-1-1,2 2 1,0 0-1,1 0 1,1 1 0,1 0-1,1 1 1,-4 26 0,11-48-295,1-1 1,-1 1-1,1 0 1,0 0-1,0 0 1,0 0-1,0 0 1,0 0-1,1 0 1,-1 0-1,0 0 1,1 0-1,0 0 1,-1-1-1,2 3 1,-1-3-5,0-1 0,-1 1 1,1-1-1,0 1 0,0-1 1,0 1-1,0-1 0,0 0 1,0 0-1,-1 1 0,1-1 1,0 0-1,0 0 0,0 0 1,0 0-1,0 0 0,0 0 1,0 0-1,0-1 0,0 1 1,0 0-1,0 0 0,0-1 1,0 1-1,-1 0 0,1-1 1,0 1-1,0-1 0,0 1 0,0-1 1,-1 0-1,2 0 0,27-18-271,-13 7 142,0 2 0,1 0-1,21-9 1,-34 18 129,0-1 0,0 1 0,-1 0 0,1 0 0,0 0 0,0 0 0,0 1 0,0-1 0,0 1 0,0 0 0,0 0 0,0 1 0,0-1 0,0 1 0,0 0 0,-1 0 0,1 0 0,0 1 0,0-1 0,-1 1 0,5 2 0,-4-1 33,-1 0 0,0 0 1,0 0-1,-1 0 0,1 1 1,0-1-1,-1 1 0,0 0 0,0-1 1,0 1-1,0 0 0,-1 0 1,0 0-1,1 0 0,-1 1 0,-1-1 1,1 0-1,-1 0 0,1 1 0,-1-1 1,-1 0-1,1 1 0,0-1 1,-1 0-1,-2 6 0,0 3 71,0-1-1,-1 1 1,-1-1 0,0 0-1,-1 0 1,0 0 0,-8 10-1,13-21-90,-33 43 201,32-41-293,-1 0 1,0 0 0,0-1 0,0 1 0,0-1 0,0 0-1,0 0 1,-1 0 0,1 0 0,-1-1 0,-6 3 0,9-4 54,1 0 0,-1 1 0,0-1 0,1 0 0,-1 0 0,0 0 0,1 0 0,-1 0 0,0 0 0,1-1 0,-1 1 0,0 0 0,1 0 0,-1 0 0,0-1 0,1 1 0,-1 0 0,1-1 0,-1 1 0,0 0 0,1-1 0,-1 1 0,1-1 0,-1 1 1,1-1-1,0 1 0,-1-1 0,1 1 0,-1-1 0,1 0 0,-6-23-443,5-5-81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128 233 17956,'10'30'1440,"-5"7"-1056,1 7-176,4 7 520,3 0-167,-2-5-321,1-4-208,-1-11-336,-2-9-209,-5-20 401,1-7-88,-5-27-128</inkml:trace>
  <inkml:trace contextRef="#ctx0" brushRef="#br0" timeOffset="1">29 6 18084,'-2'-6'1424,"-1"9"-1088,1 2-208,3 2 208,2-2 1337,-7 7-1489,-7-2 0,0 0-16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1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96 222 12251,'1'-3'242,"-1"0"0,0 0 0,0 0 1,0 0-1,0 0 0,0 0 0,-1 0 0,0 0 1,1 0-1,-1 0 0,0 0 0,-1 0 1,-1-4-1,2 6-160,1 1 0,0-1 0,-1 0 0,1 1 0,-1-1 0,1 1 0,-1-1 0,0 0 0,1 1 1,-1 0-1,0-1 0,1 1 0,-1-1 0,0 1 0,1 0 0,-1-1 0,0 1 0,0 0 0,1 0 0,-1 0 0,0 0 0,-1-1 1,1 2 9,0-1-1,-1 0 1,1 1 0,-1-1 0,1 1 0,0 0 0,0-1 0,-1 1 0,1 0 0,0 0 0,0 0 0,0 0 0,0 0 0,0 0 0,0 0 0,-2 2 0,-2 5 62,-1 1 0,1-1-1,1 1 1,0 0 0,0 0-1,1 1 1,0-1-1,0 1 1,-2 16 0,2 1-67,0 1 1,2 32-1,1-53-65,0 0 0,0 0 0,1 0-1,0 0 1,0 0 0,5 13-1,-5-19-17,-1-1-1,1 1 0,-1-1 0,1 1 0,-1 0 1,1-1-1,-1 0 0,1 1 0,0-1 0,-1 1 1,1-1-1,0 0 0,-1 1 0,1-1 0,0 0 1,0 0-1,-1 0 0,1 1 0,0-1 0,0 0 0,-1 0 1,1 0-1,0 0 0,0 0 0,-1-1 0,1 1 1,0 0-1,0 0 0,-1 0 0,1-1 0,0 1 1,-1 0-1,1-1 0,0 1 0,-1 0 0,1-1 1,0 1-1,-1-1 0,1 1 0,-1-1 0,1 1 0,-1-1 1,1 0-1,-1 1 0,1-2 0,22-24 77,-2-1 0,28-46-1,-17 24-10,-9 15-18,29-41 22,-46 67-58,1 0-1,0 1 0,0-1 0,1 2 1,-1-1-1,13-7 0,-19 14-7,0-1 0,0 0-1,1 0 1,-1 1-1,0-1 1,0 0 0,1 1-1,-1 0 1,0-1-1,1 1 1,-1 0 0,0-1-1,1 1 1,-1 0-1,1 0 1,-1 0 0,1 0-1,-1 1 1,0-1-1,1 0 1,-1 0 0,0 1-1,1-1 1,-1 1-1,0-1 1,1 1 0,-1 0-1,0 0 1,0-1-1,0 1 1,0 0 0,0 0-1,0 0 1,0 0-1,0 0 1,0 0 0,0 0-1,0 1 1,-1-1 0,1 0-1,0 2 1,3 6 43,0 0 0,-1 1 1,0-1-1,2 19 0,-2-11 37,-2-15-64,-1 0 0,1 0 0,-1 1 0,1-1 0,0 0 0,0 0 0,0 0-1,0 0 1,0-1 0,0 1 0,0 0 0,3 2 0,-4-4-16,0 0-1,1 0 1,-1 1 0,0-1 0,1 0 0,-1 0-1,1 0 1,-1 0 0,0 0 0,1 0 0,-1 0-1,1 0 1,-1 0 0,0 0 0,1 0 0,-1 0-1,1 0 1,-1 0 0,1 0 0,-1 0 0,0 0-1,1 0 1,-1 0 0,1-1 0,13-13 88,1-10 56,18-38 0,-25 46-116,0-1 0,1 1 1,0 0-1,1 1 1,1 0-1,19-19 1,-29 33-33,0-1 0,1 1 0,-1 0 0,1-1 0,0 1 0,-1 0 0,1 0 0,0 0 0,-1 0 0,1 1 0,0-1 0,0 0 0,0 1 0,0-1 0,0 1 0,-1 0 0,1-1 0,0 1 0,3 0-1,-3 1 2,0-1-1,-1 1 0,1 0 0,-1 0 0,1 0 0,-1-1 0,1 1 0,-1 1 0,0-1 0,1 0 0,-1 0 0,0 0 0,0 1 1,0-1-1,0 0 0,0 1 0,1 2 0,3 7 17,-1 1 1,0 0-1,0-1 0,2 24 1,-4-25-5,0 0-5,-2-6-10,1 0-1,-1-1 0,1 1 0,0-1 0,0 1 1,0-1-1,1 1 0,2 4 0,-3-9-145,0-1 0,0 0-1,0 0 1,0 0 0,0 1-1,0-1 1,-1 0-1,1 0 1,-1-2 0,1-2-143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1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 10442,'-5'-78'4965,"3"60"-1683,4 55-1823,29 216 835,-21-202-1964,3 0 0,35 90 0,-44-131-286,1 1 0,0-1 1,0 0-1,2-1 0,7 11 1,-13-19-40,0 1 0,0-1 1,0 1-1,0-1 0,1 0 1,-1 0-1,1 1 0,-1-1 1,0 0-1,1 0 0,0-1 1,-1 1-1,1 0 0,0 0 0,-1-1 1,1 1-1,0-1 0,-1 1 1,1-1-1,0 0 0,0 0 1,0 0-1,-1 0 0,1 0 1,0 0-1,0 0 0,0-1 1,-1 1-1,1 0 0,0-1 1,0 0-1,-1 1 0,1-1 1,-1 0-1,1 0 0,-1 0 0,1 0 1,-1 0-1,1 0 0,0-2 1,5-4 7,-1 0 0,0-1 1,0 0-1,-1 0 1,0-1-1,0 1 0,-1-1 1,7-18-1,16-79 53,-25 96-60,19-132 85,-14 74-51,-2 52-30,-5 16-10,0 0 1,0 0-1,0 0 0,0 0 1,0-1-1,0 1 0,0 0 1,0 0-1,1 0 0,-1 0 0,0 0 1,0 0-1,0 0 0,0 0 1,0 0-1,0 0 0,0 0 0,1 0 1,-1 0-1,0 0 0,0 0 1,0 0-1,0 0 0,0 0 0,0 0 1,1 0-1,-1 0 0,0 0 1,0 0-1,0 0 0,0 1 0,0-1 1,0 0-1,0 0 0,0 0 1,1 0-1,-1 0 0,0 0 1,0 0-1,0 0 0,0 0 0,0 0 1,0 1-1,0-1 0,0 0 1,0 0-1,0 0 0,0 0 0,0 0 1,0 0-1,0 0 0,0 1 1,0-1-1,10 29 23,-10-27-23,8 30 4,-2-4-2,1-2 0,2 1 0,19 42 0,-28-68-1,1 1-1,-1-1 1,1 0 0,0 0 0,-1 0-1,1 0 1,0 1 0,0-1 0,0 0 0,0-1-1,0 1 1,0 0 0,0 0 0,0 0-1,0-1 1,0 1 0,0 0 0,1-1-1,-1 1 1,0-1 0,2 1 0,-2-1 0,1 0 0,-1-1 1,0 1-1,0 0 1,1 0-1,-1-1 0,0 1 1,0-1-1,0 0 0,1 1 1,-1-1-1,0 0 0,0 1 1,0-1-1,0 0 1,0 0-1,1-2 0,4-5 7,0 0 0,-1 0 0,0-1 0,5-12 0,-8 18-6,18-43 18,-12 26-16,0 2 1,1-1 0,22-31-1,-30 48-5,0 1-1,0-1 1,0 1 0,1-1-1,-1 1 1,1 0 0,-1-1-1,1 1 1,-1 0 0,1 0-1,-1 0 1,1 0 0,0 0-1,0 0 1,-1 1 0,1-1-1,4 0 1,-5 1 0,1 0-1,-1 1 1,0-1 0,0 0-1,1 1 1,-1-1 0,0 1 0,0 0-1,1-1 1,-1 1 0,0 0 0,0 0-1,0 0 1,0 0 0,0-1 0,0 1-1,0 1 1,-1-1 0,1 0-1,0 0 1,-1 0 0,1 0 0,0 1-1,-1-1 1,1 2 0,12 40-29,-10-33 36,-1-1 0,1 1-1,7 12 1,-10-22-4,0 1-1,0-1 1,0 0-1,0 0 1,0 1-1,0-1 1,0 0-1,1 0 1,-1 1-1,0-1 1,0 0-1,0 0 1,0 1-1,1-1 1,-1 0-1,0 0 1,0 0-1,1 0 1,-1 0-1,0 1 0,0-1 1,1 0-1,-1 0 1,0 0-1,0 0 1,1 0-1,-1 0 1,0 0-1,0 0 1,1 0-1,-1 0 1,0 0-1,1 0 1,-1 0-1,0 0 1,0 0-1,1 0 1,-1 0-1,0 0 1,0 0-1,1 0 1,-1-1-1,0 1 1,1 0-1,10-15 41,6-26 8,-17 39-45,14-41 54,14-37 33,-24 70-86,1 0 0,-1 1 1,2 0-1,-1 0 0,10-12 0,-14 21-6,-1-1 0,1 0 0,-1 1 0,1-1 0,-1 0 0,1 1 0,-1-1 0,1 1 0,-1-1-1,1 1 1,0-1 0,-1 1 0,1-1 0,0 1 0,0 0 0,-1-1 0,1 1 0,0 0 0,0-1 0,-1 1 0,1 0-1,0 0 1,0 0 0,0 0 0,-1 0 0,1 0 0,0 0 0,0 0 0,0 0 0,-1 0 0,1 1 0,0-1 0,0 0-1,-1 0 1,1 1 0,0-1 0,0 0 0,-1 1 0,1-1 0,0 1 0,-1-1 0,1 1 0,-1-1 0,1 1-1,-1 0 1,1-1 0,-1 1 0,1 0 0,-1-1 0,1 2 0,3 5-2,-1-1 0,-1 0 0,1 1 0,2 10 0,-5-17 2,34 182-995,-35-187 432,0 1 0,-1 0 0,0 0 1,0 0-1,0 0 0,-5-7 0,-7-12-110,-2-14-330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16596,'-9'0'1520,"5"-1"-1104,6 1 616,9 3-1424,-3 1 408,8 0-136,0 2-88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62 402 16123,'1'1'60,"0"-1"1,-1 1-1,1 0 0,0-1 0,0 1 0,-1-1 0,1 1 0,0-1 0,0 0 0,0 1 0,0-1 0,-1 0 0,1 0 0,0 1 0,0-1 0,0 0 0,0 0 0,0 0 0,0 0 0,0 0 0,0 0 0,0 0 0,0-1 1,-1 1-1,1 0 0,0 0 0,0-1 0,0 1 0,0-1 0,-1 1 0,1-1 0,0 1 0,0-1 0,0 1 0,-1-1 0,1 1 0,1-3 0,29-26 936,-31 29-973,23-28 500,-1-1 0,-2 0 0,-1-2 0,-1 0 0,-1-1 0,19-54 0,-33 78-439,-1 0 0,0 1 0,0-1 0,0-1 0,-1 1 0,1-14 0,-2 21-67,0-1 0,-1 0 0,1 1 1,0-1-1,-1 1 0,1-1 0,0 1 1,-1-1-1,0 1 0,1-1 0,-1 1 1,0-1-1,0 1 0,0 0 0,0-1 1,-2-1-1,2 2-7,-1 0 1,0 0-1,1 0 1,-1 1-1,0-1 1,0 0-1,0 1 1,0-1-1,1 1 1,-1 0-1,0 0 1,0-1-1,0 1 1,0 0-1,0 1 1,0-1-1,-3 1 0,-4 1 5,0 0 0,1 1-1,-1 0 1,1 1-1,-1 0 1,1 0-1,0 1 1,1 0 0,-1 0-1,1 1 1,-10 8-1,4 0-5,0 0 0,0 0 0,2 1-1,-16 26 1,17-24-6,0 2-1,2-1 1,0 1-1,2 1 1,-7 28-1,10-37 1,1 0 0,1-1-1,0 1 1,1 0 0,0 0-1,0-1 1,1 1-1,1 0 1,-1 0 0,2-1-1,6 20 1,-8-27-11,1 0 0,-1 0 0,1 0-1,-1 0 1,1 0 0,0 0 0,0-1 0,0 1 0,0-1 0,0 0 0,1 1 0,-1-1-1,1 0 1,0 0 0,-1-1 0,1 1 0,0 0 0,0-1 0,0 0 0,0 0 0,0 0-1,1 0 1,-1 0 0,0 0 0,0-1 0,0 0 0,1 0 0,-1 0 0,0 0 0,1 0-1,-1 0 1,0-1 0,0 0 0,0 0 0,5-1 0,7-4-265,-1 0-1,-1-1 1,1 0 0,-1-1 0,0 0 0,13-13-1,13-12-209,41-46 0,-22 18-114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19788,'4'6'1208,"-4"0"-1328,0-9-712,5-3 24,3-2 576,1-2-160,-1 0-88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3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10298,'-18'70'4082,"-2"151"-2682,-8 50-1095,28-270-304,-3 12 21,1 0 0,1 1 1,0-1-1,1 0 0,2 23 0,0-37-23,1-9-2,1-13-1,17-377 150,-20 346-129,-1 27 34,0 27-49,0 0 1,-1 0-1,1 0 1,0 0-1,0 0 1,0 0-1,0 0 1,0 0 0,0 0-1,0 0 1,0 0-1,0 0 1,0 0-1,-1 0 1,1 0-1,0 0 1,0 0-1,0 0 1,0 0-1,0 0 1,0 0-1,0 0 1,0 0-1,0 0 1,0 0-1,0 0 1,0 0-1,-1 0 1,1 0-1,0-1 1,0 1-1,0 0 1,0 0 0,0 0-1,0 0 1,0 0-1,0 0 1,0 0-1,-3 12 39,-22 357 197,21-252-220,-5 123-13,27-472-624,-19 220 16,-4 19 451,1 7-64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20 10226,'-252'64'1294,"205"-48"-1072,2 2 0,0 1 0,-55 34 0,80-40-171,0 2-1,1 0 1,0 2 0,2 0-1,0 0 1,1 2 0,0 0-1,2 1 1,0 0-1,2 1 1,0 1 0,-13 33-1,-3 22-20,3 2 0,-20 110 0,33-133-13,-67 415-5,60-345 7,-33 425 296,50-441-113,5 0 0,5 1 0,22 109 0,-21-176-126,2-1-1,1 0 1,3 0 0,34 69-1,-36-88-63,1 0 0,2 0 0,0-2-1,1 0 1,2 0 0,0-2 0,1 0-1,39 28 1,129 65-28,-61-40 24,-75-41-21,1-2 1,96 39-1,-125-61-7,1 0 0,0-2 0,0 0 0,0-2 0,1 0 0,0-2 0,-1-1 0,1-1 0,29-4-1,25-11-23,-1-3 0,102-38 0,21-5 26,104 4-104,-186 38-2,-61 7 43,101-33 0,50-37 237,61-19 262,-114 58-269,75-25-45,-194 54-10,-1-2 0,0-1 0,-1-2-1,33-23 1,-36 17 31,0-2 0,-2-1 0,-1-1 0,-2-1-1,0-2 1,-3-1 0,0 0 0,24-46 0,-25 33-39,-1-1 1,-3-1-1,-1 0 0,-3-2 1,-2 0-1,10-62 0,-16 35 78,-1-93-1,-4 44-131,1 50-6,2 1 14,-4 0 0,-9-86 0,4 137-13,-1 1-1,0 0 0,-2 0 1,-1 0-1,-1 1 1,0 0-1,-2 0 0,0 1 1,-2 0-1,0 1 0,-18-22 1,-11-4 65,-2 1-1,-2 2 1,-72-53 0,-163-96 136,278 191-227,-96-60 1,-2 4 1,-2 4-1,-3 5 1,-111-35-1,28 27-5,-1 9-1,-3 8 1,-229-17 0,273 45-36,-154-18-1244,268 23 1080,12 0-51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1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14563,'-6'0'1041,"1"-1"1,0 1-1,-1 1 0,-9 0 1,0 2 4262,19-4-3868,173-13-1139,-75 6-222,176 8 0,-220 2-90,-26 1-4,0 1 0,0 2 1,38 11-1,-39-8 16,0-2-1,1-1 1,41 3 0,160-15-149,-44 0 86,-148 5-14,-28 0 55,0 0 0,0 1 0,0 0 0,0 2 0,0-1 0,0 1 0,16 6 0,-16-3-498,-18-5-1820,-10-1 1106,9 1 485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 11314,'-4'6'4228,"0"12"-3299,3-12-443,-21 87 1682,7-35-1480,2 1 1,-7 93-1,19-149-683,1 1 0,0 0 1,1 0-1,-1-1 0,1 1 0,-1 0 0,1-1 1,0 1-1,2 5 0,-2-8-6,0 0-1,-1 0 1,1 0-1,0-1 0,-1 1 1,1 0-1,0-1 1,0 1-1,0 0 1,-1-1-1,1 1 1,0-1-1,0 1 1,0-1-1,0 0 0,0 1 1,0-1-1,0 0 1,0 1-1,0-1 1,0 0-1,0 0 1,0 0-1,0 0 1,0 0-1,0 0 0,0-1 1,0 1-1,0 0 1,0 0-1,0-1 1,0 1-1,0-1 1,0 1-1,0 0 1,0-1-1,0 0 0,1 0 1,12-9-17,0 1-1,-1-2 1,-1 0 0,0 0 0,13-16-1,-2 3 10,116-128 8,28-28 102,-166 179-98,0 0 0,0 0 0,-1 0 0,1 0 0,0 1 0,0-1 0,0 0 0,0 1 0,0-1 0,0 1 0,0-1 0,0 1 0,0-1 0,0 1 0,0 0 0,0-1 0,2 1 0,-3 0-1,1 0 0,-1 1 0,1-1 0,-1 0 1,1 0-1,-1 1 0,0-1 0,1 0 0,-1 1 0,0-1 0,1 0 0,-1 1 0,0-1 0,1 1 0,-1-1 0,0 1 1,0-1-1,0 0 0,1 1 0,-1-1 0,0 1 0,0-1 0,0 1 0,0-1 0,0 1 0,0 0 0,1 7 22,-1 0-1,-1-1 0,-1 14 0,0-12-7,-18 116 198,11-76-291,-6 68 0,15-117 34,0 1 1,0-1-1,0 1 0,0-1 1,0 0-1,0 1 0,0-1 1,-1 1-1,1-1 0,0 1 1,0-1-1,1 1 1,-1-1-1,0 0 0,0 1 1,0-1-1,0 1 0,0-1 1,0 1-1,0-1 0,1 0 1,-1 1-1,0-1 0,0 0 1,1 1-1,-1-1 0,0 1 1,1-1-1,-1 0 1,0 0-1,1 1 0,-1-1 1,0 0-1,1 0 0,-1 1 1,1-1-1,-1 0 0,0 0 1,1 0-1,-1 0 0,1 0 1,-1 1-1,0-1 1,1 0-1,-1 0 0,1 0 1,-1 0-1,1 0 0,-1 0 1,1-1-1,-1 1 0,0 0 1,1 0-1,-1 0 0,1 0 1,-1 0-1,0-1 0,1 1 1,-1 0-1,1-1 1,25-18-1005,-6 0 337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 13331,'0'0'125,"-1"0"1,1 0 0,-1 0-1,1 0 1,0 0 0,-1 0-1,1 0 1,-1 0-1,1 0 1,0 0 0,-1 0-1,1 0 1,-1 0 0,1-1-1,0 1 1,-1 0-1,1 0 1,0 0 0,-1 0-1,1-1 1,0 1 0,-1 0-1,1 0 1,0-1 0,0 1-1,-1 0 1,1-1-1,0 1 1,0 0 0,-1-1-1,1 1 1,0 0 0,0-1-1,0 0-37,0 1 0,0 0 0,1-1 0,-1 1 0,0 0 0,0-1-1,1 1 1,-1 0 0,0-1 0,1 1 0,-1 0 0,0 0 0,1-1 0,-1 1 0,0 0 0,1 0-1,-1 0 1,1-1 0,-1 1 0,0 0 0,1 0 0,-1 0 0,1 0 0,-1 0 0,1 0 0,-1 0-1,0 0 1,1 0 0,-1 0 0,1 0 0,87-4 936,165-30-1,-220 29-748,-33 5-266,0 0 0,0 0 0,0 0-1,0 0 1,0 0 0,0 0 0,0 0 0,0 0 0,1 0 0,-1 0 0,0 0 0,0 0 0,0 0-1,0 0 1,0 0 0,0 0 0,0 0 0,1 0 0,-1 0 0,0 0 0,0 0 0,0 0-1,0 0 1,0 0 0,0 0 0,0 1 0,0-1 0,0 0 0,0 0 0,1 0 0,-1 0 0,0 0-1,0 0 1,0 0 0,0 0 0,0 0 0,0 1 0,0-1 0,0 0 0,0 0 0,0 0 0,0 0-1,0 0 1,0 0 0,0 0 0,0 1 0,0-1 0,0 0 0,0 0 0,0 0 0,0 0 0,0 0-1,0 0 1,0 0 0,0 1 0,-1-1 0,1 0 0,0 0 0,0 0 0,0 0 0,0 0 0,0 0-1,0 0 1,0 0 0,-9 13 444,-14 10-32,22-22-523,0 0-1,0 0 0,0-1 1,0 1-1,-1 0 0,1-1 1,0 1-1,0-1 0,-1 1 1,1-1-1,0 0 0,0 1 1,-1-1-1,1 0 0,0 0 1,-1 0-1,1 0 0,0 0 1,-1 0-1,1-1 0,0 1 1,-1 0-1,1-1 0,0 1 1,0-1-1,0 1 0,-1-1 1,1 1-1,0-1 0,0 0 1,0 0-1,0 0 0,0 1 1,0-1-1,0 0 1,0 0-1,0 0 0,1 0 1,-1-1-1,0 1 0,0-2 1,-4-7-740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2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11346,'-11'-3'1501,"11"-2"-68,1 4-1322,0 0 0,0 0 0,0 1 0,0-1 0,0 0 0,0 1 0,1-1 0,-1 1 0,0-1 0,0 1 0,0 0 0,1-1 0,-1 1 0,0 0-1,3 0 1,5 1 154,0 1 1,0-1-1,0 2 0,0-1 0,0 1 0,14 7 0,22 8 239,-20-13-304,-1-1 0,39 1 0,-39-4-118,1 2-1,38 8 1,-20 1-45,64 15 153,-93-25-121,0-1 0,1 0 0,-1 0 1,1-2-1,23-2 0,36-14 239,-52 11-250,0 1-1,1 1 0,39-1 0,-10 5-53,144 0 64,217-27 1,-317 15-59,101 1-1,-143 12-4,0 2 0,-1 2 0,79 18 0,-73-10 10,1-3-1,94 4 1,122-20 49,-72-6-36,202-17 5,-355 24-22,0 3-1,0 1 0,82 11 1,-119-8 68,-20-3-191,-23-4-159,10 0 216,-5-2-52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1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12483,'-6'-10'4687,"21"31"-3046,33 55-979,65 82-1,-79-118-530,1-1 0,2-2 0,59 48 0,-68-68-70,-42-33-1396,-17-1 807,13 7 180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1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28 340 13691,'-1'0'130,"0"0"0,0 0 0,-1 0 0,1 0 0,0 0 1,0 0-1,0 0 0,0 0 0,0 0 0,0-1 0,0 1 0,0-1 0,-1 1 0,1-1 1,0 1-1,1-1 0,-1 1 0,0-1 0,0 0 0,0 1 0,0-1 0,0 0 0,1 0 1,-2-1-1,2 1 20,-1-1 1,1 1-1,0-1 1,-1 1 0,1-1-1,0 1 1,0-1 0,0 1-1,0-1 1,0 1-1,1-1 1,-1 1 0,0-1-1,1 1 1,0-3 0,3-5 225,0 0 0,1 1 0,0-1 0,7-8 0,19-20-170,1 1 0,2 2-1,49-38 1,-34 30-1124,-45 38 717,0 1 0,0 0 1,0 0-1,1 0 0,-1 0 0,1 1 0,4-3 0,0 1-319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18852,'4'0'2192,"-1"2"-151,1-2-1657,1 0-120,2-3-312,0 0-184,2-1-384,-2 1-248,-1-3 664,4 3-144,-5 3-161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16043,'0'2'393,"0"0"0,1-1-1,-1 1 1,1-1-1,-1 1 1,1 0 0,0-1-1,0 1 1,0-1-1,0 0 1,0 1 0,1 1-1,25 22 547,-22-22-975,-1 1 0,1-1 1,0 0-1,0-1 0,0 1 1,1-1-1,-1 0 0,0 0 1,1 0-1,-1-1 1,9 1-1,-8-2-19,-1-1-1,1 1 1,0-1 0,-1 0 0,1-1-1,-1 1 1,0-1 0,0 0 0,1-1-1,-1 1 1,0-1 0,-1 0 0,1 0-1,0-1 1,4-3 0,4-7-1949,0 0 1,0-1-1,10-17 1,-6 9-2827,-2 8 4496,-4 6 4306,-10 10-3706,0-1 1,0 1-1,0 0 1,-1 0-1,1 0 0,0 0 1,-1 0-1,1 0 1,-1 0-1,1 0 1,-1 0-1,1 0 0,-1 0 1,0 0-1,1 0 1,-1 0-1,0 2 0,1 9 70,-1 1-1,-1-1 0,0 1 0,0-1 1,-1 0-1,-1 0 0,0 0 0,-8 19 1,-6 10 235,-23 39 1,30-61-332,-75 124 447,80-137-1507,2-8 401,2-9 93,0 9 235,1-11-308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15643,'0'0'96,"1"1"0,-1-1 0,0 1 0,1-1 0,-1 0 0,0 1 0,1-1-1,-1 0 1,1 0 0,-1 1 0,1-1 0,-1 0 0,1 0 0,-1 0 0,1 1 0,-1-1-1,1 0 1,-1 0 0,1 0 0,-1 0 0,1 0 0,-1 0 0,1 0 0,-1 0-1,2 0 1,19-1 306,-18 1-55,377-30 1211,152 35-1448,-322 1-75,-125-6-1020,-85 0 979,0 0-1,0 0 1,0 0 0,0 0 0,-1 0 0,1 0-1,0-1 1,0 1 0,0 0 0,0 0 0,0 0-1,0 0 1,0 0 0,0-1 0,0 1 0,0 0-1,0 0 1,0 0 0,0 0 0,0-1 0,0 1-1,0 0 1,0 0 0,0 0 0,0 0 0,0-1-1,0 1 1,0 0 0,0 0 0,0 0 0,0 0-1,0 0 1,0-1 0,1 1 0,-1 0 0,0 0-1,0 0 1,0 0 0,0 0 0,0 0 0,0 0-1,1-1 1,-1 1 0,0 0 0,0 0 0,0 0-1,0 0 1,0 0 0,1 0 0,-1 0 0,0 0-1,0 0 1,0 0 0,0 0 0,1 0-1,-1 0 1,0 0 0,0 0 0,0 0 0,0 0-1,0 0 1,1 0 0,-12-8-266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13707,'-1'1'1309,"5"-2"-902,9-6 33,-4-1-314,1 1-1,0 0 1,1 1-1,0 0 0,0 0 1,0 1-1,22-6 0,-28 10-110,0 0-1,0 0 0,0 0 0,0 1 1,0 0-1,0 0 0,0 1 0,0-1 1,0 1-1,0 0 0,0 0 0,0 0 1,0 1-1,-1 0 0,1 0 1,-1 0-1,1 1 0,-1-1 0,0 1 1,0 0-1,0 0 0,5 5 0,1 4 39,0 0 0,0 1 0,-1 1 0,0 0 0,-2 0 0,1 0-1,-2 1 1,0 0 0,0 1 0,3 17 0,-7-17 288,-7-23 90,-9-28 67,14 33-509,-64-214 1086,44 142-807,15 52-140,7 20 59,3 8-103,6 7-10,-9-10-28,6 11-197,1-1 1,0 0 0,1-1-1,14 14 1,-22-24 85,-1 0-1,2 0 1,-1 0-1,0 0 1,0 0-1,1-1 1,-1 1-1,1-1 1,-1 0 0,1 0-1,-1 0 1,1 0-1,0 0 1,0 0-1,-1-1 1,1 1-1,0-1 1,0 0-1,0 0 1,-1 0 0,1 0-1,0 0 1,0-1-1,0 1 1,0-1-1,-1 0 1,1 0-1,0 0 1,-1 0-1,1 0 1,2-3 0,14-10-384,2-5 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11074,'-23'-21'1866,"23"20"-1819,0 1 0,0 0 1,1-1-1,-1 1 0,0 0 0,0 0 0,0-1 0,0 1 1,1 0-1,-1 0 0,0 0 0,0-1 0,0 1 0,1 0 1,-1 0-1,0 0 0,0 0 0,1-1 0,-1 1 0,0 0 1,1 0-1,-1 0 0,0 0 0,0 0 0,1 0 0,-1 0 1,0 0-1,1 0 0,-1 0 0,0 0 0,0 0 0,1 0 1,-1 0-1,0 0 0,1 0 0,-1 0 0,1 0 1,15 0 325,167 8 873,-113-3-1134,0-3 1,120-11-1,-129-2-97,69-22 1,-53 12-47,-56 18-16,-20 3 46,-1 1 0,0-1 1,0 0-1,0 0 0,0 1 0,0-1 0,0 0 0,0 1 0,0-1 0,0 0 0,0 0 1,0 1-1,0-1 0,0 0 0,0 0 0,0 1 0,-1-1 0,1 0 0,0 0 1,0 1-1,0-1 0,0 0 0,0 0 0,-1 1 0,1-1 0,0 0 0,0 0 1,0 0-1,-1 1 0,1-1 0,0 0 0,0 0 0,0 0 0,-1 0 0,1 0 1,-1 1-1,-32 22-1,-6-2 144,-1-2 0,-1-1 1,0-2-1,-1-2 1,-1-2-1,0-2 0,-1-2 1,-67 5-1,11-13 142,89-1-265,0 0-1,0-1 1,0 0 0,0-1 0,1 0 0,-20-9 0,29 12-19,1 0-1,-1-1 1,0 1 0,1 0-1,-1-1 1,0 1-1,1-1 1,-1 1 0,1-1-1,-1 1 1,0-1-1,1 1 1,-1-1 0,1 1-1,0-1 1,-1 0-1,0 0 1,1 0-1,0 1 0,1 0 0,-1 0 0,0-1 0,0 1 0,0 0 0,0-1 0,1 1 0,-1 0 0,0 0 0,0 0 0,0-1 0,1 1 0,-1 0 0,0 0 0,0 0 0,1-1 1,-1 1-1,0 0 0,0 0 0,1 0 0,-1 0 0,0 0 0,1 0 0,-1 0 0,0 0 0,1-1 0,28 0-37,94 14-116,-58-5-121,119 1 0,-134-12 24,72-12 1,-157 12 546,-167 19 767,-28 1-595,230-17-485,0 0 0,0 0 0,0 0 1,0 0-1,0 0 0,0 0 0,0 0 1,-1 0-1,1 0 0,0 0 0,0 0 1,0 0-1,0 0 0,0 0 0,0 0 0,0 0 1,-1 0-1,1 0 0,0 0 0,0 0 1,0 0-1,0 0 0,0 0 0,0 0 1,0 0-1,-1 0 0,1 0 0,0 0 1,0 0-1,0 0 0,0 0 0,0-1 1,0 1-1,0 0 0,0 0 0,0 0 0,0 0 1,0 0-1,0 0 0,-1 0 0,1-1 1,0 1-1,0 0 0,0 0 0,0 0 1,0 0-1,0 0 0,0 0 0,0 0 1,0-1-1,0 1 0,0 0 0,0 0 0,7-7-450,8-4 151,3 0-17,4-4-96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1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13859,'1'1'135,"0"0"1,0 0-1,0 0 0,0 0 1,1 0-1,-1-1 0,0 1 1,1 0-1,-1-1 0,0 1 1,1-1-1,-1 1 0,1-1 1,-1 0-1,1 1 0,1-1 1,29 1 972,-22-1-558,103-3 2100,-85 1-2525,0 0 1,0 2-1,0 1 1,0 2-1,55 10 1,-78-11-371,-4-1 181,1-1-1,-1 1 0,1-1 0,0 1 0,-1-1 0,1 0 0,0 0 0,-1 0 0,1 1 0,0-2 0,0 1 0,1 0 0,0-1-247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15019,'0'1'143,"0"0"0,-1 0 0,1 0 0,0 0 0,-1 0 0,1 0-1,0 0 1,0 0 0,0 0 0,0 0 0,0 0 0,0 0 0,0 0 0,0 0 0,0 0 0,0 0-1,1 0 1,0 1 0,7 23 502,-5-18-308,7 21-185,1 0 0,2 0-1,0-2 1,2 0 0,1 0 0,1-2 0,1 0-1,2-1 1,0 0 0,1-2 0,1-1 0,1 0 0,0-2-1,2-1 1,0 0 0,1-2 0,37 16 0,-46-21-925,-17-10 741,0 0-1,0 1 1,0-1 0,0 0 0,0 0-1,0 0 1,1 0 0,-1 1-1,0-1 1,0 0 0,0 0 0,0 0-1,0 0 1,0 1 0,0-1-1,0 0 1,0 0 0,0 0 0,0 1-1,0-1 1,0 0 0,0 0-1,0 0 1,0 1 0,0-1 0,0 0-1,0 0 1,-1 0 0,1 0-1,0 1 1,0-1 0,0 0 0,0 0-1,0 0 1,0 0 0,0 0-1,-1 1 1,1-1 0,0 0 0,0 0-1,-1 0 1,-29 9-1907,22-7 2071,-22 3-857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15307,'63'-65'5077,"32"-36"-3419,18-18-1817,-109 115 151,19-23-944,-22 26 872,0 0 1,0-1 0,0 1 0,-1 0 0,1-1 0,0 1 0,-1 0 0,1-1 0,-1 1 0,0-1 0,1 1 0,-1 0 0,0-1 0,0 1 0,0-1 0,0 1 0,0-1 0,0 1 0,-1-3-1,-6-9-473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15059,'0'0'121,"0"-1"0,-1 1-1,1-1 1,0 1 0,-1-1 0,1 1-1,0-1 1,0 0 0,-1 1 0,1-1-1,0 1 1,0-1 0,0 1-1,0-1 1,0 0 0,0 1 0,0-1-1,0 1 1,0-1 0,0 0 0,0 1-1,0-1 1,1 1 0,-1-1-1,0 1 1,1-2 0,17-5 1142,-16 6-1181,33-7 403,-1 1 1,1 2-1,51-1 0,106 10-571,-178-3 56,17 1-788,-1 1 1,31 6-1,-59-8 370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54 18884,'1'-11'3534,"2"12"-2565,8 4-936,-11-5-30,0 0 1,1-1 0,-1 1-1,0 0 1,0-1 0,0 1-1,1-1 1,-1 1 0,0 0-1,0-1 1,0 1-1,0-1 1,0 1 0,0-1-1,0 1 1,0-1 0,0 1-1,0-1 1,0 1 0,0 0-1,0-1 1,0 1 0,0-1-1,0 1 1,0-1 0,0 1-1,-1 0 1,1-1-1,0 1 1,0-1 0,-1 1-1,1-1 1,-8-16 92,8 16-90,-1 0 0,1 0 1,-1 0-1,1 0 0,-1 0 1,1 0-1,-1 0 0,1 0 0,-1 1 1,0-1-1,0 0 0,1 0 1,-1 1-1,0-1 0,0 1 1,0-1-1,0 0 0,0 1 1,0 0-1,0-1 0,0 1 0,0 0 1,0-1-1,0 1 0,0 0 1,-1 0-1,0 0 0,0 1 1,1-1 0,-1 1-1,1 0 1,-1-1-1,1 1 1,-1 0-1,1 0 1,0 0-1,-1 0 1,1 0-1,0 1 1,0-1-1,-2 3 1,-2 3 0,0 0 1,0 1-1,1 0 0,0 0 0,-3 11 1,-5 31-6,11-47-6,0 1 0,1-1 1,0 1-1,0-1 0,0 1 0,0-1 0,0 1 0,1-1 0,0 1 1,0-1-1,2 7 0,-3-10 3,1 1 0,-1 0 1,1-1-1,-1 1 0,1-1 0,-1 1 1,1-1-1,0 1 0,-1-1 1,1 0-1,0 1 0,-1-1 0,1 0 1,0 0-1,-1 1 0,1-1 0,0 0 1,0 0-1,-1 0 0,1 0 1,0 0-1,0 0 0,-1 0 0,1 0 1,0 0-1,0 0 0,-1 0 0,1 0 1,0-1-1,0 1 0,-1 0 1,1 0-1,0-1 0,-1 1 0,1-1 1,0 1-1,-1-1 0,1 1 0,-1-1 1,2 0-1,23-23 69,-16 12-9,0 0 0,11-22 0,-17 28-20,-1 1 1,1-1-1,-1-1 1,0 1-1,0 0 0,0 0 1,-1-1-1,1-8 0,-7 19-115,-1 5-138,-1 9-630,-7 33 1,11-40 618,2-7-169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17764,'-1'0'77,"1"0"1,-1 0-1,1 0 1,-1 0-1,1 0 0,-1 0 1,1 0-1,-1 1 1,1-1-1,-1 0 1,1 0-1,-1 0 0,1 0 1,0 1-1,-1-1 1,1 0-1,-1 0 1,1 1-1,0-1 1,-1 0-1,1 1 0,0-1 1,-1 0-1,1 1 1,0-1-1,0 1 1,-1-1-1,1 0 0,0 1 1,-1 0-1,3 16 1499,15 15 32,-9-23-1579,0-1 0,0 0 0,1 0 1,0 0-1,1-1 0,0-1 0,0 1 0,0-2 1,1 1-1,-1-1 0,2-1 0,-1 0 0,0-1 1,1 0-1,-1-1 0,1 0 0,0 0 0,-1-2 1,1 1-1,18-3 0,-28 2-179,1-1-1,-1 1 1,0-1-1,0 0 0,0 1 1,0-1-1,0 0 1,0 0-1,0-1 1,-1 1-1,1 0 1,0-1-1,-1 1 1,1-1-1,2-2 0,0-1-115,-1 0 0,1-1 0,-1 1 0,3-8 0,4-12-520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15051,'0'26'1110,"-1"0"0,-1 1 0,-2-1-1,0 0 1,-9 26 0,4-14-435,2-8-383,-74 304 415,81-334-732,0 0 0,0 0 0,0 0 0,0 0 0,0 0 0,0 0 0,0-1 0,0 1 0,0 0 0,0 0 0,0 0 0,0 0 0,0 0 0,0 0 0,0 0 0,0 0 0,0 0 0,-1-1 0,1 1 0,0 0 0,0 0 1,0 0-1,0 0 0,0 0 0,0 0 0,0 0 0,0 0 0,-1 0 0,1 0 0,0 0 0,0 0 0,0 0 0,0 0 0,0 0 0,0 0 0,0 0 0,0 0 0,-1 0 0,1 0 0,0 0 0,0 0 0,0 0 0,0 0 0,0 0 0,0 0 0,0 0 1,0 0-1,-1 0 0,1 0 0,0 1 0,0-1 0,0 0 0,0 0 0,0 0 0,0 0 0,0 0 0,0 0 0,0 0 0,0 1 0,-1-7-113,0 1 0,1 0-1,0 0 1,0 0 0,0-6-1,4-13-393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18308,'3'2'260,"0"0"0,1 0-1,-1-1 1,1 0 0,0 0 0,0 0 0,-1 0 0,1 0 0,0-1-1,0 0 1,0 0 0,0 0 0,-1 0 0,7-1 0,4 0 112,39 1 183,9-1-246,0 2-1,113 18 0,-171-18-304,1-1-10,0 1-1,0 0 1,0 0-1,-1 1 1,1-1 0,0 1-1,-1 0 1,1 0-1,-1 1 1,1-1-1,-1 1 1,5 5-1,-8-8 5,-1 0 0,0 0 0,0 1 0,0-1 0,1 0 0,-1 1 0,0-1 0,0 0 0,0 1 0,0-1 0,0 0 0,0 1 0,1-1 0,-1 0 0,0 1 0,0-1 0,0 0 0,0 1 0,0-1 0,-1 0 0,1 1 0,0-1-1,0 0 1,0 1 0,0-1 0,0 0 0,0 1 0,0-1 0,-1 0 0,1 1 0,0-1 0,0 0 0,0 1 0,-1-1 0,1 0 0,0 0 0,0 0 0,-1 1 0,1-1 0,0 0 0,-1 0 0,1 0 0,0 1 0,-1-1 0,1 0-1,0 0 1,-1 0 0,1 0 0,0 0 0,-1 0 0,1 0 0,0 0 0,-1 0 0,1 0 0,0 0 0,-1 0 0,0 0 0,-25 1-34,24-1 36,-118-8 21,-33-1-1,128 9-18,-1 1 0,1 1 0,-49 12 0,50-4-33,20-4 1,16-1-1,33-1 27,0-1 0,88-8 1,-82 2 5,79-7-198,-126 8 116,-9-3 35,-10-1 3,-36 0-734,-91 2 0,119 4 498,9 0-48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12987,'-6'0'768,"3"0"-475,1-1-1,0 1 0,-1 0 0,1 0 0,0 0 0,0 0 0,-1 0 0,1 1 1,0-1-1,-1 1 0,1-1 0,-4 3 0,6-3-237,0 0 1,0 0-1,0 0 0,0 1 1,0-1-1,0 0 0,0 0 1,0 1-1,0-1 0,0 0 1,0 0-1,0 1 0,0-1 1,0 0-1,0 0 0,0 1 1,0-1-1,1 0 0,-1 0 1,0 0-1,0 1 0,0-1 1,0 0-1,0 0 0,0 0 1,1 1-1,-1-1 0,0 0 1,0 0-1,0 0 0,1 0 1,-1 1-1,0-1 0,0 0 1,1 0-1,-1 0 0,0 0 0,1 0 1,12 5 740,-10-4-592,22 4 209,0-1 0,0-1 0,0-1 0,1-1-1,28-4 1,-28 3-228,74-8 243,-72 4-432,0 2 1,0 0-1,0 2 1,0 1-1,40 7 1,-63-7-126,0 1 0,0 0 0,0 0 0,0 0 1,-1 0-1,1 1 0,-1-1 0,1 1 0,5 6 1,-9-8 60,0 0 0,0 0 1,0 0-1,0 0 0,0 0 1,0 0-1,-1 0 0,1 0 1,0 1-1,-1-1 1,1 0-1,-1 0 0,0 0 1,1 1-1,-1-1 0,0 0 1,0 1-1,1-1 0,-1 0 1,0 1-1,0-1 0,-1 0 1,1 0-1,0 1 0,0-1 1,-1 0-1,1 1 1,0-1-1,-1 0 0,0 0 1,1 0-1,-1 1 0,0-1 1,1 0-1,-1 0 0,0 0 1,0 0-1,0 0 0,0 0 1,0-1-1,0 1 0,-2 1 1,-16 10-548,-4 0-77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14803,'0'11'1336,"12"-4"-679,6-2-185,20-5 696,5-3-96,11-4-104,2-2-79,4-3-145,-1 1-80,-3 1-208,-6 3-72,-13 1-312,-4 5-152,-8 2-424,-5 3-344,-10 5 672,-3 4-128,-7 0-160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3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10642,'-46'-13'2905,"101"34"-503,-27-14-2346,0-2 0,-1-1 0,2-1 0,29-2 0,113-10-12,-107 3-88,92 3 0,-150 4 36,-1 0 1,1 0-1,0 0 1,0 0-1,0 1 0,6 3 1,-11-5 8,0 0-1,0 1 1,0-1 0,0 0 0,0 1 0,-1-1-1,1 1 1,0-1 0,0 1 0,-1 0 0,1-1 0,0 1-1,-1 0 1,1-1 0,0 1 0,-1 0 0,1 0-1,-1-1 1,1 1 0,-1 0 0,0 0 0,1 0-1,-1 0 1,0 0 0,0 0 0,0 0 0,1 0-1,-1 0 1,0 0 0,0-1 0,0 1 0,0 0-1,-1 0 1,1 0 0,0 0 0,0 0 0,0 0-1,-1 0 1,1 0 0,-1 0 0,1-1 0,-1 1-1,1 0 1,-1 0 0,0 1 0,-2 1 16,0 0 0,0-1 1,0 1-1,0-1 0,-1 1 1,1-1-1,-1 0 0,1-1 1,-1 1-1,0 0 0,0-1 1,1 0-1,-7 1 0,-54 7 275,62-8-278,-36 0 190,0-2 0,-1-1 0,-50-10 0,48 6-45,0 1 0,-63 2 1,102 3-162,-1 1 0,0-1 1,0 1-1,1 0 1,-1 0-1,1 0 1,-1 0-1,1 0 1,-1 0-1,1 1 1,0-1-1,-3 3 0,5-4-1,-1 0-1,1 1 0,-1-1 1,1 1-1,0-1 0,-1 1 1,1-1-1,0 0 0,-1 1 1,1-1-1,0 1 0,0-1 0,0 1 1,-1 0-1,1-1 0,0 1 1,0-1-1,0 1 0,0-1 1,0 1-1,0-1 0,0 1 0,0 0 1,1 0-6,-1 0 0,1 0 0,-1 0 0,1 0 0,0 0 1,-1-1-1,1 1 0,0 0 0,0-1 0,0 1 0,-1 0 0,1-1 0,0 1 1,0-1-1,0 1 0,0-1 0,0 0 0,1 1 0,10 1-84,0 0 0,0 0 1,0-1-1,0-1 0,0 0 0,0 0 0,21-5 0,-21 4 33,87-13-385,-48 5 157,83-2 0,-111 9 280,-19 0 80,-14 0 33,-57 0 397,-77 5-1,-6 1-9,90-5-389,150 7-798,-58-3 484,1-1 0,50-4-1,-72 0 168,55-7-227,-60 7 238,1 1 1,0-1 0,-1-1-1,0 1 1,1-1-1,-1 0 1,6-5 0,-11 8 33,0 0 0,-1 0 0,1-1 1,-1 1-1,1 0 0,-1-1 1,1 1-1,-1 0 0,1-1 0,-1 1 1,0-1-1,1 1 0,-1-1 0,1 1 1,-1-1-1,0 1 0,0-1 0,1 1 1,-1-1-1,0 1 0,0-1 1,0 0-1,1 1 0,-1-1 0,0 1 1,0-1-1,0 0 0,0 1 0,0-1 1,0 1-1,0-1 0,0 0 0,-1 1 1,1-1-1,0 1 0,0-1 1,0 0-1,-1 1 0,1-1 0,0 1 1,-1-1-1,1 1 0,0-1 0,-1 1 1,1-1-1,-1 1 0,1 0 0,0-1 1,-1 1-1,1-1 0,-1 1 1,0 0-1,1 0 0,-1-1 0,1 1 1,-1 0-1,1 0 0,-1 0 0,0-1 1,0 1-1,-5-2 44,0 0 1,0 0-1,0 0 0,-10-1 1,-13 1 79,0 1 1,0 1-1,0 2 1,0 0-1,0 2 1,1 1-1,0 2 1,0 1-1,0 1 1,-27 13-1,24 0-680,33-23 542,-1 0 0,1 0 1,0 0-1,-1 0 0,1 0 0,-1 0 0,1 0 0,-1-1 0,0 1 0,0 0 0,1-1 0,-1 1 1,0-1-1,1-2 0,3-3-39,15-19-105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44 13411,'-2'3'120,"0"1"0,0-1 0,0 1-1,0-1 1,1 1 0,-1 0 0,1 0 0,0 0 0,0 0 0,1 0 0,-1 7 0,-2 4 140,-5 29 60,2 1-1,-1 65 1,5-141 498,-2 0-1,-1 1 1,-11-40 0,14 63-786,0 0-1,0 1 1,0-1-1,-1 1 1,-6-11 0,9 16-65,-1 0 29,1 1-1,0-1 0,0 1 1,0-1-1,0 1 0,0-1 1,0 1-1,0-1 0,0 0 1,0 1-1,0-1 0,0 1 0,1-1 1,-1 1-1,0-1 0,0 1 1,0-1-1,1 1 0,-1 0 1,1-1-1,3-5 28,1 0 1,1 1-1,-1-1 1,1 1-1,0 1 1,0-1-1,0 1 1,1 0-1,-1 1 0,14-6 1,-4 3 28,0 1 0,0 0 0,31-3 1,-31 6-35,1 0 0,0 2 0,-1 0 0,1 1 0,0 1 0,-1 0 0,20 6 0,-29-6-16,-1 0 0,0 1 0,0 0 0,0 0 0,0 0 0,0 0-1,0 1 1,-1 0 0,6 5 0,-8-5-2,0-1-1,0 0 1,-1 1-1,1 0 1,-1-1-1,0 1 1,0 0-1,0 0 1,-1 1-1,1-1 1,-1 0-1,0 0 1,0 1 0,0-1-1,-1 5 1,0 0 0,0 1 0,-2-1 0,1 1 0,-1-1 0,0 0 0,-1 0 0,0 0 1,0 0-1,-1 0 0,0-1 0,-10 14 0,-7 10 7,-38 43 0,54-69-6,-49 52 29,-101 84 0,75-71-5,72-64-22,-22 23 3,28-28-6,1 0 0,-1 0 0,1 0 0,0 0 0,-1 0-1,1 0 1,0 0 0,0 1 0,1-1 0,-1 0 0,0 1 0,1-1 0,-1 4 0,1-4-1,1-1 1,-1 0-1,1 0 1,-1 1-1,1-1 0,-1 0 1,1 0-1,0 0 1,0 1-1,-1-1 1,1 0-1,0 0 0,0 0 1,0-1-1,0 1 1,0 0-1,1 0 1,-1 0-1,0-1 0,0 1 1,0-1-1,1 1 1,-1-1-1,0 1 0,0-1 1,1 0-1,-1 0 1,0 1-1,1-1 1,2 0-1,48 1-11,-49-1 11,30-2-114,0-2-1,-1-1 1,1-2-1,-1-1 0,-1-1 1,0-2-1,0-1 1,31-18-1,-51 24 61,0 0-1,16-13 0,15-23-177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0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0 14531,'-5'125'2097,"10"4"-1947,0-63-55,-4 0 0,-7 68 0,3-112-69,-1 0 0,0 0 0,-2-1 0,0 1 0,-2-1 0,0-1 0,-1 1 0,-1-2 0,-1 1 0,-15 18 0,2-7-88,-1-1-1,-2-1 1,-1-2 0,-1-1-1,-1-1 1,-1-1-1,-2-2 1,0-1 0,-1-2-1,-1-1 1,-1-2 0,-48 16-1,19-17-105,15-13-79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0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47 12715,'-8'-30'1392,"-5"14"-984,-11 19-208,-8 14 880,-11 23-680,-7 10-127,-6 23-121,-1 16-64,4 23-88,7 7 0,20 3 0,17-2-96,29-4-265,15-10-1471,29-27 1600,12-19-168,28-31-168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1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15707,'0'0'116,"0"0"0,0-1 0,0 1 0,0-1 0,0 1 0,0 0 0,1-1 0,-1 1 0,0-1 0,0 1 0,0 0-1,0-1 1,0 1 0,0 0 0,1-1 0,-1 1 0,0 0 0,0-1 0,1 1 0,-1 0 0,0-1 0,0 1 0,1 0 0,-1 0 0,0-1-1,1 1 1,-1 0 0,0 0 0,1-1 0,14 3 1896,19 13-621,-27-11-1223,41 19 317,74 25 0,-105-43-451,1 0 0,0-1 0,0-1 0,0 0-1,0-2 1,0 0 0,0-1 0,20-2-1,-22-2-33,-1 0-335,-14 4-185,-6 3-354,4-2 828,0-1 1,0 1 0,-1-1-1,1 0 1,0 1 0,0-1-1,0 0 1,0 0 0,-1 0-1,1 0 1,0 0 0,0 0-1,-1 0 1,1-1 0,-2 1-1,-7-5-420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14963,'3'-7'1304,"6"1"-831,3 2-129,3 1 504,3 2-104,7 1-168,1 4-80,2 0-112,5 2-88,0-2-112,2 2-88,0-3-192,0 0-144,-2-3-448,-3-4-1384,-10-5 1776,-4-1-296,-8-6-193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28 14443,'0'-1'62,"0"0"0,0 0 0,0 0 0,-1 0 0,1 0 0,0-1 0,0 1 1,-1 0-1,1 0 0,0 0 0,-1 0 0,1 0 0,-1 0 0,0 0 0,1 0 0,-1 0 0,0 0 0,0 1 0,1-1 0,-1 0 0,0 0 0,0 1 0,0-1 0,0 0 0,0 1 1,0-1-1,0 1 0,0-1 0,0 1 0,0 0 0,0-1 0,0 1 0,0 0 0,-1 0 0,1 0 0,0 0 0,-2 0 0,-1 0 46,-1 0 1,1 1-1,0-1 0,-1 1 1,1 0-1,0 0 0,0 1 0,0-1 1,-4 3-1,-4 3-6,1 0 0,0 1 0,1 1 0,0-1 0,0 2 0,1-1 0,0 2 0,1-1 0,0 1 0,-9 17 0,3-4-29,2 1 0,1 0 0,1 1 0,-8 28 0,16-47-50,1 1 0,-1-1 0,1 0 0,0 0 1,1 0-1,0 1 0,1 12 0,-1-19-14,0 0 0,1 1 1,-1-1-1,0 0 0,1 0 0,-1 1 1,1-1-1,0 0 0,-1 0 0,1 0 1,0 0-1,0 0 0,-1 0 0,1 0 0,0 0 1,0 0-1,0 0 0,0 0 0,3 1 1,-2-2 4,0 1 1,0-1-1,0 1 1,1-1-1,-1 0 1,0 0-1,0 0 1,0 0-1,1 0 1,-1 0-1,0-1 0,0 1 1,0-1-1,1 0 1,-1 1-1,2-3 1,11-4 44,0 0 1,0-2-1,-1 0 0,0-1 0,-1 0 1,0-1-1,13-14 0,79-94 333,-98 111-362,91-121 312,-114 159-396,1 0 1,2 1 0,0 0-1,3 1 1,0 0-1,-5 41 1,14-70 11,1-1 0,-1 1 0,1-1-1,0 1 1,0 0 0,0-1 0,0 1 0,0-1-1,1 1 1,-1-1 0,1 1 0,0-1 0,0 1-1,0-1 1,0 0 0,0 1 0,0-1 0,1 0-1,2 4 1,-2-4-19,0-1-1,0 0 0,0 0 1,0 0-1,0 0 1,1 0-1,-1 0 0,0 0 1,0-1-1,1 1 1,-1-1-1,0 0 0,1 0 1,-1 0-1,1 0 1,-1 0-1,0 0 0,1 0 1,-1-1-1,0 1 1,4-2-1,4-2-59,0 1-1,-1-2 1,1 1 0,-1-1-1,0-1 1,17-12-1,20-24-292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15819,'-2'6'419,"1"0"-1,0 1 1,0-1-1,0 1 1,1 0-1,0-1 0,0 1 1,0-1-1,1 1 1,3 10-1,-3-6-137,2 6-133,0-1 0,1 0-1,0 1 1,2-1 0,0-1 0,0 1 0,16 25-1,-17-33-282,1-1 0,-1 1 0,1-1 0,0 0 0,1-1-1,0 0 1,0 0 0,0 0 0,0-1 0,1 0 0,0 0-1,0-1 1,1 0 0,-1-1 0,15 5 0,-21-8 2,-2 0 119,0 0 0,0 0 0,1 0 0,-1 0 0,0 0 1,0 0-1,0 0 0,0 0 0,1 0 0,-1 0 0,0 0 1,0 0-1,0 0 0,1 0 0,-1 0 0,0 0 0,0 0 0,0 0 1,0 0-1,1 0 0,-1 1 0,0-1 0,0 0 0,0 0 1,0 0-1,0 0 0,1 0 0,-1 0 0,0 1 0,0-1 1,0 0-1,0 0 0,0 0 0,0 0 0,0 1 0,0-1 0,0 0 1,0 0-1,0 0 0,0 1 0,0-1 0,0 0 0,1 0 1,-2 1-1,-3 7-437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6 419 15939,'-6'0'1329,"12"0"-841,4-6-104,10-8 696,8-6-296,7-10-272,10-7-64,6-9-103,2-3-73,-2-1-320,-4 3-280,-7 5-561,-8 8-599,-22 12 1176,-12 6-288,-15 11-176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66 415 12707,'1'0'83,"9"-8"2843,-12 14-507,-6 9-1954,-39 96 1060,42-98-1497,2 0 0,-1 1-1,2-1 1,-1 1 0,2 0-1,0 22 1,1-35-25,0 0 0,0 0 1,0 1-1,0-1 0,0 0 0,0 0 0,0 0 1,1 0-1,-1 0 0,0 0 0,1 0 0,-1 1 1,1-1-1,-1 0 0,1 0 0,0-1 0,-1 1 1,1 0-1,0 0 0,0 0 0,-1 0 0,3 1 1,-2-2-4,0 0 1,0 0 0,0 1-1,0-1 1,0 0 0,1 0-1,-1 0 1,0 0 0,0 0-1,0-1 1,0 1 0,0 0-1,0-1 1,0 1 0,0 0-1,0-1 1,0 1 0,2-2-1,3-2-59,1 0-1,-1-1 1,0 0-1,-1 0 1,9-9-1,-1-4-84,0 1 0,-1-2 0,0 0-1,-2 0 1,0-1 0,-2 0 0,9-27 0,-2-16-163</inkml:trace>
  <inkml:trace contextRef="#ctx0" brushRef="#br0" timeOffset="1">125 1 18460,'-9'9'1480,"5"-2"-1160,0-3-216,4 0 160,1-4-488,6-5 296,-1-4-176,1-1-152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5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28 11731,'-5'-3'221,"1"0"1,-1 0 0,0 0 0,0 1 0,0-1 0,0 1 0,0 0 0,-1 1 0,1-1 0,-11 0 0,13 1-155,0 1 0,-1 0 0,1 0 0,0 0-1,-1 0 1,1 1 0,0 0 0,-1-1 0,1 1-1,0 0 1,0 1 0,0-1 0,0 0 0,0 1 0,0 0-1,0 0 1,0 0 0,1 0 0,-4 3 0,-3 5 8,1 0 0,1 1 0,0 0 0,1 0 0,0 1 0,-8 19 0,-20 81 98,20-54-143,2 0 0,3 1 0,-2 71 0,10-96-25,2 0 0,1 0 0,2-1-1,1 1 1,1-1 0,2 0 0,15 38 0,-18-58-5,1 0-1,0 0 0,1-1 1,1 1-1,0-1 0,0-1 1,1 0-1,20 19 0,-25-27 12,-1 0-1,1 0 0,0 0 0,0-1 0,0 1 0,0-1 1,0 0-1,1-1 0,-1 1 0,1-1 0,-1 1 0,1-1 1,-1-1-1,1 1 0,0-1 0,-1 0 0,1 0 0,0 0 1,-1 0-1,1-1 0,-1 0 0,1 0 0,0 0 0,-1 0 1,0-1-1,1 0 0,-1 0 0,0 0 0,0 0 0,7-6 1,-1 0 44,0-1 0,0 0-1,0-1 1,-1 0 0,-1-1 0,0 1 0,0-2 0,11-21 0,-6 4 95,0 0-1,14-51 0,-18 41-8,0 1 0,-3-2-1,3-64 1,-9 76-151,0 1-1,-2-1 1,-1 1 0,-2-1 0,-14-52 0,15 69-103,-1-1 0,0 1 0,-1-1 0,-13-19 0,17 28 87,0 1 1,1-1-1,-1 1 0,0-1 1,-1 1-1,1 0 0,0 0 1,-1 0-1,1 0 0,-1 1 0,1-1 1,-1 1-1,0-1 0,0 1 1,1 0-1,-1 0 0,0 0 1,0 0-1,0 1 0,0-1 1,-1 1-1,1 0 0,0 0 1,-4 0-1,-13 10-267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12147,'-26'10'1594,"26"-10"-1566,0 0 1,-1 0-1,1 0 1,0 1-1,0-1 1,-1 0-1,1 0 1,0 0-1,0 1 1,0-1-1,-1 0 1,1 0 0,0 1-1,0-1 1,0 0-1,0 1 1,0-1-1,0 0 1,-1 0-1,1 1 1,0-1-1,0 0 1,0 1-1,0-1 1,0 0-1,0 0 1,0 1-1,0-1 1,1 1-1,11 8 682,22 5-312,1-2 0,0-2 1,62 10-1,-92-19-367,63 10 165,87 2 0,67-9-100,-208-4-78,-65-2 213,0-2 1,-61-13-1,-99-32 304,175 38-419,23 7-53,-1 0 1,-19-2-1,32 5-61,1 1 0,-1 0 0,1 0 0,-1 0 0,0 0 0,1 0 0,-1 0 0,1 0 0,-1 0 0,1 0 1,-1 0-1,0 0 0,1 0 0,-1 0 0,1 0 0,-1 0 0,1 1 0,-1-1 0,0 0 0,1 0 0,-1 1 0,6 7 8,23 8-59,-10-11-95,-1-1 0,1-1 0,0 0 0,1-2 0,-1 0 0,0 0 0,0-2 0,0 0 0,1-1 0,-1-1 0,-1-1 0,1-1 0,33-12 0,-43 12 67,1 1 1,-1-1-1,12-9 0,13-20-302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9242,'-15'7'593,"1"1"-1,1 0 1,-1 1 0,1 0-1,1 1 1,0 0 0,0 1-1,-11 14 1,4-2-288,0 0 1,2 2-1,-20 36 1,26-39-194,1 0 1,1 1-1,1 0 0,0 0 1,2 1-1,1 0 0,1 0 1,1 0-1,0 36 0,5-28-51,0-1-1,2 1 0,1-1 1,2 0-1,1 0 0,22 54 1,-8-35-33,34 59 1,-41-85-18,1 1-1,1-2 1,1-1 0,22 22-1,-32-35-3,1-2-1,1 1 0,-1-1 0,1 0 0,0-1 0,1-1 0,0 1 1,0-2-1,0 1 0,0-1 0,1-1 0,-1 0 0,1-1 0,0 0 1,0-1-1,-1 0 0,24-2 0,-18-1 17,1-1 0,-1-1 0,0 0 0,0-1 0,0-1-1,-1-1 1,0 0 0,0-1 0,-1 0 0,0-2 0,18-13 0,0-5 77,-1 0 1,-2-2-1,0-2 0,-3 0 1,0-2-1,33-56 1,-27 29 68,-2 0 0,-3-2 0,26-87 0,-46 129-122,-2-1 0,-1 0 0,-1 0 0,-1 0 0,0-1-1,-2-24 1,-1 39-32,-1 0-1,1 1 0,-2-1 1,1 1-1,-1-1 0,0 1 0,0 0 1,-1 0-1,0 0 0,-1 0 1,1 0-1,-1 1 0,0-1 0,-1 1 1,0 0-1,0 0 0,0 1 0,-1 0 1,1-1-1,-1 2 0,-11-8 1,2 5-90,0 0 1,0 1 0,-1 0 0,1 1 0,-1 1 0,0 1 0,0 0 0,0 1 0,-22 0-1,1 3 88,0 0-1,-72 14 0,51-3-157,4 1-31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29 8522,'0'-2'232,"1"0"0,0 0 0,-1 1 0,0-1 0,1 0 0,-1 0 0,0 0 0,0 1-1,0-1 1,0 0 0,-1-2 0,-5-1 1208,-8 10-651,7 0-661,0 1 0,0-1 1,0 1-1,1 0 0,0 0 1,0 1-1,-5 8 0,-33 56 59,39-62-159,-29 53 14,3 1-1,3 2 1,-24 81-1,37-92-18,2 0-1,2 1 1,3 1-1,-2 83 1,10-115 3,1 0 0,8 47 0,-6-59 17,1 1 0,0 0 0,0-1 0,1 1 0,1-2 0,11 20 0,-15-27-6,1 0-1,-1-1 1,1 1 0,0-1 0,0 0 0,0 0 0,0 0 0,0 0-1,1 0 1,-1-1 0,1 0 0,0 0 0,0 0 0,-1 0 0,1 0 0,1-1-1,-1 1 1,0-1 0,0 0 0,0-1 0,1 1 0,-1-1 0,0 1 0,1-2-1,-1 1 1,0 0 0,1-1 0,-1 1 0,0-1 0,0-1 0,0 1-1,1 0 1,4-4 0,5-2 125,0-1-1,-1-1 1,-1 0-1,1 0 1,15-17-1,53-63 700,-47 45-648,-1-1-1,-3-2 1,-1-1-1,-3-1 1,-2-1-1,-2-1 1,-2-1 0,-3-1-1,13-62 1,-26 91-177,0 0-1,-1-1 1,-1-33 0,-3 48-42,0-1-1,0 1 1,-1-1 0,0 1-1,0 0 1,-1-1 0,-1 1-1,0 1 1,0-1-1,-8-12 1,10 20-35,1-1 0,-1 0 0,0 1 0,0-1-1,0 1 1,0 0 0,-1 0 0,1-1 0,-1 2 0,1-1 0,-1 0-1,0 0 1,0 1 0,1-1 0,-1 1 0,0 0 0,0 0 0,0 0 0,-1 1-1,1-1 1,0 1 0,0-1 0,0 1 0,0 0 0,-1 0 0,1 1-1,0-1 1,0 0 0,0 1 0,0 0 0,-4 1 0,-4 3-94,1 0-1,-19 11 1,11-5-38,-11 5-203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35 15819,'0'-1'80,"0"0"-1,1 0 0,-1 0 0,0 0 1,0 0-1,0 0 0,0 0 0,0 0 1,0-1-1,0 1 0,0 0 0,0 0 1,-1 0-1,1 0 0,0 0 0,-1 0 1,1 0-1,-1 0 0,1 0 0,-1 0 1,0 0-1,1 0 0,-2 0 1,1-1 11,-1 1 1,1 1 0,-1-1-1,1 0 1,-1 0 0,0 1-1,1-1 1,-1 0 0,0 1 0,0 0-1,1-1 1,-1 1 0,-2 0-1,-3 0 115,0 0-1,0 1 1,1 0-1,-1 0 0,0 0 1,-9 4-1,-2 2-54,1 1 0,0 1-1,0 0 1,1 1 0,1 1 0,-1 1 0,-23 23-1,27-23-122,1 1-1,0-1 0,1 2 0,0 0 1,1 0-1,1 1 0,0 0 1,1 0-1,-5 17 0,10-25-19,0-1 0,0 1 0,1 0 0,0 0 0,1 0 0,-1-1 0,2 15 0,-1-20-6,1 1 0,-1 0 0,0 0 0,1-1 0,-1 1 0,1 0 0,0-1 0,0 1 0,-1 0 0,1-1 0,0 1 0,0-1 0,1 0 0,-1 1 0,0-1 0,0 0 0,1 1 0,-1-1 0,0 0 0,1 0 0,-1 0 0,1 0 1,0-1-1,-1 1 0,1 0 0,0-1 0,-1 1 0,1-1 0,0 1 0,0-1 0,-1 0 0,1 0 0,0 0 0,2 0 0,4-1 5,-1 0 0,1 0 0,-1-1 0,1 0 0,-1 0 0,1-1 1,-1 1-1,0-2 0,0 1 0,-1-1 0,9-6 0,10-9 60,32-30-1,-57 49-64,18-17 116,0 0 0,-1-1 0,-1 0 1,-1-1-1,-1-1 0,-1-1 0,15-29 0,-42 66 438,7-1-624,0-1 0,0 2 0,1-1 0,1 0 0,1 1 0,1 0 0,0 0 0,0 1 0,2-1 0,0 21 0,1-34-4,1 0-1,-1 0 1,1 0-1,-1 0 0,1 0 1,0 0-1,0-1 1,2 5-1,-2-6 33,-1 0 0,1-1-1,-1 1 1,1 0 0,0 0 0,0 0-1,0-1 1,-1 1 0,1 0 0,0-1-1,0 1 1,0 0 0,0-1 0,0 1-1,0-1 1,2 1 0,0-1-14,0 0 0,1 0 0,-1 0 1,0-1-1,0 1 0,0-1 0,0 0 1,0 0-1,0 0 0,0 0 0,0 0 1,-1-1-1,1 1 0,0-1 0,2-2 0,30-23-462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15083,'0'0'82,"0"0"0,0 0 0,-1 0-1,1 0 1,0-1 0,0 1 0,-1 0 0,1 0 0,0 1-1,0-1 1,0 0 0,-1 0 0,1 0 0,0 0-1,0 0 1,-1 0 0,1 0 0,0 0 0,0 0-1,0 0 1,-1 0 0,1 1 0,0-1 0,0 0-1,0 0 1,-1 0 0,1 0 0,0 1 0,0-1 0,0 0-1,0 0 1,0 0 0,0 1 0,-1-1 0,1 0-1,0 0 1,0 0 0,0 1 0,0-1 0,0 0-1,0 0 1,0 1 0,0-1 0,0 0 0,0 0-1,0 1 1,13 6 1377,23 2-641,55 2-397,1-5 0,0-4 0,121-12 0,-200 10-542,-8 0-93,0-1-1,1 1 1,-1-1 0,0 1 0,0-2 0,0 1 0,5-3 0,-43 5 106,13 0-27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15043,'-8'2'733,"-11"4"1629,18-3-1099,11-1-173,28 3-134,-4-2-690,0 2 1,57 16-1,-87-20-256,0 1 0,0 0-1,0 1 1,-1-1 0,1 1-1,-1 0 1,1-1 0,-1 2 0,0-1-1,0 0 1,0 0 0,-1 1 0,1 0-1,-1 0 1,0-1 0,0 1-1,0 0 1,0 1 0,-1-1 0,1 0-1,-1 0 1,0 1 0,0 5 0,1 4 28,-1 0 0,0 0 0,-1 0 0,-1 0 0,0 0 0,-4 17 0,4-27-15,-7 24 136,8-27-141,-1 1-1,1-1 1,-1-1 0,1 1 0,-1 0 0,0 0-1,1 0 1,-1 0 0,0 0 0,0 0 0,1-1 0,-1 1-1,0 0 1,0-1 0,0 1 0,0-1 0,0 1-1,0-1 1,0 1 0,0-1 0,-3 1 0,-7 1 132,12 0-127,19 0-125,-5-1 115,-3 0-12,-7-1-4,0 1-1,0 0 0,0 0 0,0 0 0,0 0 1,0 1-1,4 2 0,-7-3 2,0 0 0,-1 1 1,1-1-1,0 1 0,-1-1 0,1 1 1,-1 0-1,0 0 0,0-1 0,1 1 1,-1 0-1,-1 0 0,1 0 1,0 0-1,0 0 0,-1 1 0,1-1 1,-1 0-1,1 0 0,-1 2 0,10 114-31,3 18 237,-13-136-193,-1 1 0,1-1-1,0 1 1,0-1 0,0 1 0,0-1-1,0 1 1,-1-1 0,1 0 0,0 1-1,0-1 1,-1 1 0,1-1 0,0 0-1,-1 1 1,1-1 0,0 0 0,-1 1-1,1-1 1,-1 0 0,1 0 0,0 0-1,-1 1 1,1-1 0,-1 0 0,0 0-1,-16 6 183,11-4-92,-69 33 167,74-35-165,-7 2 297,10-2-485,-1 0 97,-1 0-12,0 0 0,0-1 1,0 1-1,0 0 1,0 0-1,0-1 0,0 1 1,0 0-1,0 0 0,0 0 1,0-1-1,0 1 1,0 0-1,0 0 0,0 0 1,0-1-1,0 1 0,0 0 1,0 0-1,0 0 1,1 0-1,-1-1 0,0 1 1,0 0-1,0 0 0,0 0 1,0 0-1,1 0 1,-1-1-1,0 1 0,0 0 1,0 0-1,0 0 0,1 0 1,-1 0-1,0 0 1,0 0-1,0 0 0,1 0 1,-1 0-1,0 0 0,0 0 1,1 0-1,1-2 63,-7 4-33,1 1-33,0 0 0,0-1 1,0 2-1,1-1 0,-1 0 0,1 1 0,0-1 0,-5 7 1,-21 38-41,17-27 27,-5 7 33,-2 0 0,0-1 0,-37 39 0,45-55-14,1 0-1,0 1 1,0 0 0,1 1-1,-9 17 1,20-32-15,0 0 0,0 0-1,0 1 1,0-1 0,0 0 0,1 1 0,-1 0 0,1-1-1,-1 1 1,1 0 0,-1 0 0,1 1 0,0-1-1,0 0 1,-1 1 0,1 0 0,0-1 0,4 1 0,6 0 4,0-1 0,1 2 0,13 1 0,82 21-75,-17-3 37,-71-17 42,-1 1 1,0 1-1,1 1 0,-2 0 1,1 2-1,-1 0 0,0 1 1,-1 1-1,0 1 1,23 19-1,-38-28 11,-1 0 1,1 0-1,-1 0 0,1 0 1,0 0-1,-1 0 1,1-1-1,0 0 0,0 1 1,0-1-1,0 0 1,4 0-1,-10-11-83,-9 7-1603,-1 0 0,-16-1 0,27 5 1077,-3 3-51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13715,'0'0'58,"-1"0"1,1-1-1,0 1 0,0 0 1,-1-1-1,1 1 1,0 0-1,0-1 0,-1 1 1,1 0-1,0-1 1,0 1-1,0 0 0,-1-1 1,1 1-1,0-1 1,0 1-1,0 0 0,0-1 1,0 1-1,0-1 1,0 1-1,0 0 0,0-1 1,0 1-1,0-1 0,0 1 1,0 0-1,1-1 1,-1 1-1,0 0 0,0-1 1,0 1-1,0 0 1,1-1-1,-1 1 0,0 0 1,0-1-1,1 1 1,-1 0-1,0-1 0,1 1 1,-1 0-1,0 0 1,1-1-1,-1 1 0,0 0 1,1 0-1,-1 0 0,0 0 1,1-1-1,-1 1 1,1 0-1,-1 0 0,0 0 1,1 0-1,-1 0 1,1 0-1,-1 0 0,1 0 1,1 0 120,0 1 1,0-1-1,0 0 1,0 1-1,0-1 1,0 1 0,0-1-1,-1 1 1,1 0-1,0 0 1,0 0-1,2 2 1,56 48 727,-10-11-743,-3 2 0,75 86 0,-121-127-215,-1-1 0,1 0-1,-1 1 1,1-1 0,-1 1 0,1-1 0,-1 1 0,1-1 0,-1 1-1,0-1 1,1 1 0,-1 0 0,0-1 0,1 1 0,-1 0 0,0-1-1,0 1 1,1 0 0,-1-1 0,0 1 0,0 0 0,0-1-1,0 1 1,0 0 0,0-1 0,0 1 0,0 0 0,0-1 0,-1 2 0,-1-1-59,0-1 1,1 1 0,-1-1 0,0 0 0,0 0-1,0 1 1,0-1 0,0 0 0,0-1 0,-2 1 0,-20-1-372,-11-2-77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2 471 13891,'-1'1'83,"1"0"0,0 0-1,0 0 1,0 0 0,-1-1 0,1 1 0,0 0 0,0 0-1,0 0 1,0 0 0,1 0 0,-1 0 0,0-1-1,0 1 1,0 0 0,1 0 0,-1 0 0,0-1 0,1 1-1,-1 0 1,1 0 0,-1-1 0,1 1 0,-1 0-1,1-1 1,-1 1 0,1 0 0,0-1 0,0 1 0,-1-1-1,2 1 1,1 0 37,-1-1 0,1 0 1,-1 0-1,1-1 0,-1 1 0,1 0 0,-1-1 0,1 0 0,-1 1 0,1-1 0,3-3 1,27-12 599,-1-2 1,-1-1 0,-1-2-1,47-42 1,-23 14-19,88-104 1,-25 4-3832,-130 175 2359,3-5 378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120 349 13843,'15'0'1813,"-10"7"-222,-5-5-1370,0 1-1,-1-1 1,0 1 0,1-1-1,-1 1 1,0-1 0,0 0-1,-2 3 1,-1 3-69,-78 182 1852,72-160-1961,1 1 0,1-1 0,1 1-1,-4 48 1,11-75-43,0 0 1,0 0-1,0-1 0,0 1 0,1 0 0,-1 0 0,1-1 0,0 1 0,0 0 0,0-1 1,3 6-1,-3-8-3,0 1 1,0-1 0,0 0 0,1 0 0,-1 0 0,0 0 0,0 0-1,1 0 1,-1 0 0,1 0 0,-1 0 0,1-1 0,-1 1-1,1 0 1,-1-1 0,1 0 0,-1 1 0,1-1 0,0 0-1,-1 0 1,1 0 0,0 0 0,-1 0 0,1 0 0,0 0-1,-1 0 1,1-1 0,1 0 0,5-1-64,-1 0 0,0-1 0,0 0 0,0-1 0,0 1 0,0-1 0,-1-1 0,1 1 0,-1-1 0,6-6 0,5-6-659,30-37-1,-23 21 30,-1-1 0,-2 0-1,18-41 1,-13 16-185</inkml:trace>
  <inkml:trace contextRef="#ctx0" brushRef="#br0" timeOffset="1">262 0 18260,'-6'9'1472,"2"-2"-1160,-1 2-104,5 2 320,2 1-400,3-9-2192,1-5 1944,-6-16-288,-4-5-256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17572,'4'-3'1304,"-4"9"-992,-6 8-144,2 9 448,0 7-240,0 6-152,-1 2-120,1 2-104,-2-3-56,3-7-112,2-1-72,-1-11-160,0-3-128,2-14-320,-5 0 2376,1-13-1600,1-4 72,2-6 48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16620,'-5'-8'6257,"4"8"-5913,1-2-2160,1-4 1391,4 0-167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4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13267,'-9'-7'1151,"9"7"-1133,0 0 0,0 0 0,0 0 0,0 0 1,0 0-1,1 0 0,-1 0 0,0 0 0,0 0 0,0 0 0,0 0 1,0 0-1,0 0 0,1 0 0,-1 0 0,0 0 0,0 0 1,0 0-1,0 0 0,0 0 0,0 0 0,1 0 0,-1 0 0,0 0 1,0 0-1,0 0 0,0-1 0,0 1 0,0 0 0,0 0 0,0 0 1,0 0-1,0 0 0,1 0 0,-1 0 0,0 0 0,0-1 1,0 1-1,0 0 0,0 0 0,0 0 0,0 0 0,0 0 0,0 0 1,0-1-1,0 1 0,0 0 0,0 0 0,0 0 0,0 0 0,0 0 1,0 0-1,0-1 0,85 27 1144,-59-17-1082,1-1 0,-1-1 1,29 4-1,-19-8-49,-1-1 1,1-1 0,43-6-1,-63 3-35,1-1-1,0 0 0,-1-2 1,1 0-1,-1 0 1,0-2-1,-1 0 1,28-17-1,-20 2-13,-23 21 18,0 1 1,1 0 0,-1 0 0,0-1 0,0 1-1,1 0 1,-1-1 0,0 1 0,0-1-1,0 1 1,0 0 0,0-1 0,1 1-1,-1 0 1,0-1 0,0 1 0,0-1-1,0 1 1,0-1 0,0 1 0,0 0-1,0-1 1,0 1 0,-1-1 0,1 1-1,-1-1 6,1 1 0,-1 0 0,0-1 0,0 1-1,1 0 1,-1 0 0,0-1 0,0 1 0,0 0 0,1 0-1,-1 0 1,0 0 0,0 0 0,0 0 0,1 1-1,-1-1 1,0 0 0,0 0 0,0 1 0,-92 25 618,65-16-347,0-2 1,-41 7-1,55-13-116,-1-1-1,1 0 1,-1-1 0,0-1-1,1 0 1,-1-1-1,1-1 1,0 0 0,-1-1-1,-17-7 1,31 11-129,-1-1 1,0 0-1,1 0 0,-1 0 1,0 0-1,1 0 0,-1 0 0,1-1 1,-1 1-1,1 0 0,0-1 1,0 1-1,-1-1 0,1 0 1,0 1-1,0-1 0,-1-3 0,-3-13 221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17964,'-3'0'1712,"3"2"-1104,2 1-264,6-2 841,7-1-225,10-7-432,8-5-168,10-3-208,3-4-96,3 0-168,-2-1-168,-4 6-328,-8 3-184,-17 13-393,-9 7 849,-16 11-248,-9 4-128</inkml:trace>
  <inkml:trace contextRef="#ctx0" brushRef="#br0" timeOffset="1">82 314 14987,'3'6'1953,"3"0"-1161,5-3-184,3-2 1024,9-1-535,6-1-169,4-5-280,0-1-80,1-3-400,1 0-224,-4 0-616,-4 1-256,-5 3 704,-6 2-144,-3 3-169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4 355 16371,'-4'2'1722,"6"-10"-1121,5-14-75,148-276 1659,-152 294-2160,11-17 90,-9 17-32,-3 12 27,-3 20-14,-9 42 0,2-9-108,6-43 85,-12 175-710,14-189 778,1-9-230,-1-14 24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14595,'-4'7'284,"0"0"-1,1-1 1,0 1-1,1 1 1,-1-1-1,1 0 1,1 1-1,-1-1 1,1 1-1,1-1 1,-1 1-1,1-1 1,1 1-1,-1 0 1,1-1-1,3 12 1,-3-17-258,-1 0 0,1 0 0,-1 0 0,1 0 1,0 0-1,0 0 0,0-1 0,0 1 0,0 0 0,0 0 1,0-1-1,1 1 0,-1 0 0,1-1 0,-1 1 0,1-1 0,0 0 1,-1 0-1,1 0 0,3 2 0,-2-2-4,0 0 1,0-1-1,0 1 1,0-1-1,0 0 0,0 0 1,0 0-1,0 0 0,0 0 1,0-1-1,0 0 1,5-1-1,4-3 18,-1 0 0,1 0 0,-1-1 0,0-1 0,17-13 0,90-87 598,-118 106-625,1 1 0,-1-1 1,1 1-1,0-1 1,-1 1-1,1 0 0,-1-1 1,1 1-1,0-1 1,-1 1-1,1 0 0,0 0 1,-1-1-1,1 1 1,0 0-1,0 0 0,-1 0 1,1 0-1,0 0 1,0 0-1,-1 0 0,1 0 1,0 0-1,0 0 1,0 1-1,0-1 0,0 1 0,0 0 1,-1-1-1,1 1 0,-1 0 0,1 0 1,-1 0-1,1-1 0,-1 1 1,1 0-1,-1 0 0,0 0 0,1 0 1,-1 0-1,0 0 0,1 2 0,-1 8 54,1 0 1,-2 21-1,0-19-41,0 2-51,1 9-395,0 0-1,4 25 0,-4-49 421,4 18-254,-3-18 244,-1 0 1,0 1 0,0-1 0,1 0 0,-1 1 0,0-1-1,1 0 1,-1 1 0,0-1 0,1 0 0,-1 1-1,0-1 1,1 0 0,-1 0 0,1 0 0,-1 0-1,1 1 1,-1-1 0,0 0 0,1 0 0,-1 0-1,1 0 1,-1 0 0,1 0 0,-1 0 0,1 0-1,-1 0 1,0 0 0,1 0 0,-1 0 0,1 0 0,-1-1-1,1 1 1,-1 0 0,16-9-378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17348,'0'0'46,"0"0"1,0 0 0,0 0-1,0 0 1,0 0 0,0 0 0,0-1-1,1 1 1,-1 0 0,0 0-1,0 0 1,0 0 0,0 0-1,0-1 1,0 1 0,0 0-1,0 0 1,0 0 0,0 0 0,0-1-1,0 1 1,0 0 0,0 0-1,0 0 1,0 0 0,0-1-1,0 1 1,0 0 0,0 0-1,0 0 1,0 0 0,0-1 0,0 1-1,0 0 1,-1 0 0,1 0-1,0 0 1,0 0 0,0 0-1,0-1 1,0 1 0,0 0-1,-1 0 1,1 0 0,0 0 0,0 0-1,0 0 1,0 0 0,0 0-1,-1 0 1,1 0 0,0 0-1,0 0 1,0-1 0,0 1-1,-1 0 1,1 0 0,0 0 0,0 0-1,0 1 1,13-10 733,2 3-560,1 0-1,0 2 1,0 0-1,0 0 0,1 2 1,-1 0-1,1 1 0,0 0 1,-1 2-1,21 2 1,-1 2-154,-2 2 0,1 1 0,57 22 0,-69-20-112,-19-7-88,0-1 0,-1-1 0,1 1 0,0 0 0,0-1 0,0 0 0,0 0 0,8 1 0,-12-2 91,0 0 1,1 0-1,-1 0 0,0 0 0,0 0 1,1 0-1,-1 0 0,0 0 1,1 0-1,-1 0 0,0 0 0,1 0 1,-1 0-1,0-1 0,1 1 1,-1 0-1,0 0 0,1 0 0,-1 0 1,0-1-1,0 1 0,1 0 0,-1 0 1,0 0-1,0-1 0,0 1 1,1 0-1,-1 0 0,0-1 0,0 1 1,0 0-1,0-1 0,1 1 1,-1 0-1,0-1 0,0 1 0,0 0 1,0-1-1,0 1 0,0 0 0,0 0 1,0-1-1,0 1 0,0 0 1,0-1-1,0 1 0,0 0 0,0-1 1,-1 0-1,-9-15-551,-9-1-154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15315,'-24'10'3139,"20"-3"-1558,17-2-274,17-1-760,1-1 1,0-2-1,51-4 1,89-20-286,3 0-196,-168 23-62,0-1-1,0 1 1,0 1 0,8 0 0,-13-1-11,-1 0 0,1 0 0,-1 1 1,1-1-1,-1 0 0,1 0 0,-1 0 1,1 0-1,-1 0 0,1 1 0,-1-1 0,1 0 1,-1 0-1,1 1 0,-1-1 0,1 0 1,-1 1-1,1-1 0,-1 1 0,0-1 1,1 0-1,-1 1 0,0-1 0,1 1 1,-1-1-1,0 1 0,0-1 0,0 1 1,1-1-1,-1 1 0,0 0 0,0-1 0,0 1 1,0-1-1,0 1 0,0-1 0,0 1 1,0-1-1,0 1 0,0 0 0,0-1 1,0 1-1,0-1 0,-1 1 0,1-1 1,0 1-1,0-1 0,-1 1 0,1-1 1,0 1-1,-1-1 0,1 0 0,0 1 0,-1-1 1,1 1-1,-1-1 0,1 0 0,-1 1 1,-1 1-41,1-1 1,-1 1 0,1-1-1,-1 0 1,1 1 0,-1-1 0,0 0-1,0 0 1,0 0 0,0 0-1,0-1 1,0 1 0,0 0-1,0-1 1,0 0 0,0 1-1,0-1 1,0 0 0,0 0 0,0 0-1,0 0 1,0 0 0,0-1-1,0 1 1,0-1 0,0 1-1,0-1 1,-3-1 0,-9-4-278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 14419,'4'-2'3352,"-3"9"-2248,-1 13-381,-6 12 161,-14 43 0,2-14-473,-16 63 103,11-43-273,3 1-1,-9 86 1,28-163-235,1 1 15,-1 0 0,1-1-1,0 1 1,1 9-1,-1-14-17,0-1 0,0 1 0,0-1 0,0 1 0,1-1 0,-1 1 0,0 0 0,0-1 0,1 1 0,-1-1 0,0 1 0,1-1 0,-1 0 0,0 1 0,1-1 0,-1 1 0,1-1-1,-1 0 1,1 1 0,-1-1 0,1 1 0,0-1 0,0 0 0,0 0 0,0 0 0,0 0-1,-1 0 1,1 0 0,0 0 0,0 0 0,0-1 0,0 1-1,0 0 1,-1-1 0,1 1 0,0 0 0,0-1-1,-1 1 1,1-1 0,1 0 0,19-15-18,-1-1 0,0-1-1,34-41 1,-10 10-73,-28 31 44,43-40-137,-52 52 136,0 1 0,0-1 0,1 1 0,-1 1 1,1-1-1,15-5 0,-21 10 34,1-1 1,-1 0-1,1 1 1,0 0-1,-1 0 0,1-1 1,-1 2-1,1-1 1,0 0-1,-1 0 1,1 1-1,-1 0 0,1-1 1,-1 1-1,1 0 1,-1 0-1,1 0 1,-1 1-1,0-1 1,0 0-1,1 1 0,-1 0 1,0-1-1,-1 1 1,1 0-1,0 0 1,0 0-1,-1 0 0,1 0 1,1 4-1,4 7-7,0 0-1,0 1 1,-1 0 0,4 16-1,-5-16 32,1 1-12,-2-5 77,-1-1 1,0 1-1,0-1 1,2 20 0,-5-26-47,0 0 1,0 0-1,0 0 1,-1 0-1,1 0 0,-1 0 1,0 0-1,0 0 1,0 0-1,0 0 1,0 0-1,0 0 0,-1-1 1,0 1-1,1-1 1,-1 1-1,0-1 1,0 0-1,0 1 1,-4 2-1,-25 17 216,0-1 0,-2-2 1,0-1-1,0-1 0,-2-2 0,-52 15 1,81-28-233,-3 1 35,-1 0 1,0 0 0,1-1 0,-12 1-1,20-3-69,0 0 1,0 0-1,0 1 0,0-1 0,0 0 0,0 0 0,0 0 0,0 0 1,0-1-1,0 1 0,0 0 0,0 0 0,0-1 0,0 1 0,0 0 1,1-1-1,-1 1 0,0-1 0,0 1 0,0-1 0,0 1 0,0-1 1,1 0-1,-1 0 0,0 1 0,1-1 0,-1 0 0,0 0 0,1 0 1,-1 1-1,1-1 0,-1 0 0,1 0 0,0 0 0,-1 0 0,1 0 1,0 0-1,0 0 0,0 0 0,-1 0 0,1 0 0,0 0 0,0 0 1,1 0-1,-1 0 0,0 0 0,0 0 0,0 0 0,1 0 0,0-1 1,2-9-22,1 1 1,1 1 0,0-1 0,0 1-1,13-17 1,0 0-258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13179,'0'-1'97,"0"1"1,0-1-1,0 0 1,0 1-1,1-1 1,-1 0-1,0 1 1,1-1-1,-1 1 1,0-1-1,1 1 1,-1-1-1,1 1 1,-1-1-1,1 1 1,-1-1-1,1 1 1,-1-1-1,1 1 1,-1 0-1,1-1 1,0 1-1,-1 0 1,1 0-1,-1 0 1,1-1-1,0 1 1,-1 0-1,2 0 1,0 0 76,-1 0 0,1 1 0,0-1 0,-1 1 0,1-1-1,-1 1 1,1 0 0,-1 0 0,1-1 0,-1 1 0,3 2 0,2 2 188,0 0-1,-1 1 1,0 0-1,7 9 1,10 21 236,-2 2 1,-2 0 0,27 79-1,-12-28-310,-17-47-192,18 43 60,-29-75-130,1 1-1,0-2 1,0 1 0,1 0 0,12 13 0,2-7 49,-20-15-83,0-1 0,0 1 0,0 0 0,0-1 0,0 1 0,0-1 0,0 1 0,0-1 0,0 0 0,0 1 0,0-1 0,0 0 0,1 0 0,-1 0 0,0 0 0,0 0 0,0 0 0,0 0 1,2-1-1,-3 1-7,1 0 0,-1 0 1,0 0-1,0 0 0,0 0 1,0 0-1,0 0 0,0 0 1,1-1-1,-1 1 0,0 0 1,0 0-1,0 0 0,0 0 1,0-1-1,0 1 0,0 0 1,0 0-1,0 0 0,0 0 1,0-1-1,0 1 0,0 0 1,0 0-1,0 0 0,0 0 1,0-1-1,0 1 1,0 0-1,0 0 0,0 0 1,0 0-1,0-1 0,0 1 1,0 0-1,0 0 0,0 0 1,0 0-1,0 0 0,-1-1 1,1 1-1,0 0 0,0 0 1,0 0-1,0 0 0,0 0 1,0 0-1,-1 0 0,1-1 1,0 1-1,0 0 0,0 0 1,0 0-1,0 0 0,-1 0 1,1 0-1,-12-6 405,1 4-393,1 0 1,-1 0-1,-12 1 0,-19-1-147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17708,'25'-14'2478,"25"-17"-1535,-1-2 1,72-63 0,74-92-661,-178 170-449,-1 0 0,0-1 1,-1-1-1,17-30 0,-28 37-2097,-4 13 2192,0-1 0,0 1 0,0-1 0,0 1 0,0 0-1,0-1 1,1 1 0,-1-1 0,0 1 0,0 0-1,0-1 1,0 1 0,0 0 0,1-1 0,-1 1 0,0 0-1,0-1 1,1 1 0,-1 0 0,0 0 0,0-1-1,1 1 1,-1 0 0,0 0 0,1-1 0,-1 1 0,0 0-1,1 0 1,-1 0 0,0 0 0,1-1 0,-1 1-1,1 0 1,-1 0 0,11-2-682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 15707,'4'-5'1800,"-7"15"-1026,-5 15 109,-13 20 281,5-14-747,2 1 0,1 1 1,1 0-1,-12 61 0,23-90-381,0 1 1,1-1-1,0 1 0,0-1 1,0 1-1,1-1 0,-1 1 0,1-1 1,0 1-1,0-1 0,3 7 1,-3-10-23,-1 0 1,1 0 0,0 0 0,-1 0 0,1 0 0,0 0 0,0 0-1,0-1 1,0 1 0,0 0 0,0 0 0,0-1 0,0 1 0,0 0 0,0-1-1,0 1 1,3 0 0,-2-1 1,0 0 0,0 0 0,0 0 0,0 0 0,0 0-1,0 0 1,0-1 0,0 1 0,0-1 0,0 1 0,0-1 0,0 0 0,4-1 0,3-4-62,1 0 0,-1 0 1,0-1-1,-1 0 0,1-1 1,-1 0-1,-1 0 0,8-11 1,-4 5-41,-2-1 0,0 0 0,0 0 0,10-28 0,-4-10-128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19636,'-2'4'1705,"1"-1"-1217,-3-3-216,2 0 608,2 2-496,-1-5-2072,-1-2 1144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43 15195,'18'-33'1114,"-12"23"-772,-12 22 76,-21 53 70,-30 104 1,25-66-326,24-79-134,-88 274 190,23 4-179,68-274-134,1 0 0,1 36-1,3-51-43,1 0 0,0-1 0,1 1 0,1-1 0,0 1 0,0-1 0,6 13 0,-4-16-96,-4-18-54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16091,'0'-1'100,"0"0"0,0 0 0,1 0 0,-1-1-1,0 1 1,0 0 0,1 0 0,-1 0-1,1 0 1,-1 0 0,1 0 0,0 0-1,-1 0 1,1 0 0,0 0 0,-1 0 0,1 0-1,0 1 1,0-1 0,0 0 0,0 1-1,0-1 1,0 0 0,0 1 0,0-1-1,0 1 1,0-1 0,0 1 0,2-1 0,36-11 1082,-38 12-1103,11-2 121,0-1 0,1 2 0,-1 0 0,0 0 0,0 1 0,1 1 0,-1 0 0,12 3 0,-19-4-178,-1 1 0,0 0 0,0 1 0,0-1 0,0 1 0,0 0-1,0 0 1,0 0 0,-1 0 0,1 1 0,-1-1 0,1 1 0,-1 0 0,0 0 0,0 0 0,0 1-1,-1-1 1,1 1 0,-1-1 0,0 1 0,0 0 0,0 0 0,0 0 0,-1 0 0,2 7 0,-2-2-9,0 1 0,-1-1 0,0 1 0,-1-1 0,0 1 0,0-1 0,-1 1 0,0-1 0,-1 0 0,0 0 0,0 0 0,-1 0 0,-1-1 0,-8 15 0,-8 9 6,-2-1 0,-31 35 0,14-26 17,28-29-11,1 0 1,0 1-1,1 0 1,0 0-1,-8 15 1,18-26-22,-1-1 1,1 1-1,-1 0 1,1-1-1,-1 1 0,1 0 1,0 0-1,0 0 1,-1-1-1,1 1 1,0 0-1,0 0 0,0 0 1,0 0-1,0 0 1,0-1-1,0 1 1,0 0-1,0 0 0,0 0 1,0 0-1,1-1 1,-1 1-1,0 0 0,1 0 1,-1 0-1,0-1 1,1 1-1,-1 0 1,1-1-1,-1 1 0,1 0 1,0-1-1,-1 1 1,1-1-1,0 1 0,-1-1 1,1 1-1,0-1 1,0 1-1,-1-1 1,1 0-1,0 1 0,0-1 1,0 0-1,1 1 1,4 0 17,0 0 1,1 0-1,-1 0 1,0-1-1,8-1 1,33-3-149,69-15 0,-15 2-791,-73 14 700,-11 4-92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34 14939,'5'-4'135,"-1"1"1,1-1-1,0 1 0,1 0 0,-1 0 0,1 1 0,-1 0 1,1 0-1,0 0 0,0 0 0,-1 1 0,1 0 0,0 0 1,0 1-1,0 0 0,0 0 0,1 0 0,-1 1 0,0-1 1,7 3-1,-5 0-60,1 0 0,-1 1 0,0 0 0,0 0 0,0 1 0,-1-1 0,0 2 0,0-1 0,0 1 0,0 0 0,-1 1 0,0 0 0,6 8 0,1 4-10,-2 0 1,0 0-1,-2 1 0,0 0 1,-1 1-1,-1 0 0,0 0 1,-2 1-1,-1 0 0,3 32 1,-4-7-6,-3 0 0,-1 0 0,-15 90 0,-1-52-24,-4-1 1,-57 147-1,29-115-104,-83 140 0,97-198 272,-2-1-1,-3-2 0,-81 87 1,47-69-94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14875,'21'7'1304,"9"1"-751,3-2-137,7 1 480,8-2-152,8-1-80,-1-3-80,0 1-256,-2-2-176,-9 0-392,-3 0-216,-16 0-392,-5 0 632,-18 0-144,2-4-192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 16083,'-1'30'1257,"11"-14"-865,8-6-96,27-8 496,8-2-200,16-11-368,2-5-200,11-7-536,0-4 576,-4-7-152,-6-4-168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13819,'-13'2'196,"1"2"0,0 0 1,0 0-1,0 1 0,0 1 0,1 0 1,0 0-1,-18 15 0,-5 6 324,-36 38 0,45-41-193,2 2 1,1 0-1,1 2 1,-23 39-1,36-54-200,1 0 0,1 0 0,0 1 0,1-1 0,0 1 0,1 0 0,1 1 0,0-1 0,1 1 1,1-1-1,0 1 0,2 25 0,-1-36-98,1 0 0,0 0 0,0 0 0,0 0 0,0-1 0,0 1 0,1 0 0,0-1 0,0 1 0,0-1 1,0 1-1,1-1 0,-1 0 0,1 0 0,0 0 0,0 0 0,0 0 0,0-1 0,0 0 0,0 1 0,1-1 1,0 0-1,-1-1 0,1 1 0,0 0 0,-1-1 0,1 0 0,8 1 0,0 0 9,0-1-1,1-1 1,-1 0-1,0 0 1,0-2-1,0 1 1,0-1 0,18-6-1,-4-1 40,0-1 0,-2-2 0,1 0 0,-2-1 0,41-30 0,-27 14 94,-3-1 0,52-56 0,-72 71-100,0-1 0,-2-1 0,0-1 1,-1 1-1,15-34 0,-23 46-53,-1-1 1,1 0-1,-2 0 1,1-1-1,-1 1 1,1 0-1,-2-1 1,1 1-1,-1 0 1,0-1-1,0 1 1,-1-1-1,0 1 1,0 0-1,0 0 1,-1-1-1,0 1 1,0 0-1,0 0 1,-1 1-1,0-1 1,-5-7-1,2 7-7,1 0 0,-2 0 0,1 0 0,-1 1 0,1 0 0,-2 0 0,1 1 0,0 0 0,-1 0 0,0 0 0,0 1 0,0 1 0,0-1 0,0 1 0,0 1 0,-1-1 0,-12 1 0,-2 0-128,-1 1 0,1 1 0,-1 1 0,1 0 0,-27 8 0,37-7-36,0 0 0,0 1 0,0 0-1,1 1 1,0 1 0,0-1 0,-17 12 0,21-7-220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3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98 11138,'1'-3'103,"0"-5"156,0 0-1,0 0 1,0 0-1,-1 0 1,-1-12-1,0 18-204,1 0 0,0 1 0,-1-1 0,1 1 0,-1-1-1,1 1 1,-1-1 0,0 1 0,1-1 0,-1 1 0,0-1 0,0 1 0,0 0-1,0 0 1,0 0 0,0-1 0,-1 1 0,1 0 0,0 0 0,-1 0 0,1 1 0,0-1-1,-1 0 1,1 1 0,-1-1 0,1 0 0,-1 1 0,0 0 0,1-1 0,-1 1 0,1 0-1,-1 0 1,0 0 0,1 0 0,-1 0 0,-2 0 0,-3 2 60,-1-1 1,1 1-1,0 1 0,-1-1 1,1 1-1,1 0 0,-1 1 1,0 0-1,1 0 1,0 0-1,-7 6 0,-12 12 148,-27 29 0,48-47-232,-32 36 56,1 2 0,2 2 1,2 0-1,-43 86 1,43-67-32,4 2 0,2 0 1,-19 86-1,32-98 25,2 1 0,3 0 0,-1 86 0,9-103-21,1-1 0,2 1 0,1-1 0,2 0 1,1-1-1,17 45 0,-19-64-24,1 0 1,0-1-1,2 1 1,-1-2 0,2 1-1,0-1 1,16 17 0,-21-26-13,-1-1 0,1 0 0,0 0 0,0 0 0,0-1 0,1 1 0,-1-1 1,1-1-1,0 1 0,0-1 0,0 0 0,0 0 0,0-1 0,0 1 1,0-1-1,1-1 0,-1 1 0,0-1 0,1 0 0,-1-1 0,0 0 0,0 0 1,9-2-1,0-2 36,0 0 1,-1-2 0,1 1 0,-1-2 0,-1 0-1,15-11 1,4-6 126,35-34-1,-30 21-67,-2 0 0,-2-3-1,-1 0 1,-3-2-1,-1-2 1,-2 0 0,-3-2-1,24-62 1,-32 66-100,-1-1 0,-2-1-1,-2 0 1,-2-1 0,-2 0 0,-2 0-1,-2 0 1,-2 0 0,-10-71-1,8 100-64,-1 1 0,-1 0-1,-1 0 1,-1 0 0,0 0-1,-16-28 1,18 37-13,0 0 0,-1 0-1,0 1 1,-1 0 0,1 0 0,-1 0 0,-1 1-1,1-1 1,0 2 0,-1-1 0,0 1-1,0 0 1,-1 0 0,1 1 0,-15-5 0,13 6-76,-1 0 1,1 1 0,-1 0 0,1 1 0,-1-1 0,0 2 0,1 0 0,-1 0 0,1 0 0,-1 1 0,-14 6 0,7-2-29,0 2-1,1 0 1,0 0 0,0 2 0,-16 12 0,-19 19-320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6201,'0'-8'514,"0"1"0,0 0 0,0 0 0,1-1 0,0 1 0,1 0 0,-1 0 0,1 0 0,1 0 0,5-11 0,-8 24-89,1 1 0,-1-1 1,0 0-1,-2 11 1,-6 41 291,-1 83 1,9-123-681,1 0 0,1-1 0,0 1 0,1-1 0,0 0-1,2 0 1,0 0 0,1 0 0,11 20 0,-12-28-31,1-1 1,1 1-1,0-1 0,0-1 0,0 1 1,1-1-1,0 0 0,1-1 0,-1 0 1,1 0-1,0-1 0,1 0 0,-1-1 1,13 4-1,15 4 25,1-2 1,55 8-1,-83-16-26,246 28 95,-107-15-72,255 20 7,-288-32-16,175-18-1,137-47 12,103-10-12,-419 64-9,-1 4-1,201 19 1,93 60 78,-133-20 181,-212-45-150,152 31 493,-183-33-461,-1 0-1,0 2 1,0 2-1,-1 0 1,27 17 0,-40-19-48,0 0 1,-1 1-1,0 1 1,0 0-1,-1 1 1,-1 0-1,0 1 1,-1 0-1,14 26 1,0 8 93,30 91 1,-15-34-1258,-36-103 723,-3-8 144,-2-12-182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8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1092 14499,'0'0'16,"-1"0"0,1 0 1,0 1-1,0-1 0,0 0 0,0 0 0,-1 1 0,1-1 0,0 0 1,0 0-1,0 0 0,-1 1 0,1-1 0,0 0 0,0 0 0,-1 0 0,1 0 1,0 0-1,0 0 0,-1 1 0,1-1 0,0 0 0,0 0 0,-1 0 1,1 0-1,0 0 0,-1 0 0,1 0 0,0 0 0,0 0 0,-1 0 1,1 0-1,0 0 0,0-1 0,-1 1 0,1 0 0,0 0 0,0 0 1,-1 0-1,1 0 0,0 0 0,0-1 0,-1 1 0,1 0 0,0 0 1,0 0-1,0-1 0,-1 1 0,1 0 0,0 0 0,0 0 0,0-1 1,0 1-1,0 0 0,-1-1 0,1 1 0,0-1 0,2-3-1,-1 1 0,1-1 0,0 0 0,0 0-1,0 1 1,1-1 0,-1 1 0,1-1 0,0 1-1,0 0 1,5-4 0,2-4-34,359-377 184,-239 268 15,149-105 0,-225 186-150,1 3-1,2 2 0,76-34 0,-109 58-15,1 0 0,1 2 0,-1 0-1,1 2 1,1 1 0,-1 1 0,1 1-1,-1 1 1,1 2 0,50 5 0,-66-3-10,-1 0 0,1 1 0,-1 0 0,0 1 0,1 0 0,-2 0 0,1 1 0,-1 0 1,1 1-1,-1 0 0,12 11 0,-12-7 2,0-1 1,-1 1 0,0 1-1,0-1 1,-1 1-1,0 0 1,-1 1-1,-1 0 1,6 14-1,14 52 71,-16-45-14,2-1 0,1 0-1,21 38 1,-27-61-41,-1 0-1,1 0 1,1-1-1,-1 0 1,2 0-1,-1 0 1,1-1-1,0 0 1,0-1-1,1 0 1,0 0-1,0-1 1,0 0-1,20 7 1,-9-6 13,-1-2 0,2 0-1,-1-1 1,0-1 0,1-1 0,-1 0 0,1-2 0,-1 0-1,1-2 1,-1 0 0,25-8 0,-13 2 12,1-2 0,-1-1 0,-1-2 0,-1-1 0,0-1 0,28-21 0,-21 10 1,-2-2 0,-1-2 1,-1 0-1,52-68 0,-32 27-236,65-119 0,-117 190 177,-1 0 0,1 0 0,0 0 1,-1 0-1,1 0 0,0 0 0,0 0 0,-1 0 0,1 1 0,0-1 0,0 0 1,0 0-1,0 1 0,0-1 0,0 1 0,0-1 0,1 1 0,1-2 0,12-2-127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1826 354 9202,'-2'-7'165,"1"-1"1,-1 1-1,0-1 0,-1 1 1,0-1-1,0 1 0,0 0 1,-1 1-1,-8-12 1,-5-3 347,-26-28 1,37 43-396,-8-7-28,-1 0-1,-1 1 1,1 0 0,-2 2-1,0 0 1,0 1-1,-1 0 1,0 1 0,0 2-1,-27-8 1,-22-1 71,-108-11 0,161 25-127,-80-11 88,5 0 37,-93-1 0,163 14-163,1 0 0,-1 2 0,1-1 0,0 2 0,0 1 0,1 0 1,-1 1-1,1 1 0,0 1 0,1 0 0,-1 1 0,2 1 0,0 0 0,0 1 0,-24 24 0,-27 32-21,-97 130-1,53-60 16,69-87 24,-39 62 0,60-80-6,2 1 0,2 0 0,-18 50 0,22-49-5,2 1-1,2-1 1,1 1 0,1 1 0,2-1-1,2 1 1,1-1 0,2 1 0,1 0-1,2-1 1,2 1 0,1-1 0,1-1-1,2 1 1,17 37 0,-12-36 3,2-1 0,2 0 1,1-1-1,48 61 0,-56-82-3,-1 0 1,2 0-1,0-2 1,0 1-1,1-2 1,0 0-1,1 0 1,0-2-1,1 0 1,-1 0-1,1-2 1,1 0-1,27 7 1,-9-8 7,0-2 1,0-1-1,1-1 0,-1-2 1,67-11-1,172-51 47,-260 59-56,102-28 41,180-76 0,-248 86 16,-1-2 0,-1-2 0,-1-3 0,-1-1 0,-2-2 0,48-46 0,-52 38 29,-3 0 1,-1-2 0,37-62-1,-32 38 74,53-125-1,-80 160-112,-1 0-1,-1-1 1,-2 0-1,-1 0 0,-2-1 1,-1 0-1,-1 0 1,-2 0-1,-4-40 1,1 54-7,-1 1 1,-1-1 0,-1 1 0,-1 0 0,0 0-1,-1 0 1,-14-24 0,13 29-10,-1 0 0,0 1 0,0 0-1,-2 0 1,0 1 0,0 0 0,0 1 0,-2 0 0,1 1 0,-15-8-1,10 8 337,-1 1 0,-1 1-1,1 0 1,-28-5-1,8 2 25,5-3-81,6-1 81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3 882 10802,'0'-1'36,"-1"0"0,1 0-1,-1 0 1,1 0 0,0 0-1,0 0 1,-1 0 0,1 0-1,0 0 1,0 0 0,0 0-1,0-1 1,0 1 0,0 0-1,1 0 1,-1 0-1,0 0 1,0 0 0,1-2-1,14-17 69,-11 16-69,22-25 154,1 2-1,2 1 0,60-43 1,107-51 182,-44 39-161,3 8-1,203-68 1,-347 138-208,457-147 49,-331 113-41,206-28 1,-271 57-9,1 3 0,76 5 1,-110 2-3,-1 2 1,0 2-1,0 1 0,0 2 1,56 21-1,-79-24 2,1 1 1,-2 0-1,1 1 1,-1 0-1,0 1 0,-1 1 1,16 14-1,-25-20 8,0 0 0,-1 0 0,1 1 0,-1 0 0,0-1 0,0 1 0,0 0 0,-1 1 0,0-1 1,0 0-1,0 1 0,0-1 0,-1 1 0,0-1 0,0 1 0,-1 0 0,0 0 0,0-1 0,0 1 0,0 0 0,-1-1 0,0 1 0,-3 10 0,-3 0 36,0 0 1,0-1-1,-2 0 1,0 0-1,0-1 1,-1 0-1,-13 12 0,11-11 12,0 0-1,0 1 0,2 0 0,-17 33 0,27-48-51,-1 0 0,0 0 0,1 0 0,0 0-1,-1 0 1,1 1 0,-1-1 0,1 0 0,0 0 0,0 1-1,0-1 1,0 0 0,0 1 0,0-1 0,0 0-1,0 0 1,1 1 0,-1-1 0,0 0 0,1 0-1,0 2 1,0-3-11,-1 1 0,1-1 0,0 0 0,0 0 0,-1 0-1,1 0 1,0 0 0,0 0 0,0 0 0,0 0 0,-1 0 0,1 0 0,0 0 0,0 0-1,0 0 1,-1-1 0,1 1 0,0 0 0,0 0 0,-1-1 0,1 1 0,0-1-1,-1 1 1,1-1 0,0 1 0,-1-1 0,1 1 0,-1-1 0,1 0 0,-1 1 0,2-2-1,62-58-1251,-37 36 985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14627,'10'2'1072,"-9"16"-768,-1 13-64,0 16 385,0 9-105,6 11-184,2 5-48,5-2-56,4-7-88,6-21-200,5-12-136,7-25-288,3-10 48,-2-25 264,1-11-120,-3-19-56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11554,'1'-1'49,"-1"1"0,0 0-1,1-1 1,-1 1 0,0 0-1,0-1 1,1 1 0,-1 0 0,1 0-1,-1-1 1,0 1 0,1 0-1,-1 0 1,1 0 0,-1 0-1,0-1 1,1 1 0,-1 0-1,1 0 1,-1 0 0,1 0-1,-1 0 1,1 0 0,0 10 620,-15 25-165,9-22-353,-76 279 753,74-261-854,-11 40 1,4 1 1,-5 78-1,19-148-45,0 1-1,0 0 0,0 0 1,0 0-1,0-1 1,1 1-1,-1 0 0,1 0 1,0-1-1,1 5 0,-1-6 4,0 0-1,0 1 1,0-1-1,0 0 0,0 0 1,0-1-1,0 1 1,0 0-1,0 0 0,1 0 1,-1-1-1,0 1 1,0-1-1,1 1 0,-1-1 1,0 1-1,1-1 1,-1 0-1,1 0 0,-1 0 1,3 0-1,6 0 38,0 0 0,0-1 0,0 0-1,0-1 1,-1 0 0,1-1-1,-1 0 1,14-6 0,1-2-6,-2-1 0,26-18 0,67-56-65,-55 39 60,54-41 17,8-25-73,-122 112 20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810 130 4593,'-2'-4'401,"0"-7"978,-1 1 1,-1 0-1,-6-13 0,8 19-1090,-1 0 1,0 1-1,1-1 0,-1 1 0,-1-1 0,1 1 0,0 0 0,-1 0 0,1 1 0,-1-1 0,-4-2 0,-1 0-60,-1 1-1,1 0 0,-1 0 1,0 1-1,0 0 0,0 0 1,-1 1-1,1 1 0,0 0 1,-20 0-1,15 3-99,0-1 0,-1 2-1,1 0 1,1 1 0,-1 0-1,-24 12 1,8 0-90,0 1-1,1 2 0,2 1 1,0 1-1,-43 42 1,36-28-36,1 1 0,2 2 1,-38 61-1,55-77-7,2 1 1,1 0-1,1 1 0,1 1 1,1 0-1,1 0 0,1 1 0,-3 26 1,8-42-1,1 0 0,1 0 0,0 0 0,0 0 0,1 0 0,0 0 0,1 0 0,0 0 0,1-1 0,0 1 0,0-1 0,9 16 0,-8-18 9,0-1 0,1 0-1,0 1 1,0-2 0,1 1 0,0 0 0,0-1 0,0 0 0,1-1-1,-1 0 1,1 1 0,0-2 0,0 1 0,1-1 0,-1 0 0,13 2-1,4 0 43,0-1 0,0-1 0,1-1 0,-1-2 0,1 0 0,-1-2-1,1 0 1,-1-2 0,32-8 0,-2-4 82,-1-1 1,-1-3-1,53-28 0,-47 18 79,78-53 1,-112 66-166,-1-1 0,0-1 0,-2-1 1,0-1-1,27-37 0,-40 47-33,0-1-1,-2 0 1,1 0-1,-1 0 0,-1-1 1,0 0-1,-1 0 1,-1 0-1,0 0 1,2-24-1,-4 28-18,-1 0 0,0 0 0,-1 0 0,0 1 0,0-1 0,-1 0-1,0 0 1,-1 0 0,1 1 0,-2-1 0,1 1 0,-1 0 0,-1 0 0,1 1-1,-1-1 1,-1 1 0,-6-8 0,4 7-29,-1 0 0,0 1 0,-1 0 0,0 0 0,0 1 0,0 1 0,-1-1 0,1 1 0,-1 1-1,0 0 1,-20-4 0,11 5 174,1 0 0,0 1 0,-1 1 0,1 1 0,-1 0 0,-24 5 0,11 1-23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665 126 12323,'-2'-9'260,"0"-1"0,-1 1 0,0 0 0,0 0 0,-1 0 0,-1 0 0,-7-12 0,9 18-165,0 0-1,1 0 1,-1-1 0,-1 2-1,1-1 1,0 0-1,-1 1 1,1-1 0,-1 1-1,0 0 1,1 0 0,-1 1-1,0-1 1,0 1-1,-1 0 1,1 0 0,0 0-1,0 1 1,-7-1-1,-3 1 91,-1 2-1,1-1 0,0 2 1,0 0-1,1 0 0,-1 2 1,1-1-1,0 2 0,-25 13 1,12-3-15,0 0 0,0 2 0,-34 33 0,34-26-135,1 2 1,2 0 0,0 2-1,2 0 1,1 2 0,1 0-1,2 1 1,-26 68 0,35-75-36,1 1 1,1 0 0,1 1 0,1 0 0,-1 37-1,5-44-7,1 1 1,1-1-1,1 1 0,1-1 0,0 0 0,2 0 0,12 31 0,-13-40 2,1 0 0,0 0 0,1 0 0,0-1 0,1 0 0,0 0 0,0-1-1,1 0 1,0-1 0,1 0 0,-1 0 0,2-1 0,-1 0 0,1-1-1,0 0 1,0 0 0,1-2 0,0 1 0,0-1 0,0-1 0,0 0 0,0-1-1,1 0 1,-1-1 0,18-1 0,-5-1 19,0-1 1,0-2-1,-1 0 0,1-2 1,-1 0-1,0-2 0,0-1 1,-1-1-1,0 0 1,-1-2-1,36-26 0,-22 13 56,-2-2-1,-1-2 1,-1-1-1,-2-1 1,52-70 0,-63 73 13,-1 0 0,-2-1 0,0-1 0,21-61 0,-32 73-40,-1 1 0,0-1 0,-1 0 0,1-27 0,-4 34-27,0 0 1,-1 0 0,0 1 0,-1-1 0,0 0 0,0 1-1,-2-1 1,-5-13 0,7 18-17,-1 1-1,0-1 1,-1 1-1,1-1 1,-1 1-1,0 0 1,0 1 0,-1-1-1,1 1 1,-1-1-1,0 1 1,0 1 0,0-1-1,-1 1 1,-6-3-1,4 2-18,0 2-1,-1-1 0,1 1 1,-1 1-1,1 0 0,-1 0 1,0 0-1,0 1 0,-16 2 0,0 2-132,0 2-1,0 0 0,1 2 0,0 1 0,1 1 0,-35 19 0,-2 7-316,35-20 168,-40 19-1,36-24-67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598 111 9874,'0'-17'464,"1"10"-295,-1-1 0,0 1-1,0-1 1,-1 1 0,0 0 0,-3-9-1,3 14-132,1 0 0,-1 0 0,0 0 1,-1 0-1,1 0 0,0 0 0,0 1 0,-1-1 0,1 1 0,-1-1 0,1 1 0,-1-1 0,0 1 0,0 0 0,0 0 0,1 0 1,-1 0-1,0 0 0,0 0 0,0 0 0,0 1 0,-1-1 0,1 1 0,0-1 0,0 1 0,-3 0 0,-4 0 32,-1 0-1,1 1 1,-1 0-1,1 0 1,-1 1-1,1 1 1,0-1-1,0 1 1,0 1-1,1 0 1,-1 0-1,1 1 1,-14 9-1,0 2 1,1 2-1,0 0 0,-26 31 0,10-6-36,2 1 0,2 1 0,2 2 0,-44 92 0,60-106-26,1 1 0,2 0-1,1 1 1,2 0 0,1 0-1,2 1 1,2 0 0,-1 53-1,6-75-1,0 1 0,1 0-1,0 0 1,1-1-1,1 0 1,1 1 0,0-2-1,9 20 1,-9-24 5,1 0-1,-1 0 1,2 0-1,-1-1 1,1 0 0,0-1-1,1 1 1,0-1 0,0-1-1,0 0 1,1 0-1,14 7 1,-10-7 14,1-1 0,0 0 0,0-1-1,1-1 1,-1 0 0,1-1 0,0-1 0,-1 0 0,1-1-1,0 0 1,0-2 0,-1 1 0,1-2 0,18-5 0,9-5 64,-1-1 0,0-2 0,62-35 0,-50 22-5,0-2 0,-3-2 0,50-42 0,-81 58-38,0-1-1,-1-1 1,28-40-1,-36 45-31,-1 0 0,-1-1-1,-1-1 1,0 1-1,-1-1 1,8-31-1,-12 36-29,0-1 0,-1 0 0,0 1 0,-1-1 0,0 0 0,-1 0 0,0 1 0,-1-1-1,0 0 1,-1 1 0,0 0 0,-1-1 0,0 1 0,-1 1 0,0-1 0,0 1 0,-1-1 0,-1 2-1,0-1 1,0 1 0,-9-9 0,-7-4-112,-1 1-1,-1 0 1,-43-26 0,38 28-28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0 9066,'-86'3'1377,"-1"4"-1,-100 20 1,163-23-1233,0 2-1,1 0 0,0 2 1,0 1-1,-40 21 1,50-22-114,0 0 0,0 2 0,1-1 0,0 1 0,1 1 0,0 0 0,1 1 0,0 0 0,1 1 0,-11 18 0,0 8 6,2 0 0,1 1 0,3 1 0,1 0 0,-8 50-1,8-18-2,4 1 0,0 87-1,9-126-19,0 0-1,3 0 0,1-1 0,1 1 0,17 55 0,-16-74-4,-1 0 0,2-1 1,0 0-1,1-1 0,1 0 1,0 0-1,1 0 0,0-1 1,1-1-1,0 0 0,1 0 1,0-1-1,1-1 1,14 10-1,-13-12 3,1 0 0,-1-1 1,1-1-1,1 0 0,-1-1 1,1 0-1,31 4 0,-24-7 4,0-1 1,0 0-1,0-2 0,0-1 0,25-5 0,-8-2 3,-1-1 1,0-3-1,-1-1 1,0-1 0,-1-3-1,37-23 1,-9-1-4,-2-3 1,-2-2-1,-2-3 0,56-62 1,-95 90 31,-1-1 0,-1-1 0,-1-1 0,-1-1 0,-1 0 0,-1-1 0,18-52 0,-21 44 81,-1 1 0,-3-1-1,0-1 1,-3 0 0,-1 1 0,-1-45 0,-3 63-61,0 1 0,-1-1 0,0 1 0,-1 0 0,-1-1 0,-1 1 0,0 1 0,-11-23 0,12 30-46,-1 0 0,0 1 0,-1-1 0,1 1 0,-2 0 0,1 0 0,-1 1 0,1 0 0,-2 0 0,1 1 0,-1-1 0,0 2 0,0-1 0,0 1 0,0 0 0,-16-4 0,4 3-58,0 1-1,0 0 1,0 2 0,-34 0-1,-81 10-162,110-6 183,-27 2-92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50 14403,'1'-1'137,"22"-27"1896,-22 27-1980,-1 1 0,0-1 0,1 1 0,-1-1 0,0 0 0,0 1 0,0-1 0,1 1 0,-1-1 0,0 0 0,0 1 0,0-1 0,0 0 0,0 1 0,0-1 0,0 0 0,0 1 0,0-1 0,-1-1 0,0 2 8,1-1 0,-1 1 0,1-1 0,-1 0 0,0 1 0,1 0 0,-1-1 0,0 1 0,1-1 0,-1 1 0,0 0 0,0-1 1,1 1-1,-1 0 0,0 0 0,0 0 0,0 0 0,1 0 0,-1 0 0,0 0 0,-1 0 0,-3 0 55,-1 1 0,0-1-1,1 1 1,-1 1 0,0-1-1,1 1 1,0 0 0,-1 0 0,1 1-1,0 0 1,0 0 0,0 0 0,-4 4-1,1-1-113,0 0 1,1 1-1,0 0 0,0 1 0,0-1 0,-8 15 0,14-20-17,-1-1 0,1 1 0,0 0 0,0-1 0,0 1 0,1 0 0,-1 0 0,0 0 0,1-1 0,-1 1 0,1 0 0,-1 0 0,1 0 0,0 0-1,0 0 1,0 0 0,0 0 0,0 0 0,0 0 0,1 0 0,-1 0 0,1 0 0,-1-1 0,1 1 0,0 0 0,0 0 0,0 0 0,-1-1 0,2 1 0,-1 0 0,0-1 0,0 1 0,1-1 0,-1 0 0,3 3 0,4 1-67,0-1 1,1 1 0,-1-1 0,1-1-1,0 0 1,11 3 0,-3-1-23,0 0 8,-1 1-1,0 0 1,0 2-1,-1-1 1,25 18-1,-36-23 87,-1 1 0,0 0 0,0-1-1,0 1 1,0 1 0,0-1 0,0 0 0,-1 1 0,0-1 0,1 1-1,-2 0 1,1 0 0,0 0 0,-1 0 0,1 0 0,-1 0 0,0 0 0,-1 1-1,1-1 1,-1 0 0,0 0 0,0 1 0,0-1 0,0 0 0,-1 0-1,0 1 1,0-1 0,-2 7 0,-1-2 58,0 0-1,-1 0 1,0 0 0,0-1 0,-1 0 0,0 0-1,0-1 1,-1 0 0,0 0 0,0 0-1,-1-1 1,0 0 0,0 0 0,0-1-1,-1 0 1,0 0 0,-12 4 0,2-2 128,1-1 0,-1 0 0,0-1 0,-1-1 0,1-1 0,-1-1 0,-34 0 0,36-4-907,25-2-1257,30-1 337,5 2 866,9-3-249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16211,'-5'18'1089,"-15"33"0,-4 15-105,22-60-869,1 0 0,0 0 0,0 0 0,1 0 0,-1 0 0,1 0 0,0 0 0,2 11 0,-1-15-102,-1 0-1,1-1 0,-1 1 0,1 0 0,0-1 1,0 1-1,0-1 0,0 1 0,0-1 1,0 1-1,0-1 0,0 0 0,0 1 0,1-1 1,-1 0-1,1 0 0,-1 0 0,1 0 1,-1 0-1,1 0 0,-1-1 0,1 1 0,0 0 1,-1-1-1,1 1 0,0-1 0,0 0 1,-1 1-1,1-1 0,0 0 0,0 0 0,0 0 1,-1-1-1,1 1 0,3-1 0,5-1-5,0 0-1,1-1 0,-1 0 0,17-8 0,10-8-33,51-34 0,-52 29 30,45-21-1,-78 43 4,0 1-1,0-1 1,1 1 0,-1 0 0,0 0 0,1 1-1,-1-1 1,1 1 0,3-1 0,-6 1 2,0 1-1,1-1 1,-1 0 0,0 0 0,0 1-1,1-1 1,-1 1 0,0-1 0,0 1 0,0-1-1,0 1 1,0 0 0,0 0 0,0 0 0,0-1-1,0 1 1,0 0 0,0 0 0,0 0 0,-1 0-1,1 0 1,0 1 0,-1-1 0,1 0-1,-1 0 1,1 0 0,0 2 0,1 8 78,0 0 0,0 0 0,-1 0 0,-1 0 0,0 21 0,-1-20 13,1 0 0,0 1 1,1-1-1,4 22 0,-5-33-89,1 0-1,-1 0 1,0 0-1,0-1 1,1 1-1,-1 0 0,1 0 1,-1 0-1,0 0 1,1-1-1,0 1 1,-1 0-1,1-1 1,-1 1-1,1 0 1,0-1-1,0 1 1,-1 0-1,1-1 1,0 0-1,0 1 1,-1-1-1,1 1 1,2-1-1,-2 1-1,1-1 0,0 0-1,-1 0 1,1-1 0,0 1 0,-1 0-1,1 0 1,-1-1 0,1 1-1,0-1 1,-1 0 0,3-1 0,6-4-16,-1 0 1,0-1-1,12-10 1,-16 11-10,53-47-127,-34 29 53,1 1 0,1 1-1,2 1 1,30-18 0,-56 38 81,-1 0 0,1 0 0,-1 1 0,1-1 0,-1 0 0,1 0 0,0 1 0,-1-1 0,1 1 0,0 0 0,0-1 0,-1 1 0,1 0 0,0 0 0,0 0 1,-1 0-1,1 0 0,0 1 0,2 0 0,-3-1 6,0 1 0,-1 0 0,1 0 0,0-1 0,-1 1 0,1 0 0,0 0 0,-1 0 1,1 0-1,-1 0 0,0 0 0,1 0 0,-1 0 0,0 0 0,1 0 0,-1 0 0,0 0 0,0 0 0,0 0 0,0 0 0,0 0 1,0 2-1,-2 6-12,1 0 0,-1 0-1,-1 0 1,0 0 0,-5 12 0,4-12-14,-16 30-507,19-37 504,0 0 1,0 0 0,-1 0-1,1 0 1,-1 0-1,1-1 1,-1 1 0,0 0-1,0-1 1,0 1-1,1-1 1,-1 0-1,-1 0 1,-1 2 0,3-3 25,0 0 0,1 0 1,-1 0-1,1 0 1,-1 0-1,1 0 0,-1 0 1,0 0-1,1-1 1,-1 1-1,1 0 0,-1 0 1,1 0-1,-1 0 0,1-1 1,-1 1-1,1 0 1,-1-1-1,1 1 0,-1 0 1,1-1-1,-1 1 1,1-1-1,0 1 0,-1-1 1,-10-20-212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16243,'-10'9'1417,"-3"7"-1105,0-3-432,3 0 2488,3-2-2000,0-1 105,7-4-73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27 15587,'2'-6'1332,"-5"6"-474,-11 7-134,2 4-159,1 1 0,0 0 0,0 0 0,-17 27 0,-28 62 236,55-101-798,-10 23 113,-12 32 1,21-50-121,0 1 0,0 0-1,1-1 1,0 1 0,0 0 0,0 0 0,1 0-1,0 0 1,0 0 0,1 0 0,1 11 0,-1-15-27,0 0-1,-1 0 1,1-1 0,0 1 0,0 0 0,0 0 0,0-1 0,1 1-1,-1-1 1,0 1 0,1-1 0,-1 0 0,1 1 0,-1-1 0,1 0 0,-1 0-1,1 0 1,0 0 0,2 1 0,0-1-97,1 0-1,-1 0 1,0 0 0,1 0-1,-1-1 1,1 0 0,-1 1-1,7-2 1,2-1-352,1 0-1,0-1 1,0-1 0,20-8-1,-10 1-164,37-22-1,-16 4-137</inkml:trace>
  <inkml:trace contextRef="#ctx0" brushRef="#br0" timeOffset="1">476 192 14427,'-1'3'146,"-1"0"0,1 0 1,0 1-1,0-1 0,0 0 0,1 1 1,-1-1-1,1 1 0,0-1 0,0 7 0,0-9-117,0 0-1,0-1 0,1 1 0,-1 0 0,0 0 1,0-1-1,1 1 0,-1 0 0,1 0 0,-1-1 1,1 1-1,-1-1 0,1 1 0,-1 0 0,1-1 1,0 1-1,-1-1 0,1 1 0,0-1 0,0 1 1,1-1 17,-1 1 1,1-1-1,0 1 1,0-1 0,-1 0-1,1 0 1,0 0-1,0 0 1,0 0-1,-1 0 1,1 0-1,3-1 1,9-3 63,1-1-1,-1 0 1,-1-1 0,1-1-1,-1 0 1,0 0 0,19-16-1,-10 6-44,-1-2 0,0 0 0,19-24-1,-40 43-63,28-39 149,-26 38-138,-1-1-1,0 1 1,0-1 0,-1 0-1,1 1 1,0-1 0,0 0-1,-1 0 1,1 1 0,-1-1 0,0 0-1,1 0 1,-1 0 0,0 1-1,0-1 1,0 0 0,0 0 0,-1 0-1,1 0 1,0 0 0,-2-2-1,1 3 0,0 1 0,1-1 0,-1 0 0,0 0 0,-1 1 0,1-1 0,0 1 0,0-1 0,0 1 0,0 0 0,0-1 0,-1 1 0,1 0 0,0 0 0,0 0 0,0 0 0,-1 0 0,1 0 0,0 0 0,0 0 0,0 0 0,0 1 0,-1-1 0,1 0 0,0 1 0,0-1 0,0 1 0,0-1 0,0 1 0,0 0 0,-1 0 0,-37 23 243,18-7-106,0 0 0,2 2 1,0 0-1,-23 31 0,34-40-104,0 1 0,1 1 1,0-1-1,1 1 0,0 1 0,1-1 0,0 1 0,1 0 0,0 0 1,-3 22-1,7-32-71,0 0 0,0-1 0,0 1 0,0-1 0,0 1 0,1 0 0,-1-1 0,1 1 0,-1-1 0,1 1 0,0-1 0,0 1 0,0-1 0,1 0 0,-1 1 0,1-1 0,-1 0 0,1 0 0,-1 0 0,1 0 0,0 0 0,4 2 0,-4-2 9,1-1-1,0 1 0,0-1 0,0 0 0,0 0 1,0 0-1,0 0 0,0-1 0,0 1 0,0-1 1,0 0-1,0 0 0,0 0 0,0 0 0,0-1 1,1 1-1,-1-1 0,0 0 0,3-1 1,34-18-216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13875,'27'-19'4672,"37"-34"-3501,164-166 127,-222 214-1288,1-3-2,-1 2-4,0-1 1,1 1-1,0 0 1,0 0-1,10-5 1,-17 11-5,0 0 0,1 0 0,-1 0 0,0 0 1,0 0-1,0 0 0,0-1 0,0 1 1,0 0-1,1 0 0,-1 0 0,0 0 1,0 0-1,0 0 0,0 0 0,1 0 0,-1 0 1,0 0-1,0 0 0,0 0 0,0 0 1,0 0-1,1 0 0,-1 0 0,0 0 1,0 0-1,0 1 0,0-1 0,0 0 0,0 0 1,1 0-1,-1 0 0,0 0 0,0 0 1,0 0-1,0 0 0,0 0 0,0 1 1,0-1-1,0 0 0,1 0 0,-1 0 0,0 0 1,0 0-1,0 1 0,0-1 0,0 0 1,0 0-1,0 0 0,0 0 0,0 0 1,0 1-1,0-1 0,0 0 0,0 0 1,0 0-1,0 0 0,0 0 0,0 1 0,0-1 1,-4 17 7,-10 20 2,1-7-7,-6 14-6,1 0 0,3 1 0,-13 57 1,27-97-15,0 1 1,1-1 0,-1 1 0,1-1 0,1 8 0,-1-12-3,0 0-1,0 0 1,1 0-1,-1 0 1,0 0-1,1 1 1,-1-1-1,1 0 1,-1 0-1,1 0 1,-1 0-1,1 0 1,0 0-1,-1-1 1,1 1-1,0 0 1,0 0-1,0 0 1,-1-1-1,1 1 1,0 0-1,0-1 0,0 1 1,0-1-1,0 1 1,0-1-1,1 1 1,-1-1-1,0 0 1,0 0-1,0 1 1,2-1-1,0 0-41,1-1 0,0 1 0,0-1 0,-1 0 0,1 0 0,0 0 0,-1 0 0,1-1 0,-1 1 0,1-1-1,-1 0 1,0 0 0,0 0 0,4-4 0,6-5-63,21-23-1,-32 31 91,44-51-331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12171,'-15'73'1416,"-5"7"-904,-4 9-224,-1 4 1080,1 2-864,4-8-103,6-12-369,2-6-232,8-32 208,5-21-64,8-43-73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14427,'1'1'157,"0"0"-1,0 0 1,0 0-1,0 0 1,0 0-1,0 0 1,0 0 0,0 1-1,-1-1 1,1 0-1,0 1 1,-1-1-1,1 0 1,-1 1 0,1-1-1,-1 1 1,0 1-1,3 6 543,-1-6-605,55 138 1537,-47-111-1541,-1 0-1,9 58 1,-17-75-77,0 0-1,-1-1 1,-1 1 0,0 0 0,-1 0 0,0 0 0,-1-1 0,-1 1 0,0-1 0,0 0 0,-1 0 0,-1 0 0,0-1 0,0 1 0,-1-2-1,-15 19 1,5-10-70,-1 0 0,-1-1-1,-1-1 1,0 0 0,-1-2-1,-1 0 1,-32 15 0,41-23-13,0-1 0,0 0 1,-1-2-1,0 1 0,0-1 0,-1-1 0,1-1 1,-1 0-1,1-1 0,-1 0 0,-20-3 0,-19-9-195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15067,'-25'6'1208,"-5"9"-855,-7 2-153,-5 13 544,-1 9-288,2 11-208,1 8-40,11 8-72,7 2-72,14-1-376,11 0 304,20-11-40,10-8-24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14555,'0'-7'1256,"6"7"-696,1 7-167,9 7 559,4 3-104,13 5-200,4-1-88,8 1-72,0-4-88,4-6-168,0-2-63,-3-9-266,-5-2-199,-8-9 1745,-4-4-1361,-5-4 64,1 1 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15563,'-22'40'1833,"-8"10"-1153,-9 13-224,1 11 816,-1 6-408,0 2-207,9-4-641,3-2-417,14-15 409,9-11-136,11-23-184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4 160 13347,'-3'1'1232,"9"-1"-720,4 0-128,14-1 801,9-4-241,17-2-208,9-3-96,14-1-112,2-2-48,5-2-104,-1 1-152,-2 1-608,-8 0-632,-16-5 880,-7-2-144,-16 0-136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15187,'-3'4'1329,"16"0"-865,10 0-160,4-4 576,12-2-160,14-4-304,6-3-104,8 1-216,0-4-136,-6 2-328,-6 3-200,-16 4 2160,-14 3-1640,-27 3 48,-12 4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14035,'24'7'1208,"11"-10"-752,5-7-144,16-4 377,7-5-129,7-4-216,2-3-128,2 5-488,-4-1 920,-2 5-640,-1 1-64,-8 1-8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10 17092,'-18'-4'171,"0"2"0,0 0 1,0 1-1,0 0 0,0 2 1,0 0-1,0 1 0,0 1 1,0 0-1,1 2 1,-18 6-1,24-7-138,0 0 1,1 1 0,0 0-1,0 1 1,0 0 0,0 1-1,1 0 1,0 0 0,1 1-1,-1 0 1,2 1-1,-1 0 1,1 0 0,0 0-1,1 1 1,0 0 0,1 0-1,-5 13 1,8-18-21,0 1 0,0-1 0,1 1 0,0 0 0,0 0 0,1 0 0,-1 0 0,1 0 0,0 0 0,1 0 0,-1 0 0,1 0 1,1-1-1,-1 1 0,1 0 0,0-1 0,0 1 0,6 9 0,-5-10-7,0-1 0,1 1 0,0-1 0,0 0 1,0 0-1,0-1 0,1 1 0,-1-1 0,1 0 0,0 0 1,0-1-1,0 1 0,0-1 0,1 0 0,-1 0 0,0-1 1,1 0-1,-1 0 0,1 0 0,6 0 0,4-1 7,-1-1-1,0 0 1,1-1-1,-1-1 1,0-1-1,-1 0 1,1 0-1,0-2 1,-1 0-1,16-9 1,0-2 23,-2 0-1,0-3 1,41-36-1,-49 38 7,31-36 0,-47 49-32,0 0 1,0 0 0,0-1 0,-1 1 0,0-1 0,0 0-1,0 0 1,-1 0 0,0 0 0,0 0 0,0-1 0,1-12-1,-3 19-8,0-1 0,0 0 0,0 1 0,0-1 0,0 1 0,0-1 0,0 0-1,0 1 1,0-1 0,0 1 0,-1-1 0,1 0 0,0 1 0,0-1-1,0 1 1,-1-1 0,1 1 0,0-1 0,-1 1 0,1-1 0,0 1 0,-1-1-1,1 1 1,-1-1 0,1 1 0,-1 0 0,1-1 0,-1 1 0,1 0-1,-1-1 1,1 1 0,-1 0 0,0 0 0,1-1 0,-1 1 0,1 0 0,-1 0-1,1 0 1,-1 0 0,0 0 0,1 0 0,-1 0 0,0 0 0,0 0 0,-2 1 3,0-1 1,1 1 0,-1 0 0,0 0 0,1 1 0,-1-1 0,1 0-1,0 1 1,-4 2 0,-2 4-25,0 0-1,0 1 0,1 0 1,0 0-1,0 0 1,1 1-1,1 0 1,0 0-1,0 1 1,1-1-1,0 1 0,1 0 1,0 0-1,0 0 1,1 1-1,1-1 1,0 23-1,1-32-1,0 0 0,0 1-1,0-1 1,0 0 0,0 0 0,1 1 0,-1-1 0,1 0-1,-1 0 1,1 0 0,0 0 0,0 0 0,0 0-1,0 0 1,0 0 0,0 0 0,1 0 0,-1 0 0,1-1-1,-1 1 1,1-1 0,0 1 0,-1-1 0,1 0-1,0 1 1,0-1 0,0 0 0,0 0 0,0 0 0,0 0-1,1-1 1,-1 1 0,0-1 0,0 1 0,0-1-1,1 0 1,-1 0 0,0 0 0,0 0 0,1 0 0,-1 0-1,4-1 1,34-10-235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13875,'2'-7'1384,"3"7"-784,1 3-160,-1 9 1065,1 2-601,1 10-296,2 6-104,-1 8-96,4 2-40,1 3-256,1 1-128,3-4-272,0-2-160,-1-8-360,-4-3-112,-7-13 616,-3-1-232,-9-8-8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0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12699,'12'-3'1768,"9"0"-976,12-4-312,9-3 1873,15 0-1601,5 0-176,3-3-472,0 0-400,-2 0 360,-4-1-120,-8-1-136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1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15907,'0'0'1425,"3"1"-1097,10 4-104,5-3 600,13-2-432,7 0-80,11-1-72,7-5-8,1-2-208,2 1-168,-6-2-448,-3 0 1160,-5 4-616,-8-1-40,-13 0-32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70 139 11194,'0'-23'825,"0"-37"266,0 54-842,1 0 0,0 0 0,0 0 0,0 0 0,1 1 0,0-1 0,3-6 0,-5 12-230,0 0 0,0 0-1,0 0 1,0 0 0,0-1 0,0 1 0,0 0-1,0 0 1,0 0 0,0 0 0,0 0 0,0 0 0,0 0-1,0 0 1,0-1 0,0 1 0,0 0 0,0 0 0,0 0-1,0 0 1,0 0 0,0 0 0,1 0 0,-1 0-1,0 0 1,0 0 0,0 0 0,0 0 0,0 0 0,0-1-1,0 1 1,0 0 0,0 0 0,1 0 0,-1 0 0,0 0-1,0 0 1,0 0 0,0 0 0,0 0 0,0 0-1,0 0 1,1 0 0,-1 0 0,0 0 0,0 0 0,0 1-1,0-1 1,0 0 0,0 0 0,0 0 0,0 0-1,1 0 1,-1 0 0,0 0 0,0 0 0,0 0 0,0 0-1,0 0 1,0 0 0,0 0 0,0 1 0,2 8 646,-1 17-75,-1 0 0,-1-1 1,-7 38-1,-22 80 347,7-38-312,15-62-412,1-15-46,2 1 0,-2 34 0,7-61-156,0 1 0,0-1 0,0 0 0,0 1 0,0-1 0,1 1 0,-1-1 0,1 0 0,-1 1 0,1-1 0,0 0 0,0 0 0,0 1 0,0-1 0,0 0 0,0 0 0,1 0 0,-1 0 0,1-1 0,2 4 0,-2-4-2,1 0 1,-1 0-1,1 0 0,-1 0 0,1 0 0,-1 0 1,1-1-1,0 1 0,-1-1 0,1 1 0,0-1 0,-1 0 1,1 0-1,0-1 0,3 0 0,9-2 23,0-1-1,-1-1 1,1 0-1,26-14 1,59-38 21,-62 34-78,71-32 1,-104 53 13,0 0 0,0 0 0,0 1 0,0 0-1,0 0 1,0 0 0,0 1 0,11-1 0,-15 2 8,0-1 0,0 0-1,0 0 1,0 0 0,0 1 0,0-1-1,0 1 1,0-1 0,0 1 0,-1-1-1,1 1 1,0-1 0,0 1 0,0 0-1,0-1 1,-1 1 0,1 0 0,0 0-1,0 1 1,0-1 1,-1 1 0,1 0 0,-1 0 0,1-1-1,-1 1 1,0 0 0,1 0 0,-1 0 0,0-1 0,0 1-1,-1 0 1,1 0 0,0 0 0,-1 3 0,-2 4-1,0 0 1,0-1 0,-1 1 0,0-1-1,-1 0 1,0 0 0,0 0-1,-1 0 1,0-1 0,-11 11 0,1-3 36,-1 0 1,0-1-1,-28 16 1,33-23-5,0-1 1,-1 0-1,1 0 0,-2-1 0,1-1 1,-20 4-1,24-6-32,-1-1 1,1 0-1,0-1 1,-1 0-1,1 0 1,-1-1-1,1 0 0,-1-1 1,1 0-1,-12-4 1,18 5-56,1 0 0,-1 0 1,1 0-1,-1-1 0,1 1 1,0-1-1,0 1 0,0-1 1,0 0-1,0 0 0,0 0 1,0 0-1,0 0 0,1 0 1,-1-1-1,1 1 0,0 0 1,0-1-1,-2-3 0,3 4 18,0 0 1,-1 0-1,1 0 0,0 0 0,0 1 1,1-1-1,-1 0 0,0 0 0,1 0 1,-1 0-1,1 1 0,-1-1 0,1 0 1,0 0-1,0 1 0,0-1 0,0 0 0,0 1 1,0-1-1,0 1 0,0 0 0,1-1 1,-1 1-1,0 0 0,1 0 0,0 0 1,-1-1-1,1 2 0,3-3 0,25-9-429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 13723,'0'0'26,"0"-1"0,0 1 0,1 0 0,-1 0 0,0 0 0,0 0 0,0 0 0,0 0 0,0 0 0,0 0 0,0 0 0,0 0 0,1 0 0,-1 0 0,0 0 0,0 0 0,0 0-1,0 1 1,0-1 0,0 0 0,0 0 0,0 0 0,0 0 0,0 0 0,1 0 0,-1 0 0,0 0 0,0 0 0,0 0 0,0 0 0,0 0 0,0 0 0,0 0 0,0 1 0,0-1 0,0 0 0,0 0 0,0 0 0,0 0 0,0 0 0,0 0 0,0 0 0,0 0 0,0 0 0,0 1 0,0-1 0,0 0 0,0 0 0,0 0 0,0 0 0,0 0 0,0 0 0,0 0 0,0 0 0,0 0 0,0 1 0,0-1 0,0 0 0,0 0-1,0 0 1,0 0 0,0 0 0,0 0 0,-7 11 654,-13 15-162,17-23-276,-88 101 946,-4-4 0,-126 102 1,208-191-1178,3-2-23,-1 0 0,-1 0 0,0-2 0,-12 8-1,23-15 13,0 1 0,0-1 0,1 1 0,-1-1 0,0 1 0,0-1 0,0 0 0,1 1 0,-1-1 0,0 0 0,0 0 0,0 0 0,0 0 0,0 1-1,0-1 1,0 0 0,1-1 0,-1 1 0,0 0 0,0 0 0,0 0 0,0 0 0,0-1 0,1 1 0,-1 0 0,0-1 0,0 1 0,0-1 0,1 1 0,-1-1 0,0 1 0,1-1-1,-1 0 1,0 1 0,1-1 0,-1 0 0,1 1 0,-1-1 0,1 0 0,-1 0 0,1 1 0,0-1 0,-1 0 0,1 0 0,0 0 0,-1-1 0,0-5 123,0 0 1,0-1 0,1 1-1,0-13 1,0 16-232,3-41 152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12747,'7'33'1744,"3"1"-944,6-1-216,5 3 1473,11 0-1137,4 1-64,4-8-128,2-4-160,3-4-407,-2-4-338,-4-3 434,0 0-273,-6 1-56,-2-4-49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 12811,'-3'0'331,"0"0"-137,1 1 0,-1-1 0,1 0 1,-1 1-1,1 0 0,-1-1 0,1 1 0,0 0 1,-1 0-1,1 0 0,0 1 0,0-1 1,-4 3-1,6-3-149,0-1 1,0 0-1,0 1 1,1-1-1,-1 1 0,0-1 1,0 0-1,0 1 1,0-1-1,1 0 1,-1 1-1,0-1 1,0 0-1,1 1 1,-1-1-1,0 0 0,0 1 1,1-1-1,-1 0 1,0 0-1,1 0 1,-1 1-1,0-1 1,1 0-1,-1 0 0,1 0 1,-1 0-1,0 1 1,1-1-1,-1 0 1,1 0-1,-1 0 1,0 0-1,1 0 1,-1 0-1,1 0 0,18 2 545,67-1 240,-1-5 0,110-18 0,-137 15-717,201-27-1089,-221 29 749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7 10866,'-23'-3'136,"-1"1"-1,0 0 1,-1 2-1,1 1 0,0 1 1,1 1-1,-1 1 1,0 1-1,1 1 1,0 1-1,0 1 0,1 1 1,0 1-1,-21 14 1,2 1-23,2 2 1,0 2-1,2 2 1,2 0-1,1 3 1,-34 42-1,37-38-28,2 2 0,2 0 1,1 2-1,3 1 0,1 1 0,2 1 0,-27 93 0,37-99-37,2 0 1,2 0-1,1 1 0,2 0 1,2 0-1,2 0 0,1 0 1,2-1-1,2 1 0,12 45 1,-10-56-34,1-1 1,1 0-1,2 0 1,1-1-1,1-1 1,28 41 0,-34-57 7,0 1 1,1-2-1,0 0 1,0 0-1,1 0 1,0-1 0,1-1-1,-1 0 1,2 0-1,-1-1 1,1 0 0,0-1-1,0-1 1,0 0-1,0 0 1,1-1-1,24 2 1,-19-4 54,0-1-1,-1-1 1,1 0 0,0-2 0,-1 0-1,30-9 1,-21 3 66,1-2 1,-1 0-1,39-25 0,-15 2 111,0-3-1,-3-1 1,49-52-1,-31 24 57,-4-2 0,75-108 0,-99 120-235,-3-1 0,-2-2 0,-3-1-1,22-67 1,-35 81-54,-2-1-1,15-93 1,-27 120-23,0 1 0,-2-1 0,0 0 0,-1 1 0,-1-1 0,0 1 0,-2-1 0,0 1 0,-14-37 0,14 47-36,0-1 0,-1 1 0,1 0 0,-2 1 0,1-1 0,-2 1 0,1 0 0,-1 0 0,0 1 0,0 0 0,-1 0 0,0 1 0,0 0 0,0 1 0,-1-1 0,0 1 0,0 1 0,-1 0 0,1 0 0,-1 1 0,0 0 0,1 1 0,-1 0 0,0 0 1,-15 1-1,-26 4-128,4 5-49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916 44 11939,'-7'-6'56,"-1"1"0,0 0 0,0 1 0,0 0 0,-1 0 0,1 1 0,-1 0 0,0 1 0,0 0 0,0 0 0,0 1 0,0 0 0,0 0 0,-1 1 0,1 0 0,0 1 0,0 0 0,0 0 0,0 1 0,-13 5 0,-6 2-11,0 2 0,1 1 0,1 1 0,0 1-1,-29 21 1,14-6 0,2 1 0,0 2 0,2 2 0,2 2 0,1 1 0,1 1-1,3 2 1,-39 64 0,41-54 1,2 2 0,2 0-1,3 2 1,-30 111 0,44-129 18,1 0 1,1 1-1,2-1 1,2 1 0,1 0-1,2-1 1,1 1-1,16 68 1,-14-86 26,1 0 0,1-1 1,0 1-1,2-1 0,0-1 1,1 0-1,1 0 0,24 30 1,-27-39-16,-1-1 1,1 0 0,0 0 0,0 0 0,1-1 0,0 0 0,0-1 0,1 0 0,-1 0-1,1-1 1,0 0 0,0-1 0,1 0 0,-1-1 0,1 0 0,-1 0 0,20-1 0,-11-2 38,0-1 0,-1-1-1,1-1 1,-1-1 0,0 0 0,0-1 0,-1-1 0,1-1 0,24-15 0,1-5 155,-1-1 0,50-46 0,-53 41-167,-2-3 1,-2-1 0,-1-1 0,-3-2-1,0-1 1,-3-2 0,36-74 0,-50 88-121,-1-1-1,-2 0 1,-1-1 0,-2 0 0,-1-1 0,-1 0 0,-2 0-1,-1 0 1,-1 0 0,-2 0 0,-2 0 0,-11-64-1,10 81-73,-2 0 0,0 0 0,-1 1-1,0 0 1,-1 0 0,-18-28-1,18 33 123,0 1 0,-1 1 0,0-1 0,0 1-1,-1 0 1,0 1 0,0 0 0,0 1 0,-1 0 0,-20-9-1,-47-13 97,58 20-103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14587,'-19'7'1144,"15"-2"-720,8 0-103,12 3 423,13-1-48,11-2-136,3 1-64,11-3-88,2 0-40,2-3-168,-1-3-120,-4 0-248,-4-1-128,-15 1-344,-7 0 2200,-21 2-1552,-23 1 56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14539,'21'10'1272,"9"-8"-800,5-4-127,11-4 471,5 1-144,9-4-160,2 2-64,1-2-376,-3-2-224,-4-2-456,-4-4 536,-11-8-88,-6 0-96,-14-7-120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15211,'26'-8'495,"0"2"-1,1 1 1,-1 1-1,1 1 1,0 1-1,0 2 1,0 0-1,29 6 1,-51-6-468,-1 1 1,0-1 0,1 1 0,-1 0-1,0 1 1,0-1 0,0 1-1,0 0 1,0 0 0,0 0 0,0 1-1,0-1 1,-1 1 0,0 0 0,5 4-1,-6-4-19,0 0-1,0 0 0,-1 1 0,1-1 0,-1 0 0,0 1 0,0-1 1,0 1-1,0 0 0,-1-1 0,1 1 0,-1-1 0,0 1 0,0 0 1,0-1-1,-1 1 0,1 0 0,-1-1 0,-2 7 0,-4 14 9,-2 0 0,0-1-1,-2 0 1,-15 26 0,-62 86 51,65-100-59,-4 3-63,7-10-423,-29 54 1,45-68 324,10-18-66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53 14091,'3'-3'298,"0"1"0,0-1 0,0-1 0,-1 1 0,1 0 0,3-7 0,-6 10-237,1-1 1,-1 0 0,0 1-1,0-1 1,1 0-1,-1 0 1,0 1 0,0-1-1,0 0 1,0 1-1,0-1 1,0 0 0,0 0-1,0 1 1,0-1-1,0 0 1,0 1 0,-1-1-1,1-1 1,-1 1 15,1 1-1,-1-1 1,0 0 0,0 1 0,1-1-1,-1 0 1,0 1 0,0-1 0,0 1-1,1-1 1,-1 1 0,0 0 0,0-1 0,0 1-1,0 0 1,0 0 0,0-1 0,0 1-1,-1 0 1,-8 0 151,1-1-1,-1 2 1,0-1 0,1 1 0,-1 1-1,1 0 1,0 0 0,-18 7-1,5 0-59,-1 2-1,-27 16 0,33-17-120,2 1 0,-1 1 0,1 0 0,-26 29 0,35-34-29,1-1 0,-1 1-1,1 1 1,1-1 0,-1 1 0,1 0 0,1 0 0,-1 0 0,1 0-1,1 1 1,-1-1 0,-1 18 0,4-23-10,0-1 1,0 1-1,0 0 1,0-1-1,0 1 1,0 0-1,1-1 1,-1 1-1,1 0 1,0-1-1,0 1 1,0-1-1,0 0 0,0 1 1,1-1-1,-1 0 1,1 0-1,0 0 1,-1 1-1,4 1 1,-2-2 2,1 1-1,-1-2 1,1 1 0,-1 0 0,1-1 0,0 1 0,-1-1 0,1 0 0,0 0-1,0-1 1,0 1 0,5-1 0,6 0 17,-1-1 0,1 0-1,-1-1 1,1-1 0,-1 0 0,19-8-1,11-7 1,-1-2 0,-1-2 0,0-2 0,-2-2 0,-1-1 1,-1-2-1,-1-2 0,45-49 0,-69 65-58,-22 28-8,1 1-1,0 1 1,1-1-1,0 1 1,1 1-1,1-1 1,0 1-1,1 0 1,1 0-1,1 0 1,0 0 0,1 21-1,1-33-18,0 0-1,1-1 1,0 1-1,0-1 1,0 1-1,0-1 1,0 1-1,1-1 1,-1 0-1,4 4 1,-4-5 41,0 0 0,1-1 1,-1 1-1,0-1 1,1 0-1,0 0 1,-1 0-1,1 1 1,0-1-1,0-1 1,-1 1-1,1 0 1,0 0-1,0-1 0,0 1 1,0-1-1,0 1 1,0-1-1,0 0 1,3 0-1,28-5-235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1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21 132 17636,'-8'38'816,"4"-19"-610,1-1 0,0 1 0,1 0 0,1 22 0,2-35-194,0 1 1,0-1-1,0 0 1,1 1-1,0-1 1,0 0-1,0 0 0,1 0 1,0-1-1,0 1 1,0-1-1,1 1 1,0-1-1,0 0 1,0 0-1,8 5 1,-5-4-61,0 0 0,0-1 0,1 0 0,0-1 0,0 0 0,0 0 0,0-1 0,1 0 0,0 0 0,-1-1 0,1 0 0,0 0 0,0-1 0,0 0 0,0-1 0,0 0 0,0 0 0,0-1 1,15-3-1,-12 1-96,0-1 1,1 0 0,-1 0-1,0-1 1,-1 0-1,1-1 1,-1-1 0,0 0-1,-1 0 1,0-1 0,0-1-1,0 1 1,9-13 0,-8 6-231,0 0 0,-1-1 1,0-1-1,-1 0 1,-1 0-1,-1 0 1,8-28-1,-5 3-1110,-1 0 0,3-52 0,-42 292 7313,-39 106-3484,40-179-1479,6-33-453,-27 153-410,49-235-34,3-10-24,11-18-94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14035,'0'0'1416,"10"0"-688,11 0-199,27-4 687,9-1-112,17-2-240,7 0-128,5 0-191,0 0-97,-5 2-224,-8 1-152,-22 4-304,-11 0-216,-22 4-449,-9 2 745,-12 4-168,-8 2-104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13499,'0'4'1344,"5"3"-600,6-2-160,12-1 801,6 0-169,14-2-248,3-2-64,11-2-167,2-2-89,1-5-240,-3 2-208,-7-1-584,-2-1-352,-15 1 640,-6 0-120,-11 3-113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11971,'0'0'134,"0"-1"1,0 1 0,0-1 0,0 1 0,0-1 0,0 1 0,1-1 0,-1 1 0,0-1-1,0 1 1,1-1 0,-1 1 0,0 0 0,1-1 0,-1 1 0,0-1 0,1 1 0,-1 0-1,0-1 1,1 1 0,-1 0 0,1 0 0,-1-1 0,1 1 0,-1 0 0,1 0 0,9 8 2131,-5-3-2337,29 30 1355,59 47 1,-75-69-1145,1 0 1,1 0 0,-1-2-1,2-1 1,32 13 0,-45-21-234,0 0 1,0 0 0,0 0 0,0-1-1,0 0 1,0-1 0,0 1-1,14-3 1,-17 1 32,0 0 0,0 0 0,0 0-1,-1-1 1,1 0 0,0 0 0,-1 0 0,1-1-1,-1 1 1,0-1 0,0 0 0,0-1-1,0 1 1,0-1 0,3-4 0,18-32-331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14707,'-20'43'1304,"-10"6"-727,-3-2-161,-3 8 568,0 2-120,-1 13-200,0 8-64,1 2-176,4-1-144,6-5-440,3-3-344,6-8 416,1-7-80,6-25-104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11843,'-10'-2'1256,"6"2"-672,2 3-184,8 3 1016,8 1-399,16 2-153,12-1-56,17-1-160,4-2-32,13-5-88,4-2-144,2-5-552,-1-4-312,-15 1 432,-13-2-112,-17 2-144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19 179 14099,'-8'12'1264,"1"-2"-744,4-6-120,10 0 649,6-4-105,14-8-136,9-4-80,15-8-176,8-3-48,10-4-376,4 0-360,-3 1 849,2 2-593,-7 1-56,-8 4-24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12603,'-9'18'886,"-17"38"949,2 0 0,-20 73-1,32-80-1438,2 1 1,3 0-1,-3 79 0,10-123-365,0 1 0,1-1 0,-1 1 0,1-1 0,1 1 1,1 7-1,-2-13-20,-1 0 0,1 1 1,-1-1-1,1 0 0,0 0 1,-1 0-1,1 0 0,0 0 1,0 0-1,0 0 0,0 0 0,0 0 1,0 0-1,0 0 0,0 0 1,0-1-1,0 1 0,1 0 1,-1-1-1,0 1 0,0-1 1,1 0-1,-1 1 0,0-1 1,1 0-1,-1 0 0,0 0 1,1 0-1,-1 0 0,0 0 1,1 0-1,-1 0 0,0 0 1,1-1-1,1 0 0,5-1 34,-1-1-1,0 0 1,0 0-1,0-1 0,0 0 1,8-7-1,41-35 159,-24 18-93,11-8 22,-14 11-65,62-41 0,-89 64-68,1 1 0,-1 0 0,0-1 0,1 1 0,-1 0 0,1 1 0,-1-1 0,1 0 0,0 1 0,-1-1 1,1 1-1,0 0 0,0 0 0,-1 0 0,1 0 0,4 1 0,-5 0 0,-1-1-1,1 1 1,0 0 0,0 0-1,-1 0 1,1 1 0,-1-1-1,1 0 1,-1 1 0,0-1-1,1 1 1,-1-1-1,0 1 1,0-1 0,0 1-1,0 0 1,0 0 0,-1-1-1,1 1 1,0 0 0,-1 0-1,1 3 1,3 16-2,0 0-1,-2 0 1,0 0-1,-2 1 1,0-1-1,-1 0 1,-2 0-1,0 0 1,-8 27-1,9-41 7,0 0-1,-1 0 0,0-1 1,-1 1-1,0-1 0,0 0 1,0 0-1,0 0 0,-1-1 1,0 0-1,-7 6 0,4-4 8,-1-1 0,-1 0 0,1 0 0,-1-1 0,0 0 0,-17 6-1,0-4 40,0 0 0,-1-2-1,1-1 1,-57 0-1,62-4 8,0 0 0,-25-5 0,42 4-64,0 0 1,1 0-1,-1 0 1,0 0-1,0-1 1,1 1 0,-1-1-1,1-1 1,-1 1-1,1-1 1,0 1-1,0-1 1,0 0-1,0-1 1,-5-5-1,8 7-43,0-1-1,0 1 1,0 0-1,0 0 1,1 0-1,-1-1 1,1 1-1,-1 0 0,1 0 1,0-1-1,0 1 1,0 0-1,0-1 1,1 1-1,-1 0 1,1-1-1,-1 1 1,1 0-1,0 0 0,0 0 1,0 0-1,0-1 1,0 1-1,0 1 1,0-1-1,1 0 1,-1 0-1,4-3 0,2-3-34,0 1-1,1 0 0,0 0 1,0 1-1,12-7 0,32-13-365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41 13851,'26'-15'1119,"-18"10"-670,1 0-1,0 1 0,0 0 0,10-4 1,-45 36 1843,-149 170-803,87-92-1267,45-55-171,-26 30-4,57-69-170,0 0-1,0-1 1,-1 0 0,-17 9-1,19-15-304,8-10-274,10-19-441,26-66 125,-12 31 401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12859,'5'3'1448,"-2"4"-960,4 10-96,-1 8 752,8 5-319,0 6-121,12 4-56,3 0-56,8-3-152,5 0-48,3-5-208,3-6-216,-4-5-504,-1-6 2105,-10-7-1529,-10-5 64,-19-10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14883,'18'-7'1625,"2"5"-1041,9 0-128,11-3 712,13 1-352,12 1-96,9-1-160,4-2-79,-1 2-697,0 1-1553,-2-6 1601,-5-11-248,-10-20-168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11114,'-3'-5'1657,"2"-1"-873,1 1-200,0 3 1344,7 2-911,4 0-49,11 4-160,9 0-64,20 2-248,6 0-88,10-3-136,4-2-56,0-2-192,-1-5-136,-8-6-488,-8-2 520,-19 0-72,-9-2-80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4952 177 2697,'-850'-90'-625,"519"64"1826,-586-34 2278,3 75-1760,598 23-599,242-23-620,1 2-1,-84 33 1,63-11 95,-145 82-1,-73 77 188,242-149-674,3 4 1,2 2-1,2 3 0,3 3 0,3 2 0,-90 129 0,126-158-98,2 0 0,1 1 0,2 1 0,1 1 0,2 0 1,2 1-1,1 0 0,2 0 0,1 1 0,2 0 0,2 1 0,3 54 1,1-76-7,1 1 1,1-1-1,0 0 1,1 0-1,1 0 0,1 0 1,1-1-1,0 0 1,1 0-1,1 0 1,1-2-1,0 1 1,1-1-1,0 0 1,1-1-1,19 16 1,-4-7 4,1-2 0,1-1 0,0-1-1,56 25 1,-13-13 26,77 22 0,15-7 9,2-7 0,1-8 0,1-7 0,180 3 0,-17-23 90,367-44 0,577-154 2204,-1142 164-1991,0-7-1,200-83 0,-174 47-196,153-96 0,-215 108-74,-2-4 0,137-124 0,-120 81 141,123-153 0,-212 232-122,-1-1 1,-1-1-1,17-37 0,-30 54-49,-2-1-1,0 0 1,-1 0-1,0-1 1,-1 0-1,-1 1 1,0-1-1,-1 0 0,-1-20 1,-2 26-71,-1 1 0,0 0 0,0 0 0,-1 0 0,0 0 0,0 0 0,-1 1 1,-1 0-1,1-1 0,-1 1 0,-1 1 0,1-1 0,-1 1 0,0 0 0,-1 0 0,-8-6 0,-13-11-47,-2 2 1,-49-30-1,-79-33-177,80 47-22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19776 3885 7194,'-2'-1'133,"0"0"0,0 0 1,0 0-1,0 0 1,0 0-1,0 1 1,0-1-1,0 1 0,0-1 1,-1 1-1,1 0 1,0 0-1,0 0 1,0 0-1,-4 1 0,-35 5 2243,38-5-1951,2-1-397,1 0 0,0 0-1,-1 0 1,1 0 0,0 1 0,0-1-1,-1 0 1,1 0 0,0 1-1,0-1 1,-1 0 0,1 0 0,0 1-1,0-1 1,0 0 0,-1 1-1,1-1 1,0 0 0,0 1 0,0-1-1,0 0 1,0 1 0,0-1 0,0 0-1,0 1 1,0-1 0,0 0-1,0 1 1,0-1 0,0 0 0,0 1-1,3 18 370,-2-17-370,-1 0 0,1 0 0,-1 0 0,1-1 0,-1 1-1,0 0 1,0 0 0,0 0 0,0 0 0,0 0 0,0 0 0,-1 0-1,1 0 1,-1 0 0,0 3 0,-7 1 21,0 0 1,-1 0-1,0-1 1,0 0-1,0 0 1,-11 3-1,-19 10 89,-127 83 556,102-59-357,-3-3-1,-72 32 0,76-48-169,-1-2-1,-1-3 1,-79 12 0,-206 12 346,200-27-328,-491 39 84,-24-37 286,135-7-285,345-3-252,-471 12 17,454-22-7,-252-38-1,-258-96 48,125 19-39,58 38-15,-420-82-12,822 130 6,1-6 0,2-5 0,2-6 0,2-5 0,3-5 0,2-5 0,3-5 0,4-5 0,-181-160 0,-58-97-32,283 263 12,2-3 0,-60-90 1,-80-172-65,144 218 62,-69-198-1,-7-135 82,-2-192-54,135 634-20,-35-178-7,25 136-1,-34-87 0,35 112 2,-1 0 0,-1 1 0,-1 0 0,-1 1 0,-22-26 0,24 33-2,0 2 0,-1-1 0,-1 2 1,0 0-1,0 0 0,-1 1 0,-1 1 0,-25-11 1,-4 3-10,-1 2 1,-66-14 0,-99-6-44,171 29 42,-138-15-157,1 8 1,-302 17 0,-351 83 159,464-41 45,-269 39-26,-148 20 12,718-98-11,-918 102-73,655-67 11,-341 34 33,482-64 20,-297-18-1,-109-67-44,243 24 67,228 34-8,0-5 0,-195-59 1,255 58-36,-190-56 62,216 69-41,1 1 0,-1 2 0,0 2 0,0 1 0,-44 4 0,70-1-59,0 0 0,0 1 0,0 1-1,0 0 1,0 0 0,1 1 0,-1 0 0,1 0 0,-15 11 0,11-5-18,0 0 1,1 0-1,0 1 0,1 1 1,-15 21-1,3 0 65,2 2-1,2 0 1,1 1 0,-14 42-1,-67 213 216,73-211-217,25-75-17,-1-1 0,0 1 0,0-1 0,0 1 0,0-1 0,-1 0 0,1 0 0,-1 0 0,0 0 0,-1 0 0,-3 3 0,4-5 7,1 0-1,-1-1 1,0 1 0,0 0-1,0-1 1,0 0 0,-1 0-1,1 0 1,0 0-1,0 0 1,-1-1 0,1 1-1,-1-1 1,1 0 0,0 0-1,-5-1 1,-17-2-138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 15603,'-2'0'65,"0"1"0,-1 0 0,1 0 0,0 1-1,0-1 1,0 0 0,0 1 0,0-1 0,1 1-1,-1 0 1,0 0 0,1-1 0,-1 1 0,1 0-1,-1 0 1,1 0 0,0 1 0,0-1-1,0 0 1,0 0 0,1 1 0,-1-1 0,0 0-1,1 1 1,0-1 0,-1 4 0,0 7-66,1 1 0,1-1 0,2 22 0,-1-24 38,51 256-86,-31-175 53,11 105 0,-26-68 212,-7-128-213,0-1-1,0 1 1,0 0-1,0 0 1,0-1-1,0 1 1,0 0-1,1-1 1,-1 1-1,0 0 1,0 0-1,1-1 1,-1 1-1,0 0 1,1-1-1,-1 1 1,1-1 0,-1 1-1,1-1 1,-1 1-1,1-1 1,-1 1-1,1-1 1,-1 1-1,1-1 1,0 1-1,-1-1 1,2 1-1,-1-2 3,0 1 0,0 0 1,0 0-1,0 0 0,0-1 0,0 1 0,0-1 0,0 1 0,0-1 0,0 1 0,0-1 0,0 0 0,0 1 1,-1-1-1,1 0 0,1-1 0,6-7 49,0 0 0,9-17 0,-13 22-32,35-49 366,65-67 0,16-19-200,110-189-1360,-172 234 967,-5-6-75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16972,'-6'9'1128,"19"-6"-1000,7 0-48,7-3 272,8-5-104,11 0-208,1-4-16,7 1-56,4-3-96,-2 4-160,-6-1-112,-13 2 784,-7 3-456,-17 3-40,-9 6-64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14587,'-10'29'1176,"11"-8"-912,9-5-136,13-4 673,4-4-417,15-8-288,4-1-8,10-12-168,5-4-232,1-12 288,-6-4-32,-7-3-24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16812,'10'0'187,"1"0"0,0 0 0,-1-1 1,1-1-1,-1 0 0,1 0 0,-1-1 0,11-4 1,26-6 51,-38 11-232,127-22 38,-123 22-54,0 1-1,1 1 0,-1 0 1,0 1-1,1 1 0,-1 0 1,0 0-1,15 6 0,-24-7 2,0 1-1,-1 0 1,1 0-1,0 1 1,-1-1 0,1 1-1,-1 0 1,0 0-1,0 0 1,0 0-1,0 0 1,-1 0-1,1 1 1,-1 0-1,0-1 1,0 1-1,0 0 1,0 0 0,-1 0-1,0 0 1,1 0-1,-2 1 1,1-1-1,0 0 1,-1 0-1,0 9 1,0 2-7,-1 1 1,-1 0-1,-1-1 0,0 0 1,-1 1-1,-6 17 1,-9 15 114,-3-1 1,-1-1-1,-39 57 1,-99 122 182,142-199-194,-43 43-1,36-49-69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12283,'10'3'200,"-1"0"1,1 1 0,-1 1-1,0 0 1,11 8 0,9 4-82,5 0-121,-16-9 14,-1 1-1,30 20 1,-42-26-24,-1 1 0,0 0 0,0-1 0,0 1 1,0 1-1,-1-1 0,0 1 0,0-1 0,0 1 1,0 0-1,-1 0 0,0 0 0,0 0 0,2 9 1,-1 3-129,-1 0 1,-1 0 0,0 0-1,-2 0 1,-3 28 0,-22 85-617,22-112 661,-9 35-111,-2-1 1,-3-1-1,-32 67 1,30-83 198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12835,'0'-10'343,"1"0"1,0 0-1,0 0 1,1 1-1,0-1 1,1 0 0,0 1-1,1-1 1,0 1-1,6-10 1,-7 14-210,0-1 0,1 1 0,0 0 0,0 0 0,1 0 0,-1 1 0,1-1 0,0 1 0,0 0 0,1 1 0,-1-1 0,1 1 0,0 0 0,0 0 0,0 1 0,11-3 0,-15 4-122,0 0-1,0 1 1,1-1 0,-1 1-1,1 0 1,-1 0 0,0 0-1,1 0 1,-1 0 0,0 0-1,1 0 1,-1 1 0,0-1-1,1 1 1,-1 0 0,0 0-1,0 0 1,0 0 0,0 0 0,0 0-1,0 0 1,4 4 0,-4-2-7,0 0 1,0 0 0,0 0-1,0 1 1,0-1 0,-1 1-1,1-1 1,-1 1 0,0 0-1,0-1 1,-1 1 0,1 7-1,0 8-2,-2-1 0,0 0 0,-1 1 0,-7 30 0,-5-2 33,-2 0 0,-43 87-1,33-79-14,24-51-24,0 1 0,1-1-1,-1 1 1,1-1-1,-1 1 1,0 7-1,2-11 1,0-1 0,0 1 0,0 0 0,0-1 0,1 1 0,-1 0 0,0-1 0,0 1 0,0-1 1,0 1-1,1 0 0,-1-1 0,0 1 0,1-1 0,-1 1 0,0-1 0,1 1 0,-1-1 0,1 1 0,-1-1 0,1 2 0,1-2-4,-1 1 0,0-1 1,0 0-1,1 1 0,-1-1 0,0 0 1,1 0-1,-1 0 0,0 0 1,1 0-1,-1 0 0,0 0 0,0 0 1,1 0-1,1-1 0,14-4-216,0-1 0,0-1 0,0 0 0,-1-1 0,0-1 0,-1-1 0,0 0-1,0-1 1,-1 0 0,23-25 0,-11 3-188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12 14083,'0'-1'33,"0"1"1,0 0-1,0-1 1,0 1-1,0 0 1,0-1-1,0 1 1,0 0-1,0-1 0,0 1 1,0 0-1,0-1 1,0 1-1,0 0 1,0-1-1,0 1 1,-1 0-1,1-1 0,0 1 1,0 0-1,0-1 1,0 1-1,-1 0 1,1 0-1,0-1 1,0 1-1,-1 0 0,1 0 1,0-1-1,-1 1 1,1 0-1,0 0 1,0 0-1,-1 0 1,1-1-1,0 1 0,-1 0 1,1 0-1,0 0 1,-1 0-1,1 0 1,0 0-1,-1 0 1,1 0-1,0 0 0,-1 0 1,1 0-1,0 0 1,-1 0-1,1 0 1,0 0-1,-1 1 1,1-1-1,0 0 0,-1 0 1,1 0-1,0 0 1,-1 1-1,1-1 1,0 0-1,0 0 1,-1 1-1,1-1 1,0 0-1,0 0 0,0 1 1,-1-1-1,-22 22 578,7-1-390,0 1 0,1 0 0,1 0 0,-17 39 0,-34 103-178,50-119-43,1 2 0,2 0 0,-7 62 1,16-86-55,1 0 0,1 0 0,2 0 0,0 0 0,1 0 0,2 0 0,0 0 0,1-1 0,9 23 0,-10-34-10,2 1 1,-1-1-1,1 0 0,1 0 0,0 0 0,0-1 1,1 0-1,0-1 0,1 0 0,0 0 0,12 8 1,17 3-153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12051,'-1'2'209,"-1"1"1,0-1 0,1 1-1,-1 0 1,1-1 0,0 1 0,0 0-1,0 0 1,0-1 0,1 1 0,-1 4-1,1-6-144,0 0 0,0 0-1,0 0 1,0 0-1,1 0 1,-1 0 0,1 0-1,-1 0 1,1 0 0,-1 0-1,1 0 1,-1 0 0,1 0-1,0 0 1,0 0-1,-1-1 1,1 1 0,0 0-1,0 0 1,0-1 0,0 1-1,0-1 1,0 1 0,0-1-1,0 1 1,0-1-1,0 1 1,0-1 0,0 0-1,0 0 1,0 0 0,0 1-1,2-1 1,10 1 201,0 0 0,0-1 1,0 0-1,0-1 0,0 0 1,23-6-1,77-28 750,-84 25-778,14-5 128,50-16-662,-83 29 317,0 0-1,-1 0 1,1 1-1,0 0 1,0 1 0,0 0-1,13 2 1,-22-2-15,0 0 0,-1 0 1,1 0-1,0 0 1,-1 0-1,1 0 1,0 1-1,-1-1 0,1 0 1,0 0-1,-1 1 1,1-1-1,0 0 1,-1 1-1,1-1 1,0 1-1,-1-1 0,1 0 1,-1 1-1,1-1 1,-1 1-1,0 0 1,1-1-1,-1 1 0,1-1 1,-1 1-1,1 0 1,-8 9-61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24 226 11867,'-1'0'228,"0"1"0,0-1 1,0 1-1,1 0 1,-1-1-1,0 1 0,1 0 1,-1 0-1,0-1 1,1 1-1,-1 0 1,1 0-1,-1 0 0,1 0 1,0 0-1,-1 0 1,1 0-1,0 0 1,0 0-1,-1 1 0,-4 25 302,2-7-268,1 0-1,1 1 1,2 31-1,0-40-225,1 0-1,0 0 1,1 0 0,0 0-1,1 0 1,0 0-1,6 11 1,-9-21-25,0 0 0,0-1 0,0 1 0,0-1 0,0 1 0,0-1 0,1 1 0,-1-1 0,1 0 0,-1 0 0,4 2 0,-5-2-3,1-1 0,0 0 0,0 0 0,-1 0 0,1 1 0,0-1 0,0 0 0,0 0 0,-1 0 0,1-1 0,0 1 0,0 0 0,0 0 0,-1 0 0,1-1 0,0 1 0,0 0 0,-1 0 0,1-1 0,0 1 0,-1-1 0,1 1 0,0-1 0,-1 1 0,1-1 0,-1 1 0,1-1 0,-1 0 0,1 1 0,-1-1 0,1 0 0,-1 1 0,1-1 0,-1-1 0,6-9 50,-1 0 0,0 0 0,-1 0-1,0 0 1,-1-1 0,3-18 0,5-80 201,-9 93-212,4-239 697,-8 239-609,2 17-132,0 0 0,0 0 0,0 0 0,0 0 0,0 0 0,-1 0 0,1 0 0,0 0 0,0 0 0,0 0 0,0 0 0,0 0 0,0 0 0,0 0 0,0 0 0,0 0 0,0 0 0,0 0 0,0 0 0,0 0 0,0 0 0,0 0 0,0 0 0,0 0 1,-1 0-1,1 0 0,0 0 0,0 0 0,0 0 0,0 0 0,0 0 0,0 0 0,0 0 0,0 0 0,0 0 0,0 0 0,0-1 0,0 1 0,0 0 0,0 0 0,0 0 0,0 0 0,0 0 0,0 0 0,0 0 0,0 0 0,0 0 0,0 0 0,0 0 0,0 0 0,0 0 0,0 0 0,-3 23 163,3 51-64,4 0-1,2-1 1,23 104-1,-25-160-101,1 1 0,0-1 0,1 0 0,10 19 0,-14-32-2,0 0 1,1 0 0,0-1 0,-1 1 0,1-1 0,0 1 0,1-1 0,-1 0 0,8 5-1,-9-7 2,0 0-1,0 0 0,1 0 0,-1 0 0,1 0 0,-1 0 0,1-1 0,-1 0 0,1 1 0,-1-1 0,1 0 0,-1 0 0,1 0 0,-1 0 0,1-1 0,-1 1 0,1-1 0,-1 0 0,3 0 0,2-3-2,0 0-1,0 0 1,0 0-1,-1 0 1,1-1-1,-1 0 1,0-1 0,-1 1-1,0-1 1,0 0-1,0-1 1,0 1-1,-1-1 1,0 0-1,3-7 1,1-4 3,0 0 1,-2-1-1,0 1 0,7-39 1,-12 48 4,4-27 2,-5 34-5,0 0-1,0 0 1,0 0-1,0 0 1,0 0 0,-1 0-1,1 0 1,0 0-1,-1 0 1,0 0 0,0 0-1,1 0 1,-3-2 0,3 4-2,0-1 0,0 1 0,0 0 0,0 0 1,-1 0-1,1 0 0,0 0 0,0 0 0,0 0 1,-1 0-1,1 0 0,0 0 0,0 0 1,0 0-1,-1 0 0,1 0 0,0 0 0,0 0 1,0 0-1,0 0 0,-1 0 0,1 0 1,0 0-1,0 0 0,0 0 0,0 0 0,-1 0 1,1 1-1,0-1 0,0 0 0,0 0 0,0 0 1,-1 0-1,1 0 0,0 0 0,0 1 1,0-1-1,0 0 0,0 0 0,0 0 0,0 0 1,0 1-1,0-1 0,-1 0 0,1 0 1,0 0-1,0 0 0,0 1 0,0-1 0,0 0 1,-4 12 6,4-12-7,-6 23 3,2-1-1,0 1 0,2 1 1,0-1-1,2 0 0,0 0 1,5 29-1,-5-50-3,1 1 1,-1-1-1,0 0 0,1 0 0,0 1 1,-1-1-1,1 0 0,0 0 1,0 0-1,0 1 0,1-1 1,-1 0-1,0-1 0,1 1 1,-1 0-1,1 0 0,0-1 1,-1 1-1,1-1 0,0 1 1,0-1-1,3 2 0,-2-2-1,1 0 0,-1 0 0,1-1 0,-1 1-1,1-1 1,-1 0 0,1 0 0,-1 0 0,0 0 0,1-1-1,-1 1 1,1-1 0,-1 0 0,7-2 0,8-6-5,1 0 1,-1-1-1,0-1 1,-1 0-1,17-16 0,-16 13 11,2 0-1,0 0 1,24-11 0,-42 25-5,0-1 0,0 0 0,0 1 0,0 0 0,0-1 0,0 1 0,0 0 0,0 0 0,3 0 1,-4 0 3,-1 0 1,1 0-1,-1 0 1,0 0-1,1 0 1,-1 0 0,1 1-1,-1-1 1,0 0-1,1 0 1,-1 0 0,1 0-1,-1 1 1,0-1-1,1 0 1,-1 0-1,0 1 1,1-1 0,-1 0-1,0 1 1,1-1-1,-1 0 1,0 1-1,0-1 1,1 0 0,-1 1-1,0-1 1,0 1-1,0-1 1,0 0-1,0 1 1,0-1 0,1 1-1,-1-1 1,0 1-1,0-1 1,0 0-1,0 1 1,0-1 0,-1 1-1,1-1 1,0 1-1,0-1 1,0 0 0,0 1-1,0-1 1,-1 1-1,1-1 10,0 1 0,0-1 1,0 0-1,0 1 0,0-1 0,-1 0 0,1 1 0,0-1 0,0 0 1,0 1-1,-1-1 0,1 0 0,0 1 0,0-1 0,-1 0 0,1 0 0,0 1 1,-1-1-1,1 0 0,0 0 0,-1 0 0,1 0 0,0 1 0,-1-1 0,1 0 1,0 0-1,-1 0 0,1 0 0,0 0 0,-1 0 0,1 0 0,-1 0 0,1 0 1,0 0-1,-1 0 0,-14-10 280,-8-20 99,16 19-324,1 0 1,1 0 0,0-1 0,0 1-1,1-1 1,1 0 0,0-1-1,0 1 1,0-18 0,3 27-71,0 1 1,1-1 0,-1 1-1,0 0 1,1 0 0,0-1-1,0 1 1,0 0 0,0 0-1,0 0 1,0 0 0,0 0-1,0 0 1,1 0 0,-1 0-1,1 0 1,0 1 0,-1-1 0,1 1-1,0-1 1,0 1 0,0 0-1,4-2 1,5-3-128,0 2 0,0-1 0,19-3 0,4-2-344,-14 1 423,-1-1 0,0 0 0,0-2 0,31-24 0,-16 4-182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1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20 712 13747,'-18'18'1771,"17"-19"-1089,3-4-121,26-34 653,106-96 251,-42 48-1118,185-225-12,-219 230-357,-17 22-36,-41 59 56,0 1 0,1-1 1,-1 1-1,0-1 0,1 1 0,-1 0 1,0-1-1,1 1 0,-1-1 1,0 1-1,1 0 0,-1-1 1,1 1-1,-1 0 0,1-1 1,-1 1-1,0 0 0,1 0 1,0 0-1,-1-1 0,1 1 0,-1 0 1,1 0-1,-1 0 0,2 0 1,-2 0-1,1 1 0,-1 0 0,1-1 0,-1 1 1,0 0-1,1-1 0,-1 1 0,0 0 0,1-1 0,-1 1 1,0 0-1,0 0 0,0-1 0,0 1 0,1 0 0,-1 0 1,0-1-1,-1 2 0,1 29-23,-1 0 1,-11 61-1,1-19 14,6-32-2,1-12-12,0-1 1,2 0-1,2 1 0,3 44 1,-3-71-8,1-1 0,-1 1 0,0-1 0,1 0 0,-1 1 0,0-1 0,1 0 0,-1 1 0,1-1 0,0 0 0,0 0 0,-1 1 0,1-1 0,0 0 0,0 0 0,0 0 0,0 0 0,0 0 0,0 0 0,0-1 0,1 1 0,-1 0 0,0 0 0,2 0 0,-2-1 16,0 0-1,0 0 1,0 0-1,1 0 1,-1 0-1,0-1 1,0 1 0,0 0-1,0-1 1,0 1-1,0 0 1,1-1-1,-1 0 1,0 1-1,0-1 1,0 1 0,-1-1-1,1 0 1,0 0-1,0 0 1,0 1-1,0-1 1,-1 0-1,1 0 1,0 0 0,-1 0-1,1 0 1,0-2-1,11-26-244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13987,'10'-9'2909,"15"-6"-2087,-17 12-758,0 0-1,0 1 0,0 0 0,0 1 1,1 0-1,-1 0 0,0 0 0,1 1 0,-1 1 1,1-1-1,-1 1 0,0 1 0,0 0 1,0 0-1,0 0 0,11 6 0,-14-6-59,-1 0 1,1 0-1,-1 1 0,0 0 0,0-1 1,0 2-1,0-1 0,-1 0 0,1 1 1,-1 0-1,0-1 0,0 1 0,0 1 1,0-1-1,-1 0 0,0 1 0,0-1 0,0 1 1,0-1-1,-1 1 0,1 0 0,-1 0 1,-1 0-1,1 0 0,-1 0 0,0 0 1,0 0-1,-1 9 0,-1-3 20,-1-1-1,0 1 1,0-1-1,-1 0 1,0 0 0,-1 0-1,-7 12 1,-50 63 311,23-34-123,12-11 22,-25 47 0,45-74-217,0 1 0,1 0 0,1 1 0,0-1 0,1 1 0,1 0 0,-3 26 0,6-38-25,0 0-1,0 0 0,0 1 1,0-1-1,1 0 1,-1 0-1,1 0 0,0 0 1,-1 1-1,1-1 0,1 0 1,-1 0-1,0-1 1,1 1-1,0 0 0,0 0 1,0-1-1,3 5 0,-1-4-2,-1-1 0,1 1 0,0-1 0,-1 0 0,1 0 0,0 0 0,0-1 0,0 0 0,0 1 0,1-1 0,-1 0 0,7 0-1,3-1-74,1 0-1,-1 0 0,0-2 0,1 0 0,-1 0 0,0-1 0,18-7 0,3-3-142,-1-3 0,0 0 0,31-23 0,-13 5-40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 15251,'-2'-6'1353,"2"8"-993,-1 8-160,-5 15 536,-1 8-168,-3 12-280,1 3-120,-1 4-168,2 0-128,1-8-272,-1-4-136,-2-20-1121,3-10 1385,-4-25-224,-2-17-216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14787,'1'-2'1216,"-1"4"-1120,3-1 176,1 3-304,-2-2 72,0-1-40,7 2-32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 16227,'5'13'1393,"-1"-3"-1145,5-7-160,1-3 872,10 2-888,4-2-200,5-5-352,2 0-176,2-3 520,-3 0-128,-10-1-64</inkml:trace>
  <inkml:trace contextRef="#ctx0" brushRef="#br0" timeOffset="1">0 343 10442,'7'0'1192,"9"-2"-591,4-3-201,10-5 1088,5-2-968,6-2-392,-1-2 144,1 3-64,-3 3-72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13915,'4'-4'424,"0"-1"1,0 1-1,0-1 0,-1 0 1,1 0-1,2-6 1,26-49 49,-21 40-165,104-232 1043,-105 234-1351,-10 18-1,0 0 0,0 0 0,0 0 0,0 0 0,1 0 0,-1 0 0,0 0 0,0 0 0,0 0 0,0 0 0,0 0 0,0 0 0,1 0 0,-1 0 0,0 0 0,0 0 0,0 0 0,0 0 0,0 0 0,0 0 0,1 0 0,-1 0 0,0 0 0,0 0-1,0 1 1,0-1 0,0 0 0,0 0 0,0 0 0,0 0 0,0 0 0,0 0 0,0 0 0,0 1 0,1-1 0,-1 0 0,0 0 0,0 0 0,0 0 0,0 0 0,0 0 0,0 1 0,0-1 0,0 0 0,0 0 0,0 0 0,0 0 0,0 0 0,0 0 0,-1 1 0,1-1 0,0 0 0,0 0 0,0 0 0,0 0 0,0 0 0,0 0 0,0 1 0,-4 39-8,3-33 6,-7 47-335,-1 6 993,3 1 1,1 68-1,7-98-375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13219,'2'-17'926,"-3"12"-704,2 0 0,-1 0 0,1 0-1,-1 0 1,1 0 0,1 0 0,-1 1 0,1-1 0,-1 0 0,4-5 0,-3 14 16,-1-1 1,0 1-1,0 0 0,0 0 0,0 0 1,-1 0-1,1 5 0,-1 34 81,5 58-178,-5-101-140,-1 1 0,1 0 0,0-1 0,0 1 0,0 0 0,0-1 1,1 1-1,-1 0 0,0-1 0,0 1 0,0 0 0,0-1 0,1 1 0,-1 0 0,0-1 0,1 1 0,-1 0 0,0-1 0,1 1 1,-1-1-1,1 1 0,-1-1 0,1 1 0,-1-1 0,1 1 0,0-1 0,-1 0 0,1 1 0,-1-1 0,1 0 0,0 0 0,-1 1 0,1-1 1,0 0-1,-1 0 0,1 0 0,0 0 0,-1 1 0,1-1 0,0 0 0,-1 0 0,1-1 0,0 1 0,0 0 0,-1 0 0,1 0 0,0 0 1,-1-1-1,1 1 0,0 0 0,-1 0 0,1-1 0,-1 1 0,2-1 0,3-3 12,0 1 0,0-1 0,0 0 0,9-9 0,42-54 69,-37 42-19,40-38 0,-59 63-63,1-1 0,-1 1 0,1-1 0,-1 1 0,1-1 0,-1 1 0,1-1 0,-1 1 0,1-1 0,-1 1 0,1 0 0,0-1 0,-1 1 0,1 0 0,-1 0 0,1-1 0,0 1 0,-1 0 0,1 0 0,0 0 0,-1 0 0,1 0 0,0 0 0,-1 0 0,1 0 0,0 0 0,-1 0 0,1 0 0,0 0 0,0 1 0,0 0 0,0 0 0,-1 0 0,1 0 0,-1 0 0,1 0 0,-1 0 0,1 0 0,-1 0 0,0 0 0,1 1 0,-1-1 0,0 0 0,0 0 0,0 0-1,0 2 1,-6 47-23,-18 139-470,20-153 410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9738,'-12'11'5305,"-5"-1"-3366,3-1-1333,-2 4-563,0 0 0,2 1 1,0 0-1,0 2 0,1-1 1,1 1-1,1 1 0,0 0 1,-9 22-1,-25 55-11,-40 117 1,72-170-36,1 2 1,2-1-1,2 1 1,2 1-1,-2 66 1,8-99-63,1 0 0,0 0 0,0 0 0,1 0 0,1 0 0,0 0 0,0-1 0,1 0 0,8 18 0,-10-24 39,1-1 1,-1 0-1,1 1 1,-1-1-1,1 0 0,0 0 1,0 0-1,0-1 1,1 1-1,-1-1 1,1 0-1,-1 0 0,1 0 1,0 0-1,0 0 1,-1-1-1,1 0 1,0 0-1,1 0 1,-1 0-1,0-1 0,0 1 1,0-1-1,0 0 1,0 0-1,0-1 1,1 1-1,4-3 1,39-13-219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12003,'0'0'82,"1"0"0,-1 0 0,1 1 0,-1-1 0,1 0 0,-1 0 0,1 1 0,-1-1 0,0 0 0,1 1 0,-1-1 0,1 1 0,-1-1 0,0 0 0,1 1 0,-1-1 0,0 1 0,0-1 0,1 1 0,-1-1 0,0 1 0,0-1 0,0 1 0,0-1 0,1 2 0,3 19 443,-2-11 137,54 175 440,-44-153-1088,1-2 1,1 0 0,35 53-1,-42-73-57,1 1 0,0-2 0,1 1 0,0-1 0,15 12-1,-47-32 807,-5 3-681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12915,'2'2'1192,"5"-2"-832,10-2 16,8-5 688,15-4-391,7-4-89,8-6-112,3-7 8,2-3-96,-1-5-208,-9 0-448,-5 2-240,-16 4-968,-7 1 1199,-9 6-191,0 5-232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100 293 14163,'-15'24'296,"2"0"1,0 1-1,2 1 0,1 0 1,1 1-1,1-1 1,1 2-1,-5 47 0,11-69-290,1 0 1,0 0-1,0 0 0,1 0 0,-1-1 0,1 1 0,3 8 0,-4-13-7,0-1-1,0 1 1,1 0-1,-1 0 1,1-1-1,-1 1 1,0 0-1,1 0 1,0-1 0,-1 1-1,1-1 1,-1 1-1,1 0 1,0-1-1,-1 1 1,1-1-1,0 1 1,0-1-1,-1 0 1,1 1-1,0-1 1,1 0-1,-1 0-5,1 0 0,-1 0-1,1 0 1,-1 0 0,1-1 0,-1 1 0,1-1-1,-1 1 1,1-1 0,-1 1 0,1-1-1,-1 0 1,0 0 0,1 0 0,-1 0-1,2-2 1,9-9 44,0 0-1,-1-1 1,-1 0 0,0-1-1,-1 0 1,-1-1-1,0 1 1,7-21 0,6-12-5</inkml:trace>
  <inkml:trace contextRef="#ctx0" brushRef="#br0" timeOffset="1">148 2 15427,'-4'-2'1217,"0"5"-969,0 3-104,1 2 400,1 3-96,2 0-504,0-1-296,0-3 320,0 0-80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14851,'5'3'156,"-1"0"-1,0 0 1,0 0-1,0 0 1,-1 1-1,1 0 1,-1-1-1,0 1 1,4 6-1,21 43 248,-22-39-182,17 37 193,-2 2-1,-3 0 1,18 87-1,-24-69-212,-2 2 0,1 94 0,-13-117-184,-1 0 0,-3 0 1,-2-1-1,-1 0 0,-4 0 1,-1-2-1,-23 53 0,-4-7-226,-5-3 1,-82 125-1,61-119 97,5-16-35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16019,'-7'18'1321,"3"1"-977,0 3-112,2 5 656,-1 0-344,5 5-328,1-2-64,7-5-40,1-3-40,6-9-104,2-6-104,4-7-224,0-4-128,4-9-336,2-6 192,-1-8 360,1-6-200,1-7-33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13651,'-26'42'1400,"-4"5"-944,-9 10-152,0 4 681,1 7-401,-2 4-80,7 3-168,1-4-24,11-5-312,2-7-240,6-10 240,4-6-80,8-23-24</inkml:trace>
  <inkml:trace contextRef="#ctx0" brushRef="#br0" timeOffset="1">457 380 13899,'1'0'40,"-1"0"-1,1-1 1,-1 1 0,1 0-1,-1 0 1,1 0 0,-1-1 0,1 1-1,-1 0 1,1 0 0,0 0-1,-1 0 1,1 0 0,-1 0-1,1 0 1,-1 0 0,1 1 0,-1-1-1,1 0 1,-1 0 0,1 0-1,-1 0 1,1 1 0,-1-1-1,1 0 1,-1 1 0,1-1-1,-1 0 1,1 1 0,-1-1 0,0 0-1,1 1 1,-1-1 0,0 1-1,1-1 1,-1 1 0,0-1-1,1 1 1,-1-1 0,0 1 0,0-1-1,0 1 1,0-1 0,1 1-1,-1-1 1,0 1 0,0-1-1,0 1 1,0 0 0,0-1 0,0 1-1,0-1 1,-1 1 0,1-1-1,0 1 1,0 0 0,-12 36 884,10-33-816,-38 77 982,30-64-902,1 1 0,0 0 1,1 1-1,1 0 0,-7 28 0,14-46-187,0 1-1,0-1 0,-1 0 0,1 0 1,0 0-1,0 0 0,0 1 0,0-1 1,1 0-1,-1 0 0,0 0 0,0 0 1,1 1-1,-1-1 0,1 0 0,0 1 1,-1-1-10,1-1 0,-1 1 0,1-1 0,-1 1 0,1-1 0,0 0 0,-1 1 0,1-1 0,-1 0 0,1 1 0,0-1 0,-1 0 0,1 0 0,0 1 0,0-1 0,-1 0 0,1 0 0,0 0 0,-1 0 0,2 0 0,1-1-58,1 1 1,-1-1-1,1 0 1,-1 0-1,0 0 1,0 0-1,0-1 1,1 1-1,3-4 1,10-8-159,0-1 0,-1-1 0,-1 0 0,14-19-1,4-6-160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9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17212,'-2'0'1616,"0"0"-1088,-3 1-240,1 5 656,-2 1-143,0 3-449,2 0-320,3 1 24,1-5-64,-3-16-72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1462 395 9138,'-10'-24'1248,"9"21"-1049,0-1 0,0 1 0,0 0 0,-1 0 0,0-1 0,1 1 0,-1 0 0,0 0 0,0 1 0,-1-1 0,1 0 0,0 1 0,-1-1 0,0 1 0,-4-3 0,2 1-59,0 0 0,0-1 0,0 1 0,0-1 0,1 0 0,0-1 0,0 1 0,-6-12 0,7 12-59,0 0-1,0 0 0,0 0 1,-1 0-1,0 1 0,0 0 1,0-1-1,-1 1 0,1 1 1,-7-5-1,-5 1 106,14 7-170,0-1-1,0 0 1,0 1-1,0-1 0,0 0 1,0 0-1,0-1 1,0 1-1,0 0 1,1-1-1,-1 1 0,-1-3 1,-7-5 82,0 1 1,-1 0 0,1 0-1,-1 1 1,-1 1-1,-16-8 1,0 0 15,-88-36 395,4 1-151,106 47-345,1-1 0,-1 1 0,1-1 0,-1 2 1,0-1-1,0 1 0,0-1 0,0 2 0,0-1 0,0 1 1,-11 0-1,7 2 7,0 0-1,0 0 1,0 1 0,0 1-1,0 0 1,-9 5 0,-12 5-30,-1-2 0,-1 0 0,-47 9 0,62-17 13,0 2 0,1 0 0,0 1 0,-20 12 0,-61 41-3,96-59 0,-14 10-4,0 0 1,1 0-1,1 2 1,0 0-1,-19 23 1,25-26 0,1 0 1,0 1 0,1 0-1,0 1 1,1-1 0,0 1-1,1 0 1,0 0 0,-3 18 0,-46 412-49,51-424 49,-10 203-38,7-102 24,-21 122-1,-63 524 10,55-117 15,34-612-16,6 204-38,-3-212 19,1 1 0,1-1 1,2 0-1,1 0 0,1-1 1,17 35-1,-22-53 11,1 0 0,0 0 0,1 0 0,0-1 0,14 15 0,-16-19 6,0-1 0,1 1 0,-1-1-1,1 0 1,0 0 0,0-1 0,0 0 0,0 1 0,0-2 0,0 1-1,1 0 1,10 0 0,12 1-9,0-2 0,1-1-1,30-4 1,87-16 33,-82 9-12,17-1 3,0-5 0,-1-2 0,-1-4 0,-1-4 0,120-59 0,-123 45 19,-1-4 0,-3-3 0,-2-3 0,-3-3 0,-1-3-1,-4-3 1,99-123 0,-122 131 18,-2-1-1,-2-2 0,-3-1 1,28-70-1,-40 76-26,-2 0 0,-3 0 0,-1-2 0,-3 1-1,6-82 1,-12-12 46,-6 1 1,-33-230-1,26 324 237,-28-89 0,-30-44 379,31 89-504,17 43-82,-45-88 1,56 124-80,-1 0 0,-1 2 0,0-1 0,-1 1 0,0 0 0,-1 1 1,-1 1-1,1 0 0,-2 0 0,-17-10 0,-10-1-89,-44-29-389,75 44 403,0-1 1,0 0-1,1-1 0,0 0 1,-14-19-1,-2-14-101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1:5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2473 294 13139,'-4'-3'113,"1"1"-1,-1 0 1,1 0 0,-1 0 0,0 0 0,0 0 0,0 1-1,0 0 1,0 0 0,0 0 0,0 0 0,-6 0 0,-9 1 177,-29 1 1,0 1 213,19-5-230,0-1 0,1-2-1,-30-9 1,-35-7 202,-98 2-127,138 17-278,0-2 0,0-3 0,-69-18-1,-51-39 155,4 1-127,141 55-111,0 2 1,-1 1-1,1 1 1,-36-1 0,17 4-23,0 3 0,1 1 1,-89 17-1,117-15 30,0 1-1,1 0 0,0 1 0,0 1 0,0 1 1,1 0-1,0 1 0,1 1 0,0 0 1,0 1-1,1 1 0,-25 26 0,-8 23-7,3 2-1,2 1 1,-45 96 0,-79 219-1,164-374 14,-17 46-2,3 0 0,-19 99 0,2 109 7,11-75-20,3-32 11,0 153 0,6 136 47,23 123 23,1-329-56,-12-54-16,-1-108-3,2 1 0,13 91 0,-10-148-1,0 1-1,2-1 1,0 0 0,0-1-1,2 1 1,0-1 0,1 0-1,11 16 1,-15-26 2,0-1 1,0 1-1,1-1 0,0 1 1,0-1-1,1-1 0,0 1 1,-1-1-1,1 0 0,1 0 1,-1 0-1,0-1 0,1 0 1,0-1-1,0 1 0,0-1 0,0-1 1,0 1-1,0-1 0,0 0 1,0-1-1,9 0 0,4-2-12,-1-2 0,0 0 0,1-1 0,27-11 0,2 0 10,91-24 3,-45 15-10,-1-4 1,114-53 0,58-68-29,-185 100 62,-41 26-37,-2-1 0,65-58 0,-80 62-22,-2-2-1,0 0 1,-2-1 0,0-2 0,18-33-1,95-216-155,-21-12 305,-66 167-49,66-193 18,73-177-91,-90 287 184,15-37 194,-18-7 94,-81 209-400,-2 0 1,5-65 0,-6-79 4,-5 83-52,0 74-15,-1-1 19,-3-49-1,1 68-19,1 1 0,-2-1 0,1 1 0,-1-1-1,0 1 1,0 0 0,0 0 0,-1 0 0,0 0 0,-1 0 0,1 1 0,-8-10 0,-4 1-33,-31-22 0,31 25 478,0 0 0,-16-17 0,21 16-229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0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9 5329,'-13'5'411,"0"-1"0,0-1-1,-22 3 1,29-5-74,0-1-1,-1 0 1,1 0 0,-1-1-1,1 1 1,0-2-1,0 1 1,0-1 0,-12-4-1,11 3-263,0 1 1,0-1-1,0 1 0,0 0 0,-1 1 0,1 0 1,0 0-1,-1 0 0,1 1 0,-1 0 0,1 1 1,-1 0-1,1 0 0,-1 0 0,1 1 0,0 0 1,0 0-1,0 1 0,0 0 0,0 0 0,-12 9 1,-4 5-98,0 2 1,2 0 0,0 1 0,-26 33 0,-13 12 189,-44 26 341,70-64-366,2 2 0,1 0 0,-49 62 1,61-64-83,1 2-1,1 0 1,2 2 0,1-1-1,-13 43 1,19-46-21,1 1-1,1-1 1,2 1-1,0 0 1,2 1-1,2 47 1,4-51-5,0-1 0,1 0 0,1 0 0,2 0 0,0-1-1,1 0 1,2-1 0,0 0 0,1 0 0,27 34 0,-15-25-18,2-1-1,2-1 1,0-1-1,2-1 1,63 42-1,-56-46 11,2-2 0,1-2 0,0-1 1,1-2-1,83 20 0,-14-14 21,126 10 1,23-17 243,-194-16-55,128-17-1,-135 5-97,0-2-1,-2-3 1,0-2-1,-1-3 1,-1-2 0,-1-2-1,-1-2 1,69-54-1,-86 56 45,-1-1 0,47-53-1,-63 62-120,-2-2 0,0-1-1,-1 0 1,-1 0 0,17-41 0,-26 50 8,-1-2 0,0 1 0,-1-1 0,-1 1 0,0-1 0,-1 0 0,-1 1 0,-2-30 0,-4-3 62,-18-66 0,15 75-120,-2 1 0,-2 1 0,-1 0 1,-2 1-1,-25-42 0,29 58-19,-1 0 1,0 0-1,-2 2 0,0 0 0,-1 1 1,-1 0-1,0 1 0,-1 1 1,-1 1-1,-25-14 0,14 12-38,-1 2 0,-1 1-1,1 1 1,-2 2 0,-35-5-1,-167-12-743,195 23 577,25 2 125,-106-13-866,107 11 849,-1 0 0,1-1 0,0 0 0,1-1 0,-1-1 0,-16-10 0,-9-12-137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13211,'6'-11'405,"0"1"0,1-1 0,0 1 0,1 0 0,16-16 0,-24 26-370,0 0 0,0 0 1,1 0-1,-1 0 1,0-1-1,0 1 0,0 0 1,0 0-1,1 0 0,-1 0 1,0 0-1,0 0 1,0 0-1,0-1 0,1 1 1,-1 0-1,0 0 0,0 0 1,0 0-1,1 0 1,-1 0-1,0 0 0,0 0 1,1 0-1,-1 0 0,0 0 1,0 0-1,0 0 1,1 0-1,-1 0 0,0 0 1,0 1-1,0-1 0,1 0 1,-1 0-1,0 0 1,0 0-1,0 0 0,3 11 664,-5 18-190,2-24-340,-22 173 1329,-5 77-1399,27-246-221,0-1 0,0 1 0,1 0 1,4 15-1,-5-23 93,0 0 1,0 0-1,1 0 0,-1-1 1,0 1-1,1 0 0,-1 0 1,1-1-1,-1 1 0,1 0 0,-1 0 1,1-1-1,-1 1 0,1-1 1,-1 1-1,1 0 0,0-1 1,0 1-1,-1-1 0,1 1 1,0-1-1,0 0 0,1 1 1,-1-1-26,0-1 1,1 1 0,-1 0 0,1-1 0,-1 1 0,0-1-1,1 0 1,-1 1 0,0-1 0,0 0 0,1 0 0,-1 0-1,0 0 1,0 0 0,0 0 0,0 0 0,0 0-1,0 0 1,1-2 0,10-14-427,-1 0-1,0-1 1,10-23 0,24-67-978,-24 54 810,77-221-530,-90 253 2337,-12 47-112,-26 91 932,-6 27-743,-22 170-1,55-277-495,6-22-525,-3-13-215,0-1 0,0 0 0,1 0 0,-1 1 0,0-1-1,0 0 1,0 0 0,1 0 0,-1 0 0,0 1 0,0-1 0,1 0-1,-1 0 1,0 0 0,1 0 0,-1 0 0,0 0 0,0 0-1,1 0 1,-1 0 0,0 0 0,1 0 0,-1 0 0,0 0 0,0 0-1,1 0 1,-1 0 0,0 0 0,1 0 0,-1 0 0,0 0 0,0 0-1,1 0 1,-1 0 0,0-1 0,0 1 0,1 0 0,10-12-14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696 410 6033,'-10'-14'-418,"0"-1"-1,1-1 1,-10-22 0,18 36 603,0 0 0,0 0 0,0 0 1,-1 1-1,1-1 0,-1 0 1,1 1-1,-1-1 0,0 1 0,1-1 1,-1 1-1,0 0 0,0 0 1,0-1-1,0 2 0,0-1 0,0 0 1,0 0-1,0 1 0,-1-1 1,1 1-1,0-1 0,0 1 0,-1 0 1,1 0-1,0 0 0,0 0 1,0 0-1,-1 1 0,1-1 0,0 1 1,-4 1-1,-7 2 227,-1 1 0,1 1 0,0 0 0,-12 7 0,18-8-463,-29 14 264,-62 46 1,86-56-209,1 1 0,0 1 0,0 0 0,1 0 0,1 1 0,0 0 0,0 1 0,-9 20 0,-2 11 84,3 1 0,-16 63 0,-12 100 179,38-175-230,-44 313 104,20 3-122,1-12 62,11-134 163,9 253 0,20 261-23,-12-676-151,2 1 0,2-1-1,2 1 1,1-1 0,3 0 0,22 71-1,-14-64-20,-6-17-3,27 59-1,-33-82-40,0 0 1,1 0-1,1 0 0,-1-1 0,1 0 0,1 0 0,-1 0 0,1-1 0,0 0 0,1 0 0,11 7 0,-4-6-2,0-1-1,1 0 1,-1-1-1,1-1 1,0 0-1,1-1 1,-1-1-1,1 0 1,-1-2-1,18 0 1,13-4 4,0-1 1,58-14-1,-48 5-45,-1-3 0,0-2 0,-2-2-1,0-3 1,-2-2 0,0-2 0,-2-3-1,-2-2 1,-1-1 0,-1-3 0,62-65-1,-26 20 94,142-110-1,-171 151-37,56-57 0,-83 72-5,-2-1 1,-1-2-1,36-57 1,-26 26 61,-3 0 0,-2-3 1,-4 0-1,-2-1 1,-3-1-1,-3-1 1,-2-1-1,7-116 0,-20 163-58,17-593 389,-22 560-402,-2 0 1,-3 1-1,-17-55 0,-57-150 21,26 91-18,30 73-7,-20-57 0,36 119 1,-2 1-1,-28-49 1,32 65 0,-1 1 1,0 0-1,-1 1 1,-1 0-1,1 0 1,-2 1-1,-21-14 1,-9-2 7,-51-24 1,-8-4 19,11-5-21,-87-76 1,-26-18-20,188 142 1,-1 1 0,0 1 0,-35-14 0,47 22-16,0 0 0,-1 1 0,1-1 0,-1 1 0,1 1 0,-1-1-1,1 1 1,-1 0 0,1 0 0,-1 0 0,0 1 0,1 0 0,-1 0 0,1 0 0,0 1 0,0 0 0,-1 0-1,-6 4 1,0 2-84,1-1-1,1 2 0,-14 12 1,21-17 76,-7 4-126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10466,'1'6'357,"1"0"-1,-1 1 0,0-1 0,-1 0 1,0 0-1,0 1 0,0-1 0,-2 7 1,-12 53 1510,9-46-1400,-32 109 904,21-79-1012,-17 86 0,33-135-364,-1 0 0,1 1 0,0-1 1,0 0-1,0 1 0,0-1 0,0 0 0,0 1 0,0-1 1,0 0-1,0 1 0,1-1 0,-1 0 0,1 1 0,-1-1 0,1 2 1,0-3-1,-1 0 1,1 0-1,-1 1 0,1-1 1,-1 0-1,0 0 1,1 0-1,-1 0 0,1 0 1,-1 0-1,1 0 1,-1 1-1,1-1 0,-1-1 1,1 1-1,-1 0 1,1 0-1,-1 0 1,1 0-1,-1 0 0,1 0 1,-1 0-1,0-1 1,1 1-1,-1 0 0,1 0 1,-1-1-1,1 0 1,5-3-47,-1 0 1,0-1 0,1 0-1,6-9 1,9-13-122,-1-2 0,-1-1 0,23-50 0,32-101-39,-66 160 271,-4 11 65,-1 0-1,1 1 1,-2-1 0,1 0 0,0-12-1,-13 166 730,0-3-919,9-114 21,0-15 373,0 0 0,1 1-1,1-1 1,0 0-1,5 24 1,1-18-12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15459,'-22'21'1981,"13"-7"-1724,1 0 1,0 1-1,1 1 1,-7 22-1,-16 71 242,23-79-378,-22 85 81,5 1 0,-10 131 1,34-246-203,-1 4 2,1-1-1,0 1 1,0 0 0,0-1 0,2 7 0,-2-10-2,0 0 0,0-1 1,1 1-1,-1-1 0,0 1 0,1 0 1,-1-1-1,0 1 0,1-1 0,-1 1 0,0-1 1,1 1-1,-1-1 0,1 0 0,-1 1 1,1-1-1,-1 1 0,1-1 0,0 0 0,-1 0 1,1 1-1,-1-1 0,1 0 0,0 0 0,-1 0 1,1 1-1,-1-1 0,1 0 0,0 0 1,-1 0-1,1 0 0,0 0 0,-1 0 0,1-1 1,-1 1-1,1 0 0,0 0 0,-1 0 0,1 0 1,-1-1-1,1 1 0,0 0 0,-1-1 1,1 1-1,0-1 0,15-8 4,-1 0 1,0-2-1,0 1 1,-1-2-1,15-16 0,7-3-17,-18 15 5,48-36-37,-59 47 34,0 1 0,-1 0 0,1 1 0,1 0-1,-1 0 1,0 0 0,1 1 0,11-2 0,-16 4 7,0 0 0,0 0 0,0 0 0,0 0 0,0 0 1,0 0-1,0 1 0,0 0 0,0 0 0,-1 0 0,1 0 0,0 0 0,0 0 0,-1 1 0,1-1 1,-1 1-1,1 0 0,-1-1 0,0 1 0,1 0 0,-1 1 0,0-1 0,0 0 0,-1 1 0,1-1 1,0 1-1,-1-1 0,1 1 0,-1 0 0,0 0 0,1 3 0,0-1 22,-1 1-1,1 0 1,-1 0 0,0 0-1,-1 0 1,1 0 0,-1 0-1,-1 0 1,1 0 0,-1 0-1,0 0 1,0 0 0,-1 0-1,-3 11 1,-12 13 161,0 0 0,-2-1 0,-2-1 0,0-1 0,-2-1 1,-1 0-1,0-2 0,-2-1 0,-32 22 0,52-40-173,-7 4 51,0 0 0,-19 9 0,30-17-96,0 0 1,0 1-1,0-1 1,-1 0 0,1-1-1,0 1 1,-1 0 0,1-1-1,0 1 1,-1-1 0,1 0-1,0 0 1,-1 0-1,1 0 1,-1 0 0,1 0-1,0-1 1,-1 1 0,1-1-1,0 1 1,-1-1 0,1 0-1,-3-2 1,4 2-14,0 0-1,0 0 1,0-1 0,-1 1 0,2-1-1,-1 1 1,0-1 0,0 1 0,0-1-1,1 0 1,-1 1 0,1-1 0,-1 0-1,1 0 1,0 1 0,0-1 0,0 0-1,0-2 1,4-32-369,4 6-39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12067,'-1'0'40,"1"0"1,0 0-1,-1 0 1,1 0 0,0 1-1,-1-1 1,1 0-1,0 0 1,0 0 0,-1 0-1,1 0 1,0 1-1,-1-1 1,1 0 0,0 0-1,0 1 1,0-1-1,-1 0 1,1 0 0,0 1-1,0-1 1,0 0 0,-1 1-1,1-1 1,0 0-1,0 0 1,0 1 0,0-1-1,0 0 1,0 1-1,0 0 1,11-1 177,1 0-230,76 9 144,69 1 120,67-21-127,76 0 112,259-1 89,23 21 270,-2 47-492,-478-45-107,36 0 17,186-10 1,136-34 3,115-3-27,-449 40 8,197 33 0,-16 0-3,786 22-286,-988-56 268,381 24-124,-308-11 130,279-12 0,296-24-1,-472 11 11,-97 0 22,188 17-1,-200 7-7,252-9 0,-237-16 33,115-8 52,-81-20-68,-18 2 162,214-13 570,-409 48-742,-5 0 43,0 0-1,0 1 1,0 0 0,0-1-1,0 1 1,0 0 0,5 1-1,-5 2 29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 15587,'-26'3'1727,"18"2"-917,8-5-753,0 1 0,0-1 0,1 0 0,-1 1 1,0-1-1,1 1 0,-1-1 0,1 0 0,-1 1 0,1-1 1,-1 0-1,1 1 0,-1-1 0,1 0 0,-1 0 1,1 0-1,-1 1 0,1-1 0,-1 0 0,1 0 0,-1 0 1,1 0-1,15 4 240,0-1 1,0 0 0,0-1-1,0-1 1,28-1-1,83-13 5,-101 10-202,67-10 20,152-12-649,-241 25 438,25 0-264,-28 0 301,0 0 0,-1 0 0,1 0 0,0 0 0,0 0 0,0 0 0,0 0 0,-1 1 0,1-1 0,0 0 0,0 0 0,0 1 0,-1-1 0,1 0 0,0 1 0,-1-1 0,1 1 0,0-1 0,-1 1 0,1-1 0,0 1 0,-1 0 0,1-1 0,-1 1 0,1 1 0,-1-1-11,-1 0 1,0 0-1,0 0 1,0 0-1,0 0 1,1 0-1,-2 0 1,1 0-1,0 0 1,0 0-1,0-1 0,0 1 1,0 0-1,0-1 1,-1 1-1,1-1 1,0 0-1,-1 1 1,-1-1-1,3 1 45,-33 9-484,-9 2-68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94 12859,'-1'0'93,"0"0"0,0 0 1,0 0-1,-1-1 0,1 1 0,0 0 1,0 0-1,0-1 0,0 1 0,0 0 1,0-1-1,1 1 0,-1-1 0,0 1 1,0-1-1,0 0 0,0 1 0,1-1 1,-1 0-1,0 0 0,0 1 0,1-1 1,-1 0-1,1 0 0,-1 0 0,1 0 1,-1 0-1,1 0 0,0 0 0,-1 0 1,1 0-1,0-1 0,0-1 54,1 1-1,-1 0 1,1 0-1,0 0 0,0-1 1,0 1-1,0 0 1,0 0-1,0 0 1,1 1-1,-1-1 1,1 0-1,-1 0 1,3-1-1,0-2 42,1 1-1,0 0 1,0 0 0,0 0-1,0 1 1,1 0-1,-1 0 1,1 0 0,9-2-1,-13 4-155,0 0-1,0 1 1,0 0-1,0-1 1,0 1-1,1 0 1,-1 0-1,0 0 1,0 1-1,0-1 1,0 0-1,0 1 1,0-1-1,0 1 1,0 0-1,0 0 1,0 0 0,-1 0-1,1 0 1,0 0-1,0 0 1,-1 0-1,1 1 1,-1-1-1,1 1 1,-1-1-1,1 1 1,-1 0-1,0-1 1,0 1-1,2 4 1,1 2 43,-1 1 0,0-1 0,4 18 0,-6-21-22,0 0 1,0 0-1,0 1 1,1-1-1,0 0 1,0 0 0,0 0-1,1-1 1,0 1-1,0 0 1,0-1-1,0 0 1,8 8-1,9 3 16,1 0 1,0-1-1,1-2 0,37 17 0,-55-28-37,-1 0 1,0-1-1,1 1 1,-1-1-1,1 1 1,-1-1-1,7 0 1,-10 0-25,1 0 1,-1 0 0,1 0 0,-1 0-1,1-1 1,-1 1 0,1 0 0,-1 0-1,1 0 1,-1 0 0,1 0 0,-1-1-1,1 1 1,-1 0 0,0 0 0,1-1-1,-1 1 1,1 0 0,-1-1 0,0 1-1,1 0 1,-1-1 0,0 1 0,1-1-1,-1 1 1,0-1 0,1 1 0,-1 0-1,0-1 1,0 1 0,0-1 0,0 1-1,1-1 1,-1 1 0,0-1 0,0 1-1,0-1 1,0 0 0,0 1 0,0-1-1,0 1 1,0-1 0,-1 1 0,1-1-1,0 1 1,0-1 0,0 1 0,0-1-1,-1 1 1,1 0 0,0-1 0,-1 1-1,1-1 1,0 1 0,-1 0 0,1-1-1,0 1 1,-1-1 0,-2-2-170,-1 0-1,1 1 1,-1-1 0,0 1 0,0 0 0,1 0-1,-1 0 1,-1 0 0,1 1 0,0-1-1,0 1 1,-9-1 0,-11-4 127,-21-11-499,20 7 51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 11819,'-10'-3'915,"0"0"0,0 1 1,0 0-1,-17-1 1,24 6 1064,7 2-1084,6 4-170,41 20 747,-35-22-1352,-1 1-1,0 1 1,-1 1 0,0 0 0,0 1 0,16 17 0,0 9-9,47 77 1,-56-78-70,2-2 1,1-1-1,34 37 1,-52-66-18,-7-7 130,-7-4-46,-15 26-107,2 2 0,0 0 1,-19 26-1,-50 77 8,38-48-9,-177 233-26,228-309 23,1 1-1,-1-1 1,1 1 0,-1-1-1,1 1 1,-1-1-1,1 1 1,0-1-1,-1 1 1,1 0 0,0-1-1,-1 1 1,1 0-1,0-1 1,0 1-1,0 0 1,-1-1 0,1 1-1,0 0 1,0 0-1,0-1 1,0 1 0,0 0-1,0 0 1,1-1-1,-1 2 1,1-2-1,0 1 0,0-1 1,0 0-1,-1 0 0,1 1 0,0-1 0,0 0 1,0 0-1,0 0 0,0 0 0,0 0 1,0 0-1,0 0 0,-1-1 0,1 1 0,0 0 1,1-1-1,50-20-18,-45 18 29,81-38 47,83-33 64,-152 68-113,-1 1 1,1 0-1,1 1 0,-1 2 1,0 0-1,1 0 0,26 3 1,-41-1-60,0 1 0,-1-1 1,1 1-1,0 0 0,-1 0 1,1 1-1,-1 0 1,1-1-1,-1 1 0,0 1 1,0-1-1,0 1 0,6 4 1,-10-7 27,0 0 1,0 0-1,0 0 1,0 0-1,0 0 1,0 0-1,-1 0 1,1 0-1,0 0 1,0 0-1,0 0 1,0 0-1,0 0 0,-1 0 1,1 0-1,0 0 1,0 1-1,0-1 1,0 0-1,0 0 1,0 0-1,0 0 1,-1 0-1,1 0 1,0 0-1,0 0 1,0 0-1,0 0 1,0 1-1,0-1 1,0 0-1,0 0 1,0 0-1,0 0 1,0 0-1,-1 0 0,1 1 1,0-1-1,0 0 1,0 0-1,0 0 1,0 0-1,0 0 1,0 0-1,0 1 1,0-1-1,0 0 1,0 0-1,0 0 1,0 0-1,0 0 1,1 0-1,-1 1 1,0-1-1,0 0 1,0 0-1,0 0 0,0 0 1,0 0-1,0 0 1,0 0-1,0 1 1,0-1-1,0 0 1,1 0-1,-1 0 1,0 0-1,0 0 1,0 0-1,-10-1-295,-3-8-106,-3-6-133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13955,'0'-1'59,"1"1"1,-1 0 0,0 0-1,0-1 1,1 1-1,-1 0 1,0 0-1,1 0 1,-1 0-1,0 0 1,1-1-1,-1 1 1,0 0-1,1 0 1,-1 0-1,1 0 1,-1 0-1,0 0 1,1 0-1,-1 0 1,0 0-1,1 0 1,-1 0-1,0 0 1,1 1-1,-1-1 1,0 0-1,1 0 1,-1 0-1,0 0 1,1 0-1,-1 1 1,0-1-1,1 0 1,-1 0-1,0 1 1,0-1-1,1 0 1,-1 0-1,0 1 1,1 0 0,8 14 680,-9-13-601,49 105 2414,37 72-782,-70-151-1644,0-1 0,2 0 0,1-2 0,26 27 0,-38-45-96,0 0 0,0-1 0,12 8 0,-16-12-39,-1-1 0,0 0-1,0 0 1,0 0-1,1 0 1,-1-1 0,1 1-1,3 0 1,-5-1-14,0 0 1,0 0-1,0 0 1,0 0-1,0 0 1,0 0-1,0 0 1,0-1-1,-1 1 1,1 0-1,0-1 1,0 1-1,0 0 1,0-1-1,0 0 1,-1 1-1,1-1 1,0 1-1,0-1 1,-1 0-1,1 1 1,0-2-1,0 1-24,-1 0 0,1 1 0,-1-1 0,0 0 0,1 0-1,-1 0 1,0 0 0,1 1 0,-1-1 0,0 0 0,0 0-1,0 0 1,0 0 0,0 0 0,0 0 0,0 0 0,0 0-1,0 1 1,0-1 0,-1 0 0,1 0 0,0 0 0,0 0-1,-1 0 1,1 1 0,-1-1 0,1 0 0,-1 0 0,1 1-1,-1-1 1,1 0 0,-1 1 0,-1-2 0,-1-1-17,0 1-1,0 0 1,0 0 0,0 0 0,0 0 0,0 0-1,-6-1 1,-24-5-392,-6 3-90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13315,'7'-6'2247,"105"-84"2540,82-72-2102,-153 124-2853,-1-3-1,48-62 1,-86 101 35,0 0 0,-1-1 0,1 1 0,-1-1 1,1 0-1,-1 1 0,1-6 0,-1 7 103,-1 1 0,0-1-1,0 1 1,0-1 0,0 1-1,0-1 1,0 1 0,0-1-1,-1 0 1,1 1 0,0-1-1,0 1 1,0-1 0,0 1-1,-1-1 1,1 1 0,0-1-1,-1 1 1,1-1 0,0 1-1,-1 0 1,1-1 0,0 1-1,-1-1 1,1 1 0,-1 0-1,1-1 1,-1 1 0,1 0-1,-1 0 1,1-1 0,-1 1-1,1 0 1,-1 0 0,1 0-1,-1 0 1,1-1 0,-1 1-1,1 0 1,-1 0 0,-1 0-1,-18 0-525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47 13011,'8'-11'1574,"0"0"1,13-13-1,-44 74 2002,11-25-3380,1 1 1,0 0-1,3 1 1,0 0-1,-5 31 1,13-54-191,0 0 1,0 0-1,0 0 1,0 0-1,0 0 1,1 0-1,-1 0 1,1 0-1,2 5 0,-3-9-8,1 1 0,-1 0-1,0 0 1,1 0-1,-1-1 1,1 1-1,0 0 1,-1 0-1,1-1 1,-1 1 0,1 0-1,0-1 1,0 1-1,-1-1 1,1 1-1,0-1 1,0 1-1,-1-1 1,1 0 0,0 1-1,0-1 1,0 0-1,0 1 1,0-1-1,0 0 1,0 0-1,0 0 1,0 0 0,-1 0-1,1 0 1,0 0-1,0 0 1,0-1-1,0 1 1,0 0-1,0 0 1,0-1 0,-1 1-1,1-1 1,0 1-1,0-1 1,0 1-1,-1-1 1,2 0-1,4-3-109,0-1 0,-1 1 0,1-1 0,-1-1 0,0 1-1,-1-1 1,1 1 0,-1-1 0,4-7 0,0-2-50,0 0 1,10-31 0,-5-3-169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18724,'-4'3'1456,"1"-2"-1136,2 2-176,5-2 176,0-1-520,1-5 248,-2-4-112,-2-1-144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14571,'4'-18'382,"1"0"0,0 0 0,2 1 1,0 0-1,1 0 0,0 1 0,1 0 0,17-21 0,-20 30-247,-1 0 0,1 0 0,1 1 0,-1 0 0,1 1 0,0-1 0,1 1 0,-1 1 0,1-1 0,0 1 0,0 1 0,0-1 0,0 1 0,1 1 0,-1 0 0,1 0 0,0 0 0,-1 1 0,15 0 0,-19 1-110,-1 0 1,0 1 0,0-1 0,0 0-1,0 1 1,0 0 0,0 0-1,0 0 1,0 0 0,0 0 0,0 0-1,0 1 1,0 0 0,-1-1-1,1 1 1,3 3 0,-5-3-17,1 1 0,-1-1 0,1 0 0,-1 1 0,0-1 0,0 1 1,0-1-1,0 1 0,0-1 0,-1 1 0,1 0 0,-1-1 0,1 1 0,-1 0 0,0 0 0,0-1 0,-1 1 1,1 0-1,0-1 0,-2 4 0,-1 8 12,-2 0 0,0 0 0,0 0 0,-1-1-1,-10 18 1,-46 62 61,48-73-73,-55 70 33,-9 13 5,77-102-47,-1 1-1,1 0 1,0-1-1,0 1 0,0 0 1,0-1-1,1 1 1,-1 0-1,0 0 1,1 0-1,0 0 0,-1-1 1,1 1-1,0 0 1,0 0-1,0 3 1,0-4-1,0 0 0,1 0 1,-1-1-1,1 1 0,-1 0 1,1-1-1,-1 1 0,1 0 1,0-1-1,-1 1 0,1-1 1,0 1-1,-1-1 0,1 1 1,0-1-1,0 0 0,-1 1 1,1-1-1,0 0 0,0 0 1,0 1-1,-1-1 0,1 0 1,0 0-1,1 0 0,7 0-2,0 0 0,0-1 0,0 0 0,0-1 0,10-2 0,79-24-172,-63 17-495,1 1 0,0 1 1,69-6-1,-69 14 170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14739,'5'2'1448,"-6"16"-839,-8 7-233,-4 6 1064,0 6-648,1 11-344,0 0-72,2 1-136,1-2-40,5-11-176,0-6-72,4-13-304,6-6-192,-2-20 1272,0-10-784,-4-11-16,-1-4-40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15355,'9'-1'1665,"-5"-6"-1129,-3 0-208,1-1 624,1 4-304,-3 3-136,3-2-456,-6 9-328,-7-4 152,-2 1-80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4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12131,'0'1'57,"1"-1"1,-1 0-1,0 0 1,1 1-1,-1-1 1,0 0-1,1 1 1,-1-1-1,0 1 1,0-1-1,1 0 1,-1 1-1,0-1 1,0 1-1,1-1 1,-1 1-1,0-1 1,0 1-1,0-1 1,0 1-1,0-1 1,0 1-1,0-1 1,0 0-1,0 1 1,0 0-1,0 0-47,0-1-1,0 1 0,0-1 0,0 1 1,0 0-1,0-1 0,0 1 1,0-1-1,0 1 0,0-1 0,0 1 1,0-1-1,1 1 0,-1-1 0,0 1 1,0-1-1,1 1 0,-1-1 1,0 1-1,1-1 0,-1 0 0,0 1 1,1-1-1,-1 1 0,1-1 0,-1 0 1,1 0-1,0 1 0,14 5-157,1 0-1,0-1 1,1-1-1,-1-1 1,0 0-1,27 1 1,-12-1 27,5 1 4,669 60-154,-496-54 326,226 39-1,345 68-51,8-70 158,-303-57 63,67 0-60,-189 11-167,1001-7-88,-777 2 109,161-2 31,-2-26-18,760-45 57,-1275 73-51,502-5 369,-138-13 94,-532 15-448,-10-1-1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5 132 17996,'-4'3'1312,"8"-6"-1040,6-1-104,7-6 448,3-3-216,9-3-248,1 1-24,6-1-103,-2-1-106,-2 2-367,-3 1-200,-8 7-304,-4 3 280,-14 5 344,-4 6-264,-12 6-64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14611,'-7'15'1416,"11"-5"-823,4-2-185,4-10 880,7-5-408,7-9-280,3-2-112,-1-7-136,4-1-96,-4 2-352,-2 1-256,-9 9 1569,-5 5-1193,-11 11 48,-2 3 24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15 578 17268,'-1'1'145,"1"0"0,-1 0 0,0 0-1,0 0 1,0 0 0,1 0 0,-1 0 0,0 0 0,0 0 0,0-1 0,0 1 0,-1 0 0,0 0 0,2-2-102,0 0-1,0 1 1,0-1 0,0 0-1,0 1 1,0-1 0,0 0-1,0 0 1,0 1-1,0-1 1,1 0 0,-1 1-1,0-1 1,0 0 0,1 1-1,-1-1 1,0 1 0,1-1-1,-1 0 1,1 1 0,-1-1-1,1 1 1,-1-1-1,1 1 1,0-1 0,67-101 723,65-132 0,-103 175-739,36-106-1,-61 152-3,-5 18-4,-6 29 7,-75 445-1051,81-479 990,-1 1 1,1-1-1,0 1 1,0-1-1,0 1 0,0-1 1,0 1-1,0-1 1,0 1-1,0-1 1,0 1-1,0-1 0,0 1 1,0-1-1,0 1 1,1-1-1,-1 1 1,0-1-1,0 1 0,0-1 1,1 0-1,-1 1 1,0-1-1,1 1 1,7-11-470,0-9 34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12515,'6'-32'2144,"-4"27"-689,-4 24 96,-18 264 1027,20-275-2567,0 1 1,0 0-1,1-1 0,4 14 1,-5-21-12,0 0 0,1 0 0,-1 1 0,0-1 0,1 0 0,-1 0 0,1-1 0,0 1 0,-1 0 0,1 0 0,0 0 0,0 0 0,-1 0 0,1-1 0,0 1 0,0 0 0,0-1 0,2 2 0,-2-2-1,0 0 1,1 0 0,-1 0-1,0 0 1,0 0 0,1 0 0,-1 0-1,0 0 1,1-1 0,-1 1 0,0-1-1,0 1 1,1-1 0,-1 1-1,0-1 1,0 1 0,0-1 0,0 0-1,0 0 1,2-1 0,14-14-2,-1-2 0,0 0 1,-1 0-1,-1-1 1,14-27-1,-5 11 4,-6 10 2,48-65 86,-53 79-27,-12 11-60,0 0 0,1 1 0,-1-1 0,0 0 0,0 0 0,0 1 0,0-1 0,1 0 0,-1 0 0,0 1 0,0-1 0,0 0 0,0 1 0,0-1 0,0 0 0,0 1-1,0-1 1,0 0 0,0 0 0,0 1 0,0-1 0,0 0 0,0 1 0,0-1 0,0 0 0,0 1 0,0-1 0,-1 1 0,-10 36 114,9-33-119,-23 79-118,14-43-171,-18 41 1,22-71 127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16652,'0'8'1592,"5"0"-1232,10-11-184,10-3 1120,18-5-984,5-4-120,9 2-136,5 0-16,-2 3-160,-3 5-176,-14 5-368,-7 3 0,-19 7 480,-8 0-136,-15 1-152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14939,'20'9'1424,"5"-5"-1047,5-6-145,5-6 504,8-8-304,3-4-88,3-4-528,-2-4-144,-5 3 320,-6-4-120,-8 2-96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18 15003,'-1'-2'60,"0"1"0,0 0 0,0 0 0,0-1 1,-1 1-1,1 0 0,0 0 0,-1 0 0,1 0 0,0 1 0,-1-1 0,1 0 0,-1 1 0,1-1 0,-1 0 0,1 1 0,-1 0 0,0-1 0,1 1 0,-1 0 1,0 0-1,1 0 0,-1 0 0,1 0 0,-1 0 0,0 1 0,1-1 0,-1 0 0,1 1 0,-1-1 0,-1 2 0,-4 1 39,1 0 0,-1 0-1,1 0 1,0 1-1,0 0 1,-7 6 0,-5 8 74,0 0 0,1 1 0,1 1 0,0 1 0,2 0 0,0 0 1,-12 28-1,11-15-93,1 0 1,1 1 0,2 0-1,-9 51 1,17-71-64,1 1 0,1 0 0,0 0-1,1-1 1,1 1 0,4 27 0,-4-38-13,0-1 1,0 0-1,0 1 0,1-1 1,-1 0-1,1 0 0,0 0 1,0 0-1,0 0 1,1 0-1,0-1 0,-1 1 1,1-1-1,0 0 0,1 0 1,-1 0-1,1 0 0,-1 0 1,1-1-1,0 0 0,0 1 1,0-1-1,0-1 0,0 1 1,0-1-1,0 1 1,1-1-1,6 1 0,-2-2 13,0 0 0,0-1 0,1 0 0,-2 0 0,1-1 1,0 0-1,0-1 0,0 0 0,-1 0 0,0-1 0,0 0 0,9-5 0,7-6 70,-2-1 0,38-32 0,-31 21 15,-1-2 0,-1-1 0,29-41 0,-42 51-48,-2 0 1,0-1-1,-1-1 1,0 0-1,-2 0 1,11-41-1,-19 55-43,1 1 0,-1-1 0,-1 0 0,1 1 0,-1-1-1,0 0 1,-1 0 0,0 1 0,0-1 0,-1 1 0,0-1-1,-3-7 1,3 10-27,-1-1-1,0 1 1,0 0-1,0 0 1,-1 0-1,0 0 1,0 1-1,0 0 1,0-1-1,-1 2 1,1-1-1,-1 0 0,0 1 1,0 0-1,0 0 1,-7-2-1,0 0 103,0 1-1,-1 0 0,1 1 1,-1 1-1,0 0 1,0 1-1,0 0 0,0 1 1,0 0-1,1 1 0,-1 0 1,0 1-1,-15 5 0,-8 4 41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1067 0 7538,'-216'64'4255,"208"-62"-4186,0 1 0,0 0 0,0 1 0,1 0 0,-1 0-1,1 1 1,0-1 0,0 2 0,1-1 0,-1 1 0,1 0 0,1 0 0,-10 13 0,1 3-40,2 0 1,0 1-1,-10 31 1,20-51-29,-1 6 3,-32 79 18,-4-2 1,-55 90-1,54-113 27,-123 207 369,132-211-338,2 2 1,-36 109-1,-49 252-16,96-339 122,-13 164 0,19 89 99,7-145-234,3 206 211,7-299-209,5-1 1,23 102-1,-26-170-53,0-1-1,2 0 1,1 0 0,14 27 0,-17-43 0,0 0 0,0-1 0,1 0 0,0 0 0,1-1 0,0 0 0,1 0 0,0-1 1,1 0-1,22 14 0,102 44 1,-88-45-7,78 48 0,-41-5-27,-7-4 7,-71-57 24,0 0-1,0-1 1,0 0-1,0 0 0,1 0 1,-1-1-1,1 0 0,0 0 1,-1 0-1,1-1 0,0 0 1,7 0-1,-4-2 0,-1 1 1,1-1-1,-1-1 1,1 0-1,-1 0 1,0-1-1,16-7 1,5-6 13,-1-1 1,-1-1 0,-1-1-1,25-24 1,-31 26 14,26-21 47,1 2 1,2 2-1,73-37 0,-92 56-73,-1-2 0,-1-1 0,-1-2 0,-1 0 0,39-38 0,-35 24 7,0 0 0,-3-2 0,38-59 0,-25 23 39,36-86 1,22-84 147,-9 21 113,64-91 114,23-57-276,-154 309-257,21-94-1,1-65-109,-32 154 177,90-525 511,-97 558-402,-2 0 0,-1 0 1,-3-62-1,-1 84-63,0 1 0,0 0 1,-1 0-1,-1 0 0,1 0 0,-1 0 1,-1 1-1,0-1 0,0 1 1,-1 0-1,0 0 0,0 1 0,0-1 1,-1 1-1,-1 0 0,1 1 1,-15-12-1,-8-2-12,0 3 0,-60-27 0,-70-19-11,117 48 9,-212-83-106,240 92 386,0 1-1,-1 0 1,0 2-1,0-1 1,-31-1-1,11 4 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17492,'16'10'1216,"4"-6"-976,2 1-88,2-15 352,6-5-216,7-1-136,2-4-16,3 2-80,-4-1-56,-2 3-160,-3 2-112,-8 4-200,-5 1-144,-9 4-16,-4 2 368,-11 0-576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15139,'5'20'1168,"8"-7"-735,2-6-105,15-4 632,8-3-232,8-5-264,4-6 16,3-3-56,-2-2-88,-2-1-368,-2 1-232,-8 3-408,-6 0-104,-11 3 544,-4 0-200,-6-6-144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13075,'1'2'49,"1"-1"1,-1 0 0,0 0-1,1 0 1,-1 0 0,1 0-1,0 0 1,-1 0 0,1 0-1,0-1 1,0 1 0,-1-1-1,1 1 1,0-1-1,3 1 1,34 0-157,-23-2 75,638-4-103,-152 10 640,-3 48 11,-379-37-442,220 28 56,2-26-64,261-25 1628,-598 7-1605,13 0 154,-15 4-225,-8 4-139,-5 0 60,-3-5-43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14107,'1'-1'102,"-1"0"-1,1 1 1,-1-1-1,1 0 1,-1 0 0,1 1-1,0-1 1,-1 1-1,1-1 1,0 0 0,0 1-1,-1-1 1,1 1 0,0 0-1,0-1 1,0 1-1,0 0 1,0-1 0,0 1-1,-1 0 1,3 0-1,23-2 722,-15 2-23,40-3-360,-1 2 0,1 3 0,68 10 1,-113-11-414,0 0 1,0 0-1,-1 1 1,1 0-1,-1 0 1,0 0-1,1 1 1,-1 0-1,6 4 1,-9-5-8,0 0 1,0 0-1,0 1 1,-1-1 0,1 0-1,0 0 1,-1 1-1,0-1 1,0 1-1,0-1 1,0 1-1,0 0 1,0-1-1,0 1 1,-1 0-1,0 0 1,1-1-1,-1 1 1,0 0-1,0 0 1,-1 4-1,-2 7 59,1-1 1,-2-1-1,0 1 0,0 0 0,-1-1 0,-8 15 0,-47 71 348,48-79-343,-20 33-232,-3-2 0,-1-2 1,-57 59-1,68-86-38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15147,'-7'3'1894,"16"2"-973,18 3-243,51 12-141,-17-4-603,1-2 1,77 7-1,-137-21-15,30 1-307,-31-1 380,0 0 0,0 0 0,-1 0 0,1 0 0,0 0 0,0 0 1,0 0-1,-1 0 0,1 0 0,0 0 0,0 0 0,-1 0 0,1-1 0,0 1 0,-1 0 0,1-1 0,0 1 0,-1 0 0,1-1 0,0 1 1,-1-1-1,1 1 0,-1-1 0,1 1 0,-1-1 0,1 0 0,-1 1 0,1-1 0,-1 0 0,1 0 0,-7-9-240,-12-2-29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14995,'-1'0'36,"1"1"0,-1-1 0,1 0 0,0 0-1,-1 0 1,1 1 0,0-1 0,-1 0 0,1 0 0,0 1-1,0-1 1,-1 0 0,1 1 0,0-1 0,0 0 0,-1 1-1,1-1 1,0 0 0,0 1 0,0-1 0,0 0 0,-1 1 0,1-1-1,0 1 1,0-1 0,0 0 0,0 1 0,0-1 0,0 1-1,0-1 1,0 0 0,0 1 0,12 8 566,21-1 207,23-6 18,7 0-226,-58-1-566,0-1 1,1 1 0,-1 1-1,0-1 1,0 1 0,0 0-1,0 0 1,8 5-1,-12-6-32,1 0-1,-1 0 0,0 1 0,0-1 0,1 1 0,-1-1 0,0 1 0,0-1 0,-1 1 0,1 0 0,0-1 0,0 1 1,-1 0-1,1 0 0,-1-1 0,0 1 0,1 0 0,-1 0 0,0 0 0,0 0 0,0-1 0,0 1 0,-1 0 0,1 0 1,-1 3-1,-2 5 7,0 0 1,0 0-1,-6 11 0,8-19-7,-30 60 114,-4 0 1,-61 82-1,-20 33 292,113-173-394,-14 31 74,17-34-85,-1 0 0,1 0 1,-1 0-1,1 0 0,0 0 1,-1 0-1,1 0 0,0 0 1,0 0-1,0 0 0,0 0 1,0 0-1,0 1 0,0-1 1,0 0-1,1 0 0,-1 0 1,0 0-1,1 0 0,-1 0 1,0 0-1,1 0 0,-1 0 1,1 0-1,0 0 0,-1 0 1,1 0-1,0-1 0,1 2 1,5 1-7,0 0 0,0-1 0,0 0 1,0-1-1,1 1 0,-1-2 0,1 1 1,8-1-1,-3 1-4,230 3 66,-31-2-2212,-185-2 1798,0-4-118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 15779,'-3'-10'1465,"-3"10"-1033,1 5-192,-3 17 616,-2 6-184,0 11-296,0 6-200,-3 2-256,-1 0-112,4-4-64,-1-6-88,-1-12-232,3-7-144,-6-16 448,-5-5-120,-3-17 24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14795,'6'4'1264,"-3"-3"-919,-2-1-153,3 0 456,1 0-144,-1-1-464,2 1-256,-5-6 192,-1-1-72,-6-2-64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14483,'10'-3'1288,"5"-2"-776,4-3-191,7-2 447,1-1-104,3-5-160,2 2-224,1 1-408,0 0-216,-3 7-112,-6 2 320,-12 11-144,-7 7-128</inkml:trace>
  <inkml:trace contextRef="#ctx0" brushRef="#br0" timeOffset="1">68 303 14403,'3'3'1336,"6"-1"-960,5-2-63,3-5 631,9-2-456,4-1-96,9-1-136,1-2-104,1 2-360,1 0-280,-3 2 392,-4 3-128,-9 0-104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14819,'4'-11'3498,"11"-12"-3118,-2 3-90,84-174 612,-66 126-831,-21 55-94,-10 13 22,0 0 0,1 0-1,-1 0 1,0 0-1,0 0 1,0 1 0,1-1-1,-1 0 1,0 0 0,0 0-1,0 1 1,1-1 0,-1 0-1,0 0 1,0 0 0,0 1-1,0-1 1,0 0-1,0 0 1,0 1 0,0-1-1,1 0 1,-1 0 0,0 1-1,0-1 1,0 0 0,0 1-1,0-1 1,0 0-1,-1 0 1,1 1 0,-2 35-57,-10 41 31,6-42 126,1 0 0,1 0 1,3 54-1,0-88-82,1-1 1,0 1 0,0 0 0,0-1 0,0 1 0,0 0-1,1-1 1,-1 1 0,0 0 0,0-1 0,0 1-1,0 0 1,1-1 0,-1 1 0,0 0 0,1-1 0,-1 1-1,1-1 1,-1 1 0,0-1 0,1 1 0,-1-1-1,1 1 1,0 0 0,5-5 143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15675,'1'7'156,"0"0"1,-1 0-1,0 0 0,0 1 0,0-1 0,-1 0 0,0 0 0,-1 0 0,-2 8 0,-1 12 12,1-1-218,0 44 0,3-69 52,1 0-1,0 0 1,0 1 0,1-1 0,-1 0 0,0 0 0,0 0 0,0 0 0,1 0 0,-1 0 0,1 0-1,-1 0 1,1 0 0,-1 0 0,1 0 0,-1 0 0,1 0 0,1 1 0,-2-2 1,1 1 1,0-1-1,-1 0 1,1 0 0,0 1-1,-1-1 1,1 0-1,0 0 1,-1 0-1,1 0 1,0 0 0,-1 0-1,1 0 1,0 0-1,0 0 1,-1 0 0,1 0-1,0-1 1,-1 1-1,1 0 1,0-1-1,5-2 28,0 0 0,0-1 0,-1 0 0,9-8-1,-10 8-20,60-56 270,-37 34 21,48-39 1,-52 51-180,-23 14-118,0 0 0,1-1-1,-1 1 1,1 0 0,-1 0 0,1 0 0,-1 0 0,1 0 0,-1 0 0,1 0 0,-1-1 0,1 1 0,-1 0 0,1 1 0,-1-1 0,0 0 0,1 0 0,-1 0 0,1 0 0,-1 0 0,1 0 0,-1 1 0,1-1-1,-1 0 1,1 0 0,-1 1 0,0-1 0,1 0 0,-1 0 0,0 1 0,1-1 0,-1 0 0,0 1 0,1-1 0,-1 1 0,0-1 0,0 1 0,1-1 0,-1 0 0,0 1 0,0-1 0,0 1 0,0-1-1,0 1 1,0-1 0,1 1 0,-1-1 0,0 1 0,-1 0 0,1 27 72,0-26-65,-25 170 1433,22-161-1237,1-7 67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16067,'-1'0'82,"1"-1"0,0 1-1,0-1 1,0 1-1,0-1 1,0 1 0,0-1-1,0 0 1,0 1-1,0-1 1,1 1-1,-1-1 1,0 1 0,0-1-1,0 1 1,0-1-1,1 1 1,-1-1 0,0 1-1,1-1 1,-1 1-1,0-1 1,1 0 0,8 7 1000,9 24-427,-17-28-635,1 1-18,105 178 235,-91-157-345,1-1 0,1-1 0,1 0 1,1-2-1,32 25 0,-47-41 26,16 15-874,-21-18 936,0-1 0,1 1 1,-1-1-1,0 1 0,0-1 0,0 1 0,1-1 0,-1 1 0,0-1 0,0 1 0,0-1 0,0 1 0,0 0 0,0-1 0,0 1 0,0-1 0,0 1 0,0-1 0,-1 1 0,1-1 0,0 1 0,0-1 0,0 1 0,-1-1 0,1 1 0,0-1 0,-1 1 0,1-1 0,0 1 0,-1-1 0,1 1 0,0-1 0,-1 0 0,1 1 0,-1-1 0,1 0 0,-1 1 0,1-1 0,-1 0 0,1 0 0,-1 0 0,1 1 0,-2-1 0,-16 10-466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15139,'0'-7'1249,"10"-8"-777,9-3-104,8-18 504,9-4-104,16-15-184,4-3-72,4-4-48,-3 5-136,-1 6-336,-7 7-232,-13 15-504,-8 12-176,-26 17 672,-2-3-184,-16 10-184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5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10 998 14475,'-1'-1'28,"1"1"0,-1 0 0,1 0-1,-1-1 1,1 1 0,-1 0 0,1-1 0,-1 1 0,1 0-1,-1-1 1,1 1 0,0-1 0,-1 1 0,1-1 0,0 1 0,-1-1-1,1 1 1,0-1 0,-1 1 0,1-1 0,0 1 0,0-1-1,0 0 1,0 1 0,0-1 0,-1 1 0,1-2 0,1 1-29,0 0 1,-1 0-1,1 0 1,-1 0 0,1 0-1,0 0 1,0 0-1,0 0 1,0 0-1,0 0 1,0 1 0,0-1-1,0 0 1,0 1-1,0-1 1,0 0 0,2 0-1,38-17-193,85-24 0,-60 22 26,538-167-944,-90 29 847,-339 103 326,601-186 396,5 30 62,-628 175-475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48 423 18252,'-19'79'2583,"12"-55"-2501,1 0 0,1 0 1,1 0-1,-2 46 0,6-69-93,0-1 1,0 1-1,0 0 0,0 0 1,0 0-1,0 0 1,0 0-1,0 0 0,0 0 1,0 0-1,1 0 1,-1 0-1,0 0 0,1-1 1,-1 1-1,0 0 1,1 0-1,-1 0 0,1-1 1,0 1-1,-1 0 1,1 0-1,-1-1 0,1 1 1,0 0-1,0-1 1,-1 1-1,1-1 0,0 1 1,0-1-1,0 0 1,0 1-1,0-1 0,-1 0 1,1 1-1,2-1 1,-1 0-35,0-1 0,-1 1 0,1-1 0,0 0 0,0 1 0,0-1 0,-1 0 0,1 0 0,0 0 0,-1 0 0,1 0 0,-1 0 0,1-1 0,-1 1 0,1-1 0,-1 1 0,0-1 0,1-1 0,6-10-99,-1-1 1,-1 0-1,0 0 1,-1 0-1,-1 0 1,0-1-1,2-16 1,5-32-176</inkml:trace>
  <inkml:trace contextRef="#ctx0" brushRef="#br0" timeOffset="1">58 2 17180,'-3'-1'1584,"2"2"-1256,0 2-176,-2 0 576,3 0-952,0-2 472,1 6-256,2 0-96,-3 1-80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16099,'1'-1'3016,"-1"1"-2890,11 11 909,15 18-596,4 12-201,-14-18-164,0-1 0,2-1 0,0-1 0,36 31 0,-52-49-108,-1-1 0,1 0 0,-1 1 1,1-1-1,0 0 0,0 0 0,-1-1 0,1 1 0,0 0 0,0 0 0,0-1 0,0 1 0,0-1 0,0 0 0,0 0 0,0 0 1,0 0-1,0 0 0,2 0 0,-2-1 58,0 0 1,0 0 0,0 0-1,0 0 1,0-1-1,0 1 1,-1-1 0,1 1-1,0-1 1,-1 0-1,1 1 1,-1-1 0,0 0-1,1 0 1,-1 0 0,1-2-1,9-17-91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17180,'-8'10'1320,"-2"11"-1000,-2 6-112,1 15 456,1 7-200,0 14-240,0 4-48,0 6-64,0-1-32,0-1-184,0-2-112,-1-7-304,1-11-200,0-15-632,2-11 1048,8-15-224,1-7-225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1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14003,'1'3'257,"0"1"0,-1-1 0,1 1 0,-1-1 1,0 0-1,0 1 0,0-1 0,0 1 0,-1-1 0,1 1 0,-1-1 0,-1 5 0,-19 40 1517,5-14-813,10-20-740,1 0-1,0 1 1,1-1-1,1 1 0,0 0 1,0 18-1,3-32-212,0 1-1,0 0 1,0-1-1,0 1 0,1-1 1,-1 1-1,0-1 1,1 1-1,0-1 0,-1 1 1,1-1-1,0 1 1,0-1-1,-1 0 0,1 1 1,0-1-1,0 0 1,1 0-1,-1 1 0,2 1 1,0-2-2,-1 0 1,0 0-1,1 0 0,-1 0 0,1-1 1,-1 1-1,1 0 0,-1-1 1,1 0-1,0 0 0,4 0 1,2-1-53,-1 0 1,1 0 0,-1-1 0,0 0 0,0-1 0,15-6 0,-14 4-85,-1 0 0,0 0 0,1-1 1,-2 0-1,1-1 0,-1 1 0,0-1 0,0-1 0,-1 1 0,0-1 0,0-1 0,-1 1 0,7-16 0,0-17-298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0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19332,'-4'-1'1496,"-3"1"-1231,1 4-105,6 2 304,3 0-376,2-2 24,-6-1-112,-9 0-56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796 193 11362,'-2'-5'122,"0"0"-1,-1 0 1,1 0-1,-1 0 1,0 1-1,0-1 1,0 1-1,-1 0 0,-6-6 1,7 7-73,0 1 1,-1 0-1,1 0 1,-1 1-1,0-1 1,0 1-1,1-1 1,-1 1-1,0 1 1,0-1-1,0 0 0,0 1 1,0 0-1,-5 0 1,-18 1 219,0 1 1,0 2-1,-51 13 0,-80 34 332,101-31-400,50-17-181,-24 7 47,0 1-1,-54 30 1,76-36-74,1 1 0,-1 0 1,1 0-1,0 1 0,0 0 0,1 1 1,0-1-1,1 2 0,-1-1 0,2 1 1,-1-1-1,1 2 0,-5 11 0,-5 21-19,2 0 1,2 0-1,1 1 0,-6 82 0,13-63 10,2 0 1,15 116-1,-10-146 8,2-1 0,1 0-1,2-1 1,1 0-1,19 41 1,-19-51 7,2 0 0,0-1-1,1 0 1,1-1 0,0-1 0,1 0-1,1-1 1,25 19 0,4-1 14,2-2 0,1-2 1,1-3-1,1-1 0,1-3 1,2-2-1,0-2 0,66 13 0,-72-22-2,0-2 0,0-3 0,0-1-1,1-2 1,0-3 0,-1-2-1,1-1 1,-1-3 0,0-2 0,48-16-1,-35 4 18,-2-3-1,0-2 1,70-45-1,151-117 191,-244 163-160,-1-1 0,-1-2 0,-1-1 0,30-34 0,-54 51 1,0-1 1,-1 1 0,0-1-1,-1 0 1,-1-1-1,0 1 1,0-1-1,-2 0 1,0-1 0,0 1-1,-1 0 1,-1-1-1,-1 1 1,0-17 0,-3-5 118,-1-1 0,-2 1 0,-2 0 0,-16-49 0,14 56-150,-2 0-1,0 1 1,-2 0-1,-2 1 1,0 0-1,-1 1 1,-2 1-1,-1 1 1,0 1-1,-2 1 1,-1 0-1,0 2 1,-42-28 0,1 7-152,-2 3 0,-95-40 0,-152-33-325,290 104 192,0 1-1,0 1 1,0 2-1,0 0 1,-1 1-1,1 1 1,-1 1-1,0 1 1,1 2-1,-1 0 1,-23 7-1,5 3-243,9-2-195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14899,'2'1'256,"-1"1"0,1-1 0,1 0-1,-1 0 1,0 0 0,0 0 0,0 0 0,0 0-1,1-1 1,3 1 0,35 5 421,0-2-1,72-2 1,84-16-134,-192 13-526,199-19-1253,-203 19 1167,0 1 0,0 0 0,0 0 0,0 0 0,0 0 0,0 0 0,0 0 0,0 0 0,0 0 0,0 0 1,0 0-1,0 1 0,0-1 0,-1 0 0,1 1 0,1-1 0,-2 1 28,0-1-1,0 1 1,0-1-1,0 1 1,0-1-1,0 0 1,-1 1-1,1-1 1,0 0 0,0 1-1,0-1 1,-1 0-1,1 1 1,0-1-1,0 0 1,-1 1 0,1-1-1,0 0 1,-1 0-1,1 1 1,0-1-1,-1 0 1,1 0-1,-1 1 1,-32 16-876,-10 3 348,-6 1-49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5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11162,'-1'1'104,"1"1"0,-1-1 0,1 1 0,0-1 0,0 1 0,-1-1 0,1 1 0,0-1 0,0 1 0,0-1 0,0 1 0,1-1 0,-1 1 0,0-1 0,1 1 0,-1-1-1,1 1 1,-1-1 0,1 1 0,0-1 0,-1 0 0,1 1 0,0-1 0,0 0 0,0 0 0,0 0 0,0 0 0,0 0 0,0 0 0,1 0 0,-1 0 0,0 0 0,1 0 0,-1-1-1,0 1 1,1 0 0,-1-1 0,1 1 0,-1-1 0,3 1 0,7 1 379,-1 1 0,1-2 1,-1 0-1,17 0 0,60-4 666,0-4 0,129-27 0,-183 28-1416,-21 4 63,-8 2 62,1-1-1,-1 1 1,0-1 0,1 0-1,-1 0 1,0 0-1,0-1 1,0 0-1,0 1 1,0-1 0,0-1-1,0 1 1,-1 0-1,5-5 1,1-8-462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78 9650,'5'-8'4141,"-9"8"-1407,-13 13-1238,9-3-1309,-9 12 85,0 0 0,-15 31-1,28-46-244,1-1-1,0 0 0,1 1 0,-1 0 1,1 0-1,0 0 0,1 0 1,0 0-1,0 0 0,1 0 0,-1 0 1,1 0-1,1 0 0,1 9 0,-2-15-21,0 0-1,0 0 0,0 0 0,0-1 0,1 1 0,-1 0 0,0 0 0,0 0 0,1 0 0,-1 0 0,1-1 0,-1 1 0,1 0 0,-1 0 0,1-1 1,-1 1-1,1 0 0,0-1 0,-1 1 0,1 0 0,0-1 0,-1 1 0,1-1 0,0 1 0,0-1 0,0 0 0,1 1 0,-1-1 4,0 0 1,1-1-1,-1 1 0,0 0 0,0-1 0,1 1 1,-1-1-1,0 1 0,0-1 0,0 0 0,0 0 0,0 1 1,0-1-1,0 0 0,0 0 0,1-1 0,5-6 42,-1 0-1,0 0 1,7-14-1,19-44 371,45-132 0,-80 257 61,0-39-426,-1 18 5,0 0-1,3 0 1,3 46 0,-1-82-92,-1 0 0,0 1 0,1-1 0,0 1 0,-1-1 0,1 1 0,0-1 0,0 0 0,0 0 0,1 1 0,1 1 0,-3-3 16,1-1-1,0 1 1,-1-1-1,1 0 1,-1 1-1,1-1 0,0 0 1,-1 1-1,1-1 1,0 0-1,0 0 1,-1 0-1,1 0 1,0 0-1,-1 0 0,1 0 1,0 0-1,0 0 1,-1 0-1,1 0 1,0 0-1,-1 0 0,1 0 1,0-1-1,-1 1 1,1 0-1,0-1 1,-1 1-1,1 0 0,0-1 1,-1 1-1,1-1 1,-1 1-1,1-1 1,-1 1-1,1-1 0,-1 1 1,1-1-1,-1 1 1,0-1-1,1 0 1,-1 0-1,9-11-206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15363,'-6'1'3406,"23"-4"-2185,2-3-944,1 0 1,-1 1 0,1 1 0,-1 1-1,1 1 1,27 0 0,2 4-1,68 10-1,-45-7-125,-79-6-288,1 1-1,-1-1 1,0 0 0,-6-2-1,-4-4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13795,'-42'9'942,"26"-6"-667,45 0-153,958 2-189,-281-44 285,-602 29-188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1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13195,'4'-11'1641,"-1"3"1101,-2 17-976,-14 169-440,6-117-1108,2 87 1,5-147-215,0 0 1,0 1-1,0-1 0,0 0 0,0 0 0,1 1 1,-1-1-1,0 0 0,1 0 0,-1 1 0,1-1 1,-1 0-1,1 0 0,1 2 0,-2-3-1,0 0 0,1 1 0,-1-1 0,1 0 0,-1 0 0,1 0 0,-1 1 0,0-1 0,1 0 0,-1 0 1,1 0-1,-1 0 0,1 0 0,-1 0 0,1 0 0,-1 0 0,1 0 0,-1 0 0,1 0 0,-1 0 0,1 0 0,-1 0 0,1 0 0,-1-1 0,1 1 0,4-3 16,-1 0 0,0 1-1,0-2 1,0 1 0,5-6 0,-6 7-16,148-162 127,42-37 12,-191 198-140,0 1 1,1 1-1,-1-1 0,0 0 1,1 1-1,0-1 1,-1 1-1,1 0 1,4-2-1,-6 3-1,0 0 0,0 0-1,-1 0 1,1 0 0,0 0 0,0 0-1,0 1 1,-1-1 0,1 0 0,0 0-1,-1 1 1,1-1 0,0 0 0,-1 1-1,1-1 1,0 1 0,-1-1 0,1 1-1,-1-1 1,1 1 0,-1-1-1,1 1 1,-1 0 0,1-1 0,-1 1-1,1 0 1,-1-1 0,0 1 0,0 0-1,1 0 1,-1-1 0,0 1 0,0 0-1,0 0 1,0-1 0,0 1-1,0 0 1,0 1 0,3 22 35,0 0 0,-2 0 0,-4 40 0,-15 75 287,1-13-19,19-112-571,6-18 384,8-27-38,-4-6-112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2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157 117 11082,'7'-35'1393,"-4"26"-737,-1 0 0,0 0 0,-1 0 0,0-1 0,-1 1-1,0-17 1,-7 35 826,0 10-1174,2 0-1,0 1 1,-2 20 0,0-4-128,-114 701 1504,118-710-1635,-7 93 266,10-120-311,0 0-1,0 0 0,0 0 0,0 0 0,0 0 0,0 0 0,1-1 1,-1 1-1,0 0 0,0 0 0,0 0 0,0 0 0,0 0 0,0 0 1,0 0-1,1 0 0,-1 0 0,0 0 0,0 0 0,0 0 0,0 0 1,0 0-1,0 0 0,1 0 0,-1 0 0,0 0 0,0 0 1,0 0-1,0 0 0,0 0 0,0 0 0,1 0 0,-1 0 0,0 0 1,0 0-1,0 0 0,0 0 0,0 0 0,0 1 0,0-1 0,0 0 1,1 0-1,-1 0 0,0 0 0,0 0 0,0 0 0,0 0 0,0 0 1,0 1-1,0-1 0,0 0 0,0 0 0,0 0 0,0 0 1,0 0-1,0 0 0,0 1 0,0-1 0,0 0 0,8-11 60,25-56 53,2 1 0,4 2 1,67-85-1,-98 139-117,1 0 1,0 1-1,1 0 1,0 0 0,0 1-1,20-12 1,-27 18-5,-1 1 0,1 0 0,-1 0 0,1 0 0,-1 0 0,1 0 0,-1 0 0,1 0 0,0 1-1,0 0 1,-1-1 0,1 1 0,0 0 0,0 0 0,-1 1 0,1-1 0,0 1 0,-1-1 0,1 1 0,0 0 0,-1 0 0,1 0 0,-1 0 0,1 0 0,-1 1 0,0-1 0,1 1 0,-1-1 0,0 1 0,0 0 0,0 0 0,0 0 0,-1 0 0,1 0 0,0 0 0,-1 1 0,1-1 0,0 4 0,1 0 4,0 0 0,-1 1-1,0 0 1,0-1 0,-1 1 0,0 0 0,0 0 0,0 0 0,-1-1-1,0 1 1,0 0 0,-1 0 0,0 0 0,0 0 0,-3 8 0,-3 10 74,-2 0 1,-18 38 0,16-41 34,-1-1 1,0 0-1,-21 26 1,25-38-46,0 0 1,0 0 0,-1 0 0,0-1 0,-1 0-1,0-1 1,0 0 0,-18 8 0,23-13-71,0 0 0,0 0 0,-1-1 0,1 0 1,0 0-1,-1 0 0,1-1 0,-1 0 0,1 0 0,-1 0 1,1-1-1,-1 0 0,1 0 0,-1 0 0,1-1 1,0 1-1,0-1 0,-1 0 0,2-1 0,-1 0 0,-5-3 1,6 4-82,1-1 0,-1 1 0,1-1 0,0 0 1,0 0-1,0 0 0,1-1 0,-1 1 0,1-1 1,0 1-1,0-1 0,0 0 0,0 0 0,0 0 0,1 0 1,0 0-1,0 0 0,0 0 0,0 0 0,1-1 1,0 1-1,-1 0 0,1 0 0,1-1 0,-1 1 1,1 0-1,0 0 0,1-5 0,11-19-499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2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12891,'-4'-6'4516,"12"10"-2669,15 12-835,2 9-374,-1 1 0,38 54 0,15 17-62,18-1-407,-85-80-458,-10-16 255,0 0 0,1 1 0,-1-1 0,0 0 0,0 1 0,0-1 0,0 0 0,0 0 0,0 1 0,0-1 0,0 0 0,0 1 0,0-1 0,-1 0 0,1 1 0,0-1 0,0 0 0,0 0 0,0 1 0,0-1 0,0 0 0,-1 0 0,1 1 0,0-1 0,0 0 0,0 0 0,-1 1 0,1-1 0,0 0 0,-3 1-232,0 0 0,0 0 0,1 0 1,-1-1-1,0 0 0,0 1 0,0-1 0,-3 0 0,-4 0-94,-112 0-4988,86 0 4292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11 418 11947,'-1'0'113,"1"0"1,0 0-1,0 1 1,-1-1 0,1 0-1,0 0 1,0 0-1,-1 0 1,1 0 0,0 0-1,-1 0 1,1 0-1,0 0 1,0 1 0,-1-1-1,1 0 1,0 0 0,-1-1-1,1 1 1,0 0-1,-1 0 1,1 0 0,0 0-1,0 0 1,-1 0-1,1 0 1,0 0 0,0 0-1,-1-1 1,1 1-1,0 0 1,0 0 0,-1 0-1,1-1 1,0 1 0,0 0-1,0 0 1,-1-1-1,7-12 2203,27-27-899,-20 25-743,59-71 769,123-115-1,-134 148-2498,-61 53 1036,1 0 1,-1 0-1,0 0 1,0 0-1,0 0 1,0 0 0,0 0-1,1 0 1,-1 0-1,0 0 1,0 0-1,0-1 1,0 1-1,0 0 1,1 0-1,-1 0 1,0 0-1,0 0 1,0 0-1,0 0 1,0-1-1,0 1 1,0 0 0,0 0-1,1 0 1,-1 0-1,0 0 1,0-1-1,0 1 1,0 0-1,0 0 1,0 0-1,0 0 1,0-1-1,0 1 1,0 0-1,0 0 1,0 0 0,0 0-1,0-1 1,0 1-1,0 0 1,0 0-1,0 0 1,-1 0-1,1-1 1,0 1-1,0 0 1,0 0-1,0 0 1,0 0-1,0 0 1,0 0-1,0-1 1,-1 1 0,1 0-1,0 0 1,0 0-1,0 0 1,0 0-1,0 0 1,-1 0-1,1 0 1,0 0-1,0 0 1,0 0-1,-1 0 1,-10 0-242,-11 4-251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2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70 163 14523,'3'-12'535,"1"1"0,0-1 0,1 1 0,1 1 0,-1-1-1,2 1 1,-1 0 0,1 0 0,1 1 0,0 0 0,0 0 0,17-13 0,-23 20-474,1 0 0,0 1 0,-1-1 0,1 1 0,0-1 1,0 1-1,-1 0 0,1 0 0,0 0 0,0 0 0,0 1 1,0-1-1,4 1 0,-5 0-50,-1 0-1,0 0 1,0 1 0,1-1-1,-1 0 1,0 1 0,0-1 0,0 1-1,0-1 1,0 1 0,0 0-1,0 0 1,0-1 0,0 1-1,0 0 1,0 0 0,0 0 0,0 0-1,0 0 1,-1 0 0,1 0-1,-1 0 1,1 0 0,0 0 0,-1 1-1,0-1 1,1 0 0,-1 0-1,0 0 1,1 1 0,-1-1-1,0 0 1,0 0 0,0 3 0,-1 5 3,1 0 0,-1 0 0,0 0 1,-1-1-1,0 1 0,0 0 1,-1-1-1,0 1 0,-1-1 0,1 0 1,-2 0-1,1 0 0,-10 12 1,-5 4 92,-1-1 1,-37 34-1,28-31 42,16-16-28,1 0 0,1 1 1,-13 15-1,24-25-112,-1-1 1,1 1-1,-1-1 1,1 1 0,-1-1-1,1 1 1,0-1-1,-1 1 1,1 0-1,0-1 1,-1 1 0,1-1-1,0 1 1,0 0-1,0-1 1,-1 1-1,1 0 1,0-1 0,0 1-1,0 0 1,0-1-1,0 1 1,0 0-1,0-1 1,1 1 0,-1 0-1,0-1 1,0 1-1,0 0 1,1-1 0,-1 1-1,1 0 1,0 0 2,1 0 0,-1 0 0,1 0 1,-1-1-1,1 1 0,-1 0 0,1-1 0,-1 0 1,1 1-1,0-1 0,-1 0 0,1 0 1,1 0-1,11 0 38,-1 0 1,19-4-1,-30 3-39,51-9 93,-34 6-118,0 0-1,1 1 0,-1 2 1,35 0-1,-51 1-158,0 0 0,0 1 0,0 0 0,0 0 0,0 0 0,0 0 0,3 2-1,-6-3 68,1 1-1,0-1 0,0 1 0,-1-1 0,1 0 0,0 1 0,-1 0 0,1-1 0,-1 1 0,1-1 0,-1 1 0,1 0 0,-1-1 0,1 1 0,-1 0 1,0-1-1,1 1 0,-1 0 0,0 0 0,1-1 0,-1 1 0,0 0 0,0 0 0,0 0 0,0-1 0,0 1 0,0 0 0,0 0 0,0 0 0,0-1 0,0 2 1,-3 2-860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3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10514,'-4'0'270,"-11"0"1359,1 0 0,-19 4-1,27-3-392,0 1-1,-1-1 0,1 2 0,-9 3 0,16-5-1009,0 0 1,0 0-1,0 0 0,0-1 0,0 1 1,0 0-1,0-1 0,1 1 0,-1-1 1,0 1-1,0-1 0,1 1 0,-1-1 1,0 0-1,0 0 0,3 1 0,32 7-225,-13-4 153,0-1-1,1-1 0,-1-1 0,1-1 0,-1-1 1,0-1-1,43-9 0,-36 5-86,1 2 1,0 1-1,0 2 0,0 1 0,32 4 1,71-2-50,-127-2-22,13-2 4,0 1 0,0 0 0,0 2 0,0 0 1,0 2-1,23 5 0,-35-6 1,0-1 0,-1 1 0,1-1 0,0-1 0,0 0 0,0 0 0,0 0-1,0-1 1,-1 0 0,1-1 0,0 1 0,0-2 0,11-4 0,-11 5-11,1 1 1,0 0-1,0 0 0,0 0 0,-1 1 0,1 0 1,11 3-1,-10-2 9,-1 0 0,1-1 1,0 0-1,-1-1 0,19-2 1,-3-1-50,-23 5-60,-17 0 20,-119 13-497,-53 1 241,19-9-121,92-2 42,-138-8 0,181-1 401,0 3-1,-1 1 1,1 1-1,0 2 0,-1 1 1,-46 11-1,63-11 0,12-2-36,0 0 0,1-1 0,-1 2 0,1-1 0,-1 1 0,1-1 0,-1 1 0,1 0 0,0 1 0,-5 3 0,29 0-199,39-3-102,83 9-229,-108-8 390,0-1 0,0-3 1,61-5-1,97-27-236,-133 20 423,-21 5-303,1 2 1,44-1-1,-78 6 277,0 0 0,0-1 0,0 0 0,0 0 0,0 0 0,0-1 0,0 1 0,0-1 0,6-4 0,-5 4 80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1309 12971,'-48'75'3450,"64"-92"-1973,54-111-365,-37 61-881,441-797-367,-337 606-517,-112 209 357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15235,'4'3'734,"0"0"1,0 0-1,0-1 0,1 1 0,-1-1 0,1 0 0,5 2 0,54 13 367,72 5-1320,48-9 509,-152-13-220,0-2 0,0-1 0,55-12-1,-80 13-40,-3 2-1,-1-1 0,1 0 1,0 0-1,-1 0 0,0-1 1,1 0-1,2-1 0,-14 8-5,-1 1 1,-1-1-1,1-1 0,0 0 0,-1 0 0,0-1 0,-11 2 1,12-5-67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13843,'17'-53'1790,"-16"51"-1084,0 6-175,-2 14 126,-4 23-100,-23 104 210,-11 84-503,40-203-264,-1-26-1,0 1 1,0-1-1,0 0 1,0 1 0,0-1-1,0 0 1,0 0-1,1 1 1,-1-1-1,0 0 1,0 0 0,0 1-1,1-1 1,-1 0-1,0 0 1,0 0 0,1 1-1,-1-1 1,0 0-1,0 0 1,1 0-1,-1 0 1,0 0 0,1 1-1,-1-1 1,0 0-1,0 0 1,1 0 0,-1 0-1,0 0 1,1 0-1,-1 0 1,0 0-1,1 0 1,-1 0 0,1-1-1,3-1-1,-1 0-1,1 0 1,0-1 0,-1 0-1,0 1 1,0-1-1,0-1 1,4-3-1,97-119-9,24-25 228,-123 146-187,0 0 0,0 1 0,0 0 0,0 0 0,8-4 0,-12 7-22,0 1 0,-1 0 0,1-1 0,0 1 0,-1 0-1,1 0 1,0 0 0,-1-1 0,1 1 0,0 0 0,-1 0 0,1 0 0,0 0 0,0 0 0,-1 0 0,1 1 0,0-1 0,-1 0 0,1 0 0,0 0 0,-1 1 0,2-1 0,-1 1 4,-1 0 1,1 0-1,0 0 0,-1 0 1,1 0-1,-1 0 1,1 0-1,-1 0 1,1 0-1,-1 1 1,0-1-1,1 0 1,-1 0-1,0 0 0,0 0 1,0 1-1,0-1 1,0 1-1,-1 11 69,0 0 1,-1 0-1,0 0 0,-1 0 0,-7 20 1,5-20-298,1 1 0,0 1 0,1-1 1,1 0-1,-1 16 0,3-22-40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13771,'0'0'46,"0"0"-1,0 0 1,0 0-1,0-1 1,0 1 0,0 0-1,0 0 1,0 0-1,0 0 1,0 0 0,0 0-1,0 0 1,0 0-1,1 0 1,-1 0-1,0 0 1,0-1 0,0 1-1,0 0 1,0 0-1,0 0 1,0 0 0,0 0-1,0 0 1,1 0-1,-1 0 1,0 0 0,0 0-1,0 0 1,0 0-1,0 0 1,0 0 0,0 0-1,0 0 1,1 0-1,-1 0 1,0 0 0,0 0-1,0 0 1,0 0-1,0 0 1,0 0 0,0 0-1,0 1 1,0-1-1,1 0 1,-1 0 0,0 0-1,0 0 1,0 0-1,0 0 1,0 0 0,0 0-1,0 0 1,0 0-1,0 0 1,0 1 0,0-1-1,0 0 1,0 0-1,0 0 1,9 11 1403,12 24-583,-15-24-490,5 7-129,93 141 1098,-89-139-1219,1-1 0,1 0 0,1-1 1,0-1-1,30 22 0,-40-34-81,-1-1 0,1 0 0,0 0 0,17 6 0,-23-9-60,1-1 1,0 1-1,-1 0 1,1-1-1,0 1 1,0-1-1,-1 0 1,1 0 0,0 0-1,0 0 1,-1-1-1,1 1 1,0-1-1,-1 1 1,1-1-1,0 0 1,-1 0 0,1 0-1,-1-1 1,3 0-1,-5 2-26,1-1 0,-1 1 0,1 0 0,-1 0 0,0 0 0,1-1 0,-1 1 0,0 0 0,1-1 0,-1 1 0,0 0 0,1 0 0,-1-1 0,0 1 0,0-1 0,1 1 0,-1 0 0,0-1 0,0 1 0,0-1 0,1 1 0,-1 0 0,0-1 0,0 1 1,0-1-1,0 1 0,0-1 0,0 1 0,0-1 0,0 1 0,0 0 0,0-1 0,0 1 0,0-1 0,0 1 0,0-1 0,-1 1 0,1 0 0,0-1 0,0 1 0,0-1 0,-1 1 0,1-1 0,-1 1-35,-1-1 0,1 0 0,0 1 1,0-1-1,-1 1 0,1 0 1,0-1-1,0 1 0,-1 0 0,1 0 1,0 0-1,-1 0 0,1 0 0,0 0 1,-2 0-1,-19 4-512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11034,'49'9'228,"1"-2"-1,75 2 0,-53-5-182,439 0 263,3-39 473,160-5 196,-359 41-722,14-1-195,-312 0-69,1 0 3,0 0-1,0-1 1,0-1 0,0-1 0,0 0 0,27-9 0,-24-1-17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14155,'8'-1'413,"-1"-1"0,1-1-1,-1 1 1,0-1 0,0 0 0,0-1-1,-1 0 1,1 0 0,8-8 0,3 0 55,26-18-131,-2-3-1,-1-1 1,-2-2 0,-1-1 0,-2-2 0,-2-2 0,30-46 0,-46 60-315,-1-1-1,24-55 1,-38 72-271,-6 10-249,-12 16-732,3-2 553,6-10 224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3:0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58 11106,'-44'-6'7509,"69"13"-7167,0-2 1,0 0 0,0-1 0,1-2 0,-1 0 0,1-2 0,46-6-1,-29 0-350,0-2 0,-1-2-1,-1-1 1,42-18-1,-65 23 30,-13 5 12,-12 6-21,-20 8 8,-1-1 1,-1-1 0,1-2 0,-2-1 0,-32 5 0,-155 12 19,165-20-37,24-3-3,-12 3-1,-1-3-1,-66-3 1,94-3-38,13 4 37,0 0 1,0 0 0,0-1-1,-1 1 1,1 0-1,0 0 1,0 0 0,0 0-1,0 0 1,0-1-1,0 1 1,0 0-1,0 0 1,0 0 0,0 0-1,0 0 1,0-1-1,0 1 1,0 0 0,0 0-1,0 0 1,0 0-1,0 0 1,0-1 0,0 1-1,0 0 1,0 0-1,0 0 1,0 0-1,0 0 1,0-1 0,0 1-1,1 0 1,-1 0-1,0 0 1,0 0 0,0 0-1,0 0 1,0 0-1,1-1 1,1 0-8,0 0 0,0-1 0,0 1 1,0 0-1,0 0 0,0 0 0,1 1 0,2-2 1,66-10-147,1 4 0,133 0 0,15-1-2452,-219 9 2604,0 0-57,1 0 0,-1 0 0,0 0 0,1 0 1,-1 0-1,1 0 0,-1-1 0,1 1 0,-1-1 1,0 1-1,1-1 0,-1 1 0,0-1 0,1 0 0,-1 0 1,0 0-1,2-1 0,-3 1 82,0 1 1,0 0-1,0 0 1,-1-1-1,1 1 0,0 0 1,0 0-1,-1 0 1,1-1-1,0 1 1,0 0-1,-1 0 0,1 0 1,0 0-1,0-1 1,-1 1-1,1 0 0,0 0 1,-1 0-1,1 0 1,0 0-1,-1 0 0,1 0 1,0 0-1,0 0 1,-1 0-1,1 0 0,0 0 1,-1 0-1,1 0 1,0 0-1,-1 0 1,1 1-1,-13 0 386,-32 9 375,-49 17 1,7-1-411,59-19-292,9-1-88,-1-1-1,1 0 0,-1-2 1,0 0-1,0-1 1,-26-2-1,45 0-24,-1 0 0,1 0 0,-1 0 0,1-1 1,-1 1-1,1-1 0,-1 1 0,1-1 0,-1 0 0,1 1 0,-1-1 0,1 0 0,0 0 0,-1 0 0,1 0 1,-2-2-1,3 2 20,-1 0 1,1 0 0,-1 0-1,1-1 1,0 1 0,-1 0-1,1 0 1,0 0 0,0 0-1,0 0 1,0-1 0,0 1-1,0 0 1,0 0 0,1 0-1,-1 0 1,0 0 0,1-1-1,-1 1 1,0 0 0,1 0-1,0 0 1,-1 0 0,1 0-1,-1 0 1,2-1 0,20-24-260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1116 12387,'-7'15'1632,"-2"-7"-976,9-14-296,2-11 1721,8-15-1481,3-11-120,8-19-176,5-9-40,11-18-112,6-9-48,7-19-176,6-2-144,4 1-360,1 7 584,2 15-104,-5 11-120,-6 11-48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12003,'-2'-18'569,"1"2"947,-1 8 4534,-10 0-2658,12 7-3209,8 13 106,0-1 1,13 26-1,10 26-290,-6-13 13,36 56-1,-50-91-9,0 1 0,1-1 1,1-1-1,0 0 0,1-1 1,1-1-1,21 15 0,2-2 16,-37-25 110,-21-29-2111,15 21 1086,4 6 611,0 0 1,0-1-1,0 1 0,-1 0 1,1 0-1,-1-1 0,0 1 1,1 0-1,-1 1 1,0-1-1,0 0 0,0 1 1,0-1-1,0 1 0,-1-1 1,1 1-1,0 0 0,-1 0 1,-4-1-1,-3 2-333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2 495 13515,'-1'3'3177,"4"-6"-1150,10-17-408,18-31-966,220-325 579,-217 329-1374,-54 52-596,7-2 624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1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18756,'0'0'86,"0"0"-1,0 0 1,0 0-1,-1 0 1,1 0 0,0 0-1,0 0 1,0 0-1,0 0 1,0 0 0,0-1-1,-1 1 1,1 0-1,0 0 1,0 0 0,0 0-1,0 0 1,0 0-1,-1 0 1,1 0 0,0 0-1,0 0 1,0 1 0,0-1-1,0 0 1,-1 0-1,1 0 1,0 0 0,0 0-1,0 0 1,0 0-1,0 0 1,0 0 0,0 0-1,-1 0 1,1 1-1,0-1 1,0 0 0,0 0-1,0 0 1,0 0-1,0 0 1,0 0 0,0 1-1,0-1 1,0 0-1,0 0 1,0 0 0,0 0-1,0 0 1,0 0-1,0 1 1,0-1 0,0 0-1,0 0 1,0 0-1,0 0 1,0 0 0,0 1-1,0-1 1,0 0 0,10 9 1213,18 5-1774,-27-13 447,0-1 1,0 1-1,0-1 1,0 1-1,0-1 0,0 0 1,0 1-1,0-1 1,0 0-1,1 0 0,-1 0 1,0 0-1,0 0 1,0 0-1,0 0 0,0 0 1,0 0-1,1-1 1,-1 1-1,0 0 0,0-1 1,0 1-1,0-1 1,0 1-1,1-2 0,-1 1 26,0 0 1,-1-1-1,1 1 0,-1-1 0,1 1 0,-1 0 0,1-1 0,-1 1 1,0-1-1,0 1 0,0-1 0,0 1 0,0-1 0,0 1 0,0-1 1,-1 1-1,1-1 0,0 1 0,-2-3 0,2 3 3,0 1 0,0 0-1,0 0 1,0-1 0,0 1 0,0 0-1,0-1 1,0 1 0,0 0 0,-1 0-1,1-1 1,0 1 0,0 0 0,0 0-1,0-1 1,-1 1 0,1 0 0,0 0 0,0-1-1,0 1 1,-1 0 0,1 0 0,0 0-1,0 0 1,-1-1 0,1 1 0,0 0-1,-1 0 1,1 0 0,0 0 0,-1 0-1,1 0 1,0 0 0,0 0 0,-1 0-1,1 0 1,0 0 0,-1 0 0,1 0-1,0 0 1,-1 0 0,-13 11-7,-7 18-36,17-21 28,0 0 0,0 1 1,1 0-1,-4 15 0,8-19-15,4-8 25,6-11 11,-3-1-33,8-20-1073,-15 32 976,0 0-29,1 8-24,1 5-129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13227,'5'-8'3829,"-2"7"-1007,3 16 182,0 2-2765,1-2-149,1-1 0,1 0 0,0 0 0,1-1 0,1-1 0,0 1 0,0-2 0,1 1 0,15 9 1,-21-16-162,1-1 1,-1 0 0,1 0-1,-1-1 1,1 0 0,0 0-1,1-1 1,-1 0 0,0 0 0,1 0-1,-1-1 1,1 0 0,-1-1-1,1 0 1,-1 0 0,1 0 0,-1-1-1,1 0 1,-1-1 0,1 0-1,-1 0 1,7-3 0,-10 3-78,-1 1 0,0-1-1,0 0 1,1 0 0,-1 0 0,-1-1 0,1 1 0,0-1 0,0 0-1,-1 1 1,3-5 0,3-10-459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2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 11546,'-3'6'5910,"-8"23"-4055,-9 34-927,-3-1 0,-3-1 0,-2-1 1,-67 104-1,-33 37-380,90-134-475,-33 77-1,59-113-423,0 1-1,-7 35 0,19-64-1220,2-5 1016,4-10 6,6-51-642,-6 21 500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0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1193 12587,'0'1'1176,"4"-8"-672,6-8-144,9-15 552,8-8-104,16-27-143,10-11-81,14-16-88,7-9-80,4-18-272,3-9-144,-4-8 1808,-4 4-1648,-16 6 96,-11-3 81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0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10482,'-14'28'350,"2"1"-1,0 0 0,2 1 1,-10 46-1,-12 126 416,31-192-712,-16 145 541,8 275 0,66 153 187,57-5-271,29-10-135,-137-546-362,40 136 142,-37-134-115,1-1 0,0 0 1,2 0-1,20 29 0,-8-24 39,-23-26-86,0-1 0,0 0 0,1 0 0,-1 0 0,0 1 1,1-1-1,-1 0 0,1-1 0,-1 1 0,1 0 0,-1 0 0,1-1 0,0 1 0,-1-1 0,1 1 1,0-1-1,2 0 0,-4 0-10,1 0 1,-1 0 0,0 0-1,0-1 1,1 1 0,-1 0 0,0 0-1,0 0 1,0-1 0,1 1-1,-1 0 1,0-1 0,0 1-1,0 0 1,0 0 0,1-1-1,-1 1 1,0 0 0,0-1-1,0 1 1,0 0 0,0-1-1,0 1 1,0 0 0,0-1-1,0 1 1,0 0 0,0-1-1,0 1 1,0 0 0,-1-1-1,1 1 1,0 0 0,0 0-1,0-1 1,0 1 0,0 0-1,-1-1 1,1 1 0,0 0-1,0 0 1,0-1 0,-1 1-1,-8-14-155,-3 2-3,-4 0-61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5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13347,'-20'0'861,"22"0"-605,34 0-273,521 27-71,-2 33 134,224 16 87,662-49 784,-2-94-1170,-1422 66 225,107-11-152,-86 4 37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13507,'0'17'243,"1"-1"-1,0 0 1,2 0 0,-1 1 0,2-2 0,10 30 0,-3-15-41,2-1 1,24 42-1,-29-59-116,0 0-1,0 0 1,1 0 0,0-1-1,1 0 1,19 16-1,-25-24-50,-1-1-1,1 1 0,-1-1 0,1 0 0,0 0 0,0 0 1,0-1-1,0 1 0,1-1 0,-1 0 0,0 0 0,0 0 0,1-1 1,-1 0-1,0 0 0,1 0 0,-1 0 0,0 0 0,1-1 1,-1 0-1,0 0 0,1 0 0,-1 0 0,0-1 0,0 0 1,5-2-1,2-4 57,1 0 0,-1 0 0,-1-1 1,0-1-1,0 0 0,0 0 0,-2 0 0,9-13 1,55-98 372,-60 100-400,37-70-216,31-56-145,-54 104 161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0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5646 418 8330,'-9'0'176,"0"0"1,0-1-1,0-1 0,0 1 1,1-1-1,-1-1 0,0 0 1,1 0-1,0-1 0,0 1 1,0-2-1,0 1 1,0-1-1,1-1 0,0 1 1,0-1-1,1 0 0,-1-1 1,-6-8-1,3 1 90,-2 2 1,1 0-1,-15-12 0,18 18-230,0 1-1,0 0 0,0 1 1,0 0-1,-1 0 1,1 0-1,-13-2 0,-171-30 32,66 15-57,-119-19 150,-483-16 1,29 12 319,522 23-411,-239 2 0,328 22-69,0 3-1,1 4 0,0 4 0,-149 44 1,113-12-88,-142 75 1,6-1-88,125-73 99,-232 51-1,29-10 98,297-74-12,0 1 1,1 2-1,1 2 0,0 2 0,2 1 0,0 2 0,2 1 1,1 1-1,1 3 0,1 0 0,1 2 0,2 1 0,2 1 1,0 2-1,3 0 0,1 1 0,1 2 0,2 0 0,2 1 0,2 1 1,1 0-1,-16 84 0,21-77-36,-3 88 0,11-112 16,2-1 0,0 0 1,2 0-1,0 0 1,2 0-1,8 25 1,-9-36 7,1 0 0,1-1 0,0 0-1,0 0 1,1-1 0,0 1 0,0-1 0,1-1 0,0 0 0,1 0-1,0 0 1,17 10 0,10 3-3,0-1-1,48 18 1,-65-29 6,80 35 23,118 49 15,-149-67-21,89 20 1,-81-30-48,1-4 0,152 5 0,155-29-70,-197 3 81,-34 6 52,0 7 0,0 7 1,166 33-1,60 6-6,-299-47-38,-1-3 0,146-18-1,-76-12 21,173-58 0,-110 27 47,439-135-101,-611 183 38,61-23 28,116-58 0,87-65 127,55-48 203,-338 193-261,0-1 0,0-1 0,-2 0 1,0-2-1,-1 0 0,-1-1 0,0-1 0,-2-1 0,0 0 0,-1-1 1,-2 0-1,0-1 0,-1-1 0,-2 1 0,0-2 0,7-31 0,-11 35-30,-1 0-1,0 0 0,-2 0 0,0-1 1,-2-35-1,-1 48-48,0 0-1,-1 0 1,0 0 0,0 1-1,-1-1 1,0 1 0,-1 0 0,0 0-1,0 0 1,-1 0 0,0 0-1,0 1 1,0 0 0,-1 0-1,0 1 1,-11-9 0,-5-2 20,-1 2 1,0 0-1,-1 2 1,-41-18-1,-110-31 95,125 45-92,-78-24 16,-95-33 37,154 48-339,-76-42 0,128 59 186,1-1-1,0 0 0,0-1 0,2-1 0,-1 0 0,1-1 0,1 0 0,0-1 0,-12-19 0,-1-15-168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16323,'-5'-4'1360,"4"5"-444,12 8 101,6-3-914,1-1 0,0-1-1,0-1 1,0 0 0,26-1-1,-14 1-50,102 5 63,-13-2-4080,-119-6 3941,0 0 0,0 0 1,-1 1-1,1-1 0,0 0 0,0 0 0,0 0 0,0 0 0,0 0 0,0 0 0,0 0 1,-1 0-1,1 0 0,0 1 0,0-1 0,0 0 0,0 0 0,0 0 0,0 0 1,0 0-1,0 1 0,0-1 0,0 0 0,0 0 0,0 0 0,0 0 0,0 0 0,0 1 1,0-1-1,0 0 0,0 0 0,0 0 0,0 0 0,0 0 0,0 1 0,0-1 0,0 0 1,0 0-1,0 0 0,0 0 0,0 0 0,0 1 0,0-1 0,0 0 0,1 0 1,-1 0-1,0 0 0,0 0 0,0 0 0,0 0 0,0 0 0,0 1 0,0-1 0,1 0 1,-1 0-1,0 0 0,0 0 0,0 0 0,0 0 0,0 0 0,1 0 0,-1 0 0,0 0 1,0 0-1,0 0 0,-17 5-967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12779,'-7'15'1136,"9"-1"-728,5-4-136,10-1 1096,7-4-663,12-3-121,6-1-56,6-1-32,4 0 0,0-3-176,-4-1-192,-6 0-576,-5 0-208,-10 1 504,-2 0-160,-8-3-112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16363,'0'0'73,"0"0"-1,0 0 0,0 0 0,0 0 0,0-1 0,-1 1 1,1 0-1,0 0 0,0 0 0,0 0 0,0-1 0,0 1 1,0 0-1,0 0 0,0 0 0,0 0 0,0-1 0,0 1 1,0 0-1,0 0 0,0 0 0,0 0 0,0-1 0,0 1 0,0 0 1,0 0-1,0 0 0,1 0 0,-1-1 0,0 1 0,0 0 1,0 0-1,0 0 0,0 0 0,0 0 0,0-1 0,1 1 1,-1 0-1,0 0 0,0 0 0,0 0 0,0 0 0,0 0 1,1 0-1,-1 0 0,0 0 0,0-1 0,0 1 0,0 0 0,1 0 1,-1 0-1,0 0 0,0 0 0,1 0 0,18 0 1230,31 7-1576,-40-5 607,340 74-768,-347-76 414,0 1 1,0 0-1,0 0 0,0 0 1,-1 1-1,1-1 0,0 1 1,-1-1-1,5 4 0,-7-4 20,1-1-1,-1 1 1,0 0-1,1 0 1,-1 0 0,0-1-1,1 1 1,-1 0-1,0 0 1,0 0-1,0-1 1,1 1-1,-1 0 1,0 0-1,0 0 1,0 0-1,-1 0 1,1-1-1,0 1 1,0 0-1,0 0 1,-1 0-1,1 0 1,0-1-1,-1 1 1,1 0-1,-1 0 1,1-1-1,-1 1 1,1 0-1,-1-1 1,1 1-1,-1 0 1,0-1-1,1 1 1,-2 0-1,-86 80 535,34-35-236,1 2-95,4-5 211,2 1 0,-78 97-1,111-115-891,11-15 171,3-11 306,0 0 0,0 0 0,0 0 0,0 0 1,0 1-1,0-1 0,0 0 0,0 0 0,0 0 1,0 0-1,0 0 0,0 0 0,0 1 0,1-1 1,-1 0-1,0 0 0,0 0 0,0 0 1,0 0-1,0 0 0,0 0 0,1 0 0,-1 0 1,0 0-1,0 0 0,0 0 0,0 0 0,0 0 1,1 0-1,-1 1 0,0-1 0,0 0 0,0-1 1,0 1-1,0 0 0,1 0 0,-1 0 0,0 0 1,0 0-1,0 0 0,0 0 0,0 0 0,0 0 1,1 0-1,-1 0 0,0 0 0,0 0 0,0 0 1,0 0-1,0-1 0,0 1 0,0 0 0,5-3 63,-1 0 0,-1 0-1,1-1 1,0 1-1,-1-1 1,0 0-1,0 0 1,0 0 0,0 0-1,-1 0 1,4-8-1,6-8-82,13-18-61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14379,'5'0'238,"1"0"-1,-1 0 1,1 1 0,-1 0-1,1 0 1,-1 0 0,1 1-1,-1-1 1,0 1-1,0 1 1,0-1 0,0 1-1,0 0 1,-1 0 0,1 0-1,5 6 1,8 8 69,0 0-1,21 28 1,-28-31-72,38 48 51,52 84 1,-101-145-339,1 0 0,-1 0-1,1 0 1,-1 0 0,0 0 0,1 0-1,-1 0 1,0 0 0,0 0 0,0 0 0,0 0-1,0 0 1,0 0 0,0 0 0,0 0-1,0 0 1,0 0 0,-1 0 0,1 0 0,0 0-1,-1 0 1,1 0 0,-1 0 0,1 0-1,-1 0 1,1 0 0,-1 0 0,1-1 0,-1 1-1,0 0 1,0 0 0,1-1 0,-1 1-1,0-1 1,0 1 0,0 0 0,-1 0 0,-5 3-202,0-1 1,0 1 0,-15 3 0,18-5 203,-25 7-470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8 439 14635,'-8'-7'1296,"8"-9"-831,3-1-145,10-7 552,3-4-64,4-4-160,4-3-88,4-1-104,2 0-88,-3 2-80,0 3-104,-4 0-344,-1 6-272,-4 2-456,-5 1-1240,-4 8 1720,-5 0-297,-3 1-295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17012,'-5'-2'1992,"0"2"-1336,0 1 2601,8 0-3225,2-1-176,1 0-472,1-1-200,-1-2-369,0 0 849,1 5-216,-3 2-160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14563,'-1'3'226,"0"-1"-1,-1 1 1,1 0 0,0-1-1,1 1 1,-1 0 0,0 0-1,1 0 1,0-1 0,0 1-1,0 0 1,0 0 0,0 0-1,0 0 1,1 0 0,-1 0-1,1-1 1,0 1 0,0 0-1,0 0 1,2 3 0,-1-2-142,0 0 0,1 0 0,-1 0 0,1 0 0,-1-1 0,1 1 0,1-1 0,-1 1 0,0-1 0,1 0 0,-1-1 0,8 5 0,-4-4-114,0-1 0,0 1-1,1-2 1,-1 1 0,1-1-1,-1 0 1,1 0 0,-1-1-1,1 0 1,0-1-1,-1 1 1,1-1 0,-1-1-1,1 0 1,13-5 0,-7 2-610,0-1 1,0-1 0,-1 0-1,0-1 1,0 0 0,22-20-1,-25 18-91,-1 0-1,-1-1 1,1 0 0,-2 0-1,9-16 1,6-10 712,-22 37 58,0 0 0,0 0 0,0 0 0,0 0 0,0 0 0,0 0 0,0 0 0,0-1 0,0 1 0,0 0 0,0 0 0,1 0 0,-1 0 0,0 0 0,0 0 0,0 0 0,0 0 1,0 0-1,0 0 0,0 0 0,0 0 0,0-1 0,0 1 0,0 0 0,0 0 0,1 0 0,-1 0 0,0 0 0,0 0 0,0 0 0,0 0 0,0 0 0,0 0 0,0 0 0,0 0 0,1 0 0,-1 0 0,0 0 0,0 0 1,0 0-1,0 0 0,0 0 0,0 0 0,0 0 0,0 0 0,0 0 0,1 0 0,-1 0 0,0 1 0,0-1 0,0 0 0,0 0 0,0 0 0,0 0 0,0 0 0,0 0 0,0 0 0,0 0 0,0 0 0,0 0 0,0 0 1,0 1-1,0-1 0,1 0 0,-1 0 0,0 0 0,0 0 0,1 13 1363,-1 18 385,-8 90 503,-41 209 1,45-309-2323,2-11-50,1-1 0,-2 1-1,1-1 1,-1 0 0,-1 0 0,1 0 0,-1 0 0,-1-1-1,-8 13 1,12-20 54,0 0 0,1 0 1,-1 0-1,0 0 0,1-1 0,-1 1 0,0 0 0,0-1 1,1 1-1,-1-1 0,0 1 0,0-1 0,0 1 0,0-1 1,0 1-1,0-1 0,0 0 0,0 0 0,0 1 0,0-1 1,0 0-1,0 0 0,0 0 0,0 0 0,0 0 0,0 0 1,0-1-1,0 1 0,0 0 0,0 0 0,0-1 0,0 1 1,0-1-1,-1 0 0,-2-1-19,1-1 0,0 0 0,0 0 0,0 0-1,0 0 1,1 0 0,-5-6 0,-15-31-389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14747,'-8'0'447,"6"0"-125,0 0 0,-1 0 0,1 0 1,-1 0-1,1 0 0,0 1 0,-1-1 0,-2 2 1,5-2-289,-1 0-1,1 0 1,0 0 0,0 1 0,0-1 0,0 0 0,0 0-1,0 0 1,0 0 0,-1 1 0,1-1 0,0 0 0,0 0 0,0 0-1,0 0 1,0 1 0,0-1 0,0 0 0,0 0 0,0 0-1,0 1 1,0-1 0,0 0 0,0 0 0,0 0 0,0 1 0,0-1-1,0 0 1,0 0 0,1 0 0,-1 0 0,0 1 0,0-1-1,0 0 1,0 0 0,0 0 0,0 1 0,14 12 572,4 0-561,-1-1 0,2-1 0,0 0 0,0-2 0,1 0 0,38 11 0,-29-12-27,0-2 0,0-1 1,1-2-1,42 0 0,-18-5-7,1-3 1,-1-2-1,-1-2 1,0-3-1,56-20 0,45-24 20,13-5-2,-127 49-33,1 1 0,47-5 0,-78 14 12,0 1 0,1 1 0,13 0 0,-21 1-37,-1-1 0,0 0-1,0 0 1,0 1 0,0-1-1,1 1 1,-1 0 0,0 0-1,0 0 1,0 0 0,0 0-1,-1 0 1,1 0 0,0 0-1,0 1 1,-1-1 0,1 1-1,-1-1 1,1 1 0,-1 0-1,2 3 1,-3-5 17,0-1-1,0 1 1,0 0-1,0 0 1,0 0 0,0 0-1,0 0 1,0 0-1,0 0 1,0 0 0,0 0-1,0 0 1,0 0-1,0 0 1,0 0 0,1 0-1,-1 0 1,0 0-1,0-1 1,0 1 0,0 0-1,0 0 1,0 0 0,0 0-1,0 0 1,0 0-1,0 0 1,0 0 0,0 0-1,0 0 1,0 0-1,0 0 1,0 0 0,0 0-1,0 0 1,1 0-1,-1 0 1,0 0 0,0 0-1,0 0 1,0 0-1,0 0 1,0 0 0,0 0-1,0 0 1,0 0-1,0 0 1,0 0 0,0 0-1,0 0 1,0 0 0,0 0-1,1 0 1,-1 0-1,0 0 1,0 0 0,0 1-1,0-1 1,0 0-1,1-7-115,-1-4-131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0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16700,'3'-18'1104,"-4"6"-952,-6 4-104,5 3 280,1 4-144,4 1-448,8 0-216,8-2 408,-1-5-56,1-23-104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304 148 9746,'16'-20'1294,"0"-1"0,-1-1 0,-1 0 0,17-37-1,-31 59-1269,0 0-1,0 0 0,0 0 0,0 0 1,1 0-1,-1 0 0,0 0 0,0 0 1,0 0-1,0-1 0,0 1 0,0 0 1,0 0-1,0 0 0,0 0 0,0 0 0,0 0 1,0 0-1,0 0 0,0 0 0,0 0 1,0-1-1,0 1 0,0 0 0,0 0 1,0 0-1,0 0 0,0 0 0,0 0 1,0 0-1,0 0 0,0 0 0,0-1 0,0 1 1,0 0-1,0 0 0,0 0 0,0 0 1,0 0-1,0 0 0,-1 0 0,1 0 1,0 0-1,0 0 0,0 0 0,0 0 1,0 0-1,0 0 0,0 0 0,0-1 0,0 1 1,0 0-1,0 0 0,-1 0 0,1 0 1,0 0-1,0 0 0,0 0 0,0 0 1,0 0-1,0 0 0,0 0 0,0 0 1,0 0-1,-1 0 0,1 0 0,0 1 1,-10 4 551,-12 13-99,-6 11-195,2 2 0,0 0 0,-32 55 1,-49 115-210,79-142-49,-26 88 1,45-118-19,1 0 0,2 1 1,1 0-1,2 0 1,0 38-1,3-60-11,0 0-1,1-1 1,0 1-1,1-1 1,0 1 0,0-1-1,0 0 1,1 0-1,0 0 1,4 7 0,-5-10-35,1-1 0,-1 1 0,1-1 1,0 0-1,0 0 0,0 0 1,0 0-1,0-1 0,1 1 1,-1-1-1,1 0 0,0 0 1,0 0-1,0-1 0,0 1 1,0-1-1,0 0 0,0 0 0,6 1 1,-2-2-51,0 0 0,0 0 0,-1 0 0,1-1 1,0 0-1,0-1 0,-1 1 0,11-5 0,2-2-97,34-19 0,1-4-213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14379,'1'2'359,"1"0"0,-1 0 0,1 0 0,-1 0 1,0 0-1,1 0 0,-1 1 0,-1-1 0,1 0 0,0 1 0,0 2 0,2 3 401,1 3-495,1 0 0,0-1 0,0 1 0,1-1 0,1-1 0,-1 1 0,2-1 0,-1 0 0,1 0-1,17 13 1,-20-18-315,0-1 0,0 0 0,1 0 0,-1 0 0,1-1-1,-1 0 1,1 0 0,0 0 0,0-1 0,0 0 0,0 0-1,0 0 1,0-1 0,0 0 0,0 0 0,0 0 0,0-1-1,0 0 1,0 0 0,0 0 0,0-1 0,9-4 0,-2 0-317,0-1 1,0-1 0,-1 0 0,0-1-1,0 0 1,-1 0 0,0-1 0,13-17-1,-9 9-415,0-2-1,-2 0 0,0 0 1,14-31-1,-25 46 699,0 1 0,0-1 0,0 0 0,2-10 0,-4 15 94,0 0 0,0 0 1,0 0-1,0 0 0,0-1 1,0 1-1,0 0 0,0 0 0,0 0 1,0 0-1,0 0 0,0 0 0,0 0 1,0 0-1,-1-1 0,1 1 1,0 0-1,0 0 0,0 0 0,0 0 1,0 0-1,0 0 0,0 0 0,0 0 1,0 0-1,0 0 0,0 0 1,0-1-1,0 1 0,-1 0 0,1 0 1,0 0-1,0 0 0,0 0 0,0 0 1,0 0-1,0 0 0,0 0 1,0 0-1,0 0 0,-1 0 0,1 0 1,0 0-1,0 0 0,0 0 0,0 0 1,0 0-1,0 0 0,0 0 1,-1 0-1,1 0 0,0 0 0,0 0 1,0 0-1,0 0 0,0 0 0,0 1 1,0-1-1,0 0 0,-6 4 377,-4 6 116,1 2 0,1-1 0,0 1 0,1 0 0,-10 23-1,-1-1 228,5-9-332,-80 155 1673,78-146-2035,1 0-1,2 0 1,-11 54-1,21-66-988,4-21 333,0-13 237,0-4-125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16155,'-14'3'3127,"19"4"-1179,23 5-713,-3-7-1064,0-1-1,0-1 1,1-1 0,-1-1 0,42-5 0,-12-2-258,80-21 1,-121 23 227,16-2 145,-23 6-281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13419,'-3'0'319,"-39"6"3256,41-6-3434,0 0 1,0 0-1,1 0 0,-1 1 1,0-1-1,0 0 0,0 1 0,0-1 1,1 1-1,-1-1 0,0 1 0,0-1 1,1 1-1,-1 0 0,-1 1 1,2-2-73,0 1 0,0-1 0,0 1 0,0-1 0,0 1 1,0 0-1,1-1 0,-1 1 0,0-1 0,0 1 0,0-1 1,0 1-1,1-1 0,-1 1 0,0-1 0,0 1 0,1-1 1,-1 1-1,0-1 0,1 0 0,-1 1 0,1-1 0,-1 1 1,1-1-1,-1 0 0,0 1 0,1-1 0,-1 0 0,2 1 1,4 3 28,1 0 1,1 0-1,-1-1 1,0 0-1,1 0 1,-1-1-1,1 1 1,0-2 0,0 1-1,0-1 1,0 0-1,0-1 1,0 0-1,0 0 1,0-1-1,12-2 1,2-2-391,0-1 0,-1 0 0,0-2 1,34-17-1,-52 24 218,-2 0 41,0 0 0,1 1 0,-1-1 1,0 0-1,0 1 0,1-1 0,-1 1 0,0 0 0,1-1 0,-1 1 0,0 0 1,1 0-1,-1 0 0,3 0 0,1 4-357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 16524,'13'-10'1188,"-13"10"-1165,0 0-1,0 0 1,0 0 0,0 0-1,0 0 1,0-1 0,0 1 0,1 0-1,-1 0 1,0 0 0,0 0-1,0 0 1,0 0 0,0 0-1,0 0 1,0 0 0,0 0-1,0 0 1,1 0 0,-1 0-1,0 0 1,0 0 0,0 0-1,0 0 1,0 0 0,0 0-1,0 0 1,0 0 0,0 0-1,1 0 1,-1 0 0,0 0-1,0 0 1,0 0 0,0 0 0,0 1-1,0-1 1,0 0 0,0 0-1,0 0 1,0 0 0,0 0-1,1 0 1,-1 0 0,0 0-1,0 0 1,0 0 0,0 0-1,0 1 1,0-1 0,0 0-1,0 0 1,0 0 0,0 0-1,-8 23 1803,1-4-1750,-102 334 1485,109-350-1548,-6 15 75,2 0 1,0 0-1,1 0 1,0 1-1,1 25 1,2-43-84,0-1 1,0 1 0,1 0 0,-1-1 0,0 1-1,0-1 1,0 1 0,0-1 0,1 1 0,-1 0-1,0-1 1,1 1 0,-1-1 0,0 1 0,1-1-1,-1 1 1,1-1 0,-1 0 0,0 1 0,1-1-1,-1 1 1,1-1 0,-1 0 0,1 0 0,0 1-1,-1-1 1,1 0 0,-1 0 0,1 1 0,-1-1-1,1 0 1,0 0 0,-1 0 0,1 0 0,0 0-1,-1 0 1,1 0 0,-1 0 0,1 0 0,0 0-1,-1-1 1,1 1 0,-1 0 0,1 0 0,-1 0-1,1-1 1,0 1 0,-1 0 0,1-1 0,26-15 88,-26 16-90,77-65 149,-59 47-138,1 1 0,1 0 1,43-25-1,-62 41-15,0-1 0,0 1-1,1 0 1,-1 0 0,0 0 0,1 0 0,-1 0 0,1 1-1,-1-1 1,1 1 0,-1 0 0,1-1 0,0 1-1,-1 0 1,1 1 0,-1-1 0,1 0 0,-1 1-1,1-1 1,-1 1 0,1 0 0,-1 0 0,1 0 0,-1 0-1,0 0 1,0 1 0,1-1 0,-1 1 0,0-1-1,0 1 1,0 0 0,-1 0 0,1-1 0,0 1 0,1 3-1,3 3 0,0 1-1,0 0 0,-1 0 1,-1 0-1,1 1 1,-1-1-1,-1 1 0,0 0 1,0 0-1,1 16 1,-3-19 38,0 0 1,-1 0 0,0 0 0,0 0 0,0 0 0,-1 0 0,0 0 0,-1 0 0,0-1 0,0 1 0,0 0 0,-1-1-1,0 1 1,0-1 0,0 0 0,-6 8 0,0-4 76,0-1-1,-1 0 1,0 0-1,0-1 0,-1-1 1,1 1-1,-2-2 1,1 1-1,-1-2 1,-20 8-1,21-9-95,1-1 0,-1-1 0,0 1 0,0-1 0,0-1 0,0 0 0,0-1 0,0 0 0,0-1 0,0 0 0,0-1 0,-21-5 0,28 5-127,0 1-1,0-1 1,0 0 0,0 0 0,1-1 0,-1 1 0,1-1-1,0 0 1,-1 0 0,1 0 0,0 0 0,1 0 0,-1-1-1,1 1 1,-1-1 0,1 0 0,0 1 0,0-1-1,1 0 1,-1 0 0,1-1 0,0 1 0,0 0 0,0 0-1,1-1 1,0 1 0,-1 0 0,1 0 0,1-1 0,0-5-1,6-18-615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16556,'-11'18'1505,"11"-18"-1475,0 1-1,0-1 1,0 0-1,0 1 1,0-1-1,0 0 1,0 1-1,0-1 1,0 0-1,0 1 1,1-1-1,-1 0 1,0 1-1,0-1 1,0 0-1,0 0 1,1 1-1,-1-1 1,0 0-1,0 0 1,0 1 0,1-1-1,-1 0 1,0 0-1,0 1 1,1-1-1,-1 0 1,0 0-1,1 0 1,-1 1-1,4 0 65,0-1-1,0 1 1,0-1 0,0 0-1,-1 0 1,9 0 0,-6-1-74,146-9 157,127-1-1061,-278 11 769,1 0 0,0 0 0,-1 0 0,1 0 0,0 1 0,0-1 0,-1 0 0,1 1 0,-1-1-1,1 1 1,0 0 0,-1-1 0,3 3 0,-3-2 67,-1-1 0,1 1 0,-1 0-1,0 0 1,1 0 0,-1 0 0,0-1 0,1 1-1,-1 0 1,0 0 0,0 0 0,0 0 0,0 0-1,0 0 1,0 0 0,0 0 0,0-1 0,0 1-1,-1 0 1,1 0 0,0 0 0,-1 0 0,1 0 0,0-1-1,-1 1 1,1 0 0,-1 1 0,-13 20-630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13987,'18'-3'1440,"5"-1"-944,10-3-152,4-3 1049,12-5-929,4 1-88,3-2-16,-1 1-128,-4-3-440,-4 1-240,-6 1 1176,-7 1-792,-8-3-8,-3-5-56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15467,'8'5'308,"0"0"-1,0 1 0,-1 0 0,13 13 1,10 8 10,3-3-122,-14-10-72,0 1 0,31 31 0,-44-39-105,-1 0 0,1 0 0,-1 1 0,-1-1 0,0 1 0,0 0 0,0 0 0,-1 1 0,0-1 0,-1 1 0,3 11 1,-4-5 61,0-1 1,-1 1 0,0-1-1,-1 1 1,-1-1 0,0 0 0,-1 1-1,0-1 1,-1 0 0,-1-1 0,0 1-1,-12 21 1,1-9 170,0 0 0,-1 0 0,-2-2 1,-41 44-1,47-56-266,1-1 0,-25 17 0,33-25-4,0 0 0,-1 0 0,1-1 0,-1 0 0,0 0 0,1 0 0,-1 0 0,0-1 1,0 0-1,0 0 0,-1 0 0,-7 0 0,-2-7-121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15267,'2'3'202,"0"0"0,0 0 0,-1 0 0,1 0 1,-1 0-1,0 0 0,2 6 0,2 4 6,29 72 872,27 60-269,-51-124-723,1-1 0,1 0 0,1-1 0,26 29 0,-34-42-105,1-1-1,0-1 1,12 8 0,12 10-818,-30-21 770,1 0 0,-1-1 1,1 1-1,-1 0 1,1 0-1,-1-1 1,0 1-1,1 0 1,-1 0-1,0 0 0,0 0 1,1-1-1,-1 1 1,0 0-1,0 0 1,0 0-1,0 0 0,0 0 1,0-1-1,0 1 1,-1 0-1,1 0 1,0 0-1,0 0 1,-1-1-1,1 1 0,0 0 1,-1 0-1,1-1 1,-1 1-1,1 0 1,-1-1-1,1 1 0,-1 0 1,0-1-1,1 1 1,-1-1-1,0 1 1,1-1-1,-1 1 0,0-1 1,0 1-1,1-1 1,-1 0-1,-1 1 1,-14 6-618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15883,'7'-6'1097,"10"-3"-889,5-1-24,11-8 368,4-5-112,5-9-144,3-4 0,0-4-32,-2 0 16,-7 0-200,-3 1-176,-6 6-448,-4 5 1928,-9 11-1352,-4 1 24,-6 7 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3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4 13211,'6'-3'1144,"-9"6"-720,-8 7-136,-24 24 760,-12 16-383,-9 22-177,-6 10-48,-2 5 8,-2 1 0,6-1-112,7-2-24,8-18-72,12-13-136,16-29-392,11-14-256,22-24 464,10-17-112,16-39-72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1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 11362,'-5'0'158,"-1"0"0,1 1 0,-1 0-1,1 0 1,-1 0 0,1 0 0,0 1-1,-1 0 1,1 0 0,0 0 0,0 1-1,1-1 1,-1 1 0,-7 6 0,7-4-57,-1 1 0,1-1 0,1 1 1,-1 0-1,1 0 0,0 1 1,0 0-1,1-1 0,-5 13 0,3 0-58,0 1-1,1-1 0,1 1 0,0 0 1,2-1-1,1 1 0,2 28 0,4 1-12,1 1-1,4-2 0,1 1 1,2-2-1,2 0 0,3-1 1,40 75-1,-48-103-30,0 0 0,1-1 0,1-1 0,0 0-1,2-1 1,-1 0 0,2-1 0,0-1 0,18 12 0,-24-19-4,0 0 0,-1-1-1,2 0 1,-1-1 0,0 0 0,1 0 0,0-1 0,0-1-1,0 0 1,0 0 0,0-1 0,0-1 0,0 0-1,1 0 1,-1-1 0,0 0 0,0-1 0,16-5 0,-15 3 3,0-1 0,-1 0 1,0 0-1,1-2 0,-2 1 1,1-1-1,-1-1 0,0 0 1,14-15-1,-13 10 3,0 0-1,-1-1 1,-1 0 0,0 0-1,-1-1 1,11-27 0,-11 18 6,0 0 0,-2-1 0,-1 0 0,0-1 0,-2 1 0,-2-1 0,0 1 0,-1-1 0,-6-40 0,0 30 33,-2 1 0,-2 0 0,-1 0 0,-25-54 0,25 65 79,-1 2-1,-1 0 1,-1 0-1,-1 1 1,-1 1-1,-1 1 1,-26-25 0,38 39-86,-1 0 0,0 1 0,0-1 0,0 1 0,-1 1 0,1-1 1,-1 1-1,0 0 0,0 0 0,0 1 0,0 0 0,-1 0 0,1 1 1,-1 0-1,1 0 0,0 1 0,-1 0 0,1 0 0,-1 1 0,1-1 1,-1 2-1,1-1 0,0 1 0,0 0 0,0 1 0,-10 4 0,-14 7-83,-1-2-26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18476,'-6'-2'1592,"2"2"825,6 0-2265,2-1-240,0 1-560,2-1-257,3 3 689,1 4-160,-2 3-144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14323,'-1'3'341,"1"0"0,0 1 0,1-1 0,-1 1 0,1-1 0,-1 0 0,1 1 0,0-1 0,0 0 0,2 4 0,1 6 530,-1-1-595,1-1 0,0 1 0,1-1 0,0 0 0,0-1 0,1 1 0,1-1 0,10 13 0,-14-19-305,0 0 1,1-1-1,0 0 1,-1 0-1,1 0 1,0 0-1,0-1 0,1 1 1,-1-1-1,0 0 1,1 0-1,-1-1 0,1 1 1,0-1-1,0 0 1,-1 0-1,1-1 1,0 1-1,0-1 0,0 0 1,-1 0-1,1-1 1,6-1-1,1-1-327,0-1 1,-1 0-1,0-1 0,0 0 0,0-1 0,-1 0 1,0 0-1,0-1 0,0-1 0,11-12 1,-1 1-935,-2-2 1,0 0-1,21-34 1,-31 42 985,2-4-3,-7 13 500,-3 6 416,-14 41 895,-2-2 0,-2 0 0,-24 41 0,6-13-622,-4 9-73,-34 72 1,70-132-1250,3-14-1425,-2-12 324,-1-3 714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14643,'7'1'1316,"53"6"-449,0-4-1,84-4 0,-109 0-663,237-11 390,111-2-409,-278 15-263,171 24-1,-246-20 27,-2 1-408,1-2 0,-1-1 0,57-2 0,-67-4 132,-8-2-68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0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12747,'-18'-4'7459,"18"4"-7344,29 9 1483,5-2-1523,1-1-1,-1-2 1,1-2-1,-1-1 1,1-1-1,41-7 1,-71 7-131,12-4 27,-16 4-9,-1 0 0,0 0 0,1 0 0,-1-1 0,1 1 0,-1 0 0,0 0 0,1 0 0,-1 0-1,0-1 1,1 1 0,-1 0 0,0 0 0,0-1 0,1 1 0,-1 0 0,0 0 0,0-1 0,1 1 0,-1 0 0,0-1 0,0 1 0,0 0-1,1-1 1,-1 1 0,0 0 0,0-1 0,0 1 0,0 0 0,0-1 0,0 1 0,0-1 0,0 0 0,-2 0-205,-1 0-92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15531,'0'0'76,"0"0"0,-1 0-1,1-1 1,-1 1 0,1 0 0,0 0-1,-1 0 1,1 0 0,-1 0-1,1 0 1,-1 0 0,1 0 0,-1 0-1,1 0 1,-1 0 0,1 0-1,0 0 1,-1 0 0,1 0 0,-1 1-1,1-1 1,-1 0 0,1 0-1,0 0 1,-1 1 0,1-1 0,0 0-1,-1 0 1,1 1 0,-1 0-1,-1 14 1141,11 20-299,1-14-746,1-1 1,0-1-1,2 0 1,0-1-1,1 0 1,22 22-1,107 86 749,-58-56-382,-83-67-525,3 0 4,-1 0 0,0 1 0,0 0 0,0 0 0,0 0 0,-1 0 0,0 1 0,0-1 0,0 1 0,4 9 0,-7-14-26,0 0 0,0 0 1,0 1-1,0-1 0,0 0 0,0 0 0,0 1 1,-1-1-1,1 0 0,0 0 0,0 0 0,0 1 1,0-1-1,0 0 0,0 0 0,0 0 0,-1 1 1,1-1-1,0 0 0,0 0 0,0 0 0,0 0 1,-1 0-1,1 1 0,0-1 0,0 0 1,0 0-1,-1 0 0,1 0 0,0 0 0,0 0 1,-1 0-1,1 0 0,0 0 0,0 0 0,0 0 1,-1 0-1,1 0 0,0 0 0,0 0 0,-1 0 1,1 0-1,0 0 0,0 0 0,0 0 1,-1 0-1,1 0 0,0 0 0,0-1 0,-1 1 1,1 0-1,0 0 0,0 0 0,0-1 0,-13-4-617,4-1 3,0 1 0,-1 0 0,1 1 0,-1 0-1,0 1 1,0 0 0,0 0 0,0 1 0,0 0 0,-12 0 0,4 4-151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3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65 549 8418,'-20'5'1795,"-16"2"2981,35-8-4687,1 1 0,-1 0 0,1 0 1,-1 0-1,1-1 0,-1 1 1,1 0-1,0-1 0,-1 1 0,1 0 1,-1-1-1,1 1 0,0 0 1,-1-1-1,1 1 0,0-1 0,0 1 1,-1 0-1,1-1 0,0 1 1,0-1-1,0 1 0,0-1 0,-1 1 1,1-1-1,0 1 0,0-1 1,0 1-1,0-1 0,0 1 1,0-1-1,0 1 0,0-1 0,1 1 1,-1-2-1,4-18 964,2 1-571,2-1 0,1 1 0,0 0 0,13-18-1,53-70 320,-54 77-573,182-222 422,-181 233-714,-21 19 57,-1-1 0,0 1 0,0 0 0,1 0 1,-1 0-1,0 0 0,0-1 0,1 1 0,-1 0 1,0 0-1,0 0 0,1 0 0,-1 0 1,0 0-1,1 0 0,-1 0 0,0 0 0,0 0 1,1 0-1,-1 0 0,0 0 0,1 0 0,-1 0 1,0 0-1,1 0 0,-1 0 0,0 0 0,1 1 1,-3 13-462,-12 14-1369,13-27 1750,0 0 1,1 0-1,-1 0 0,0-1 1,1 1-1,-1 0 1,0 0-1,0 0 1,0-1-1,1 1 0,-1 0 1,0-1-1,0 1 1,0-1-1,0 1 1,0-1-1,0 1 0,-1-1 1,1 0-1,0 0 1,0 1-1,0-1 0,0 0 1,-2 0-1,-5-5-554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3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14627,'-1'-1'287,"-1"0"0,0 1 1,1-1-1,-1 1 0,0-1 0,0 1 0,1-1 1,-1 1-1,0 0 0,0 0 0,1 0 0,-1 0 0,-2 1 1,4-1-219,0 0 0,-1 0 0,1 0 1,0 0-1,0 0 0,-1 0 1,1 0-1,0 0 0,0 0 0,-1 0 1,1 0-1,0 1 0,0-1 1,0 0-1,-1 0 0,1 0 0,0 0 1,0 1-1,0-1 0,0 0 1,0 0-1,-1 0 0,1 1 1,0-1-1,0 0 0,0 0 0,0 1 1,0-1-1,0 0 0,0 0 1,0 0-1,0 1 0,9 11 1135,-5-9-1125,1 0 1,0 0-1,-1-1 0,1 1 1,0-1-1,1-1 0,-1 1 1,0 0-1,0-1 0,7 0 0,60 4 60,-55-5-78,40 0 13,-1-3 1,88-14-1,110-42 9,-244 56-75,-3 1-6,-1 0 1,0 1 0,1 0-1,-1 0 1,10 0 0,-16 1 0,1 0 0,-1 0 0,1 0 0,-1 0 1,0 0-1,1 0 0,-1 0 0,0 1 0,1-1 1,-1 0-1,1 0 0,-1 1 0,0-1 0,0 0 0,1 0 1,-1 1-1,0-1 0,1 0 0,-1 1 0,0-1 1,0 0-1,0 1 0,1-1 0,-1 0 0,0 1 0,0-1 1,0 1-1,0-1 0,0 0 0,0 1 0,0-1 1,1 1-1,-1-1 0,0 0 0,-1 1 0,1-1 0,0 1 1,0-1-1,0 0 0,0 1 0,0-1 0,0 1 1,0-1-1,-1 0 0,1 1 0,0-1 0,0 0 1,0 1-1,-1-1 0,1 0 0,0 1 0,-1-1 0,-13 20 166,8-15-267,0-1 0,-1 1 0,1-1 1,-10 4-1,-13 9-740,22-13 549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16628,'-1'16'1424,"-2"-2"-1160,11-3-128,5-2 592,14 1-368,6-6-104,18-4-136,6-5 24,6-4-16,0-3-136,0-5-448,-6-1-248,-5-7 600,-9 4-136,-14 5-88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17860,'-2'2'111,"0"0"-1,1 0 1,0 0 0,-1 0 0,1 0 0,0 0-1,0 0 1,0 1 0,0-1 0,1 0 0,-1 0 0,1 1-1,-1-1 1,1 1 0,0-1 0,0 0 0,0 1-1,0-1 1,0 0 0,0 1 0,1-1 0,-1 1-1,2 1 1,0 4 11,0-1 0,1 1 0,0-1-1,0 1 1,8 11 0,-9-16-144,0 1 0,0-1 0,1 0 0,-1 0 0,1 0 0,0-1 0,-1 1 0,1-1 0,1 1 0,-1-1 0,0 0 0,0 0 0,1-1 1,-1 1-1,1-1 0,0 1 0,-1-1 0,1 0 0,0-1 0,0 1 0,0-1 0,0 1 0,-1-1 0,1 0 0,0-1 0,0 1 0,0 0 0,0-1 0,-1 0 0,1 0 0,0 0 0,-1-1 0,1 1 0,-1-1 1,1 0-1,-1 0 0,0 0 0,5-4 0,15-17-1402,-1 0 1,-1-2-1,-1 0 1,24-40-1,-37 52 3110,-12 17 4,-15 22 123,4 4-1180,2 0-1,0 2 1,-16 60-1,-10 103-393,33-153-282,1 3-194,3-33-482,3-15-683,1-22 1004,3-12-129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16668,'0'0'68,"-1"0"0,1 0 1,-1 0-1,1 0 1,0 0-1,-1 0 1,1 0-1,-1 0 0,1 0 1,0 0-1,-1 0 1,1 0-1,-1 1 0,1-1 1,0 0-1,-1 0 1,1 0-1,0 1 1,-1-1-1,1 0 0,0 0 1,-1 1-1,1-1 1,0 0-1,0 0 1,-1 1-1,1-1 0,0 0 1,0 1-1,-1-1 1,1 1-1,0-1 1,0 0-1,0 1 0,0-1 1,0 0-1,0 1 1,12 10 1150,27 5-461,0-5-513,1-1 0,0-2 1,46 3-1,123-3-1048,-180-11-425,-32 2 821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1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85 11106,'-6'-5'181,"0"0"-1,-1 1 0,1-1 0,-1 1 1,0 1-1,0-1 0,0 1 0,0 0 1,-1 1-1,1 0 0,-1 0 1,-12-1-1,-10-1 164,-57 3 1,69 1-237,-11 1 51,-1 0 0,1 2 0,-1 2 0,1 0-1,-54 19 1,70-20-104,1 1 0,0 1-1,0 1 1,0-1-1,1 2 1,0 0 0,0 0-1,1 1 1,0 0-1,0 0 1,1 1 0,1 1-1,-1 0 1,2 0-1,-9 15 1,7-5-24,1 0-1,0 1 1,2 0-1,0 0 1,2 0-1,0 1 1,2 0-1,0 0 1,1 0 0,2 0-1,0 0 1,2-1-1,7 34 1,-2-22-30,1 0 0,2-1 0,1-1-1,2 0 1,1-1 0,2 0 0,0-1 0,28 34 0,-22-35 4,2-1-1,1-1 1,2-1 0,54 40-1,-65-54-6,0-1 1,0-1-1,2 0 0,-1-1 1,1-2-1,0 1 0,0-2 0,1-1 1,0 0-1,29 2 0,-38-7-2,1 0-1,-1-1 1,0 0-1,0-1 1,0 0-1,0 0 1,0-2-1,0 1 1,-1-1-1,1-1 1,-1 0-1,0 0 1,-1-1-1,1 0 1,-1-1-1,0 0 0,-1 0 1,0-1-1,13-15 1,-2-1-6,-1-2 0,-1 0 0,-1-1 0,-2 0 0,22-58 0,-13 24 3,-4-1 0,22-113 0,-36 144 11,-1 0 0,-2-1 1,-1 1-1,-2-1 0,-1 1 0,-1-1 1,-13-53-1,13 72-4,-1 0 0,0 1 0,-1 0 0,-1 0 0,0 0 0,0 1 0,-1 0 0,0 0 0,-1 0 0,0 1 0,-1 0 1,0 1-1,-1 0 0,0 1 0,0-1 0,-1 2 0,0 0 0,0 0 0,-1 1 0,1 0 0,-1 1 0,-21-6 0,10 6-24,0 0-1,0 2 1,0 1-1,-24 0 1,-93 10 280,31-1 33,59-7-230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15763,'-1'-1'351,"-12"-17"986,8 15-583,5 12 632,4 6-1123,0 1 0,1-1 0,1-1 1,8 16-1,35 55-100,-48-82-144,99 148 986,2 3-319,-102-154-726,1 0 0,-1 0 0,0 1 1,0-1-1,1 0 0,-1 1 1,0-1-1,0 0 0,0 1 0,0-1 1,1 0-1,-1 1 0,0-1 1,0 0-1,0 1 0,0-1 1,0 1-1,0-1 0,0 0 0,0 1 1,0-1-1,0 0 0,0 1 1,0-1-1,0 1 0,-1-1 0,-8 0-1061,-20-13-705,20 9 1373,-31-11-609,18 9 441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4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16 465 11723,'0'1'125,"0"0"0,-1-1 0,1 1 0,0 0 0,-1-1 0,1 1 0,-1 0 0,1-1 0,-1 1 0,1-1 0,-1 1 0,1-1 0,-1 1 0,0-1 0,1 0 0,-1 1 0,1-1 0,-1 0 0,0 1 0,-1-1 0,2 0-31,-1 0-1,1-1 0,0 1 1,-1-1-1,1 1 1,0 0-1,0-1 1,-1 1-1,1-1 0,0 1 1,0-1-1,0 1 1,-1-1-1,1 1 1,0-1-1,0 1 0,0-1 1,0 1-1,0-1 1,0 1-1,0-2 1,4-36 1823,5-14-1224,2 2 1,3-1-1,1 2 0,44-94 0,-55 137-702,20-37 170,-22 39-208,0 1 0,1 0 0,-1 0 0,1-1 0,0 2 0,0-1 0,0 0 0,0 0 0,5-2 0,-3 5-2743,-8 2 2243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16059,'-1'2'173,"0"-1"-1,0 1 0,0 0 0,0 0 1,0 0-1,1 0 0,-1 0 0,0 0 1,1 0-1,0 0 0,-1 1 0,1-1 0,0 0 1,0 0-1,0 0 0,1 0 0,-1 0 1,0 0-1,2 3 0,-1-3-85,1 0-1,-1-1 1,1 1-1,0-1 1,-1 0-1,1 1 1,0-1 0,0 0-1,0 0 1,0 0-1,0 0 1,0 0-1,0-1 1,0 1-1,1-1 1,-1 1 0,0-1-1,0 0 1,4 0-1,1 1 0,1 0 0,0-1 0,-1-1 0,1 1 0,-1-1 0,1 0-1,-1-1 1,1 0 0,-1 0 0,0 0 0,13-8 0,-1-1 40,0 0 0,29-26 1,-29 21-72,40-25 1,-57 40-60,-1 0 1,1 0 0,-1 0-1,1 1 1,0-1 0,-1 0-1,1 1 1,0-1 0,-1 1 0,1 0-1,0-1 1,0 1 0,-1 0-1,1 0 1,0 0 0,0 0 0,0 0-1,-1 1 1,1-1 0,0 0-1,-1 1 1,1-1 0,0 1-1,-1 0 1,1 0 0,1 0 0,-1 1-47,-1 0 1,0-1-1,0 1 1,0 0-1,0-1 1,0 1 0,0 0-1,0 0 1,0 0-1,-1 0 1,1 0 0,-1 0-1,0 0 1,1 0-1,-1 0 1,0 0-1,0 0 1,0 0 0,0 0-1,-1 0 1,1 0-1,-1 0 1,0 2 0,0-1 5,0 0 1,0 0-1,0 0 1,0 0 0,0 0-1,-1-1 1,1 1-1,-1 0 1,0-1 0,-3 4-1,-8 3-251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15475,'1'0'109,"0"0"-1,0 0 1,0 0-1,0 0 1,0 0-1,0 0 0,0 0 1,0 0-1,0 1 1,0-1-1,0 0 1,0 1-1,0-1 1,0 0-1,0 1 0,0 0 1,0-1-1,0 1 1,0-1-1,-1 1 1,1 0-1,0 0 1,0-1-1,-1 1 0,1 0 1,-1 0-1,1 0 1,-1 0-1,1 1 1,21 38 751,-14-23-651,20 34 84,117 194 390,-141-240-689,12 18 200,-16-22-212,1 0 0,0 0 0,0 0 0,0 0 0,0 0 1,0-1-1,0 1 0,0 0 0,0 0 0,1-1 1,-1 1-1,0 0 0,0-1 0,0 1 0,3-1 0,-20-14-2265,2 11 1826,-2 2-115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2 560 13667,'0'0'54,"0"0"0,0 1 1,-1-1-1,1 0 0,0 0 1,0 1-1,0-1 0,0 0 0,0 0 1,0 1-1,0-1 0,0 0 0,0 1 1,0-1-1,0 0 0,0 0 1,0 1-1,0-1 0,0 0 0,0 1 1,0-1-1,0 0 0,0 0 0,0 1 1,0-1-1,1 0 0,-1 0 1,0 1-1,0-1 0,0 0 0,0 0 1,1 1-1,9-1 1046,15-11 443,-9 2-1123,-1-2 0,-1 0 0,0-1 0,0 0-1,-1-1 1,-1 0 0,17-23 0,68-115 659,-75 113-866,119-214 36,-159 265-2920,-13 16 414,21-18 1428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20 151 12923,'-8'-8'828,"-4"-7"2935,12 15-3681,0-1 0,0 1 0,0-1 1,0 1-1,0-1 0,0 1 0,0-1 1,1 1-1,-1-1 0,0 1 0,0-1 0,0 1 1,0-1-1,1 1 0,-1-1 0,0 1 1,0 0-1,1-1 0,-1 1 0,0-1 1,1 1-1,-1 0 0,0-1 0,1 1 1,-1 0-1,1-1 0,-1 1 0,0 0 1,1 0-1,-1 0 0,1-1 0,-1 1 0,1 0 1,-1 0-1,1 0 0,0 0 0,14-5 403,1 1-1,-1 1 0,1 0 1,18-1-1,7 0-134,431-51 565,-427 55-815,-55-24-2220,2 15 1760,-1 5-114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 15011,'1'-1'63,"-1"0"0,0 0 0,1 0 0,-1 1 0,1-1 0,-1 0 0,1 1 0,-1-1 0,1 0-1,0 1 1,-1-1 0,1 0 0,0 1 0,0-1 0,-1 1 0,1 0 0,0-1 0,0 1 0,0-1 0,0 1 0,-1 0 0,1 0 0,0 0-1,0-1 1,0 1 0,0 0 0,0 0 0,0 0 0,0 0 0,0 1 0,-1-1 0,1 0 0,0 0 0,0 0 0,0 1 0,0-1 0,0 0-1,-1 1 1,1-1 0,0 1 0,0-1 0,-1 1 0,1-1 0,0 1 0,-1 0 0,1-1 0,1 2 0,4 4 166,-1 1 0,1-1 0,-1 1 0,4 8 0,-6-11-133,20 33 236,-2 1-1,-1 1 1,-2 1 0,-2 0-1,-2 1 1,-1 1-1,13 82 1,-22-87-263,-1 0 0,-1 0 1,-3 0-1,0 0 1,-3 0-1,-1 0 0,-2 0 1,-1-1-1,-21 56 1,14-54 5,-2 1 0,-27 42 1,35-66-140,-1-1-1,0 0 1,-1 0 0,0-1 0,-1-1 0,0 0 0,-29 21 0,39-31 89,0-1 0,0 1 0,-1-1 0,1 1 0,-1-1 0,0 0 0,1 0 1,-1 0-1,0 0 0,1 0 0,-1-1 0,0 1 0,0-1 0,0 0 0,1 0 0,-1 0 0,0 0 1,0 0-1,0-1 0,0 1 0,1-1 0,-1 1 0,0-1 0,1 0 0,-1-1 0,0 1 1,-3-2-1,-10-16-64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15347,'-2'1'322,"0"1"-1,1-1 1,-1 1-1,1-1 0,0 1 1,0 0-1,-1 0 1,1 0-1,0-1 0,0 4 1,1-4-234,0-1 0,0 1 0,0 0 0,0 0 1,0 0-1,0 0 0,1-1 0,-1 1 0,0 0 0,0 0 0,1 0 1,-1-1-1,1 1 0,-1 0 0,1-1 0,-1 1 0,1 0 0,-1-1 1,1 1-1,0-1 0,-1 1 0,1-1 0,0 1 0,-1-1 1,1 1-1,0-1 0,0 0 0,-1 1 0,2-1 0,11 6 189,-1-1 0,1 0 0,-1-2 0,27 6-1,57 2 46,-71-9-230,14 2 35,0-3 0,0-1 1,0-1-1,0-3 0,-1-1 0,1-2 0,55-17 1,-85 20-47,17-4 91,-25 8-153,-1 0 0,1 0 0,0 0 0,-1-1-1,1 1 1,-1 0 0,1 0 0,0 0 0,-1 0 0,1 0 0,0 0-1,-1 0 1,1 1 0,-1-1 0,1 0 0,0 0 0,-1 0 0,1 1 0,-1-1-1,1 0 1,-1 0 0,1 1 0,-1-1 0,1 1 0,-1-1 0,1 0 0,-1 1-1,1-1 1,-1 1 0,0-1 0,1 1 0,-1 0 0,0 0 20,0 0 1,0 0 0,-1 0 0,1 0-1,-1 1 1,1-1 0,-1 0-1,1 0 1,-1 0 0,0-1 0,1 1-1,-1 0 1,0 0 0,0 0-1,0 0 1,0-1 0,1 1 0,-1 0-1,-2 0 1,-19 14 61,21-15-152,0 0 1,1 0 0,-1 1 0,0-1 0,1 0 0,-1 0 0,0 0 0,1 0-1,-1 0 1,0 1 0,0-1 0,1-1 0,-1 1 0,0 0 0,1 0 0,-1 0-1,0 0 1,1 0 0,-1-1 0,0 1 0,1 0 0,-1-1 0,0 1 0,1 0-1,-1-1 1,1 1 0,-1-1 0,0 0 0,-13-18-746,6 7 609,-9-9-325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3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77 15123,'6'-15'957,"16"-39"1042,-22 53-1948,0 1 0,0 0 0,1-1 0,-1 1 0,0 0 0,0-1 0,0 1 0,0 0 0,0-1 0,1 1 0,-1 0 0,0 0 0,0-1 0,0 1 0,1 0 0,-1 0 0,0-1 0,0 1 0,1 0 0,-1 0 0,0 0 0,1-1 0,-1 1 0,0 0 0,1 0 1,-1 0-1,0 0 0,1 0 0,-1 0 0,0 0 0,1 0 0,-1 0 0,0 0 0,1 0 0,5 11 723,0 20-271,-7 49-192,-4 0-1,-25 139 1,-5 64-139,37-258-144,-2-24-26,0-1 0,1 1 1,-1 0-1,0-1 0,0 1 0,1 0 1,-1-1-1,0 1 0,1-1 0,-1 1 1,1-1-1,-1 1 0,1-1 0,-1 1 0,1-1 1,-1 1-1,1-1 0,-1 0 0,2 1 1,0-1 1,0 0 0,0 0-1,0 0 1,-1 0 0,1-1 0,0 1 0,0 0 0,0-1 0,0 0 0,0 1 0,-1-1 0,1 0 0,0 0 0,-1 0 0,1 0 0,-1 0 0,1-1 0,2-1 0,99-89 69,-71 61-32,69-51 0,-97 79-44,0 0-1,0 1 1,1-1 0,-1 1 0,1 0 0,0 0 0,0 1-1,0 0 1,0-1 0,0 2 0,0-1 0,0 0 0,0 1-1,10 1 1,-13-1 1,1 1 0,0 0 0,-1 0 0,1 0 0,0 0 0,-1 0 0,1 1 0,-1-1 0,0 1 0,1 0-1,-1-1 1,0 1 0,0 0 0,0 0 0,0 0 0,-1 1 0,1-1 0,0 0 0,-1 1 0,0-1 0,1 1 0,-1-1 0,0 1 0,0 0 0,-1 0 0,1-1 0,0 6-1,0 0 25,0 0 0,-1-1 0,-1 1 1,1-1-1,-1 1 0,0-1 0,0 1 0,-1-1 0,0 0 0,-1 0 0,0 0 0,0 0 0,0 0 0,-1 0 0,0-1 0,0 1 0,-8 8 0,-2 2 139,-1-1 1,-1 0-1,-1-1 1,-30 21 0,30-25-39,-2 1 0,1-2 0,-1-1 0,-1 0 0,0-2 0,0 0 0,0-1 0,-1-1 1,-33 4-1,48-9-119,-1 0 0,1 0 0,0 0 1,-9-2-1,14 2-22,0-1 0,0 1 0,0 0 1,0 0-1,0-1 0,0 1 0,0-1 0,0 1 0,0-1 1,1 1-1,-1-1 0,0 0 0,0 1 0,1-1 1,-2 0-1,2 0-11,0 0 0,0 1 0,0-1 0,-1 1 0,1-1 0,0 1 0,0-1 0,0 0 0,0 1 0,0-1 1,1 1-1,-1-1 0,0 0 0,0 1 0,0-1 0,0 1 0,1-1 0,-1 1 0,0-1 0,0 1 0,1-1 0,-1 1 0,0-1 0,1 1 0,-1-1 1,1 1-1,-1 0 0,1-1 0,8-7-314,1 1 0,-1 0 1,1 1-1,1 0 0,-1 1 0,1 0 1,0 1-1,16-5 0,14-3-360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15619,'0'0'69,"0"1"-1,0-1 0,-1 0 0,1 0 1,0 0-1,0 0 0,-1 1 1,1-1-1,0 0 0,0 0 0,0 1 1,-1-1-1,1 0 0,0 0 1,0 1-1,0-1 0,0 0 0,-1 1 1,1-1-1,0 0 0,0 0 1,0 1-1,0-1 0,0 0 0,0 1 1,0-1-1,0 0 0,0 1 1,0-1-1,0 0 0,0 1 0,0-1 1,0 0-1,1 0 0,-1 1 1,0-1-1,0 0 0,0 1 0,0-1 1,0 0-1,1 0 0,-1 1 1,0-1-1,0 0 0,1 0 0,-1 0 1,0 1-1,12 19 667,-9-16-439,69 119 1375,47 70-887,-97-161-743,1-1 0,2-2 0,52 49 0,-68-71-53,-6-5-20,0 0 1,-1 0 0,0 0-1,1 0 1,-1 0-1,0 0 1,0 1 0,0-1-1,2 5 1,-4-7-11,0 0 1,-1 1 0,1-1-1,0 0 1,0 1 0,-1-1-1,1 0 1,0 1 0,0-1-1,-1 0 1,1 0 0,0 1-1,-1-1 1,1 0 0,0 0-1,-1 0 1,1 1 0,-1-1-1,1 0 1,0 0 0,-1 0-1,1 0 1,0 0-1,-1 0 1,1 0 0,-1 0-1,1 0 1,-1 0 0,1 0-1,0 0 1,-1 0 0,1 0-1,0 0 1,-1 0 0,1 0-1,-1-1 1,0 1 0,-24-3-1260,23 2 1033,-89-7-3031,54 6 2320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43 10058,'-2'1'28,"-21"12"559,1 0 0,-36 28 0,51-35-499,1 0 1,0 0-1,0 1 0,1 0 1,-1 0-1,1 1 0,1-1 0,0 1 1,0 0-1,0 0 0,-4 16 1,5-13-69,1 0 0,0 0 1,1 0-1,0 1 0,1-1 1,0 0-1,0 0 0,2 1 0,2 14 1,0-10 3,1 0 1,1 0 0,0-1-1,1 0 1,15 24-1,5-1 23,1-1-1,2-1 1,51 47-1,-45-49-30,1-1 1,1-2-1,45 28 1,-69-50-16,1 0 0,0-1 0,0-1 0,1 0 0,0-1 0,0-1 0,0 0 0,1-1 0,-1-1 0,1-1 0,0 0 0,27-1 0,-34-2-1,0-1 1,-1 0 0,1 0 0,-1 0-1,1-2 1,-1 1 0,0-1-1,0 0 1,0-1 0,-1 0 0,1 0-1,8-9 1,-7 6 9,-1-1-1,-1-1 0,1 1 1,-2-2-1,1 1 0,-2-1 1,1 0-1,8-20 0,-8 10 30,0 0 0,-1-1 0,-1 0-1,-1 0 1,0 0 0,-2 0 0,-1-1-1,-1 1 1,-1-1 0,-5-32 0,0 24 35,-2 0 0,-1 0-1,-1 1 1,-2 0 0,-20-38 0,20 47-17,0 1 1,-1 0-1,-1 1 0,-1 0 0,-1 1 1,0 1-1,-34-27 0,43 39-53,0 0-1,0 1 0,0 0 1,-1 0-1,1 1 1,-1 0-1,0 0 0,0 1 1,0 0-1,-9-1 0,14 3-9,0 0 0,0-1 0,0 1 0,0 1 0,0-1 0,0 0 0,0 1 0,0 0 0,0-1 0,0 1 0,0 0 0,0 0 0,1 1 0,-1-1 0,0 1 0,1-1 0,-1 1 0,1 0 0,0 0 0,0 0 0,-1 0 0,1 0 0,0 1 0,1-1 0,-1 1 0,0-1 0,1 1 0,-1-1 0,1 1 0,-1 3 0,-2 11-57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22 542 11394,'-21'11'1854,"29"-14"-1093,0-2 0,1 1 0,-2-1 0,1 0 0,0-1-1,-1 0 1,10-11 0,54-61 440,-48 51-539,310-357 964,-332 384-1661,-1 0 0,0 0 1,1 0-1,-1 0 0,0 0 1,0-1-1,0 1 0,1 0 1,-1 0-1,0 0 0,0 0 1,1-1-1,-1 1 0,0 0 1,0 0-1,0 0 0,0-1 1,0 1-1,1 0 0,-1 0 1,0-1-1,0 1 0,0 0 1,0 0-1,0-1 0,0 1 1,0 0-1,0-1 0,0 1 1,0 0-1,0 0 0,0-1 1,0 1-1,0 0 0,0 0 1,0-1-1,0 1 0,0 0 1,0 0-1,0-1 0,-1 1 1,1 0-1,0 0 0,0-1 1,0 1-1,0 0 0,-1 0 1,1 0-1,0-1 0,0 1 1,0 0-1,-1 0 0,1 0 1,0 0-1,0-1 0,-1 1 1,1 0-1,0 0 0,0 0 1,-1 0-1,-15 0-411,-10 6-85,-3 0-173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54 12899,'-7'-6'886,"3"3"-420,0 0-1,-1-1 1,1 1-1,0-1 1,1 0-1,-7-8 1,10 12-410,0-1 1,0 1-1,0 0 1,0 0-1,0 0 1,-1-1 0,1 1-1,0 0 1,0 0-1,0-1 1,0 1-1,0 0 1,0 0 0,0-1-1,0 1 1,0 0-1,0 0 1,0-1-1,0 1 1,0 0 0,0 0-1,0-1 1,0 1-1,0 0 1,1 0-1,-1-1 1,0 1 0,0 0-1,0 0 1,0 0-1,0-1 1,1 1-1,-1 0 1,0 0-1,0 0 1,1-1 0,11-3 993,20 3-275,-29 1-616,3 0-70,13-1 140,1 2 0,23 4 0,-39-5-208,0 1 1,0 0-1,0 0 0,0 0 0,0 0 1,-1 1-1,1-1 0,0 1 0,-1 0 1,1 0-1,-1 0 0,0 1 0,1-1 0,-1 1 1,0 0-1,-1 0 0,5 5 0,-6-5-13,0 0 0,0 0-1,0 0 1,-1 0-1,1 0 1,-1 0 0,0 0-1,0 0 1,0 0 0,0 0-1,0 0 1,-1 0-1,1 0 1,-1 0 0,0 0-1,0 0 1,0 0-1,0 0 1,-1 0 0,1-1-1,-1 1 1,1 0-1,-3 2 1,-6 8 32,0 0 0,-22 21 0,31-33-39,-37 34 115,21-20 23,-23 25 0,40-40-134,0 0-1,0 1 1,-1-1 0,1 0-1,0 0 1,0 0 0,-1 1-1,1-1 1,0 0 0,0 0 0,0 1-1,0-1 1,-1 0 0,1 0-1,0 1 1,0-1 0,0 0-1,0 0 1,0 1 0,0-1 0,0 0-1,0 1 1,0-1 0,0 0-1,0 1 1,0-1 0,0 0-1,0 0 1,0 1 0,0-1-1,0 0 1,0 1 0,0-1 0,0 0-1,0 0 1,1 1 0,-1-1-1,13 2 71,20-8-32,-32 6-39,154-32-1999,-151 31 1676,2 1-128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12771,'-51'24'4766,"53"-25"-4401,0 0 0,-1 0 0,1 1 0,0-1 1,0 1-1,0 0 0,-1-1 0,1 1 0,0 0 0,0 0 0,0 0 0,0 0 0,-1 1 1,5 0-1,31 9-252,-14-3 237,17 1-224,1-1 0,0-2 0,1-3-1,70-3 1,167-32 100,-104 10-193,-126 17-17,1 2-1,0 3 1,0 1-1,1 3 1,71 13 0,-97-12-6,0-2 1,-1 0-1,1-2 0,39-4 1,-8 0 2,2 14 10,-58-10-26,0 0 0,0 0 0,0 0 0,-1 0 0,1 0 0,0 0 0,0-1 0,0 1 0,0 0 1,0 0-1,0 0 0,0 0 0,0 0 0,0 0 0,0 0 0,0-1 0,0 1 0,0 0 0,0 0 1,0 0-1,0 0 0,0 0 0,0 0 0,0 0 0,0-1 0,0 1 0,0 0 0,1 0 0,-1 0 1,0 0-1,0 0 0,0 0 0,0 0 0,0 0 0,0-1 0,0 1 0,0 0 0,0 0 0,0 0 1,1 0-1,-1 0 0,0 0 0,0 0 0,0 0 0,0 0 0,0 0 0,0 0 0,0 0 0,1 0 1,-1 0-1,0 0 0,0 0 0,0 0 0,0 0 0,0 0 0,0 0 0,1 0 0,-13-4-366,4 4-34,-1 1 1,0 0-1,-10 4 0,12-3 122,0-1 0,1 1 1,-1-1-1,0-1 0,0 1 0,-11-2 0,-8-4-180,3-3-26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16203,'3'0'2082,"35"-10"-1196,1 2 1,-1 1-1,65-2 0,-34 8-638,84 9 0,26 18-875,-62 2-3084,-108-24 3063,-6-2-72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15483,'1'1'125,"-1"-1"0,0 1-1,1 0 1,0 0 0,-1 0-1,1-1 1,0 1 0,-1 0-1,1-1 1,0 1 0,-1-1-1,1 1 1,0-1 0,0 1-1,0-1 1,0 1 0,0-1-1,-1 0 1,1 0 0,0 1-1,0-1 1,0 0 0,0 0-1,0 0 1,1 0 0,29-3 1395,-22 2-1159,186-35 2039,-102 17-2362,110-8 0,-193 26-332,-1 1 0,0 1 1,1 0-1,-1 0 0,0 0 0,1 1 0,14 6 0,-22-7-241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4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36 14323,'5'-24'1654,"-5"23"-1622,-1 1 0,1-1 0,0 1 0,0-1 0,0 1 0,-1-1 0,1 1 0,0-1 0,-1 0 0,1 1 0,0 0 0,-1-1 0,1 1 0,-1-1 0,1 1 0,0-1 0,-1 1 0,1 0 0,-1-1 0,1 1 0,-1 0 0,0 0 0,1-1 0,-1 1 0,1 0 0,-1 0 0,1 0 0,-1 0 0,0 0 0,1 0 0,-1-1 0,1 2 0,-1-1 0,0 0 0,1 0 0,-1 0 0,1 0 0,-1 0 0,0 0 0,1 1 0,-1-1 0,0 0 0,-8 3 221,0 0 0,1 0-1,-1 1 1,1 0 0,0 0 0,0 1 0,0 0-1,0 1 1,1-1 0,0 2 0,-9 8-1,1 2-27,0 0 0,1 1 0,-19 31 0,22-28-146,1 0 0,0 1 0,2 0 0,0 0 1,-7 34-1,12-38-52,0 1-1,1-1 1,1 0 0,1 0 0,0 1 0,2-1 0,5 29-1,-6-41-19,1 0-1,0 1 1,0-1-1,0 0 1,1 0-1,0 0 1,0-1-1,1 1 0,-1-1 1,1 0-1,0 0 1,1 0-1,5 5 1,-7-7-3,1-1 0,-1 0 1,1 0-1,0 0 0,0 0 1,0 0-1,0-1 0,0 1 1,0-1-1,1-1 0,-1 1 1,0 0-1,1-1 0,-1 0 1,0 0-1,1 0 0,-1-1 0,0 1 1,0-1-1,1 0 0,3-1 1,8-4 18,-1-1 0,0 0 0,0-1 0,-1 0 0,0-1 0,0-1 0,17-15 0,2-5 77,45-54 0,-64 68-61,-1 0-1,0-1 1,-1-1 0,0 0 0,-2 0 0,0-1 0,-2-1-1,11-30 1,-18 45-33,0 1 0,0-1-1,-1 1 1,1-1-1,-1 1 1,0-1 0,0 1-1,-1 0 1,1-1 0,-1 1-1,-2-9 1,2 11-9,-1-1 0,1 0 0,-1 1 0,1-1 0,-1 1 0,0 0 0,0-1 0,0 1 1,0 0-1,0 0 0,-1 0 0,1 1 0,-1-1 0,1 0 0,-1 1 0,1 0 0,-1-1 0,-5 0 0,-4-1-79,1 0 1,-1 1-1,0 1 0,-1 0 0,1 1 0,0 0 0,0 1 1,0 0-1,-19 5 0,-4 2-516,-65 25-1,76-23 264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22 14419,'6'-17'1610,"-6"12"-842,-5 13-61,-15 39 118,3 2 0,-22 95 0,30-107-668,0-2-61,-6 25 190,-14 104 0,29-162-277,0 0 0,0 0-1,0-1 1,0 1-1,0 0 1,0 0 0,0 0-1,1 0 1,-1 0-1,2 3 1,-2-5-6,0 0-1,0 0 1,0 1 0,1-1-1,-1 0 1,0 1-1,0-1 1,1 0 0,-1 0-1,0 0 1,1 1-1,-1-1 1,0 0 0,1 0-1,-1 0 1,0 0 0,1 1-1,-1-1 1,0 0-1,1 0 1,-1 0 0,0 0-1,1 0 1,-1 0-1,1 0 1,-1 0 0,0 0-1,1 0 1,-1 0 0,0 0-1,1-1 1,4-1 12,-1 0 1,0-1-1,0 0 0,0 1 1,0-1-1,4-5 0,1 0-4,9-7-2,1 1 1,0 1-1,2 1 1,-1 1-1,1 0 1,1 2-1,23-8 1,-34 14-6,0 0 1,1 1-1,-1 0 1,1 1-1,-1 0 1,1 1-1,13 1 1,-18 0-4,0 1 0,0-1 1,0 1-1,0 0 0,0 1 0,0 0 0,0 0 1,-1 0-1,0 1 0,0 0 0,0 0 0,7 6 1,-8-6 16,-1 1 1,0-1 0,0 1 0,-1-1 0,0 1 0,1 0 0,-2 1 0,1-1-1,0 0 1,-1 1 0,0-1 0,-1 1 0,2 7 0,-2-10-2,-1 1 0,1 0 1,-1-1-1,0 1 0,0-1 1,-1 1-1,1-1 0,-1 1 0,1-1 1,-1 1-1,0-1 0,-1 1 0,1-1 1,-1 0-1,1 0 0,-1 0 0,0 0 1,0 0-1,0 0 0,0 0 1,-1-1-1,1 1 0,-4 2 0,-9 5 190,0 0 0,0-1 1,-1-1-1,0-1 0,-1 0 0,1-1 0,-27 6 0,-125 18 840,160-29-1009,-8 2-35,11-2-74,1 0-1,-1 0 0,1-1 1,-1 1-1,1-1 1,-1 0-1,0 0 1,1-1-1,-1 1 1,-4-2-1,9 1 16,-1 1-1,1-1 0,0 1 1,0 0-1,0-1 1,-1 1-1,1-1 1,0 1-1,0-1 1,0 1-1,0-1 0,0 1 1,0-1-1,0 1 1,0-1-1,0 1 1,0-1-1,0 1 1,0-1-1,0 1 0,0-1 1,0 1-1,1-1 1,-1 1-1,0-1 1,0 1-1,1-1 1,-1 1-1,0-1 0,0 1 1,1 0-1,-1-1 1,1 1-1,-1 0 1,0-1-1,1 1 1,0-1-1,20-22-484,-15 16 233,14-15-467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13843,'4'3'1680,"0"-2"-1056,-1-1 1121,0-3-1049,0 1-88,1-4-432,1 1-248,-2 0-184,-3 0 216,-5 5-344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14171,'4'7'2167,"39"84"1628,32 43-2719,-40-73-758,-25-44-367,-6-13-74,-1 1-1,0 0 1,0 0-1,0 0 1,-1 0-1,1 1 1,-1-1-1,0 1 1,-1-1-1,0 1 1,1 6-1,-2-11-68,0 0-1,-1 0 1,1 0-1,-1 0 1,0 0 0,1 0-1,-1 0 1,0-1-1,1 1 1,-1 0-1,0 0 1,0-1-1,0 1 1,0-1-1,0 1 1,0-1-1,0 1 1,0-1 0,0 1-1,0-1 1,0 0-1,0 0 1,0 1-1,-2-1 1,-30 4-2114,28-4 2108,-15 1-1325,0-1 0,-31-3-1,42 2 2108,1 0 0,0-1 0,-1 0 0,1-1 0,0 1 0,0-2 0,0 1 0,-12-8 0,19 10-471,1 1 0,-1 0-1,1-1 1,0 1 0,-1 0 0,1-1 0,-1 1 0,1-1 0,0 1-1,-1 0 1,1-1 0,0 1 0,0-1 0,-1 1 0,1-1 0,0 1-1,0-1 1,0 1 0,0-1 0,0 0 0,-1 1 0,1-1 0,0 1-1,0-1 1,0 1 0,1-1 0,-1 1 0,0-1 0,0 1 0,0-1-1,0 1 1,0-1 0,1 1 0,-1-1 0,0 1 0,0-1 0,1 1-1,-1-1 1,0 1 0,1-1 0,20-19 1398,-15 16-1228,42-38 248,-2-2 0,80-99 0,-126 143-532,0 0-1,0 0 1,0-1 0,0 1 0,0 0 0,0 0 0,0 0 0,0 0 0,0 0 0,0 0 0,0 0 0,0 0 0,0 0 0,0-1 0,0 1 0,0 0 0,0 0 0,1 0 0,-1 0 0,0 0 0,0 0 0,0 0 0,0 0 0,0 0 0,0 0 0,0 0 0,0 0 0,0 0 0,1 0 0,-1 0-1,0 0 1,0 0 0,0 0 0,0 0 0,0 0 0,0 0 0,0 0 0,1 0 0,-1 0 0,0 0 0,0 0 0,0 0 0,0 0 0,0 0 0,0 0 0,0 0 0,0 0 0,0 0 0,1 0 0,-1 0 0,0 0 0,0 0 0,0 0 0,0 1 0,0-1 0,0 0 0,0 0 0,0 0-1,0 0 1,0 0 0,0 0 0,0 0 0,0 0 0,0 0 0,0 1 0,0-1 0,0 5-193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16828,'-2'9'1456,"7"-1"-952,6 0-192,15-3 792,3-2-191,9-3-337,5 2-152,3-4-88,1-1-16,-5-2-88,-3-1-96,-8 2-304,-5-1-240,-6 5-464,-6 0 1200,-9 0-488,-4 0-80,-1-8-128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31 10642,'-20'-7'296,"1"1"0,-2 1-1,1 1 1,0 1 0,-31-2-1,44 5-236,1 0-1,-1 0 1,1 1-1,-1-1 1,1 2-1,0-1 1,-1 1-1,1 0 1,0 0-1,0 0 1,0 1-1,0 0 1,0 0-1,1 1 1,-1 0-1,1 0 1,0 0-1,0 0 0,1 1 1,-1 0-1,-3 6 1,-1 3 20,1 0 1,1 1 0,1 1-1,0-1 1,1 1-1,0 0 1,1 0 0,-1 18-1,-7 134 308,12-166-382,-2 56 92,3-1 1,15 102-1,-13-139-87,2 0 1,0 0-1,1-1 1,1 1-1,1-2 0,0 1 1,2-1-1,0 0 0,1-1 1,1 0-1,18 21 0,-1-11-4,1-1-1,2-1 0,0-2 1,2-1-1,0-2 0,1-1 1,1-1-1,63 20 0,-86-34-3,0 0-1,0-1 0,0-1 0,0 0 1,26 0-1,-33-2 1,0 0 0,0-1 1,0 0-1,-1 0 0,1 0 0,0-1 0,-1 0 0,1 0 1,-1 0-1,1-1 0,-1 0 0,0 0 0,0 0 1,0-1-1,7-7 0,-3 1 3,-1 0 0,-1-1 0,0 0 1,0 0-1,-1-1 0,0 1 0,-1-1 0,-1-1 0,5-17 0,1-11 13,7-69 0,-11 43 4,-3 0 1,-9-120 0,1 145-14,-1 0 1,-2 0-1,-2 1 1,-2 0-1,-26-61 1,32 90-6,0 0 0,0 1-1,-1-1 1,-1 1 0,0 1 0,0 0 0,-1 0-1,0 1 1,-15-12 0,18 16-6,-1 1 1,0 0-1,0 0 1,0 1-1,0-1 0,-1 2 1,1-1-1,-1 1 0,0 0 1,1 1-1,-1 0 1,0 0-1,0 0 0,0 1 1,0 1-1,-13 1 1,2 2-50,0 1 0,1 1-1,-25 11 1,21-8-7,-36 10 1,20-11-9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14547,'0'0'1528,"3"0"-847,0 0-193,6 0 744,4 0-120,7-2-216,7 1-119,9-2-217,7 0-120,3 2-144,1-1-32,2 1-144,-4 1-104,-6 0-368,-4 0-304,-14-2 552,-5 2-96,-13-4-56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14219,'0'-1'75,"1"1"-1,0 0 1,-1 0-1,1 0 0,-1 0 1,1 0-1,-1-1 1,1 1-1,-1 0 1,1 0-1,-1 0 1,1 0-1,0 1 1,-1-1-1,1 0 1,-1 0-1,1 0 1,-1 0-1,1 1 1,-1-1-1,1 0 1,-1 0-1,1 1 1,-1-1-1,1 0 1,-1 1-1,0-1 1,1 0-1,-1 1 1,1-1-1,-1 1 1,2 18 1135,-3-8-888,-2 55 368,-4 1 0,-24 109 0,14-91-219,13-69-365,-4 28 123,7-41-201,1-1 0,0 1 1,0 0-1,0-1 0,0 1 0,0 0 1,0 0-1,1-1 0,-1 1 0,1 0 1,1 3-1,-1-5-20,-1-1 0,0 0-1,1 1 1,-1-1 0,1 1 0,-1-1 0,1 0 0,-1 1 0,1-1 0,0 0-1,-1 1 1,1-1 0,-1 0 0,1 0 0,-1 0 0,1 0 0,0 1-1,-1-1 1,1 0 0,0 0 0,-1 0 0,1 0 0,-1 0 0,1-1-1,1 1 1,16-6 112,6-8-66,-1 0 0,0-2 0,27-25 0,-25 20-29,52-34 1,-72 52-32,0 0 0,1 0 0,-1 1 0,1-1 0,0 1 0,-1 1 0,1-1 0,0 1 0,0 0 0,0 0 0,12 0 0,-15 2 2,0 0 0,1-1 0,-1 1 0,0 0 0,0 0 0,0 1 0,0-1-1,0 1 1,0 0 0,-1-1 0,1 1 0,0 0 0,-1 1 0,0-1 0,1 0 0,-1 1 0,0-1 0,0 1 0,0 0 0,-1-1 0,1 1-1,-1 0 1,3 6 0,-1-3 38,-1 1-1,1-1 0,-1 1 1,0 0-1,0 0 0,-1 0 0,0 0 1,0 0-1,-1 1 0,0-1 1,0 0-1,-1 0 0,0 0 1,0 0-1,-1 0 0,1 0 0,-1 0 1,-1 0-1,0-1 0,0 1 1,0-1-1,0 1 0,-1-1 1,0 0-1,-1-1 0,1 1 0,-1-1 1,0 0-1,0 0 0,-1 0 1,1-1-1,-1 0 0,-11 6 1,0-2 201,-1-1 1,0 0-1,-1-2 1,1 0-1,-30 4 1,17-6 20,0-1 1,-53-3 0,52-5-614,31 5 304,1 1 1,-1 0-1,1 0 1,-1 0 0,1-1-1,-1 1 1,1 0-1,-1 0 1,1-1-1,-1 1 1,1 0 0,0-1-1,-1 1 1,1-1-1,0 1 1,-1 0 0,1-1-1,0 1 1,0-1-1,-1 1 1,1-1-1,0 0-46,0 0-1,0 1 0,1-1 0,-1 0 1,0 1-1,1-1 0,-1 1 0,0-1 1,1 0-1,-1 1 0,1-1 0,-1 1 1,1 0-1,-1-1 0,1 1 0,-1-1 0,1 1 1,-1 0-1,1-1 0,0 1 0,-1 0 1,2-1-1,6-3-228,1 1-1,-1 0 1,11-2 0,-6 1-15,25-7-719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16764,'0'2'229,"1"0"1,0 0-1,0-1 1,0 1 0,0 0-1,0 0 1,1 0-1,-1-1 1,0 1 0,1-1-1,0 1 1,-1-1-1,4 2 1,4 6 307,61 79 374,100 165 0,-167-248-1057,0-1 1,-1 1-1,1 0 1,-1 1-1,0-1 1,2 6-1,-4-10 71,0 0 1,0-1-1,0 1 0,0 0 0,0 0 0,0 0 1,0 0-1,0-1 0,0 1 0,0 0 0,-1 0 0,1 0 1,0 0-1,0-1 0,-1 1 0,1 0 0,-1 0 1,1-1-1,-1 2 0,0-1 9,0-1 0,0 1 0,0 0 0,0-1 0,-1 1 0,1-1 0,0 1 0,0-1 0,0 1 0,-1-1 0,1 0 0,0 1 0,0-1 0,-1 0 0,1 0 0,-3 0 0,-12 0-558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3 449 14827,'-3'0'1360,"8"-7"-839,5-6-145,7-10 608,6-4-128,10-11-224,3-7-104,5-4-120,2-2-72,-1 2-240,-3 6-200,-11 6-480,-8 7 288,-15 13 176,-7 4-136,-9 7-80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 12731,'0'-2'189,"-1"-1"0,1 1 0,0 0 0,0 0 0,-1 0 0,2 0 0,-1-1 0,0 1 0,0 0 0,1 0 1,-1 0-1,1 0 0,-1 0 0,1 0 0,0 0 0,0 0 0,0 0 0,3-4 0,-2 3 56,1 0 0,1 0 0,-1 0 1,0 0-1,1 0 0,-1 0 0,1 1 0,8-4 0,-3 2 42,1 0-1,0 0 0,0 1 1,0 1-1,0 0 1,1 0-1,14 0 0,-22 2-259,1 0-1,0 0 0,0 1 1,0-1-1,-1 1 0,1 0 0,0 0 1,-1 0-1,1 0 0,-1 1 0,1-1 1,-1 1-1,0 0 0,0 0 0,0 0 1,0 1-1,0-1 0,0 1 1,0-1-1,-1 1 0,1 0 0,-1 0 1,0 0-1,0 1 0,0-1 0,0 0 1,-1 1-1,1-1 0,-1 1 0,0-1 1,0 1-1,0 0 0,-1 0 1,1-1-1,-1 1 0,0 0 0,0 0 1,0-1-1,0 1 0,-1 0 0,0 0 1,0-1-1,0 1 0,0 0 0,-2 3 1,-1 3-5,0-1 1,-1 0-1,0 0 1,-1 0-1,0-1 1,0 1 0,-1-2-1,0 1 1,0-1-1,-13 10 1,-5 2 155,-1-1 0,-32 16 1,58-34-176,0 0 0,0 0 0,0 0 1,-1 0-1,1 0 0,0 0 0,0 0 1,0 0-1,0 0 0,0 0 0,0 0 1,-1 0-1,1 0 0,0 0 0,0 0 1,0 1-1,0-1 0,0 0 0,0 0 1,0 0-1,0 0 0,0 0 0,0 0 1,-1 0-1,1 1 0,0-1 0,0 0 1,0 0-1,0 0 0,0 0 0,0 0 1,0 1-1,0-1 0,0 0 0,0 0 1,0 0-1,0 0 0,0 0 1,0 0-1,0 1 0,0-1 0,0 0 1,0 0-1,0 0 0,1 0 0,-1 0 1,0 1-1,8 3 42,11-1-58,-6-1-237,0-1 0,1 0 0,-1-1 0,1 0 0,-1-1 0,1-1 0,-1 0 1,0 0-1,0-2 0,15-5 0,-8 0-237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17212,'0'0'39,"0"0"0,-1 0 0,1 0 0,0 0 0,0 0 0,0 1 0,-1-1 0,1 0 0,0 0 1,0 0-1,0 0 0,-1 1 0,1-1 0,0 0 0,0 0 0,0 1 0,0-1 0,0 0 0,-1 0 0,1 0 1,0 1-1,0-1 0,0 0 0,0 0 0,0 1 0,0-1 0,0 0 0,0 0 0,0 1 0,0-1 0,0 0 1,0 1-1,0-1 0,0 0 0,0 0 0,0 1 0,0-1 0,1 0 0,-1 0 0,0 0 0,0 1 0,0-1 1,0 0-1,0 0 0,1 1 0,-1-1 0,0 0 0,0 0 0,0 0 0,1 1 0,18 1 885,29-7 102,180-47 642,-16 2-1156,-175 44-573,0 1 0,1 2 0,62 3 1,-90 0-53,0 1 0,-1 1 0,1 0-1,0 0 1,-1 1 0,12 4 0,-17-5 46,-1 0 0,1 0 0,-1 0-1,0 0 1,0 0 0,0 1-1,0 0 1,0-1 0,0 1-1,-1 0 1,1 0 0,-1 0 0,0 1-1,0-1 1,0 0 0,0 1-1,-1 0 1,2 4 0,4 23-340,-3-2-52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13579,'0'0'53,"0"0"0,-1 0 0,1 0 0,0 0 0,0 0 0,0 0 0,0 0 0,0 0 0,-1 0 0,1-1 0,0 1 0,0 0 0,0 0 0,0 0-1,0 0 1,-1 0 0,1 0 0,0 0 0,0 0 0,0 0 0,0-1 0,0 1 0,0 0 0,0 0 0,0 0 0,0 0 0,-1 0 0,1 0 0,0-1 0,0 1 0,0 0 0,0 0 0,0 0 0,0 0 0,0-1 0,0 1 0,0 0 0,0 0 0,0 0 0,0 0 0,0 0 0,0-1 0,0 1 0,0 0 0,8-6 894,13-3 671,9 1-867,0 1 0,0 2 0,55-3 0,94 10-514,-147 0-624,0 0 1,0 2-1,33 9 1,-55-8 312,-10-5 68,0 0 0,0 0 0,0 0 0,0 0-1,0 0 1,1 0 0,-1 0 0,0 0 0,0 0-1,0 0 1,0 0 0,0 0 0,0 0-1,0 0 1,0 0 0,1 0 0,-1 1 0,0-1-1,0 0 1,0 0 0,0 0 0,0 0 0,0 0-1,0 0 1,0 0 0,0 0 0,0 0-1,0 1 1,0-1 0,0 0 0,0 0 0,0 0-1,0 0 1,0 0 0,0 0 0,0 0 0,0 1-1,0-1 1,0 0 0,0 0 0,0 0-1,0 0 1,0 0 0,0 0 0,0 0 0,0 1-1,0-1 1,0 0 0,0 0 0,0 0 0,0 0-1,0 0 1,0 0 0,0 0 0,0 0-1,0 0 1,-1 0 0,1 1 0,0-1 0,0 0-1,0 0 1,0 0 0,0 0 0,0 0 0,-14 2-376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14475,'-12'27'1360,"12"-14"-904,6-9-111,11-8 1071,9-6-608,13-7-280,8-3-120,16-5-88,6 0-16,5-1-280,1 3-288,-5 10-496,-4 4-1632,-11 9 2008,-5 2-329,-17 4-255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70 14299,'1'-1'89,"0"0"-1,0 1 1,0-1 0,-1 0-1,1 0 1,0 0 0,0 0-1,0 0 1,-1 0 0,1 0-1,-1 0 1,1 0 0,-1 0-1,1 0 1,-1 0 0,1 0-1,-1-2 1,-7-2 530,-12 5-239,6 2-164,-1 1-1,1 1 0,-1 0 1,1 1-1,1 0 1,-1 1-1,1 0 0,0 1 1,0 1-1,1 0 1,0 0-1,-15 15 1,15-12-170,0 0 0,0 2 0,1-1 0,0 1 0,1 1 0,1-1 0,0 1 0,1 1 0,1 0 1,-8 24-1,12-33-38,1 1 1,0-1 0,0 1-1,1-1 1,-1 1-1,1-1 1,1 1 0,-1-1-1,1 1 1,1 0 0,-1-1-1,1 0 1,0 1 0,4 7-1,-4-10-1,1 1-1,-1-1 0,1 0 1,1 0-1,-1 0 0,0 0 1,1 0-1,0-1 1,0 0-1,0 1 0,0-1 1,1-1-1,-1 1 0,1-1 1,-1 0-1,1 0 1,0 0-1,9 2 0,-5-3 13,0 0-1,0 0 1,1-1-1,-1-1 0,0 1 1,1-1-1,-1-1 1,0 0-1,0 0 0,0-1 1,0 0-1,-1 0 1,1-1-1,-1-1 0,0 1 1,14-11-1,-1 0 101,-1-2-1,0 0 1,-2-1-1,31-37 1,-36 39 2,-2-1 1,0 0-1,-1 0 1,10-24 0,-16 33-59,-1-1 0,0 1 1,-1-1-1,0 0 0,0 0 1,-1 0-1,0 0 1,0 0-1,-1 0 0,0 0 1,-3-14-1,2 19-45,0 0 0,0 0 0,-1 0 0,1 0 0,-1 0 0,0 1 0,-1-1 1,1 1-1,0-1 0,-1 1 0,0 0 0,0 0 0,0 0 0,0 0 0,0 0 0,-1 1 0,1 0 0,-1-1 0,1 1 0,-1 1 0,0-1 0,0 0 0,0 1 0,0 0 0,0 0 0,-5-1 0,-6 0-118,-1 0-1,0 1 1,0 1-1,0 0 1,-23 4-1,17 0-87,-1 0 0,1 2 0,0 1 0,1 0 0,-27 14 0,15-4-177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14755,'1'6'1649,"4"-1"-1113,8 3-144,4 1 1200,11-1-928,8 1-80,13-2-96,4-1-55,7-3-137,2-2-40,-2-1-200,-4 0-200,-9-1-561,-7-2 617,-12-3-112,-10-1-40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9962,'-18'24'359,"1"2"-1,1 0 0,1 0 1,2 2-1,1-1 0,1 2 1,1-1-1,-7 40 1,12-46-263,2 0 1,0 0-1,2 0 1,0 1 0,1-1-1,2 1 1,0-1 0,1 0-1,2 0 1,0 0-1,15 39 1,-15-49-83,1-1 0,0 1 1,0-1-1,1 0 0,1-1 0,0 0 0,0 0 0,1-1 1,0 0-1,1 0 0,0-1 0,0 0 0,1-1 0,0 0 0,0-1 1,0 0-1,1 0 0,0-2 0,0 1 0,0-2 0,1 1 1,0-2-1,-1 0 0,1 0 0,0-1 0,0-1 0,0 0 1,0 0-1,-1-2 0,1 1 0,0-2 0,-1 0 0,22-7 1,-19 3-9,0-1 0,0 0 1,-1 0-1,0-2 0,-1 0 1,1 0-1,-2-1 0,0-1 1,0 0-1,-1-1 0,-1 0 1,0-1-1,-1 1 1,0-2-1,12-29 0,-10 18 6,-1-1 0,-1-1 0,-2 0 0,-1 0 0,-1 0 0,-1-1 0,-2 0 0,-1-41 0,-2 56 0,0 0 0,-1-1 0,0 1-1,-1 1 1,0-1 0,-1 0 0,-7-13 0,9 22-6,-1 0 1,1 0-1,-1 0 1,-1 0-1,1 1 0,-1-1 1,1 1-1,-1 0 1,0 0-1,-1 0 0,1 1 1,-1 0-1,0-1 0,1 2 1,-1-1-1,-1 0 1,1 1-1,0 0 0,0 0 1,-7-1-1,3 2-4,0 0 1,0 0-1,1 1 0,-1 0 0,0 0 0,0 1 0,0 1 0,-11 2 0,-4 3-33,-37 16 1,36-12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1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15363,'1'5'1321,"1"4"-881,1-2-104,14-3 576,7-1-120,12-4-120,6-2-56,8-4-96,1-2-63,4-2-73,-4-1-72,-5-3-224,-6 0-128,-8-1-560,-5 1 888,-11 3-360,-2 2-56,-8-11-72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5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12203,'1'-5'620,"1"0"-1,0 1 1,0-1 0,1 0 0,-1 1 0,7-8 0,-9 12-554,1-1 1,-1 0-1,1 1 1,-1-1-1,1 0 1,0 1-1,-1-1 0,1 1 1,0 0-1,-1-1 1,1 1-1,0-1 1,0 1-1,0 0 0,-1 0 1,1-1-1,0 1 1,0 0-1,0 0 1,0 0-1,-1 0 0,1 0 1,0 0-1,0 0 1,0 0-1,0 0 1,-1 1-1,1-1 0,0 0 1,0 0-1,0 1 1,-1-1-1,1 0 1,0 1-1,0-1 0,-1 1 1,1-1-1,-1 1 1,1 0-1,0-1 1,-1 1-1,1-1 0,-1 1 1,1 0-1,-1 0 1,1 0-1,22 32 770,32 60 1,-37-59-596,44 60 0,59 42 186,-121-136-441,1 0 1,-1 0-1,0 1 0,0-1 0,0 0 1,1 0-1,-1 0 0,0 1 0,0-1 1,0 0-1,0 0 0,0 1 0,0-1 1,1 0-1,-1 1 0,0-1 1,0 0-1,0 0 0,0 1 0,0-1 1,0 0-1,0 0 0,0 1 0,0-1 1,0 0-1,0 1 0,-1-1 0,1 0 1,0 0-1,0 1 0,0-1 0,0 1 1,-11 3-953,-25-3-1055,21-1 1703,-6 2-286,2 2-44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11827,'1'-6'679,"-1"-1"1,1 1 0,1 0 0,-1 0 0,1-1 0,0 1 0,0 0 0,1 0-1,6-10 1,4-5 37,20-23 0,-18 25-193,5-9-193,-6 8-252,1 1 0,32-34 0,-43 51-206,2-5-2088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75 12835,'-4'-1'534,"0"-1"0,0 0 1,1 0-1,-1 0 0,1 0 0,-1-1 1,1 1-1,-4-5 0,6 7-391,1-1 0,-1 1-1,1-1 1,0 1 0,-1-1 0,1 1-1,0-1 1,-1 0 0,1 1 0,0-1-1,-1 0 1,1 1 0,0-1 0,0 0-1,0 1 1,0-1 0,0 0 0,0 1-1,0-1 1,0 0 0,0 0 0,0 0-70,1 0 0,0 0 0,-1 0 0,1 1 1,-1-1-1,1 0 0,0 1 0,0-1 0,0 0 1,-1 1-1,1-1 0,0 1 0,0 0 0,0-1 1,0 1-1,0 0 0,0-1 0,0 1 0,0 0 1,1 0-1,27-7-26,0 1 0,1 2-1,0 1 1,-1 1 0,1 1 0,52 7 0,-77-5 409,-5-1-441,1 1 0,-1-1 1,0 0-1,0 0 0,0 0 0,1 0 1,-1 0-1,0 1 0,1-1 0,-1 0 1,0 0-1,0 0 0,1 0 1,-1 0-1,0 0 0,0 0 0,1 0 1,-1 0-1,0 0 0,0 0 0,1 0 1,-1 0-1,0 0 0,1 0 1,-1-1-1,0 1 0,0 0 0,1 0 1,-1 0-1,0 0 0,0 0 1,0-1-1,1 1 0,-1 0 0,0 0 1,0 0-1,0-1 0,1 1 0,-1 0 1,1-9 105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5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15819,'-5'-13'2692,"3"8"-1147,13 9-983,-6-1-481,34 14 48,-37-16-117,0 0-1,0 0 1,0-1 0,0 1 0,1 0 0,-1-1 0,0 0 0,1 0 0,-1 0-1,0 0 1,0 0 0,1 0 0,-1 0 0,4-2 0,-6 2 2,1 0 0,-1 0 1,1-1-1,-1 1 0,1 0 1,-1-1-1,0 1 0,1 0 1,-1-1-1,1 1 0,-1-1 1,0 1-1,1 0 0,-1-1 1,0 1-1,0-1 0,1 1 0,-1-1 1,0 1-1,0-1 0,0 1 1,0-1-1,0 0 0,0 1 1,1-1-1,-1 1 0,-1-1 1,1 1-1,0-1 0,0 1 0,0-1 1,0 1-1,0-1 0,0 0 1,0 1-1,-1-1 0,1 1 1,0-1-1,0 1 0,-1 0 1,1-1-1,0 1 0,-1-1 1,1 1-1,-1-1 0,1 1 0,-1-1 1,-1-1 53,0 0 0,0 1 1,0-1-1,0 0 0,0 1 1,0-1-1,-1 1 0,-3-2 0,5 3-47,-1-1 0,1 1-1,-1 0 1,1-1 0,-1 1-1,1 0 1,-1 0-1,1 0 1,-1 0 0,1 1-1,-1-1 1,1 0 0,-1 1-1,1-1 1,-1 1-1,1-1 1,0 1 0,-1 0-1,1-1 1,0 1 0,-2 1-1,1 0-5,-1 1 1,1-1-1,0 1 0,0-1 0,0 1 0,0 0 0,1 0 0,-1 0 0,-1 4 1,0 1-16,1 0 1,0 0-1,0 0 1,0 0-1,1 0 1,0 0-1,1 11 1,0-19 0,0 0 0,0 1 0,0-1 0,0 0 0,0 1 0,0-1 0,0 0 0,0 1 0,0-1 0,0 1 0,0-1 0,0 0 0,0 0 0,0 1 0,0-1 0,0 0 0,1 1 0,-1-1 0,0 0 0,0 1 0,0-1 0,1 0 0,-1 0 0,0 1 0,0-1 0,1 0 0,-1 0 0,0 1 0,1-1 0,6-7 43,3-16-53,-9 17-65,3-19-454,-4 24 516,0 1 1,0-1 0,0 0-1,-1 0 1,1 1-1,0-1 1,0 0-1,-1 0 1,1 1-1,0-1 1,-1 0-1,1 1 1,-1-1-1,1 0 1,-1 1-1,1-1 1,-1 1 0,1-1-1,-1 1 1,0-1-1,1 1 1,-1 0-1,0-1 1,1 1-1,-1 0 1,0-1-1,0 1 1,-1-1-1,-12 0-174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63 155 16900,'0'-13'169,"6"-13"19,-6 26-180,1-1 0,0 1-1,0 0 1,0-1 0,0 1 0,0 0 0,0 0-1,0 0 1,-1 0 0,1 0 0,0 0 0,0 0-1,0 0 1,0 1 0,0-1 0,0 0 0,0 0 0,-1 1-1,1-1 1,0 1 0,0-1 0,0 1 0,-1-1-1,1 1 1,0-1 0,-1 1 0,2 0 0,4 3 6,4-1-11,0 1-1,1-2 0,-1 0 0,0 0 1,1-1-1,-1 0 0,1 0 0,-1-2 0,1 1 1,-1-1-1,12-3 0,-12 2 3,-1 0 0,0 0 0,0-1-1,0-1 1,-1 0 0,1 0 0,-1 0 0,0-1-1,0 0 1,0-1 0,-1 0 0,11-11 0,-17 16-1,0 1 0,0-1 0,0 0 1,-1 0-1,1 1 0,0-1 0,-1 0 1,1 0-1,-1 0 0,1 0 0,-1 0 0,1 0 1,-1 0-1,0 0 0,1 0 0,-1 0 0,0 0 1,0 0-1,0 0 0,0 0 0,0 0 1,0 0-1,0 0 0,0-1 0,-1 1 4,0 0-1,1 1 1,-1-1-1,0 0 1,0 0-1,1 1 1,-1-1-1,0 1 1,0-1 0,0 1-1,0-1 1,0 1-1,0-1 1,0 1-1,0 0 1,0 0-1,0-1 1,-2 1-1,-8-1 63,1 1 0,-1 0 0,-13 2 0,22-2-58,-39 6 361,-55 16 0,60-12-20,-1-3 1,-40 5-1,101-13-279,-2 1-92,0-1 1,0 0-1,23-6 1,-23 1 0,0 0 1,0-1-1,-1-1 1,0-2 0,0 0-1,29-19 1,-50 29 16,0 0 0,0 0-1,1 0 1,-1 0 0,0 0 0,0 0 0,0-1-1,0 1 1,0 0 0,1 0 0,-1 0 0,0 0-1,0 0 1,0 0 0,0 0 0,0 0 0,0-1-1,1 1 1,-1 0 0,0 0 0,0 0 0,0 0-1,0 0 1,0-1 0,0 1 0,0 0 0,0 0-1,0 0 1,0 0 0,0-1 0,0 1 0,0 0-1,0 0 1,0 0 0,0-1 0,0 1 0,0 0-1,0 0 1,0 0 0,0 0 0,0 0 0,0-1-1,0 1 1,0 0 0,0 0 0,0 0 0,-1-1-1,-10-1 3,-17 4 13,27-2-14,-21 2 70,-1 2-1,1 0 1,0 1 0,0 1-1,-36 16 1,48-15-9,15-6-643,19-5-376,-15 0 694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0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12755,'-3'8'1072,"5"3"-768,-1 0-88,3 0 360,5 1-120,4-2-120,1-3-32,6-3-56,3-1-31,4-3-57,1 0-8,-1 0 16,-3-3-48,-2-2 1912,-6-5-1816,-12-3 144,-4 0 120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0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14035,'1'-1'79,"0"1"-1,-1-1 1,1 1-1,0-1 1,0 1-1,0 0 1,0-1-1,0 1 1,0 0-1,0 0 1,0 0-1,0 0 1,0 0-1,0 0 1,0 0-1,0 0 1,0 0-1,0 0 1,0 0-1,2 1 1,24 9 399,-11-4-39,8 1-180,1-1 0,0 0 0,0-2 0,1-2 0,45 1 0,-58-4-210,-1 0 1,0 0-1,0-1 0,0-1 1,0 0-1,0-1 1,-1 0-1,1 0 1,-1-2-1,0 1 0,0-1 1,-1-1-1,0 0 1,11-9-1,-14 9 384,-9 7-72,-17 12 186,-2 2-137,-7-2-122,0-1 1,-1-1-1,-51 10 1,42-11-909,-53 19 1,77-21 405,4 0-106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0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86 11650,'0'-1'113,"0"1"-1,0-1 1,-1 1-1,1-1 1,0 1-1,0-1 1,-1 1-1,1-1 1,0 1-1,-1-1 1,1 1-1,0-1 1,-1 1-1,1 0 1,-1-1-1,1 1 1,-1 0-1,1-1 1,-1 1-1,1 0 1,-1 0-1,1-1 1,-1 1-1,1 0 1,-1 0-1,1 0 1,-2 0-1,-8 15 1383,3 7-1181,0 1 0,2 0 0,1 0-1,-3 32 1,2-13-37,-4 33 225,3 0-1,4 78 1,2-150-488,0 4 25,1 1-1,-1-1 1,1 0 0,3 11 0,-4-18-38,0 0 1,0 1 0,0-1-1,0 0 1,0 0 0,0 0-1,0 1 1,0-1 0,0 0 0,0 0-1,1 0 1,-1 1 0,0-1-1,0 0 1,0 0 0,0 0-1,0 1 1,0-1 0,1 0 0,-1 0-1,0 0 1,0 0 0,0 0-1,0 1 1,1-1 0,-1 0-1,0 0 1,0 0 0,0 0 0,1 0-1,-1 0 1,0 0 0,0 0-1,0 0 1,1 0 0,-1 0-1,0 0 1,0 0 0,1 0-1,-1 0 1,0 0 0,0 0 0,1 0-1,6-10 35,2-16-6,9-48 36,9-91 0,-3-77 35,-21 215-92,-2 18-3,0 0 0,0-1 0,0 1 0,-1 0 0,-1-1 0,0 1 0,-3-14 0,4 23-6,0 0 1,0 0-1,0 0 0,0-1 0,0 1 0,0 0 0,0 0 1,0 0-1,0-1 0,0 1 0,0 0 0,0 0 0,0 0 0,0 0 1,0 0-1,0-1 0,-1 1 0,1 0 0,0 0 0,0 0 1,0 0-1,0 0 0,0 0 0,0 0 0,-1-1 0,1 1 0,0 0 1,0 0-1,0 0 0,0 0 0,-1 0 0,1 0 0,0 0 1,0 0-1,0 0 0,0 0 0,-1 0 0,1 0 0,0 0 0,0 0 1,0 0-1,0 0 0,-1 0 0,1 0 0,0 0 0,-7 9 5,-3 15-1,-6 25-8,-14 81 0,25-100 1,2 1 0,1-1 0,1 1 1,4 33-1,1-49-7,-4-15 9,0 1 1,0-1 0,1 0-1,-1 0 1,0 0 0,0 0-1,0 0 1,0 0-1,0 1 1,1-1 0,-1 0-1,0 0 1,0 0-1,0 0 1,0 0 0,1 0-1,-1 0 1,0 0-1,0 0 1,0 0 0,1 0-1,-1 0 1,0 0-1,0 0 1,0 0 0,1 0-1,-1 0 1,0 0 0,0 0-1,0 0 1,0 0-1,1 0 1,-1 0 0,0 0-1,0 0 1,0 0-1,1-1 1,0 0-1,0-1-1,1 1 1,-1-1 0,0 0 0,0 1-1,0-1 1,0 0 0,0 0 0,0 0-1,-1 1 1,2-4 0,7-39 4,-2 0 0,-2 0-1,-2 0 1,-3-46 0,1 76-3,-1 9-2,0 0-1,0 1 1,0-1 0,-1 0 0,1 0 0,-1 0 0,-2-6 0,3 11 1,0 0 0,0 0-1,0 0 1,0 0 0,0 0 0,0 0 0,0 0-1,0 1 1,0-1 0,0 0 0,0 0 0,0 0-1,0 0 1,0 0 0,0 0 0,0 0 0,0 0-1,-1 0 1,1 0 0,0 0 0,0 0-1,0 0 1,0 0 0,0 1 0,0-1 0,0 0-1,0 0 1,0 0 0,0 0 0,0 0 0,0 0-1,0 0 1,-1 0 0,1 0 0,0 0 0,0 0-1,0 0 1,0 0 0,0 0 0,0 0 0,0 0-1,0 0 1,0 0 0,0 0 0,0 0 0,-1 0-1,1 0 1,0 0 0,0 0 0,0 0 0,0-1-1,0 1 1,0 0 0,0 0 0,0 0 0,0 0-1,0 0 1,0 0 0,0 0 0,0 0-1,0 0 1,0 0 0,-1 0 0,1 0 0,-3 12-71,-2 16-45,0 10-555,-2 1-1,-2-1 1,-16 44-1,24-80 295,0-4-86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0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78 182 12651,'-10'6'2184,"6"-3"-166,5 8-1393,0 3-468,0 0 0,-2-1 0,1 1 0,-2 0 0,-3 17 0,-1 5 94,-16 104 339,11-77-484,2 0-1,-2 106 1,14-151-103,-3-18-2,0 0-1,0 0 0,0 0 0,0 0 0,0 0 0,0 0 0,0 1 0,0-1 0,1 0 0,-1 0 0,0 0 0,0 0 0,0 0 0,0 0 0,0 0 1,0 0-1,0 1 0,0-1 0,1 0 0,-1 0 0,0 0 0,0 0 0,0 0 0,0 0 0,0 0 0,0 0 0,1 0 0,-1 0 0,0 0 1,0 0-1,0 0 0,0 0 0,0 0 0,1 0 0,-1 0 0,0 0 0,0 0 0,0 0 0,0 0 0,0 0 0,0 0 0,1 0 0,-1 0 1,0 0-1,0 0 0,0 0 0,0-1 0,0 1 0,2-2 0,0 0 1,-1-1-1,1 1 0,-1-1 1,0 1-1,0-1 0,0 1 1,1-6-1,21-90 12,10-107 0,-27 161-9,9-63 11,1-157 1,-16 252-15,1 10 0,-1 0 0,0-1 0,0 1 0,0 0 0,0 0 0,0-1-1,-1 1 1,1 0 0,-1 0 0,1 0 0,-1 0 0,-1-4 0,1 6 0,1-1 0,0 1 0,0 0-1,0 0 1,0 0 0,0 0 0,0 0 0,0 0 0,0 0 0,0 0 0,0 0-1,0-1 1,0 1 0,0 0 0,-1 0 0,1 0 0,0 0 0,0 0 0,0 0 0,0 0-1,0 0 1,0 0 0,0 0 0,0 0 0,-1 0 0,1 0 0,0 0 0,0 0-1,0 0 1,0 0 0,0 0 0,0 0 0,0 0 0,-1 0 0,1 0 0,0 0 0,0 0-1,0 0 1,0 0 0,0 0 0,0 0 0,0 0 0,0 0 0,-1 0 0,1 0-1,0 0 1,0 1 0,0-1 0,0 0 0,-4 8-3,0 11-4,-32 328-30,18-138-152,11-157-40,3-26-239,1 0 1,1 0-1,2 30 0,0-56 458,0 0 0,0 0 0,0 0 0,0 0 0,0 0 0,0 0 0,0 0 0,1 0 0,-1 0 0,0 0 0,0 0 0,0 0 0,0 0-1,0 0 1,0 0 0,0 0 0,0 0 0,0 0 0,0 0 0,0 0 0,0 0 0,0 0 0,0 0 0,0 0 0,0 0 0,1 0 0,-1 0 0,0 0 0,0 0 0,0 0 0,0 0 0,0 0 0,0 0 0,0 0 0,0 0 0,5-16-406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182 120 14187,'-15'6'152,"1"1"1,0 0-1,0 1 0,1 1 1,0 0-1,-20 19 0,26-21-130,1 0-1,0 0 1,0 0-1,1 1 1,0 0-1,1 0 1,-1 1-1,2-1 1,-1 1-1,1 0 1,0 0-1,-2 16 1,3-8 7,1-1 0,1 0 1,0 1-1,1-1 0,1 0 1,1 0-1,0 0 1,1 0-1,1 0 0,0 0 1,1-1-1,0 0 0,2-1 1,16 26-1,-11-21-1,2 0 1,0 0-1,1-2 0,0 0 0,2-1 1,0 0-1,1-2 0,0 0 0,35 18 0,-44-27-28,1 0 0,0 0-1,0-1 1,0-1 0,0 0-1,1-1 1,0 0 0,-1 0-1,1-1 1,21-2-1,-23 0-5,-1 0 0,1-1 0,-1 0-1,0-1 1,0 0 0,0 0-1,0-1 1,0 0 0,-1-1 0,0 0-1,0 0 1,0-1 0,11-10-1,-6 2-4,0 0-1,-1-1 1,0-1-1,-2 0 1,0 0-1,-1-1 1,0 0-1,-1-1 1,-1 0-1,-1 0 1,-1-1-1,4-24 1,-4 14-10,-1-1 1,-2 0-1,-1 0 0,-1 0 1,-2 0-1,-1 0 0,-8-35 1,7 49-1,0 0 1,-1 1-1,-1 0 1,0 0-1,-1 0 0,-1 1 1,0 0-1,-16-20 1,20 29-2,-1-1 1,1 2-1,-1-1 0,0 1 1,0-1-1,0 1 0,-1 1 1,0-1-1,1 1 1,-1 0-1,0 0 0,0 1 1,-1-1-1,1 1 0,-1 1 1,1-1-1,-1 1 0,1 1 1,-1-1-1,0 1 0,1 0 1,-1 0-1,-11 3 1,5 1-4,0 0 1,1 1-1,0 0 1,0 1-1,0 0 1,1 1-1,-20 16 1,-25 23-74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11939,'0'-1'42,"0"1"1,-1 0 0,1 0 0,-1 0 0,1-1-1,0 1 1,-1 0 0,1-1 0,0 1 0,-1 0-1,1-1 1,0 1 0,-1 0 0,1-1 0,0 1-1,0-1 1,-1 1 0,1 0 0,0-1 0,0 1-1,0-1 1,0 1 0,0-1 0,0 1 0,0-1-1,0 1 1,0 0 0,0-1 0,0 1 0,0-1-1,0 1 1,0-1 0,0 1 0,0-1 0,0 1 0,0-1-1,1 1 1,-1 0 0,0-1 0,0 1 0,1-1-1,-1 1 1,0 0 0,0-1 0,1 1 0,-1 0-1,0-1 1,1 1 0,-1 0 0,1 0 0,-1-1-1,0 1 1,1 0 0,-1 0 0,1 0 0,0-1-1,1 0 123,0-1 0,1 1 0,-1-1 0,1 1 0,-1 0 0,1 0 0,0 0 0,3-1 0,1 2 55,0 0 0,0 0 0,0 1 0,0 0 0,0 0 0,-1 1 0,13 4 0,47 24 793,-12-4-420,-44-22-548,-1-1-1,1 1 0,0-2 1,0 1-1,0-1 0,1-1 1,-1 0-1,0 0 1,0-1-1,1-1 0,-1 1 1,0-2-1,0 1 0,0-1 1,0-1-1,0 0 0,0 0 1,-1-1-1,16-9 0,3-4 118,-22 13-107,0-1-1,0 1 0,1 0 0,-1 1 0,1-1 1,0 1-1,0 1 0,1-1 0,13-2 0,-12 7 22,-11 2 31,-12 2 64,-108 0 268,93-6-444,-1 0 0,1 3 1,-1 0-1,1 2 0,-33 9 1,49-8-66,10-5-8,0 1 0,0-1 0,0 0 1,-1 0-1,1 0 0,0 0 0,0 0 0,-1-1 0,-5 1 0,8-2 36,1 0-1,-1 0 0,0 0 0,1 0 0,-1 0 1,1 0-1,0 0 0,-1 0 0,1 0 0,0 0 1,-1-1-1,1 1 0,0 0 0,0 0 0,0 0 1,0 0-1,0 0 0,0 0 0,1-1 0,-1 1 1,0 0-1,1-2 0,0 0-73,1-16-204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6553,'-5'0'385,"-1"1"-1,1-1 0,-1 1 0,1 1 0,-1-1 0,1 1 0,0 0 0,-8 5 0,-41 26 1627,25-14-1421,8-5-444,1 1 0,0 0 1,1 2-1,1 0 0,1 1 1,1 1-1,0 0 0,1 1 1,-23 42-1,15-16-75,2 1 1,2 1 0,-24 90-1,35-102-56,2 0-1,1 0 1,2 0-1,1 0 1,2 0-1,2 1 1,1-1-1,2 0 1,1 0-1,2-1 1,2 0-1,1 0 1,1-1-1,2 0 0,1-1 1,2-1-1,1-1 1,2 0-1,42 51 1,-49-68-14,0-1 1,1 0 0,0 0 0,1-1-1,0-1 1,1-1 0,0 0-1,1-1 1,0-1 0,0 0-1,25 6 1,-27-10-2,0-1-1,0 0 1,0-1-1,0-1 1,0 0-1,0-1 1,0-1-1,0-1 1,0 0-1,0 0 1,0-2 0,-1 0-1,1 0 1,22-12-1,-23 9 8,0-1 0,0-1 0,-1 0 0,0-1 1,-1 0-1,0-1 0,12-13 0,-9 5 18,0-1 1,-1 0 0,-1 0 0,12-27-1,-5 2 44,-2-2-1,-2 0 0,-2-1 1,7-51-1,-9 35 93,-2 0 0,-4-1 0,-3 0 0,-8-123 0,3 170-96,-1 0 0,-1 0-1,0 0 1,-1 1-1,-1-1 1,-14-28-1,16 38-46,0 1-1,-1 0 0,0 0 1,0 0-1,-1 1 0,0 0 1,0 0-1,0 0 0,-1 1 1,0 0-1,0 0 1,0 1-1,0-1 0,-1 2 1,0-1-1,-13-4 0,-13 1-186,-1 1-1,-43-3 0,-2 0-16,30 1-10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24 12355,'-2'-2'46,"1"0"0,-1 1 0,0-1 1,0 0-1,0 0 0,0 1 1,0 0-1,0-1 0,0 1 0,0 0 1,-1 0-1,1 0 0,-1 0 0,1 0 1,0 0-1,-1 1 0,1 0 1,-1-1-1,1 1 0,-1 0 0,1 0 1,-1 0-1,0 0 0,1 1 0,-1-1 1,1 1-1,0-1 0,-1 1 1,1 0-1,-4 1 0,-4 2-10,0 1 0,0 0 0,1 1 0,-1-1 1,1 2-1,-8 7 0,-6 6 19,2 2 0,0 0 0,2 2 0,0 0 0,-20 36 0,6-2 38,-35 86 0,48-94-51,3 0 1,1 2 0,-11 70-1,21-88-19,3-1 0,0 1-1,2-1 1,2 1 0,1 0-1,10 49 1,-7-62-18,1-1-1,1 0 1,1-1-1,0 1 1,2-1-1,0-1 1,1 0-1,1 0 1,1-2-1,0 1 1,19 16-1,-24-25-2,1 0 0,0-1 0,0-1 0,1 1 0,0-2 0,0 1 0,0-1 0,1-1 0,19 6 0,-22-8-1,0-1 1,1 0-1,0 0 0,-1-1 0,1 0 1,-1 0-1,1-1 0,-1 0 1,1-1-1,-1 0 0,1 0 1,-1 0-1,0-1 0,9-5 1,-2-1 4,0 0 0,0-1 0,-2-1 0,1 0 0,-1-1 0,-1 0 0,0-1 1,14-20-1,1-4 41,-2-1 1,20-44-1,-23 37 36,-2 0 0,-3-1 0,23-93 0,-33 105-23,-1 0 0,-2-1 0,-1 1 0,-2-1 0,-2 1 0,-6-51 0,4 67-25,-1 1-1,-1-1 1,0 1 0,-1 0 0,-1 1-1,-1-1 1,0 1 0,-19-26-1,21 33-33,-1 1-1,0 0 1,-1 0-1,1 0 1,-2 1-1,1 1 1,-1-1-1,0 1 1,0 1-1,-1-1 1,1 2-1,-1-1 1,0 1-1,0 1 1,-20-4-1,5 5-25,0 1 0,0 1 0,-1 1 0,-48 9 0,70-9 21,-51 8-58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9794,'2'-1'181,"1"0"0,-1 0 1,1 1-1,0-1 0,-1 1 0,1 0 0,-1 0 1,1 0-1,0 0 0,-1 0 0,1 0 0,-1 1 0,5 0 1,2 1 455,24-2-363,1-2 0,-1 0-1,-1-3 1,58-14 0,-48 10-96,84-16 226,1 5 0,210-5 0,-37 32-83,167-7-94,41-58-54,-242 32-58,-228 25-88,1 2 0,-1 1 1,1 2-1,68 17 1,-90-16-13,0 1 1,0 0-1,0 2 1,0 0-1,-1 1 1,-1 0-1,0 1 1,0 1-1,-1 1 1,0 0-1,-1 0 1,0 1-1,-1 1 1,-1 0 0,0 1-1,11 20 1,-21-34-26,0 1 0,-1-1 1,1 0-1,0 0 1,-1 1-1,1-1 1,0 0-1,-1 1 0,1-1 1,-1 1-1,0-1 1,0 0-1,1 1 0,-1-1 1,0 1-1,0-1 1,0 1-1,-1-1 1,1 1-1,0-1 0,0 0 1,-2 3-1,1-3 3,0 0 1,0-1-1,-1 1 1,1-1-1,-1 1 0,1-1 1,0 1-1,-1-1 0,1 0 1,-1 0-1,1 1 0,-1-1 1,1 0-1,-1 0 0,1-1 1,0 1-1,-1 0 0,1 0 1,-1-1-1,1 1 0,-1-1 1,-1 0-1,-28-11-67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12251,'6'-10'708,"-6"9"-667,1 0-1,-1-1 1,1 1 0,-1 0-1,1 0 1,0 0 0,-1 0-1,1 0 1,0 0-1,0 0 1,0 0 0,0 0-1,0 0 1,0 0 0,0 1-1,0-1 1,0 0 0,0 1-1,1-1 1,-1 1 0,0-1-1,0 1 1,1-1 0,-1 1-1,0 0 1,0 0-1,1 0 1,-1 0 0,0 0-1,3 0 1,19-1 173,1-1-1,-1-1 1,0 0-1,-1-2 1,1-1-1,-1-1 1,0-1-1,-1 0 1,29-17-1,13-6-60,1 3 0,78-24 0,-101 41-135,0 1 1,0 3-1,0 1 0,83-2 1,-4 13 7,-54-1-18,86-6 1,137-42 43,-57 6 23,-177 32-56,1 3-1,68 3 0,105 30 46,-153-17-20,150 5 0,-115-24-17,127-23 0,88-7 23,144 60 87,-251-7-86,-106-10-32,282 25 65,-318-22-9,-1 4 1,-1 3 0,79 29 0,-137-41-63,-1 1 0,0 1 0,0 1 1,0 0-1,-1 1 0,0 0 0,22 20 0,-36-29-46,0 0 0,-1 1 0,1-1 0,-1 1 0,1-1 0,-1 1 0,1-1 0,-1 1 0,0 0 0,1-1 0,-1 1 0,0 0 0,1-1 0,-1 1 0,0 0 0,0-1 0,0 1 0,0 0 0,1-1 0,-1 1 0,0 0 0,0-1 0,0 1 0,0 0 0,-1 0 0,1-1 0,0 1 0,0 0 0,0-1 0,0 1 0,-1 0 0,1-1 0,0 1 0,-1 0 0,1-1 0,-1 1 0,1-1 0,0 1 0,-1-1 0,1 1 0,-2 0 0,0 1-100,0-1 0,-1 1 0,1-1 0,0 0-1,-1 1 1,1-1 0,-1 0 0,0-1-1,-3 2 1,-6-1-391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 13139,'-4'2'150,"1"1"0,0-1 0,-1 1 0,1 0 0,0 1 0,0-1 0,1 1 0,-1-1 0,1 1 1,0 0-1,0-1 0,0 1 0,0 0 0,1 0 0,-2 8 0,2-5-90,0 0 0,1-1 1,0 1-1,0 0 0,1 0 0,0 0 0,0 0 1,0-1-1,4 10 0,88 232 884,-68-186-673,-16-39-147,-6-13-63,0-1 0,1 1 0,0-1-1,0 0 1,1 0 0,0-1 0,12 15 0,-16-23-46,0 1 0,-1-1 0,1 1 0,0-1 0,-1 1 0,1-1-1,0 0 1,0 1 0,-1-1 0,1 0 0,0 0 0,0 0 0,0 0 0,-1 0 0,1 0 0,0 0 0,0 0 0,0 0 0,-1 0 0,1 0 0,0 0 0,0 0 0,0-1 0,-1 1-1,1 0 1,0-1 0,-1 1 0,1 0 0,0-1 0,0 1 0,-1-1 0,1 1 0,-1-1 0,1 1 0,-1-1 0,1 0 0,0 1 0,0-2 0,21-31 396,-19 27-350,72-123 686,98-129-1,-74 122-3009,-84 115 1766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12339,'3'-8'886,"-1"0"-158,0 0 0,1 0 0,0 0 1,0 0-1,1 1 0,0-1 0,8-10 1,-12 18-701,0 0 0,0 0 0,0 0 0,0 0-1,0 0 1,1 0 0,-1 0 0,0 0 0,0 0 0,0 0 0,0 0 0,0-1 0,0 1 0,0 0 0,1 0 0,-1 0 0,0 0 0,0 0 0,0 0 0,0 0 0,0 0 0,0 0 0,1 0 0,-1 0-1,0 0 1,0 0 0,0 0 0,0 0 0,0 1 0,0-1 0,0 0 0,1 0 0,-1 0 0,0 0 0,0 0 0,0 0 0,0 0 0,0 0 0,0 0 0,0 0 0,0 0 0,0 1 0,0-1 0,1 0-1,-1 0 1,0 0 0,0 0 0,0 0 0,0 0 0,0 0 0,0 1 0,0-1 0,0 0 0,0 0 0,3 13 517,-2 13-253,-15 188 280,6-139-484,3 115 1,5-182-73,1 0 0,0 0 0,0-1 0,3 10 0,-3-16-12,-1 0-1,0-1 0,0 1 1,0 0-1,1 0 1,-1 0-1,0 0 1,1-1-1,-1 1 0,1 0 1,-1 0-1,1 0 1,-1-1-1,1 1 1,-1 0-1,1-1 1,0 1-1,-1-1 0,1 1 1,0-1-1,0 1 1,-1-1-1,1 1 1,0-1-1,0 1 0,0-1 1,-1 0-1,1 0 1,0 0-1,0 1 1,0-1-1,0 0 0,0 0 1,0 0-1,0 0 1,0 0-1,-1 0 1,1-1-1,0 1 0,0 0 1,0 0-1,0-1 1,0 1-1,-1 0 1,1-1-1,1 0 0,11-8 28,-1-1 0,0 0 0,0-1-1,-1 0 1,12-16 0,-15 16-25,0 1 0,1 0 0,1 1 1,0 0-1,0 0 0,0 1 0,1 1 0,13-8 0,-20 14-9,-1 0-1,1 0 0,0 0 0,1 0 1,-1 1-1,0 0 0,0-1 0,0 1 1,0 1-1,0-1 0,0 1 0,0-1 1,0 1-1,0 1 0,0-1 0,0 0 0,0 1 1,-1 0-1,1 0 0,0 0 0,-1 0 1,0 0-1,1 1 0,-1 0 0,3 3 1,6 5-19,-1 1 0,-1 0 1,0 0-1,-1 1 0,10 17 0,-15-23 16,0-1-1,-1 1 0,0 1 1,0-1-1,0 0 0,-1 1 0,0-1 1,-1 1-1,1 8 0,-2-12 21,0 0-1,0 0 1,0-1 0,-1 1-1,0 0 1,0 0 0,0 0-1,0-1 1,0 1 0,-1-1-1,0 1 1,1-1-1,-1 1 1,-1-1 0,1 0-1,0 0 1,-1 0 0,1 0-1,-7 4 1,1-1 74,0 0 0,0-1 0,-1-1 0,0 1 0,0-1 0,0-1 0,0 0 0,0 0 0,-1-1 0,1 0 0,-1 0 0,1-1 0,-1-1 0,0 1 0,0-2 0,-12-1 0,-15-3 322,0-2 1,-67-21 0,61 15-228,25 10-211,18 3 11,-1 0-1,1 0 1,0 0-1,0 0 1,0 0-1,0 0 1,0 0-1,0 0 1,0 0-1,-1 0 1,1 1-1,0-1 0,0 0 1,0 0-1,0 0 1,0 0-1,0 0 1,0 0-1,0 0 1,0 0-1,0 1 1,0-1-1,0 0 1,0 0-1,0 0 1,0 0-1,-1 0 0,1 0 1,0 1-1,0-1 1,0 0-1,0 0 1,1 0-1,-1 0 1,0 0-1,0 0 1,0 1-1,0-1 1,0 0-1,0 0 1,0 0-1,0 0 0,0 0 1,0 0-1,0 0 1,0 0-1,0 1 1,0-1-1,0 0 1,1 0-1,-1 0 1,0 0-1,0 0 1,0 0-1,0 0 1,2 2-167,1 0 1,-1 0 0,0 0 0,1-1-1,-1 1 1,1-1 0,0 0 0,-1 0-1,5 1 1,13 4-278,1 0-175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33 14027,'8'-24'1712,"-9"16"-784,-8 13 138,-7 13-395,2 1 0,0 1 1,1 0-1,-17 36 0,17-31-385,-12 23 22,3 1 0,2 1 1,-25 91-1,36-100-228,1 0 0,3 1 0,1 0 0,2 0 0,4 58 0,-1-85-55,1 0 0,0-1 0,1 1 0,1 0 0,0-1 0,11 23 0,-13-33-57,0 1 1,1-1-1,-1 0 1,1 0-1,0 0 1,0 0-1,1 0 1,-1-1-1,1 1 1,0-1-1,0 0 1,0 0-1,0 0 0,0-1 1,1 0-1,-1 1 1,1-2-1,-1 1 1,1 0-1,0-1 1,0 0-1,0 0 1,7 0-1,-4-1 25,1 0 1,0-1-1,0 0 0,0 0 1,-1-1-1,1 0 0,-1-1 1,1 1-1,-1-2 0,14-7 1,1-5-150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31 13299,'12'-7'1109,"20"-11"51,-30 17-974,0 1 1,0-1-1,1 0 0,-1 0 1,0 1-1,0 0 0,0-1 1,0 1-1,1 0 0,-1 0 1,0 0-1,4 0 1,-6 1-129,1-1 1,-1 0-1,1 1 1,-1-1 0,1 0-1,-1 1 1,1-1 0,-1 1-1,1-1 1,-1 1-1,0-1 1,1 1 0,-1-1-1,0 1 1,1-1 0,-1 1-1,0-1 1,0 1-1,0 0 1,0-1 0,1 1-1,-1-1 1,0 1 0,0 0-1,0-1 1,0 1-1,0-1 1,0 1 0,0 0-1,-1-1 1,1 1 0,0-1-1,0 1 1,0 0-1,-1-1 1,1 1 0,0-1-1,0 1 1,-1-1 0,0 1-1,-13 25 874,13-25-891,-87 128 1926,-66 102-793,134-197-1098,12-18-85,0-1 1,-1-1-1,-1 0 1,-1 0 0,-15 16-1,25-29-41,0 0-1,0 0 0,0 0 1,0 0-1,0-1 0,0 1 1,0 0-1,0-1 0,-1 1 1,1-1-1,0 1 0,0-1 1,-1 1-1,1-1 1,0 0-1,0 0 0,-1 1 1,1-1-1,-2 0 0,2-1-4,0 1 0,0-1 0,0 1 0,0-1-1,1 1 1,-1-1 0,0 1 0,0-1 0,1 0-1,-1 1 1,0-1 0,1 0 0,-1 0 0,1 1-1,-1-1 1,1 0 0,-1 0 0,1 0 0,0 0-1,-1-1 1,-1-6-172,0 0-1,1 0 0,0-1 1,0-14-1,1-21-439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17860,'1'2'211,"0"0"-1,0 0 1,1 0 0,-1 0-1,1 0 1,-1-1 0,1 1 0,0 0-1,0-1 1,0 1 0,0-1-1,0 0 1,0 0 0,4 2 0,0 0 426,131 77 1061,69 45-1888,-113-58-2230,-80-61 1980,-3-3-142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6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1294 290 12259,'-22'5'122,"-1"0"1,1-2 0,-1 0-1,0-1 1,0-2-1,0 0 1,-30-5 0,-15-7-609,-73-21 0,79 16 728,-108-14 0,-227 12 852,388 20-1064,0-1 1,0 1 0,0 1 0,0 0 0,1 0-1,-1 1 1,1-1 0,-1 2 0,1 0 0,0 0-1,0 0 1,1 1 0,-13 9 0,12-6 3,0 0 0,0 1 0,1-1 0,0 1 0,1 1 0,0-1 0,1 1 0,-1 0 0,2 1 0,-6 16 0,1 1 17,0 2-1,2-1 1,-5 49-1,11-67-46,1 1-1,0 0 0,0 0 0,1-1 0,1 1 1,0 0-1,0-1 0,1 1 0,1-1 1,0 0-1,0 0 0,8 14 0,3-4 9,0-1 0,1-1 0,1 0 0,0-1 0,2-1 0,0 0 0,1-2 0,1 0 0,0-1 0,1-1 1,0-1-1,28 10 0,-8-6-9,0-1 0,1-3 1,0-1-1,1-3 0,0-1 1,49 1-1,-29-7-21,0-3-1,81-13 1,126-34-57,-65 9 36,-29 15 28,120-24-1,-273 43 12,1-1 0,-1 0 0,0-2 0,0-1 0,-1-1 0,29-18 0,-41 21 0,0-1 0,0 1 0,-1-2 0,0 1 0,0-1 1,-1-1-1,0 0 0,-1 0 0,-1-1 0,1 0 0,-2 0 0,0-1 0,5-14 1,-5 7 1,-1 1 0,-1 0 1,-1-1-1,-1 0 0,-1 1 1,0-1-1,-2 0 1,0 0-1,-1 0 0,-1 1 1,-1-1-1,0 1 0,-13-33 1,11 37 24,-1 0-1,0 0 1,-1 1 0,0-1 0,-1 2-1,0-1 1,-2 1 0,1 1 0,-2 0-1,1 0 1,-2 1 0,1 1 0,-1 0-1,-1 1 1,0 0 0,-30-13 0,19 14 65,-1 0 0,0 2 0,0 1 0,0 1 0,-1 1 0,0 1 0,-47 4 0,1 5 208,-115 26 0,-154 63-51,6 25 920,90-10-675,133-51-271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15267,'-1'-1'217,"1"-1"-1,-1 1 1,1-1-1,-1 1 0,1 0 1,0-1-1,0 1 1,0-1-1,0 1 1,0-1-1,0 1 1,0-1-1,0 1 0,0-1 1,1 1-1,-1-1 1,1 1-1,-1 0 1,1-1-1,0 1 0,-1 0 1,2-3-1,0 2-35,1 1 0,-1-1-1,0 0 1,0 1-1,1-1 1,-1 1 0,1 0-1,-1 0 1,1 0 0,0 0-1,4-1 1,2 0-82,0 0 1,0 1 0,0 0 0,0 0-1,0 1 1,1 1 0,-1-1-1,0 1 1,0 1 0,0 0-1,11 4 1,-16-5-95,-1 0 1,0 0-1,0 1 0,1-1 1,-1 1-1,0 0 1,-1 0-1,1 0 0,0 0 1,0 0-1,-1 1 1,1-1-1,-1 1 0,0 0 1,0-1-1,0 1 0,0 0 1,-1 0-1,1 1 1,-1-1-1,1 0 0,-1 0 1,0 1-1,0-1 0,-1 1 1,1-1-1,-1 0 1,0 1-1,0-1 0,0 1 1,-1 6-1,0-2 12,-1-1-1,0 1 1,-1-1 0,1 0-1,-1 0 1,-1 0 0,1 0-1,-1 0 1,-1-1 0,-5 8-1,-7 6 127,-33 29-1,-4 4 193,54-53-331,-1 0 0,1 0-1,0 0 1,-1 1 0,1-1 0,0 0 0,0 1 0,-1-1 0,1 0-1,0 0 1,0 1 0,-1-1 0,1 1 0,0-1 0,0 0-1,0 1 1,0-1 0,0 0 0,-1 1 0,1-1 0,0 1-1,0-1 1,0 0 0,0 1 0,0-1 0,0 1 0,0-1 0,0 0-1,1 1 1,-1-1 0,0 1 0,0-1 0,0 0 0,0 1-1,0-1 1,1 1 0,16 2 49,30-8-40,-42 4-1,36-6-1,-4 0-928,72-4 0,-109 11 908,1 0 0,-1 1 1,0-1-1,0 0 0,1 0 0,-1 0 0,0 0 0,0 0 1,0 0-1,1 0 0,-1 0 0,0 0 0,0 0 1,0 0-1,0 1 0,1-1 0,-1 0 0,0 0 1,0 0-1,0 0 0,0 1 0,0-1 0,1 0 1,-1 0-1,0 0 0,0 1 0,0-1 0,0 0 1,0 0-1,0 0 0,0 1 0,0-1 0,0 0 1,1 1-57,0 5-219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14115,'-1'0'3488,"11"-4"-1758,16-4-135,67-7 670,107-4-1,-94 16-2100,0 6 0,124 17-1,-195-15-153,0 1 0,1-1-1,-1-3 1,1 0-1,44-5 1,-50-3-12,-26 5-18,-1-1 0,1 1 1,0 0-1,0 1 0,0-1 0,-1 1 1,1-1-1,0 1 0,0 0 0,0 1 1,0-1-1,0 1 0,0-1 1,-1 1-1,1 1 0,0-1 0,-1 0 1,1 1-1,0 0 0,4 3 0,-8-5-15,0 0 0,1 0 0,-1 1 0,0-1 0,0 0-1,0 0 1,0 1 0,0-1 0,1 0 0,-1 0 0,0 0-1,0 1 1,0-1 0,1 0 0,-1 0 0,0 0 0,0 0-1,0 0 1,1 0 0,-1 1 0,0-1 0,0 0 0,1 0-1,-1 0 1,0 0 0,0 0 0,1 0 0,-1 0-1,0 0 1,0 0 0,1 0 0,-1 0 0,0 0 0,0 0-1,1 0 1,-1-1 0,0 1 0,0 0 0,1 0 0,-1 0-1,0 0 1,0 0 0,1 0 0,-1-1 0,0 1 0,0 0-1,0 0 1,0 0 0,1 0 0,-1-1 0,0 1-1,0 0 1,0 0 0,0-1 0,1 1 0,-5-16-1208,-1 8 719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12987,'-36'-14'9471,"36"14"-9389,19 15 1250,-7-8-1226,0 0 0,0-1 0,1-1 0,-1 0 0,1 0 0,1-1 0,-1-1 0,0 0 0,1-1 0,0 0 0,-1-2 0,18 0 1,19-2-44,0-4 1,49-10 0,-46 6 42,-18 3-77,-8 2-12,36-3 0,-57 7-14,1 1 0,-1 0 0,1 0 0,-1 1 0,0-1 0,1 2 0,-1-1 0,0 1 0,1 0 0,-1 0 0,6 3 0,11 12 81,-23-17-45,0-1-101,-1 0 1,0 0-1,0 0 1,1 0 0,-1 0-1,0 0 1,0 0 0,0 0-1,0 1 1,0-1 0,-1-1-1,1 2 42,0 0 0,0 1 0,0-1 0,0 0 0,0 0 0,0 1 0,0-1-1,0 0 1,0 1 0,0-1 0,0 1 0,1-1 0,-1 1 0,0 0 0,0-1 0,1 1-1,-1 0 1,0 0 0,1-1 0,-1 1 0,1 0 0,-1 0 0,0 1 0,1 1-262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15299,'17'16'5284,"1"3"-4368,44 26 66,2-3-1,97 49 0,-29-19-615,-109-57-325,0 0 0,-1 1-1,38 38 1,-77-73-1229,12 13 727,1 1 0,-1 0 0,0 0-1,-11-8 1,10 9-88,-1 0 0,0 0 1,-1 0-1,1 1 0,-1 0 0,1 0 0,-1 1 1,0 0-1,-15-2 0,-1 3-502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13379,'0'2'2519,"6"-5"-796,14-14 9,26-24-383,143-164 1104,4-3-2067,-191 205-394,14-10 15,-15 13-15,0-1 1,-1 1-1,1 0 1,-1-1-1,1 1 1,0 0-1,-1-1 1,1 1-1,0 0 1,-1 0-1,1 0 1,0-1-1,-1 1 0,1 0 1,0 0-1,-1 0 1,1 0-1,0 0 1,-1 0-1,1 1 1,0-1-1,0 0 1,-1 0-1,2 1 1,-2-1-14,0 0 0,0 0 1,1 0-1,-1 0 0,0 1 0,0-1 1,0 0-1,1 0 0,-1 0 1,0 0-1,0 1 0,0-1 0,0 0 1,1 0-1,-1 0 0,0 1 1,0-1-1,0 0 0,0 0 0,0 1 1,0-1-1,0 0 0,0 0 1,0 1-1,0-1 0,0 0 0,0 0 1,0 1-1,0-1 0,0 0 1,0 0-1,0 1 0,0-1 0,0 0 1,0 0-1,0 0 0,0 1 1,0-1-1,0 0 0,-1 0 0,1 1 1,0-1-1,0 0 0,0 0 1,0 0-1,-1 0 0,1 1 0,0-1 1,0 0-1,0 0 0,-1 0 1,1 0-1,0 0 0,0 0 0,-1 1 1,1-1-1,0 0 0,0 0 1,0 0-1,-1 0 0,1 0 1,0 0-1,0 0 0,-1 0 0,-16 3-1481,8-5 1066,-2-2-67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14867,'-24'-3'6873,"36"2"-5452,5 1-1162,81 0 342,115-14 1,-136 1-526,-43 6-46,1 2 1,1 1 0,64 2-1,-30 9 186,-58-5-417,-20-3-360,6 0 522,-1 0-1,0 1 1,0-1 0,1 0 0,-1 0-1,1 0 1,-1-1 0,1 1 0,-3-2-1,-4-10-221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6 234 12691,'0'0'65,"0"0"0,0 0-1,0 0 1,0 0 0,0 1 0,0-1 0,0 0 0,0 0 0,0 0 0,0 0 0,-1 0-1,1 0 1,0 0 0,0 0 0,0 0 0,0 0 0,0 1 0,0-1 0,0 0 0,0 0 0,-1 0-1,1 0 1,0 0 0,0 0 0,0 0 0,0 0 0,0 0 0,0 0 0,-1 0 0,1 0-1,0 0 1,0 0 0,0 0 0,0 0 0,0 0 0,0 0 0,-1 0 0,1-1 0,0 1 0,0 0-1,0 0 1,0 0 0,0 0 0,0 0 0,0 0 0,0 0 0,0 0 0,-1 0 0,1 0-1,0-1 1,0 1 0,0 0 0,0 0 0,0 0 0,0 0 0,0 0 0,0 0 0,0 0 0,0-1-1,0 1 1,0 0 0,0 0 0,0 0 0,5-12 1703,11-11-610,-1 7-866,1 0 1,0 1 0,1 1 0,1 0 0,0 2 0,1 0 0,0 1-1,23-10 1,-9 7-251,0 2-1,1 1 0,1 1 0,44-6 0,-72 15-33,1 0-1,-1 0 0,1 1 0,0 0 0,-1 0 0,1 1 0,-1 0 0,13 3 0,-18-4 14,0 1-1,0 0 0,0 0 0,1 0 0,-1 0 1,0 1-1,-1-1 0,1 1 0,0-1 1,0 1-1,-1-1 0,1 1 0,-1 0 1,1 0-1,-1 0 0,0 0 0,1 0 0,-1 0 1,0 0-1,0 0 0,-1 0 0,1 1 1,0-1-1,-1 0 0,0 1 0,1-1 0,-1 0 1,0 1-1,0-1 0,-1 5 0,0 1 66,0 0 1,-1-1-1,0 1 0,0 0 0,-1-1 0,0 1 0,0-1 0,-1 0 0,-5 8 0,-8 10 189,-21 24 0,27-36-188,-43 49 198,-21 26-118,65-74-154,0 1 0,1 0 0,0 0-1,-9 24 1,17-38-12,1 1-1,-1-1 1,0 1-1,1 0 1,-1-1 0,1 1-1,0 0 1,-1 0-1,1-1 1,0 1 0,0 0-1,0 0 1,1-1-1,-1 1 1,0 0 0,0 0-1,1-1 1,-1 1-1,1 0 1,0-1-1,0 1 1,-1 0 0,1-1-1,0 1 1,0-1-1,0 0 1,0 1 0,2 1-1,1-1 1,-1 0 0,1 0 0,0 0-1,-1 0 1,1 0 0,0-1 0,0 0 0,0 0-1,0 0 1,1 0 0,4 0 0,3 0 6,1-1 1,0 0-1,-1 0 0,1-2 1,-1 1-1,25-8 1,-3-2 35,36-17 0,-42 16-24,-27 11-44,-1 1 0,1-1 0,0 1 0,-1-1 0,1 1 0,0 0 0,0-1 0,-1 1 0,1 0 0,0 0 0,0 0 0,-1 0 0,1-1 0,0 1 0,0 0 0,0 0 0,0 1 0,-1-1 0,1 0 0,0 0 0,0 0 0,-1 0 0,1 1 1,0-1-1,0 0 0,-1 1 0,2 0 0,-2 0-41,0 0 1,0-1 0,0 1 0,0 0 0,0 0 0,0 0 0,0 0 0,0 0 0,-1-1 0,1 1-1,0 0 1,-1 0 0,1 0 0,0-1 0,-1 1 0,1 0 0,-1-1 0,1 1 0,-1 0-1,0-1 1,1 1 0,-1-1 0,0 1 0,-1 0 0,-5 3-319,3-7-128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5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269 124 12043,'6'-15'555,"18"-41"486,-22 52-910,1-1-1,-1 0 0,1 1 1,1 0-1,-1 0 0,0 0 1,1 0-1,7-6 1,-9 9-94,-1 0 0,1 0 0,0 0 0,-1 0 0,1 1 0,0-1 0,-1 1 0,1-1 0,0 1 0,0-1 0,0 1 0,-1 0 0,1 0 0,0 0 0,0 0 0,0 0 0,0 0 0,-1 1 1,1-1-1,0 1 0,0-1 0,-1 1 0,1-1 0,0 1 0,-1 0 0,1 0 0,-1 0 0,1 0 0,-1 0 0,1 0 0,-1 1 0,0-1 0,1 0 0,1 3 0,3 4 52,0 0-1,0 1 1,-1-1-1,8 19 1,-2 1-26,0 1 1,-2 0 0,-2 0 0,0 1 0,-2 0 0,-2 0 0,0 1 0,-3 41 0,-3-16-11,-3 0 0,-2-1-1,-26 92 1,7-62-15,-4-1 1,-68 131-1,-118 140-157,214-350 95,-1 1-19,-1 0 0,1 0 0,-1 0 0,0 0 0,0-1 0,-12 9 0,7-9-18,7-13-35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 12003,'0'0'70,"-1"0"1,1 0 0,-1 0 0,0 1-1,1-1 1,-1 0 0,1 1 0,-1-1-1,0 0 1,1 1 0,-1-1 0,1 0-1,0 1 1,-1-1 0,1 1 0,-1-1-1,1 1 1,0-1 0,-1 1 0,1 0-1,0-1 1,-1 1 0,1-1 0,0 2-1,0-2 2,0 1-1,1-1 0,-1 1 0,1-1 0,-1 1 0,1-1 1,-1 1-1,1-1 0,-1 0 0,1 1 0,-1-1 0,1 0 1,-1 0-1,1 1 0,0-1 0,-1 0 0,1 0 0,-1 0 0,2 0 1,38 4 1483,3-9-802,-1-1-1,83-25 1,-44 10-289,-7 2-186,69-14-127,-121 29-404,-1 1 0,1 1 0,-1 1 0,34 3 0,-31 5 49,-19 0 27,-5-6 161,0-1 0,-1 1-1,1-1 1,-1 1-1,1-1 1,-1 1 0,1-1-1,-1 1 1,1-1-1,-1 1 1,1-1 0,-1 1-1,1-1 1,-1 0-1,0 1 1,1-1 0,-1 0-1,0 0 1,-26 8-364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5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13899,'3'6'1304,"13"-6"-680,6-3-200,13-7 601,7-4-89,9-3-184,4-1-64,9 1-192,0 1-176,0 6-424,-1 2-200,-4 5-472,-6 3 640,-7 3-168,-8 0-88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7:2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4490 9050,'-2'-35'992,"2"-20"734,10 8-1202,-12-339 52,-4 225-461,79-1923 249,30 1197-375,-39 378 17,-26 257 70,-32 232-82,-5 18-23,0-1 1,1 1 0,-1-1-1,-1 0 1,1 1-1,0-1 1,-1 0 0,1 0-1,-1 0 1,0 1-1,0-1 1,0 0 0,0 0-1,0 0 1,-2-4-1,-3 2-45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6:5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15059,'2'-1'155,"-1"-1"0,1 0 0,-1 1 0,1-1 0,0 1 0,0-1 0,0 1 0,-1 0 0,1-1 0,0 1 0,1 0 0,2-1 0,32-10 368,-28 9-123,12-3-231,0 0-1,0 2 0,1 1 0,-1 0 1,1 1-1,-1 2 0,32 2 1,-44-1-102,-1 1 0,1-1 0,-1 2 0,1-1 0,-1 1 0,0 1 0,0-1 0,0 1 0,9 7 0,-12-7-48,0 0 0,-1 0 0,1 0 0,-1 1 0,0 0 0,0 0 0,0 0 1,-1 1-1,0-1 0,0 1 0,0-1 0,-1 1 0,0 0 0,2 8 0,-2-2-17,0 1 0,-1-1 0,0 1 0,-1-1 0,0 1-1,-1 0 1,-1-1 0,0 1 0,-1-1 0,0 0 0,-1 0 0,0 0-1,-8 15 1,-6 9 11,-1-1 0,-46 62-1,26-46-318,-3-1 0,-1-3 0,-93 79 0,134-124 50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12691,'0'-3'87,"0"-2"211,0 0-1,0 0 1,0 0-1,1 0 1,1-7-1,-1 12-268,-1 0-1,0-1 1,0 1-1,0 0 0,0 0 1,0-1-1,0 1 0,1 0 1,-1-1-1,0 1 1,0 0-1,1 0 0,-1-1 1,0 1-1,0 0 0,1 0 1,-1 0-1,0-1 1,0 1-1,1 0 0,-1 0 1,0 0-1,1 0 0,-1 0 1,0 0-1,1-1 0,-1 1 1,0 0-1,1 0 1,-1 0-1,0 0 0,1 0 1,1 1 16,-1 0-1,0-1 1,1 1 0,-1 0 0,0 0 0,1 0-1,-1 0 1,0 0 0,0 0 0,0 0 0,0 1-1,1 0 1,10 16 110,-2 0 0,0 0 0,0 1 1,-2 0-1,-1 0 0,9 32 0,-6-18 15,12 42 210,-15-44-171,2-1 0,1 0 0,2-1 0,17 32 0,-28-59-194,0 0 1,0 0 0,1 0-1,-1 0 1,1 0 0,-1-1 0,1 1-1,0 0 1,0-1 0,0 1-1,0-1 1,0 1 0,0-1-1,0 0 1,0 0 0,1 0 0,-1 0-1,0-1 1,1 1 0,-1-1-1,4 1 1,-1-1-1,-1 0-1,1-1 1,0 0 0,-1 1-1,1-2 1,-1 1 0,1-1-1,-1 1 1,0-1 0,6-3-1,32-19 36,-18 9-33,0 2 0,41-16 0,-58 27-16,-1 0 0,0 0-1,1 0 1,-1 1 0,1 0-1,-1 0 1,1 1 0,0 0-1,-1 0 1,1 0 0,-1 1-1,1 0 1,-1 0-1,1 1 1,-1 0 0,7 3-1,-9-3 3,1 1-1,-1 0 0,0 0 0,0 0 0,0 1 0,0-1 0,-1 1 0,1 0 1,-1 0-1,0 1 0,0-1 0,0 0 0,-1 1 0,0 0 0,0-1 0,0 1 1,0 0-1,-1 0 0,1 0 0,-1 1 0,-1-1 0,1 0 0,-1 0 0,0 6 1,0 0 44,-1 0 0,0 0 0,0 0 0,-1 0 0,-1 0 0,0 0 0,0-1 0,-1 1 0,0-1 0,-8 13 0,6-14 39,-1-1 0,1 0 0,-1 0 0,-1-1 0,1 0-1,-1 0 1,-1-1 0,1 0 0,-1-1 0,0 0 0,0 0 0,-1-1-1,1 0 1,-1 0 0,0-1 0,0-1 0,-17 3 0,18-3-31,0-1 1,0 0 0,-1-1-1,1 0 1,0-1 0,0 1 0,0-2-1,0 1 1,0-1 0,0-1-1,0 0 1,0 0 0,1 0 0,0-1-1,0-1 1,0 1 0,0-1-1,0 0 1,1-1 0,-7-7 0,12 12-67,1-1 1,0 1-1,-1-1 1,1 0 0,0 1-1,0-1 1,0 0 0,0 0-1,0 0 1,1 0 0,-1 0-1,0-2 1,1 3-19,0-1 0,0 1 0,0 0 1,0 0-1,0 0 0,0 0 0,0 0 0,1 0 0,-1 0 0,0 0 1,1 0-1,-1 0 0,1 0 0,-1 0 0,1 0 0,-1 0 0,2-1 1,1 0-24,0-1 0,-1 1 1,2 0-1,-1 0 0,0 0 1,0 0-1,0 1 0,1-1 1,-1 1-1,1 0 1,6-1-1,18-4-225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14123,'0'0'42,"0"1"1,0-1-1,0 0 0,0 1 1,0-1-1,0 0 1,0 1-1,0-1 0,0 0 1,0 1-1,0-1 0,0 0 1,0 1-1,0-1 1,0 0-1,0 1 0,0-1 1,1 0-1,-1 1 0,0-1 1,0 0-1,0 0 1,1 1-1,-1-1 0,0 0 1,0 0-1,1 1 0,-1-1 1,0 0-1,1 0 0,-1 0 1,0 1-1,1-1 1,-1 0-1,0 0 0,0 0 1,1 0-1,-1 0 0,1 0 1,-1 0-1,0 0 1,1 0-1,-1 0 0,0 0 1,1 0-1,-1 0 0,0 0 1,1 0-1,-1 0 1,0 0-1,1-1 0,22 0 820,-3-3-390,0-1 0,-1-1 0,0-1 0,0-1 1,34-19-1,84-60 370,-136 86-837,30-21 14,47-30-1275,-107 78-1225,10-6 1959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13579,'16'3'1480,"6"-13"-696,0-10-215,7-9 695,4-4-168,1-4-192,4-1-120,-4 5-232,-1 0-151,-4 11-457,-2 4-297,-11 11 329,-6 4-88,-9 3-48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60 13027,'15'-47'2270,"-11"34"-489,-11 35-400,-63 218 128,-49 158-794,116-388-708,-11 24-150,14-34 125,0 1 0,0-1 0,0 0 0,0 0 0,0 0 0,0 0 0,0 0 0,-1 0 0,1 0 0,0 0 0,0 1 1,0-1-1,0 0 0,0 0 0,0 0 0,0 0 0,-1 0 0,1 0 0,0 0 0,0 0 0,0 0 0,0 0 0,0 0 0,0 0 0,-1 0 0,1 0 0,0 0 0,0 0 0,0 0 0,0 0 0,0 0 0,-1 0 0,1 0 0,0 0 0,0 0 0,0 0 1,0 0-1,0 0 0,0 0 0,-1 0 0,1 0 0,0 0 0,0 0 0,0-1 0,-6-6-475,-2-11-86,-21-54-198,7 27 235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12523,'7'-3'1088,"6"5"-624,5 3-96,11 3 496,4-1-64,10-1-71,4-4 15,5 0-72,0-2-72,-4-4-168,0-4-56,-7 1-152,-2 1-184,-12 1-512,-4 2 1536,-10-1-1032,-4 1 8,-7-2 48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17660,'7'1'1480,"-4"2"-1040,1-3-152,4 0 496,5 0-135,2-1-281,-2-2-208,-2-3-528,-1-1-321,-10 1 577,-4 0-152,-9 4-72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2 251 14483,'-1'2'155,"1"0"1,0 0-1,0 0 0,0 0 0,0 0 1,0 0-1,1 0 0,-1 0 1,0 0-1,1 0 0,0 0 0,-1 0 1,1 0-1,0 0 0,0 0 1,0 0-1,0-1 0,0 1 0,1 0 1,-1-1-1,0 1 0,3 2 1,36 30 1649,-31-27-1582,0-1 0,1 0 0,0-1 0,0 0 0,0-1 0,0 0-1,1 0 1,-1-1 0,16 2 0,-22-4-275,0-1 1,0 1-1,-1-1 0,1 0 1,0 0-1,0-1 1,0 1-1,0-1 0,-1 0 1,1 0-1,0 0 0,-1 0 1,1-1-1,-1 1 1,1-1-1,-1 0 0,0 0 1,0 0-1,0-1 0,0 1 1,0-1-1,0 0 0,-1 1 1,1-1-1,-1 0 1,0-1-1,0 1 0,0 0 1,0-1-1,1-3 0,2-7-267,-1 1 0,-1-1-1,0 0 1,-1 1-1,1-29 1,-2-2-369</inkml:trace>
  <inkml:trace contextRef="#ctx0" brushRef="#br0" timeOffset="1">290 0 12091,'1'13'1592,"-1"9"-848,2 12-192,-2 3 1113,1 11-665,2-1-80,0 3-168,1 0-104,2-3-192,1-4-120,2-7-336,1-7-304,-2-10 288,1-6-80,-2-9-24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25 896 12835,'-5'5'591,"3"-3"-395,0 1 0,-1-1 1,1 0-1,1 0 0,-1 1 0,0-1 0,1 1 0,-1 0 0,-1 4 0,17-12 1801,129-105 755,107-83-1625,64-46-781,-159 128-274,81-56-216,-81 78-1013,-131 76 440,-24 13 698,0 0 1,0 0-1,0-1 1,1 1-1,-1 0 1,0 0-1,0 0 1,0-1 0,0 1-1,1 0 1,-1 0-1,0 0 1,0 0-1,1 0 1,-1 0-1,0-1 1,0 1-1,0 0 1,1 0-1,-1 0 1,0 0-1,0 0 1,1 0-1,-1 0 1,0 0-1,0 0 1,1 0-1,-1 0 1,0 0-1,0 0 1,1 0-1,-1 0 1,0 0-1,0 1 1,0-1-1,1 0 1,-1 0-1,0 0 1,0 0-1,0 0 1,1 0-1,-1 1 1,0-1 0,0 0-1,0 0 1,0 0-1,1 1 1,-1-1-1,0 0 1,0 0-1,0 0 1,0 1-1,0-1 1,0 0-1,0 1 1,-3 10-365,-10 3-90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14371,'1'1'1584,"1"-2"-1039,9-8-81,11-10 1032,9-12-784,6-5-104,8-8-120,3-2-32,-2 0-168,-1 4-159,-5 11-386,-7 6-199,-12 18-128,-8 9 448,-14 13-144,-8 4-104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7:2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0 847 8482,'1'0'59,"1"0"0,-1 0 0,0 0 0,0-1 0,0 1 0,0 0 0,0 0 0,0-1 0,1 1 0,-1 0 0,0-1 1,0 1-1,0-1 0,0 0 0,0 1 0,0-1 0,-1 0 0,1 0 0,0 1 0,0-1 0,0 0 0,-1 0 0,2-1 0,16-28 431,-14 23-183,34-69 233,34-95 1,16-88-284,-34 97-190,-44 129-55,-7 21-12,1 1 1,0 0-1,0 0 1,1 0-1,12-18 1,-17 29-1,0-1 0,0 0-1,1 1 1,-1-1 0,0 1 0,1-1 0,-1 1 0,1-1 0,-1 1-1,0-1 1,1 1 0,-1-1 0,1 1 0,0-1 0,-1 1-1,1 0 1,-1-1 0,1 1 0,-1 0 0,1 0 0,0-1 0,-1 1-1,1 0 1,0 0 0,-1 0 0,1 0 0,0 0 0,-1 0 0,1 0-1,0 0 1,-1 0 0,1 0 0,0 0 0,-1 0 0,1 0-1,0 1 1,-1-1 0,1 0 0,-1 0 0,1 1 0,0-1 0,-1 0-1,1 1 1,-1-1 0,1 1 0,-1-1 0,1 1 0,-1-1-1,1 2 1,3 2 0,-1 1-1,0 1 1,-1-1-1,4 10 1,-4-10 1,76 175 14,-55-134-206,51 79 0,-47-91 129,-1-7-22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14323,'-13'54'4269,"7"-27"-3769,-40 228 651,18-85-1219,28-168 111,-10 34-996,10-35 912,0-1 0,0 0 0,0 1 0,-1-1 1,1 1-1,0-1 0,0 0 0,-1 1 1,1-1-1,0 1 0,0-1 0,-1 0 0,1 0 1,-1 1-1,1-1 0,0 0 0,-1 0 1,1 1-1,0-1 0,-1 0 0,1 0 0,-1 0 1,1 1-1,-1-1 0,1 0 0,-1-1-15,0 1-1,0 0 0,1-1 0,-1 1 1,0-1-1,0 1 0,1-1 0,-1 0 1,1 1-1,-1-1 0,0 0 1,1 1-1,-1-1 0,1 0 0,0 1 1,-1-1-1,1 0 0,-1-1 0,-8-25-461,-4-5-159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12227,'16'0'1680,"1"0"-936,2 0-192,2-2 1857,8 1-1641,2-1-128,5 1-128,1-1-48,-2 1-128,-1-1-192,-4 2-432,-2 0-296,-10-1 488,-6-3-96,-9 1-88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16 334 13435,'-7'-4'1560,"2"-2"-752,1 0-288,6 1 905,5-4-281,10-1-160,7-3-144,12-6-271,4-1-121,10-5-168,1-3-56,0-2-256,-1 0-176,-5 3-520,-8 0-225,-8 1 729,-5 0-184,-7 3-144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18444,'6'1'1408,"-6"0"-968,4-2 136,3-2-351,2-3-738,-2-2 2026,-4-1-1473,0 2 48,-3 1 0</inkml:trace>
  <inkml:trace contextRef="#ctx0" brushRef="#br0" timeOffset="1">165 110 12331,'-4'32'1656,"4"-2"-984,5-6-192,5 2 1889,11-4-1737,1-2-136,3-9-120,1-4-40,-1-10-88,1-8-96,-4-12-312,-4-4-136,-6-12-328,-4-2-136,-5-5 552,-1-2-136,-2 4-192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12539,'4'13'1328,"1"15"-608,-1 5-232,0 12 704,3 6-159,1 5-137,0 1-120,2-3-240,2-2-80,-1-12-288,2-7-192,-1-16-472,-2-7-24,-8-13 368,0-10-80,-6-14-136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15699,'-5'1'1833,"5"-2"-1225,6-9-168,7-5 856,11-5-376,8-3-151,12-8-305,8-2-112,4-3-176,0-1-104,-2 4-296,-4 1-216,-9 5-545,-8 0 817,-8 12-184,-6 4-104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2488 11002,'81'-74'4683,"63"-42"-3360,-76 61-641,334-232 582,-220 164-1059,145-93-132,120-86-193,27-62-44,56-108 190,-404 353 19,-13 9 40,101-88 163,-207 192-292,-1 1 1,0-1-1,0 1 1,1 0 0,0 1-1,0 0 1,0 0 0,1 0-1,-1 1 1,9-3 0,-11 6-77,-2 3-23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16 13091,'16'-16'3055,"-18"31"-348,-4 9-2443,-76 349 1806,77-354-2047,-46 253 141,50-269-589,-1-31-1964,-7 3 1877,-3-5-188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16267,'6'14'1217,"7"-4"-825,7 1-136,13-1 368,7-1-128,15-3-112,2-2 0,6-4-104,-1-1-48,-3-1-232,-6 2-136,-10 0-416,-8 0-184,-15 3 576,-1-3-128,-10 0-128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13803,'0'-4'209,"0"0"1,0 0-1,0 0 1,1 0 0,-1 0-1,1 0 1,0 0-1,1 0 1,-1 1-1,0-1 1,1 0-1,0 1 1,0-1-1,0 1 1,0 0-1,1 0 1,-1 0-1,1 0 1,0 0-1,0 0 1,0 1-1,4-3 1,8-6 208,1 0 0,0 2 0,21-10 0,-31 16-318,-1 1 0,1-1 0,0 1 1,11-2-1,-16 4-90,-1-1 0,1 1 0,0 0 1,0 0-1,0 0 0,0 0 0,-1 0 1,1 0-1,0 0 0,0 1 0,0-1 1,-1 0-1,1 0 0,0 0 0,0 1 0,-1-1 1,1 0-1,0 1 0,-1-1 0,1 1 1,0-1-1,-1 1 0,1-1 0,0 1 1,-1 0-1,1-1 0,-1 1 0,1 0 0,-1-1 1,0 1-1,1 0 0,-1-1 0,0 1 1,1 0-1,-1 0 0,0-1 0,0 1 1,0 0-1,1 0 0,-1 0 0,0-1 0,0 1 1,0 0-1,-1 0 0,1 0 0,0 0 1,0 1-1,-3 11 40,-1 0 0,0-1 0,0 1 0,-1-1 0,-1 0 0,0 0 0,-10 14 0,-3 10 81,11-21-62,0-2 49,2 1 0,-10 25 1,16-38-113,0 0 1,-1-1 0,1 1 0,0 0 0,0 0-1,-1-1 1,1 1 0,0 0 0,0-1-1,0 1 1,0 0 0,0 0 0,0-1-1,0 1 1,0 0 0,0-1 0,0 1-1,1 0 1,-1 0 0,0-1 0,0 1-1,1 0 1,-1-1 0,1 1 0,-1-1-1,0 1 1,1 0 0,-1-1 0,2 1-1,-1 0 3,0-1-1,0 0 1,0 0-1,1 1 1,-1-1-1,0 0 1,0 0-1,0 0 1,1-1-1,-1 1 1,0 0-1,0 0 1,0-1-1,1 1 1,0-1-1,7-3 17,0 0-1,16-11 1,-5 0-424,0-1-1,-1-1 1,-1 0 0,27-35 0,-23 26 34,-8 11-67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7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181 8906,'-37'-10'452,"-1"1"1,1 2 0,-1 2-1,-1 1 1,-65 2-1,-156 4 292,225-4-581,1-2 0,0-1-1,0-2 1,1-2 0,-50-18 0,30 4-75,8 4-41,-49-14 0,77 28-41,1 1 1,-1 1-1,0 1 1,0 0-1,-1 1 1,-30 3 0,18 2 20,-1 1 0,1 2 1,0 1-1,0 1 1,1 2-1,0 0 1,1 2-1,1 2 1,0 0-1,1 2 1,-34 27-1,49-33 3,0 1 0,0 0 0,1 0 0,1 1 0,0 1-1,1-1 1,0 1 0,1 1 0,1 0 0,0-1 0,1 2 0,1-1 0,-4 21 0,4-10-32,2 0 1,0 1 0,2-1-1,0 0 1,2 1 0,1-1-1,8 33 1,-7-46 1,-1 0-1,1 0 1,1-1-1,1 0 1,-1 0-1,2 0 1,0-1-1,0 0 1,1 0 0,0-1-1,11 11 1,-6-9 5,1 0 1,1-1 0,0-1-1,0 0 1,1-1 0,1-1-1,25 10 1,4-2-1,0-3 0,0-2 0,1-2 0,0-1 0,55 0 1,243-11 10,-247-1-2,-32 2-9,390-31-23,-404 25 5,-1-2 1,0-3-1,0-1 1,-1-3-1,-1-2 1,76-42-1,-67 24 38,-3-2-1,-1-2 1,-1-3-1,-3-2 1,-2-2 0,64-83-1,-102 120 17,-1-2 1,0 1-1,-1-2 0,-1 1 0,12-28 1,-18 37-23,0 1 1,0-1-1,0 1 1,0-1-1,-1 0 1,1 1 0,-1-1-1,0 0 1,0 1-1,0-1 1,-1 0 0,1 0-1,-1 1 1,0-1-1,0 1 1,0-1-1,-1 1 1,1-1 0,-1 1-1,0 0 1,0 0-1,0 0 1,0 0-1,-1 0 1,1 0 0,-1 0-1,1 1 1,-1-1-1,-6-3 1,-5-3 64,0 1 1,0 1-1,-1 0 1,-28-8 0,-67-13 197,89 23-246,-87-17 39,-2 4 0,0 5-1,0 4 1,-127 8 0,153 6-182,1 4-1,0 3 1,1 4 0,0 3 0,2 4 0,-86 37 0,92-27 16,-63 24-98,44-26 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72 895 11210,'-72'31'6360,"117"-60"-3510,104-59-1880,241-186-1,109-145-772,-386 320-87,-112 98-109,16-12 11,-12 11 4,-7 8 17,-48 67-2213,51-72 1807,3-4-142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1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25 217 13963,'-5'7'1038,"3"-5"-787,0 1 0,0 0 0,0 0-1,0 0 1,0 0 0,0 1 0,1-1-1,-1 0 1,1 1 0,-1 3 0,2-7-193,1 1 0,-1-1 0,1 0 0,-1 0 0,0 0 0,1 0 0,-1 0 0,1 1 0,-1-1 1,0 0-1,1 0 0,-1 0 0,1 0 0,-1 0 0,1 0 0,-1 0 0,0-1 0,1 1 0,-1 0 0,1 0 0,-1 0 0,0 0 0,1 0 1,-1-1-1,0 1 0,1 0 0,-1 0 0,0-1 0,1 1 0,-1 0 0,0 0 0,1-1 0,-1 0 0,17-11 533,-16 11-470,16-13 208,153-118 1787,-142 113-2298,0 1 1,1 2-1,1 1 1,43-16-1,-71 30-1056,-6 2 848,-10 3 39,-4 1-161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67 13123,'3'-11'755,"-2"4"-363,0 1 0,1-1 0,-1 1-1,2 0 1,-1-1 0,6-9 0,-8 16-365,0 0 0,0 0 0,0 0 1,0 0-1,0 0 0,0 0 0,0 0 0,0 0 1,0 0-1,1 0 0,-1 1 0,0-1 0,0 0 1,0 0-1,0 0 0,0 0 0,0 0 0,0 0 1,0 0-1,0 0 0,0 0 0,0 0 0,0 0 1,0 0-1,0 0 0,0 1 0,0-1 0,0 0 1,1 0-1,-1 0 0,0 0 0,0 0 0,0 0 1,0 0-1,0 0 0,0 0 0,0 0 0,0 0 1,0 0-1,0 0 0,1 0 0,-1 0 0,0 0 1,0 0-1,0 0 0,0 0 0,0 0 0,0 0 1,0 0-1,0 0 0,0 0 0,0-1 1,0 1-1,1 0 0,-1 0 0,0 0 0,0 0 1,0 0-1,0 0 0,0 0 0,0 0 0,0 0 1,0 0-1,0 0 0,0 0 0,0 0 0,0 0 1,0-1-1,0 1 0,1 12 773,-3 13-151,-40 196 1418,17-98-1717,-14 160 0,36-298-547,-2 0 1,0 0 0,0 1-1,-13-23 1,14 28-9,-16-32-56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13467,'6'0'521,"-1"0"0,1 0 0,0 1-1,0-1 1,-1 1 0,1 1 0,-1-1 0,7 3 0,11 2 508,13 1-760,0-1 0,0-2 0,1-1 0,-1-2 1,1-2-1,0-1 0,-1-2 0,64-14 0,-90 16-245,-5 2-97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2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32 336 12931,'-28'24'3138,"28"-24"-3044,0 1 0,-1-1 0,1 0 1,-1 1-1,1-1 0,0 1 0,0-1 0,-1 1 0,1-1 0,0 1 0,0-1 0,0 1 0,0-1 0,-1 1 0,1-1 0,0 1 0,0-1 0,0 1 0,0-1 1,0 1-1,0 0 0,1 0 0,-1 0 9,1-1-1,-1 1 1,1-1 0,0 1 0,-1-1 0,1 0 0,0 1-1,0-1 1,-1 0 0,1 1 0,0-1 0,0 0 0,0 0-1,-1 0 1,1 1 0,0-1 0,0 0 0,0 0 0,-1 0 0,3-1-1,2 0 93,0 0 0,0-1 0,0 0-1,0 0 1,0 0 0,0-1-1,0 1 1,-1-1 0,1 0 0,-1-1-1,6-4 1,-1 0 16,79-65 503,99-109 1,-115 109-661,-62 66-87,-18 20-160,-17 20-1279,25-32 1368,-2 1 52,1 0 0,-1 0 0,1-1 0,-1 1 0,0 0 0,0-1 1,0 1-1,0-1 0,0 0 0,0 0 0,0 1 0,0-1 0,0-1 0,-1 1 0,1 0 0,-4 0 0,-4-2-281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10 293 13083,'0'0'85,"-1"-1"0,0 1 0,1 0 0,-1-1 0,0 1 0,1-1 0,-1 1 0,1-1 0,-1 1 0,1-1 1,-1 0-1,1 1 0,0-1 0,-1 0 0,1 1 0,-1-1 0,1 0 0,0 0 0,0 1 0,0-1 0,-1 0 0,1 0 0,0 1 0,0-1 0,0 0 0,0 0 1,0 1-1,0-1 0,0 0 0,1 0 0,-1 0 0,0 1 0,0-1 0,0 0 0,1 1 0,0-2 0,17-27 1223,-15 25-1032,26-30 720,1 2 0,2 0 0,64-47 0,-91 75-939,45-31 396,-46 32-419,0 1 0,1-1 0,-1 1 0,1 0 0,-1 1 0,1-1 0,0 1 0,0 0 0,9-1 0,-13 3-29,0-1 0,0 0 1,0 0-1,0 1 0,1-1 1,-1 1-1,0-1 1,0 1-1,0-1 0,0 1 1,0 0-1,0-1 1,0 1-1,-1 0 0,1 0 1,0 0-1,0 0 1,0 0-1,-1 0 0,1 0 1,-1 0-1,1 0 1,-1 0-1,1 0 0,-1 0 1,1 0-1,-1 0 1,0 0-1,0 1 0,1-1 1,-1 0-1,0 0 1,0 0-1,0 1 0,-1 0 1,1 7 13,0 1 0,-1-1 0,-2 11 0,-5 18 15,-3-1 0,-1 0 0,-18 37 1,-20 63 76,49-131-97,-1 1 0,1-1-1,0 0 1,0 11 0,1-16-10,0-1-1,0 1 1,0 0-1,0-1 1,0 1-1,0 0 1,0 0 0,0-1-1,0 1 1,0 0-1,1-1 1,-1 1-1,0 0 1,0-1 0,1 1-1,-1 0 1,1-1-1,-1 1 1,0-1 0,1 1-1,-1-1 1,1 1-1,-1-1 1,1 1-1,0-1 1,-1 1 0,1-1-1,-1 0 1,1 1-1,0-1 1,-1 0-1,1 1 1,0-1 0,0 0-1,-1 0 1,1 0-1,0 0 1,-1 0-1,1 0 1,0 0 0,0 0-1,-1 0 1,1 0-1,0 0 1,-1 0 0,1 0-1,0-1 1,0 1-1,-1 0 1,1 0-1,0-1 1,8-3 31,0 0 1,-1-1-1,1 1 1,-1-2-1,12-9 0,38-37 85,-30 25-71,23-17-4,42-41-2309,-92 85 2245,1-2-64,-1 1 0,1-1 0,-1 1-1,1-1 1,-1 0 0,0 1 0,0-1 0,1 0 0,-1 0 0,1-4 0,-2-4-515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66 754 10962,'-3'2'184,"-1"0"0,1 0 0,-1 0 0,1 0 0,-1-1-1,0 0 1,0 0 0,1 0 0,-1 0 0,-7 0 0,11-1-131,-1 0 0,0 0-1,0 0 1,1 0 0,-1-1 0,0 1 0,0 0 0,0 0 0,1-1 0,-1 1 0,0 0 0,1-1-1,-1 1 1,0-1 0,1 1 0,-1-1 0,1 1 0,-1-1 0,0 1 0,1-1 0,-1 1-1,0-2 1,1 0 14,-1 0 0,1 0 0,-1 0 0,1 1 0,0-1 0,0 0 0,0 0 0,0 0 0,0 0 0,0 1 0,0-1 0,1 0 0,-1 0 0,1-2 0,6-16 165,0 0 1,1 0-1,1 1 1,22-35-1,-4 16-5,36-43-1,-28 43-129,0 3 1,3 0-1,1 3 1,1 1-1,1 2 1,2 1-1,1 3 1,1 2-1,69-26 1,-97 42-87,1 2-1,0 0 1,0 1 0,0 1 0,25-1 0,-31 4-10,0 0 1,-1 1 0,1 1 0,-1 0-1,1 0 1,-1 1 0,0 1 0,0 0 0,18 9-1,88 55 66,-68-38 105,62 28 0,-93-50-92,0-1 0,0-1-1,1-1 1,0 0 0,0-1-1,0-2 1,30 2 0,-22-5 22,0-2 1,0-1-1,-1 0 1,1-2 0,-1-1-1,-1-2 1,40-17-1,165-101 301,-182 98-343,12-8-22,84-46-664,-110 70-277,-33 8 596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29 180 13659,'-9'1'298,"-10"-1"760,18-1-498,13-2-97,569-122 1323,-431 102-1062,291-5-1,-409 28-729,0 1 0,1 1-1,-1 2 1,48 12 0,-78-15 12,1 0-1,-1-1 0,1 1 1,-1 0-1,1 0 0,-1 1 1,0-1-1,0 0 1,0 1-1,0-1 0,0 1 1,0 0-1,0 0 1,0-1-1,0 1 0,-1 0 1,2 3-1,-2-3 6,-1 0 1,1-1-1,-1 1 0,1 0 0,-1 0 1,0 0-1,0-1 0,0 1 0,0 0 1,0 0-1,-1 0 0,1 0 0,0-1 0,-1 1 1,0 0-1,1 0 0,-1-1 0,-1 3 1,-4 6 48,-1 0 0,0-1 0,-1 0 0,0 0 0,-15 13 0,-302 252 1439,314-265-1431,0-1 0,0 0 0,-1-1 0,0 0 0,0 0 0,-14 4 0,24-10-49,0-1 0,0 0-1,0 1 1,0-1 0,1 0 0,-1 0 0,0 0-1,0-1 1,0 1 0,-3-1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114 522 12875,'-18'21'767,"-3"2"10,1 2 1,-26 44-1,45-67-694,-1 0 1,1 0-1,1 0 0,-1 0 0,0 0 1,0 0-1,1 0 0,-1 1 1,1-1-1,0 0 0,-1 4 0,1-5-56,0-1 0,1 1 0,-1-1 0,0 1 0,0-1 0,0 1 0,1-1 0,-1 1 0,0-1 0,0 0 0,1 1 0,-1-1 0,0 0 0,1 1 0,-1-1 0,0 0 0,1 1 0,-1-1 0,1 0 0,-1 0 0,0 1 0,1-1-1,0 0 1,20 0 529,-10-3-431,1-1 0,0 0 1,-1-1-1,0 0 0,0-1 1,-1 0-1,1-1 0,-2 0 1,12-9-1,10-12 121,39-46-1,-13 8 71,64-98 0,-92 120-238,-3-1-1,-2-2 0,28-74 1,-42 86-34,-9 24-26,-3 11-7,-8 16 4,-20 45-107,3 1 1,2 2 0,-18 76-1,39-126 10,-3 9-204,1 0 1,0 0-1,2 0 0,-2 47 0,6-69 266,0 0 0,0 0 0,0 1 0,0-1 0,0 0 0,0 0 0,0 0 0,0 0 0,1 1 0,-1-1-1,0 0 1,1 0 0,-1 0 0,1 0 0,1 2 0,-2-3-1,1 0-1,0-1 1,-1 1-1,1 0 1,0 0 0,-1 0-1,1 0 1,0-1-1,-1 1 1,1 0 0,-1-1-1,1 1 1,0 0-1,-1-1 1,1 1 0,-1-1-1,1 1 1,-1-1-1,1 0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 13683,'-22'4'209,"0"2"-1,1 0 1,0 1-1,0 1 1,1 1 0,-39 23-1,8 2 58,-60 51-1,50-31-81,2 2 0,3 2 0,2 3 0,3 2 0,-79 129 0,100-140-142,2 3-1,3 0 0,2 1 1,3 1-1,-23 103 0,34-115-34,2 1 0,3-1 1,1 1-1,2 0 0,2-1 0,3 1 0,1-1 0,13 56 0,-10-74 0,0 1 0,2-1 0,24 47 0,-27-62 14,0-1 0,0 0-1,1 0 1,0-1 0,1 0 0,0 0-1,0-1 1,1 0 0,1-1 0,16 11-1,-15-13 24,0-1 0,1 0 1,-1 0-1,1-1 0,0-1 0,0 0 0,1-1 0,-1-1 0,0 0 0,21-1 0,-10-1 59,1-2-1,-1-1 1,0-1-1,46-15 1,-23 1 59,-1-3-1,0-1 1,-2-2-1,52-40 1,-26 13 45,-3-2 0,-1-4 0,-4-2 0,104-130 0,-118 126-146,-3-2 0,-3-2 0,-3-2 0,-4-2 0,42-114-1,-64 145-44,-1 0-1,-2-1 0,-2 0 0,-2-1 0,-2 0 1,-2 1-1,-3-52 0,-1 74-31,0 0 0,-2 0 1,0 1-1,-2-1 0,0 1 0,-1 0 0,-15-27 1,15 34-33,0 0 0,-2 0-1,1 1 1,-1 0 0,-1 0 0,0 1 0,-1 1 0,0 0 0,0 0 0,-1 1 0,-20-11 0,21 13-16,1 1 0,-1 1 1,0 0-1,-1 1 0,1 0 0,0 0 1,-1 1-1,0 1 0,1 0 0,-1 1 1,0 0-1,0 0 0,1 1 0,-1 1 1,1 0-1,-1 1 0,1 0 0,0 1 0,0 0 1,-19 10-1,17-6-19,0 0 0,1 1 0,-21 20 0,-30 36-365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13219,'-1'12'351,"-1"-1"1,0 0-1,0 0 0,-1 0 1,0 0-1,-9 19 0,-4 11 317,-142 522 1797,153-541-2463,-2 4-36,5-15-47,0-1-1,-1 0 0,0 0 1,-1 0-1,-9 17 0,13-26 43,0-1-1,-1 1 0,1 0 0,-1-1 1,1 1-1,-1 0 0,1-1 1,-1 1-1,1 0 0,-1-1 1,1 1-1,-1-1 0,0 1 1,1-1-1,-1 0 0,0 1 0,1-1 1,-1 0-1,0 1 0,0-1 1,1 0-1,-1 0 0,0 0 1,0 1-1,1-1 0,-1 0 1,0 0-1,0 0 0,-1-1 0,0 1-43,1-1 0,-1 0-1,1 0 1,-1 0 0,1 0-1,-1 0 1,1 0 0,-1-1-1,1 1 1,0 0 0,0-1-1,-2-2 1,-3-7-456,0 1 1,-9-23-1,14 31 488,-28-71-41,-26-99-1,54 172 144,1-1 0,0 1 0,0-1 0,-1 0 0,1 1 0,0-1-1,0 1 1,0-1 0,-1 0 0,1 1 0,0-1 0,0 0 0,0 1 0,0-1 0,0 0 0,1 1 0,-1-1 0,0 0 0,0 1 0,0-1-1,0 0 1,1 1 0,-1-1 0,1 0 0,11 6 1086,3 3-916,0-2-206,1-1 0,0-1-1,0 0 1,0-2 0,1 1 0,-1-2-1,1 0 1,-1-1 0,1-1 0,23-4-1,-10-1 49,0 0 1,-1-2-1,0-2 0,51-23 0,-9-4-83,-4-4-4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7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12523,'35'-2'327,"50"-9"0,-23 2-408,52-3 205,1 4 0,0 6 0,209 23 0,-319-20-110,660 87 917,2-30-1054,-486-50 53,645 49-108,-707-43 191,508 55 56,4-34-34,73-53-55,-1-31-19,173-9 10,443 56 118,-1008 5-78,0-14 0,354-58-1,-292 2-30,312-39 551,-677 106-508,105-7 383,-96 8-259,0-1-1,0 2 0,0 0 0,26 8 0,-37-8-186,0 1 0,0-1 0,0 1 0,-1 0 0,1 1-1,-1-1 1,7 7 0,-10-7-71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30 9786,'-36'-7'495,"-8"-2"547,-81-4-1,112 12-906,0 1-1,0 1 0,0 0 0,0 1 1,0 0-1,1 1 0,-1 1 1,1 0-1,0 0 0,-23 12 1,6 3-25,0 2 0,-36 32 1,-47 55 23,101-97-119,-36 38 35,3 3 0,-58 85-1,-51 132 66,116-188-87,3 2-1,5 1 1,2 1 0,5 1 0,3 1 0,-11 132-1,27-166 1,1 1 0,7 63 0,-2-90-12,1 0 0,2 0 1,0-1-1,2 0 0,0-1 1,15 30-1,-19-46 2,1-1 0,-1 1-1,2-1 1,-1 0 0,1 0 0,0 0 0,1-1-1,0 0 1,0 0 0,0-1 0,1 0 0,0 0 0,0-1-1,1 0 1,-1 0 0,1-1 0,0 0 0,0-1-1,1 0 1,-1 0 0,11 1 0,-4-2 30,-1-1 0,1-1 0,-1 0 1,1-1-1,-1-1 0,1 0 0,19-6 0,-10 0 43,-1 0-1,0-2 0,41-23 1,-8-3 95,-1-2 1,70-65 0,-41 27-43,-4-3-1,-3-4 1,-3-3 0,102-156 0,-121 154-82,-3-3 0,69-163 1,-105 207-36,-2-1 0,17-92 0,-27 104-9,-2 0 1,-1 0-1,-2-1 0,-7-61 1,5 83-12,0 1 0,-1 0 0,-1 0 0,-1 0 0,1 0 0,-2 0 0,0 1 0,-1 0 0,0 0 0,-1 1 1,0 0-1,-1 0 0,0 1 0,-1 0 0,-1 1 0,1 0 0,-1 0 0,-1 1 0,-14-8 0,8 7-23,0 2 0,-1 0 0,1 0 0,-2 2 0,1 1 0,-1 0-1,0 1 1,0 1 0,0 1 0,0 1 0,0 1 0,-41 4 0,13 3-427,-1 3 0,1 1 0,1 3 1,-50 20-1,45-10 55,19-5-151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 14155,'0'0'32,"0"0"0,0 0 0,0 0 0,0 0 0,0-1 0,0 1 0,0 0 0,0 0 1,0 0-1,0-1 0,0 1 0,0 0 0,0 0 0,0 0 0,0 0 0,0-1 0,0 1 0,0 0 0,0 0 0,0 0 0,0 0 0,0-1 0,-1 1 0,1 0 0,0 0 0,0 0 1,0 0-1,0 0 0,0 0 0,-1 0 0,1-1 0,0 1 0,0 0 0,0 0 0,0 0 0,-1 0 0,1 0 0,0 0 0,0 0 0,0 0 0,0 0 0,-1 0 0,1 0 1,0 0-1,0 0 0,0 0 0,-1 0 0,1 0 0,0 0 0,0 0 0,0 0 0,0 0 0,-1 0 0,1 0 0,0 1 0,0-1 0,0 0 0,-1 0 0,-9 9 464,3 3-75,0-1 0,0 1-1,2 0 1,-1 1 0,-3 13-1,-15 69 578,17-63-696,-85 388 1114,89-404-1470,-4 21-218,7-35 192,-1 0 0,1 0 0,-1 0 0,0 0 0,0 0 0,0 0 0,0-1 0,0 1-1,0 0 1,0 0 0,0-1 0,-3 3 0,3-4 58,1 0-1,-1-1 1,0 1 0,0 0 0,0 0-1,0-1 1,1 1 0,-1 0 0,0-1-1,0 1 1,1-1 0,-1 1-1,0-1 1,1 1 0,-1-1 0,0 0-1,1 1 1,-1-1 0,1 0-1,-1 1 1,1-1 0,-1 0 0,0-1-1,0 0-27,-12-17-352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14571,'-9'99'1781,"5"106"-1,7-148-1327,2-1 0,2 1 0,20 71 0,-25-118-378,1-1 0,0 0 0,0 0 0,1-1 0,9 16 0,-12-23-59,0 1 0,0-1-1,0 0 1,0 0 0,0 1 0,0-1 0,0 0 0,0 0-1,1 0 1,-1 0 0,0 0 0,1-1 0,-1 1-1,1 0 1,-1-1 0,1 1 0,-1-1 0,1 1-1,-1-1 1,1 0 0,-1 0 0,1 1 0,0-1-1,-1 0 1,1-1 0,-1 1 0,1 0 0,0 0 0,-1-1-1,1 1 1,-1-1 0,1 1 0,-1-1 0,1 1-1,-1-1 1,0 0 0,1 0 0,-1 0 0,0 0-1,1 0 1,-1 0 0,2-2 0,15-15 121,-1 0 1,-1-1-1,22-33 0,-3 4-63,11-11-704,3 1 1,2 3-1,111-91 1,-118 114 118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14035,'0'0'31,"0"0"0,0 0 0,0-1 0,0 1 1,0 0-1,0 0 0,0 0 0,-1 0 0,1 0 0,0 0 0,0 0 0,0 0 1,0 0-1,0-1 0,0 1 0,-1 0 0,1 0 0,0 0 0,0 0 0,0 0 0,0 0 1,-1 0-1,1 0 0,0 0 0,0 0 0,0 0 0,0 0 0,-1 0 0,1 0 1,0 0-1,0 0 0,0 0 0,0 0 0,0 1 0,-1-1 0,1 0 0,0 0 0,0 0 1,0 0-1,0 0 0,0 0 0,0 0 0,-1 0 0,1 1 0,0-1 0,0 0 1,0 0-1,0 0 0,0 0 0,0 0 0,0 1 0,-4 12 525,3 16 25,10 61 750,22 105-1,-18-124-1003,40 271 1426,-64-430-1636,5-1 0,3 1 0,4-1 0,13-89-1,-12 164-132,1 1 0,0-1 0,0 1 0,2-1 0,0 1 0,0 0 0,1 1 0,13-20 0,-17 28 15,0 1 1,0 0-1,1 0 0,-1 1 0,1-1 1,0 0-1,0 1 0,0 0 0,0-1 1,0 1-1,1 1 0,-1-1 0,1 0 1,-1 1-1,1 0 0,-1 0 1,1 0-1,0 0 0,0 0 0,-1 1 1,1-1-1,0 1 0,0 0 0,0 1 1,-1-1-1,1 1 0,0-1 1,0 1-1,-1 0 0,1 0 0,0 1 1,-1-1-1,1 1 0,-1 0 0,4 2 1,-3-2 5,1 1 0,-1-1 0,0 1 0,0 0 0,-1 0 1,1 0-1,0 0 0,-1 1 0,0-1 0,0 1 0,0 0 1,0 0-1,-1 0 0,0 0 0,1 1 0,-1-1 0,-1 1 0,1-1 1,-1 1-1,0 0 0,0-1 0,0 1 0,0 0 0,-1 0 1,0 0-1,0-1 0,-1 1 0,1 0 0,-1 0 0,0-1 0,0 1 1,0 0-1,-1-1 0,0 1 0,1-1 0,-5 6 0,-2 3-11,-2-1 1,0 0-1,0 0 0,-1-1 0,0 0 0,-1-1 0,0-1 0,-1 0 0,0 0 0,-1-2 0,1 1 1,-1-2-1,-27 10 0,40-16-47,1 0-1,-1 1 1,1-1 0,-1 0 0,0 0 0,1 0 0,-1 0 0,0 0-1,1 0 1,-1 0 0,0 0 0,1 0 0,-1 0 0,1 0 0,-1 0-1,0 0 1,1 0 0,-1-1 0,0 1 0,1 0 0,-1 0 0,0-1-1,1 0 22,0 1-1,-1-1 0,1 1 1,0-1-1,0 1 0,0-1 1,0 1-1,0-1 0,0 1 1,0-1-1,0 1 0,0-1 0,0 1 1,0-1-1,0 1 0,1-1 1,-1 1-1,0-1 0,0 1 1,1-1-1,-1 0 0,20-26-615,1 2 37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12011,'1'0'89,"-1"-1"1,1 1 0,-1 0 0,0-1 0,1 1 0,-1 0 0,1 0 0,-1 0 0,0-1 0,1 1 0,-1 0 0,1 0 0,-1 0 0,1 0 0,-1 0-1,1 0 1,-1 0 0,1 0 0,-1 0 0,1 0 0,-1 0 0,1 0 0,-1 0 0,1 0 0,-1 0 0,1 0 0,-1 0 0,0 1 0,1-1-1,-1 0 1,1 0 0,-1 1 0,1-1 0,-1 0 0,0 1 0,1-1 0,-1 0 0,0 1 0,1-1 0,-1 0 0,0 1 0,0-1 0,1 1-1,-1 0 1,12 29 2386,-5-11-1806,-4-13-540,0 0 1,0-1 0,0 0-1,1 0 1,0 0 0,0 0-1,6 5 1,-9-9-120,0-1 0,-1 1 0,1-1 0,0 1 0,0-1 0,0 1 0,-1-1 0,1 0 0,0 1 0,0-1 0,0 0 0,0 0 0,0 0 0,0 0 0,0 0 0,0 0 0,-1 0 0,1 0 0,0 0 0,0 0 0,0 0 0,1-1 0,0 0-8,-1 0 0,1 0 0,0 0 0,-1 0 0,1-1 0,-1 1 0,0-1 0,1 1 0,-1-1 0,0 1 0,0-1 0,0 0 0,0 0 0,1-3 0,6-16 11,0-1 0,-1 0 0,4-29 0,9-28 174,-20 79-185,0 0 0,0 0-1,0 0 1,0 0 0,0 0 0,0 0 0,0 0 0,0 0 0,0 0 0,0 0 0,1 0 0,-1 1 0,0-1-1,0 0 1,0 0 0,0 0 0,0 0 0,0 0 0,0 0 0,0 0 0,1 0 0,-1 0 0,0 0-1,0 0 1,0 0 0,0 0 0,0 0 0,0 0 0,0 0 0,0 0 0,1 0 0,-1 0 0,0 0 0,0 0-1,0 0 1,0 0 0,0-1 0,0 1 0,0 0 0,0 0 0,0 0 0,1 0 0,-1 0 0,0 0-1,0 0 1,0 0 0,0 0 0,0 0 0,0 0 0,0-1 0,0 1 0,0 0 0,0 0 0,0 0 0,0 0-1,0 0 1,0 0 0,0 0 0,0 0 0,0-1 0,0 1 0,0 0 0,0 0 0,3 9 88,6 52 271,-7-38-234,1 0 0,1 0 0,10 29 0,-13-50-118,-1-1 1,1 1 0,-1-1-1,1 1 1,0-1 0,0 1-1,0-1 1,0 1 0,0-1-1,0 0 1,0 0 0,0 1-1,0-1 1,0 0 0,1 0-1,2 2 1,-3-3-5,0 0-1,0 0 1,1 0 0,-1-1 0,0 1-1,0 0 1,0 0 0,0-1-1,0 1 1,0 0 0,1-1-1,-1 1 1,0-1 0,0 0 0,0 1-1,-1-1 1,1 0 0,0 1-1,0-1 1,0 0 0,0 0-1,-1 0 1,1 0 0,0 0 0,-1 0-1,1 0 1,-1 0 0,1-1-1,10-17 34,-1 1 0,-1-2-1,0 1 1,6-25 0,21-89 149,25-217 331,-62 373-513,2 43 1,0-27-20,0 3-12,1-1 1,14 66-1,-12-87 30,2 0 0,0 0 0,1 0 0,1-1 0,1 0 0,1-1 0,13 20 0,-14-26-1,-6-8-18,0 0 0,0 0 1,-1 0-1,1 0 0,-1 1 0,2 6 0,-3-11 7,-1 0 0,0 0-1,0 0 1,0 1 0,0-1 0,0 0 0,0 0 0,0 1 0,0-1-1,0 0 1,0 1 0,0-1 0,0 0 0,0 0 0,0 1-1,0-1 1,0 0 0,0 0 0,0 1 0,0-1 0,0 0-1,0 0 1,0 1 0,0-1 0,0 0 0,-1 0 0,1 0 0,0 1-1,0-1 1,0 0 0,0 0 0,-1 0 0,1 1 0,0-1-1,0 0 1,0 0 0,-1 0 0,1 0 0,0 0 0,0 0-1,-1 1 1,1-1 0,0 0 0,0 0 0,-1 0 0,1 0 0,-1 0-1,-16-4-370,4-1 113,1-2-1,-1 1 0,1-2 0,-16-12 0,-45-41-803,56 46 844,-16-15 87,-34-41 0,67 70 164,-1 1 0,1 0 0,0-1 0,-1 1 0,1 0 0,0-1 0,0 1 0,-1-1 0,1 1 1,0 0-1,0-1 0,-1 1 0,1-1 0,0 1 0,0-1 0,0 1 0,0-1 0,0 1 0,0-1 0,0 1 0,0-1 0,0 0 0,9-2 372,25 9 20,-20-4-273,12 1 106,1-2 0,-1-1 0,1-2-1,-1 0 1,0-2 0,31-8 0,-6-1 30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12923,'6'-33'1860,"-5"31"-1747,-1 1 0,0 0-1,0-1 1,1 1 0,-1 0 0,1 0 0,-1 0-1,1-1 1,-1 1 0,1 0 0,0 0-1,0 0 1,-1 0 0,1 0 0,0 0 0,0 0-1,0 0 1,0 1 0,0-1 0,0 0-1,1 1 1,0-2 0,-1 2-43,0 1 0,0-1 1,0 0-1,-1 1 0,1-1 0,0 0 1,0 1-1,-1-1 0,1 1 0,0-1 0,-1 1 1,1-1-1,-1 1 0,1 0 0,-1-1 1,1 1-1,-1 0 0,1 0 0,-1-1 0,1 1 1,-1 0-1,0 0 0,0-1 0,1 1 0,-1 0 1,0 0-1,0 0 0,0 1 0,5 31 656,-5-30-586,1 300 2310,-4-105-1650,6-159-655,-3-38-140,1-1 0,-1 1 1,0 0-1,0 0 0,0-1 1,1 1-1,-1 0 0,0-1 0,1 1 1,-1 0-1,0-1 0,1 1 1,-1 0-1,1-1 0,-1 1 0,1-1 1,0 1-1,0-1-1,0 0 1,-1 0-1,1 0 0,-1 0 0,1 0 1,0 0-1,-1 0 0,1 0 1,-1-1-1,1 1 0,-1 0 0,1 0 1,-1-1-1,1 1 0,-1 0 1,1-1-1,-1 1 0,1 0 0,-1-1 1,0 1-1,1-1 0,-1 1 1,0-1-1,1 1 0,-1-1 1,0 1-1,1-1 0,4-7 15,0 0-1,-1-1 1,0 1 0,0-1-1,-1 0 1,0 0 0,1-9-1,11-70 80,-12 65-86,4-85-78,-7 126 17,2 33 0,-2-46 47,0-1 0,1 1 0,0-1 0,0 0 0,0 1 1,1-1-1,-1 0 0,1 0 0,0 0 0,1 0 0,-1 0 0,0 0 0,4 3 0,-5-6 2,0 0 1,1 0-1,-1-1 0,0 1 1,0 0-1,0-1 0,0 1 1,1-1-1,-1 1 0,0-1 1,1 0-1,-1 0 0,0 1 1,0-1-1,1 0 0,-1 0 1,0 0-1,1-1 0,-1 1 1,0 0-1,1 0 0,-1-1 1,0 1-1,0 0 0,1-1 1,-1 0-1,0 1 0,0-1 1,0 0-1,0 1 0,0-1 1,0 0-1,0 0 0,0 0 1,0 0-1,1-2 0,5-4 4,0-1-1,-1 0 0,8-14 0,-14 21-3,17-28 18,-2-2 0,-1 0 0,-1-1 0,10-41-1,-8 11 30,11-86 0,-25 135-42,2-2 0,-1 0-1,-1 0 1,0 0 0,-1 0 0,-1 0 0,-4-27 0,5 41-6,0 0 1,-1 0-1,1 0 0,0 0 1,-1 0-1,1 0 0,-1 0 1,1 0-1,-1 0 0,0 0 1,1 0-1,-1 0 1,0 0-1,0 0 0,1 0 1,-1 1-1,0-1 0,-1-1 1,1 2-1,0 0 0,1 0 1,-1 0-1,0 0 0,1 0 1,-1 0-1,1 0 0,-1 0 1,0 0-1,1 0 0,-1 1 0,0-1 1,1 0-1,-1 0 0,1 1 1,-1-1-1,0 0 0,1 1 1,-1-1-1,1 0 0,-1 1 0,1-1 1,-1 1-1,-2 2-2,0 1-1,0 0 0,0-1 1,1 1-1,-1 0 1,1 0-1,-3 7 0,-8 28-7,1 1 0,2 1 0,2 0 0,1 0 0,3 0 0,1 1 0,2-1 0,6 63-1,-4-93 18,1 0-1,0 0 0,1 0 1,0-1-1,1 1 0,7 15 0,-10-24-1,0 0 0,0 0 0,0 0-1,1 0 1,-1 0 0,0 0 0,1 0 0,-1-1-1,1 1 1,0-1 0,-1 1 0,1-1-1,0 1 1,0-1 0,0 0 0,0 0 0,0 0-1,0 0 1,0 0 0,1 0 0,-1-1-1,0 1 1,0-1 0,1 0 0,-1 1-1,0-1 1,0 0 0,1 0 0,-1 0 0,0-1-1,1 1 1,-1-1 0,0 1 0,0-1-1,0 0 1,1 1 0,-1-1 0,2-2 0,5-2 8,-1-1 0,0 0 0,-1 0 0,1-1 0,-1 0 0,0 0 0,-1-1-1,0 0 1,0 0 0,-1 0 0,0-1 0,6-14 0,-1 0-3,-2 1 0,0-1-1,-2 0 1,4-26-1,-8 40-8,0-1 0,0 0 0,-1 0 0,0 1 0,-1-1 0,0 0 0,-2-16 0,2 26 0,0 0 1,1 0-1,-1-1 0,0 1 0,0 0 0,0 0 0,0 0 0,0 0 1,0 0-1,0 0 0,0-1 0,0 1 0,0 0 0,0 0 0,0 0 1,0 0-1,0 0 0,0 0 0,0-1 0,0 1 0,-1 0 0,1 0 1,0 0-1,0 0 0,0 0 0,0 0 0,0 0 0,0-1 0,0 1 1,0 0-1,0 0 0,0 0 0,-1 0 0,1 0 0,0 0 0,0 0 1,0 0-1,0 0 0,0 0 0,0 0 0,0 0 0,-1 0 0,1 0 1,0 0-1,0 0 0,0 0 0,0 0 0,0 0 0,0 0 0,-1 0 1,1 0-1,0 0 0,0 0 0,0 0 0,0 0 0,-5 9 14,0 18 15,4-10-12,0 0-1,1 0 1,1 0-1,0 0 1,2-1 0,0 1-1,0 0 1,2-1-1,0 0 1,10 21 0,-14-35-14,0 1 1,1-1 0,-1 0 0,1 1 0,0-1-1,0 0 1,0 0 0,0 0 0,0 0 0,0-1-1,1 1 1,-1-1 0,0 1 0,1-1 0,-1 0-1,1 0 1,-1 0 0,1 0 0,0 0 0,0-1-1,-1 1 1,1-1 0,0 0 0,0 1 0,-1-1-1,1-1 1,0 1 0,0 0 0,0-1 0,-1 1-1,1-1 1,0 0 0,-1 0 0,1 0 0,-1 0-1,1 0 1,-1-1 0,1 1 0,3-4 0,3-3-158,0 1 1,-1-2-1,0 1 1,-1-1-1,0 0 1,0-1 0,-1 0-1,0 0 1,-1 0-1,0-1 1,0 0-1,-2 0 1,1 0-1,-1 0 1,-1 0 0,2-17-1,-4 23 148,0 1 0,-1 0 0,0-1 0,0 1 0,0 0 0,0 0 0,0 0 0,-1 0 0,0 0 0,0 0 0,0 0 0,-1 1 0,1-1 0,-1 1-1,0 0 1,-3-4 0,-15-17-420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15755,'-9'-9'2337,"9"11"-1953,6 6 1008,2 1-360,2-2-687,3 2-473,3-2 184,4 0-48,6 0-128</inkml:trace>
  <inkml:trace contextRef="#ctx0" brushRef="#br0" timeOffset="1">288 94 14691,'-3'7'878,"0"0"-1,0 1 1,-1-1 0,0-1-1,0 1 1,-6 7-1,-13 22 1334,22-35-2207,1 0 1,-1 0-1,1 0 1,-1-1-1,1 1 1,0 0-1,-1 0 1,1 0-1,0 0 1,0 0-1,0 0 1,-1 0-1,1 0 0,0 0 1,0 0-1,1 0 1,-1 0-1,0 0 1,0 0-1,0 0 1,1 0-1,-1 0 1,0 0-1,1 0 1,-1-1-1,1 1 1,-1 0-1,1 0 1,-1 0-1,1-1 0,0 1 1,-1 0-1,1 0 1,0-1-1,0 1 1,-1-1-1,1 1 1,0-1-1,0 1 1,0-1-1,0 1 1,0-1-1,0 0 1,0 1-1,0-1 0,-1 0 1,3 0-1,3 1-39,0 0-1,0 0 1,0-1-1,1 0 0,-1 0 1,8-2-1,22-5-40,-24 3 40,1 1 0,0 1 1,0 0-1,0 1 0,23 0 0,-34 2 36,1-1 0,-1 1 0,1-1 0,-1 1 0,1 0 0,-1 0-1,0 0 1,1 0 0,-1 0 0,0 0 0,0 1 0,0-1-1,0 1 1,3 2 0,-3-1 10,0-1 0,-1 1 0,1 0 0,-1-1 0,1 1 0,-1 0 0,0 0 0,0 0 0,-1 0 0,1 0 0,0 0 0,-1 0 1,0 0-1,0 5 0,0 3 71,-1-1 1,0 1-1,-1-1 1,-1 1-1,1-1 1,-2 0-1,1 0 1,-1 0-1,-1-1 1,-5 10 0,1-5 79,1-1 0,-2 0 1,1 0-1,-2-1 1,0-1-1,-13 12 1,20-20-124,0 0 1,-1 0 0,0 0-1,1 0 1,-9 2-1,12-4-62,0-1 0,-1 1-1,1-1 1,0 0-1,0 1 1,-1-1 0,1 0-1,0 0 1,-1 1-1,1-1 1,0 0-1,-1-1 1,1 1 0,0 0-1,-1 0 1,1 0-1,0-1 1,-1 1-1,1-1 1,0 1 0,0-1-1,0 1 1,-1-1-1,1 0 1,0 0-1,0 1 1,-2-3 0,1-2-13,0-1 0,0 0 1,1 1-1,-1-1 1,1 0-1,0 0 1,1 1-1,-1-1 1,2-8-1,-2 12 22,1-44-306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 17756,'0'-1'55,"-1"1"-1,1 0 1,0-1 0,-1 1 0,1-1 0,-1 1-1,1 0 1,-1 0 0,1-1 0,-1 1 0,1 0-1,-1 0 1,1 0 0,-1-1 0,0 1 0,1 0-1,-1 0 1,1 0 0,-1 0 0,1 0 0,-1 0-1,0 0 1,1 0 0,-1 1 0,1-1 0,-1 0-1,1 0 1,-1 0 0,1 1 0,-2-1 0,1 1 16,1 0 1,-1 0 0,0 0 0,0 1-1,1-1 1,-1 0 0,0 0 0,1 0-1,-1 1 1,1-1 0,0 0 0,-1 3-1,-2 46 1042,3-46-902,0 19 95,2 0-1,0-1 0,8 33 0,-7-43-241,0-1 0,1 1 0,0-1 1,1 0-1,0 0 0,1-1 0,0 0 0,10 13 0,-14-21-54,-1 0 0,1 0 1,0-1-1,-1 1 0,1 0 0,0-1 0,0 1 1,0-1-1,1 0 0,-1 0 0,0 0 0,0 0 1,1 0-1,-1 0 0,1-1 0,-1 1 1,0-1-1,1 1 0,2-1 0,-1 0 1,0-1 0,0 0 0,0 1 0,-1-1 1,1-1-1,-1 1 0,1-1 0,-1 1 0,1-1 0,-1 0 0,4-3 0,7-6 16,-1-1 1,0-1-1,-1 0 0,13-18 1,-20 25-21,43-61 70,-32 42-62,2 0 1,25-26-1,-41 49-17,0 1 1,0-1-1,-1 0 0,1 0 1,1 1-1,-1-1 0,0 1 0,0 0 1,0-1-1,1 1 0,-1 0 1,1 0-1,-1 1 0,3-2 1,-4 2 0,-1 0 1,1 0-1,0 1 1,-1-1-1,1 0 1,-1 0 0,1 0-1,0 0 1,-1 1-1,1-1 1,-1 0 0,1 0-1,-1 1 1,1-1-1,-1 1 1,1-1-1,-1 0 1,1 1 0,-1-1-1,1 2 1,6 18-1,-4 20 22,-3-30 7,0 0 0,1 0 0,0-1 0,1 1 0,0 0 0,0 0 0,1-1 0,5 12 0,-7-20-22,-1-1 0,1 1 0,-1-1 0,1 0 1,0 1-1,-1-1 0,1 1 0,-1-1 1,1 0-1,0 1 0,0-1 0,-1 0 1,1 0-1,0 0 0,0 0 0,-1 1 0,1-1 1,0 0-1,0 0 0,-1 0 0,1 0 1,0-1-1,0 1 0,-1 0 0,1 0 1,0 0-1,-1-1 0,1 1 0,0 0 0,-1-1 1,1 1-1,0 0 0,-1-1 0,1 1 1,0-1-1,-1 1 0,1-1 0,0 0 1,25-24 116,42-72 69,-47 64-134,42-49 0,-62 81-57,3-3-3,0-1 0,1 0 0,0 1 0,6-4-1,-10 7 3,-1 1-1,1-1 1,0 0-1,0 1 1,0-1-1,0 1 1,0 0-1,0-1 1,0 1-1,0 0 1,0-1-1,0 1 1,0 0-1,0 0 1,1 0-1,-1 0 1,0 0-1,0 0 1,0 0-1,0 0 1,0 0-1,0 1 1,0-1-1,0 0 0,0 1 1,0-1-1,0 1 1,0-1-1,0 1 1,0-1-1,0 1 1,-1 0-1,1-1 1,1 2-1,1 2 10,-1 1-1,1-1 1,-1 0-1,0 1 1,0-1-1,-1 1 1,1 0-1,1 8 1,4 47 101,-4-36-54,-2-5 1,-1-15-29,0 1 1,0-1-1,1 1 0,-1-1 1,1 1-1,0-1 0,1 1 1,2 5-1,0-27-332,-4-15-10,0 0 0,-9-49 1,1 27 43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19060,'-3'-2'1872,"-1"-4"-1455,3-3-289,2-1 816,6 2-560,-2-1-96,0 3-288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4 446 16412,'-1'1'114,"1"0"1,-1-1-1,1 1 1,0 0-1,0-1 1,-1 1-1,1 0 1,0-1-1,0 1 1,0 0-1,-1-1 1,1 1-1,0 0 1,0 0 0,0-1-1,0 1 1,1 0-1,-1-1 1,0 1-1,0 0 1,0 0-1,0-1 1,1 2-1,0-2-34,0 1-1,-1-1 0,1 0 1,-1 0-1,1 0 1,0 0-1,-1 0 0,1 0 1,0 0-1,-1 0 0,1 0 1,0 0-1,-1 0 1,1 0-1,-1-1 0,1 1 1,0 0-1,-1 0 1,1-1-1,0 1 0,36-24 1247,-10 2-897,-1-2 1,-1-1 0,40-52 0,52-92 20,-112 161-429,55-88 40,-48 81-46,-12 14-15,0 1 1,1 0-1,-1 0 0,0 0 1,0 0-1,0 0 0,0 0 1,0 0-1,0-1 0,0 1 1,1 0-1,-1 0 0,0 0 1,0 0-1,0 0 0,0 0 1,0 0-1,1 0 0,-1 0 1,0 0-1,0 0 1,0 0-1,0 0 0,1 0 1,-1 0-1,0 0 0,0 0 1,0 0-1,0 0 0,0 0 1,1 0-1,-1 0 0,0 0 1,0 0-1,0 0 0,0 1 1,0-1-1,1 0 0,-1 0 1,0 0-1,0 0 0,0 0 1,0 0-1,0 0 1,0 1-1,1 2 2,-1-1 1,1 1-1,-1 0 1,0 0-1,0 0 1,0 0-1,-1 4 1,-10 93 48,2-22-17,0 102-1,9-172-37,1-1 0,0 0 0,0 0 0,1 0 0,3 12 0,-5-18-13,0-1 0,1 1 1,-1 0-1,0 0 0,1 0 0,-1-1 0,0 1 0,1 0 0,-1 0 0,1-1 0,-1 1 0,1 0 0,0-1 0,-1 1 0,1 0 0,-1-1 0,1 1 0,0-1 0,0 1 0,-1-1 0,1 0 0,0 1 0,0-1 1,0 0-1,-1 1 0,1-1 0,0 0 0,0 0 0,0 0 0,0 0 0,0 0 0,-1 0 0,1 0 0,0 0 0,0 0 0,0 0 0,0 0 0,0-1 0,-1 1 0,1 0 0,0-1 0,0 1 0,0 0 1,-1-1-1,1 1 0,0-1 0,-1 1 0,1-1 0,0 0 0,-1 1 0,1-1 0,-1 1 0,1-1 0,0-1 0,6-7-202,0 1 1,-1-1-1,0-1 0,-1 1 0,0-1 0,0 0 1,-1 0-1,-1-1 0,0 1 0,3-12 1,-1 4 126,14-57-471,0-5-173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7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12667,'131'2'744,"-48"1"-756,370-21 476,32 0 205,24 50-559,-112-3-69,234-30-70,-1-34-4,-538 29 32,135-4 182,286 25 0,-170-1-265,-330-14 72,0-1 1,20-2-1,-29 1 0,1 1 0,0-1 0,-1 0 0,0 0 0,1 0 0,4-4 0,-9 6 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1 16804,'0'12'983,"0"0"-513,0-1 1,0 0-1,1 1 0,0-1 0,1 0 1,0 0-1,1 1 0,5 11 0,7 6-117,1-1 0,36 48 0,-34-52-313,0 2 0,-2-1 0,17 39 1,-29-55-31,-1 0 0,0 1 0,0-1 0,-1 1 0,0-1 0,-1 1 0,0 0 0,-1 0 1,0 0-1,0-1 0,-1 1 0,0 0 0,-1 0 0,-4 14 0,1-10-53,0 0-1,-1-1 0,0 0 0,-1-1 1,0 1-1,-1-1 0,0-1 0,-1 1 1,-16 14-1,17-18-128,0-2 0,0 1 1,-1-1-1,1 0 0,-1-1 0,-1 0 1,1 0-1,-1-1 0,0-1 0,0 1 1,0-2-1,0 1 0,-21 1 0,-35-4-304,-8-10-176</inkml:trace>
  <inkml:trace contextRef="#ctx0" brushRef="#br0" timeOffset="1">107 273 17116,'-4'-4'1400,"-5"13"-1000,0 11-160,-6 18 592,-4 8-192,0 14-248,4 8-95,4 12-145,6 6-8,12 3-48,7-8-112,16-10-520,8-11 1552,9-24-1016,4-22 80,20-25-8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228 339 13099,'0'-6'262,"0"-1"0,-1 1 0,0 0 0,0 0 0,-1 0 0,0 0 0,0 0 0,0 0 1,-6-10-1,7 15-177,0-1 0,0 0 1,-1 1-1,1-1 1,-1 1-1,1 0 1,-1-1-1,1 1 0,-1 0 1,0 0-1,0 0 1,1 0-1,-1 0 0,0 0 1,0 1-1,0-1 1,0 1-1,0-1 1,0 1-1,0 0 0,0 0 1,0 0-1,0 0 1,0 0-1,0 0 1,0 0-1,0 1 0,0-1 1,0 1-1,0-1 1,0 1-1,0 0 0,1 0 1,-4 2-1,-2 1 42,0 0-1,1 1 0,-1 0 0,1 0 1,1 0-1,-1 1 0,1 0 1,0 0-1,0 0 0,-5 9 0,0 1-1,1 2-1,0-1 0,-6 21 0,7-15-64,1 0 0,-6 41 0,11-50-50,1-1 0,0 0 0,1 1 1,1-1-1,0 0 0,4 20 0,-5-30-7,1-1 0,-1 1 0,1-1 0,0 1 0,-1-1 0,1 1 0,0-1 0,1 0 0,-1 0 0,0 1 0,1-1 0,-1 0 0,1 0 0,0 0 0,-1 0 0,1-1 0,0 1 0,0 0 0,0-1 0,0 1 0,1-1 0,-1 0 0,0 0 0,1 0 0,-1 0 0,0 0 0,1 0 0,-1-1 1,1 1-1,0-1 0,-1 0 0,1 1 0,-1-1 0,1 0 0,-1-1 0,1 1 0,4-1 0,1-2 5,0 1 1,0-1 0,-1 0 0,1-1-1,0 0 1,-1 0 0,0 0-1,0-1 1,-1 0 0,8-7-1,5-8 8,-1-1-1,-1 0 1,-1-1-1,-1 0 1,17-34-1,-8 7 31,28-86 0,-43 109-2,7-48 1,-14 59-3,-5 19 10,-3 22 6,1 13-5,1-1 1,2 1-1,1 0 0,9 71 1,-7-106-44,0 0 1,0 0 0,0-1 0,0 1-1,0 0 1,1 0 0,0 0 0,-1-1-1,1 1 1,1-1 0,-1 0 0,3 4-1,-4-6-4,0-1-1,0 1 0,-1 0 1,1-1-1,0 1 0,0-1 1,0 0-1,0 1 0,0-1 1,0 0-1,0 1 0,0-1 1,0 0-1,0 0 0,0 0 1,0 0-1,0 0 0,0 0 1,0 0-1,1 0 0,0-1 4,0 0-1,0 0 1,0 0-1,0 0 1,0 0 0,0 0-1,0-1 1,0 1-1,-1 0 1,1-1-1,0 0 1,1-1-1,18-25 57,-1-1 0,-2-1 0,0-1 0,17-43 0,-22 45-32,11-23 21,-11 21-38,26-43 1,-38 73-17,0-1 0,0 1 0,0-1 1,0 1-1,0-1 0,0 1 1,0 0-1,1-1 0,-1 1 1,0 0-1,1 0 0,-1 0 0,4-2 1,-5 3-1,0 0 1,1 0 0,-1 0-1,0 0 1,1 0-1,-1 0 1,0 1 0,0-1-1,1 0 1,-1 0-1,0 0 1,1 0 0,-1 0-1,0 0 1,0 1-1,1-1 1,-1 0 0,0 0-1,0 0 1,0 1-1,1-1 1,-1 0 0,0 0-1,0 0 1,0 1-1,0-1 1,0 0 0,1 1-1,-1-1 1,3 19 21,-2 59 43,-2-54-3,0 1-1,3-1 1,3 27 0,-5-51-56,0 1 1,0 0-1,0 0 1,0 0 0,0 0-1,1 0 1,-1 0 0,0 0-1,1 0 1,-1 0 0,0 0-1,1 0 1,-1-1-1,1 1 1,-1 0 0,1 0-1,0-1 1,-1 1 0,1 0-1,0-1 1,0 1 0,-1 0-1,1-1 1,0 1-1,0-1 1,0 1 0,1 0-1,0-2 5,0 1-1,-1-1 0,1 1 0,-1-1 0,1 0 1,-1 1-1,1-1 0,-1 0 0,1 0 0,-1 0 1,0 0-1,1 0 0,-1 0 0,0-1 0,0 1 1,0 0-1,2-3 0,22-31 114,-1-2 0,27-57 1,-7 14-46,-35 63-72,17-28-4,-24 42-7,1 0-1,-1 0 1,1 0-1,-1 0 0,1 0 1,0 1-1,0-1 1,0 1-1,1-1 1,2-1-1,-5 4 4,-1 0-1,1 0 1,-1 0-1,1 0 1,0 0-1,-1-1 1,1 1-1,-1 0 1,1 0 0,-1 0-1,1 1 1,-1-1-1,1 0 1,-1 0-1,1 0 1,-1 0-1,1 0 1,-1 1 0,1-1-1,-1 0 1,1 0-1,-1 1 1,1-1-1,-1 0 1,1 1-1,-1-1 1,0 0 0,1 1-1,-1-1 1,1 1-1,7 17-25,-2 6 9,-2-1-1,-1 1 1,1 25-1,4 37 13,1-57 26,-9-28-25,0-1 0,0 1 0,0-1 0,0 0 0,1 1 0,-1-1 0,0 1 0,0-1 0,1 1 0,-1-1 0,0 1 0,1-1 0,-1 0 0,0 1 0,1-1 0,-1 0 0,0 1 0,1-1 0,-1 0 0,1 0 0,-1 1-1,1-1 1,-1 0 0,1 0 0,-1 0 0,1 1 0,-1-1 0,1 0 0,-1 0 0,1 0 0,-1 0 0,1 0 0,-1 0 0,1 0 0,-1 0 0,1 0 0,-1-1 0,1 1 0,-1 0 0,1 0 0,-1 0 0,1 0 0,-1-1 0,0 1 0,1 0 0,-1-1 0,1 1 0,-1 0 0,0-1 0,1 1 0,-1 0 0,1-1 0,-1 1 0,0-1 0,0 1 0,1 0 0,-1-1 0,8-12-331,0 0 0,-1 0 0,-1-1-1,6-16 1,0-1 180,12-22-195,2-3-103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154 378 16948,'-30'31'1588,"8"-9"-124,-37 51 1,53-66-1296,1 1 0,0 1 0,1-1 0,0 1 1,1 0-1,-1-1 0,2 2 0,-1-1 0,1 0 0,-1 19 0,2-26-155,1-1 0,0 1 1,0 0-1,0 0 0,0 0 0,0-1 1,0 1-1,0 0 0,1 0 0,-1 0 1,1-1-1,-1 1 0,1 0 0,0 0 1,-1-1-1,1 1 0,0-1 0,0 1 1,0-1-1,0 1 0,1-1 0,-1 0 1,0 1-1,0-1 0,1 0 0,-1 0 1,1 0-1,-1 0 0,1 0 0,0 0 1,-1 0-1,1-1 0,0 1 0,-1-1 1,1 1-1,0-1 0,0 0 0,0 1 0,-1-1 1,1 0-1,0 0 0,0 0 0,0 0 1,0-1-1,-1 1 0,3-1 0,6-1-5,0-1-1,0 0 0,0 0 0,-1-1 0,0 0 0,1-1 1,-1 0-1,-1 0 0,1-1 0,12-11 0,-1-2 4,0 0-1,32-42 0,-26 27 3,-3-2-1,0 0 0,30-70 0,-41 76 2,-1-1 0,-1 0 0,-2-1-1,-1 0 1,5-50 0,-12 80-13,1-32 16,-1 32-17,0 1 0,0-1 0,0 1 0,0-1 0,0 1 0,-1-1 0,1 0 0,0 1 0,-1-1 0,1 1 1,-1-1-1,0 1 0,0 0 0,-1-3 0,2 4-1,-1 0 1,1 0 0,-1 0-1,1 0 1,-1 0 0,1 0-1,-1 0 1,1 0-1,-1 1 1,1-1 0,0 0-1,-1 0 1,1 0-1,-1 1 1,1-1 0,-1 0-1,1 0 1,0 1 0,-1-1-1,1 0 1,0 1-1,-1-1 1,1 0 0,0 1-1,-1-1 1,1 0-1,0 1 1,0-1 0,-1 1-1,1-1 1,0 1-1,0-1 1,0 1 0,0-1-1,0 1 1,-10 22 10,-3 17-38,3 0 0,2 0-1,1 1 1,2-1 0,0 71-1,5-96-2,0-1 0,2 1 0,-1-1-1,6 21 1,-6-32 32,0 0 0,0 0-1,0 0 1,0 0 0,0 0-1,0 0 1,1-1 0,0 1-1,-1 0 1,1-1 0,0 1 0,0-1-1,0 0 1,1 1 0,-1-1-1,1 0 1,-1 0 0,1-1-1,-1 1 1,1 0 0,0-1-1,0 0 1,0 0 0,0 0-1,0 0 1,5 1 0,28-4-65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104 527 12483,'-8'-2'291,"-1"0"0,1 0 0,0-1 0,0 0 0,0-1 0,0 1 0,-10-8 0,15 9-207,1 0-1,0 0 0,0 0 1,0 0-1,0 0 0,0 0 1,0 0-1,1-1 0,-1 1 1,1 0-1,0-1 0,0 0 1,0 1-1,0-1 0,0 0 0,0 1 1,0-1-1,1 0 0,0 0 1,-1 1-1,1-1 0,0 0 1,1 0-1,-1 0 0,0 0 1,2-4-1,0 0 30,1 0 1,0 1-1,0-1 1,0 1-1,1 0 1,0 0-1,0 0 1,0 0-1,1 1 1,0 0-1,0 0 1,0 0-1,1 0 1,0 1-1,-1 0 1,2 0-1,-1 1 1,0-1-1,13-3 1,-17 6-96,0 1 1,0 0-1,0-1 0,0 1 1,0 0-1,0 0 1,0 0-1,0 1 0,0-1 1,0 0-1,0 1 1,0-1-1,0 1 0,0 0 1,0-1-1,0 1 1,0 0-1,0 0 0,-1 0 1,1 1-1,0-1 1,-1 0-1,1 1 0,-1-1 1,1 1-1,-1-1 1,0 1-1,0 0 1,0-1-1,0 1 0,0 0 1,0 0-1,0 0 1,0 2-1,4 9 24,-1 0 0,-1 0 0,0 0 0,1 15 0,-3-22-28,9 101 119,-8-65-69,2 0 0,17 71 0,-20-110-58,0 0-1,0 0 0,0 0 1,0 0-1,1 0 0,-1 0 0,1 0 1,0-1-1,0 1 0,3 4 1,-4-7-4,0 1 0,-1-1 0,1 1 0,0-1 0,0 1 1,-1-1-1,1 0 0,0 0 0,0 1 0,0-1 1,0 0-1,-1 0 0,1 0 0,0 0 0,0 0 1,0 0-1,0 0 0,1 0 0,0 0 2,-1-1 1,1 0-1,0 0 1,0 1-1,0-1 0,0 0 1,-1-1-1,1 1 1,-1 0-1,4-3 0,10-12 23,0 0-1,-1-2 1,20-29-1,31-65 65,-59 101-84,43-80 63,18-34 173,-56 112-144,-10 12-97,-1 1 1,0 0-1,0 0 1,0 0 0,0 0-1,1 0 1,-1 0-1,0 0 1,0 0-1,0 0 1,1 0-1,-1 0 1,0 0-1,0 0 1,0 0 0,0 0-1,1 0 1,-1 0-1,0 0 1,0 0-1,0 0 1,1 0-1,-1 0 1,0 0-1,0 0 1,0 0 0,0 0-1,1 1 1,-1-1-1,0 0 1,0 0-1,0 0 1,0 0-1,0 0 1,0 0 0,1 1-1,-1-1 1,0 0-1,0 0 1,5 28 160,-3-14-127,2 11 56,16 47 0,-18-64-86,1-1-1,1 1 1,-1-1 0,1 1 0,0-1 0,1 0-1,0-1 1,0 1 0,0-1 0,7 6 0,-10-10 2,0-1-1,0 1 1,0-1 0,0 0 0,0 1 0,0-1 0,0 0-1,0 0 1,0 0 0,1-1 0,-1 1 0,0 0 0,0-1-1,1 0 1,-1 1 0,1-1 0,-1 0 0,0 0 0,1-1-1,4 0 1,-4 0 7,0 0-1,1-1 1,-1 0-1,0 1 1,0-1-1,0 0 0,0-1 1,-1 1-1,1 0 1,0-1-1,-1 0 1,3-4-1,3-4 39,0-1 0,-2 0 0,1-1 1,-2 0-1,1 0 0,2-14 0,-4 13 18,-1-1 0,0 0-1,-1 0 1,-1 0 0,-1-22 0,0 31-44,0-1 1,-1 0-1,0 0 1,-1 0-1,1 1 0,-1-1 1,0 1-1,-1 0 1,0-1-1,0 1 0,0 0 1,-1 0-1,0 1 1,-5-7-1,8 11-18,0-1 0,-1 1 0,1-1 0,0 1 0,-1 0 0,0 0 0,1 0 0,-1 0 0,0 0 0,1 0 0,-1 0-1,0 0 1,0 1 0,0-1 0,0 1 0,1-1 0,-1 1 0,0 0 0,0 0 0,0 0 0,0 0 0,0 0 0,0 0 0,0 0 0,0 1 0,0-1 0,0 1 0,0-1 0,1 1 0,-1 0 0,-3 2 0,2-1 0,0 0 0,0 1 0,0 0 0,0-1 0,0 1 0,1 0 0,-1 0 0,1 1 0,0-1 0,0 0-1,0 1 1,1 0 0,-1-1 0,-1 8 0,2-3-5,-1-1-1,1 1 1,1 0-1,0 0 1,0 0-1,0-1 0,1 1 1,0 0-1,1 0 1,0-1-1,0 1 1,4 8-1,-5-13-3,0-1 0,0 1 0,0-1 0,1 0 0,-1 1 0,1-1 0,-1 0 0,1 0 0,0 0 0,0 0 0,0 0 0,0-1 0,0 1 0,0 0 0,0-1 0,1 1 0,-1-1 0,1 0 0,-1 0 0,1 0 0,-1 0 0,1-1 0,0 1 0,-1-1 0,1 1 0,0-1 0,-1 0 0,1 0 0,0 0 0,-1 0 0,1-1 0,0 1 0,-1-1 0,1 1 0,0-1 0,-1 0-1,1 0 1,3-2 0,3-2 0,1-1 0,-2 0 0,1 0 0,-1 0 0,0-1 0,0-1 0,-1 1 0,0-1 0,0 0 0,-1-1 0,7-11 0,6-13 7,25-61 0,-38 77-3,-1-1 1,0 0 0,-2 1-1,0-2 1,-1 1 0,-1 0-1,-1-30 1,0 48-5,-12 170-35,11-145 73,0 50 73,1-67-86,1 0-1,0-1 0,1 1 0,-1 0 0,1-1 0,1 1 0,3 7 0,-6-14-18,1 1 0,0-1 0,0 0 1,0 0-1,0 0 0,0 1 0,0-1 0,0 0 1,0 0-1,0-1 0,0 1 0,0 0 0,0 0 1,1 0-1,-1-1 0,0 1 0,1-1 0,-1 1 1,1-1-1,-1 1 0,0-1 0,1 0 0,-1 0 1,1 0-1,-1 0 0,1 0 0,-1 0 0,1 0 1,-1 0-1,1 0 0,-1-1 0,0 1 0,1-1 1,-1 1-1,0-1 0,1 0 0,-1 1 0,2-2 1,7-4 12,-2 1 1,1-1 0,0-1-1,7-7 1,-13 12-12,8-9 17,-1 0 1,15-19-1,-25 29-23,0 1 0,0-1 0,-1 0 0,1 0-1,0 0 1,-1 0 0,1 0 0,-1 0 0,1 0 0,-1 1 0,1-1 0,-1 0 0,1 0 0,-1 1-1,0-1 1,0 0 0,1 1 0,-1-1 0,0 1 0,0-1 0,0 1 0,0-1 0,1 1 0,-1-1-1,-2 1 1,1-2-6,0 1 0,-1-1 0,0 1 0,1 0 0,-1 0 0,0 0 0,1 1 0,-4-2 0,5 3 0,1-1-1,0 0 1,-1 0-1,1 1 1,0-1-1,0 0 1,0 1-1,-1-1 1,1 1-1,0-1 1,0 0-1,0 1 1,0-1-1,0 0 1,0 1-1,0-1 1,0 1-1,0-1 1,0 0-1,0 1 1,0-1-1,0 1 1,0-1-1,0 0 1,0 1-1,0-1 1,0 1-1,1-1 0,-1 10-339,0-10 324,0 1 0,-1-1 0,1 0 0,0 0 0,0 0 0,0 1 0,0-1 0,-1 0 0,1 0 0,0 0 0,0 0 0,0 1 0,-1-1 0,1 0 0,0 0 0,0 0 0,0 0 0,-1 0 0,1 0 0,0 0 0,0 0 0,-1 0 0,1 0 0,0 0 0,0 0 0,-1 0 0,1 0 0,0 0 0,0 0 0,-1 0 0,1 0 0,0 0 0,0 0 0,-1 0 0,1 0 0,0 0 0,0-1 0,-36-16-2900,5 0 1662,13 10 474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14 348 14043,'-14'7'3040,"26"-15"-169,-2 2-2586,0-1 1,0 0-1,0 0 1,-1-1-1,0 0 1,-1-1-1,1 0 1,-2 0-1,1-1 1,7-13-1,-6 8-106,-1 0 0,-1 0 0,0-1 1,-1 0-1,0-1 0,5-27 0,-10 36-120,0-1 0,-1 1-1,0-1 1,0 1 0,-1-1 0,-1-8 0,1 15-45,1-1 0,-1 1 0,0 0 1,0-1-1,0 1 0,0 0 0,0-1 0,0 1 1,-1 0-1,1 0 0,-3-2 0,3 3-8,0 0 0,0 0 1,0 1-1,0-1 0,0 0 0,-1 1 1,1-1-1,0 0 0,-1 1 0,1 0 0,0-1 1,-1 1-1,1 0 0,-1 0 0,1-1 0,0 1 1,-1 0-1,1 1 0,-1-1 0,1 0 1,-2 1-1,-1 0-1,0 0-1,1 1 1,-1 0 0,1 0 0,0 0 0,-1 0 0,1 0 0,0 0 0,0 1-1,1 0 1,-1 0 0,0-1 0,1 2 0,0-1 0,-1 0 0,-2 6 0,-3 6 4,1 1 1,-9 23 0,9-16-11,1 0 0,0 0 0,2 0 1,0 1-1,2 0 0,1 0 0,0-1 0,2 1 1,5 30-1,-5-49-5,-1-1 0,1 1 0,1-1 0,-1 0 0,1 0 0,0 0 0,0 0 0,0 0 0,0 0 0,1 0 0,-1 0 0,1-1 0,0 0 1,0 1-1,0-1 0,1 0 0,3 2 0,-2-2-35,0-1 1,0 1-1,0-1 1,0-1-1,0 1 0,0-1 1,0 0-1,1 0 1,-1 0-1,1-1 1,-1 0-1,0 0 0,11-2 1,0-1-351,0 0 1,-1-1-1,1-1 0,-1 0 1,0-1-1,0-1 0,-1 0 1,0-1-1,0-1 0,-1 0 1,0-1-1,-1 0 0,0-1 1,13-14-1,10-20-713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164 249 14459,'1'-4'188,"-1"1"1,0-1-1,0 0 0,0 0 0,-1 0 0,1 1 1,-1-1-1,0 0 0,0 0 0,0 1 0,0-1 1,-1 1-1,1-1 0,-1 1 0,0 0 1,0-1-1,0 1 0,-4-4 0,5 6-98,-1-1-1,1 1 0,-1 0 1,0-1-1,1 1 1,-1 0-1,0 0 0,0 0 1,0 0-1,0 0 1,0 1-1,0-1 0,0 0 1,0 1-1,0 0 1,0-1-1,0 1 1,0 0-1,0 0 0,0 0 1,0 0-1,0 0 1,0 1-1,0-1 0,0 1 1,0-1-1,0 1 1,0 0-1,0 0 0,0 0 1,0 0-1,0 0 1,1 0-1,-1 0 0,-1 2 1,-4 3 14,1 0 0,1 0 0,-1 1 0,1 0 0,0 0 0,0 0 0,1 0 0,0 1 0,1 0 1,-1 0-1,2 0 0,-4 14 0,2-10-59,2 1 0,0 0 1,1 0-1,0 0 0,0 0 0,2 1 1,2 19-1,-2-29-31,-1-1 0,1 1 0,0-1 0,0 1 0,1-1 0,-1 1 0,1-1 1,0 0-1,0 0 0,0 0 0,0 0 0,0 0 0,1 0 0,3 4 0,-4-6-5,0 0 0,0 0 1,0 0-1,0 0 0,0-1 0,-1 1 0,1 0 1,1-1-1,-1 0 0,0 1 0,0-1 0,0 0 0,0 0 1,0 0-1,0 0 0,0 0 0,0-1 0,0 1 0,0 0 1,0-1-1,0 0 0,0 1 0,0-1 0,0 0 0,0 0 1,3-2-1,4-4 24,0 0 0,0 0 0,-1 0 0,0-1 0,-1 0 0,1-1 0,-1 0 0,-1 0 0,0 0 0,9-18 0,-6 7 14,0-1 0,-1 0 0,-2 0 0,7-34 0,-8 28-26,2-43-1,-7 62-103,0 0 0,0 0 0,-1-1 0,0 1 1,-1 0-1,1 0 0,-2 0 0,1 1 0,-7-15 0,9 21 60,0 0-1,-1 0 0,1 0 1,-1 0-1,0-1 1,1 1-1,-1 0 0,0 0 1,0 0-1,0 1 1,1-1-1,-1 0 0,0 0 1,0 0-1,0 0 0,0 1 1,0-1-1,-1 1 1,1-1-1,0 1 0,0-1 1,0 1-1,0-1 1,-1 1-1,1 0 0,0 0 1,0 0-1,-1 0 0,1 0 1,0 0-1,0 0 1,-1 0-1,1 0 0,0 0 1,0 1-1,-1-1 1,1 1-1,0-1 0,0 1 1,0-1-1,0 1 0,0-1 1,0 1-1,0 0 1,0 0-1,0 0 0,0 0 1,0-1-1,0 1 1,0 0-1,1 0 0,-1 1 1,0-1-1,1 0 0,-1 0 1,1 0-1,-1 3 1,0-1-233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16540,'4'18'3621,"3"50"-2379,-6-55-915,1 9-167,1 1 0,1-1 0,1 0 0,1 0 0,13 31 0,-19-51-154,1 0 0,0-1 0,-1 1 0,1-1 0,0 1 0,0-1 0,0 1 0,0-1 0,1 1 0,-1-1 0,0 0 0,0 0 0,1 0 0,-1 1-1,1-1 1,-1-1 0,1 1 0,-1 0 0,1 0 0,0 0 0,-1-1 0,1 1 0,0-1 0,0 0 0,-1 1 0,1-1 0,0 0 0,0 0 0,0 0 0,-1 0 0,1 0 0,0-1 0,0 1 0,3-1 0,3-3-10,1 0 1,-1 0-1,0-1 1,0 0 0,12-10-1,3-2-13,-19 14 9,1 0 0,0 0 1,0 1-1,0-1 0,0 1 1,1 0-1,-1 1 0,1-1 1,-1 1-1,6-1 0,-8 2 6,-1 1-1,0-1 0,1 0 0,-1 1 1,0-1-1,1 1 0,-1-1 1,0 1-1,0 0 0,0 0 1,0 0-1,0 0 0,0 1 1,0-1-1,0 0 0,0 1 0,0-1 1,-1 1-1,1 0 0,-1 0 1,1 0-1,-1-1 0,0 1 1,1 0-1,-1 1 0,1 1 1,1 3 46,0 0 0,-1 1 1,0-1-1,0 0 1,0 1-1,-1-1 1,0 1-1,-1 0 1,1-1-1,-1 1 1,-1-1-1,0 1 0,0 0 1,0-1-1,-1 0 1,-3 11-1,2-12-1,1 0-1,-1-1 1,0 1 0,0-1-1,0 0 1,-1 0-1,0 0 1,0 0-1,0-1 1,0 1 0,-1-1-1,0 0 1,0-1-1,0 1 1,0-1-1,-1 0 1,1 0 0,-1 0-1,0-1 1,-8 3-1,-35 2 367,45-7-447,1 0 0,0 0 1,0 0-1,-1 0 0,1-1 1,0 1-1,0-1 0,-1 0 1,1 0-1,0 0 0,0 0 1,-4-3-1,6 4-20,0-1 0,1 1 1,-1-1-1,1 1 0,-1-1 0,0 1 0,1-1 1,0 0-1,-1 1 0,1-1 0,-1 0 0,1 1 1,0-1-1,-1 0 0,1 1 0,0-1 1,0 0-1,0 0 0,0 0 0,-1 1 0,1-1 1,0 0-1,0 0 0,0 1 0,1-1 1,-1 0-1,0 0 0,0 1 0,0-1 0,0 0 1,1 0-1,-1 1 0,0-1 0,1 0 1,0 0-1,0-1-48,1-1 0,0 1 0,-1 0 1,1 0-1,0 0 0,0 0 0,0 1 0,1-1 1,1-1-1,19-9-680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68 100 13019,'-12'-100'8266,"15"123"-7965,32 219 1057,-23-183-1261,2-1 0,23 60-1,-35-113-90,0 3 1,0 0 0,1-1 0,0 1 0,1-1 0,0 0 0,0 0 0,0 0 0,1-1 0,0 1 0,0-1 0,9 8 0,-13-14-15,-1 1 0,1-1 0,0 1 0,-1-1 0,1 1 0,0-1 1,0 0-1,-1 1 0,1-1 0,0 0 0,0 0 0,-1 1 0,1-1 0,0 0 0,0 0 1,-1 0-1,1 0 0,0 0 0,1 0 0,-1-1-6,-1 1 0,1 0 0,-1-1-1,0 1 1,1 0 0,-1-1 0,0 1 0,0 0-1,1-1 1,-1 1 0,0-1 0,0 1 0,1-1-1,-1 1 1,0-1 0,0 1 0,0-1 0,0 1-1,0-1 1,0 1 0,0-1 0,0 1 0,0-1 0,0-3-94,0 0 1,-1 0-1,0 0 1,1 0 0,-2 0-1,-1-6 1,-6-9-290,0 1 0,-2 0 1,0 1-1,-20-25 0,-62-58-709,29 34 1664,91 68 1530,-8 1-1934,-1-1 0,25 0 1,-22-6-331,0 0 1,-1-2 0,1 0 0,-1-1 0,-1-1-1,1-1 1,-2-1 0,1-1 0,26-19-1,-13 8-216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139 321 13843,'0'-5'435,"0"1"141,0-1 0,0 0 0,0 0 0,-1 0 1,0 0-1,-1-6 0,1 11-496,1-1 0,0 0 0,0 1 0,-1-1 0,1 1 0,-1-1 0,1 0 1,0 1-1,-1-1 0,1 1 0,-1-1 0,1 1 0,-1 0 0,1-1 0,-1 1 0,0-1 0,1 1 1,-1 0-1,1 0 0,-1-1 0,-1 1 0,1 0-5,-1 0 0,1 0 0,0 0 0,-1 0 0,1 1 0,-1-1 1,1 0-1,0 1 0,-1-1 0,1 1 0,0 0 0,0-1 0,-1 1 0,-1 1 0,-4 4 44,1-1 0,0 1 0,0 0 0,0 0-1,1 1 1,0 0 0,0 0 0,1 0 0,0 0 0,0 1 0,-5 13-1,2-1-38,1 1-1,1-1 0,-4 33 0,6-40-53,2 0-1,-1 1 1,2-1-1,0 0 1,1 1-1,0-1 1,6 26-1,-7-37-20,1-1-1,-1 1 1,1 0-1,0 0 1,0 0-1,0-1 0,0 1 1,0 0-1,0-1 1,1 1-1,-1-1 1,0 1-1,1-1 1,-1 0-1,4 3 0,-4-4-1,1 0 0,-1 1 0,0-1-1,1 0 1,-1 1 0,1-1 0,-1 0-1,0 0 1,1 0 0,-1 0 0,0 0-1,1-1 1,-1 1 0,1 0 0,-1-1-1,0 1 1,1-1 0,-1 1 0,0-1-1,0 1 1,1-1 0,-1 0 0,0 0-1,0 0 1,1-1 0,6-5 5,-1 0 0,1-1-1,-2 0 1,1 0 0,-1-1 0,-1 0-1,1 0 1,3-10 0,31-83 51,-25 58-20,-3 0 0,14-85-1,-26 103 2,0 26-39,0 0 0,0 0-1,0 0 1,0 0 0,0 0 0,0-1-1,0 1 1,-1 0 0,1 0 0,0 0-1,0 0 1,0 0 0,0 0-1,0 0 1,0 0 0,0 0 0,0-1-1,-1 1 1,1 0 0,0 0 0,0 0-1,0 0 1,0 0 0,0 0 0,0 0-1,-1 0 1,1 0 0,0 0-1,0 0 1,0 0 0,0 0 0,0 0-1,0 0 1,-1 0 0,1 0 0,0 0-1,0 0 1,0 0 0,0 0-1,0 1 1,0-1 0,-1 0 0,1 0-1,0 0 1,0 0 0,0 0 0,0 0-1,0 0 1,0 0 0,0 0-1,0 0 1,0 1 0,0-1 0,-1 0-1,1 0 1,0 0 0,0 0 0,0 0-1,0 0 1,0 1 0,0-1-1,0 0 1,0 0 0,0 0 0,0 0-1,0 1 1,-3 4 10,1 1 1,-1-1-1,1 1 0,1 0 0,-2 6 0,-1 10 17,1-1-1,1 1 0,1 0 0,2 29 0,-1-50-22,0 0 0,0 1 0,0-1 0,0 1-1,0-1 1,1 1 0,-1-1 0,0 0-1,1 1 1,0-1 0,-1 0 0,1 1 0,-1-1-1,1 0 1,0 0 0,0 0 0,0 0-1,0 0 1,0 1 0,0-2 0,0 1 0,2 2-1,-2-3 1,1 0-1,-1 0 1,1 0-1,-1 1 1,0-1-1,1-1 1,-1 1-1,1 0 1,-1 0-1,1 0 1,-1-1-1,0 1 1,1-1-1,-1 1 1,0-1-1,1 0 1,-1 1-1,0-1 1,0 0-1,0 0 1,0 0-1,2-2 1,10-9 18,0-2 1,-1 0-1,-1 0 1,0-1 0,14-27-1,-12 20-17,31-40 0,-43 61-9,0-1 0,1 1 0,-1-1 0,0 1 0,1 0 1,-1 0-1,1-1 0,0 1 0,-1 0 0,1 0 0,0 0 0,0 1 0,0-1 0,-1 0 0,5 0 0,-5 1 1,0 0 1,0 1-1,0-1 1,0 0-1,0 1 1,0-1-1,0 1 0,-1-1 1,1 1-1,0-1 1,0 1-1,0-1 1,-1 1-1,1 0 1,0 0-1,-1-1 0,1 1 1,0 0-1,-1 0 1,1 0-1,-1 0 1,1 0-1,-1 0 0,0 0 1,1-1-1,-1 1 1,0 0-1,0 0 1,0 0-1,0 0 0,0 2 1,21 108 109,-21-110-99,0 0 0,0 0 0,0 0 1,1 0-1,-1 0 0,0 0 0,1 0 1,-1 0-1,1 0 0,-1 0 0,1-1 0,-1 1 1,1 0-1,-1 0 0,1 0 0,0-1 0,0 1 1,-1 0-1,1-1 0,0 1 0,0 0 1,0-1-1,0 1 0,1 0 0,0-1 2,-1 0-1,0 0 1,1-1-1,-1 1 1,0 0 0,1 0-1,-1-1 1,0 1-1,0-1 1,1 1 0,-1-1-1,0 0 1,0 1-1,0-1 1,0 0 0,2-1-1,5-6 45,1-1 0,-2 1 0,11-16 0,-14 19-37,28-41 99,16-23-8,-41 61-111,-1 0 1,1 1-1,1 0 0,-1 0 1,15-10-1,-21 17 1,0-1-1,0 0 1,0 1-1,0-1 1,0 1-1,0-1 1,0 1 0,0 0-1,0-1 1,0 1-1,0 0 1,0 0-1,1 0 1,-1 0-1,0 0 1,0 0 0,0 0-1,0 0 1,0 0-1,0 0 1,0 1-1,1-1 1,-1 0 0,0 1-1,0-1 1,0 1-1,0-1 1,0 1-1,0 0 1,-1-1-1,1 1 1,0 0 0,0 0-1,0-1 1,-1 1-1,1 0 1,0 0-1,-1 0 1,1 0 0,-1 0-1,1 0 1,-1 0-1,1 1 1,3 7-14,-1 0 1,0 1-1,-1-1 0,2 12 1,0-4 5,-4-16 9,0-1 1,0 1-1,0-1 1,0 1-1,0 0 1,0-1-1,0 1 1,1-1-1,-1 1 1,0-1-1,0 1 1,1-1-1,-1 1 1,0-1-1,0 1 1,1-1-1,-1 1 1,1-1-1,-1 1 1,0-1-1,1 0 1,-1 1-1,1-1 1,-1 0-1,1 1 1,-1-1-1,1 0 1,0 0-1,-1 1 1,1-1-1,0 0 1,0 0 1,0-1 1,0 1-1,0-1 1,0 1-1,0-1 1,0 0-1,0 1 1,0-1-1,0 0 1,-1 0-1,1 0 1,0 0-1,0 1 1,0-3-1,26-48 67,-24 44-66,7-14-89,0 0 0,2 0 0,0 2-1,24-30 1,-35 47 69,0 1-1,0 0 1,0 0 0,0 0-1,0 0 1,0 1-1,0-1 1,0 0-1,0 0 1,0 1-1,0-1 1,1 1 0,-1-1-1,0 1 1,3-1-1,-4 1 1,1 0 0,-1 0 0,0 0 0,1 0 0,-1 0 0,1 1 0,-1-1 0,0 0 0,1 0 0,-1 1 0,1-1 0,-1 0 0,0 0 0,1 1 0,-1-1 0,0 0 0,0 1 0,1-1 0,-1 1 0,0-1 0,0 0 0,1 1 0,-1-1 0,0 1 0,0-1 0,0 0 0,0 1 0,0-1 0,0 1 0,1 3-138,-1 0 0,0-1 1,0 1-1,0 0 0,0 0 0,-1-1 0,1 1 0,-1 0 0,-1 3 0,0-3-31,1 0-1,-1-1 0,0 1 1,0-1-1,-4 7 1,5-9 148,0 0 1,0 0 0,0 0 0,0 0 0,-1 0 0,1 0 0,0 0 0,0 0 0,-1 0 0,1-1 0,0 1-1,-1 0 1,1-1 0,-1 1 0,1-1 0,0 0 0,-1 1 0,1-1 0,-3 0 0,-13-6-513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18988,'-9'-1'1960,"2"-1"-1463,6 2-257,-1-1 872,4-2-1208,3 1 376,0 0-320,-4 0-104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0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 10242,'-11'-2'995,"1"-1"720,20 0-832,94-23-840,-75 17-11,0 2-1,53-7 0,11 10 33,0 4 0,0 4 0,0 4 0,128 28 0,510 69 83,-396-65-118,22-4 23,364-11-1,-301-20-9,206-3 204,206-71-302,-164 5-272,-76 43 134,-143 7 157,142 18 1151,-576-3-763,-15-1-350,0 0 0,0 0-1,0 0 1,0 0 0,-1 0 0,1 0-1,0 0 1,0 0 0,0 0-1,0 0 1,0 0 0,0 0 0,0 0-1,0 0 1,0 0 0,0 1-1,0-1 1,0 0 0,0 0-1,0 0 1,0 0 0,0 0 0,0 0-1,0 0 1,0 0 0,0 0-1,-1 0 1,1 0 0,0 0-1,0 0 1,0 0 0,0 0 0,0 0-1,0 0 1,0 0 0,0 0-1,0 0 1,0 1 0,0-1 0,0 0-1,0 0 1,0 0 0,0 0-1,0 0 1,0 0 0,0 0-1,0 0 1,0 0 0,0 0 0,0 0-1,0 0 1,0 0 0,1 0-1,-1 0 1,-26 5-292,11-3 269,-4 1-130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1 890 13555,'0'1'76,"0"0"-1,0-1 1,0 1 0,0 0-1,-1-1 1,1 1 0,0-1-1,1 1 1,-1 0 0,0-1-1,0 1 1,0 0 0,0-1-1,0 1 1,1-1 0,-1 1-1,0-1 1,0 1 0,1 0-1,-1-1 1,1 1 0,-1-1-1,1 1 1,0-1 4,0-1 0,0 1 0,0-1 0,0 1 0,0-1 0,0 1 0,0-1 0,0 0 0,0 0 0,-1 1 0,1-1 0,0 0 0,0 0 0,0-2 1,28-34 874,-2-2 0,32-59 1,34-89 118,-87 175-992,88-209 773,-71 159-332,23-101 0,-44 156-460,-1 1-1,0-1 0,0 0 0,0 1 0,-1-1 0,0 0 0,0 0 0,-1-7 0,1 14-56,0-1 0,-1 1 0,1 0-1,0-1 1,0 1 0,0 0 0,0 0-1,-1-1 1,1 1 0,0 0 0,0 0-1,0 0 1,-1-1 0,1 1 0,0 0-1,0 0 1,-1 0 0,1 0 0,0 0-1,-1-1 1,1 1 0,0 0 0,0 0-1,-1 0 1,1 0 0,0 0 0,-1 0-1,1 0 1,0 0 0,-1 0 0,1 0 0,0 0-1,0 0 1,-1 0 0,1 0 0,0 0-1,-1 1 1,1-1 0,0 0 0,0 0-1,-1 0 1,1 0 0,-12 10 128,6-1-105,0-1 0,1 1 1,1 0-1,-1 1 0,1-1 1,1 1-1,0 0 0,0 0 1,-1 10-1,-10 96-33,13-71 3,1 0 0,2 0-1,2 0 1,10 46 0,51 173 8,4 17 3,-68-272-26,3 26-190,-4-35 200,0 0 0,0 0-1,0 0 1,0 0 0,0 0-1,0 0 1,0 1-1,0-1 1,0 0 0,0 0-1,0 0 1,0 0 0,0 0-1,0 1 1,0-1-1,0 0 1,0 0 0,0 0-1,0 0 1,-1 0 0,1 0-1,0 1 1,0-1 0,0 0-1,0 0 1,0 0-1,0 0 1,0 0 0,0 0-1,-1 0 1,1 0 0,0 0-1,0 0 1,0 0 0,0 0-1,0 1 1,0-1-1,-1 0 1,1 0 0,0 0-1,0 0 1,0 0 0,0 0-1,0 0 1,-1 0-1,1 0 1,0 0 0,0-1-1,0 1 1,0 0 0,0 0-1,0 0 1,-1 0 0,1 0-1,-7-7-299,-14-25-462,1-1 0,-21-49 1,5 9 6,22 49 601,8 16 162,1-1 0,0 0 0,1 0 0,0-1 0,0 1 0,-3-17 0,7 25 23,0 0-1,0 0 1,0 0-1,1 0 1,-1 0-1,0 0 1,1 0-1,-1 0 1,0 0-1,1 0 1,-1 0-1,1 1 1,0-1-1,-1 0 1,1 0-1,0 0 1,-1 1-1,1-1 1,0 0-1,0 1 1,0-1-1,0 1 1,0-1-1,-1 1 1,1-1-1,1 1 1,34-14 234,-15 7-160,-10 1-36,0 0 0,0-1-1,-1-1 1,0 0-1,0 0 1,-1-1 0,0 0-1,0-1 1,-1 0-1,0 0 1,-1-1-1,-1 1 1,11-24 0,-12 23 53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225 192 16588,'-1'-2'96,"-1"0"1,1 0 0,-1 0 0,1 0-1,-1 0 1,0 0 0,0 1 0,0-1-1,0 0 1,0 1 0,0 0 0,0 0-1,-1-1 1,1 1 0,0 1 0,-1-1-1,1 0 1,-1 1 0,1-1 0,-1 1-1,1-1 1,-1 1 0,1 0 0,-1 0-1,1 1 1,-1-1 0,1 0 0,-1 1-1,1-1 1,-1 1 0,1 0 0,0 0 0,-1 0-1,1 0 1,0 0 0,0 1 0,-3 1-1,-4 3 48,1 1 0,1-1 0,-1 1 0,1 0 0,1 1 0,-1-1-1,1 1 1,-6 12 0,1-2-54,1 2 0,1-1-1,1 1 1,0 0 0,2 1-1,1-1 1,-6 38 0,11-57-84,0 0 0,0-1 0,0 1 0,0 0 1,0 0-1,0-1 0,0 1 0,0 0 0,0 0 1,0-1-1,0 1 0,0 0 0,1-1 0,-1 1 0,0 0 1,0-1-1,1 1 0,-1 0 0,1-1 0,-1 1 0,0-1 1,1 1-1,0 0 0,0-1 1,-1 0 0,1 1 0,0-1 0,-1 0 1,1 0-1,0 0 0,0 0 0,-1 0 0,1 0 0,0 0 0,-1 0 0,1-1 1,0 1-1,-1 0 0,1 0 0,0 0 0,-1-1 0,1 1 0,0-1 0,7-3 43,-1-1 0,0 0 0,8-8 0,-8 6-27,11-7 26,94-70 188,-100 77-216,-1 0-1,1 0 1,1 1 0,-1 1-1,1 0 1,0 1 0,0 0 0,15-1-1,-24 4-9,0 1 1,0 0-1,0 0 0,1 1 0,-1-1 0,0 1 0,0 0 0,0 0 0,0 0 0,0 0 1,0 1-1,4 2 0,-6-3 17,0 0 0,0 1 0,0-1 0,0 0 0,0 1 0,-1 0 0,1-1 0,-1 1 0,1 0 0,-1 0 0,1 0 0,-1 0 0,0 0 0,0 0 0,0 0 0,0 0 0,0 0 0,-1 1 0,1-1 0,-1 0-1,1 1 1,-1-1 0,0 3 0,-1-25 479,-6-31 0,3 21-330,-1-8-83,-1 0-1,-2 0 0,-1 1 1,-20-50-1,31 90-274,1-1 1,0 1-1,0-1 0,0 0 1,0 1-1,0-2 0,0 1 1,1 0-1,-1 0 0,5 0 1,47 17-3093,-26-14 2445,0-4-272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70 17028,'-2'-3'115,"0"0"1,-1 0-1,1 0 1,-1 1-1,1-1 1,-1 0-1,0 1 1,0 0-1,0 0 1,0 0 0,0 0-1,-1 0 1,1 1-1,0-1 1,-1 1-1,1 0 1,-1 0-1,0 0 1,1 1-1,-1-1 1,0 1-1,0 0 1,1 0-1,-1 0 1,0 1 0,1-1-1,-1 1 1,0 0-1,1 0 1,-1 0-1,1 0 1,-1 1-1,1-1 1,0 1-1,0 0 1,-1 0-1,-4 4 1,-6 6-39,0 0-1,1 1 1,1 0-1,0 1 1,1 0 0,0 1-1,1 0 1,1 1 0,1 0-1,0 0 1,1 1 0,0 0-1,2 0 1,0 0 0,1 1-1,-3 27 1,6-38-73,1 0 0,0 0-1,0-1 1,1 1 0,0 0 0,0-1 0,0 1 0,1 0 0,3 7 0,-4-12-3,0 1 0,1-1 0,-1 1 0,1-1 1,0 0-1,0 1 0,-1-1 0,2 0 1,-1 0-1,0 0 0,0 0 0,0-1 0,1 1 1,-1-1-1,1 1 0,0-1 0,-1 0 1,1 0-1,0 0 0,-1 0 0,1-1 0,0 1 1,5 0-1,-2-1 1,0-1 0,0 1 0,0-1-1,0 0 1,0 0 0,0-1 0,-1 0 0,1 0 0,-1 0 0,1-1 0,-1 0 0,0 0-1,0 0 1,0 0 0,0-1 0,-1 0 0,1 0 0,-1 0 0,0-1 0,5-6 0,3-5 3,0-1 0,-2 0 0,0-1 0,14-32 0,-12 19 13,-2 0-1,9-40 1,-16 55 0,0 0-1,-1 0 1,-1 0-1,0 0 1,-2-1 0,-2-21-1,0 30 11,0 9-12,-3 14 7,1 23 1,1 1 1,1-1-1,3 1 1,1 0-1,8 50 1,-8-77-19,1-1 1,0 0-1,1 0 1,1 0-1,0 0 1,0 0-1,8 14 1,-10-22-18,0-1 0,0 1 0,0-1 0,0 1 0,0-1 0,0 0 0,0 0 0,1 0 0,-1 0 0,1-1 0,0 1 0,-1-1 0,1 1 0,0-1 1,0 0-1,0 0 0,0 0 0,0-1 0,0 1 0,0-1 0,0 1 0,0-1 0,0 0 0,0 0 0,0 0 0,1-1 0,-1 1 0,0-1 0,0 0 0,0 0 0,0 0 0,5-2 0,6-4-28,0 0-1,-1-1 1,0 0-1,0-1 1,-1-1-1,0 0 1,0 0-1,-1-1 1,-1-1-1,12-16 0,22-34-134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18900,'-4'-2'1896,"0"2"-1415,1 2-225,0 1 1352,3-2-1920,8 5-2521,1-2 2233,1 2-256</inkml:trace>
  <inkml:trace contextRef="#ctx0" brushRef="#br0" timeOffset="0.12">71 349 19452,'-4'21'1633,"0"-15"-1233,2 0 584,6-6-640,1-8-976,-1 1 656,5-10-176,-2-6-152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7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46 16612,'0'-15'729,"0"-15"1846,0 30-2537,0 0 0,-1 0 1,1 0-1,0 0 1,0 0-1,0 0 0,0 0 1,0 0-1,0 0 1,0 0-1,0 0 1,0 0-1,0 0 0,0 0 1,0 0-1,-1 0 423,1 0-422,-3 20 873,-22 140 50,-62 222-1,82-366-947,-1 1 0,-14 30-1,11-38-56,5-15-34,2-19-78,1 22 141,5-188-996,-2-45-59,-6 202 957,2 24 97,1 19 65,2 20-19,2 1 0,1-1 1,1 1-1,2-2 0,1 1 1,1-1-1,1 0 0,1 0 1,23 37-1,-30-58-16,1-1-1,0 0 1,0 0 0,0 0-1,1 0 1,0-1 0,0 0-1,0-1 1,0 1 0,12 5-1,-15-8 6,-1-1-1,1 0 1,0 0-1,0 0 1,0 0-1,-1 0 0,1-1 1,0 1-1,0-1 1,0 0-1,0 1 1,0-2-1,0 1 1,0 0-1,0 0 0,0-1 1,0 0-1,0 1 1,-1-1-1,1 0 1,0-1-1,0 1 1,-1 0-1,1-1 0,-1 1 1,1-1-1,-1 0 1,0 0-1,0 0 1,3-3-1,-4 4-7,0 0 1,0 0-1,0 0 1,-1 0-1,1 0 0,0-1 1,-1 1-1,1 0 0,-1 0 1,1 0-1,-1-1 0,1 1 1,-1 0-1,0-1 0,0 1 1,0 0-1,0-1 1,0 1-1,0 0 0,0-1 1,0 1-1,0 0 0,-1 0 1,1-1-1,-1 0 0,0-1 1,-1 1-1,1-1 0,-1 1 0,0 0 0,0-1 1,0 1-1,0 0 0,0 0 0,0 1 0,-1-1 1,-2-1-1,-6-4-12,0 2-1,-1-1 1,0 2 0,-15-5 0,-11-1-126,0 1-1,-1 3 1,0 0 0,0 3 0,-1 1-1,1 2 1,0 2 0,-41 7 0,61-2 73,18-7 52,1 0 0,0 0 0,-1 0 1,1 1-1,0-1 0,-1 0 0,1 0 0,0 1 1,0-1-1,-1 0 0,1 1 0,0-1 1,0 0-1,-1 1 0,1-1 0,0 1 0,0-1 1,0 0-1,0 1 0,0-1 0,-1 0 1,1 1-1,0 0 0,1 0 1,0 0 0,-1 0 0,1 0 0,0 1 0,0-1 0,-1 0 0,1 0 0,0-1 0,0 1 0,0 0 1,0 0-1,1 0 0,-1-1 0,0 1 0,0-1 0,0 1 0,0-1 0,1 1 0,-1-1 0,3 1 0,23 7-6,0 0-1,1-2 1,0-1-1,0-1 1,0-2 0,1-1-1,-1-1 1,0-1-1,43-8 1,-60 7-3,0-1 0,-1-1-1,0 1 1,0-2 0,0 1 0,0-2 0,13-8 0,16-19-39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13339,'3'8'1024,"14"5"-816,9 3-112,18-2 656,12-1-568,17-5-168,6-6-64,11-7-200,6-10 424,6-6-184,-3-2-32,3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13403,'93'20'904,"16"-13"-760,7-7-56,3-19 104,1-10 1320,11-14-1359,5 0 111,9 2 56</inkml:trace>
  <inkml:trace contextRef="#ctx0" brushRef="#br0" timeOffset="1">1959 372 12691,'72'11'356,"1"-3"0,0-3 0,1-4 0,-1-2 0,0-4 0,121-23 0,-46-1-158,215-36-87,-273 54-139,0 3-1,99 6 0,-73 12 130,181 40 0,-177-26 129,156 11 1,-175-33-155,0-4-1,117-18 1,200-50-499,-75 9-117,2 29 73,221 61 496,-238-4 371,1-26 4,29-44-189,-5-26-218,154-25 34,-406 84 127,1 3 0,-1 5 0,111 10 0,220 69 1203,-123-15-304,-241-51-978,-1-3-1,112-3 1,-124-7-80,0-3-1,105-25 1,-46-6-107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70 12299,'1'-2'181,"-1"0"0,0 0 0,1-1 0,-1 1 0,0 0 0,0-1 0,0 1 0,-1 0 0,1-1 0,-1 1 0,1 0 0,-1-1 1,0 1-1,0 0 0,0 0 0,0 0 0,0 0 0,0 0 0,0 0 0,-1 0 0,1 0 0,-1 0 0,0 1 0,1-1 0,-1 1 1,0-1-1,0 1 0,0 0 0,-3-2 0,1 1-13,0 1 0,0-1 0,0 1 0,0 0 0,0 0 0,-1 1 0,1-1 0,0 1 0,-1 0 0,1 0 0,0 0 0,-1 1 0,1 0 0,-8 2 0,3-1-124,0 1 0,0 1 0,0-1 0,1 1 0,-1 1 0,1 0 0,1 0 0,-1 0 0,1 1 0,-1 0 0,2 1 0,-1-1 0,1 1 0,0 1 0,0-1 0,1 1 0,0 0 0,-6 13 0,-1 6-15,0 1 0,2-1 0,2 2 0,0-1 0,2 1 0,1 0 0,-2 43 0,7-70-30,0 1-1,0-1 1,0 1-1,0 0 1,1-1 0,-1 1-1,0-1 1,1 0-1,0 1 1,0-1-1,0 1 1,0-1 0,0 0-1,0 0 1,2 3-1,-1-4 1,-1 0-1,0 0 1,0 0-1,1-1 0,-1 1 1,0 0-1,1-1 1,-1 1-1,0-1 1,1 0-1,-1 1 0,1-1 1,-1 0-1,1 0 1,-1 0-1,1 0 1,-1 0-1,1 0 0,-1 0 1,1-1-1,-1 1 1,0 0-1,1-1 1,-1 0-1,0 1 0,3-2 1,5-3-4,1 0 1,-1 0 0,-1-1-1,1 0 1,-1-1-1,0 0 1,11-12-1,44-60 40,-13 6 4,39-80 0,-83 143-35,-5 6-4,1 1 1,0 0-1,0 0 1,0-1-1,0 1 1,0 1-1,0-1 1,4-3-1,-6 6 0,0 0 0,0 0 0,0 0 0,0 0 0,1 0-1,-1-1 1,0 1 0,0 0 0,0 0 0,0 0 0,1 0 0,-1 0 0,0 0-1,0 0 1,0 0 0,1 0 0,-1 0 0,0 0 0,0 0 0,0 0 0,1 0-1,-1 0 1,0 0 0,0 0 0,0 0 0,1 0 0,-1 0 0,0 0-1,0 0 1,0 0 0,0 0 0,1 1 0,-1-1 0,0 0 0,0 0 0,0 0-1,0 0 1,0 0 0,1 1 0,-1-1 0,0 0 0,0 0 0,0 0 0,4 14-2,-2 19 3,-2-30-1,6 151 35,-3-120-7,2-1 0,13 52-1,-16-78-26,0 0-1,1 0 0,0-1 1,0 1-1,0-1 0,1 0 1,-1 0-1,2 0 0,6 7 1,-9-10-13,1-1 1,0 1-1,0-1 1,0 0 0,1 0-1,-1 0 1,0-1 0,1 1-1,-1-1 1,1 0 0,-1 0-1,1 0 1,0 0-1,-1-1 1,1 1 0,0-1-1,0 0 1,-1 0 0,6-1-1,1 0 1,-1-1-1,1-1 1,0 1-1,-1-1 0,12-6 1,15-9-70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17628,'-1'0'35,"1"0"0,0-1 0,0 1 0,-1 0 1,1 0-1,0 0 0,0 0 0,0 0 0,-1 0 0,1 0 1,0-1-1,0 1 0,0 0 0,0 0 0,0 0 0,-1-1 1,1 1-1,0 0 0,0 0 0,0 0 0,0-1 0,0 1 1,0 0-1,0 0 0,0 0 0,0-1 0,0 1 0,0 0 1,-1 0-1,1-1 0,0 1 0,1 0 0,-1 0 0,0 0 1,0-1-1,0 1 0,0 0 0,0 0 0,0-1 0,0 1 1,0 0-1,0 0 0,0 0 0,0-1 0,1 1 0,-1 0 1,0 0-1,0 0 0,0 0 0,0-1 0,1 1 0,-1 0 1,0 0-1,0 0 0,0 0 0,1 0 0,-1 0 0,0 0 1,0 0-1,0-1 0,1 1 0,-1 0 0,0 0 0,1 0 1,15-8 544,18-3-365,0 2 0,1 1 0,0 2 1,0 1-1,0 2 0,1 2 0,56 4 0,-71-1-188,1 0-1,-1 2 0,23 7 0,-36-9-112,-1 0-1,1 1 0,-1 0 1,0 1-1,0 0 0,0 0 1,0 0-1,-1 1 0,0 0 1,1 0-1,8 10 1,-9-3 678,-6-12-590,0 0-1,1 1 1,-1-1 0,0 0 0,0 0 0,0 1 0,0-1-1,0 0 1,0 0 0,0 0 0,0 1 0,0-1 0,0 0 0,0 0-1,0 1 1,0-1 0,0 0 0,0 0 0,0 1 0,0-1-1,0 0 1,0 0 0,0 1 0,0-1 0,-1 0 0,1 0 0,0 0-1,0 1 1,0-1 0,0 0 0,-1 0 0,1 0 0,0 0-1,0 1 1,0-1 0,0 0 0,-1 0 0,1 0 0,0 0-1,0 0 1,-1 0 0,1 0 0,0 1 0,0-1 0,-1 0 0,1 0-1,-8 0-83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14595,'-7'4'1744,"4"-1"-1167,8-2-177,7-1 1368,19-4-880,9-2-128,11-2-247,7-1-113,5-1-48,0 0-16,-2 4-80,-5 5-184,-11 5-392,-11 8-304,-11 6 496,-4 4-64,-6 4-104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12179,'3'-5'122,"0"1"0,0 0 0,1 0 0,0 0 0,0 0 0,0 1 0,0 0 0,0 0 0,1 0 0,-1 0 0,1 1 0,0-1 0,0 1 0,5-1 0,-2 1-157,1 0-1,-1 1 0,1 1 1,0-1-1,-1 2 0,1-1 1,0 1-1,8 2 0,6 0 26,38 8 5,0-3 1,120 1-1,-52-21 32,182-41 0,-185 28-13,201-16 0,322 66 359,-375-6-161,265 7 11,179 10-198,803 68 98,-493-104-57,-1013 0-61,222-18 385,-191 11-236,1-1-1,-1-2 1,45-17 0,-51 11 86,-104 21-417,36 2 102,-5 2-64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15347,'-9'-8'2651,"13"10"-619,18 15-713,68 98-182,-61-74-917,43 45 0,-69-83-277,-1 0-1,1 0 1,0 0-1,1-1 1,-1 0-1,0 1 1,1-1-1,-1 0 1,1-1-1,6 3 1,-8-3-23,0-1 0,0 0 1,0 0-1,0 0 0,0 0 1,0 0-1,0 0 1,0 0-1,0-1 0,0 1 1,0-1-1,0 1 1,0-1-1,0 0 0,-1 0 1,1 0-1,0 0 1,-1 0-1,1 0 0,0 0 1,-1 0-1,1-1 1,1-1-1,5-7-150,-1 1 1,1-1-1,7-16 0,5-10-438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14315,'-1'7'389,"0"-1"1,0 1-1,0 0 0,-1-1 0,0 1 0,0-1 1,-1 0-1,-4 9 0,-6 15 665,-156 460 2898,146-422-5603,24-93-314,3 4 1289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14067,'-10'-7'4267,"20"3"-2256,32 3-1171,-28 1-399,481 4 1294,-485-4-1767,7 1-185,-1 0-1,1 1 1,-1 0 0,1 2 0,30 10 0,-46-14 169,0 0 1,-1 0-1,1 1 0,0-1 1,-1 0-1,1 1 1,0-1-1,-1 1 0,1-1 1,-1 1-1,1-1 0,-1 1 1,1-1-1,-1 1 0,1-1 1,-1 1-1,1 0 0,-1-1 1,1 2-1,-2-2 25,1 1 1,0-1-1,0 1 0,0-1 1,0 1-1,-1-1 0,1 1 1,0-1-1,-1 0 0,1 1 1,0-1-1,-1 1 0,1-1 0,0 0 1,-1 1-1,1-1 0,0 0 1,-1 1-1,1-1 0,-1 0 1,1 0-1,-1 1 0,1-1 1,-1 0-1,1 0 0,-1 0 0,1 0 1,-1 0-1,0 0 0,-15 4-525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14147,'-1'0'127,"0"1"0,0 0 0,0-1 0,1 1 0,-1 0 0,0 0 0,1-1 0,-1 1 0,1 0 0,-1 0 0,1 0 0,-1 0 0,1 0 0,0 0 0,0 0 0,-1 0 0,1 0 0,0 0 0,0 0 0,0 0 1,0 0-1,0 0 0,0 0 0,0 0 0,0 0 0,0 0 0,0-1 0,1 3 0,0-1 28,1-1 1,-1 1-1,0 0 1,1-1-1,-1 1 1,1-1-1,0 0 1,-1 1-1,1-1 1,0 0-1,0 0 1,3 1-1,5 2 161,0 0 0,1-1 0,-1 0-1,13 1 1,17-2 79,-1-1-1,0-2 0,0-2 1,49-9-1,41-4-32,-120 16-395,-1-1-1,0 2 1,0-1 0,0 1-1,0 0 1,15 5-1,-21-5 10,0-1 0,-1 1-1,1-1 1,0 1 0,0 0-1,0 0 1,-1 0 0,1 0 0,0 1-1,-1-1 1,1 0 0,-1 0-1,0 1 1,1-1 0,-1 1-1,0 0 1,0-1 0,0 1-1,0 0 1,0 0 0,0-1-1,-1 1 1,1 0 0,0 0-1,-1 0 1,0 0 0,1 0-1,-1 0 1,0 0 0,0 0-1,0 0 1,-1 3 0,2-5 22,-1 0-1,0 0 1,0 1 0,0-1 0,0 0 0,0 0 0,0 1-1,0-1 1,0 0 0,0 0 0,0 0 0,0 1-1,0-1 1,0 0 0,0 0 0,0 1 0,-1-1 0,1 0-1,0 0 1,0 0 0,0 1 0,0-1 0,0 0-1,0 0 1,0 0 0,-1 0 0,1 1 0,0-1 0,0 0-1,0 0 1,-1 0 0,1 0 0,0 0 0,0 0-1,0 1 1,-1-1 0,1 0 0,0 0 0,0 0 0,0 0-1,-1 0 1,1 0 0,0 0 0,0 0 0,0 0 0,-1 0-1,1 0 1,0 0 0,0 0 0,-1 0 0,1 0-1,0 0 1,0 0 0,-1-1 0,-5-7-178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677 153 12403,'0'-7'184,"0"-1"0,-1 1 0,0-1 1,0 1-1,-1 0 0,0-1 0,0 1 1,-1 0-1,0 0 0,0 0 1,-7-11-1,6 13-133,1 1 0,-1 0 1,0 0-1,0 0 0,0 0 1,0 1-1,-1-1 0,1 1 1,-1 0-1,0 1 0,0-1 0,0 1 1,0 0-1,0 0 0,-1 1 1,-10-3-1,9 4-27,0-1 0,-1 2 0,1-1 0,0 1 0,-1 0 0,1 0 1,0 1-1,0 0 0,0 0 0,0 0 0,0 1 0,1 0 0,-13 8 0,-5 5 45,0 2-1,-23 21 1,46-38-67,-34 31 86,2 1 0,1 2 0,2 1 1,2 1-1,1 2 0,1 0 0,3 2 0,1 1 0,2 0 0,3 2 0,-24 85 0,35-104-52,1-1 0,1 1 0,1 0 0,2 0 1,0 0-1,2 0 0,1 0 0,1 0 0,0 0 1,14 41-1,-13-52-18,1 0 1,1 0-1,1 0 0,0-1 1,1 0-1,0 0 0,1-1 1,0 0-1,1-1 0,0 0 1,1 0-1,0-1 1,1 0-1,0-1 0,0-1 1,1 0-1,0-1 0,1 0 1,13 5-1,-4-4 79,-1-2-1,1-1 1,0 0-1,1-2 1,-1-1 0,0 0-1,43-4 1,-36-1 72,1-1 0,-1-1 1,1-2-1,-2-1 0,43-18 1,-40 11 5,-1-2 1,0-1-1,-1-2 1,-1 0 0,0-2-1,-2-2 1,-1 0 0,-1-2-1,41-54 1,-53 64-106,-2-1 0,0 0-1,-1-1 1,-1 0 0,-1-1 0,0 0 0,5-23 0,-9 26-32,-1 0 0,-1 0 1,0-1-1,-1 1 1,-1 0-1,-1 0 1,0-1-1,-1 1 0,-6-23 1,2 19-14,-1 0 1,-1 0-1,-1 0 0,-1 1 1,0 0-1,-1 1 0,-2 0 1,1 1-1,-2 1 0,-27-26 1,8 12-168,-2 1 1,0 2 0,-2 2-1,-46-24 1,61 37-166,0 1 0,-1 1 0,-1 1 1,0 1-1,-34-7 0,27 14-130,8 9-130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 12187,'5'-1'805,"-5"1"-672,1-1 0,-1 1-1,1 0 1,-1 0-1,1-1 1,-1 1-1,1 0 1,-1 0-1,1 0 1,0 0 0,-1 0-1,1-1 1,-1 1-1,1 0 1,-1 0-1,1 0 1,-1 1-1,1-1 1,0 0-1,-1 0 1,1 0 0,-1 0-1,1 0 1,-1 1-1,1-1 1,-1 0-1,1 0 1,-1 1-1,1-1 1,-1 0 0,1 1-1,-1-1 1,0 1-1,1-1 1,-1 0-1,0 1 1,1-1-1,-1 1 1,1 0 0,-19 16 1871,-75 118-542,61-86-1447,-65 78-1,92-121-98,-1 0 0,0-1-1,0 0 1,0-1 0,0 1 0,-13 6-1,18-11 2,0 1 0,-1 0 0,1-1 0,0 1 0,-1-1 0,1 1 0,0-1-1,-1 0 1,1 1 0,-1-1 0,1 0 0,0 0 0,-1 0 0,1 0 0,-1 0-1,1-1 1,0 1 0,-1 0 0,1-1 0,0 1 0,-1-1 0,1 1 0,0-1-1,-1 1 1,1-1 0,0 0 0,0 0 0,0 0 0,0 1 0,0-1 0,0 0-1,0-1 1,0 1 0,0 0 0,0 0 0,0 0 0,1 0 0,-1-1 0,0 1-1,1 0 1,-1-1 0,1 1 0,0 0 0,-1-3 0,-2-8-314,1 1 0,1-1 0,-1-23 1,4-11-514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13483,'8'18'1328,"3"5"-728,0-1-192,8-1 649,2 1-169,5-5-264,1 0-48,3-1-296,3-5-208,2-1-432,0-1-152,4-3 1704,-2 0-1264,-1 2 32,-3 1-88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17196,'-3'7'1568,"3"1"-1056,0-1-216,3-1 624,-1-2-183,2-1-305,0 0-152,5-3-440,1 1-280,0-1 1768,2 0-1312,2 0 72,3 1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12907,'1'15'1780,"0"1"1,-3 31 0,1-29-1103,1 0-1,1 24 1,0-37-614,0-1-1,0 1 1,0 0-1,1 0 0,-1 0 1,1-1-1,0 1 1,0 0-1,1-1 1,-1 0-1,1 0 1,6 7-1,-7-9-89,0-1-1,0 1 0,0-1 1,0 0-1,1 0 0,-1 0 1,0 0-1,1 0 1,-1 0-1,1-1 0,-1 1 1,1-1-1,-1 0 1,1 1-1,-1-1 0,1 0 1,-1-1-1,1 1 0,-1 0 1,1-1-1,-1 1 1,1-1-1,3-1 0,5-3-386,1 1 0,-1-1 0,15-10 0,-4 0-456,-1-1 1,32-31-1,-24 20-34</inkml:trace>
  <inkml:trace contextRef="#ctx0" brushRef="#br0" timeOffset="1">328 56 12419,'-10'21'1352,"-5"7"-696,-6 4-208,-1 6 888,-1 3-295,1 0-313,1 1-112,2-5-152,5-4-200,8-13-296,4-6-208,7-12-368,3-5 472,1-10-96,-3-3-128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10450,'-6'4'977,"-15"9"189,21-13-1007,-1 1 0,0-1 0,1 1 0,-1-1 0,0 1 1,1-1-1,-1 1 0,1-1 0,-1 1 0,1 0 0,-1-1 0,1 1 0,-1 0 0,1-1 0,-1 1 0,1 0 0,0-1 0,0 1 1,-1 0-1,1 0 0,0 1 0,1-2-1,1 0 1,-1 0 0,1 0-1,-1 0 1,1 0 0,-1 0-1,1 0 1,-1-1 0,1 1-1,-1 0 1,1-1 0,-1 1-1,0-1 1,1 0 0,1-1-1,-1 2 36,31-13 438,1 3-1,0 0 1,1 2-1,0 2 0,70-4 1,-35 10-514,0 2 1,72 12-1,94 28-70,67 8-747,-291-48 592,-6-1-82,-1-1 1,1 1-1,0-1 0,0 0 1,0 0-1,0-1 1,-1 1-1,9-3 1,-14 3 165,1-1 1,-1 1-1,0 0 1,1-1-1,-1 1 1,0 0 0,1-1-1,-1 1 1,0-1-1,0 1 1,1-1-1,-1 1 1,0 0-1,0-1 1,0 1 0,0-1-1,0 1 1,0-1-1,0 1 1,0-1-1,0 1 1,0-1-1,0 1 1,0-1 0,0 1-1,0-1 1,0 1-1,0 0 1,0-1-1,0 1 1,-1-1-1,1 1 1,0-1-1,0 1 1,-1-1 0,-8-14-368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2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13275,'-36'-12'1104,"27"8"-1064,26 7-41,99 23-129,2-5 1,140 6 0,240-26-6,-308-8 118,1 9-1,243 34 1,204 37 61,-431-59-22,230-15 0,-14-31-8,3 0 93,5 26 237,-177 21-29,154 1 59,-391-16-443,2 0 45,1-1 0,32-6 0,-47 6 29,0 0 0,0 0 1,0-1-1,0 0 0,-1 0 0,1 0 0,-1-1 1,0 1-1,1-1 0,-1 0 0,0 0 0,-1 0 1,1-1-1,0 1 0,4-8 0,5-12-37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15155,'0'-1'138,"0"0"-1,1 0 0,-1 0 1,1 0-1,-1 0 0,1 0 0,0 0 1,-1 0-1,1 1 0,0-1 1,0 0-1,-1 0 0,1 1 1,0-1-1,0 1 0,0-1 1,0 1-1,0-1 0,0 1 1,0-1-1,0 1 0,0 0 1,0-1-1,0 1 0,0 0 0,0 0 1,3 0-1,34 5 1116,-15-1-939,8-2-103,0-2 1,0-1-1,41-7 0,91-24-2694,-147 28 1723,6 2-601,-17 2 492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46 10554,'21'-17'1861,"-15"12"-847,0 0-1,1 0 0,12-7 1,-19 12-965,0 0 1,1 0-1,-1-1 1,0 1-1,0 0 1,1 0-1,-1 0 1,0 0-1,0 0 1,0 0-1,1 0 1,-1-1-1,0 1 1,0 0-1,1 0 1,-1 0-1,0 0 1,0 0-1,1 0 0,-1 0 1,0 0-1,0 0 1,1 0-1,-1 1 1,0-1-1,0 0 1,1 0-1,-1 0 1,0 0-1,0 0 1,0 0-1,1 0 1,-1 1-1,0-1 1,0 0-1,0 0 1,1 0-1,-1 0 1,0 1-1,0-1 1,0 0-1,0 0 1,0 1-1,0-1 0,1 0 1,-1 0-1,0 1 1,-2 16 949,-12 18-331,-5 8-491,-3 0 0,-2-1 0,-1-1 1,-2-2-1,-48 54 0,73-91-259,1 0 1,-1 0-1,0 0 1,0 0-1,0-1 1,0 1-1,0-1 1,-1 0-1,1 0 1,0 1-1,-1-1 1,1-1-1,0 1 1,-1 0-1,1-1 1,-4 1-1,5-1-8,-1 0-1,1-1 1,-1 1-1,1-1 1,-1 1 0,1-1-1,0 0 1,-1 1 0,1-1-1,0 0 1,-1 0-1,1 0 1,0 0 0,0 0-1,0 0 1,0 0-1,0-1 1,0 1 0,0 0-1,0-1 1,0 1-1,1 0 1,-1-1 0,1 1-1,-1-1 1,1 1-1,-1-4 1,-5-21-586,1-5-206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118 266 13099,'8'0'1288,"4"1"-688,2 6-160,5 2 657,4 4-137,3 1-224,-1 0-96,3 4-136,-1-3-88,-1 3-240,-5-5-152,1-2-328,-5-4-232,-3-7 424,-1-1-112,-1-12-64</inkml:trace>
  <inkml:trace contextRef="#ctx0" brushRef="#br0" timeOffset="1">0 1 15179,'9'4'1801,"1"2"-1073,7-4-232,3 0 1248,10-1-896,5-1-95,3 0-265,1 0-88,0-1-480,-3-1-368,-6 1-617,0 1 889,-7 1-160,-3 2-208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18180,'-1'8'1832,"-2"-3"-1184,-3-2 2273,8-11-2913,3 4-704,3 1-384,0-4 832,-2-3-232,-2-1-177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16812,'0'7'1840,"0"3"-1240,0 3-240,1 5 1064,4 3-639,-1 2-185,4 4-320,4 0-72,1-4-288,1-3-104,2-5-320,1-10-184,0-7-337,2-8 2202,0-15-1393,-4-2-96,1-7 207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97 15139,'-9'28'1609,"-3"11"-865,-1 3-216,-2 8 800,1 1-208,3 2-303,0-1-153,6-8-232,2-6-200,3-14-392,0-5-272,1-15 1656,4-4-1224,-1-7 32,0-2 8</inkml:trace>
  <inkml:trace contextRef="#ctx0" brushRef="#br0" timeOffset="1">4 4 15387,'-3'-3'1673,"4"3"-857,8 0-264,12 0 944,5 3-223,11-1-305,5 3-224,5-2-248,2 1-64,0-1-264,-4 0-168,-7-1-560,-4 0-376,-11-1 768,-6-1-160,-7 0-120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10578,'1'-13'1249,"0"-5"2586,3 18-2106,3 10-784,4 8-389,12 22 489,44 57 0,-59-86-932,1-2 0,0 1 0,0-1 0,0-1 0,1 0 0,1 0 1,-1-1-1,1 0 0,0-1 0,20 8 0,-19-10 17,35 14 404,-43-16-544,-1 0 1,0 0-1,1 0 1,-1 0 0,0 1-1,0-1 1,0 1-1,0 0 1,-1 0 0,4 4-1,-6-7-15,0 0-1,0 0 0,0 0 1,0 0-1,1 1 1,-1-1-1,0 0 1,0 0-1,0 0 0,0 0 1,0 0-1,0 0 1,0 0-1,0 0 0,0 0 1,0 1-1,0-1 1,0 0-1,0 0 0,0 0 1,0 0-1,0 0 1,1 0-1,-1 0 1,0 1-1,0-1 0,0 0 1,-1 0-1,1 0 1,0 0-1,0 0 0,0 0 1,0 0-1,0 1 1,0-1-1,0 0 1,0 0-1,0 0 0,0 0 1,0 0-1,0 0 1,0 0-1,0 0 0,0 1 1,0-1-1,-1 0 1,1 0-1,0 0 1,0 0-1,0 0 0,0 0 1,0 0-1,0 0 1,-10-2-1058,-11-7-175,-14-7 52,11 7 536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11979,'0'1'266,"0"0"0,0 0 1,0 0-1,0 0 0,0 0 1,0 0-1,0 0 0,0 0 1,1 0-1,-1 0 0,0 0 1,1 0-1,-1-1 0,0 1 1,1 0-1,-1 0 0,1 0 1,1 1-1,-2-2-170,1 0 0,-1 1 0,1-1 0,-1 0 0,1 0 0,0 0-1,-1 0 1,1 0 0,-1 0 0,1 0 0,-1 0 0,1 0 0,-1 0 0,1 0 0,0 0-1,-1 0 1,1-1 0,-1 1 0,1 0 0,-1 0 0,1 0 0,-1-1 0,1 0 0,5-3 178,0-1 1,0 0 0,9-10 0,-10 9 115,86-80 1013,-79 76-1377,1 0 0,1 1 1,0 0-1,0 1 0,24-10 0,-18 14-1061,-17 4-464,-11 1 555,-2-1 332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4441,'-1'0'389,"0"0"0,1 0 0,-1 0 0,1 0 0,-1-1-1,0 1 1,1 0 0,-1 0 0,0-1 0,1 1 0,-1 0 0,1-1 0,-1 1 0,1 0 0,-1-1 0,1 1 0,-1-1 0,1 1-1,-1-1 1,1 1 0,0-1 0,-1 1 0,1-1 0,0 1 0,-1-1 0,1 0 0,0 1 0,0-1 0,-1 0 0,1 1-1,0-1 1,0 0 0,0 1 0,0-1 0,0 0 0,0 1 0,0-1 0,0 1 0,0-1 0,0 0 0,1-1 0,-1 2-301,1-1 1,-1 0 0,0 1-1,0-1 1,1 1 0,-1-1-1,1 1 1,-1-1 0,1 1-1,-1-1 1,0 1-1,1-1 1,0 1 0,-1-1-1,1 1 1,-1 0 0,2-1-1,1 0-47,1-1-1,-1 1 0,0 0 1,1 1-1,0-1 0,-1 1 0,1-1 1,-1 1-1,1 0 0,0 0 1,-1 1-1,1-1 0,-1 1 1,1 0-1,-1 0 0,1 0 0,4 2 1,-6-2-40,-1 0 1,1 0 0,-1 0-1,0 0 1,1 0 0,-1 0-1,0 0 1,0 0-1,0 1 1,0-1 0,0 0-1,0 1 1,0-1 0,0 1-1,-1-1 1,1 1 0,-1-1-1,1 1 1,-1 0 0,1-1-1,-1 1 1,0 0-1,0-1 1,0 1 0,0 0-1,0-1 1,0 1 0,0 0-1,-1-1 1,1 1 0,0 0-1,-1-1 1,0 1-1,1-1 1,-1 1 0,0-1-1,0 1 1,0-1 0,-1 2-1,-9 14 6,0-1 0,-24 26 0,5-6 63,29-35-67,1-1-1,-1 0 1,1 1 0,0-1 0,-1 0-1,1 1 1,0-1 0,-1 1 0,1-1-1,0 1 1,0-1 0,0 0 0,-1 1-1,1-1 1,0 1 0,0-1 0,0 1-1,0-1 1,0 1 0,0-1 0,0 1-1,0-1 1,0 1 0,0-1 0,0 1-1,0-1 1,0 1 0,1 0 0,-1 0 1,1-1 1,0 1 0,-1-1-1,1 0 1,0 1-1,0-1 1,-1 0 0,1 0-1,0 0 1,0 1 0,0-1-1,-1 0 1,1 0 0,0 0-1,0 0 1,1 0-1,44-9 137,-33 7-97,8-2-475,39-1 0,-55 4 346,-5 1-63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12635,'4'6'9979,"-4"-6"-9864,8-2-437,321-37 2675,-310 39-2338,-1 0-1,0 2 1,0 0 0,0 1 0,32 10-1,4 0 21,-46-12-16,0 0 0,0-1 1,0 0-1,0-1 1,0 1-1,0-1 0,13-4 1,-13 3-4,1 0 0,0 1 0,-1 0 0,1 0-1,0 1 1,11 1 0,-9 1 4,0-1 0,0 0 0,0-1 0,0 0 0,0 0-1,0-1 1,16-4 0,-22 5-10,0-1 0,0 1 1,0 0-1,0 0 0,0 0 0,0 1 0,-1 0 0,1 0 1,0 0-1,0 1 0,0-1 0,-1 1 0,10 5 0,-9-4 48,1-1 0,0 1 1,0-1-1,0 0 0,0-1 0,0 1 0,11 0 0,-11-2 90,-8 1-380,-9 0-604,8-2 599,0 0 0,0 1 0,-1-1 0,1 1 1,0 0-1,-1 0 0,1 0 0,0 1 0,-1-1 1,1 1-1,0 0 0,0 0 0,-5 1 0,-10 4-542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810 200 11066,'-16'-9'213,"1"0"0,-1 1 0,0 0 0,-1 2 0,0 0 0,-23-5 0,11 5-269,1 1 1,0 2 0,-38 0 0,52 3 66,0 1-1,0 0 1,-1 1 0,1 1-1,0 1 1,1 0 0,-1 0-1,1 1 1,-1 1 0,-17 11-1,13-6 41,1 2-1,0 0 0,1 0 1,1 2-1,0 0 0,-18 23 0,2 7 59,1 1-1,3 1 0,2 2 1,-31 83-1,44-102-93,2 2 0,1-1 0,-6 37 0,12-49-2,2 1 0,0-1 0,1 1 0,0-1 1,2 1-1,6 31 0,1-16 47,1 0-1,2-1 1,1-1 0,2 0-1,1-1 1,2 0 0,0-2-1,39 48 1,-37-55-36,0-1 1,2-1-1,1 0 1,0-2-1,2 0 0,0-2 1,1-1-1,0-1 1,1-1-1,46 16 0,-36-18-18,1-1-1,-1-2 0,2-2 1,-1-1-1,1-2 0,0-2 1,62-4-1,-75-1-2,-1 0-1,1-2 0,-1-1 1,0-1-1,0-1 0,-1-1 1,0-1-1,0-1 0,-2-2 1,1 0-1,-1-1 0,26-23 1,-10 3-7,-2-2 1,-2-1-1,-1-2 1,-2-1-1,-2-1 0,40-76 1,-43 65-11,-3 0 0,-2-2 0,-2-1 0,-3 0-1,14-94 1,-25 120 11,-2 0 0,-1 0 0,-2 0 0,-1-1 0,-7-48 0,5 62 11,-1 1 0,-1-1 1,0 1-1,0 0 0,-2 1 1,0 0-1,0 0 0,-1 0 1,-1 1-1,-1 0 0,1 0 0,-14-11 1,3 6 24,-1 0 0,-2 2 0,1 0 0,-2 1 0,0 2 0,-37-16 0,7 8 30,-2 2 1,-57-12-1,59 20-96,0 3-1,-1 2 1,1 2 0,-1 2-1,0 3 1,0 3 0,1 1-1,0 3 1,-102 29 0,21 8-74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15147,'0'0'114,"0"0"0,0 0 0,0 1 0,0-1 0,-1 0 0,1 1 0,0-1 0,0 0 0,0 1 0,0-1 0,0 0 0,0 1 0,0-1 0,0 0 0,0 1 0,0-1 0,0 0 0,1 1 0,-1-1 0,0 0 0,0 0 0,0 1 0,0-1 0,0 0 0,1 1 0,-1-1 0,0 0 0,0 0 0,0 0 0,1 1 0,-1-1-1,0 0 1,0 0 0,1 1 0,15 5 1497,22-2-912,-35-4-462,231-1 1580,-90-3-2137,-144 4 310,0 0 0,0 0 0,0 0 0,1 0 0,-1 0 0,0 0 0,0 0 0,0 0 0,0 0 0,0 0 0,0-1 0,0 1 0,1 0 0,-1 0 0,0 0 0,0 0 0,0 0 0,0 0 0,0-1 0,0 1 1,0 0-1,0 0 0,0 0 0,0 0 0,0-1 0,0 1 0,0 0 0,0 0 0,0 0 0,0 0 0,0 0 0,0-1 0,0 1 0,0 0 0,0 0 0,0 0 0,0 0 0,0-1 0,0 1 0,0 0 0,0 0 0,0 0 0,0 0 1,0 0-1,-1 0 0,1-1 0,0 1 0,0 0 0,0 0 0,0 0 0,0 0 0,0 0 0,-1 0 0,1 0 0,0 0 0,0-1 0,-6-6 86,3 6-239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13091,'0'-2'254,"0"1"0,0-1 0,0 1 0,0-1 0,0 0 1,1 1-1,-1-1 0,0 1 0,1-1 0,-1 1 0,1-1 0,-1 1 0,1-1 1,0 1-1,-1 0 0,1-1 0,0 1 0,0 0 0,0 0 0,2-2 1,-2 3-127,0-1 0,0 1 1,0-1-1,1 1 0,-1-1 1,0 1-1,0 0 0,1 0 1,-1 0-1,0 0 0,1 0 1,-1 0-1,0 0 0,0 0 1,1 0-1,-1 0 0,0 1 1,0-1-1,2 1 0,3 2-17,1 0 1,-1 0-1,-1 1 0,1-1 0,0 1 0,-1 1 0,10 9 0,2 6 20,-1 1-1,-1 1 1,21 42-1,-20-33 205,30 40-1,-42-66-259,0-1 0,0 1 0,0-1 0,1 0 0,0 0-1,5 3 1,-8-6-52,0 0 0,-1 0 0,1 0-1,0 0 1,0 0 0,0 0 0,0-1 0,0 1-1,0-1 1,0 1 0,0-1 0,0 0 0,0 0-1,0 0 1,0 0 0,0 0 0,0 0 0,0 0-1,0-1 1,0 1 0,2-1 0,-3 0-83,0 0 0,0 1 0,0-1 0,0 0 0,0 0 0,0 1 0,-1-1 0,1 0 1,0 0-1,-1 0 0,1 0 0,0 0 0,-1 0 0,1 0 0,-1 0 0,1 0 0,-1-1 0,0 1 0,0 0 1,1 0-1,-1 0 0,0 0 0,0 0 0,0-1 0,0 1 0,0 0 0,-1-2 0,1 1-133,0 0 0,-1 0-1,1-1 1,-1 1 0,0 0 0,0 0-1,0 0 1,0 0 0,0 0-1,0 0 1,0 0 0,-1 1 0,-1-3-1,-4-2-510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14595,'13'-29'5409,"10"-7"-3673,34-40-1892,-48 64 525,120-136-137,-128 146-443,1 1 0,-1-1 0,0 0 0,1 0 1,-1 0-1,0 0 0,0 0 0,0 0 0,-1 0 0,2-4 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14315,'-17'-4'4195,"27"7"-595,29 5-1640,43 3-1387,1-4 0,144-5 1,-219-2-572,1 1 1,0 0-1,-1 0 1,1 1 0,-1 0-1,1 0 1,-1 1 0,0 0-1,0 1 1,0-1 0,9 7-1,3 1 23,-2-7-12,-18-5-10,0 1-1,1 0 1,-1 0 0,1 0 0,-1 0 0,0 0 0,1-1 0,-1 1-1,1 0 1,-1 0 0,0 0 0,1-1 0,-1 1 0,0 0 0,1-1-1,-1 1 1,0 0 0,0-1 0,1 1 0,-1 0 0,0-1 0,0 1-1,0-1 1,1 1 0,-1 0 0,0-1 0,0 1 0,0-1 0,0 1 0,0 0-1,0-1 1,0 1 0,0-1 0,0 0 0,0 0 14,-31-3-4135,25 5 3529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41 168 10474,'-2'0'214,"0"0"-1,0 0 1,1 0-1,-1-1 1,0 1-1,1-1 1,-1 1-1,0-1 1,1 0-1,-1 1 1,1-1-1,-1 0 1,1 0-1,-1 0 1,1 0-1,0 0 1,-1 0-1,1-1 1,0 1-1,0 0 0,0-1 1,0 1-1,0-1 1,0 1-1,1-1 1,-1 1-1,0-1 1,1 0-1,-1 1 1,1-1-1,-1 0 1,1 1-1,0-1 1,0 0-1,0 1 1,0-1-1,0 0 1,0 0-1,0 1 1,1-1-1,-1 0 1,1 1-1,0-3 1,1-2 68,0 1 0,0-1 0,1 0 0,-1 1 0,2-1 0,-1 1 0,0 0 0,1 0 0,0 0 0,0 1 0,6-6 0,-3 5-140,1 0 1,0 0-1,0 0 0,0 1 1,0 1-1,1-1 1,-1 1-1,1 0 1,15-2-1,-20 5-131,0-1 0,0 0-1,0 1 1,1 0 0,-1 0-1,0 0 1,0 1-1,1-1 1,-1 1 0,0 0-1,0 0 1,0 0 0,0 1-1,0-1 1,0 1 0,0 0-1,-1 0 1,1 1 0,-1-1-1,1 1 1,-1 0 0,5 5-1,-6-6-10,-1 1 0,1 0 0,-1 0 0,1 0 0,-1 0 0,0 0 0,0 0 0,-1 0 0,1 0 0,0 0 0,-1 0 0,0 1 0,0-1 0,0 0 0,0 0 0,0 0 0,-1 0 0,0 1 0,1-1 0,-1 0 0,0 0 1,0 0-1,-1 0 0,1 0 0,-1-1 0,1 1 0,-3 3 0,-6 7 3,0 0-1,0 0 1,-22 21 0,-95 72 62,112-94-54,15-12-10,0 0-1,0-1 0,0 1 1,0 0-1,0 0 0,0 0 1,0 0-1,0 0 0,1 0 1,-1 0-1,0 0 0,0 0 1,0 0-1,0 0 0,0 0 1,0 0-1,0 0 0,1 0 1,-1 0-1,0 0 0,0 0 1,0 0-1,0 0 0,0 0 1,0 0-1,0 0 0,0 0 1,1 0-1,-1 0 0,0 0 1,0 0-1,0 0 0,0 0 1,0 0-1,0 1 0,0-1 1,0 0-1,0 0 0,1 0 1,-1 0-1,0 0 0,0 0 1,0 0-1,0 0 0,0 0 1,0 1-1,0-1 0,0 0 1,0 0-1,0 0 0,0 0 1,0 0-1,0 0 0,0 0 1,0 1-1,0-1 0,0 0 1,0 0-1,0 0 0,0 0 1,0 0-1,0 0 0,0 0 1,0 1-1,0-1 0,10-1 4,14-4 4,84-14 202,-98 18-224,1 0 0,-1 1 0,1 0 0,-1 1 0,1 0 1,-1 1-1,1 0 0,9 4 0,-18-6-101,-1 0 0,1 1 0,-1-1 0,1 0 0,-1 1 0,1 0 0,-1-1 0,0 1 0,1 0 0,-1 0 0,0-1 0,0 1 0,1 0 0,-1 0 0,0 1 0,0-1 0,0 0 0,0 0 0,0 0 0,-1 1 0,1-1 0,0 0 0,-1 1 0,1-1 0,0 1 0,-1-1 0,0 1 0,1-1 0,-1 1 0,0 1 0,0 3-548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13899,'2'-10'940,"-1"-1"-1,2 1 1,-1 0 0,1 1 0,9-19 0,-7 46 1081,-5 164-560,3-170-1366,3-18-20,3-18 15,-4 9-48,-1-1 0,-1 0 0,0 0 0,-1 0 0,-1-1 0,-1-18 0,0 34-38,0 0-1,0 0 0,0 0 0,0 0 1,0 0-1,-1 0 0,1 0 0,0 0 0,-1 0 1,1 0-1,0 0 0,-1 1 0,1-1 1,-1 0-1,1 0 0,-1 0 0,-1-1 1,1 2-3,1 0 1,0 0 0,-1 0-1,1 0 1,-1-1 0,1 1-1,-1 0 1,1 0 0,-1 1-1,1-1 1,-1 0 0,1 0-1,-1 0 1,1 0 0,0 0-1,-1 0 1,1 1 0,-1-1-1,1 0 1,0 0 0,-1 1 0,1-1-1,-1 0 1,1 0 0,0 1-1,-1 0 1,-2 2 5,0 0 0,0 1 0,1-1 0,-1 1 1,1 0-1,-3 7 0,-1 7-3,0 0 0,1 0 0,2 1 0,0-1 0,0 1 0,1 28 0,3-47-4,-1 0 0,0 0 0,0-1 0,0 1 0,0 0 0,0 0 0,0 0 0,1 0 0,-1 0 0,0 0 0,0 0 0,0 0 1,0 0-1,0 0 0,0 0 0,1 0 0,-1 0 0,0 0 0,0 0 0,0 0 0,0 0 0,0 0 0,1 0 0,-1 0 0,0 0 0,0 0 0,0 0 0,0 0 1,0 0-1,0 0 0,0 1 0,1-1 0,-1 0 0,0 0 0,0 0 0,0 0 0,0 0 0,0 0 0,0 0 0,0 0 0,0 1 0,0-1 0,0 0 0,1 0 1,-1 0-1,5-12-57,7-33-862,4-12-255,-9 43 770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15563,'1'-1'170,"0"0"0,1 0 1,-1 1-1,0-1 0,0 1 0,0-1 0,1 1 0,-1-1 0,0 1 0,0-1 0,1 1 0,-1 0 0,0 0 0,1 0 0,-1 0 0,0 0 0,1 0 0,-1 0 0,0 0 1,1 1-1,-1-1 0,0 0 0,0 1 0,1-1 0,1 2 0,33 13 1266,-20-5-1212,-1 0 1,0 0 0,-1 2 0,0 0 0,0 0 0,-1 1-1,19 27 1,68 111 206,-64-85-325,22 33 59,-49-84-177,2-1 0,0-1 0,0 1 0,19 15 0,-21-21-784,-13-11-1056,-21-12-214,0 5 1302,-6-1-167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12363,'2'-4'691,"1"-1"1,-1 1 0,1 0 0,0 0 0,1 0-1,-1 0 1,1 1 0,-1-1 0,9-5 0,-4 3-65,116-109 3589,53-66-3371,-144 151-3361,-32 28 1389,-5 6 389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 13803,'-22'4'7689,"22"-4"-7635,14 3 1537,25 1-1040,1-1 0,0-2 0,62-8 0,-19 2-393,195 5-74,-267-2-66,-11-4-3,-17-6 0,5 7-13,-1 1 0,0 0 1,0 1-1,0 1 0,-21-1 0,-71 3 18,40 1-15,-4-3-3,15 0 0,1 2 0,-72 10 0,103-5-23,19-3-25,14-4 1,60-6-118,0 4-1,94 5 0,-56 0-513,-73 0 350,-21 0 78,0 0-1,-1-2 0,1 0 0,18-3 0,-85 6 130,-316 21 1344,363-23-1132,0 3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11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7420 466 11771,'0'-5'140,"-1"-1"1,1 1 0,-1-1 0,0 1-1,-1-1 1,1 1 0,-1 0 0,0 0-1,-1 0 1,1 0 0,-4-5 0,-11-28 370,5-2-226,10 29-224,-1 0 0,0 0 1,-1 1-1,0-1 0,-1 1 0,0 0 1,0 0-1,-1 0 0,0 1 1,-13-14-1,7 12-11,-1 1 0,0 0-1,0 1 1,-1 0 0,0 1 0,-1 1 0,0 1 0,-27-9 0,-11 0 256,-66-9 0,-349-28 37,-6 36-81,0 15-258,15 1-8,-304 25-358,137 16-55,-57 6 313,-197-7-208,693-36 294,-823 32 237,914-34-241,0 5 0,-122 23 0,184-22 24,1 2 0,0 0 0,-59 30 0,71-29 9,0 2-1,1 0 1,0 1-1,1 2 1,1-1-1,-24 28 1,16-13-14,2 2 0,1 0 0,2 1-1,1 2 1,1 0 0,3 1 0,-15 44 0,26-61-14,1 0 1,1 0-1,0 0 1,2 0-1,0 1 1,1-1-1,1 1 1,1-1 0,7 32-1,7 14 0,34 88-1,-48-150 19,13 39-5,2 0 1,2-1-1,26 40 1,-33-63-2,1 1 1,1-2 0,0 0-1,2-1 1,-1 0 0,2-1-1,0-1 1,23 15 0,-4-8-11,2-2 0,0-1 0,67 22 0,129 23-51,-177-49 62,-6-1 4,385 86-12,-326-80 7,0-5 1,116 0 0,12-19-3,11 1 3,-172 6-5,97 16 0,130 47-6,-178-34 9,152 16 0,114-32 0,61 7 36,-223 13-29,-87-11-9,170 6 0,-183-31-5,0-5 0,143-26 0,254-71-124,-259 47 76,-206 44 59,374-81-10,-10-34 7,-284 71-56,204-110-1,-276 126 36,-2-4 0,-2-2 0,-2-3 0,95-94 0,-82 62 17,107-148 0,-173 213 12,-1 0-1,0 0 0,-2-1 0,0 0 1,0 0-1,-2-1 0,5-21 0,-9 29 3,0 0-1,-1 0 1,0-1 0,-1 1-1,0-1 1,-1 1-1,0-1 1,0 1 0,-1 0-1,-1 0 1,0 0-1,0 0 1,0 0 0,-8-12-1,0 3 11,-1 1 0,-1 1-1,-1 0 1,0 1 0,-1 1-1,0 0 1,-2 1 0,0 0-1,0 1 1,-1 2 0,-35-19 0,7 9 15,0 2-1,-1 2 1,-98-22 0,-7 11 63,-289-16-1,-156 41-41,504 4-59,-233-12-1543,306 9 1428,-39-9 0,42 5-45,-31-15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2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14531,'14'-2'168,"0"1"0,0 1 1,0 0-1,27 5 0,16 0-339,348-28-582,16 1 948,-48 40-20,-137-4-151,-189-11 19,-20-1 535,53-2 1,-78 0-556,-1 0 0,1 0-1,0-1 1,-1 1 0,1 0-1,-1-1 1,1 1 0,0-1 0,-1 0-1,1 1 1,-1-1 0,0 0-1,1 0 1,-1 0 0,0 0 0,1 0-1,-1 0 1,0 0 0,0-1 0,0 1-1,0 0 1,0-1 0,0 1-1,0-1 1,0-1 0,9-27 300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13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6477 9018,'0'0'36,"0"0"1,0 0-1,0 0 1,0 0-1,0 0 1,-1-1-1,1 1 1,0 0-1,0 0 1,0 0-1,0 0 1,0 0-1,0 0 1,0 0-1,0 0 1,-1 0-1,1 0 1,0 0-1,0-1 0,0 1 1,0 0-1,0 0 1,0 0-1,-1 0 1,1 0-1,0 0 1,0 0-1,0 0 1,0 0-1,0 0 1,0 0-1,-1 0 1,1 0-1,0 1 1,0-1-1,0 0 1,0 0-1,0 0 1,0 0-1,-1 0 0,5-16 608,6-10-499,2 0 0,0 1 0,31-44 0,58-66-189,-62 86 82,482-637 21,-202 262-45,-141 196-8,32-42 1,498-699-17,-257 328-132,93-143-210,74-102 92,-259 402 591,-158 221 155,77-108 375,-273 364-854,0-1-1,-1 1 1,0-1 0,0 0 0,0 0 0,-1 0-1,0 0 1,-1-1 0,2-12 0,-3-11-3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14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86 9906,'35'-82'1364,"-32"78"-656,-6 19-107,-10 29-83,-129 494-149,95-344-316,19-84 4,-37 165 446,64-274-499,0 4 23,0 0 1,1 0 0,-1 0 0,1 0-1,1 6 1,-1-10-23,0 0 0,0 0-1,0 0 1,1 0 0,-1 0 0,0 0 0,1 0-1,-1 0 1,1 0 0,-1 0 0,1 0-1,-1 0 1,1 0 0,0 0 0,0 0 0,-1-1-1,1 1 1,0 0 0,0-1 0,0 1-1,0 0 1,0-1 0,0 1 0,0-1 0,0 1-1,0-1 1,0 0 0,0 0 0,2 1-1,36 2 16,1-1-1,0-2 0,-1-1 0,70-13 0,-69 6 28,0-1-1,-1-2 0,-1-2 0,0-1 0,0-2 0,-2-2 0,0-1 0,-1-2 1,-1-1-1,41-35 0,4-13 176,-3-4 1,118-146-1,-37 16-29,-142 184-174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8:59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3520 4 5633,'-77'-4'1445,"-98"9"-1,-77 21 1212,109-10-1737,-280 41 128,319-36-915,1 5 1,-103 40 0,27 9 86,-248 142 0,324-160-127,-10 5 54,-128 92-1,139-75-85,3 4-1,3 4 0,5 5 1,4 3-1,4 4 1,-106 165-1,157-209-24,2 2 0,2 1-1,4 1 1,1 1 0,-24 108 0,31-86-13,3 1 0,4 0 0,4 163 1,9-189-16,2-1 1,3 0-1,2-1 1,2 0 0,3-1-1,2 0 1,2-2-1,3 0 1,37 61 0,95 145 131,55 99 188,-151-247-213,5-3 0,130 166 0,-155-226-66,3-1-1,1-3 1,2-1 0,2-3-1,1-1 1,3-3 0,81 43-1,-51-37 79,3-5 0,1-3 0,122 31 0,-152-52-106,0-2 1,0-3-1,1-2 0,-1-2 0,1-3 0,99-13 1,244-66-12,-4-25 2,-369 97-11,48-14 5,-1-2 0,-2-5 1,0-2-1,72-43 0,-44 13-26,-3-4-1,-3-4 0,-3-5 1,88-91-1,226-270-58,-336 357 92,-3-2 0,-4-4 0,94-167 0,-141 220 0,0 0-1,-3-2 0,0 1 1,-2-1-1,7-47 0,-10 35 0,-3-1-1,-1 0 0,-6-64 0,-9 8-6,-5 1 0,-56-180 1,-3 52 341,-209-429 0,234 564-289,-3 2 0,-4 2 0,-5 3 0,-2 3 0,-119-114 1,100 121-118,-3 4 0,-3 4-1,-111-62 1,159 104-11,-1 3-1,0 1 1,-2 3-1,-1 1 0,0 2 1,-1 3-1,-1 2 1,0 2-1,-62-4 0,-36 10-66,-12 11-14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1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13787,'72'118'1387,"56"130"0,-74-135-794,114 174 1,-145-253-430,2-2 1,1-1-1,1-2 1,2 0 0,1-2-1,1-1 1,1-1-1,1-2 1,46 24-1,-54-37-548,-25-10 359,0 0 1,0 0-1,0-1 1,0 1-1,0 0 1,0-1-1,0 1 1,0 0 0,0 0-1,0-1 1,0 1-1,0 0 1,-1 0-1,1-1 1,0 1 0,0 0-1,0-1 1,0 1-1,0 0 1,0 0-1,-1 0 1,1-1 0,0 1-1,0 0 1,0 0-1,-1 0 1,1-1-1,0 1 1,0 0 0,-1 0-1,1 0 1,0 0-1,0 0 1,-1 0-1,1-1 1,-1 1-1,-40-30-739,-6 2 389,-6-8-122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2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1 592 15035,'55'77'1257,"-16"-20"-619,2-2 0,81 83 1,-65-86-144,78 53 1,-95-77-368,1-3 1,1-2 0,49 21-1,-89-43-122,6 2 24,0 0 1,0 0-1,0-1 1,10 2-1,-16-3-16,0-1-1,-1 0 0,1 0 0,0 0 0,-1 0 1,1 0-1,0 0 0,-1 0 0,1-1 0,-1 1 1,1-1-1,0 1 0,-1-1 0,1 1 1,-1-1-1,0 0 0,1 0 0,-1 0 0,1 0 1,-1 0-1,0 0 0,0 0 0,0 0 0,0 0 1,1-1-1,-2 1 0,3-3 0,-1-3 35,1 0-1,-1 0 0,0 0 1,-1 0-1,0 0 1,0-1-1,0 1 0,-1-1 1,-1-10-1,1 7-2,-5-94 383,-24-148-1,-41-101-636,62 319 97,-33-127-764,35 140 737,-2 1 1,-1-1-1,-1 1 1,-1 1-1,-13-20 1,-8-4-316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0 197 12451,'1'-1'116,"-1"0"1,0 0-1,0 1 1,0-1 0,1 0-1,-1 1 1,0-1-1,1 0 1,-1 1 0,1-1-1,-1 0 1,1 1-1,-1-1 1,1 1 0,-1-1-1,1 0 1,0 1-1,-1 0 1,1-1 0,0 1-1,-1-1 1,1 1-1,0 0 1,-1-1 0,1 1-1,0 0 1,0 0-1,-1 0 1,1 0 0,1 0-1,-1 1-49,1 1-1,-1-1 0,1 1 1,-1 0-1,0-1 0,0 1 1,0 0-1,0 0 0,0 0 1,0 0-1,0 0 0,0 3 1,112 270 2598,-53-136-2218,-52-120-401,7 18 57,1-1 1,36 57-1,-52-93-102,3 5 25,0-1 0,0 0 0,0 0 1,1 0-1,5 5 0,-8-8-17,0-1 0,-1 1 0,1-1 0,0 1 0,0-1 0,-1 0 0,1 1 0,0-1 0,0 0 0,0 1 0,0-1 0,-1 0 0,1 0 0,0 0 0,0 0 0,0 0 1,0 0-1,0 0 0,0 0 0,-1 0 0,1 0 0,0 0 0,0-1 0,0 1 0,0 0 0,0-1 0,-1 1 0,1 0 0,0-1 0,0 1 0,-1-1 0,1 1 0,0-1 0,-1 0 0,1 1 0,0-1 0,-1 0 0,1 1 0,-1-1 1,1 0-1,-1 0 0,0 1 0,1-1 0,-1 0 0,1-1 0,3-7 56,0-1 1,0 0-1,-1 1 1,0-2-1,2-14 1,5-58 195,-8 50-162,9-98 325,-12-242 0,-1 348-437,-1-1-1,-9-37 0,12 62-14,0-1 0,-1 1 1,1 0-1,-1-1 0,1 1 0,-1 0 0,0 0 1,1-1-1,-1 1 0,0 0 0,-2-2 0,3 3 10,0 0 0,-1 0 0,1-1 0,0 1 0,0 0 0,-1 0 0,1 0 1,0 0-1,0 0 0,-1 0 0,1 0 0,0 0 0,-1 0 0,1 0 0,0 0 0,-1 0 0,1 0 0,0 0 0,0 0 0,-1 0 0,1 0 0,0 0 0,-1 1 0,1-1 0,0 0 0,0 0 0,-1 0 0,1 0 0,0 0 0,0 1 1,-1-1-1,-1 2-80,1 0 1,-1 0-1,1 1 1,0-1-1,0 0 1,-1 1-1,1-1 1,-1 5-1,-2 13-150,0 0-1,-2 30 1,3 7-259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3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0 411 12027,'3'2'505,"-1"1"1,1 0 0,-1 1 0,0-1 0,0 0 0,0 1 0,0-1 0,-1 1 0,3 6 0,5 10 876,-8-18-1237,4 7 169,-1-1 0,1-1 0,12 15-1,-16-21-296,0 0 0,-1 0 0,1 0 0,0-1 1,0 1-1,-1 0 0,1 0 0,0-1 0,0 1 0,0 0 0,0-1 0,0 1 0,0-1 0,0 1 0,0-1 0,0 0 0,1 1 0,-1-1 0,0 0 0,0 0 0,0 0 0,0 0 1,0 0-1,0 0 0,1 0 0,-1 0 0,0 0 0,0 0 0,0-1 0,0 1 0,0 0 0,0-1 0,0 1 0,0-1 0,0 1 0,0-1 0,0 0 0,0 1 0,0-1 1,0 0-1,0 0 0,0 0 0,5-7 41,-1 0 0,-1-1 0,1 1 1,-1-1-1,-1 0 0,0 0 0,0 0 1,1-10-1,4-8 67,18-76 253,-19 67-238,2 1 1,2 0 0,18-43-1,-28 75-134,1 0 0,-1 1 0,1-1 0,-1 0-1,1 1 1,0 0 0,0-1 0,0 1-1,3-3 1,-4 5-4,0 0 0,-1-1 0,1 1-1,-1 0 1,1 0 0,-1-1 0,1 1-1,0 0 1,-1 0 0,1 0 0,-1 0-1,1 0 1,0 0 0,-1 0 0,1 0-1,0 0 1,-1 0 0,1 0 0,-1 0 0,2 1-1,-1-1 2,1 1 0,-1 0 0,0 0 0,0 0 0,0 0-1,0 0 1,0 0 0,0 0 0,0 0 0,0 0 0,0 0-1,-1 1 1,2 0 0,9 23 23,0 0 0,-2 1 0,0 0 1,4 28-1,-4-17-4,14 37 1,-22-72-22,-1-1 1,1 0-1,-1 1 0,1-1 0,-1 0 1,1 1-1,0-1 0,0 0 0,-1 0 1,1 0-1,0 0 0,0 0 0,0 0 1,0 0-1,2 1 0,-3-2-1,1 0 0,-1 0 0,0 0 1,1 0-1,-1 0 0,1 0 0,-1 0 0,0-1 0,1 1 0,-1 0 0,1 0 1,-1 0-1,0 0 0,1-1 0,-1 1 0,1 0 0,-1 0 0,0-1 0,0 1 1,1 0-1,-1-1 0,0 1 0,1 0 0,-1-1 0,0 1 0,0 0 0,0-1 1,1 1-1,-1 0 0,0-2 0,3-6-2,0 0 1,0-1-1,1-12 1,-2 12 2,22-121 29,4-19 104,-26 141-123,-2 5-4,0 0 0,1 1-1,-1-1 1,1 0-1,0 1 1,0-1 0,0 1-1,0-1 1,0 1-1,1 0 1,-1-1 0,1 1-1,0 0 1,3-4 0,-5 6-6,0 0 1,1 0 0,-1 0 0,0 0 0,1 0 0,-1-1 0,0 1 0,1 0 0,-1 0 0,0 0 0,1 0 0,-1 0 0,0 0 0,1 0 0,-1 0 0,0 0 0,1 0-1,-1 0 1,0 0 0,1 1 0,-1-1 0,0 0 0,0 0 0,1 0 0,-1 0 0,0 0 0,1 1 0,-1-1 0,0 0 0,0 0 0,1 0 0,-1 1 0,0-1 0,0 0-1,1 1 1,-1-1 0,7 14 28,-6-11-19,20 58 91,-17-45-108,0-1-1,2 0 0,0-1 1,0 0-1,11 17 0,-16-30-10,-1-1 1,0 1-1,0-1 0,1 0 0,-1 1 0,0-1 1,0 0-1,1 1 0,-1-1 0,0 0 0,1 0 0,-1 1 1,1-1-1,-1 0 0,0 0 0,1 1 0,-1-1 1,1 0-1,-1 0 0,0 0 0,1 0 0,-1 0 0,1 0 1,-1 0-1,1 0 0,-1 0 0,1 0 0,-1 0 1,1 0-1,11-11-958,7-29-1092,-12 26 1620,2-1-222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4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20 14915,'0'0'66,"0"-1"0,0 1 0,0-1 0,-1 0 0,1 1 0,0-1 0,-1 1 0,1-1 0,0 0 0,-1 1 0,1-1 0,-1 1-1,1 0 1,0-1 0,-1 1 0,0-1 0,1 1 0,-1-1 0,1 1 0,-1 0 0,1 0 0,-1-1 0,0 1 0,1 0 0,-1 0 0,1 0 0,-1-1 0,0 1 0,1 0 0,-2 0 0,1 1 7,0 0 0,0-1 1,0 1-1,1 0 0,-1 0 1,0 0-1,1 0 0,-1 0 1,0 0-1,1 0 0,-1 0 1,1 0-1,-1 0 0,1 0 1,-1 2-1,-1 6 278,-1 1-1,2 0 0,-2 11 1,2-3-225,0-1 0,2 0-1,0 1 1,0-1 0,2 0 0,0 1 0,1-2 0,1 1-1,1 0 1,13 29 0,-18-44-124,0 0 0,1 0 0,-1 0 0,1 0 0,-1 0 0,1 0 0,0 0-1,-1 0 1,1 0 0,0-1 0,0 1 0,0-1 0,1 0 0,-1 1 0,0-1 0,0 0 0,1 0 0,-1 0-1,4 0 1,-4-1 1,0 0-1,1 0 0,-1 0 0,0-1 0,0 1 0,0-1 0,1 1 1,-1-1-1,0 0 0,0 0 0,0 0 0,0 0 0,0 0 0,0 0 1,0-1-1,-1 1 0,1-1 0,0 1 0,-1-1 0,1 0 0,1-2 0,3-6 29,0 0-1,0 0 0,-1-1 1,0 0-1,-1 0 0,0 0 1,-1 0-1,-1 0 0,1-1 0,-2 1 1,1-1-1,-2 1 0,0-1 1,0 0-1,-1 1 0,0-1 0,-1 0 1,0 1-1,-1 0 0,-6-15 1,8 22-14,-1 1 1,0-1 0,-1 0-1,1 1 1,-1-1 0,1 1-1,-1 0 1,0 0 0,0 0-1,-1 0 1,1 0 0,0 1-1,-6-3 1,7 4-22,0 0 0,1 0 0,-1 1-1,0-1 1,0 0 0,0 1 0,0 0 0,0 0 0,0-1-1,-1 1 1,1 0 0,0 0 0,0 1 0,0-1 0,0 0 0,0 1-1,0-1 1,0 1 0,0 0 0,0 0 0,1 0 0,-1 0-1,0 0 1,0 0 0,1 0 0,-1 0 0,1 1 0,-1-1 0,-1 2-1,-1 3-219,0-1-1,0 1 1,0 0-1,1-1 0,0 2 1,0-1-1,1 0 1,0 0-1,0 1 1,0-1-1,1 1 1,0 0-1,0 0 0,1-1 1,0 1-1,0 0 1,1 6-1,1-11-508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4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0 240 13987,'8'-16'787,"1"1"0,1 0-1,0 0 1,0 1 0,24-23 0,-30 33-666,1 0 0,0 0 0,0 0 0,1 1 0,-1-1 0,0 1 0,1 1 0,0-1 0,0 1 0,0 0 0,0 1 0,0-1 0,0 1 1,0 0-1,0 0 0,1 1 0,-1 0 0,0 0 0,0 1 0,7 1 0,-8-1-100,1 0 1,0 1-1,-1 0 0,0 0 1,1 1-1,-1 0 0,0 0 1,0 0-1,0 0 1,-1 1-1,1-1 0,-1 1 1,0 1-1,0-1 0,0 0 1,-1 1-1,0 0 0,1 0 1,-2 0-1,5 8 1,2 10 39,-1 0 0,-1 0 1,7 40-1,0-3 193,-14-60-252,0 0 0,0 0 0,0 0-1,0 0 1,0 0 0,0 0 0,0 0 0,0 0-1,0 0 1,0 0 0,0 0 0,0 0 0,0-1 0,0 1-1,0 0 1,0 0 0,0 0 0,0 0 0,0 0-1,1 0 1,-1 0 0,0 0 0,0 0 0,0 0-1,0 0 1,0 0 0,0 0 0,0 0 0,0 0 0,0 0-1,0 0 1,0 0 0,0 0 0,1 0 0,-1 0-1,0 0 1,0 0 0,0 0 0,0 0 0,0 0 0,0 0-1,0 0 1,0 0 0,0 0 0,0 0 0,0 0-1,0 0 1,0 0 0,1 0 0,-1 1 0,0-1 0,0 0-1,0 0 1,0 0 0,0 0 0,0 0 0,0 0-1,0 0 1,0 0 0,0 0 0,0 0 0,0 0 0,0 0-1,0 1 1,3-9 25,3-27 17,-1 1-1,1-59 1,-5 54 3,12-73-1,-4 84-48,-2 16 0,-6 12 2,-1 0 0,0 0 0,0-1 0,1 1 0,-1 0-1,0 0 1,0 0 0,1 0 0,-1 0 0,0 0 0,0 0 0,1 0 0,-1 0 0,0 0 0,0 0 0,1 0-1,-1 0 1,0 0 0,1 0 0,-1 0 0,0 0 0,0 0 0,1 0 0,-1 0 0,0 0 0,0 0 0,1 0 0,-1 1-1,0-1 1,0 0 0,0 0 0,1 0 0,-1 0 0,0 1 0,0-1 0,0 0 0,0 0 0,1 1 0,-1-1-1,5 9-5,0 1 0,-1 0 0,0 0 0,-1 0 0,0 0 0,0 1 0,1 11 0,2 7 1,4 18 28,9 28-523,-19-75 482,0 1 1,0-1 0,0 0 0,0 0 0,0 0-1,0 0 1,0 0 0,0 1 0,0-1 0,0 0-1,0 0 1,0 0 0,0 0 0,0 0-1,1 1 1,-1-1 0,0 0 0,0 0 0,0 0-1,0 0 1,0 0 0,0 0 0,1 0 0,-1 0-1,0 0 1,0 1 0,0-1 0,0 0-1,0 0 1,1 0 0,-1 0 0,0 0 0,0 0-1,0 0 1,0 0 0,1 0 0,-1 0 0,0 0-1,0 0 1,0 0 0,0 0 0,0 0-1,1-1 1,-1 1 0,0 0 0,0 0 0,0 0-1,0 0 1,0 0 0,1 0 0,-1 0 0,0 0-1,0-1 1,3-1-262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6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22 228 8874,'-22'-31'2592,"27"35"564,14 15-1701,47 85 1334,-24-36-1479,57 70 0,-96-134-1266,1 1 37,0 0 0,1 0 1,0 0-1,5 4 0,-9-8-68,-1-1 1,1 1 0,0-1-1,-1 1 1,1-1 0,0 0-1,-1 1 1,1-1 0,0 1-1,0-1 1,-1 0 0,1 0-1,0 1 1,0-1-1,0 0 1,-1 0 0,1 0-1,0 0 1,0 0 0,0 0-1,0 0 1,-1 0 0,1-1-1,0 1 1,0 0 0,0 0-1,-1-1 1,1 1-1,0 0 1,0-1 0,-1 1-1,1-1 1,0 1 0,-1-1-1,1 1 1,-1-1 0,1 1-1,0-1 1,-1 0 0,1 1-1,-1-2 1,4-4 49,-2 0-1,1 0 1,-1 0 0,0 0 0,0 0 0,-1-1-1,2-12 1,0-52 242,-3 49-207,1-85 586,-21-162-1,18 263-512,0 12-119,2 22-17,1-1 1,10 52-1,-6-45-28,2 22-10,-4-21-4,2-1 0,1 0 0,1 0 0,17 44 0,-23-76 5,-1-1-1,1 1 1,0-1 0,0 1 0,-1-1 0,1 1 0,0-1 0,0 0 0,0 0-1,0 1 1,1-1 0,-1 0 0,0 0 0,0 0 0,1 0 0,-1 0 0,3 1-1,-3-2 1,0 0 0,0 0 0,0 0-1,1 0 1,-1 0 0,0 0 0,0 0 0,0 0-1,1 0 1,-1 0 0,0-1 0,0 1-1,0 0 1,0-1 0,0 1 0,0-1-1,0 1 1,2-2 0,1-1 0,-1 0 0,1-1 0,0 1 0,-1-1-1,0 0 1,0 1 0,0-1 0,-1-1 0,1 1 0,1-5 0,0-2 8,-1 0 0,0 0 0,0 0 0,-2 0 0,1 0 0,-1 0 0,-1-14 0,-8-81 35,6 94-37,-3-34 26,-2 0 0,-22-78-1,28 121-212,2 5 234,3 11 236,-2-1-619,-3-10-391,-2-6-544,4 19-3789,-1 1 3485,3-5 621,1 0-20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13507,'-6'1'446,"-11"3"48,15 0-411,12 1-5,75 25-221,119 26 0,95 1 171,212 11 317,-95-14 89,-288-35-326,286 40 158,3-26-115,93-48-39,-3-34 13,-435 42-95,110-10 451,299 12 1,-466 6-461,166 4-349,-147-6-121,-1-2 1,1 0 0,42-12-1,-46 6 82,-13 0-102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6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0 154 12475,'3'-30'1447,"-3"19"-985,1 0 0,0 0 0,1 1 0,0-1 0,1 0 0,0 1 0,0-1 0,8-13 0,-11 23-429,1 0 0,-1 0 1,0 1-1,0-1 0,1 0 0,-1 1 1,1-1-1,-1 0 0,1 1 0,-1-1 1,1 1-1,-1-1 0,1 1 0,-1-1 1,1 1-1,0-1 0,-1 1 0,1-1 1,0 1-1,-1 0 0,1-1 0,0 1 1,0 0-1,-1 0 0,1 0 0,0-1 1,0 1-1,0 0 0,-1 0 0,1 0 1,0 0-1,0 0 0,-1 1 0,1-1 1,0 0-1,0 0 0,-1 0 0,1 1 1,0-1-1,0 0 0,-1 1 0,1-1 1,0 1-1,-1-1 0,1 0 0,-1 1 1,1 0-1,0-1 0,-1 1 0,1-1 1,-1 1-1,0 0 0,1-1 0,-1 1 1,1 0-1,3 6 63,0 0 0,0 1 0,-1-1 0,3 9 0,-5-14-68,47 152 604,14 34 33,-62-186-648,1 0-1,-1-1 1,1 1-1,0-1 0,-1 1 1,1-1-1,0 1 1,0-1-1,0 1 0,0-1 1,0 0-1,0 0 1,1 0-1,-1 1 0,0-1 1,0 0-1,3 1 1,-4-2-9,1-1 1,0 1 0,-1 0-1,1 0 1,0 0 0,-1-1-1,1 1 1,-1 0 0,1-1-1,0 1 1,-1-1 0,1 1-1,-1 0 1,1-1 0,-1 1-1,1-1 1,-1 1 0,0-1-1,1 0 1,-1 1 0,0-1-1,1 1 1,-1-1-1,0 0 1,0 1 0,1-1-1,-1-1 1,4-11 87,-1-1-1,4-25 1,-5 28-74,12-119 259,2-11-108,-15 138-170,0-1 1,0 1 0,0 0 0,0 0 0,0-1 0,0 1-1,1 0 1,0 0 0,2-3 0,-4 6-3,0-1-1,0 1 1,1 0-1,-1-1 1,0 1 0,1 0-1,-1 0 1,0-1 0,1 1-1,-1 0 1,0 0-1,1 0 1,-1-1 0,1 1-1,-1 0 1,0 0-1,1 0 1,-1 0 0,0 0-1,1 0 1,-1 0 0,1 0-1,-1 0 1,0 0-1,1 0 1,-1 0 0,1 0-1,0 1 1,0-1 1,0 1-1,0 0 1,0 0 0,-1 0 0,1 0 0,0-1-1,0 1 1,0 1 0,-1-1 0,1 0 0,0 0-1,-1 0 1,1 3 0,17 36 60,0-2 152,-3 0 0,14 51 0,-29-88-185,1 1 1,-1-1-1,0 0 0,0 1 1,0-1-1,0 0 0,0 1 1,0-1-1,0 0 0,0 0 1,-1 1-1,0 1 1,-5 9 144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7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153 356 16508,'-3'-6'397,"0"0"0,0-1 0,0 1 0,-1 0 0,-8-10 0,11 14-338,0 1 0,0 0 0,0 0 0,0 0 0,0 0 0,0 1 0,0-1 0,-1 0 0,1 0 0,0 1 0,0-1 0,-1 0 0,1 1 0,0 0 0,-1-1 0,1 1 0,0 0 0,-1-1 0,1 1 0,-1 0 0,1 0 0,0 0 0,-1 0 0,1 0 0,-1 1 0,1-1 0,0 0 0,-1 1 0,1-1-1,0 1 1,-1-1 0,1 1 0,0 0 0,0-1 0,-1 1 0,1 0 0,-2 2 0,-2 2 46,0 1 0,0 0-1,0 0 1,1 0 0,0 1-1,0-1 1,1 1 0,0 0-1,0 0 1,-2 8 0,-2 9-24,2-1 0,-4 25 0,6-25-71,0 1-1,2 1 1,1-1 0,1 0-1,1 0 1,0 0 0,12 43-1,-12-62-10,0 0 0,0 0 0,0 0 0,1 0 0,0-1 0,4 7 0,-7-10 1,1 0 0,-1-1 0,1 1 0,-1-1 0,1 1 0,-1-1 0,1 1 1,0-1-1,-1 1 0,1-1 0,0 1 0,-1-1 0,1 0 0,0 1 0,-1-1 0,1 0 0,0 0 1,0 1-1,-1-1 0,1 0 0,0 0 0,0 0 0,0 0 0,-1 0 0,1 0 0,0 0 1,0 0-1,-1 0 0,1-1 0,0 1 0,0 0 0,-1 0 0,1-1 0,0 1 0,-1 0 0,1-1 1,0 1-1,-1-1 0,1 1 0,0-1 0,-1 1 0,1-1 0,-1 1 0,1-1 0,-1 0 0,1 1 1,-1-1-1,1 0 0,3-6 0,0 0 0,0 0 0,0-1 0,-1 1 0,0-1 0,0 1 0,2-12 0,7-60 4,-9 58 2,9-107 109,-6 0 0,-12-155 0,2 247-3,2 30-42,0 19-2,1 30-9,2-1-1,9 57 1,24 84-41,-29-155-164,2-1 0,1 0 0,16 38 0,-23-63 61,0 0 1,0 0 0,0 0 0,1 0 0,-1 0 0,1 0-1,-1 0 1,3 2 0,-3-3 54,-1-1 1,1 0-1,-1 0 0,0 1 1,1-1-1,-1 0 0,1 0 1,-1 1-1,1-1 0,-1 0 1,1 0-1,-1 0 0,1 0 1,-1 0-1,1 0 1,-1 0-1,1 0 0,-1 0 1,1 0-1,-1 0 0,1 0 1,-1 0-1,0 0 0,1-1 1,-1 1-1,1 0 0,1-2-30,0 0-1,0 0 0,-1 0 0,1 0 1,-1 0-1,1 0 0,-1 0 0,0-1 1,0 1-1,0 0 0,0-1 0,0 1 1,0-5-1,8-28-502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7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37 186 15171,'0'-1'52,"0"1"-1,0 0 1,0 0-1,1-1 1,-1 1-1,0 0 0,0-1 1,0 1-1,0 0 1,0-1-1,0 1 1,0-1-1,0 1 1,0 0-1,0-1 1,0 1-1,0 0 1,0-1-1,0 1 1,-1 0-1,1-1 0,0 1 1,0 0-1,0 0 1,0-1-1,-1 1 1,1 0-1,0-1 1,0 1-1,-1 0 1,1 0-1,0-1 1,0 1-1,-1 0 1,1 0-1,0 0 0,-1 0 1,1-1-1,0 1 1,-1 0-1,1 0 1,0 0-1,-1 0 1,1 0-1,0 0 1,-1 0-1,1 0 1,0 0-1,-1 0 1,1 0-1,-1 0 0,0 0 44,0 1 0,0-1-1,0 0 1,0 1 0,0-1-1,0 1 1,0 0-1,0-1 1,0 1 0,0 0-1,0 0 1,0-1 0,0 1-1,0 0 1,0 2-1,-1 1 47,0 0 0,0 1-1,1-1 1,-1 1 0,1 0 0,0-1-1,1 1 1,-1 0 0,1 0-1,0 0 1,0-1 0,1 7-1,1 4-1,1-1-1,7 26 1,-6-28-112,1 0 0,0-1 0,1 1 0,0-1 0,0-1 0,11 14 0,-14-21-22,0 0 0,0 0-1,0 0 1,0 0 0,0 0 0,1-1-1,-1 0 1,1 1 0,0-1 0,4 1 0,-6-2-3,1 0 0,-1-1 0,1 1 0,-1-1 0,1 0 1,-1 0-1,1 0 0,-1 0 0,1 0 0,0 0 0,-1-1 1,0 1-1,1-1 0,-1 0 0,1 0 0,-1 0 0,0 0 1,3-1-1,1-3 0,0 1 1,0-1-1,-1 0 1,0 0 0,0 0-1,0-1 1,-1 0-1,1 0 1,-2 0 0,1 0-1,0-1 1,-1 1-1,2-9 1,2-4 11,-1 0 0,-1 0 0,4-34 0,-6 30 15,-1 0-1,-1-1 1,-1 1 0,-2 0 0,0 0 0,-1 0 0,-11-38-1,14 60-24,0 0 0,-1 0 0,1 0 0,-1-1 0,1 1 0,-1 0 0,1 0 0,-1 0 0,0 0 0,1 0 0,-1 0 0,0 0 0,0 0 0,0 0 0,-1-1 0,1 2-2,1 0 0,0 0 0,-1 0 0,1 0 0,-1 0-1,1 1 1,0-1 0,-1 0 0,1 0 0,0 0 0,-1 0 0,1 0-1,0 1 1,-1-1 0,1 0 0,0 0 0,-1 1 0,1-1 0,0 0-1,0 1 1,-1-1 0,1 0 0,0 0 0,0 1 0,0-1 0,0 1-1,-1-1 1,1 0 0,0 1 0,0 0 0,-2 3 4,1 1 0,0 0 1,0 0-1,0 0 0,0 0 1,1 6-1,2 19 10,1 0-1,2-1 1,1 1 0,1-1 0,2 0 0,15 34-1,-23-59-10,1 0 0,0 0 0,0-1-1,0 1 1,1 0 0,-1-1 0,1 1-1,0-1 1,0 0 0,0 0 0,4 3-1,-6-5-6,0-1 1,0 1-1,0-1 0,0 0 0,0 1 1,0-1-1,0 0 0,0 1 0,0-1 1,1 0-1,-1 0 0,0 0 0,0 0 1,0 0-1,0 0 0,0 0 0,0-1 1,0 1-1,1 0 0,0-1-18,0 0 1,0-1-1,0 1 0,0 0 1,-1-1-1,1 1 1,0-1-1,-1 1 0,0-1 1,1 1-1,-1-1 0,0 0 1,1-2-1,6-11-484,0 0 0,6-22 0,4-7-2,-7 22 46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7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 17572,'-5'-6'1082,"3"11"-537,3 17-161,11 60 427,5-1 0,40 124 1,-56-203-804,44 132 402,-35-109-308,1 0 1,1-1-1,18 27 0,-84-123-1103,-110-111 1,171 184 1194,0 0-1,0-1 1,0 0-1,1 0 1,-1 0-1,0-1 1,8-2-1,-6 0-283,0-1-1,0 0 1,-1 0-1,0-1 0,0 0 1,0-1-1,-1 1 1,1-1-1,-1-1 0,7-8 1,7-9-507,28-44 1,-25 30 126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08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72 13731,'-1'1'167,"0"1"1,0-1-1,0 1 1,0-1 0,0 1-1,0-1 1,1 1-1,-1 0 1,0-1-1,1 1 1,-1 0-1,1-1 1,0 1-1,-1 0 1,1 3-1,0-1 138,-5 24 520,1 0 1,2 1-1,1 0 1,4 39-1,-1-48-637,1 0-1,1 1 1,0-2-1,2 1 1,1 0-1,16 35 0,-20-50-154,-1-1 0,1 1 0,0-1-1,0 0 1,1 1 0,-1-1 0,1-1-1,0 1 1,0-1 0,0 1-1,0-1 1,9 5 0,-10-7-18,0 0 0,0 0 1,-1-1-1,1 1 0,0-1 1,0 1-1,0-1 0,0 0 0,-1 0 1,1 0-1,0-1 0,0 1 1,0 0-1,0-1 0,-1 0 0,1 0 1,0 0-1,-1 0 0,1 0 1,0-1-1,-1 1 0,0-1 0,1 1 1,-1-1-1,3-3 0,5-4 33,-1-2 0,0 1 0,-1-1-1,0 0 1,0-1 0,-1 0 0,-1 0 0,0 0 0,8-27-1,-1-3 138,12-78-1,-23 109-165,7-66 111,-8 68-116,-1 1 1,-1 0 0,1-1-1,-2 1 1,1 0-1,-1-1 1,-3-8-1,5 15-10,-1 0-1,0 0 0,0 0 0,0 0 0,0 0 0,0 0 0,-1 0 0,1 0 0,0 1 0,-1-1 0,0 0 0,1 1 0,-1-1 0,0 1 0,0 0 0,1 0 1,-1-1-1,0 1 0,0 0 0,-1 0 0,1 1 0,0-1 0,0 0 0,0 1 0,0-1 0,-1 1 0,1 0 0,-3 0 0,-1 0 3,1 1 1,0 0-1,0 0 0,-1 0 0,1 1 1,0 0-1,0 0 0,0 0 0,0 0 1,-8 7-1,-2 1-16,1 1 0,0 1 0,1 1 0,0 0 1,1 0-1,0 1 0,1 1 0,1 0 0,1 0 0,0 1 1,0 0-1,-5 19 0,12-32-64,2 1 0,-1-1 0,0 0 0,1 1-1,-1-1 1,1 0 0,0 1 0,0-1 0,1 7 0,-1-10 64,0 0-1,0 0 1,0 1-1,0-1 1,0 0-1,0 0 1,0 0-1,0 0 1,1 1-1,-1-1 1,0 0-1,0 0 1,0 0-1,0 0 1,0 1-1,1-1 1,-1 0-1,0 0 1,0 0-1,0 0 1,0 0-1,1 0 1,-1 0-1,0 0 1,0 1-1,0-1 1,1 0-1,-1 0 1,0 0-1,0 0 1,0 0-1,1 0 1,-1 0-1,0 0 1,0 0 0,0 0-1,1 0 1,-1 0-1,0-1 1,0 1-1,0 0 1,1 0-1,-1 0 1,0 0-1,0 0 1,16-18-211,4-14-90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19:17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2623 863 12411,'-49'-33'135,"-1"3"1,-1 2 0,-1 2 0,-2 2 0,0 3-1,-106-26 1,74 29-94,-2 3 0,1 5-1,-168 0 1,199 14-26,0 1 0,0 3 0,0 3 0,1 2 0,1 2 0,0 2 0,2 3 0,0 3 0,1 1 0,1 3 0,1 2 0,-68 53 0,47-24 10,2 2 1,3 4-1,3 2 0,3 3 0,3 2 0,-49 82 1,44-50 45,4 3 1,4 2 0,6 2-1,-38 129 1,61-153-6,3 1-1,4 1 0,3 0 1,5 1-1,4 171 1,7-214-45,3-2 0,2 1 1,1 0-1,18 48 0,-15-61-10,1 0-1,2-1 1,1-1 0,1 0 0,2-1-1,25 31 1,-21-34-8,2-1 1,0 0-1,2-2 0,1-1 0,48 30 0,-19-19-7,1-2 0,64 24 0,-23-19-116,2-3 0,202 37 0,216-11-888,-311-47 373,371-26-1,-477 4 679,-1-5 0,-1-5-1,0-3 1,-2-5-1,162-70 1,-147 41 261,-1-4-1,-4-6 1,-2-4-1,147-130 1,-93 52 254,250-302 1,-268 274-276,141-237 0,-211 293-236,-6-4 0,-4-2-1,49-152 1,-86 201-34,-3-2 1,15-108 0,-30 135-10,-2-1 0,-2 0 0,-3 0 0,-11-80 0,8 106-5,-2 0 0,-1 1 0,-1-1 0,-1 2-1,-2-1 1,0 2 0,-2-1 0,-1 1 0,0 1 0,-2 1 0,-1 0-1,-1 1 1,-1 1 0,0 1 0,-2 0 0,0 2 0,-2 0 0,1 1 0,-29-14-1,16 13-32,-1 2-1,-1 1 0,-68-17 1,55 19-24,-1 3 0,0 2 1,-55-2-1,17 10-66,0 3 0,0 5 0,-155 33 0,-259 107-408,267-56-280,-304 166 0,-196 175-261,372-205 613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01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391 184 12643,'-12'-10'1032,"1"1"-896,-4 0-8,1 2 240,-2-4-176,-1-1-80,-3-2-128,-3 0-88,-4-1-176,-2 0-144,-5 2-856,-4-2-385,-3 2 1209,-5 1-240,-1-3-168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03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18990 1266 6777,'-198'22'2222,"124"-12"-942,-106 2 1,155-12-1161,1-1 1,-1-2 0,1 0-1,0-2 1,0 0-1,0-2 1,1-1 0,-32-14-1,-179-115 474,67 35-329,123 77-17,-91-33-1,-252-54-740,-8 30 441,379 79 69,-282-58 29,-471-82-96,20 37-8,-5 43 59,312 49 160,-424-20-34,-207-25-407,-702-41-2702,930 68 2235,-1 24 1674,-1067-67-29,617 34 41,-306 121-1560,664 0 753,6 34 217,685-75-659,-445 131-1,373-51 760,258-92-374,2 3 0,1 3 0,-59 43 0,94-58-340,1 1 0,1 1 0,0 1 0,2 0 0,0 2 0,2 0 0,0 1-1,2 1 1,0 0 0,2 1 0,1 0 0,1 1 0,-13 51 0,12-21-359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03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8946,'99'24'608,"7"-7"-512,4-1-72,13-2-8,6-1-128,15 1-712,-1 1 736,2 1-152,0 1-56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04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1821 3537,'639'22'766,"542"3"-891,-186-74 264,-88 2 2239,297 72 942,582 30-1128,-928-74-2010,73 0-191,-1 36-16,193 69 24,-164-10-14,1248 2 269,-665-130 390,-1160 13-647,-3-18-1,377-107 1,-351 38-153,-309 90 96,-1-5 0,97-58 0,-145 70 31,-1-2 1,55-48 0,-77 57 24,0-1-1,-2-1 1,0-1 0,-2 0-1,21-36 1,-33 47 11,-1 1 0,-1-1 1,0-1-1,-1 1 0,0-1 0,3-19 0,-6 25 3,-1 0 0,-1 0-1,1 0 1,-1 0 0,-1-1-1,0 1 1,0 0 0,-1 0 0,0 0-1,-1 0 1,-5-15 0,-2 6 14,-1 0 0,0 1 0,-1 0 0,-1 1 0,0 1 0,-1 0 0,-1 0 0,-25-18 0,-5-1 91,-95-52-1,47 39 2,-3 4 0,-139-42-1,-213-37 13,318 89-140,-65-18-70,-399-94-229,433 115 191,-283-19-1,209 44 79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12547,'-9'1'1026,"11"2"-677,18 1-283,212-13-152,-64 0 27,787 9 506,-810 1-422,429 20 14,-137-3-15,599 40 32,27 5-55,-980-63 83,198 8 582,-266-7 537,-26-1-815,-27-3-937,27 1 317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08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32 8778,'0'-7'432,"0"-3"-328,-2-4 32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11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16507 911 9194,'-13'-5'513,"6"3"-407,-1-1 1,1 1-1,1-2 0,-1 1 0,0-1 0,1 0 0,0 0 0,-10-8 0,2-2-17,-11-11-447,-1 0 0,-2 2 0,0 1 0,-57-33 0,-1 14 1219,-1 4 0,-145-41 0,99 45-884,-159-20 0,51 14-9,-27-4 59,210 38 93,1 2-1,-71 5 0,-115 23 533,-32 1-139,-16-32-480,-1-20-258,32 2-24,-375-50 102,-118 7 121,-6 64 72,527 6-71,-902-60 59,27-1 37,-283 68 302,470-7 444,915-3-815,-1314-99-112,292 73 124,1 88-20,827-47-21,-250 39-166,327-31 148,-193 64 0,293-79 58,-514 194-92,452-164-97,2 4 0,3 3 0,1 3-1,-89 74 1,77-46-996,-153 171-1,196-190 821,3 1-1,2 3 1,2 2-1,-39 85 1,41-59 344,4 2 0,-39 169 0,-2 198-347,58-294 409,7 1 0,8 0 0,6 0 1,36 227-1,38 38 366,59 447 1438,-115-643-830,63 468 564,-67-608-1672,5-1 0,3 0 0,5-2-1,3-2 1,61 112 0,-56-136-71,2-3 1,4-1 0,2-3 0,3-1-1,62 55 1,-73-78 86,2-1 0,1-2 1,2-2-1,56 29 0,-35-27-119,1-2 1,105 29 0,-25-22-384,1-7 0,203 15 0,282-24 1199,2-44 849,-479 17-1316,1394-115 528,-389 32-733,3 34-98,-612 31 86,818-8 37,-767 24 68,392-41 226,-1-36-41,-798 67-230,1256-168-11,-181-34 11,-716 93 162,-408 82-89,238-110 0,-241 85-61,-2-6 0,238-177 1,-290 186-20,-4-5-1,-3-3 1,-3-4 0,111-145 0,-116 116 1,-4-3-1,-6-2 1,99-244 0,-85 144 31,-8-3 0,66-364 0,-120 469 25,-4-1-1,-6-200 0,-12 218-33,-5 0 0,-3 1 0,-44-152 0,12 106-27,-5 2-1,-117-218 0,83 207 46,-6 5 0,-112-135 1,150 214-39,-3 2 1,-3 3 0,-3 3 0,-84-62 0,94 83-175,-1 1-1,-2 4 1,-1 1 0,-2 3 0,0 3 0,-78-22 0,2 13-21,4 5-80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16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1877 53 7930,'-96'-21'433,"-123"-10"1,193 31-407,0 0 0,1 2 1,-1 0-1,1 2 0,-1 1 1,2 0-1,-1 2 0,0 1 1,1 2-1,-30 15 0,-6 8 206,2 2 0,-89 71-1,87-56 77,2 3 0,3 3 0,2 2 0,2 2 0,-51 80 0,-178 352 445,209-347-547,-92 273 1,138-335-54,3 1 0,5 1 1,3 1-1,3 0 1,2 89-1,10-129-69,2 1 0,2 0-1,2-1 1,2 0 0,2-1 0,33 84-1,-30-95-107,2-2 0,1 0-1,2 0 1,1-2-1,2-1 1,0 0-1,2-2 1,1 0-1,41 32 1,-37-36-99,1-2 0,62 34 0,-73-46 65,0-1 0,1 0 0,0-1 0,0-1 0,1-1 1,30 4-1,-40-9 45,0 0-1,1-1 1,-1 0-1,0 0 1,0-1 0,0-1-1,0 0 1,0 0 0,-1-1-1,1 0 1,-1-1 0,0-1-1,14-8 1,4-7 54,-1-1 0,0-1 1,24-27-1,0-7 91,-2-2-1,-4-1 1,-1-3 0,67-133 0,99-295 284,-154 351-317,-18 44-29,167-452 319,-190 501-381,-3-1 1,-2-1 0,-2 0 0,2-61 0,-9 73-21,-2-1-1,-1 0 1,-3 1-1,0 0 1,-3 0-1,-14-43 1,2 21 2,-3 2 0,-2 0 0,-3 1 0,-36-53 0,45 81 35,-1 0-1,-1 1 0,-2 2 1,0 0-1,-2 1 1,0 2-1,-2 0 0,-56-34 1,68 47-19,-2 2 0,1 0 0,-1 0 0,0 2 0,0 0 0,-1 1 0,1 1 0,-1 0 0,0 1 0,0 1 0,0 1 0,1 1 0,-1 0 0,0 1 0,0 1 0,1 1 0,-1 0 0,1 2 1,0-1-1,1 2 0,-22 12 0,16-7-68,1 2 0,0 0 1,1 1-1,0 1 0,-32 36 0,20-15-7,3 1 0,-30 49-1,0 10-59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17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1160 32 10154,'-57'10'106,"-1"4"-1,2 1 1,0 4-1,1 1 1,1 3-1,1 3 1,-54 35-1,45-23-84,-57 47 0,91-62-10,1 1 1,1 2-1,1 0 1,-21 31-1,15-11-3,2 2 0,2 0 0,2 2 1,2 1-1,-27 92 0,14-10-18,-20 153 0,31-118 105,7 0-1,7 2 0,22 310 0,1-369 15,6 0-1,44 153 1,-36-181-20,4-1 1,4-1 0,70 125 0,-68-149 23,1-1-1,3-2 1,82 85 0,-104-121-72,1-1-1,1-1 1,1-1 0,0-1 0,0-1 0,2 0 0,-1-2 0,2 0 0,26 7 0,-30-12-22,0-1 1,0-1 0,1-1-1,-1-1 1,1 0 0,0-2 0,0 0-1,-1-1 1,1-2 0,-1 0-1,36-10 1,-28 3-11,-1-1 0,0-1 0,-1-1 0,0-2 0,37-27 1,-12 2 0,68-70 1,-65 53-8,-3-3-1,-3-2 0,-3-2 1,69-127-1,-50 60 20,79-233-1,-95 212 17,-7-2 0,-7-1 1,-6-2-1,-8-1 0,-6 0 1,-13-283-1,-7 359 16,-3 1 1,-4 0-1,-39-130 0,35 159-27,-2 1-1,-3 2 0,-2 0 1,-1 1-1,-3 1 0,-49-61 0,58 85 68,-1 0-1,-1 1 0,-1 1 0,-1 1 1,0 1-1,-2 1 0,0 1 0,-1 1 1,-1 2-1,0 0 0,-1 2 0,0 1 1,-32-8-1,32 14-48,-1 0-1,0 1 1,-39 1 0,-99 10 197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31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515 486 11602,'-4'0'48,"0"1"0,0-1 0,0 1-1,1 0 1,-1 0 0,0 0-1,1 1 1,-1-1 0,1 1 0,-1 0-1,1 0 1,0 0 0,-1 0-1,1 1 1,0-1 0,1 1-1,-1 0 1,0 0 0,1 0 0,0 0-1,-1 0 1,1 0 0,-1 5-1,-6 9-28,1 0 1,1 1-1,-7 28 0,11-34 13,-36 121-4,-78 250-24,-16 37 33,100-295-5,-24 181 0,44-161-7,9 244 0,43 146-355,-10-182-528,-25-283 599,-3-25-56,2 0-1,17 79 0,-20-121 313,1 0-1,0-1 1,-1 1 0,1 0-1,0-1 1,0 1-1,1-1 1,-1 1 0,0-1-1,1 0 1,-1 0 0,1 1-1,0-1 1,0 0 0,0 0-1,0-1 1,0 1 0,0 0-1,1-1 1,-1 1-1,0-1 1,1 0 0,-1 1-1,1-1 1,0-1 0,-1 1-1,1 0 1,0-1 0,-1 1-1,1-1 1,0 0 0,0 0-1,-1 0 1,1 0-1,0 0 1,0 0 0,-1-1-1,4-1 1,9-2 70,-1-1 0,1-1 0,-1 0 0,-1-1 0,18-12 0,84-61 381,-89 59-397,0 2-1,1 1 0,1 1 1,0 1-1,48-19 0,-39 24-47,1 1 0,-1 1-1,2 3 1,-1 1 0,1 1-1,0 3 1,-1 1 0,1 1-1,0 3 1,-1 1 0,1 2-1,37 11 1,218 82 341,-25-9-114,-9-13-118,423 132-35,-411-129-80,2-12 1,430 52-1,-476-92 38,443 51 44,3-34-54,87-40 11,-11 0 22,424-16-63,-979 3-19,442-18-19,-2-25 15,-305 10 47,317-31 60,-452 59 34,260 16 0,-419-2-94,363 20 107,0-32-88,-226-6-38,418-23 37,-440 40-20,134-2-11,-214-3 1,0-3 0,70-16 0,169-61 61,-69 17-38,-190 55-34,76-22 63,-111 28-52,0 0 0,0-1 0,-1-1 0,0 0 0,22-16 0,-34 21-6,0 0-1,0 0 1,0 0-1,-1 0 1,1-1-1,-1 1 1,0-1-1,0 0 1,0 1-1,0-1 1,-1 0-1,1 0 0,-1 0 1,0 0-1,0-1 1,0-6-1,0-6 4,-1 0 0,-3-31 0,1 27-8,-12-127 31,-4-57-17,16 148-17,8-93 0,67-288-16,4-40 54,-19 123 26,-47 301-47,6-61 44,5-176 0,-4 26-4,-12 220-50,3-1-1,1 1 0,33-85 0,72-120-25,-109 237 29,4-4-1,-1-1 0,-2 0 0,1 0 0,5-28 0,-12 41 3,0 0 0,0 0 0,-1 0 0,1 0 0,-1 0 0,-1 0 1,1 0-1,-1-1 0,0 1 0,0 0 0,0 0 0,-1 1 0,0-1 0,0 0 0,0 0 1,0 1-1,-1-1 0,0 1 0,0 0 0,0 0 0,-6-7 0,-8-3 48,0 0 0,-1 0-1,0 2 1,-1 0 0,0 1-1,-1 1 1,0 1 0,-37-11-1,-18-1-119,-88-12-1,119 24-132,-371-46-302,-3 23 538,287 24-55,-1009-21 27,205 13 141,537-5-113,-669-20 60,516 36-95,-486-7 5,-412 22 11,-124 22 648,1182-32-400,-617-4 44,813-2-343,-176 1 56,296 9-742,1 2 1,-145 33 0,147-22-74,-1-3 0,0-3 1,-91 1-1,109-10 2376,-66 10 0,100-8-1306,0 1-1,0 1 1,0 0-1,0 2 1,1 0 0,-21 12-1,18-7-241,0 2-84,0-2-1,-1 0 0,-1-2 0,0-1 0,-1-1 1,-34 8-1,-249 15-165,38-6 431,-816 160 643,824-131-1239,221-48 277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6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13531,'6'6'272,"-1"1"0,0 0 0,-1 0 0,0 1 0,0-1 0,0 1 0,4 14 0,5 12 62,4-1-140,0-1 0,2-1 0,1 0 0,2-1 0,36 39 0,-43-55-112,0 0 0,1-1 0,0 0 0,32 17 0,-37-24-38,1 0 1,0-1 0,1 0 0,-1-1-1,1 0 1,0-1 0,0-1-1,15 1 1,0-6 292,-24 2 420,-16 4-265,-16 5-276,-12 5 49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6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1 705 14627,'8'-16'1368,"14"-8"-1000,8-15-31,10-5 407,14-15-256,5-5-24,1-4 0,-1 2-72,-4 5-224,-5 3-160,-10 11-328,-7 3-144,-13 14-320,-4 2-64,-3 7 512,-1-1-177,6 8-71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6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12 114 14323,'-12'1'1184,"14"-4"-768,12 0-144,9-7 1097,7 0-897,10-6-192,9 1-24,8-3-144,14 4-200,0 3 1888,4 3-1624,-1 6 16,1-3 96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7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16147,'35'7'1305,"-5"1"-1129,0 1-72,1 1 440,11 0-424,-2 0-32,5-3-80,-1-1-136,0-5-312,1-1-136,-4-7-1009,-2-4 1289,-6-5-264,-9-1-192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7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1 13099,'-2'3'1184,"-12"24"-752,-7 6-184,-8 20 1144,-1 11-783,-5 20-249,0 6-48,4 3-8,4-1-88,9-9-368,6-9-232,6-23 344,2-16-96,4-32-120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8:3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12715,'1'1'101,"-1"1"1,1-1 0,0 0 0,0 0-1,0 0 1,0 0 0,-1 0 0,1 0-1,1 0 1,-1 0 0,0 0 0,0 0-1,0 0 1,0-1 0,3 2 0,23 12-57,-25-13-11,31 13-34,0-2-1,66 16 1,75 3-10,-154-28 10,556 46-2,-60-8 3,-317-13 3,148 20 9,6-26-5,64-42-14,-2-31-3,391-52 205,-473 63 18,-168 18-97,84-10 1247,-309 43-283,37-6-1320,-44 4-1,27-8 19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8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 14587,'6'0'1216,"-2"5"-960,9 7 32,4 1 417,12 0-241,6 1-64,9-3-8,6-5 0,12-9-56,8-8-48,7-15-376,1-6-344,1-13 368,-3-3-32,-9 0-96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8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14635,'1'0'54,"0"-1"0,0 1 0,0 0 0,0-1 1,0 1-1,0 0 0,1-1 0,-1 1 0,0 0 0,0 0 0,0 0 0,0 0 0,0 0 0,0 0 0,0 0 0,0 1 1,1-1-1,-1 0 0,0 0 0,0 1 0,0-1 0,0 1 0,0-1 0,0 1 0,0-1 0,0 1 0,-1 0 0,2 0 1,35 28 477,-23-17-208,21 15 33,23 19 432,84 49 1,-124-85-785,1 0 0,-1-1-1,2-1 1,-1 0 0,1-2-1,1 0 1,-1-2-1,1 0 1,30 2 0,-43-6 26,-1 0 1,0 0-1,1 0 1,-1-1-1,0 0 0,1-1 1,-1 0-1,0 0 1,0 0-1,0-1 1,11-6-1,-18 9-23,1 0 0,-1-1 1,1 1-1,-1 0 0,1-1 0,-1 1 0,1-1 0,-1 1 0,0-1 1,1 1-1,-1-1 0,0 1 0,1-1 0,-1 1 0,0-1 1,0 0-1,0 1 0,0-1 0,1 1 0,-1-1 0,0 0 0,0 1 1,0-1-1,0 1 0,0-1 0,0 0 0,0 1 0,-1-1 1,1 1-1,0-1 0,0 0 0,0 1 0,-1-1 0,1 1 0,-1-2 1,-10-3 89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8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1 664 16628,'17'-14'1424,"9"-9"-1152,12-13-32,11-10 488,10-17-400,7-5-56,3-8-144,-1-2-232,-5 2-544,-7 8-264,-17 16 688,-6 10-184,-14 21-200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9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17652,'2'8'1272,"1"-5"-968,0-2-136,1-1 424,2-1-272,-1-2-144,4-3-104,-2-3-560,2-1-1552,1 0 1776,0-1-232,-2 2-224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19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10 192 17772,'-7'-9'1168,"5"15"-652,4 19-100,0-19-447,0 0-1,1 0 1,0 0-1,0 0 0,0 0 1,0-1-1,1 0 1,0 1-1,1-1 1,-1-1-1,1 1 0,-1-1 1,2 0-1,4 4 1,-5-6-66,-1 1 1,1-1-1,-1-1 0,1 1 1,0-1-1,-1 0 1,1 0-1,0 0 1,0-1-1,0 0 1,0 1-1,0-2 1,0 1-1,0-1 0,0 1 1,-1-1-1,1-1 1,0 1-1,6-4 1,4-1-186,-2-2 0,1 1 0,-1-2 1,0 0-1,-1 0 0,0-1 0,-1-1 1,0 0-1,0-1 0,10-15 0,-5 5-602,-1-1-1,-1 0 0,-1-1 1,19-50-1,-28 60 993,-5 15 486,-10 23 595,5-10-719,2 0 0,-1 1 0,2 0 0,0 0 0,1 0 0,0 0 0,1 0 0,1 0 0,1 0 0,0 0 0,6 29 0,5 4-303,-1 1 1,-3 1 0,-2-1 0,-2 1-1,-3 0 1,-1 0 0,-3 0 0,-11 62-1,12-101-162,2-5-7,-1-1 1,0 1 0,-1 0-1,1-1 1,-1 1 0,0-1-1,0 1 1,-1-1-1,0 0 1,0 0 0,-5 6-1,8-10 2,-1 0 0,0 0 0,0 0-1,0-1 1,0 1 0,0 0 0,0 0-1,0-1 1,0 1 0,0-1-1,-1 1 1,1-1 0,0 1 0,0-1-1,0 0 1,-1 0 0,1 1 0,0-1-1,-2 0 1,0-1-2,0 0 0,0 0-1,0-1 1,0 1 0,1-1 0,-1 1-1,1-1 1,-4-3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0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0 468 14051,'2'0'119,"0"1"-1,0-1 1,0 1 0,-1-1 0,1 1-1,0 0 1,0-1 0,-1 1 0,1 0-1,0 0 1,1 2 0,14 6 107,2-3 20,1 0 1,1-1-1,-1-1 0,1-1 0,0-1 0,21 0 1,14-3 232,59-9 0,-45-1-247,0-3-1,0-4 1,80-30 0,197-97-220,-280 115-63,77-38-358,57-25 630,-153 74 92,1 1-1,58-12 1,-62 21-131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1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13387,'4'-1'137,"1"1"1,-1-1-1,0 1 1,1 0-1,-1 0 1,1 0-1,-1 1 1,0 0-1,1-1 1,-1 2-1,0-1 1,0 0-1,1 1 1,-1 0-1,0 0 1,-1 0-1,1 0 0,0 1 1,5 4-1,7 6 338,0 2-1,24 27 0,-31-32-283,64 82 860,21 23-296,-84-105-738,0 0 1,1 0-1,1-1 0,-1 0 1,2-1-1,-1-1 1,24 11-1,-29-15-125,1 0-1,-1-1 1,1 0 0,0 0 0,-1-1 0,1 0-1,0 0 1,0-1 0,0 0 0,0 0 0,0-1-1,-1 0 1,13-3 0,-13 0-339,-8 2 89,-15 4-49,-7 10-61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1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0 719 13739,'41'-18'1656,"4"-6"-1048,7-17-175,4-11 967,11-18-776,2-6-8,-2-6-184,-4 0-192,-11 6-600,-2 2-240,-17 18 472,-8 12-112,-14 21-136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3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14267,'45'-5'3834,"-13"1"-3288,1 2 0,60 4 0,-90-2-531,0 1 0,0-1 0,0 1 1,0 0-1,-1-1 0,1 1 0,0 0 0,-1 1 0,1-1 1,-1 0-1,1 1 0,-1 0 0,1-1 0,-1 1 0,0 0 1,0 0-1,0 0 0,0 1 0,0-1 0,-1 0 0,1 1 1,-1-1-1,1 1 0,-1-1 0,0 1 0,0 0 0,0-1 1,0 1-1,-1 0 0,1 0 0,-1 0 0,1 0 0,-1 0 1,0 0-1,0-1 0,-1 1 0,1 0 0,0 0 0,-3 5 1,0 6 10,-1 0 0,-1 0 0,-1-1 0,0 0 0,-13 23 0,-48 57 164,34-48-63,30-37-69,12-9-24,10-7-11,18-11 61,-2-2 0,-1-1 1,-1-2-1,53-49 0,-56 41-42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4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3 343 14739,'-3'-2'1769,"10"-2"-1149,13-5 56,270-53 1729,-137 31-1972,772-178-309,-892 202-151,-16 3-27,2-1-158,0 1 0,23-1 1,-42 5 203,0 0 0,0 0 0,0 0 0,0 0 0,0 0 0,0 0 0,0 0 1,0 0-1,0 0 0,0 0 0,0 0 0,0 0 0,0 1 0,0-1 0,0 0 1,0 0-1,0 0 0,0 0 0,0 0 0,0 0 0,0 0 0,0 0 0,0 0 1,0 0-1,0 0 0,0 0 0,0 0 0,0 1 0,0-1 0,0 0 0,0 0 1,0 0-1,0 0 0,0 0 0,0 0 0,0 0 0,1 0 0,-1 0 0,0 0 1,0 0-1,0 0 0,0 0 0,0 0 0,0 0 0,0 0 0,0 0 0,0 0 1,0 0-1,0 0 0,0 0 0,0 0 0,1 0 0,-1 0 0,0 0 1,0 0-1,0 0 0,0 0 0,0 0 0,0 0 0,0 0 0,0 0 0,-8 6-160,-15 6-10,-5 0-73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13275,'-28'22'2712,"5"-7"-2371,1 2 0,1-1 0,0 2 0,1 1 0,2 1 0,-1 0 0,2 1 0,1 1 0,-15 28 0,28-45-359,0 1 0,1-1-1,-1 1 1,2 0 0,-1 0-1,-1 6 1,3-10 1,0-1 0,0 1 1,0-1-1,0 1 0,0-1 0,0 1 1,0-1-1,0 1 0,1-1 0,-1 0 1,1 1-1,-1-1 0,1 1 1,-1-1-1,1 0 0,0 0 0,-1 1 1,1-1-1,0 0 0,0 0 0,0 0 1,0 0-1,0 0 0,0 0 0,1 0 1,-1 0-1,0 0 0,0 0 0,3 0 1,6 2-121,1 0-1,0-1 1,0-1 0,0 1 0,0-2 0,0 0-1,18-1 1,2 0-106,-17 1 151,10-1-163,44 6 1,-62-4 237,-1 0 1,0 0-1,0 0 1,0 1-1,0-1 1,0 1 0,0 1-1,0-1 1,0 1-1,-1-1 1,1 1-1,-1 1 1,0-1 0,5 6-1,-8-8 29,0 0 0,0 0 0,0 0 0,-1 1 0,1-1 0,-1 0 0,1 1 0,-1-1-1,1 1 1,-1-1 0,0 0 0,1 1 0,-1-1 0,0 1 0,0-1 0,0 1 0,0-1 0,-1 1 0,1-1 0,0 1-1,0-1 1,-1 1 0,1-1 0,-1 0 0,0 1 0,1-1 0,-1 0 0,0 0 0,0 1 0,1-1 0,-1 0 0,0 0-1,0 0 1,0 0 0,-1 0 0,0 1 0,-6 5 150,-1-1 1,1 0-1,-19 9 0,26-14-156,-24 11 355,-1-1-1,0-1 1,-1-1-1,0-2 0,-1 0 1,0-2-1,-33 2 1,60-7-379,0 1-1,1-1 1,-1 0 0,0 0 0,1 0 0,-1 0 0,0 0-1,1 0 1,-1 0 0,0 0 0,1 0 0,-1 0 0,0-1-1,1 1 1,-1 0 0,0 0 0,1-1 0,-1 1 0,1 0-1,-1-1 1,0 0 0,1 1-7,0-1-1,0 1 1,0-1-1,0 1 1,0 0-1,0-1 1,1 1-1,-1-1 1,0 1-1,0-1 1,1 1-1,-1-1 1,0 1-1,1 0 1,-1-1-1,0 1 1,1 0-1,-1-1 1,0 1-1,1 0 1,0-1-1,30-19-424,11-3 60,17-10-123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1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49 13827,'-28'-2'700,"21"2"-656,0 0 1,-1-1-1,1 1 1,0-2-1,0 1 0,-8-3 1,15 4-45,0 0 1,0 0-1,-1 0 1,1-1-1,0 1 1,0 0-1,0 0 1,0 0-1,0 0 1,0 0 0,0 0-1,0 0 1,0 0-1,0 0 1,0 0-1,0 0 1,0 0-1,0 0 1,-1 0-1,1-1 1,0 1-1,0 0 1,0 0-1,0 0 1,0 0-1,0 0 1,0 0-1,0 0 1,0 0-1,0 0 1,0-1-1,0 1 1,0 0-1,0 0 1,0 0-1,0 0 1,0 0 0,0 0-1,0 0 1,1 0-1,-1 0 1,0 0-1,0-1 1,0 1-1,0 0 1,0 0-1,0 0 1,0 0-1,0 0 1,0 0-1,0 0 1,0 0-1,0 0 1,0 0-1,1 0 1,-1 0-1,0 0 1,0 0-1,0 0 1,0 0-1,10-5-14,16-2-46,45-3-157,0 2 0,1 4 0,96 6-1,218 36-189,-277-24 403,827 60 1412,-488-51-837,739 15-111,-976-45-355,298-51-1,-485 54 24,-9 1 301,1 1 0,19-1 0,-33-4-813,-2-3 178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13323,'11'17'3468,"41"47"-1408,-27-38-1639,0-1 1,1-2 0,2-1-1,35 23 1,-9-13-2,86 39 0,-71-33-2227,-82-37-1155,-2 0 2103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5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1 443 14947,'11'-4'1569,"9"-8"-1025,15-9-160,6-5 688,14-8-496,-1-6-40,4-11-96,-2 1-232,-6 3-496,-7 2-248,-16 10-1568,-6 5 1760,-6 4-289,-2 4-279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6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21 13195,'-1'2'246,"-15"28"1173,16-29-1351,-1-1-1,1 1 1,0 0 0,-1-1 0,1 1 0,0 0 0,0-1 0,0 1 0,0 0 0,0-1-1,0 1 1,0 0 0,0 0 0,0-1 0,0 1 0,0 0 0,0-1 0,0 1-1,0 0 1,1-1 0,-1 1 0,0 0 0,1-1 0,-1 1 0,0 0 0,1-1 0,-1 1-1,1-1 1,-1 1 0,1-1 0,-1 1 0,1-1 0,-1 1 0,1-1 0,-1 1-1,1-1 1,0 0 0,-1 1 0,1-1 0,0 0 0,-1 0 0,1 0 0,1 1-1,19 1 351,-1-2-1,1 0 0,0-1 0,0-1 0,-1 0 1,26-8-1,-7 3-77,50-9 163,-14 1-258,126-8 1,-187 23-230,0 1 0,0 1 1,0 0-1,14 4 0,-23-5 5,2-1 29,-8-3-88,-10-3-532,2 6 265,8 1 354,-1-1 0,1 0 0,0 0 0,0 0 1,0 0-1,0 0 0,0 0 0,-1 0 0,1 0 0,0 0 0,0 0 0,0-1 0,0 1 0,0 0 0,0-1 0,-2 0 0,2-3-98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7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4 309 14355,'-1'-2'123,"0"-1"0,1 0 0,-1 0 1,1 1-1,-1-1 0,1 0 0,0 0 0,0 0 0,1 1 0,-1-1 1,0 0-1,1 0 0,0 1 0,0-1 0,0 0 0,0 1 0,0-1 1,0 1-1,2-3 0,4-7 237,1 0 1,14-16 0,-16 21-110,14-16 182,0 1 1,2 1-1,34-26 1,-40 35-304,0 2 0,0 0 1,1 0-1,0 2 0,0 0 0,29-8 0,-41 14-113,0 1 0,0 0 0,1 0 0,-1 0 0,0 1 0,1 0 0,-1 0 0,0 0 0,1 1 0,-1-1 0,0 1 0,0 1 0,0-1 0,0 1 0,0 0 0,0 0 0,0 0 0,8 6 0,-10-5-9,0-1-1,0 1 1,0 0-1,-1 0 1,1 1-1,-1-1 0,0 1 1,0-1-1,0 1 1,0-1-1,-1 1 1,0 0-1,1 0 0,-1 0 1,-1 0-1,1 0 1,0 0-1,-1 0 1,0 0-1,0 0 0,0 0 1,-1 0-1,1 0 1,-1 0-1,-2 5 1,-1 6 8,-1 0 1,-1 0-1,0-1 1,-1 0-1,-1 0 1,0 0-1,-16 18 1,-78 83 131,73-85-75,16-16-32,8-11-26,1 1 1,-1 0 0,2 0 0,-1 1 0,0-1 0,1 1 0,-1 0-1,1 0 1,1 0 0,-1 0 0,1 0 0,0 1 0,-2 8 0,4-13-13,0 0 0,0-1 1,0 1-1,0 0 0,0 0 1,0 0-1,1 0 0,-1 0 1,0 0-1,1 0 0,-1 0 1,1-1-1,-1 1 0,1 0 1,-1 0-1,1-1 0,0 1 0,-1 0 1,1-1-1,0 1 0,0 0 1,-1-1-1,1 1 0,0-1 1,0 1-1,0-1 0,0 0 1,0 1-1,-1-1 0,1 0 1,0 0-1,0 0 0,0 1 1,0-1-1,0 0 0,0 0 1,1-1-1,42-1 56,-43 2-58,39-9-291,0-1 0,-1-3 0,64-28-1,-29 11-93,-14 5 134,-7-2-66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29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3465 145 11058,'-196'-40'664,"-309"-21"1,-202 55-596,264 49-231,374-30 117,0 3 0,0 3 0,2 3 0,-83 39 0,100-36 36,2 2-1,0 1 0,2 3 0,1 2 1,2 2-1,-46 48 0,-2 14 56,5 3 0,4 4-1,-126 212 1,150-207-27,5 2 0,6 3 0,4 2 1,5 1-1,5 2 0,6 1 0,-14 145 0,31-122 4,6-1 0,7 1 0,36 244 0,128 414-8,171 315-526,-333-1103 503,347 842-425,-130-450 412,-152-297 119,135 156-1,-136-186-18,4-4-1,4-2 1,2-4-1,3-4 1,102 61-1,-68-60 21,3-5 0,3-5-1,238 73 1,-144-71 2,337 44 1,-364-79-95,2-8 0,-1-9 0,310-30 1,-359 7-12,-1-6 1,0-6-1,-3-7 1,-1-5-1,203-93 1,-176 52 139,-3-7 1,-5-7 0,269-220-1,-259 171 128,-7-7 1,261-328-1,-347 384-214,-3-3 0,-6-3 0,-3-2 0,-6-3 0,-4-3 0,-5-1 0,-5-2 0,43-204 0,-58 166 27,-6 0-1,-8-2 0,-12-253 0,-14 219 63,-8 1-1,-77-296 1,58 335 26,-7 3 1,-6 3 0,-113-209-1,111 252-59,-3 3 0,-5 3 0,-4 3 0,-4 3 0,-4 3 0,-3 3-1,-132-102 1,67 78-39,-5 6-1,-189-92 1,-342-119-96,-252-18-994,-27 78-848,640 174 1347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48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3643 407 9546,'-41'-9'463,"1"-2"-1,0-1 1,1-2-1,-46-24 1,45 17-468,-1 1 0,-1 2 0,-1 2 0,0 2 0,-1 1 0,0 3 0,-54-6 0,26 11-35,-122 8 1,-74 24 32,58-5 101,-18-7 46,-199 22 256,352-26-315,0 3 1,1 4-1,-114 42 0,72-8-67,2 5 0,-180 119 0,-188 177 388,464-339-355,8-7-17,-15 12 119,2 0 0,-32 33 0,49-46-121,1 1-1,0-1 0,0 1 0,0 1 0,1-1 1,0 0-1,0 1 0,1 0 0,0 0 1,0 0-1,1 0 0,0 1 0,-1 15 1,3-7-19,1 1 0,1 0 0,0 0 0,2 0 1,0-1-1,12 32 0,50 97-13,-36-92-4,2-1 0,55 67 0,93 82-44,-127-152 3,3-3 1,1-2-1,2-2 0,2-4 1,2-1-1,126 53 1,-69-45-32,2-4 0,1-6 1,135 21-1,373 19 63,-455-69 65,285-27 0,-355 7-36,-1-5 1,-1-4 0,-1-5 0,-1-4 0,-2-5 0,117-58 0,-143 56-10,-3-3 0,-1-3 0,-3-3 0,-1-3 0,-3-2 0,-2-4 0,-2-2 0,82-106 0,-94 99-23,-2-3 0,-4-1 0,58-133 0,-76 143-18,-2-2 1,-3 0-1,-3-2 0,-2 1 0,5-82 0,-14 85-14,-2 1 0,-3-1-1,-3 0 1,-2 1 0,-2 0 0,-21-70-1,20 98-7,-2-1 0,-2 2-1,0-1 1,-2 2 0,-25-37-1,25 45-62,0 0-1,-2 2 1,0 0-1,-1 1 0,0 0 1,-1 2-1,-38-23 1,29 23 51,-1 2 0,-1 1 1,0 1-1,0 1 0,-1 2 1,0 1-1,-62-5 0,-88 7-182,180 5 252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0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614 86 11779,'9'-16'832,"-4"9"-389,-1-1 1,-1 1-1,1-1 1,-1 0-1,0 1 1,2-12-1,-5 19-398,0 0 0,0 0-1,0 0 1,0-1 0,0 1-1,0 0 1,0 0 0,0 0 0,0 0-1,0-1 1,0 1 0,0 0-1,0 0 1,0 0 0,0-1-1,0 1 1,0 0 0,0 0-1,-1 0 1,1 0 0,0-1-1,0 1 1,0 0 0,0 0 0,0 0-1,0 0 1,0 0 0,-1 0-1,1-1 1,0 1 0,0 0-1,0 0 1,0 0 0,-1 0-1,1 0 1,0 0 0,0 0 0,0 0-1,0 0 1,-1 0 0,1 0-1,0 0 1,0 0 0,0 0-1,0 0 1,-1 0 0,1 0-1,0 0 1,-1 0 0,-13 6 929,-16 13-287,29-18-590,-62 43 353,2 3 0,2 3 0,-96 105-1,120-113-401,3 2-1,1 1 0,2 1 0,-41 92 1,57-107-62,2 1 1,1 0 0,1 1 0,2 0-1,1 0 1,1 1 0,3 0 0,2 66 0,1-88-51,0 1 1,1-1-1,1 0 0,0 0 1,0 0-1,11 21 1,-12-29 3,0 0 0,0 0 0,1 0 0,0 0 1,-1-1-1,1 1 0,1-1 0,-1 0 0,0 1 0,1-1 0,0-1 1,-1 1-1,1-1 0,0 1 0,1-1 0,-1 0 0,0-1 0,0 1 0,1-1 1,-1 0-1,7 1 0,-1-1 85,-1-1 1,1 0-1,-1-1 0,0 0 1,1 0-1,-1-1 0,0-1 1,14-5-1,8-4 133,31-20 1,-56 29-237,54-30 152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0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26 16235,'-1'-1'70,"0"0"0,0 0 0,0 0 0,-1 1 0,1-1 0,0 1 0,0-1 0,-1 1 0,1-1-1,0 1 1,-1 0 0,1 0 0,-1-1 0,1 1 0,0 0 0,-1 0 0,1 0 0,-1 1-1,1-1 1,0 0 0,-1 0 0,1 1 0,0-1 0,-1 1 0,1-1 0,0 1 0,-2 1 0,-3 1 58,1 0 0,-1 0 1,1 1-1,-8 7 1,5-3-38,1 1 0,-1 0-1,2 0 1,-1 1 0,1-1 0,1 1 0,0 1 0,0-1 0,-6 20 0,3 1-63,0 0-1,-3 38 1,7-30-12,0 56 0,4-77-13,1-1 0,1 0 1,1 0-1,0 0 1,9 27-1,-11-41-2,1 0 0,-1 0 1,0 0-1,1-1 0,-1 1 1,1 0-1,0-1 0,0 1 1,0-1-1,0 1 0,0-1 0,6 4 1,-7-5 0,1-1 1,-1 1-1,1 0 1,0 0-1,-1-1 1,1 1-1,0-1 1,0 0-1,0 0 1,-1 1-1,1-1 0,0 0 1,0 0-1,0-1 1,-1 1-1,1 0 1,2-1-1,2-2 7,0 1-1,0-2 0,0 1 1,0 0-1,-1-1 0,0 0 1,1-1-1,-2 1 0,1-1 1,0 0-1,3-5 0,13-17 38,-2-1 0,-1 0 0,-1-1-1,-1-1 1,15-45 0,-22 52-9,-1-1 0,-1-1-1,-2 1 1,0-1 0,-2 0 0,0 0 0,-2-47 0,-2 67-38,1-1 1,-1 1-1,0 0 1,-1-1-1,1 1 1,-1 0 0,0-1-1,0 1 1,-1 0-1,1 0 1,-7-8-1,8 12-14,-1-1 0,1 1 0,-1 0 0,1-1 0,-1 1 0,0 0 0,0 0-1,1 0 1,-1 0 0,0 0 0,0 1 0,0-1 0,0 0 0,0 1 0,0-1 0,0 1-1,0 0 1,0 0 0,0 0 0,0 0 0,0 0 0,0 0 0,0 1 0,0-1 0,0 0-1,0 1 1,0 0 0,0-1 0,0 1 0,0 0 0,0 0 0,-2 2 0,-1 0-73,1 0 0,0 1 1,0-1-1,0 1 1,0 0-1,0 0 0,1 0 1,0 0-1,0 1 1,0-1-1,0 1 1,-2 6-1,0 0-53,1 0 0,1-1 0,0 1-1,-3 22 1,5 1-260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0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57 15419,'0'0'47,"0"0"-1,-1 0 0,1 0 1,0 1-1,-1-1 0,1 0 1,0 0-1,-1 1 0,1-1 1,0 0-1,-1 1 0,1-1 1,0 0-1,0 1 0,0-1 1,-1 0-1,1 1 0,0-1 1,0 1-1,0-1 0,0 0 1,0 1-1,0-1 0,-1 1 1,1-1-1,0 0 1,0 1-1,0-1 0,1 1 1,-1-1-1,0 1 0,0 0 1,2 17 146,-2-18-186,66 317 1831,-54-262-1640,-9-43-166,0 6 34,1-1 0,1 0 0,1-1 0,9 19 0,-15-33-51,1-1-1,0 1 1,0-1 0,-1 0-1,1 1 1,0-1 0,0 0 0,1 0-1,-1 1 1,0-1 0,0 0-1,1 0 1,1 1 0,-2-2-4,0 0 0,-1 0-1,1 0 1,0 0 0,0 0 0,-1 0 0,1 0 0,0-1 0,0 1 0,-1 0 0,1 0-1,0-1 1,-1 1 0,1 0 0,0-1 0,-1 1 0,1-1 0,-1 1 0,1-1-1,0 1 1,-1-1 0,1 1 0,-1-1 0,0 1 0,1-1 0,-1 0 0,1 1-1,-1-1 1,0 0 0,0 1 0,1-1 0,-1 0 0,0 0 0,0-1 0,7-15 104,-2 0-1,0 0 1,-1-1 0,0 0 0,0-23 0,1-95 336,-5 133-438,0-42 139,-2 1-1,-1 0 1,-3-1-1,-15-60 1,14 89-66,0 12-12,7 5-71,-1 0-1,1 0 1,-1 0 0,0 0-1,1 0 1,0 0 0,-1 0-1,1 0 1,0 0-1,-1 0 1,1 0 0,0 0-1,0 1 1,0-1 0,0 0-1,0 0 1,0 0 0,0 0-1,1 2 1,0 5-37,1-1 1,-1 1-1,1-1 1,1 0-1,-1 0 0,1 0 1,6 9-1,-9-14-6,1-1 0,0 1 0,0-1 0,-1 1 0,1-1-1,0 0 1,1 0 0,-1 1 0,0-1 0,0 0 0,0 0-1,1 0 1,-1 0 0,0-1 0,1 1 0,-1 0 0,1 0 0,-1-1-1,1 1 1,-1-1 0,1 1 0,0-1 0,-1 0 0,1 0 0,-1 0-1,1 0 1,0 0 0,-1 0 0,1 0 0,0 0 0,-1 0 0,1-1-1,-1 1 1,1-1 0,-1 1 0,1-1 0,-1 0 0,1 0-1,-1 1 1,0-1 0,2-1 0,2-3-30,1 0-1,-1-1 1,-1 1-1,1-1 1,-1 1 0,0-2-1,-1 1 1,1 0-1,2-8 1,10-32-413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2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120 114 14147,'0'-4'241,"0"0"-1,0 0 1,0 0 0,-1 0-1,0 0 1,0 0-1,0 0 1,-2-6 0,2 10-210,1-1 1,0 1 0,0-1 0,0 1 0,-1-1 0,1 1-1,0 0 1,-1-1 0,1 1 0,0-1 0,-1 1 0,1 0 0,0 0-1,-1-1 1,1 1 0,-1 0 0,1 0 0,-1-1 0,1 1-1,-1 0 1,1 0 0,0 0 0,-1 0 0,1 0 0,-1-1-1,1 1 1,-1 0 0,1 0 0,-1 0 0,-1 1 34,1 0 1,-1 0-1,1-1 1,0 1-1,0 0 1,-1 0-1,1 0 1,0 1-1,0-1 1,0 0-1,0 0 1,0 0-1,0 1 1,-1 2-1,-10 17 140,2 1-1,0 0 1,1 0-1,1 1 1,1 1-1,1-1 1,-3 27-1,3-1-118,2 1 0,3 73 0,2-113-66,3 39 50,-4-45-60,1-1 1,-1 0-1,1 0 1,0 0-1,0 0 1,0 0-1,1 0 1,-1 0-1,1-1 1,0 1-1,-1 0 1,4 2-1,-5-4-7,1-1 0,-1 0 0,1 1 0,-1-1 0,1 0-1,-1 0 1,1 1 0,0-1 0,-1 0 0,1 0 0,-1 0 0,1 0 0,-1 0 0,1 0-1,0 0 1,-1 0 0,1 0 0,-1 0 0,1 0 0,0 0 0,-1 0 0,1 0 0,-1-1 0,1 1-1,-1 0 1,1 0 0,-1-1 0,1 1 0,-1 0 0,1-1 0,-1 1 0,1 0 0,-1-1 0,1 1-1,-1-1 1,0 1 0,1-1 0,-1 1 0,0-1 0,1 1 0,-1-1 0,0 1 0,0-1 0,1 1-1,-1-1 1,0 0 0,13-32 98,-13 32-98,15-54 167,9-75-1,-5 19-41,-18 105-135,0-1 0,1 1 1,0-1-1,1 1 0,3-9 0,-5 15 3,-1-1 0,0 0 0,1 1 0,-1-1 0,1 0 0,-1 1 0,1-1 0,0 1 0,-1-1 0,1 1 0,0-1 0,-1 1-1,1-1 1,0 1 0,-1 0 0,1 0 0,0-1 0,0 1 0,-1 0 0,2 0 0,0 0-2,-1 0 1,0 0-1,0 0 0,1 1 1,-1-1-1,0 1 0,0-1 1,0 1-1,0 0 0,1-1 1,-1 1-1,0 0 0,0-1 1,0 1-1,-1 0 0,1 0 1,1 1-1,42 43-184,-16-18 54,35 45 0,-55-61 147,-1-1-1,0 1 1,-1 0-1,0 1 0,-1 0 1,0-1-1,-1 1 1,4 20-1,-5-17 109,-1 0 0,0 0-1,-2 0 1,1 0 0,-5 29 0,4-44-105,0 1-1,0 0 1,0-1-1,0 1 1,0-1 0,0 1-1,0 0 1,0-1 0,0 1-1,-1 0 1,1-1-1,0 1 1,-1-1 0,1 1-1,0-1 1,-1 1 0,1-1-1,0 1 1,-1-1 0,1 1-1,-1-1 1,0 1-1,-6-10 215,-2-25-5,2-16-137,3-1 0,1-76-1,3 125-86,1-8 1,-1 1 0,1 0 0,3-10 0,-4 18-2,1-1-1,-1 1 0,0-1 1,1 1-1,0 0 0,-1-1 1,1 1-1,0 0 0,0 0 1,0-1-1,1-1 0,-1 3 0,0 0 0,-1-1 0,1 1 0,-1 0 0,1 0 0,-1-1 0,1 1 0,0 0 0,-1 0 0,1 0 0,-1 0 0,1 0 0,0 0 0,-1 0 0,1 0 0,0 0 0,-1 0 0,1 0 0,-1 0 0,1 0 0,0 1 0,-1-1 0,1 0 0,-1 0 0,1 1 0,-1-1 0,1 0 0,0 1 0,8 5-11,-1 1 1,0 0-1,-1 0 1,9 10-1,-12-12 6,0 1 1,0-1-1,1-1 0,0 1 0,0-1 0,0 0 0,1 0 0,-1 0 0,1-1 0,0 1 0,0-2 0,0 1 0,9 2 0,-12-4 8,-1-1 0,1 0 0,-1 0 0,1 0 0,-1 0 0,0-1 0,1 1 0,-1 0 0,1-1 0,-1 0 0,0 0 0,1 1 0,-1-1 0,0-1 0,0 1 0,4-2 0,-2-1 0,0 1 1,-1-1 0,1 0 0,-1 1 0,1-2 0,-1 1-1,4-7 1,0-4 7,0 0 0,0-1 0,7-31-1,-3 3 19,-2 0 0,-2-1-1,1-72 1,-2 312-44,-3-153 16,2 1-1,19 73 1,-22-108 6,1 0 1,0-1-1,0 1 0,1 0 1,0-1-1,6 9 1,-9-15-5,-1 0 0,1 1 1,0-1-1,0 0 1,0-1-1,0 1 0,0 0 1,0 0-1,0 0 0,0 0 1,0-1-1,0 1 1,1-1-1,-1 1 0,0-1 1,0 1-1,1-1 0,-1 0 1,0 1-1,1-1 1,-1 0-1,0 0 0,1 0 1,-1 0-1,0 0 0,1 0 1,-1-1-1,0 1 1,0 0-1,1-1 0,-1 1 1,0-1-1,0 1 1,1-1-1,-1 1 0,0-1 1,0 0-1,0 0 0,0 0 1,0 0-1,0 1 1,0-1-1,0 0 0,0-1 1,0 0-1,6-7-10,0 0 0,10-18-1,-12 18-264,0 1-1,0 0 1,12-13 0,-17 21 248,0 0 1,0 0-1,0 0 1,0 0-1,0 0 1,0 0-1,0 1 1,0-1-1,0 0 1,0 0 0,0 0-1,0 0 1,0 0-1,0 0 1,1 0-1,-1 0 1,0 0-1,0 0 1,0 0-1,0 0 1,0 0 0,0 0-1,0 0 1,0 0-1,0 0 1,0 0-1,0 0 1,0 0-1,0 0 1,1 0-1,-1 0 1,0 0 0,0 0-1,0 0 1,0 0-1,0 0 1,0 0-1,0 0 1,0 0-1,0 0 1,0 0-1,0 0 1,0 0 0,0-1-1,-1 6-325,-2 0-161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12307,'19'4'244,"1"-1"0,-1-1 1,37 0-1,-12-1-133,426 17-146,0-30 11,-174-12 177,739-35 937,540 102-610,-490 18-210,77 2 59,-346-52-221,2-34-50,-445 11-8,1037-102 792,-1333 107-464,39-5 489,-114 11-892,-1 1 1,1-1-1,-1 0 0,1 0 0,-1 1 1,1-1-1,-1 0 0,1 0 0,-1 0 1,0-1-1,1 1 0,-1 0 1,2-3-1,-3 4 8,13-17-241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2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17 18580,'3'-11'1360,"-7"7"-1136,0 2-144,-2 5 24,0 4-536,-8 3 424,-3 2-152,-5-1-120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3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22 14027,'-1'-1'90,"0"-1"0,0 0 0,0 1 1,-1 0-1,1-1 0,0 1 0,-1 0 0,1-1 0,-1 1 0,0 0 1,1 0-1,-1 0 0,0 1 0,0-1 0,1 0 0,-1 1 1,0-1-1,0 1 0,0-1 0,0 1 0,0 0 0,0 0 0,0 0 1,-2 0-1,1 1 7,0 0 1,0 0-1,-1 0 1,1 1-1,0 0 1,0-1 0,1 1-1,-1 0 1,0 0-1,1 0 1,-1 1-1,-3 4 1,-3 4 61,0 1 1,0 1-1,1 0 0,1 0 1,-7 17-1,6-9-88,1 0 0,1 0-1,-5 36 1,9-45-72,1 0 0,0 0 0,1 1 0,0-1 0,1 0 0,0 0 0,7 24 0,-8-35 0,0 1 0,1 0 1,-1 0-1,1 0 0,0 0 0,0-1 0,0 1 0,0 0 1,0-1-1,0 1 0,0-1 0,0 1 0,0-1 0,1 1 1,-1-1-1,1 0 0,-1 0 0,1 0 0,-1 0 0,4 2 1,-3-3 2,0 0 0,-1 0 0,1 0 0,0 0 0,0 0 0,0 0 0,-1 0 0,1-1 0,0 1 1,-1-1-1,1 1 0,0-1 0,-1 0 0,1 1 0,0-1 0,-1 0 0,3-2 0,5-5 16,0 1 0,-1-2-1,0 1 1,0-1 0,7-11 0,13-24 112,28-56-1,-22 38 26,-29 53-123,-5 7-20,1 0-1,0 0 1,0 0-1,0 0 0,0-1 1,1 2-1,-1-1 1,0 0-1,1 0 1,0 0-1,-1 1 1,1-1-1,0 1 1,0-1-1,0 1 0,0 0 1,0-1-1,3 0 1,-4 2-7,-1 0 0,1 0 0,0 0 0,-1 0 1,1 0-1,-1 0 0,1 0 0,-1 1 0,1-1 0,-1 0 0,1 0 1,-1 0-1,1 1 0,-1-1 0,1 0 0,-1 1 0,1-1 1,-1 1-1,1-1 0,-1 0 0,0 1 0,1-1 0,-1 1 0,0-1 1,1 1-1,-1-1 0,0 1 0,0-1 0,1 1 0,-1 0 0,4 21 76,-3-16-52,8 60 143,-5-31-92,1 0 0,1-1 1,2 0-1,14 35 1,-21-66-73,0 1 0,0-1 0,1 0 1,0 0-1,0 1 0,0-1 0,0 0 1,0-1-1,0 1 0,1 0 0,-1-1 1,1 1-1,0-1 0,0 0 0,3 2 1,-4-3-4,-1-1 1,0 1-1,0-1 1,1 0-1,-1 0 0,0 0 1,1 1-1,-1-1 1,0-1-1,1 1 1,-1 0-1,0 0 1,0 0-1,1-1 1,-1 1-1,2-1 1,0-1 4,0 0 0,0 1 0,-1-1 1,1 0-1,0 0 0,-1-1 1,0 1-1,4-5 0,8-13 55,-1-1 1,-1 0-1,-1-1 0,12-33 1,-10 24 49,23-41 1,-34 67-105,1 2 1,-1-1-1,1 0 1,0 1-1,0-1 1,4-3 0,-6 7-9,0-1 1,-1 1-1,1-1 0,0 1 1,0-1-1,0 1 1,0-1-1,0 1 1,0 0-1,-1-1 1,1 1-1,0 0 1,0 0-1,0 0 1,0-1-1,0 1 0,0 0 1,0 0-1,0 1 1,0-1-1,0 0 1,0 0-1,0 0 1,0 1-1,0-1 1,0 0-1,-1 1 1,1-1-1,0 1 0,0-1 1,0 1-1,0-1 1,-1 1-1,1 0 1,0-1-1,-1 1 1,1 0-1,0 1 1,7 10 18,0 1 0,-1 1 1,0-1-1,-1 1 0,-1 0 1,4 16-1,7 16 27,-13-38-40,0 0 6,0 0 0,0 0 1,1-1-1,8 13 0,-11-19-13,0 0-1,0 0 1,-1 0-1,1 0 1,0 0 0,0 0-1,0 0 1,0 0-1,0-1 1,0 1 0,0 0-1,0-1 1,0 1 0,1-1-1,-1 1 1,0-1-1,0 1 1,1-1 0,-1 0-1,0 0 1,0 1-1,1-1 1,-1 0 0,0 0-1,0-1 1,1 1-1,-1 0 1,0 0 0,0 0-1,1-1 1,-1 1-1,0-1 1,0 1 0,0-1-1,0 1 1,1-1 0,-1 0-1,0 1 1,1-2-1,7-8 6,0 0 0,0 0 0,-1-1 0,0 0 0,-1 0-1,10-21 1,-6 13-3,11-23 13,13-24 5,-30 59-22,-1 0 0,1 1 0,0-1 1,0 1-1,1 1 0,11-10 0,-16 14-1,0 1 0,-1-1 0,1 0 0,0 1 0,0-1 0,0 1 0,0-1 0,0 1 0,0 0 0,0-1 0,0 1 0,0 0 0,0-1 0,0 1 0,0 0 0,0 0 0,0 0 0,0 0 0,0 0 0,0 0 0,1 1 0,-1-1 0,0 0 0,0 0 0,0 1 0,0-1 0,0 1 0,0-1 0,-1 1 0,1-1 0,0 1 0,0-1 0,0 1 0,0 0 0,0-1 0,-1 1 0,1 0 0,0 0 0,-1 0 0,1 0 0,-1 0 0,1 0 0,0 1 0,3 6 0,-1 0-1,0 0 1,-1 0-1,3 12 1,-4-15 0,14 89 5,2 7-548,-14-93-125,1-11 278,2-14 108,-5 13 246,9-25-288,3-5-85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4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9 13803,'0'-1'80,"0"1"-1,0 0 1,0 0 0,0-1-1,0 1 1,0 0 0,0-1-1,0 1 1,0 0 0,0-1-1,0 1 1,0 0 0,0 0-1,0-1 1,0 1 0,0 0-1,0-1 1,-1 1 0,1 0-1,0 0 1,0-1 0,0 1-1,0 0 1,-1 0 0,1 0-1,0-1 1,0 1 0,-1 0-1,1 0 1,0 0 0,0 0-1,-1-1 1,-9 6 1432,-8 15-299,3 10-737,1 1 0,2 0 0,0 1 0,-8 43 0,15-52-383,1 0 1,2 0 0,0 1-1,1 0 1,1-1 0,2 1-1,3 23 1,-3-40-113,-1 0 0,1-1 1,0 1-1,1 0 0,-1-1 0,1 1 0,7 9 0,-9-14-17,1 0 0,-1 0-1,0-1 1,1 1-1,-1-1 1,1 1 0,0-1-1,-1 1 1,1-1-1,0 0 1,0 0-1,0 0 1,0 0 0,0 0-1,0 0 1,0-1-1,0 1 1,0-1-1,0 1 1,1-1 0,-1 0-1,0 0 1,0 0-1,0 0 1,0 0-1,1-1 1,-1 1 0,2-1-1,4-2-163,0 0 0,0-1-1,0 0 1,-1 0 0,0 0-1,0-1 1,0-1 0,10-9-1,48-55-1293,-49 51 1078,101-128-3016,-88 109 2733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1 352 12523,'1'7'409,"0"0"1,0 1 0,1-1-1,0 0 1,1 0-1,-1 0 1,8 12 0,-9-17-320,1 0-1,-1 0 1,1 0 0,0 0 0,-1-1 0,1 1 0,0-1 0,0 1 0,0-1 0,0 0-1,0 1 1,1-1 0,-1 0 0,0 0 0,0-1 0,1 1 0,-1 0 0,0-1 0,1 0 0,-1 1-1,1-1 1,-1 0 0,1 0 0,-1 0 0,0-1 0,1 1 0,-1 0 0,4-2 0,2-1 23,-1 1 0,1-2 1,0 1-1,-1-1 1,0 0-1,0-1 1,0 1-1,-1-1 1,1-1-1,-1 1 0,9-12 1,-1 1 70,-1-2-1,-1 1 1,14-26 0,-12 16 3,-1-1 1,14-43-1,-24 61-155,0 0 0,-1 0 1,0 0-1,0-1 0,-1 1 0,0-1 0,-1 1 1,0 0-1,-1-1 0,-4-18 0,5 27-28,0 0 0,-1 1 0,1-1 0,-1 1 0,0-1 0,1 0 0,-1 1 0,0 0 0,0-1 0,0 1 0,0-1 0,0 1 0,0 0 0,-1 0 0,1 0 0,0 0 0,0 0 0,-3-2 0,2 3-1,1-1 0,0 1 1,-1 0-1,1 0 0,0 0 1,-1 0-1,1 0 0,0 0 1,-1 0-1,1 0 0,-1 0 1,1 1-1,0-1 0,0 1 1,-1-1-1,1 1 0,0-1 1,-2 2-1,-2 1 11,-1 1 0,1 0 0,0 1 0,0-1 0,0 1 0,1 0-1,0 0 1,-5 7 0,-6 13 70,1 1 0,1 1-1,2 0 1,0 1-1,2 0 1,1 0 0,1 1-1,2 0 1,0 0-1,2 0 1,2 1 0,2 42-1,0-63-55,0 0 0,0-1 0,1 1 0,0 0 0,1-1-1,0 0 1,0 0 0,5 8 0,-6-13-37,-1 0-1,1 0 1,1 0-1,-1 0 0,0-1 1,1 1-1,-1-1 1,1 0-1,0 0 1,0 0-1,0 0 1,0 0-1,0-1 1,0 1-1,0-1 1,0 0-1,1 0 1,-1 0-1,1 0 1,-1-1-1,0 1 1,6-1-1,0-1-127,0 1-1,0-2 0,-1 1 1,1-1-1,0-1 1,-1 1-1,0-2 0,1 1 1,13-9-1,-5 2-34,-1-1-1,0-1 1,23-21-1,7-17-271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8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35 11098,'-3'-29'1194,"5"23"-475,5 20 118,30 94 596,-21-55-1009,29 61 0,-33-91-389,0 0 1,2-1-1,0-1 1,1 0-1,1-1 1,2-1-1,-1 0 1,2-1-1,0-1 1,25 16-1,-28-23-15,0 0-1,0-2 0,0 0 1,1 0-1,0-2 0,1 0 1,-1-1-1,1 0 0,0-2 1,0 0-1,1-1 1,-1-1-1,0-1 0,1 0 1,20-4-1,9-6 60,-1-1-1,48-20 1,33-7 4,119-6-37,5 20 307,-58 6 304,-146 14-413,1 1 0,69 6 0,-87 0-163,1 2 0,-1 1 0,0 1 0,52 21 0,-28-4-4,0 2 0,61 41 0,91 81 1,-112-65-62,-72-61-23,0 0 0,1-2 0,1-1 0,1-1 0,44 24 0,-51-36-235,-19-6 227,0 1 1,1-1-1,-1 0 0,0 0 0,1 0 0,-1 1 0,1-1 0,-1 0 1,0 0-1,1 0 0,-1 0 0,0 0 0,1 0 0,-1 0 1,1 0-1,-1 0 0,0 0 0,1 0 0,-1 0 0,1 0 0,-1 0 1,0 0-1,1 0 0,-1 0 0,1 0 0,-1-1 0,0 1 0,1 0 1,-1 0-1,0 0 0,1-1 0,-1 1 0,0 0 0,1-1 0,-1 1 1,0 0-1,0 0 0,1-1 0,-1 1 0,0-1 0,-5-5-133,-5-1-57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59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0 884 14995,'1'-1'23,"0"1"0,0 0-1,0-1 1,0 1-1,0 0 1,1 0 0,-1 0-1,0 0 1,0 0 0,0 0-1,0 0 1,0 0 0,0 0-1,0 1 1,0-1 0,0 0-1,0 1 1,0-1 0,0 1-1,0-1 1,0 1-1,0-1 1,-1 1 0,1 0-1,0-1 1,0 1 0,0 0-1,-1 0 1,1-1 0,0 1-1,-1 0 1,1 0 0,-1 0-1,1 0 1,-1 0 0,0 0-1,1 0 1,-1 0 0,0 0-1,1 0 1,-1 0-1,0 0 1,0 0 0,0 0-1,0 0 1,0 0 0,0 0-1,0 0 1,-1 1 0,1-1-1,0 0 1,-1 0 0,1 0-1,0 0 1,-1-1 0,1 1-1,-1 0 1,0 0 0,1 0-1,-2 1 1,19-16 53,-1-1 0,0 0 0,-2-2 0,20-25 0,-8 9 33,15-18 80,132-147 334,-154 179-483,2 1 1,0 0-1,0 2 0,2 0 1,0 2-1,1 1 1,37-16-1,-47 24-30,0 0-1,1 1 0,0 1 1,0 0-1,0 1 0,0 1 1,1 1-1,-1 0 1,0 0-1,25 5 0,-24-1 2,1 1-1,-1 0 1,1 1-1,-1 1 1,-1 0-1,0 1 1,0 1-1,0 0 1,15 13-1,4 10 27,-1 0-1,-2 2 1,51 72-1,-50-62 6,2-1 1,48 46 0,-69-76-36,1-2 0,0 0 1,1 0-1,0-1 1,0-1-1,1-1 0,1 0 1,-1-1-1,1-1 1,32 8-1,9-6 14,2-2 1,-1-3-1,68-4 0,0 0 31,17 8 12,-77-2 0,120-6 0,-173-1-60,-1 0 1,0 0-1,0-2 0,0 0 0,0 0 0,-1-1 0,1-1 0,-1 0 0,0 0 0,-1-1 0,0-1 0,16-13 0,-8 3 1,-1-1 0,-2 0 0,1-1 0,-2-1 0,20-37 0,1-8-73,45-124 0,7-76-750,-44 109 436,-29 96 110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05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12291,'-3'4'103,"0"1"-1,1 0 1,0 0 0,0 0 0,1 0 0,-1 0 0,1 1 0,0-1 0,1 0 0,-1 1-1,1-1 1,0 0 0,1 9 0,1 3 89,1 1 1,9 30-1,-2-18-23,2-1 0,1 0-1,1-1 1,1-1-1,2 0 1,1-1-1,1-1 1,1-1 0,24 24-1,-35-40-129,-1-1-1,1 0 0,0-1 1,1 1-1,0-2 1,0 0-1,0 0 1,0 0-1,1-1 1,-1-1-1,1 0 1,0-1-1,22 3 1,-17-4-2,0-1 1,0-1-1,0-1 1,0 0-1,-1-1 1,1 0-1,-1-1 1,1-1-1,17-9 1,129-70 184,21-8-124,-143 77-52,0 1 1,1 3 0,0 1-1,1 2 1,0 2 0,0 2-1,52 1 1,-76 2-10,0 0 1,0-1-1,0-1 0,33-10 1,65-31 54,-116 43-92,7-1 5,8-5 1,1 0-1,0 2 0,0 0 0,21-4 0,-33 9 11,-1-1 0,1 1 0,0 0 0,0-1 0,-1 2 0,1-1 0,0 0 0,0 1 0,-1 0 0,1 0 0,0 0 0,-1 0 0,1 1 0,-1-1 0,1 1 0,-1 0 0,0 0 0,0 0 0,0 0 0,0 1 0,0-1 0,0 1 0,-1 0 0,5 5 0,15 35 330,-19-36-278,0 0 1,0-1 0,1 1 0,0 0-1,0-1 1,0 0 0,9 9 0,-11-13-61,0-1 0,-1 0 1,1-1-1,0 1 0,0 0 0,0 0 1,0-1-1,-1 1 0,1-1 0,0 1 1,0-1-1,0 0 0,0 0 1,0 0-1,0 0 0,0 0 0,0 0 1,0-1-1,0 1 0,0-1 0,0 1 1,0-1-1,0 0 0,-1 0 1,1 0-1,0 0 0,0 0 0,-1 0 1,3-2-1,8-6-3,-1 0 1,0-1-1,10-11 1,-9 10 17,-3 1-7,2 0 0,-1 1 0,1 1 0,16-10 1,-24 16-13,0 1 1,1-1 0,-1 1 0,1-1 0,-1 1 0,1 0 0,-1 0 0,1 1 0,0-1-1,-1 1 1,1-1 0,0 1 0,-1 0 0,1 1 0,0-1 0,-1 1 0,1-1 0,-1 1 0,1 0-1,0 1 1,3 1 0,-4-2 16,0 1-47,1 0 0,-1 0 0,1 0-1,-1-1 1,1 1 0,0-1 0,0 0-1,5 1 1,-7-3-19,-1 1-1,1 0 1,-1-1 0,1 1-1,-1-1 1,1 1 0,-1-1-1,1 0 1,-1 0 0,0 0-1,0 0 1,1 1 0,-1-2-1,0 1 1,0 0 0,0 0-1,0 0 1,0 0 0,0-1 0,0 1-1,-1 0 1,1-1 0,0 1-1,0-3 1,4-6-132,-1 0-1,6-21 1,-6 3-171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06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1 11426,'-8'0'172,"-14"2"285,1 0 0,-1 1 0,-27 8 0,42-9-410,0 0-1,1 1 1,-1 0 0,0 1 0,1 0-1,0 0 1,0 0 0,0 0 0,0 1-1,1 0 1,0 0 0,0 1 0,-7 10-1,2-1-9,1 2-1,1-1 1,0 1-1,1 0 1,1 1-1,1 0 1,0 0-1,-2 23 1,1 7 8,2 95 0,7-78-15,2 0-1,17 78 1,-12-99-11,2-1-1,1-1 1,2 0 0,25 46 0,-32-72-16,0-1 1,2-1-1,0 1 0,0-1 1,1-1-1,1 0 1,0-1-1,25 19 0,-30-26-1,-1-1-1,1 0 0,0 0 0,0 0 0,0-1 0,1 0 0,-1-1 1,1 0-1,0 0 0,-1 0 0,1-1 0,0 0 0,0-1 1,0 0-1,0 0 0,0-1 0,0 1 0,-1-2 0,1 1 1,0-1-1,12-5 0,-6 1 13,-1-2 1,1 1-1,-1-2 1,-1 1-1,1-2 1,-1 0-1,-1 0 0,0-1 1,15-20-1,-6 5 47,-1-1-1,-2-1 1,22-46 0,-22 34 41,-2 0 0,-2 0 1,-1-1-1,-2-1 1,-2 0-1,-2 0 1,-2-1-1,-2 0 0,-5-83 1,1 111-83,0-1-1,-1 0 1,-1 1 0,0-1 0,-1 1-1,-1 0 1,0 1 0,-1 0 0,-18-27 0,20 33-58,-1 1 1,0 0-1,-1 0 1,0 1-1,0 0 1,0 0-1,0 0 1,-1 1-1,0 0 1,0 1-1,-1 0 1,1 0-1,-1 0 1,0 1-1,0 1 1,0 0-1,0 0 1,-11-1-1,9 3-31,1-1 0,-1 2-1,1-1 1,-1 2 0,1-1 0,-1 1-1,1 1 1,0 0 0,0 0 0,-16 8 0,-1 9-169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06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0 13531,'-21'17'124,"1"2"0,0 0 0,1 1-1,1 1 1,1 1 0,1 0 0,1 1 0,1 1 0,1 0 0,-19 51 0,18-32-40,1 0 1,2 1-1,2 0 1,2 1-1,-2 86 1,9-95-23,1 0-1,2-1 1,2 0 0,1 1 0,2-2 0,1 1 0,16 38 0,-15-50-38,1 0 1,1 0-1,1-1 1,1-1 0,0 0-1,2 0 1,1-2-1,0 0 1,1-1 0,36 27-1,-42-37-24,0 0 1,0-1-1,0 0 1,1-1-1,0 0 0,1-1 1,-1-1-1,1 0 0,15 2 1,-21-5 1,0 0 0,1-1 0,-1 0 0,1 0 0,-1 0 0,0-1 0,1-1 0,-1 1 0,0-2 0,0 1 0,0-1 0,0 0 0,-1 0-1,1-1 1,-1 0 0,11-8 0,-7 2 12,0 0-1,-1 0 0,0-1 0,-1-1 1,0 1-1,-1-1 0,0-1 1,-1 1-1,10-25 0,-5 4 61,-1-1 0,13-66 0,-14 39 33,-3 0 0,-3-1-1,-2 1 1,-3-1 0,-3 0-1,-2 1 1,-3 0 0,-3 0-1,-37-113 1,47 167-97,-6-16 24,-1 1 1,-12-20-1,19 36-36,-1 1 0,0 1-1,-1-1 1,1 0 0,-1 1-1,0-1 1,0 1-1,0 0 1,-1 0 0,0 1-1,1 0 1,-1-1-1,-10-3 1,12 6-31,0 0-1,0 1 1,0-1 0,1 1 0,-1 0-1,0 0 1,0 0 0,0 0-1,0 0 1,0 1 0,0-1-1,0 1 1,0 0 0,0 0-1,0 0 1,1 0 0,-1 0-1,0 1 1,1-1 0,-1 1-1,1 0 1,-1-1 0,-2 4-1,-4 4-238,-1 1-1,1 0 0,-12 19 0,18-26 264,-20 30-307,-1-3-130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11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371 1 13243,'-7'0'101,"-1"0"0,1 0 1,-1 0-1,1 1 0,-1 0 0,1 0 1,0 1-1,-1 0 0,1 0 0,0 1 1,0 0-1,1 0 0,-1 1 0,1 0 1,-1 0-1,1 0 0,-6 6 0,-4 4 76,0 1-1,1 0 1,1 1-1,-22 31 0,17-17-32,2 1 0,0 1 0,3 1 0,0 0 0,3 0 0,0 1 0,2 1 0,-4 35 0,5-7-5,2 1-1,3 0 1,9 101-1,-3-131-115,2 0 0,1 0 0,2-1 0,1 0 0,1-1 0,2 0 0,22 43 0,-26-60-19,1 0 1,0 0-1,1-1 0,1-1 0,0 1 1,1-2-1,0 0 0,1 0 0,0-1 1,1-1-1,0 0 0,0-1 0,1 0 1,1-1-1,-1-1 0,26 8 0,-30-12 9,0 0 0,1-1 0,0 0-1,-1-1 1,1-1 0,0 0 0,0 0-1,-1-1 1,21-4 0,-22 3 10,-1-1-1,0-1 0,0 1 1,0-1-1,0-1 1,-1 0-1,0 0 1,0 0-1,0-1 1,0-1-1,-1 1 1,7-9-1,2-5 41,-1 0 1,-2 0-1,0-2 0,-1 1 0,-1-2 0,14-39 0,-4-4 112,13-78 0,-18 62-48,-4 0 0,1-85 0,-12 111-74,-2 0 0,-3 1 0,-22-106 0,20 133-34,-1 1 1,-13-30 0,16 49-15,0-1 1,0 1-1,-1 0 1,0 1-1,0-1 1,-1 1-1,0 0 1,0 1 0,0-1-1,-11-7 1,14 12-13,-1 0 1,1 0 0,0 0 0,-1 0 0,1 1 0,-1-1 0,1 1 0,-1 0 0,0 0 0,0 0 0,1 1-1,-1-1 1,0 1 0,0 0 0,0 0 0,1 0 0,-1 1 0,0-1 0,0 1 0,0 0 0,1 0-1,-1 0 1,1 0 0,-1 1 0,1 0 0,-1 0 0,1 0 0,0 0 0,0 0 0,-5 5 0,-4 3-112,1 2 0,0 0 1,1 0-1,0 1 1,1 0-1,-8 15 0,-2 7-430,-29 73 0,40-84 163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6245 207 9722,'-483'-56'1668,"-420"-26"-126,412 67-1388,123 6-517,-276-1 526,68 3 31,322-2 206,-631-4 32,699 18-289,-286 12 116,315-4-102,-153 33-1,278-40-140,1 2-1,0 1 1,-44 20-1,58-21-9,1 1 1,0 0-1,1 2 0,0-1 0,0 2 1,2 0-1,-20 21 0,21-20-8,0 0-1,2 1 0,-1 1 1,2-1-1,0 2 1,0-1-1,2 1 1,0 1-1,1-1 0,0 1 1,1 0-1,-3 23 1,-6 80-24,-32 121 0,35-195 18,2 1-1,-5 77 1,13-102 0,1 0-1,1 0 1,1 0-1,1 0 1,1 0 0,1 0-1,15 39 1,32 53-41,68 110 0,-101-193 23,2 0 0,0-1 0,2-2 0,1 0-1,1-2 1,2 0 0,0-2 0,2-1-1,0-1 1,2-2 0,56 29 0,-6-11-68,144 44 0,93 6 54,253 24 71,7-40 19,522-13-23,534-110-5,-1158 9 49,529-115 0,-866 126-66,-1-5 0,247-101 1,-315 104-23,-2-2 0,-2-4 0,-1-3 0,-3-2 0,63-57 0,-105 83 7,-1-1-1,0-1 0,-2-1 0,23-33 1,-34 44 24,0-1 1,0-1-1,-1 1 1,0-1 0,-1 1-1,-1-1 1,0-1-1,0 1 1,-1 0 0,-1-1-1,0 1 1,0-13-1,-4 0 45,0 0 1,-2 0-1,-1 0 0,0 1 0,-19-43 0,0 12 44,-41-65 0,35 73-57,-1 1 1,-2 2 0,-58-57-1,-132-105-42,176 166-56,-1 3-1,-2 2 0,-1 3 1,-101-48-1,74 48 36,-1 3 1,-161-36-1,-144-7-1042,-470-28 0,726 94 831,7 4-57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11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16 12019,'-3'-2'106,"-1"0"1,1 0 0,-1 1 0,0-1 0,1 1 0,-1 0 0,0 0 0,0 0-1,0 0 1,0 0 0,0 1 0,0 0 0,0 0 0,0 0 0,0 0-1,1 1 1,-1 0 0,0-1 0,0 1 0,0 1 0,0-1 0,1 1 0,-1-1-1,1 1 1,-1 0 0,1 0 0,0 0 0,-1 1 0,-2 2 0,-4 4 73,0 1 1,0 0 0,1 0-1,0 1 1,1 0 0,0 0 0,-7 16-1,-9 23 79,2 0-1,3 1 0,-17 67 0,18-39-27,-13 125 0,24-121-76,4 87-1,4-132-95,2 0 0,2 0-1,2 0 1,17 56 0,-20-81-45,1-1-1,0 0 1,1-1 0,0 1 0,0-1-1,1 0 1,1-1 0,0 1-1,16 15 1,-19-22-10,1 0 0,-1 0 0,0 0 0,1-1 0,0 0 0,0 0 0,0 0 0,0-1 0,0 0 0,1 0 0,-1 0-1,0-1 1,1 0 0,0 0 0,-1-1 0,1 0 0,-1 0 0,1 0 0,0-1 0,9-2 0,-2-1-1,1-1 1,-1-1-1,0 0 0,0-1 0,-1 0 1,0-1-1,0 0 0,-1-1 1,0-1-1,-1 0 0,13-15 0,2-4 14,-1-1 0,-2-1 0,27-46 0,-20 21 15,-2-2 1,-3 0-1,-3-2 1,-2 0-1,-2-1 1,-4-1 0,-2-1-1,-3 0 1,2-80-1,-11 115-25,0-1 0,-2 1 0,0 0 0,-2-1 0,-2 1 0,0 1 0,-12-30-1,15 48-29,-1 1 0,0 0-1,-1 0 1,0 0 0,0 0 0,0 1-1,-1 0 1,0 0 0,-1 0-1,1 1 1,-9-6 0,8 8-29,1 0 1,-1 1 0,1 0 0,-1 0-1,0 0 1,0 1 0,0 0 0,0 1 0,-1 0-1,1 0 1,0 0 0,0 1 0,-1 0-1,1 0 1,-13 3 0,1 1-68,1 1 0,0 1 0,0 1 0,1 0-1,0 2 1,0-1 0,1 2 0,0 0 0,-23 20 0,-11 12-294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18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2099 273 8042,'-96'-18'2583,"-121"-5"0,20 3-2089,151 14-494,-1 2 0,-90 5 1,107 1 1,0 3 1,0 0-1,1 2 1,-1 1-1,-46 20 1,-30 21 49,-68 28 64,5-29 109,13-5 6,126-33-184,1 2 0,1 0 0,-31 19 0,34-14-39,2 0 0,0 1 0,1 2 0,1 0 0,1 1 0,0 1 0,2 1 0,1 1 0,-19 33 0,13-16 12,3 2 0,1 0 0,1 1 1,3 1-1,-9 47 0,9-15 40,4 0 0,4 1 0,2 88 0,30 236 475,-14-291-420,6 0 0,41 145 0,-44-208-99,3 0 0,2-1 0,1-1 0,3-1 0,2-1 0,1-1 0,54 64 0,-65-89 6,1-2-1,1 0 0,1 0 0,0-2 0,40 24 0,-29-23-1,1-1 1,1-1-1,51 14 0,30 4-2,122 37 3,-193-57-20,0-1-1,56 6 1,83-2-1,-14-2-25,-134-7 11,-1 1 0,0 1 0,0 2 0,41 18 0,-60-22 10,0-1-1,1 0 1,-1-1 0,1-1 0,0 0 0,0 0 0,0-1 0,0-1-1,0 0 1,16-3 0,-8-1-1,0-1 0,0 0 1,-1-2-1,1-1 0,25-13 0,134-81 0,-112 61 17,116-52 0,-113 65-9,27-10-27,160-89 1,-21-35-94,37-21-8,-238 162 123,0-1 0,-1-2-1,-2-1 1,-1-1 0,0-2-1,-2-2 1,31-39 0,-46 49 2,242-333 70,-249 340-54,-2 0-1,1-1 0,-2 1 1,0-1-1,0 0 0,-2-1 0,1 1 1,0-17-1,-2 6 9,-2 0-1,0 1 1,-2-1 0,-5-26-1,-8-24 3,-3 1-1,-4 1 0,-2 0 0,-43-84 0,-158-266 199,224 422-223,-45-80 28,-99-129-1,126 186-30,-1 1 1,0 1-1,-2 1 1,-1 1-1,-1 1 1,0 1-1,-1 1 1,-1 1-1,-39-17 1,34 23 7,0 1 1,-1 2 0,1 1 0,-2 2 0,-43-1 0,-46-7 24,69 4-20,-219-28 56,218 32-50,1 3 0,-1 2-1,-60 8 1,-7 15 9,-170 55 1,125-31-17,-432 138-89,534-160-105,2 3 1,1 3-1,1 2 0,2 3 1,2 2-1,-69 63 0,76-61-60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23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2781 407 10658,'-24'-8'325,"1"0"0,0-1 0,1-2 0,0 0-1,0-2 1,1 0 0,1-1 0,-27-24 0,31 23-182,4 3-70,0 0-1,-1 1 1,-1 1-1,1 0 1,-2 0-1,1 2 1,-2 0-1,-24-10 1,-14 4-38,0 3 0,-61-4 1,-20-4-14,-57-23 48,105 21 25,-1 3-1,-122-8 0,134 25-45,-153 18 0,-73 35-2,279-48-36,1 1 1,0 0 0,1 1 0,0 1 0,-35 17 0,43-17-9,0 1 0,0 0 0,1 1 0,1 0 0,-1 1 0,2 0 0,-20 23 0,-59 103 11,63-93-6,-56 72 1,-6-18-2,-30 36-1,98-107-4,1 1-1,1 0 0,-20 44 1,24-42 5,3 0 0,0 2 1,2-1-1,1 1 1,1 0-1,2 0 0,1 1 1,2 0-1,0 0 0,3 0 1,0-1-1,12 59 1,-1-40-2,3 0 0,1-1 0,31 61 0,85 132 16,-54-96 26,100 259-1,-150-336-37,3-1 0,3-2-1,3-1 1,3-2 0,63 76 0,-81-115 7,0 0 0,2-2 1,0-1-1,2-1 0,0-1 1,1-1-1,53 25 0,-39-25 16,1-2 0,1-1-1,1-3 1,-1-1 0,50 4-1,-5-5-15,1-4 1,0-5-1,0-3 0,0-4 0,95-18 0,235-65 19,-219 43-33,-118 27-60,150-57 0,-178 53 11,-1-2-1,-1-2 1,77-55 0,-76 42 31,-1-3 0,-3-1 0,-1-3 0,44-56 0,-60 62 17,-1-2 1,-3-1 0,-1-1 0,-3-2 0,32-82-1,-33 57 31,-2-1 0,-4 0 0,-3-2 0,-4 0 0,-3 0-1,-2 0 1,-10-113 0,-31-188 36,23 294-1,-4 0-1,-40-121 1,48 180-20,0 0-1,-2 0 1,0 1-1,-1 1 1,-2 0 0,-26-32-1,28 40-17,0 0-1,-1 1 1,-1 1 0,0 0-1,0 1 1,-1 0-1,0 1 1,-1 1 0,0 0-1,-18-5 1,10 6-6,-1 0-1,1 2 1,-48-4 0,-76 6 8,5 0-139,117 1 27,0-1 0,0-2 0,-36-10 0,39 8 53,1-1 0,1-1 0,-1 0 1,1-2-1,1-1 0,0 0 0,1-1 0,0-1 1,1-1-1,-20-22 0,3-10-92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32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182 142 10938,'4'-8'430,"7"-18"202,-8 21-400,-5 11 24,-9 28 179,1 1-1,-7 47 1,-3 79-191,17-130-153,-59 889 588,37-444-574,16-348-89,-30 792 148,39-905-163,-1 43 7,2-1-1,18 107 0,-19-162-10,0 0 1,1 0-1,-1 1 1,1-1-1,0 0 0,0 0 1,-1 0-1,2 0 1,-1 0-1,0 0 0,0 0 1,1 0-1,-1-1 1,0 1-1,3 1 0,-3-3 2,0 1 0,0-1 0,0 0 0,0 0 0,-1 0 0,1 0 0,0 1 0,0-2 0,0 1-1,0 0 1,0 0 0,0 0 0,0 0 0,0 0 0,0-1 0,0 1 0,0-1 0,0 1 0,-1 0 0,1-1 0,0 1-1,0-1 1,0 0 0,-1 1 0,1-1 0,0 0 0,-1 1 0,1-1 0,0 0 0,-1 0 0,1 1 0,0-3 0,12-16-2,-10 13 12,1 1 0,-1 0 0,1-1-1,1 1 1,7-7 0,-11 11-5,0 0 1,0 1-1,0-1 0,0 0 1,1 1-1,-1-1 1,0 1-1,0-1 0,1 1 1,-1-1-1,0 1 1,1 0-1,-1 0 0,1 0 1,-1 0-1,0 0 0,1 0 1,-1 0-1,1 0 1,-1 0-1,0 1 0,1-1 1,-1 0-1,0 1 1,1-1-1,-1 1 0,0 0 1,0-1-1,0 1 0,1 0 1,0 1-1,11 9 29,-1 0-1,17 21 0,-20-21-25,1 0 0,1-1 0,13 11-1,-19-18-5,0 0 0,0 0 0,0 0 0,0 0 0,1-1 0,-1 0-1,1 0 1,0 0 0,0-1 0,-1 0 0,11 1 0,8-3 6,0 0 0,0-2 0,0 0 0,29-9 0,14-2 31,-27 9-11,1 1 0,0 2 0,-1 2 0,44 5 0,-10 5 23,96 25-1,22 8-6,-153-37-41,-1-2 1,1-1 0,42-2-1,-19-7-6,0-2 0,-1-3 0,65-20 0,179-70-25,-44 12 19,-165 62 19,1 4-1,1 4 1,0 4-1,144-2 1,-168 16 211,0-3 1,-1-3-1,0-4 0,78-22 1,-146 32-217,0 0 1,0 0 0,0-1-1,-1 0 1,1 0-1,-1 0 1,0-1 0,1 0-1,-1 1 1,0-1 0,-1-1-1,1 1 1,0-1 0,-1 1-1,0-1 1,0 0-1,0 0 1,0 0 0,-1-1-1,1 1 1,-1-1 0,0 1-1,-1-1 1,2-5 0,12-54 6,-3-1 0,6-94 0,-10 78-7,69-1245 51,-19 536-325,-54 758 260,-2 21 18,0 0 0,-1 0 0,-1 0 1,-1-21-1,1 32-6,0-1 0,0 1 0,0-1-1,0 1 1,0 0 0,0-1 0,0 1 0,0 0 0,0-1 0,0 1-1,-1-1 1,1 1 0,0 0 0,0-1 0,0 1 0,-1 0 0,1 0 0,0-1-1,0 1 1,-1 0 0,1-1 0,0 1 0,-1 0 0,1 0 0,0 0 0,-1-1-1,1 1 1,0 0 0,-1 0 0,1 0 0,0 0 0,-1 0 0,1 0 0,-1-1-1,1 1 1,0 0 0,-1 0 0,1 0 0,-1 0 0,1 0 0,0 1-1,-1-1 1,1 0 0,0 0 0,-1 0 0,1 0 0,-1 0 0,1 0 0,0 1-1,-1-1 1,1 0 0,0 0 0,0 1 0,-1-1 0,1 0 0,0 0 0,-1 1-1,1-1 1,-20 20 45,18-19-44,-14 19 22,11-13-24,-1 0 0,0 0 0,0-1-1,-11 9 1,16-14-1,-1 0-1,1 0 0,-1 0 0,0 0 0,1 0 1,-1 0-1,0-1 0,1 1 0,-1-1 0,0 1 1,0-1-1,0 0 0,0 0 0,1 1 0,-1-1 1,0-1-1,0 1 0,0 0 0,0 0 1,1-1-1,-1 1 0,0-1 0,0 1 0,1-1 1,-1 0-1,-3-1 0,-25-19-32,23 16 23,-1-1 0,0 1-1,0 1 1,-1-1-1,1 1 1,-1 1-1,-12-4 1,-28-2-30,-1 3 0,0 2 1,-77 3-1,-42-3-13,96-4 32,-89-22 1,-68-31 3,-77-15 2,203 59 12,0 5 1,-2 4-1,-127 7 1,-313 61 9,411-37 13,-214 8 0,303-31-61,1-1 0,-1-2 0,1-3 0,0-1 0,0-2 0,1-2 0,0-3 0,-69-30-1,84 26 11,28 18 28,1-1 0,-1 0 1,0 0-1,0 0 0,0 1 0,1-1 1,-1 0-1,1 0 0,-1 0 0,0 0 0,1 0 1,0 0-1,-1 0 0,1 0 0,0-1 0,-1 1 1,1 0-1,0 0 0,0 0 0,0 0 1,0 0-1,0 0 0,0-1 0,0 1 0,0 0 1,1 0-1,-1-1 0,16-21-100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2:42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2994 18 12443,'0'0'104,"0"1"0,-1-1 1,1 1-1,0-1 1,0 1-1,0-1 0,0 1 1,0-1-1,-1 1 1,1-1-1,0 1 0,-1-1 1,1 1-1,0-1 1,0 0-1,-1 1 1,1-1-1,-1 0 0,1 1 1,0-1-1,-1 0 1,1 1-1,-1-1 0,1 0 1,-1 0-1,1 1 1,-1-1-1,1 0 0,-1 0 1,1 0-1,-2 0 1,-18 7 747,13-6-784,1-1 0,-1 1 0,1 0 0,-1 1 1,1-1-1,-1 1 0,1 0 0,0 1 1,0 0-1,0 0 0,-10 7 0,14-9-67,-1 0 0,1 1 0,0-1 0,-1-1-1,1 1 1,0 0 0,-1-1 0,1 1 0,-1-1-1,1 1 1,-1-1 0,1 0 0,-1 0 0,-4-1-1,-34-12 3,36 10-3,-1 1 0,0 0 0,0 0 0,0 0-1,0 1 1,0 0 0,0 0 0,-9 0 0,-78 13-59,61-6 22,0-2 0,-1-2-1,-36-1 1,25-7 1,1-1-1,-47-14 1,55 11 10,-1 2 1,0 1-1,0 2 0,-40 0 0,-20 10-26,-108 22-1,-37 2 77,97-21 0,-262 27-35,-60 28 5,288-29 23,48-7 24,110-24-33,15-3-2,0 0-1,0 1 1,0-1-1,0 1 1,0 0-1,1 1 1,-9 3-1,12-3-8,0 0 0,0 0 0,0 0-1,0 1 1,0-1 0,0 0 0,1 1-1,-1-1 1,1 1 0,0-1-1,-1 0 1,1 1 0,0-1 0,1 5-1,-1-3 3,-4 82-52,-32 169-1,24-188 55,-18 89 28,10-57-1,-14 171-1,34-256-30,0 0 0,1 1 0,0-1-1,1 0 1,0 0 0,2 0 0,7 23-1,-9-32 0,0-1 0,0 0 0,0 1 0,1-1 0,-1 0 0,1-1 0,0 1 0,0 0 0,0-1 1,0 0-1,1 1 0,0-1 0,-1-1 0,1 1 0,0 0 0,0-1 0,1 0 0,-1 0 0,0 0 0,1-1 0,-1 1 0,1-1 0,-1 0 0,1 0 0,0-1 0,7 1 0,41-4-6,-38 2 4,0 0 0,0 0 0,0 2 1,0 0-1,25 5 0,52 22-4,-49-14-3,45 9 1,-40-16 8,0-2 1,-1-2-1,1-3 0,0-1 1,61-10-1,234-59-37,-204 38 32,239-39 1,-271 58 3,170 0 1,-195 15-4,208-5-2,-251-1 9,0-1 0,0-1 0,-1-3 0,1-1 0,47-20 0,-43 12 11,0-2 0,-2-2 0,40-28 0,-65 39 7,-1-1-1,0 0 0,-1-2 1,0 0-1,-1 0 0,-1-1 1,0-1-1,-1 0 0,18-33 1,-16 18-14,-2 0 1,0 0-1,-3-1 1,0-1 0,-2 1-1,-1-1 1,-2 0-1,-1 0 1,-2-1 0,-1 1-1,-1 0 1,-8-35-1,6 53-1,-1-1-1,0 1 1,-1 0-1,0 1 1,-2 0 0,1 0-1,-2 0 1,0 1-1,0 0 1,-1 1-1,-1 0 1,-20-18-1,30 29-1,-1 0-1,1 0 0,0 1 1,-1-1-1,1 0 0,-1 1 1,1-1-1,-1 1 1,1 0-1,-1-1 0,1 1 1,-1 0-1,1 0 0,-1 0 1,1 0-1,-1 0 0,1 0 1,-1 1-1,1-1 1,-1 0-1,1 1 0,-1-1 1,1 1-1,-1 0 0,1-1 1,0 1-1,-1 0 0,1 0 1,0 0-1,-2 1 1,2-1 2,-1 0 1,1 0 0,-1 1 0,0-2 0,0 1 0,0 0-1,0 0 1,0 0 0,1-1 0,-1 1 0,0-1 0,0 0 0,0 0-1,-1 1 1,1-1 0,0 0 0,0-1 0,0 1 0,0 0-1,-2-1 1,-29-13-13,17 7-2,1 1 1,-25-7-1,-197-31 42,127 24-21,-236-24-11,-5 23 1,223 14 2,-327 11-2,3 34 118,76-32 169,327-8-298,47 2 12,-11 0-87,0 0-1,-24 3 1,34-2 105,3-1-19,0 0 0,0 0 0,0-1 0,0 1 0,0 0 0,0 0 0,0 0 0,0 0 1,1-1-1,-1 1 0,0 0 0,0 0 0,0 0 0,0-1 0,0 1 0,0 0 0,0 0 0,0 0 0,0 0 0,0-1 0,0 1 0,0 0 1,0 0-1,0 0 0,0-1 0,0 1 0,-1 0 0,1 0 0,0 0 0,0 0 0,0-1 0,0 1 0,0 0 0,0 0 0,0 0 0,-1 0 0,1 0 1,0 0-1,0-1 0,0 1 0,0 0 0,0 0 0,-1 0 0,1 0 0,0 0 0,0 0 0,0 0 0,0 0 0,-1 0 0,1 0 0,0 0 0,0 0 1,0 0-1,-1 0 0,1 0 0,0 0 0,0 0 0,0 0 0,-1 0 0,1 0 0,0 0 0,0 0 0,0 0 0,0 0 0,-1 0 0,1 0 1,0 0-1,0 1 0,4-15-87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42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0 13683,'-89'158'816,"75"-127"-856,2-1 1,0 2 0,-10 46 0,11-14-11,-7 97 1,11 68 43,6-151 3,-23 454 13,4-159 9,18-9 20,6-304-46,2 0 0,3-1 0,3 0 0,19 59 0,-25-100-17,0-1-1,2 0 1,0 0-1,0-1 1,2 0-1,0-1 1,13 16-1,-16-23 5,1 0 0,0 0 0,0-1-1,1 0 1,0-1 0,0 0 0,0 0-1,1-1 1,0 0 0,0 0 0,0-1 0,1-1-1,11 3 1,1-2-14,-1-1-1,1-1 1,0-2-1,0 0 1,26-3-1,115-25-159,-5 1 51,-116 24 118,-1 2 0,1 2-1,0 1 1,81 17 0,164 59 28,-64-15 0,160 2 15,6-30-25,-297-28 11,675 38-15,-568-34 10,568 6 25,-235-10 4,-1 25 5,-236 0-22,376 90 1,-233-9 69,177 41 36,8-46-90,200-74-31,2-70 4,-120 4 20,-528 27-8,1338-57-8,-234 35 116,433 53 414,-690-10-721,-958-11 178,250 12-54,-290-16 28,45-6-1,-64 4 62,0-1-1,0 0 1,1 0-1,-1 0 1,0-1-1,-1-1 1,1 1-1,-1-1 1,10-7-1,14-14-101,-3-2 0,0-2-1,26-33 1,-4 4-215,-18 22 122,47-49-12,-68 75 209,0 0 0,1 1 0,0 0 0,0 1 0,24-11 1,-22 13-2,0 0 0,0-2 0,-1 1 0,0-2 0,0 1 1,-1-2-1,17-16 0,-27 24-67,-7 6 223,5-3-175,-1-1 1,0 1-1,1-1 0,-1 1 0,0-1 1,0 0-1,1 1 0,-1-1 1,0 0-1,0 0 0,0 0 1,0 1-1,1-1 0,-1 0 1,0 0-1,0 0 0,0 0 0,0-1 1,1 1-1,-1 0 0,0 0 1,0 0-1,0-1 0,-1 1 1,-7-6-24,8 6 26,-1 0 0,1-1 0,0 0-1,0 1 1,-1-1 0,1 0-1,0 0 1,0 1 0,0-1-1,0 0 1,0 0 0,0 0 0,0 0-1,0 0 1,1-1 0,-1 1-1,0 0 1,0 0 0,1-1-1,-1 1 1,1 0 0,0 0-1,-1-1 1,1 1 0,0-1 0,-1 1-1,1 0 1,0-1 0,0-1-1,0-20 71,-1 0 0,-7-43 0,7 39-12,1 25-63,1 0 0,-1 0 0,0-1 0,0 1-1,0 0 1,0 0 0,-1-1 0,1 1 0,-1 0 0,1 0 0,-1 0 0,0 0 0,1 0 0,-1 0 0,0 0 0,-1 0 0,-1-3 0,3 4-18,-1 0-1,1 0 1,-1 0-1,0 0 1,0 0-1,1 0 1,-1 1-1,0-1 0,0 0 1,0 0-1,0 1 1,0-1-1,0 0 1,0 1-1,0-1 1,0 1-1,0-1 1,0 1-1,-1 0 1,1-1-1,0 1 1,0 0-1,0 0 1,0 0-1,-2 0 1,0 1-63,0 0-1,1 0 1,-1 0 0,1 1 0,-1-1 0,1 1 0,0-1 0,-4 4 0,-18 10-427,-33 7-127,15-9 241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44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13092 3923 11891,'-6'3'196,"1"-1"1,-1 1 0,0-1 0,0 0 0,-9 1 0,14-2-167,0-1 1,0 0-1,-1 0 1,1 0-1,0 1 1,0-1-1,0 0 1,-1-1 0,1 1-1,0 0 1,0 0-1,0 0 1,0-1-1,-1 1 1,1-1-1,0 1 1,0-1-1,0 1 1,0-1 0,0 1-1,0-1 1,0 0-1,0 0 1,0 1-1,1-1 1,-1 0-1,0 0 1,0 0-1,1 0 1,-1 0 0,1 0-1,-1 0 1,1 0-1,-1 0 1,1-1-1,-1 1 1,1-2-1,-1-8-32,1 0-1,0 0 0,1-1 0,1 1 0,0 0 0,0 0 1,1 0-1,7-17 0,-2 2-6,65-220-98,40-138 76,-108 366 33,109-377 19,24 7 19,-83 258-16,109-292 33,-146 365-61,-4 0 0,-1-2 1,-3 0-1,-3 0 0,-1-92 1,-7 120 4,-2 1 0,-1-1 0,-2 1 0,-17-56 0,8 46 79,-2 0 0,-43-72 0,33 62 107,-37-95-1,43 94-160,18 43-20,-1-1 0,-1 0 0,1 1 0,-2 0 0,1 0 0,-1 1 0,0-1 0,-13-12 0,13 16-2,1 0 0,-1 0 1,0 1-1,0 0 0,0-1 0,0 2 0,0-1 1,-1 1-1,1 0 0,-1 0 0,0 1 1,0 0-1,-7 0 0,-18 1 43,-41 4-1,43-1 10,-54-2-1,-646-43-402,-86-10 156,5 0 196,609 45-23,-876-39-11,904 34 21,-1262-62-8,-459 24-167,507 24 187,-334-14 158,321-76-89,517 49 262,810 64-322,-83 1-39,129 3 24,1 2-1,-1 1 1,-42 11-1,61-12 10,1 0-1,0 1 0,0-1 1,0 2-1,0-1 0,0 1 1,1 1-1,0-1 1,0 1-1,1 0 0,0 1 1,0 0-1,0 0 1,1 0-1,0 0 0,0 1 1,1 0-1,0 0 0,-5 14 1,-2 13-88,1 0 0,2 0 0,-6 58 1,8-53-164,-29 207-1681,17-157 1489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52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1823 153 7474,'-33'-8'579,"-1"1"0,0 2 0,0 2 0,-64 1 0,-140 25 696,64-5-1127,37-10 69,-109 10 501,209-13-565,0 2-1,0 2 1,1 1-1,-53 23 1,43-12-36,1 3 0,1 2 1,1 2-1,-73 62 0,102-77-100,1 1-1,0 1 0,2 0 1,-1 0-1,2 1 1,0 1-1,1 0 0,0 0 1,-9 31-1,-1 12-2,-16 99-1,26-112-13,0 0 4,-40 223 5,37-184 76,0 102 0,12-160-50,1 1-1,1-1 1,2 1 0,1-1 0,2 0 0,0-1 0,2 1-1,1-2 1,1 1 0,1-1 0,1-1 0,1 0 0,2-1 0,0-1-1,37 40 1,-19-27-28,0-2 0,3-1 0,0-2 0,2-2 0,2-2 0,0-1-1,1-2 1,2-2 0,0-2 0,1-2 0,51 14 0,-1-11-13,103 11 0,98-5-10,-149-15 13,-63-6 11,1-3 0,134-12 0,-167 2-2,0-2-1,0-2 0,-1-3 1,0-1-1,64-30 0,-60 17 39,-2-1-1,0-3 1,-2-3 0,84-73-1,-59 36 153,-4-2 0,65-88 0,-105 120-96,-3-1 1,-1-2-1,-2-1 0,-3-1 1,-1 0-1,-3-2 1,-1-1-1,-3 0 1,-2-1-1,-2 0 0,-3-1 1,4-80-1,-11 90-26,-1 0-1,-2 0 1,-10-60-1,8 83-56,-1 0-1,0 1 1,-2 0 0,0 0-1,-1 1 1,0-1 0,-2 2-1,0-1 1,-24-28-1,5 14 13,-2 1-1,-2 1 1,0 2-1,-2 1 0,-1 2 1,0 2-1,-57-26 0,-287-96 83,270 110-125,40 14 455,-103-45 0,167 63-404,0-1 1,0 0-1,1 0 0,-1 0 1,1-1-1,-1 0 0,1 0 1,0 0-1,1-1 0,-1 0 1,1 0-1,0 0 0,-5-7 1,-7-26 175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0:53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1537 416 10946,'-24'-9'226,"-1"0"-1,0 2 1,0 1-1,0 1 1,-1 1-1,0 1 1,0 2-1,-42 2 1,-17 6 127,-107 25 1,96-15-270,3-1 160,1 4 1,-177 62-1,242-70-171,0 1-1,1 1 0,0 1 0,1 1 0,-32 29 1,40-30-53,1 1 1,1 0 0,0 1-1,1 1 1,1 1 0,0 0 0,-16 35-1,8-4 5,2 1-1,2 1 0,3 1 0,-12 79 1,14-29 2,2 147 0,12-174-22,4 0-1,4-1 0,2 0 1,32 102-1,122 279-2,-45-200-28,-103-226 18,0 0 1,2-2-1,1-1 1,2 0-1,0-2 1,32 27 0,-7-14-12,1-3 0,2-2 0,2-3 1,1-1-1,0-3 0,2-3 1,106 30-1,-73-32-25,2-3 1,0-5-1,0-3 0,136-4 1,341-42 49,-511 27 38,0-2 0,-1-4 0,-1-1 0,0-3 0,-2-3 0,0-1 0,-1-3 0,73-50 0,-91 51-15,-2-2-1,-1-2 0,-1 0 1,-1-2-1,-2-2 1,-2 0-1,0-1 0,23-46 1,3-19 66,72-197 0,-3-90-36,-24-6 23,-71 275-3,-5 0-1,-5-1 0,-5-1 1,-5 0-1,-16-185 1,7 268-33,-2 1 1,-1-1-1,-2 1 1,-1 1 0,-18-42-1,18 55-13,-1 1-1,0 0 1,-2 1-1,0 0 1,-1 1-1,-1 0 0,0 1 1,-2 1-1,-22-18 1,10 13 0,-1 3 0,-1 0 0,0 2-1,-1 1 1,-1 1 0,0 2 0,-1 2 0,0 1 0,-36-5 0,-29 0-26,-192-1 1,-384 52-190,405-14 29,-56 13-361,262-24 212,1 3 0,0 2-1,-61 27 1,57-15 74,5-5-32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33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1841 32 11082,'-5'-4'91,"-1"0"-1,-1 0 0,1 1 1,-1 0-1,1 0 0,-1 1 1,0 0-1,0 0 0,0 1 1,0-1-1,0 1 0,0 1 1,-8 0-1,-13 1 73,1 1 1,-30 6-1,46-6-32,-289 58 1028,112-19-736,22-10-107,-142 30-47,271-51-254,-1 1-1,1 2 1,1 1-1,1 2 1,0 2-1,-38 24 1,48-24 1,1 0 0,0 2 0,2 1 0,0 0 0,1 2 0,1 0 0,2 2 0,-22 35 0,17-19 8,3 2 1,1 0 0,2 1-1,2 0 1,2 1 0,2 1-1,-5 51 1,8-22 11,3 1-1,4 0 1,14 123 0,-4-133-50,3 0 1,3-1 0,2 0-1,4-2 1,2 0 0,3-1-1,2-2 1,4-1 0,1-1-1,3-2 1,3-1 0,2-2-1,2-2 1,3-2 0,75 64-1,-56-61-105,3-3 0,1-3 0,2-3 0,125 55 0,-152-80 62,2-1-1,0-3 1,1-1-1,0-3 1,1-1-1,0-3 1,0-2 0,1-1-1,66-7 1,-42-6 29,0-4 0,-1-3 0,0-2 0,-2-4-1,0-3 1,91-49 0,-44 11 63,-4-4 0,178-143 0,-228 159 17,-4-3 1,-1-3-1,-3-2 1,-3-3-1,-2-1 1,-4-3-1,54-101 1,-68 105 53,-3-2-1,-3-1 1,-2-1 0,-3-1 0,-4-1 0,-2 0-1,-4-1 1,5-121 0,-15 152-21,-3 0 0,0 0 0,-3 0 0,-13-54-1,14 78-60,0 1-1,-1 0 1,-1 0-1,0 0 0,-1 1 1,0 0-1,-1 0 0,0 1 1,-1 0-1,-1 0 0,0 1 1,0 0-1,-1 1 0,-18-13 1,13 14-39,0 0 0,0 2 0,-1 0 0,0 1 0,0 0 0,-1 1 0,0 1 0,1 1 0,-1 1 0,0 0 1,-24 2-1,-25 2-43,-111 20 0,175-22 57,-145 26-93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3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11995,'8'-1'152,"-1"0"0,0 0-1,0 0 1,1 1 0,-1 0 0,0 0 0,12 3 0,13-1-107,331-13-3,-18-1 312,462-10 243,-651 7-588,335-24 120,4 31 299,200 71 294,-156-9-535,-391-47-155,0-6-1,167-21 1,-312 20 5,97-7 1922,-100 7-1460,0-1-499,1-4-10,-1-1 1,-1 0-1,1 0 0,-1 0 1,0 1-1,0-1 0,0 0 0,-1 1 1,-4-10-1,-23-39-74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1:34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3100 228 13059,'-45'-29'401,"-67"-31"0,58 32-384,13 8-12,-1 3 0,0 1 0,-1 3 0,-1 1 0,0 2 0,0 2 0,-83-4 0,-2 9 132,-187 22 0,149-1-95,1 7-1,-204 60 1,256-51-43,1 6 0,2 4 0,2 5 0,-102 64 0,162-81-4,1 3 0,1 2 0,3 2 0,1 1-1,2 3 1,1 1 0,3 2 0,2 2 0,-44 76-1,50-67 1,2 1 0,3 2-1,2 0 1,3 1-1,-20 110 1,24-66-14,4 1-1,4 179 1,10-209 9,4 0 0,3 0 1,3 0-1,3-2 0,4 0 0,3-1 1,38 84-1,-37-109-8,2 0 1,1-2-1,3-1 0,51 59 0,-51-70-15,1-3 0,2 0-1,1-2 1,1-2-1,72 43 1,-57-45-7,1-2 0,1-1-1,1-4 1,1-1 0,0-3 0,98 12 0,-2-12-41,192-7 0,-63-18 29,305-50-1,-499 47 23,153-46 1,-182 41 27,0-3 1,-2-2 0,81-50 0,-73 32 38,-3-1 0,-1-4 0,-3-2-1,-1-2 1,-3-3 0,-3-2 0,-2-1 0,52-86 0,10-33 499,102-229 0,-143 250 160,91-315 0,-144 412-561,-1 0 0,6-85 0,-18 112-103,0 0-1,-2 0 1,-2 1 0,0-1 0,-2 1-1,-14-46 1,10 48-26,-1 1-1,-1 0 1,-2 1-1,0 0 1,-2 1-1,-1 1 1,-1 0-1,-1 2 1,0-1-1,-2 2 1,-1 1-1,0 0 1,-2 2-1,0 1 1,-43-25-1,23 20-112,-1 2 1,0 2-1,-2 2 0,-83-17 0,-202-13-158,125 31 85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3:02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65 11338,'-1'-1'33,"1"1"0,-1 0 0,1 0 0,-1 0 0,1-1 0,-1 1 0,1 0 0,-1 0 0,1 0 0,-1 0 0,1 0 0,-1 0 0,1 0 0,-1 0 0,0 0 0,1 0 0,-1 0 0,1 0 0,-1 1 0,1-1 0,-1 0 0,1 0 0,-1 0 0,1 1 0,0-1 0,-1 0 0,1 1 0,-1-1 0,1 0 0,0 1 0,-1-1 0,1 0 0,0 1 0,-1-1 0,1 1 0,0-1 0,-1 1 0,1-1 0,0 1 0,0-1 0,0 1 0,0-1 0,-1 1 0,1-1 0,0 1 0,0 0 0,-8 29 313,7-26-170,-68 519 2227,58-410-2215,-7 59 34,-70 603 562,81-722-703,7-53-77,0 1 0,0 0-1,1-1 1,-1 1 0,0 0 0,1-1-1,-1 1 1,1 0 0,-1-1 0,1 1-1,-1-1 1,1 1 0,-1-1 0,1 1 0,-1-1-1,1 1 1,-1-1 0,1 1 0,0-1-1,-1 0 1,1 0 0,0 1 0,0-1 0,-1 0-1,1 0 1,1 1 0,23 3 63,-18-3-48,73 16 109,138 22-36,-47-8-77,-118-20 44,1-1-1,94 4 1,-110-16 42,49-8 0,33-2 222,66 13 117,143-6-154,32-39-223,100-8-36,11 6-44,-285 24 5,-164 21 10,0 1 1,0 1-1,0 1 0,0 1 0,0 1 1,24 7-1,-29-5 3,-11-3 0,0 0 0,0-1 0,1 0 0,0-1 0,14 2 0,-20-3-3,0-1 0,-1 1 0,1 0 1,-1-1-1,1 1 0,-1-1 0,1 0 1,-1 0-1,0 1 0,1-1 0,-1 0 1,0 0-1,0 0 0,1 0 0,-1-1 0,0 1 1,0 0-1,0 0 0,1-3 0,16-29-11,-14 25 14,30-65-27,-3-1 0,40-143 0,-54 130-170,-4-1 0,4-109 0,13-100-132,-8 200 310,6-33 13,-26 112-16,0 1 1,-2 0 0,1 0-1,-2-1 1,-4-25 0,5 41 14,0 1 1,-1-1-1,1 1 0,0-1 1,-1 1-1,1-1 1,-1 1-1,1-1 0,-1 1 1,0 0-1,1-1 1,-3-1-1,2 2 2,0 1 1,0 0-1,0-1 1,0 1-1,0 0 1,0 0-1,0 0 0,-1 0 1,1 0-1,0 0 1,0 0-1,0 0 1,0 1-1,0-1 1,0 0-1,-2 1 0,1-1 4,0 0-1,0 0 1,0 0-1,-1 0 0,1-1 1,0 1-1,0-1 0,0 1 1,0-1-1,-3-1 1,-12-3 0,1 4-2,0 2 1,0 0 0,0 1-1,0 0 1,-29 10-1,24-6 13,-1-2-1,-25 3 0,15-5 12,-1-3-1,0 0 0,1-2 1,-61-14-1,-121-48 35,148 41-52,-1 4 1,-107-19-1,-181 18 2,8 1 23,143-9-28,64 7-8,-152-3 1,177 28-7,-214 35-1,254-27 18,20-4-102,0-3 0,0-2 0,0-3 0,-1-1 0,-72-14 0,121 14-15,1 1-18,-1-1 0,1 1 0,-1 0 0,0 1 0,1 0 0,-1 0 0,1 0 0,-1 1 0,-8 1 0,9 1-225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2912 10282,'-6'6'300,"0"-1"0,-1 0 0,1 0-1,-1 0 1,0-1 0,-1 0 0,-8 4 0,14-8-248,0 1 0,0-1 0,0 1 1,0-1-1,0 0 0,0 1 1,0-1-1,0 0 0,0-1 1,0 1-1,0 0 0,0 0 0,0-1 1,0 1-1,0-1 0,0 0 1,0 0-1,0 1 0,0-1 1,1-1-1,-1 1 0,0 0 0,1 0 1,-1 0-1,1-1 0,-1 1 1,1-1-1,0 1 0,-1-1 1,1 0-1,0 1 0,0-1 0,0 0 1,-1-3-1,-4-10 125,0 1 0,1 0 0,1-1 0,-5-31 0,-2-69 262,9 88-347,-1-466 608,41-2-475,27-147-171,28 3 252,-92 638-294,-1 1 1,0-1 0,1 1-1,-1-1 1,0 1 0,0-1-1,0 1 1,0-1 0,0 0-1,0 1 1,1-1 0,-1 1-1,0-1 1,-1 0 0,1 1-1,0-1 1,0 1 0,0-1-1,0 1 1,0-1 0,-1 1-1,1-1 1,0 1 0,0-1-1,-1 1 1,1-1 0,-1 0-1,-9 11 216,-10 25-102,37-54-208,-14 16 82,-1 0-1,1 0 0,0 0 0,-1 1 0,1-1 0,0 1 0,0 0 1,1 0-1,-1 0 0,0 0 0,1 0 0,-1 1 0,1 0 0,0 0 1,-1 0-1,6-1 0,7 0-15,0 1 0,28 0 0,10 1-7,-5-7 19,0-2-1,-1-2 1,77-28 0,137-72-16,-38 15 12,-163 73 7,2 3 0,0 2 0,1 3 0,0 3 0,1 3 0,69 0 0,19 13-14,196 31 0,94 5-4,-281-45-71,194-31 0,-33 2-26,-316 33 108,26-2-38,1 2 0,-1 1 0,50 6 0,-64-1 126,-19-5-70,0 1 0,0-1 1,0 1-1,0-1 0,0 0 1,0 1-1,0-1 0,0 1 1,0-1-1,0 0 0,-1 1 1,1-1-1,0 0 0,0 1 0,0-1 1,0 0-1,-1 1 0,1-1 1,0 0-1,-1 1 0,1-1 1,0 0-1,0 0 0,-1 1 1,0-1-1,-10 14 60,2 2-40,0 0 0,1 1-1,0 0 1,1 0 0,1 1-1,1 0 1,1 0 0,-3 23 0,-6 154-58,12-174 35,-2 569-36,-16 356 31,-60-135 1,76-788 0,-3 30-18,6-49 10,0 0 1,0 0-1,0-1 0,1 1 0,-1 0 0,1 0 0,0-1 0,0 1 1,0-1-1,3 6 0,-3-8-1,0 1 0,1-1 1,-1 1-1,0-1 1,1 0-1,-1 1 0,1-1 1,0 0-1,-1 0 0,1 0 1,0 0-1,0 0 0,3 1 1,30 6-216,-11-3-225,-34-7 410,0 0 0,0 0 0,0 1 0,0 1 0,0-1 0,-18 3 0,-67 12 128,74-10-113,-551 73 93,-397-57-36,707-21 1,132 1 2,-456-3 206,-2-22 130,374 5 5,-276-61 0,470 77 1109,40 11-1085,16 1-110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1180 110 8330,'-12'-6'942,"0"0"1,-14-12 0,20 14-726,-1-1 0,1 1 0,-1 0 1,0 0-1,0 1 0,0 0 0,0 0 0,-1 1 1,1 0-1,-13-2 0,-29 3 277,-1 3 1,-81 14-1,92-10-390,-7 0-42,0 3 1,-47 16 0,69-17-34,0 1 0,1 1 0,0 1 0,1 1 0,-32 23 1,-7 14 68,2 3 0,-88 101 0,126-129-60,2 0 0,0 2 0,-29 54 0,40-65-18,2 1-1,0 0 1,1 0-1,0 0 1,1 0-1,1 1 1,1 0-1,0 0 1,1 19-1,3-3 7,2-1 1,1 1-1,1-1 1,2 0-1,2-1 0,25 60 1,-4-28-1,2-1 0,51 69 0,22 13-19,-82-114-28,2-2 0,54 47 0,-66-64 8,1 0 0,1-1 0,0 0 0,0-1 0,1-1 0,0-1 0,27 9 0,-31-13 4,0-1-1,1 0 0,-1 0 0,1-1 1,0-1-1,-1 0 0,1-1 1,0-1-1,-1 0 0,0-1 0,19-5 1,-15 1 2,1 0 0,-2 0 1,1-2-1,-1 0 0,0-1 0,26-21 1,-21 11 10,0 1 1,-2-2 0,32-43 0,-17 10 32,-1-1 1,-4-2 0,29-73-1,58-198 186,-94 250-96,-4 0 0,11-104 1,-26 154-58,-2 0 0,-1 0 1,-1 0-1,-1 0 1,-2 0-1,0 1 0,-17-52 1,17 67-33,0 0 0,-1 0 0,-1 1 0,0 0 0,-1 0 0,0 0 0,0 1 0,-1 0 0,-1 0 0,0 1 0,0 0 0,0 0 0,-1 1 0,-1 1 0,1-1 0,-1 2 0,-1-1 0,1 2 0,-15-6 0,6 5-113,-1 2 0,0 0 0,-27-1 0,23 3-160,-44-10 0,39 2 58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3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80 9506,'-20'-9'518,"0"1"0,0 1 0,0 1 0,-1 1-1,0 1 1,0 1 0,-29-2 0,39 5-381,0 1-1,-1 0 1,1 1 0,0 0-1,0 0 1,0 1 0,0 0-1,0 1 1,1 1 0,-1 0-1,1 0 1,1 1-1,-1 0 1,1 0 0,-13 12-1,5-2-51,1 1 0,0 1 0,1 0 0,1 1 0,1 1 0,1 0-1,-13 28 1,13-19-34,1 0-1,1 1 0,2 1 0,-10 60 1,14-43-22,2 1 0,1-1 0,3 0 0,2 1 0,2-1 0,2 0 0,16 49 0,-14-62-11,1 0 0,3-1-1,0 0 1,2-1-1,1-1 1,42 57 0,-48-75-18,1-1 0,0 0 0,1-1 1,1-1-1,0 0 0,29 18 1,-31-23-3,0 0 0,1-1 0,-1 0 0,1-1 1,0-1-1,0 0 0,0 0 0,0-2 0,0 1 0,16-2 1,-16 0-1,-1-1-1,1-1 1,-1 0 0,0-1 0,0 0 0,0-1 0,0 0 0,0-1 0,12-7 0,-9 3 1,0-1 0,0 0-1,-1-1 1,-1-1 0,22-24 0,-11 7 13,-2-1-1,-2-1 0,-1-1 0,-1 0 0,22-56 1,-9 7 71,-4-1 0,19-97 1,-33 115 7,-4-1 0,-3 1 0,-2-95 0,-4 133-29,-2 0 0,-1 0 0,-1 0 1,-13-43-1,15 62-52,0 0 0,-1 0 0,0 1 1,0-1-1,0 1 0,-1-1 0,0 1 1,-1 1-1,1-1 0,-1 0 1,0 1-1,0 0 0,-1 0 0,1 1 1,-1-1-1,0 1 0,0 0 0,-1 1 1,1 0-1,-1 0 0,-8-3 1,7 5-72,0-1 1,0 1-1,0 0 1,-1 0 0,1 1-1,0 0 1,-1 1-1,1 0 1,0 0 0,0 1-1,0 0 1,-11 4-1,-4 4-413,0 1-1,-36 23 0,-20 10-179,74-41 592,-1-1 0,1 0 0,0-1 0,-1 1-1,1-1 1,-1 0 0,-8 0 0,8-1-50,0-1 0,0 0 0,0 0 0,1 0 0,-10-4-1,14 5 103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3:59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42 10330,'1'-1'123,"-1"0"0,1 0-1,0 0 1,-1 0 0,1-1 0,-1 1-1,1 0 1,-1 0 0,0-1-1,0 1 1,1 0 0,-1 0 0,0-1-1,0 1 1,0 0 0,0-1-1,-1 1 1,1 0 0,0 0 0,0-1-1,-1 1 1,1 0 0,-1 0-1,1-1 1,-1 1 0,-1-2 0,1 2-2,0 0 1,-1 1-1,1-1 1,-1 0-1,1 1 1,0-1-1,-1 1 1,1-1-1,-1 1 1,1 0-1,-1 0 1,1-1-1,-1 1 1,0 0-1,1 0 1,-1 1-1,1-1 1,-1 0-1,1 0 1,-1 1-1,1-1 1,-1 1-1,0 0 1,-21 7 421,0 0 0,1 2 0,-31 17 0,45-22-503,-1 1 1,1 0 0,1 1 0,-1-1-1,1 2 1,0-1 0,1 1 0,-1 0 0,2 0-1,-11 18 1,4 0 55,1 1 0,-10 36 0,17-49-61,1 0 0,0 1 1,1-1-1,1 1 0,0-1 1,2 23-1,-1-35-34,0-1 0,0 1 0,0-1 0,1 1 0,-1-1 0,0 1 1,1-1-1,-1 0 0,1 1 0,-1-1 0,1 1 0,0-1 0,-1 0 0,1 0 0,0 1 0,0-1 1,0 0-1,0 0 0,0 0 0,0 0 0,3 2 0,-3-3-1,0 0-1,1 0 1,-1 1 0,0-1 0,1 0-1,-1 0 1,0 0 0,1-1-1,-1 1 1,0 0 0,1 0-1,-1-1 1,0 1 0,1-1-1,-1 1 1,0-1 0,0 1-1,2-3 1,5-2-6,0-1 0,0-1-1,-1 0 1,13-15 0,2-8 5,-1-1 0,24-47 0,4-8 77,-49 85-71,0 1-1,1-1 1,-1 0-1,0 1 1,1-1 0,-1 1-1,1-1 1,-1 1 0,1-1-1,-1 1 1,1-1-1,-1 1 1,1-1 0,-1 1-1,1 0 1,0-1 0,-1 1-1,1 0 1,-1 0-1,1-1 1,0 1 0,0 0-1,0 0 0,-1 0-1,1 1 1,-1-1-1,1 0 0,-1 0 1,1 1-1,-1-1 1,1 0-1,-1 1 1,1-1-1,-1 1 0,1-1 1,-1 1-1,0-1 1,1 1-1,-1-1 1,0 1-1,1-1 0,-1 1 1,0 0-1,12 42 80,-9-26-47,1-7-46,-1 1-8,0-1 0,1 0 0,0 0 0,0 0 0,1-1 0,1 1 0,0-1 0,13 16 0,-18-24 14,-1-1 0,1 1-1,0-1 1,0 1 0,-1-1-1,1 0 1,0 1 0,0-1-1,0 0 1,0 1 0,0-1-1,0 0 1,-1 0 0,1 0-1,0 0 1,0 0 0,0 0 0,0 0-1,0 0 1,0 0 0,0 0-1,0 0 1,0-1 0,-1 1-1,1 0 1,0-1 0,0 1-1,0 0 1,0-1 0,-1 1-1,1-1 1,0 1 0,-1-1-1,1 0 1,0 1 0,-1-1-1,1 0 1,0 0 0,4-5 13,-1 0 1,0 0-1,7-13 1,-7 12-64,16-31-42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04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39 11162,'-1'-6'548,"-3"-14"335,4 19-819,0 0 0,0 1 0,-1-1 0,1 1 0,0-1 0,0 1 0,0-1 0,-1 1 0,1-1 0,0 1-1,-1-1 1,1 1 0,0-1 0,-1 1 0,1-1 0,-1 1 0,1 0 0,-1-1 0,1 1 0,-1 0 0,1-1 0,-1 1 0,1 0-1,-1 0 1,1-1 0,-1 1 0,0 0 0,0 0-10,1 0-1,-1 1 0,0-1 1,1 0-1,-1 0 1,1 1-1,-1-1 1,1 1-1,-1-1 0,1 0 1,0 1-1,-1-1 1,1 1-1,-1-1 1,1 1-1,0-1 0,0 1 1,-1-1-1,1 1 1,0 0-1,0-1 1,-1 1-1,1 1 0,-5 18 302,4-15-205,-6 35 121,2 0-1,-1 47 1,7 83-207,1-121 11,-2-11-44,0 12 94,3-1 0,1 1 0,11 49 0,-15-98-111,1 0-1,-1 1 1,0-1 0,0 0 0,0 0 0,1 0 0,-1 0 0,1 0-1,-1 0 1,1 0 0,-1-1 0,1 1 0,-1 0 0,1 0-1,0 0 1,0 0 0,-1-1 0,3 2 0,-3-2 3,1 0 0,-1 0 0,1 0 0,-1 0 0,1 0 0,-1 0 0,1-1 0,-1 1 0,1 0 0,-1 0 0,1-1 0,-1 1 0,1 0 0,-1-1 0,1 1 0,-1 0 0,0-1 0,1 1 0,-1-1 0,0 1 0,1 0-1,-1-1 1,0 1 0,0-1 0,1 0 0,16-43 606,-16 43-622,5-20 158,13-40 91,2 0 0,2 2 1,33-58-1,-52 111-241,-1-1-1,1 1 0,1 0 1,-1 1-1,1-1 1,0 1-1,1 0 0,-1 0 1,1 1-1,8-6 1,-12 9-8,1-1 0,0 1 0,-1 0 0,1 1 0,0-1 0,0 0 0,0 1 0,-1-1 0,1 1 0,0 0 0,0 0 0,0 0 0,0 1 0,0-1 0,-1 1 0,1-1 0,0 1 0,0 0 1,-1 0-1,1 0 0,-1 0 0,1 1 0,-1-1 0,1 1 0,-1-1 0,0 1 0,1 0 0,2 4 0,5 3 4,-2 1 0,0 1 1,0-1-1,0 1 0,-2 1 0,1-1 0,-1 1 1,-1 1-1,0-1 0,-1 1 0,-1-1 1,0 1-1,3 21 0,-3-8 39,-2-1 1,0 1-1,-2 0 1,-1 0-1,-1 0 1,-6 25-1,6-38 21,0-1 1,0 0-1,-2 0 0,1-1 1,-1 1-1,-1-1 0,-10 15 1,12-21-19,0 1 1,-1-1-1,0 0 0,0-1 1,0 1-1,-1-1 1,1 0-1,-1 0 0,0 0 1,0-1-1,-1 0 1,1-1-1,0 1 0,-14 2 1,8-3-29,-1 0 0,0-1 0,1-1 1,-1 0-1,0-1 0,0 0 0,1-1 0,-1 0 1,1-1-1,0-1 0,-16-6 0,27 10-101,0 0-1,1-1 1,-1 1-1,1-1 1,-1 1-1,0-1 0,1 1 1,-1-1-1,1 0 1,0 1-1,-1-1 1,1 0-1,-1 1 0,1-1 1,0 0-1,-1 1 1,1-1-1,0 0 0,0 0 1,0 1-1,0-1 1,0 0-1,0 0 1,0 1-1,0-1 0,0 0 1,0 0-1,0 1 1,0-2-1,1-3-191,-1-7-322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05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13291,'-4'286'4345,"-1"39"-3606,5-322-714,0 1-1,0 0 1,1-1 0,-1 1 0,1 0 0,0-1 0,1 5 0,-2-8-23,0 0 0,0 1 0,0-1 0,0 0 0,0 0 0,1 0 0,-1 1 0,0-1 0,0 0 0,0 0 0,0 0 0,0 0 0,1 0 0,-1 1 0,0-1 0,0 0-1,0 0 1,1 0 0,-1 0 0,0 0 0,0 0 0,0 0 0,0 0 0,1 0 0,-1 0 0,0 0 0,0 0 0,0 0 0,1 0 0,-1 0 0,0 0 0,0 0 0,1 0 0,-1 0 0,0 0 0,0 0 0,0 0 0,0 0 0,1 0 0,-1-1 0,12-14 60,8-24-36,-9 17 13,0 1 1,1 1-1,24-31 1,-31 45-34,0 1 0,1 0 0,-1 0 0,1 0 0,0 1 0,0-1 0,0 2 0,1-1 0,-1 1 0,1 0 1,0 0-1,0 0 0,0 1 0,0 0 0,0 1 0,9-1 0,-6 1-3,1 1 0,0 1 0,-1-1-1,1 2 1,-1-1 0,0 2 0,19 5 0,-24-6 0,0 0 1,0 1-1,-1-1 1,1 1-1,-1 0 1,0 0-1,0 0 1,4 4-1,-6-5 0,0 1 0,0-1 0,-1 0 0,1 0 0,-1 1 0,0-1 0,1 1 0,-1-1 0,0 1 0,-1 0 0,1-1 0,0 1 0,-1 0-1,1 0 1,-1 4 0,0-3 46,-1 1-1,0-1 0,0 0 0,0 0 0,0 0 0,-1 0 0,0 0 0,1 0 0,-1-1 0,-1 1 1,1-1-1,0 1 0,-1-1 0,0 0 0,-4 5 0,-5 3 224,-1 0 1,-20 13-1,7-7-39,0-1 0,-1-2 0,-1 0 0,0-2-1,-1-1 1,-43 11 0,72-22-264,-1 0 1,1 0-1,0 0 0,-1 0 1,1 0-1,-1 0 0,1 0 1,0 0-1,-1 0 0,1 0 1,-1 0-1,1 0 0,0 0 0,-1 0 1,1 0-1,-1 0 0,1-1 1,0 1-1,-1 0 0,1 0 1,0 0-1,-1-1 0,1 1 1,0 0-1,-1 0 0,1-1 1,0 1-1,0 0 0,-1-1 1,1 1-1,0 0 0,0-1 0,0 1 1,-1 0-1,1-1 0,0 1 1,0-1-1,0 1 0,0 0 1,0-1-1,0 1 0,0 0 1,0-1-1,0 1 0,0-1 1,0 1-1,0-1 0,0 1 0,0 0 1,0-1-1,0 1 0,0 0 1,0-1-1,1 0 0,10-32-627,-6 20 502,7-26-324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07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58 10914,'0'-4'182,"0"1"0,-1 0-1,1 0 1,-1 0 0,0 0-1,0-1 1,0 1-1,0 0 1,0 1 0,-1-1-1,-3-5 1,4 6-80,0 1 1,-1 0-1,1-1 1,-1 1-1,1 0 0,-1 0 1,0 0-1,1 0 0,-1 0 1,0 0-1,0 1 0,1-1 1,-1 0-1,0 1 0,0 0 1,0-1-1,0 1 1,0 0-1,0 0 0,0 0 1,-2 0-1,-5 2 18,0 0 1,1 0-1,-1 1 1,1 0-1,0 0 1,0 1-1,0 0 1,0 0-1,1 1 1,-1 0-1,1 0 1,0 1-1,1 0 1,-1 0-1,1 1 1,-10 13-1,0 2-46,1 1 0,1 0-1,1 1 1,-12 32-1,17-37-49,1-1-1,1 1 0,0 0 0,2 0 0,0 1 0,1 0 1,-1 39-1,4-56-18,1 0 1,-1 0-1,0 0 1,1 0-1,0 0 1,0 0-1,0 0 1,0 0-1,2 3 1,-2-5-1,-1 0 0,1 0 0,0 0 0,0 0-1,0 0 1,0 0 0,0 0 0,0-1 0,1 1 0,-1 0 0,0-1 0,0 1 0,0-1 0,1 1 0,-1-1 0,0 1 0,1-1 0,-1 0 0,0 0 0,1 0 0,-1 0 0,0 0 0,1 0 0,1 0 0,4-1 22,-1 0 1,0-1 0,0 0-1,0 0 1,0 0 0,0-1-1,0 0 1,-1 0-1,1 0 1,5-6 0,10-7 110,21-22 0,-33 29-90,24-23 205,-1-1 1,-3-1 0,29-42 0,-58 76-247,0-1 1,0 1 0,0-1-1,1 1 1,-1-1 0,0 1-1,1-1 1,-1 1 0,0-1-1,1 1 1,-1-1 0,1 1-1,-1 0 1,0-1-1,1 1 1,-1 0 0,1-1-1,-1 1 1,1 0 0,0 0-1,-1-1 1,1 1 0,-1 0-1,1 0 1,-1 0 0,1 0-1,0 0 1,0 0 0,0 0-1,-1 1 0,1 0 0,0-1 0,-1 1 1,1 0-1,-1 0 0,1-1 0,-1 1 0,1 0 1,-1 0-1,0 0 0,1-1 0,-1 1 0,0 0 0,0 0 1,0 1-1,4 51 79,-3-41-67,0 8-65,1 1 0,1 0-1,0-1 1,2 0 0,8 24 0,-12-42-6,0 0 1,-1 0-1,1-1 0,0 1 1,0 0-1,1 0 1,-1-1-1,0 1 1,1-1-1,-1 1 1,4 2-1,-5-4 26,1 1 0,0-1-1,0 1 1,0-1 0,0 0-1,-1 0 1,1 1 0,0-1-1,0 0 1,0 0 0,0 0 0,0 0-1,0 0 1,0 0 0,-1 0-1,1 0 1,0 0 0,0-1-1,1 1 1,2-2-15,-1 0 0,0 0-1,0 0 1,0-1 0,-1 1 0,1 0 0,-1-1-1,1 0 1,-1 0 0,0 0 0,0 0-1,2-3 1,16-33-336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10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9098,'-2'0'679,"2"0"-668,0 0 1,0 0-1,0 0 0,0 0 0,1 0 0,-1 0 1,0 0-1,0 0 0,0 0 0,0 0 0,0 0 0,0 0 1,0 0-1,0 0 0,0 1 0,0-1 0,0 0 0,0 0 1,0 0-1,0 0 0,0 0 0,0 0 0,0 0 0,0 0 1,0 0-1,0 0 0,0 0 0,0 0 0,0 1 1,0-1-1,0 0 0,0 0 0,0 0 0,0 0 0,0 0 1,0 0-1,0 0 0,0 0 0,0 0 0,0 0 0,0 0 1,0 0-1,0 0 0,0 0 0,0 1 0,0-1 1,0 0-1,0 0 0,-1 0 0,1 0 0,0 0 0,0 0 1,0 0-1,0 0 0,0 0 0,0 0 0,0 0 0,0 0 1,0 0-1,0 0 0,0 0 0,2 7-27,-2 7 4537,-9 18-3830,5-19-300,-34 197 411,34-180-716,-1 22 6,4-31 11,2-19-6,-1-7 40,2-14-74,-1 2-353,1 1 0,6-20 1,-8 33 109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3 119 11947,'0'0'52,"-1"1"0,1-1 0,0 1 0,-1-1 1,1 1-1,0-1 0,0 1 0,0-1 0,0 1 1,0-1-1,0 1 0,-1-1 0,1 1 1,0-1-1,0 1 0,0-1 0,1 1 0,-1-1 1,0 1-1,0-1 0,0 1 0,0-1 0,1 2 1,10-5 574,0-1-158,-2 2-265,-1 1 0,0 0 0,1 1 0,-1-1-1,1 2 1,-1-1 0,11 3 0,8 0-70,528-10 205,-47-2-305,-478 10-30,350 14 18,0-22-21,177-50 107,-60 5 66,3 41 64,-262 27-155,30 1-24,-1-20 431,-255 2-319,-6 1 143,0 0-1,0-1 0,0 0 1,0 0-1,10-3 0,-22 9-2094,6-4 1681,-1-1 1,1 1-1,-1 0 0,0-1 1,1 1-1,-1 0 1,0-1-1,1 1 1,-1-1-1,0 1 0,0-1 1,0 1-1,0-1 1,1 0-1,-1 1 1,0-1-1,0 0 1,0 0-1,-1 1 0,-25 1-836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11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55 10498,'0'0'118,"-1"1"1,0-1-1,1 0 0,-1 0 0,1 1 0,-1-1 0,1 0 1,-1 0-1,1 1 0,-1-1 0,1 1 0,-1-1 0,1 0 0,-1 1 1,1-1-1,0 1 0,-1-1 0,1 1 0,0-1 0,-1 1 1,1-1-1,0 2 0,0 1 2532,7-7-1256,0-2-1290,0 0 1,0 1-1,1 0 1,0 0-1,0 1 1,0 0-1,0 1 1,0 0 0,1 0-1,0 0 1,13-1-1,12-1-36,55 0 0,-88 5-65,12-1 6,-5 0-5,-1 1 0,1-1 0,0 2 0,9 0 0,-16 0 0,0-1 0,1 0 0,-1 0 1,0 1-1,0-1 0,0 0 1,0 1-1,1-1 0,-1 1 0,0 0 1,0-1-1,0 1 0,0 0 0,0 0 1,0-1-1,-1 1 0,1 0 1,0 0-1,0 0 0,-1 0 0,1 0 1,0 0-1,-1 0 0,1 1 1,-1-1-1,1 0 0,-1 0 0,0 0 1,0 0-1,1 1 0,-1-1 0,0 2 1,3 45 116,-3-48-117,-1 1-1,1-1 1,0 1 0,0-1-1,0 1 1,-1-1 0,1 1-1,0-1 1,-1 0 0,1 1-1,0-1 1,-1 0 0,1 1 0,-1-1-1,1 0 1,0 1 0,-1-1-1,1 0 1,-1 0 0,1 0-1,-1 1 1,1-1 0,-1 0-1,1 0 1,-1 0 0,1 0-1,-1 0 1,1 0 0,-1 0-1,0 0 1,-6 2 41,5 0-42,1 0 1,-1 1-1,1-1 1,0 1-1,-1 0 0,1-1 1,0 1-1,0 0 1,1-1-1,-2 5 1,-3 36-1,2-19 0,-49 221-11,51-243-54,0-6 43,-5-15 78,0 15-9,-4 12-8,7-3-24,-1-1-1,1 0 0,-1 0 1,0-1-1,0 1 0,-1-1 0,1 0 1,-1 0-1,1 0 0,-1-1 0,-10 5 1,6-5 62,-1 0 0,0 0 1,0-1-1,0 0 1,-15 0-1,-32-1-680,66-12-622,-4 3 821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13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10 682 10194,'-9'25'2641,"11"-45"130,20-75-1204,36-96 0,47-88-1131,-57 165-217,-48 114-228,0 0 0,0-1 0,0 1 1,0 0-1,0-1 0,0 1 0,0 0 0,0 0 0,0-1 1,0 1-1,0 0 0,0 0 0,0-1 0,1 1 1,-1 0-1,0 0 0,0-1 0,0 1 0,0 0 1,1 0-1,-1 0 0,0-1 0,0 1 0,0 0 0,1 0 1,-1 0-1,0 0 0,0 0 0,1-1 0,-1 1 1,0 0-1,0 0 0,1 0 0,-1 0 0,0 0 1,0 0-1,1 0 0,-1 0 0,0 0 0,1 0 0,-1 0 1,0 0-1,1 0 0,-1 0-32,0 1 0,0-1 1,0 0-1,0 0 0,0 1 0,0-1 1,0 0-1,0 1 0,0-1 0,0 0 1,1 0-1,-2 1 0,1-1 0,0 0 1,0 1-1,0-1 0,0 0 0,0 0 1,0 1-1,0-1 0,0 0 0,0 0 0,0 1 1,-1-1-1,1 0 0,0 0 0,0 0 1,0 1-1,0-1 0,-1 0 0,1 0 1,0 0-1,-1 1 0,-2 0-336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14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0 12843,'0'1'125,"0"-1"1,1 1-1,-1-1 1,0 0-1,1 1 1,-1-1 0,0 0-1,1 1 1,-1-1-1,0 0 1,1 0-1,-1 1 1,0-1-1,1 0 1,-1 0 0,1 0-1,-1 1 1,1-1-1,-1 0 1,1 0-1,-1 0 1,0 0-1,1 0 1,-1 0-1,1 0 1,-1 0 0,1 0-1,-1 0 1,1 0-1,0 0 1,22-2-51,-13 1 233,40 2-89,57 7 0,-65-3-203,1-2 0,58-4 0,-92 1-15,0-1 0,0 1 0,0 1 0,0 0 0,1 0 0,-1 1 1,0 0-1,-1 0 0,1 1 0,15 7 0,-9-1 15,1 0 0,-1 2 0,-1-1 0,20 20 0,-26-23-10,-6-4-1,0-1-1,0 0 0,0 0 1,1 1-1,-1-1 0,1-1 0,0 1 1,-1 0-1,1-1 0,0 1 1,0-1-1,0 0 0,5 1 0,-8-2-2,0 0-1,0 0 1,1 0-1,-1 0 1,0 0-1,0 0 1,0 0-1,1 0 0,-1 0 1,0 0-1,0 0 1,0 0-1,1 0 1,-1 0-1,0-1 0,0 1 1,0 0-1,1 0 1,-1 0-1,0 0 1,0 0-1,0-1 1,0 1-1,0 0 0,1 0 1,-1 0-1,0 0 1,0-1-1,0 1 1,0 0-1,0 0 0,0-1 1,0 1-1,0 0 1,0 0-1,0 0 1,0-1-1,0 1 1,0 0-1,0 0 0,0-1 1,0 1-1,0 0 1,0 0-1,0 0 1,0-1-1,0 1 0,0 0 1,0 0-1,0 0 1,0-1-1,-1 1 1,1 0-1,0 0 1,0 0-1,0-1 0,0 1 1,0 0-1,-1 0 1,1 0-1,0 0 1,0 0-1,0 0 0,-1-1 1,1 1-1,-12-11 103,11 11-95,0-1 0,0 1 0,0-1-1,0 1 1,0 0 0,0-1 0,0 1 0,0 0 0,-1 0-1,1 0 1,0 0 0,0 0 0,0 0 0,0 0-1,0 0 1,0 1 0,-2-1 0,3 1-7,-1-1 0,1 0 0,-1 1 0,1-1 0,-1 1 1,1-1-1,-1 1 0,1-1 0,0 1 0,-1-1 0,1 1 0,0 0 0,-1-1 0,1 1 0,0-1 1,0 1-1,0 0 0,0-1 0,0 1 0,-1 0 0,1 1 0,1 4-9,0 1 0,0 0 0,0-1 0,4 13 0,-1-4 20,1 7-15,-1 0-1,-1 0 1,0 38 0,-3-51 32,-1 0 0,0 1 0,-1-1-1,0 0 1,0 1 0,-1-1 0,0-1 0,-1 1 0,0 0 0,0-1-1,-7 11 1,-40 68 614,35-57-384,-22 32-1,34-57-224,1-1-1,-1-1 0,0 1 1,0 0-1,0-1 0,-1 0 1,1 0-1,-1 0 1,0-1-1,0 0 0,0 1 1,0-2-1,0 1 0,0-1 1,-1 1-1,1-1 1,0-1-1,-1 1 0,-6-1 1,-11 0 73,-1-2 1,1 0-1,-26-7 1,36 7-87,-125-27 182,63 12-140,-93-10 1,164 27-146,3 0 101,1 0 1,-1 0-1,1 0 1,-1 0-1,1 1 1,-1-1-1,1-1 1,-1 1-1,1 0 1,-1 0 0,1 0-1,-1 0 1,1 0-1,-1 0 1,1-1-1,0 1 1,-1 0-1,1 0 1,-1-1-1,1 1 1,-1 0-1,1 0 1,0-1-1,-1 1 1,1-1-1,0 1 1,-1 0 0,1-1-1,0 1 1,-1-1-1,1 1 1,0-1-1,0 1 1,0-1-1,0 1 1,-1-1-1,1 1 1,0-1-1,0 1 1,0-1-1,0 0 1,0-7 110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16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49 105 7514,'0'-1'238,"-1"0"1,1-1-1,-1 1 1,1 0-1,-1 0 1,0 0 0,0 0-1,1-1 1,-1 1-1,0 0 1,0 0 0,0 0-1,0 1 1,0-1-1,0 0 1,0 0-1,-1 0 1,1 1 0,0-1-1,0 1 1,0-1-1,-3 0 1,-5-3 2926,48-19-1965,-24 14-1160,1 0 0,0 1-1,0 0 1,19-5-1,-29 11-36,1 0-1,-1 1 1,1 0-1,0 0 0,0 0 1,0 0-1,0 1 1,-1 1-1,1-1 1,0 1-1,0 0 1,0 0-1,10 5 0,-15-6 13,0 1 0,0 0-1,0 0 1,0 0-1,0 0 1,-1 0-1,1 1 1,0-1 0,-1 1-1,1-1 1,-1 1-1,1-1 1,-1 1 0,0 0-1,0 0 1,0-1-1,0 1 1,2 4-1,-2-2 59,-1-1 0,1 1 0,-1 0 0,1-1 0,-1 1 0,-1 0 0,1 0 0,0 0 0,-2 5 0,-1 19-64,0-1 0,3 0 0,2 42 0,0-26-3,0 23 2,5 94 44,-8-168-30,-2-26 109,1 26-57,-2 18-15,4-9-55,0 0 1,0 0-1,0 0 0,0 0 0,0 0 0,-1 0 0,1 0 0,0 0 0,-1 0 0,1 0 0,0-1 1,-1 1-1,1 0 0,-1 0 0,1 0 0,-1-1 0,0 1 0,1 0 0,-1 0 0,0-1 0,0 1 0,1-1 1,-1 1-1,0-1 0,0 1 0,-1 0 0,0-1 18,0 0 0,0-1 0,0 1 0,0-1 0,-1 1 0,1-1 0,0 0 0,0 1 0,0-1 0,-3-2-1,1 0 5,0 2 0,1-1 0,-1 0 0,0 1 0,0 0-1,0 0 1,0 0 0,-1 0 0,1 1 0,0-1 0,0 1 0,0 0-1,-1 1 1,1-1 0,0 1 0,-5 1 0,5-1-17,-1 1 0,1 1 1,0-1-1,0 1 0,0-1 1,0 1-1,0 1 0,0-1 0,1 0 1,0 1-1,-1 0 0,1-1 1,-4 8-1,-2-1-2,-12-8 37,12-2-38,8 0-7,-1 0-1,1 1 1,0-1 0,0 1-1,0-1 1,0 1-1,0 0 1,-1-1 0,1 1-1,1 0 1,-1 0-1,0 0 1,0 0 0,0 0-1,0 0 1,0 0-1,1 0 1,-1 0-1,1 0 1,-1 0 0,0 0-1,1 0 1,0 1-1,-1-1 1,1 0 0,0 0-1,0 1 1,-1-1-1,1 0 1,0 2 0,-2 47-61,2-43 57,-16-50-98,11 29 93,4 11 2,0-1 0,0 0-1,-1 1 1,1-1 0,-1 1-1,0-1 1,-4-3 0,9 17-172,-2-6 91,-1-9 43,-16-43 25,16 44 19,-1-1 0,0 1 1,1-1-1,0 1 0,0-1 0,0 0 1,1 1-1,-1-1 0,1 1 1,0-1-1,1 1 0,1-6 0,4-15-7,11-77 4,29-136 30,-46 230 116,3-2-684,4 16-757,-3-2 1028,1-4-93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18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90 11306,'-1'1'870,"1"-1"-746,0 0 0,-1 1 0,1-1 0,0 0 1,0 0-1,0 0 0,0 0 0,-1 0 0,1 0 1,0 0-1,0 0 0,0 0 0,0 0 0,-1 0 1,1 0-1,0 0 0,0 0 0,0 0 0,-1 0 0,1 0 1,0 0-1,0 0 0,0 0 0,-2-1 1366,2 0-1365,0 1-1,0 0 0,0 0 0,0 0 0,-1 0 1,1-1-1,-4-8 656,4 7-702,0-1 0,1 1-1,-1 0 1,0-1 0,1 1 0,-1 0 0,1 0 0,0-1-1,0 1 1,0 0 0,0 0 0,0 0 0,2-2-1,-2 3 19,-2 3-83,1 1 0,-1-1-1,1 0 1,-1 1 0,0-1-1,0 0 1,0 1 0,0-1 0,0 0-1,-1 0 1,1 0 0,-1 0-1,1 0 1,-1-1 0,0 1-1,-3 2 1,2-1 125,2 0-118,-1 0 0,0 0 0,1 0-1,0 0 1,0 0 0,-1 0 0,2 0 0,-1 0 0,0 1 0,1-1 0,-1 0 0,1 0-1,1 6 1,3 45-9,3-33-19,-1-18 1,2-12 9,-1-5 3,-3 5 12,1-1-1,0 1 0,12-17 1,-16 24-15,0 1-1,1-1 1,-1 1-1,0-1 1,1 1 0,-1 0-1,1 0 1,-1-1-1,1 1 1,0 0 0,0 0-1,-1 1 1,1-1-1,0 0 1,0 1 0,0-1-1,0 1 1,0-1-1,0 1 1,-1 0 0,1 0-1,0 0 1,0 0 0,0 0-1,0 0 1,0 1-1,3 0 1,0 0-2,0 0 0,0 0 0,1 0 1,-1-1-1,0 1 0,1-1 0,-1-1 0,0 1 0,1-1 0,-1 0 0,0 0 1,0-1-1,0 1 0,0-1 0,0 0 0,0 0 0,6-4 0,14-5 9,-25 10-6,1 1 0,-1 0 1,1 0-1,-1-1 1,1 1-1,-1 0 0,1-1 1,-1 1-1,0 0 1,1-1-1,-1 1 0,0-1 1,1 1-1,-1-1 1,0 1-1,1-1 0,-1 1 1,0-1-1,0 1 1,1-1-1,-1 1 0,0-1 1,0 1-1,0-1 1,0 1-1,0-1 0,0 0 1,0 1-1,0-1 0,0 1 1,0-1-1,0 1 1,0-1-1,-1 1 0,1-1 1,0 1-1,0-1 1,0 1-1,-1-1 0,1 1 1,0-1-1,-1 1 1,1-1-1,0 1 0,-1-1 1,1 1-1,-1 0 1,1-1-1,-1 1 0,0-1 1,-27-24 90,22 20-67,1 1-66,0 0 0,0 0-1,-1 0 1,1 1 0,-1 0 0,0 0-1,0 0 1,0 0 0,0 1-1,-1 0 1,1 1 0,0-1 0,-1 1-1,-12 0 1,1 1-108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0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63 10082,'16'-25'6959,"-21"42"-4476,5-15-2520,-10 30 168,2 1 1,1 1-1,1-1 1,3 1-1,0 0 1,2 0 0,4 39-1,-2-71-130,-1-1 0,0 0 0,1 0 0,-1 1 0,1-1 0,-1 0 0,1 0 0,0 0 0,-1 0 0,1 0 0,0 0 0,0 0 0,0 0 0,0 0 0,0 0 0,0 0 0,0 0 1,0 0-1,0-1 0,0 1 0,0-1 0,0 1 0,1-1 0,-1 1 0,0-1 0,0 0 0,1 1 0,-1-1 0,1 0 0,9 2 2,-1-1 0,21-1 0,-3 0 1,-2 3 8,-12-1-9,0 0 1,-1-1 0,1 0-1,0-1 1,0-1-1,0 0 1,-1-1-1,17-4 1,-24 4 18,0 1 0,0 0 0,0 0 0,0 1 0,0-1 0,9 2 0,0-1 4,-14 0-22,-1 0 0,1-1 0,0 1 0,0 0 0,-1 0 0,1-1 0,0 1 0,-1-1 0,1 1 0,0-1 0,-1 1 0,1-1 0,0 1 0,-1-1 0,1 1 0,-1-1 0,1 0 0,-1 1 0,0-1 0,1 0 0,-1 1 0,0-1 0,1 0 0,-1 0 0,0 1 0,0-1 0,1 0 0,-1 0 0,0 1 0,0-1 0,0-1 0,1-33 71,-1 23-46,2-27 98,2-22 3,-8-101 0,4 161-123,0-1-1,0 1 1,0-1 0,-1 0 0,1 1-1,-1-1 1,1 1 0,-1-1 0,1 1-1,-1-1 1,0 1 0,0-1-1,0 1 1,0 0 0,0-1 0,0 1-1,0 0 1,0 0 0,-1 0 0,1 0-1,0 0 1,-1 0 0,-2-1 0,3 1-4,-3-1 25,0-1-1,0 2 1,-1-1 0,1 0-1,0 1 1,-1 0-1,1 0 1,-1 0 0,1 1-1,-1-1 1,0 1-1,-5 0 1,-9 2 183,-31 7 1,26-4-63,-102 19 79,126-24-304,0 0 0,-1 0-1,1-1 1,-1 1 0,1 0-1,-1 0 1,1 0 0,0-1 0,-1 1-1,1 0 1,0 0 0,-1-1-1,1 1 1,0 0 0,-1-1 0,1 1-1,0 0 1,-1-1 0,1 1-1,0 0 1,0-1 0,0 1 0,-1-1-1,1 1 1,0 0 0,0-1-1,0 1 1,0-1 0,0 1 0,0-1-1,0 0 1,-2-18-429,2 15 244,-1-11-406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4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11066,'13'15'262,"0"0"-1,1-1 0,1 0 0,0-1 0,1-1 1,0 0-1,34 17 0,133 50 368,-178-77-604,98 34 298,146 30 1,114 1-154,356 0 66,3-70 756,452-3 215,-504 4-1051,-466-9-69,254-48 0,-111-13 40,333-48 120,-605 116-202,0 3 0,1 3 0,96 16 1,-171-18-35,7 1-36,1 0 1,-1 0 0,1-1-1,15-2 1,-23 2 7,0 0 0,0 0 0,0 0-1,0-1 1,0 1 0,0 0 0,0-1 0,0 1 0,0-1 0,0 0-1,0 1 1,0-1 0,0 0 0,-1 1 0,1-1 0,0 0 0,0 0 0,-1 0-1,2-1 1,-2 1 0,0 0 1,1-1-1,-1 1 0,0 0 0,0-1 0,0 1 1,0-1-1,0 1 0,0 0 0,-1-1 0,1 1 1,0-1-1,-1 1 0,1 0 0,-1 0 0,1-1 0,-1 1 1,0 0-1,-1-2 0,-18-23-108,-13-2-55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5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176 770 12507,'-2'5'218,"-1"0"0,0 0 1,0 0-1,0 0 0,-1-1 1,1 1-1,-1-1 1,-5 5-1,7-8-166,1-1-1,0 1 1,0 0 0,-1 0 0,1-1 0,-1 1 0,1-1-1,0 1 1,-1-1 0,1 0 0,-1 0 0,1 1-1,-1-1 1,1 0 0,-1 0 0,1 0 0,-1-1-1,1 1 1,-1 0 0,1-1 0,0 1 0,-1 0-1,1-1 1,-1 0 0,1 1 0,0-1 0,-1 0-1,1 0 1,0 1 0,0-1 0,0 0 0,0 0-1,0-1 1,0 1 0,-1-1 0,-6-7 113,2 0 0,-1-1-1,1 1 1,0-1 0,1 0 0,1-1 0,-1 1 0,2-1 0,-6-20-1,1-11 12,-4-52-1,11 77-126,-7-68-6,4 0 0,3 0-1,14-104 1,-13 182-44,1 1 0,1 0 0,-1-1 0,1 1 0,0 0 0,0 0 0,1 0 0,3-6 0,-4 10-9,-1-1 1,1 1-1,0 0 0,0 0 1,0 0-1,1 0 0,-1 1 1,0-1-1,1 0 0,-1 1 1,1 0-1,-1 0 0,1-1 1,0 1-1,-1 1 0,1-1 1,0 0-1,0 1 0,0-1 1,4 1-1,18 0-63,1 0-1,-1 2 1,38 7 0,75 23-134,-94-20 69,62 14-385,191 23 0,-184-42 307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6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14979,'3'6'1008,"-5"24"-776,-2 6-88,0 11 257,1 6-137,2 3-32,1 2-8,0-7-24,2-2-32,4-6-168,-2-6-192,-2-5-328,-2-9-1681,-9-10 1889,-2-8-216,-5-12-264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6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1 651 16724,'0'-1'86,"1"-1"0,-1 1 0,1-1 0,0 1 0,-1-1 0,1 1 0,0 0 0,0-1 0,0 1 0,0 0 0,0 0 1,0 0-1,0 0 0,0-1 0,1 2 0,-1-1 0,0 0 0,3-1 0,32-14 211,-22 11 22,47-23-77,-2-2 1,0-3 0,-3-2-1,102-83 1,-110 75-1573,-1-3 0,70-88 0,-103 114-26,21-40-1,-2 2-1154,-30 57 2765,-2 7 198,0 9 445,-2 13-84,-3 240 3530,22-1-2600,-17-259-1704,0 4 15,1-1 0,-1 0 0,2 0-1,0 1 1,0-1 0,1-1 0,0 1 0,0-1 0,8 13 0,-11-22-51,0 0 0,0 0 1,0 0-1,0 1 1,0-1-1,0 0 1,1 0-1,-1-1 0,0 1 1,0 0-1,1 0 1,-1-1-1,1 1 0,-1-1 1,0 1-1,1-1 1,-1 1-1,1-1 1,-1 0-1,1 0 0,-1 0 1,1 0-1,-1 0 1,1 0-1,-1 0 1,1 0-1,-1-1 0,1 1 1,-1 0-1,1-1 1,-1 1-1,1-1 0,-1 0 1,0 1-1,3-3 1,1-1 5,0 0 1,1 0-1,-2-1 1,1 1-1,0-1 1,6-10-1,8-16 43,-1 0-1,19-51 1,-13 29 50,-31 110 162,6-47-243,-9 71 91,9-71-98,1 0 0,0 0 0,1 0 0,0 0 0,5 19-1,-6-27-11,1-1 0,-1 0 0,1 1-1,-1-1 1,1 0 0,-1 0 0,1 1-1,0-1 1,0 0 0,0 0 0,0 0-1,0 0 1,0 0 0,0 0 0,0 0-1,0 0 1,0 0 0,0 0-1,1-1 1,-1 1 0,0 0 0,1-1-1,-1 1 1,0-1 0,1 0 0,-1 1-1,1-1 1,-1 0 0,1 0 0,-1 0-1,0 0 1,1 0 0,-1 0 0,1 0-1,-1-1 1,1 1 0,-1 0-1,0-1 1,1 1 0,-1-1 0,2 0-1,4-2 5,0-1 0,0 0-1,-1 0 1,1 0-1,-1-1 1,9-7 0,3-6 13,-2 0 0,0-1 0,25-40 0,30-66 111,-59 101-99,-4 8 41,-11 38-7,-3 7-88,1-1-1,1 1 1,2-1-1,0 1 0,4 37 1,-1-64-18,-1 1 0,1 0 0,0 0 0,-1 0 0,2-1 0,-1 1 1,0-1-1,0 1 0,1-1 0,1 3 0,-2-4 12,0 0-1,-1 0 1,1-1 0,0 1 0,-1-1-1,1 1 1,0-1 0,0 1-1,0-1 1,0 1 0,-1-1-1,1 0 1,0 1 0,0-1 0,0 0-1,0 0 1,0 0 0,0 0-1,0 0 1,0 0 0,0 0 0,0 0-1,0 0 1,-1 0 0,1 0-1,0-1 1,0 1 0,0 0 0,0-1-1,0 1 1,0 0 0,-1-1-1,1 1 1,0-1 0,0 0 0,1 0-1,4-6-38,-1 1 0,1-1 0,-1 0 0,0 0-1,0 0 1,-1-1 0,0 0 0,-1 0 0,4-8 0,21-57-423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487 160 13459,'-42'21'229,"2"3"1,0 1-1,2 2 1,1 1-1,-47 48 1,62-53-224,1 0 0,1 2 0,1 0 0,1 1 0,1 1 0,1 0 0,2 2 0,-21 56 0,29-59 67,0 0-1,1 0 1,2 0 0,1 0 0,1 1-1,1-1 1,1 1 0,1-1 0,2 0-1,0 1 1,13 38 0,-9-41-55,1 0 0,0 0 1,2-1-1,1 0 0,1-1 0,1 0 1,0-1-1,2-1 0,0 0 1,2-1-1,36 31 0,-44-42-51,1-1 0,-1 0 0,1-1 0,0 0 0,0 0 0,1-2 0,0 1 0,0-1-1,0-1 1,0 0 0,0-1 0,20 2 0,-25-4 13,1-1 0,-1 1 0,0-1 0,1-1 0,-1 1 0,0-1 0,0 0 0,0-1 0,0 0 0,-1 0 0,1 0 0,-1-1 0,1 0 0,-1 0 0,-1-1 0,1 1-1,0-1 1,-1 0 0,0-1 0,0 0 0,-1 1 0,7-12 0,2-7-2,0-2 0,-1 0-1,-1 0 1,-2-1 0,9-41-1,17-148-17,-20 52 144,-6-1 0,-15-175 1,5 322-63,-8-70 167,8 79-164,-1 1-1,0-1 1,0 1 0,-1 0 0,0 0 0,-1 0 0,-6-12-1,9 20-36,1-1 0,-1 0 0,1 1 0,-1-1 0,1 0 0,-1 1 0,0-1 0,1 1 0,-1-1 0,0 1 0,0-1 0,1 1 0,-1 0 0,0-1 0,0 1 0,0 0 0,1-1 0,-1 1 1,0 0-1,0 0 0,0 0 0,0 0 0,0 0 0,1 0 0,-1 0 0,0 0 0,0 0 0,0 0 0,0 1 0,0-1 0,1 0 0,-1 0 0,0 1 0,0-1 0,1 1 0,-1-1 0,0 1 0,0-1 0,1 1 0,-2 0 0,-3 3 12,1 0-1,0 1 1,0-1 0,-5 8 0,7-10-20,-16 24-36,1 0-1,-15 35 0,11-22 105,1-9-124,-1-16-14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7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 15795,'-27'34'1081,"4"18"-905,-3-2-112,12 0 144,11-5-352,15-17 120,13-8-56,13-17-96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7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 14707,'-21'62'1710,"12"-35"-1104,0 0 0,-7 42 0,15-68-582,1 1 1,0-1-1,0 1 1,-1-1 0,1 0-1,0 1 1,0-1-1,1 1 1,-1-1 0,0 0-1,0 1 1,1-1 0,-1 0-1,0 1 1,1-1-1,0 0 1,-1 1 0,1-1-1,0 0 1,-1 0 0,3 2-1,-2-2-21,1-1-1,-1 1 1,1 0 0,0 0-1,0-1 1,-1 1 0,1-1-1,0 1 1,0-1 0,0 0-1,0 0 1,-1 0 0,1 0-1,0 0 1,0 0 0,2-1-1,4 0-41,27-4-150,0 2 0,1 2-1,42 3 1,-69-1 196,0 0 0,0 1-1,1 0 1,-1 0 0,-1 1 0,1 0 0,0 0 0,-1 1-1,1 0 1,-1 1 0,0 0 0,-1 0 0,1 1 0,-1 0-1,0 0 1,0 1 0,8 10 0,-14-15 37,1 1 0,0-1 0,-1 1 0,0-1 1,0 1-1,0-1 0,0 1 0,0 0 0,0-1 0,0 1 0,-1 0 1,0 0-1,1 0 0,-1-1 0,0 1 0,0 0 0,-1 4 0,-1-2 40,1-1-1,0 0 1,-1 1-1,0-1 1,0 0-1,-1 0 1,1 0-1,-1 0 1,1-1-1,-4 4 1,-5 4 191,-1-1 0,0 0-1,0 0 1,-1-1 0,-19 9 0,18-9-134,-1-2-1,0 0 1,-1-1 0,1 0 0,-1-1 0,0-1-1,-1-1 1,-26 3 0,42-6-179,-1 0 0,0 0 0,1 0 0,-1 0 0,0 0 0,0 0 0,1 0 0,-1-1 0,0 1 0,1-1 0,-1 1 1,1-1-1,-1 0 0,0 1 0,1-1 0,0 0 0,-1 0 0,1 0 0,-1 0 0,1 0 0,0-1 0,0 1 0,0 0 0,0-1 0,-2-2 0,2 1-9,0 0-1,0 0 1,1 0-1,-1 0 1,1 0 0,-1 0-1,1 0 1,0-1-1,1 1 1,-1 0-1,0 0 1,1 0-1,1-4 1,8-25-411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7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 14435,'-2'-4'1064,"0"10"-588,0 16-62,1 303 3369,6-257-3290,2 1-1,30 116 0,-37-184-491,8 27 122,23 56 0,-29-78-116,1 0 0,0 0 0,0 0 0,0-1 0,1 0 1,0 1-1,0-1 0,0-1 0,1 1 0,-1-1 0,1 1 0,0-1 1,1-1-1,-1 1 0,11 4 0,-14-7-6,0 0 0,1-1 1,-1 1-1,0-1 0,1 0 0,-1 1 0,1-1 1,-1 0-1,0-1 0,1 1 0,-1 0 0,1-1 0,-1 1 1,0-1-1,1 0 0,3-2 0,-1 1 3,-1-1 0,0 0 0,0 0 0,0 0 0,0 0 0,-1-1 0,6-6 1,1-4 0,0-1 1,-2 1-1,14-30 1,-8 8-23,-1 0 1,-2-2 0,-1 1 0,-2-1 0,4-50-1,-12 74-54,0 14 70,0 0 0,0 0 0,0 0 0,0 0 0,0 0 0,0 0 0,0 0 0,0 0 0,0 0 1,0 0-1,0 0 0,0 1 0,0-1 0,0 0 0,0 0 0,0 0 0,0 0 0,0 0 0,0 0 0,0 0 1,0 0-1,0 0 0,0 0 0,0 0 0,0 0 0,0 0 0,0 0 0,0 0 0,0 0 0,-1 0 0,1 0 0,0 0 1,0 0-1,0 0 0,0 0 0,0 0 0,0 0 0,0 0 0,0 0 0,0 0 0,0 0 0,0 0 0,0 0 0,0 0 1,0 0-1,-1 0 0,1 0 0,0 0 0,0 0 0,0 0 0,0 0 0,0 0 0,0 0 0,0 0 0,0 0 0,0 0 1,0 0-1,0 0 0,0 0 0,0 0 0,0 0 0,0 0 0,0 0 0,0 0 0,0 0 0,0 0 0,0 0 0,-1-1 1,-5 22-34,3 3 24,1 1-1,1-1 1,2 0-1,0 1 1,1-1-1,9 39 1,-11-61 15,1 1-1,0-1 1,0 1 0,0-1 0,0 1-1,0-1 1,0 0 0,1 1 0,-1-1-1,1 0 1,-1 0 0,1 0 0,0 0-1,0 0 1,0 0 0,0-1 0,0 1-1,1-1 1,3 3 0,-3-4-1,-1 1 0,0-1-1,1 0 1,-1 0 0,1 0 0,-1 0 0,0 0 0,1-1 0,-1 1 0,0-1-1,1 0 1,-1 1 0,0-1 0,0 0 0,1 0 0,-1-1 0,0 1 0,0 0 0,0-1-1,-1 1 1,1-1 0,2-2 0,11-10 21,-1-1 0,-1 0 0,17-27 0,30-57 72,-32 50-109,-23 43-21,-2 8 10,-4 19 1,-8 36 13,9-53 6,-5 18 12,2 0 0,1 0 1,0 39-1,2-59-4,1 0 0,-1 0 0,0 0 1,0 0-1,1 0 0,-1 0 0,1 0 0,0 0 0,0 0 1,-1-1-1,1 1 0,0 0 0,1-1 0,1 3 0,-2-3-1,-1 0 0,1-1 0,0 1 0,0 0 0,0-1-1,0 1 1,0-1 0,0 0 0,1 1 0,-1-1 0,0 0 0,0 1 0,0-1-1,0 0 1,0 0 0,0 0 0,1 0 0,1-1 0,2 0 7,0-1 0,0 1 0,0-1 0,0-1 0,0 1 0,0-1 0,-1 0 0,1 0 0,4-4 0,25-24 58,-1-1-1,39-50 0,14-14 15,-70 85-75,-16 11-8,1 0 0,-1 0 0,0 0 0,0 0 0,0 0 0,1 0 0,-1 0 0,0 0 0,0 0 0,0 0 0,1 0 0,-1 0 1,0 0-1,0 0 0,0 0 0,1 0 0,-1 0 0,0 0 0,0 0 0,0 1 0,1-1 0,-1 0 0,0 0 0,0 0 0,0 0 1,0 0-1,0 1 0,0-1 0,1 0 0,-1 0 0,0 0 0,0 1 0,0-1 0,0 0 0,0 0 0,0 0 0,0 1 0,0-1 1,0 0-1,0 1 0,-4 32 3,4-31-3,-7 27-23,2 0 1,1 0 0,2 1-1,1 44 1,1-72-10,1 0 0,-1 1 0,1-1 0,-1 0 0,1 0 0,0 1 0,0-1 0,1 3 0,-1-5 7,-1 0 0,0 1 0,1-1 0,-1 1 0,0-1 0,1 0 0,-1 1 0,1-1 1,-1 0-1,1 0 0,-1 1 0,0-1 0,1 0 0,-1 0 0,1 0 0,-1 0 0,1 1 1,0-1-1,-1 0 0,1 0 0,-1 0 0,1 0 0,-1 0 0,1 0 0,-1 0 0,1 0 1,-1-1-1,1 1 0,-1 0 0,1 0 0,-1 0 0,1 0 0,-1-1 0,1 1 0,-1 0 1,0-1-1,1 1 0,-1 0 0,1-1 0,-1 1 0,0 0 0,1-1 0,-1 1 0,0-1 0,1 1 1,-1-1-1,1 0 0,5-8-136,0 0 0,0 0 1,9-20-1,1-10-262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8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14 15739,'-13'7'1601,"3"-3"-1217,10-1 1424,8-4-1904,2-5-2040,3-1 1912,0 0-216,-1 1-209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28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0 325 13851,'0'1'64,"1"0"0,-1 0-1,0 1 1,0-1 0,0 0 0,0 0 0,1 0-1,-1 0 1,1 0 0,-1 0 0,1 0 0,-1 0-1,1 0 1,-1 0 0,1 0 0,0 0 0,0-1 0,-1 1-1,1 0 1,0 0 0,0-1 0,0 1 0,0 0-1,0-1 1,0 1 0,0-1 0,0 1 0,0-1-1,0 0 1,0 1 0,0-1 0,0 0 0,0 0 0,0 0-1,1 0 1,-1 0 0,0 0 0,0 0 0,0 0-1,0 0 1,2-1 0,3 0 144,1-1 1,0-1-1,0 1 0,-1-1 1,10-5-1,0-2 19,0 0-1,-1-1 1,0 0-1,-1-2 0,0 1 1,24-30-1,-29 30-142,-1 1-1,1-2 0,-2 1 0,0-1 0,0-1 0,-1 1 0,-1-1 0,0 0 1,4-19-1,-9 29-72,1 0 1,-1 0 0,0-1 0,1 1-1,-2 0 1,1 0 0,0 0 0,-1 0-1,0 0 1,-1-4 0,1 6-9,0 1 1,1-1-1,-1 1 0,0 0 1,0-1-1,0 1 1,0 0-1,0 0 0,0 0 1,0 0-1,-1 0 0,1 0 1,0 0-1,-1 0 1,1 0-1,0 0 0,-1 1 1,1-1-1,-1 0 1,1 1-1,-1 0 0,0-1 1,1 1-1,-1 0 0,1 0 1,-1 0-1,1 0 1,-1 0-1,-2 0 0,-4 2 5,1-1-1,0 1 1,0 0-1,0 1 1,1 0-1,-1 0 1,1 0-1,-1 1 1,1 0-1,0 0 1,1 1-1,-1 0 1,1-1-1,-5 7 1,-3 3 4,2 0 1,0 0 0,0 1 0,-14 28-1,13-17 8,0 1 0,2 0-1,-9 38 1,15-49-9,1 1 0,1 0 1,0 0-1,1 0 0,1 0 1,4 33-1,-4-45-16,1-1 0,0 0 0,0 0 0,0 0 0,0 1 0,1-1 0,-1-1 0,1 1 0,0 0 0,1 0-1,-1-1 1,1 1 0,-1-1 0,1 0 0,0 1 0,0-1 0,0-1 0,1 1 0,-1 0 0,1-1 0,-1 0 0,1 0 0,0 0 0,0 0 0,0 0 0,0-1 0,0 0 0,0 0 0,0 0 0,1 0 0,-1-1 0,8 1 0,1-2-47,1 0-1,0 0 1,-1-2-1,1 0 1,-1 0 0,0-1-1,0-1 1,23-11-1,39-26-67,-2-9-40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0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0 383 14531,'2'-21'882,"-2"10"-491,1 0 1,0 0 0,4-15 0,-5 26-376,0 0 0,0 0 0,0 0 0,0 0 0,0 0 0,0 0 0,0 0 0,0-1 0,0 1 0,0 0 0,0 0 0,0 0 0,0 0 0,0 0 0,0 0 1,0 0-1,0-1 0,0 1 0,1 0 0,-1 0 0,0 0 0,0 0 0,0 0 0,0 0 0,0 0 0,0 0 0,0 0 0,0 0 0,0 0 0,1 0 0,-1-1 0,0 1 0,0 0 1,0 0-1,0 0 0,0 0 0,0 0 0,0 0 0,1 0 0,-1 0 0,0 0 0,0 0 0,0 0 0,0 0 0,0 0 0,0 0 0,0 0 0,1 0 0,-1 0 0,0 0 0,0 1 1,0-1-1,0 0 0,0 0 0,0 0 0,0 0 0,0 0 0,0 0 0,1 0 0,3 8 650,4 29-23,-1-1 0,3 45 1,-1-6-355,-3-34-155,2 15 96,18 70 0,-13-96-139,-13-29-88,0-1 0,1 1-1,-1-1 1,0 1 0,1-1-1,-1 1 1,1-1 0,-1 1 0,0-1-1,1 0 1,-1 1 0,1-1 0,-1 1-1,1-1 1,-1 0 0,1 0 0,0 1-1,-1-1 1,1 0 0,-1 0-1,1 0 1,-1 0 0,1 1 0,0-1-1,-1 0 1,1 0 0,0 0 0,-1 0-1,1 0 1,-1-1 0,1 1 0,0 0-1,-1 0 1,1 0 0,-1 0 0,1-1-1,-1 1 1,1 0 0,-1-1-1,1 1 1,-1 0 0,1-1 0,-1 1-1,1-1 1,-1 1 0,1 0 0,-1-1-1,0 1 1,1-1 0,-1 1 0,1-2-1,6-9 24,0-1 0,-1-1 0,0 1 0,-1-1 0,-1 0 0,0 0 0,3-17 1,-1 9-1,66-301 218,-67 302-256,-4 41-7,-3 33 18,0-2-3,2 0-1,2 0 1,9 58 0,-10-106 4,0-1 0,0 1 1,0-1-1,0 1 0,0-1 1,1 1-1,0-1 0,3 5 1,-4-7-1,-1 0 0,1 0 0,0 0 0,0-1 0,0 1 1,0 0-1,0-1 0,0 1 0,0-1 0,0 1 1,0-1-1,0 1 0,0-1 0,0 0 0,1 0 1,-1 1-1,0-1 0,0 0 0,0 0 0,0 0 1,0 0-1,1 0 0,-1-1 0,0 1 0,0 0 1,0 0-1,0-1 0,0 1 0,0-1 0,0 1 1,0-1-1,0 1 0,2-2 0,4-3 5,1 0-1,-1 0 1,0-1-1,-1 0 1,1-1 0,10-13-1,31-50 30,-44 63-33,150-272 85,-144 259-98,-5 15-26,-5 17 19,-7 30 11,4-26 3,-4 33-8,2 1 0,2 80 0,4-125 15,-1 0 0,1 0-1,0 1 1,0-1 0,0 0 0,1 0 0,-1-1-1,1 1 1,4 7 0,-5-11-1,0 0 0,-1-1 1,1 1-1,-1 0 0,1 0 1,0-1-1,0 1 0,-1-1 1,1 1-1,0 0 0,0-1 1,0 0-1,0 1 0,0-1 0,-1 1 1,1-1-1,0 0 0,0 0 1,0 1-1,0-1 0,1 0 1,0 0 1,0-1 0,0 1 1,0-1-1,-1 0 0,1 1 1,0-1-1,0 0 0,-1 0 1,1 0-1,-1 0 0,1 0 1,-1 0-1,1-1 0,-1 1 1,2-2-1,6-7 13,-1-1 0,0 0-1,-1 0 1,0-1 0,-1 1-1,7-21 1,25-82 99,-33 99-96,10-39 7,15-108 0,-31 172-66,-9 124-128,9-109 171,1 0 0,1 0 0,8 42 0,-9-65-1,0 0-1,1 0 0,-1 0 1,1 0-1,0-1 1,-1 1-1,1 0 0,0 0 1,0-1-1,0 1 1,1 0-1,-1-1 0,2 3 1,-3-4-1,1 0 0,0 1 0,-1-1 0,1 0 0,0 1 0,-1-1 0,1 0 1,0 0-1,-1 0 0,1 1 0,0-1 0,-1 0 0,1 0 0,0 0 0,0 0 0,-1 0 0,1 0 0,0-1 1,-1 1-1,1 0 0,0 0 0,-1 0 0,1-1 0,1 0 0,2-2 3,0 0 0,0 0 0,0 0 1,0-1-1,-1 0 0,0 0 0,1 0 0,3-8 0,74-136 1,-56 96-118,41-61 0,-65 111 104,0 0 1,0 1 0,0-1-1,0 1 1,0 0 0,0-1 0,0 1-1,1 0 1,-1 0 0,0 0-1,1-1 1,-1 1 0,1 1-1,0-1 1,-1 0 0,3 0-1,-3 1 4,-1 0 0,1 0 0,0 0 0,-1 0 0,1 0 0,0 1-1,-1-1 1,1 0 0,0 0 0,-1 1 0,1-1 0,0 1 0,-1-1 0,1 0-1,-1 1 1,1-1 0,-1 1 0,1-1 0,-1 1 0,1 0 0,-1-1 0,0 1-1,1-1 1,-1 1 0,0 0 0,1 1 0,2 7-29,0 0 0,-1 0 0,0 1 0,1 13 0,-2-11 32,0-2-6,2 8 24,8 31 0,-10-45-5,-1-1-1,1 0 1,0 0-1,1 0 1,-1 0-1,1 0 1,-1-1-1,1 1 1,0 0-1,0-1 1,0 1-1,0-1 1,0 0-1,1 1 1,-1-1-1,1 0 1,3 2-1,-4-4-2,0 1 0,0-1-1,0 0 1,0 1 0,0-1 0,0 0-1,0 0 1,-1 0 0,1-1 0,0 1-1,0 0 1,0-1 0,0 1 0,0-1-1,0 0 1,-1 0 0,1 1 0,0-1-1,0 0 1,-1-1 0,1 1 0,1-1-1,5-5 34,-1 0 0,14-15-1,-18 19-21,72-100 174,-35 46-141,-38 55-54,0-1 1,0 0-1,0 1 0,1-1 0,-1 1 1,1-1-1,5-2 0,-8 5 2,1-1-1,-1 1 0,1 0 1,0 0-1,-1 0 1,1 0-1,-1 0 1,1 0-1,0 0 1,-1 0-1,1 0 1,-1 0-1,1 0 0,0 0 1,-1 0-1,1 0 1,-1 0-1,1 1 1,-1-1-1,1 0 1,0 0-1,-1 1 0,1-1 1,-1 0-1,1 1 1,-1-1-1,0 1 1,1-1-1,-1 1 1,1-1-1,-1 1 0,0-1 1,1 1-1,-1-1 1,0 1-1,0-1 1,1 1-1,-1-1 1,0 1-1,0 0 0,0-1 1,0 1-1,0-1 1,0 1-1,0 0 1,0 0-1,4 15-19,-2 1-1,0 0 0,0 21 1,-2-23 20,1 0 1,1 1-1,6 26 1,-8-41 1,0-1-1,0 1 1,0-1 0,0 1-1,0 0 1,0-1 0,0 1-1,0-1 1,1 1 0,-1-1-1,0 1 1,0-1 0,1 1-1,-1-1 1,0 1 0,1-1-1,-1 1 1,0-1 0,1 0-1,-1 1 1,1-1 0,-1 0-1,1 1 1,-1-1 0,1 0-1,-1 1 1,1-1 0,-1 0-1,1 0 1,-1 0 0,1 0-1,-1 1 1,1-1 0,-1 0-1,1 0 1,0 0 0,-1 0-1,1 0 1,-1 0 0,1 0-1,-1-1 1,1 1 0,0 0-1,-1 0 1,1 0 0,-1 0-1,1-1 1,-1 1 0,1 0-1,-1-1 1,1 1 0,-1-1-1,21-22 63,1-11 4,17-38 1,-26 45-69,1 1-1,1 1 1,31-40 0,-45 64-4,-1 0-1,1 1 1,0-1 0,-1 0-1,1 0 1,-1 1-1,1-1 1,0 1-1,0-1 1,-1 0 0,1 1-1,0-1 1,0 1-1,0 0 1,0-1 0,-1 1-1,1 0 1,2-1-1,-3 2-6,0-1 0,1 0 0,-1 1 0,0-1 0,0 0 0,1 1 0,-1-1-1,0 0 1,0 1 0,1-1 0,-1 1 0,0-1 0,0 1 0,0-1 0,0 0 0,0 1 0,0-1-1,0 1 1,0-1 0,0 1 0,0-1 0,0 1 0,0-1 0,0 1 0,0 0 0,-10 38-705,5-24 480,-15 38-1469,19-51 1542,0 1 0,-1 0 0,1-1 0,-1 1 0,0-1 0,1 0 0,-1 1 0,0-1 0,0 0 0,-1 0 0,1 0 0,0-1 0,-1 1 0,1 0 0,-4 1 0,5-3 124,0 0-1,1 1 1,-1-1 0,0 0 0,1 0-1,-1 0 1,0 0 0,1 0 0,-1 0 0,0 0-1,1 0 1,-1 0 0,0 0 0,1 0-1,-1-1 1,0 1 0,1 0 0,-1 0-1,0-1 1,0 0 0,-9-14-963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0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12 15355,'-15'-11'1425,"4"22"-1201,1 4-328,0 6 1496,4-2-1056,6-8-424,5-1-88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1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0 293 13067,'6'-7'913,"-4"4"-590,0-1 0,1 1 0,0 0 0,0 0 0,-1 0-1,2 0 1,-1 0 0,0 1 0,7-5 0,-9 7-276,-1 0 1,1 0-1,-1 0 1,0 0-1,1 0 1,-1 0-1,1-1 0,-1 1 1,0 0-1,1 0 1,-1 1-1,1-1 0,-1 0 1,1 0-1,-1 0 1,0 0-1,1 0 0,-1 0 1,0 1-1,1-1 1,-1 0-1,1 0 1,-1 0-1,0 1 0,1-1 1,-1 0-1,0 1 1,0-1-1,1 0 0,-1 0 1,0 1-1,0-1 1,1 1-1,-1-1 1,0 0-1,0 1 0,0-1 1,0 0-1,1 2 1,2 17 646,-5 74 383,0-4-710,2-78-313,1 0 1,1-1-1,0 1 1,0 0 0,8 19-1,-10-28-47,0-1-1,1 1 0,-1 0 0,1-1 0,0 1 1,0 0-1,0-1 0,0 1 0,0-1 1,0 0-1,0 1 0,0-1 0,0 0 0,0 0 1,1 1-1,-1-1 0,1 0 0,-1 0 1,1-1-1,-1 1 0,1 0 0,-1 0 0,1-1 1,0 1-1,-1-1 0,1 1 0,0-1 1,-1 0-1,1 0 0,0 0 0,0 0 0,-1 0 1,1 0-1,0 0 0,0 0 0,2-1 1,1-2 1,0 1 1,0-1 0,0 0 0,0 0-1,0 0 1,-1-1 0,1 1 0,-1-1-1,0 0 1,5-7 0,8-12 18,-1 0-1,-1-1 1,-1-1-1,21-49 1,-16 23 58,20-85 0,-36 113-54,-3 23-30,1 0-1,-1 0 1,0-1-1,0 1 1,0 0-1,0 0 1,0 0-1,0 0 1,0 0-1,0 0 0,0 0 1,0 0-1,0 0 1,0-1-1,0 1 1,0 0-1,0 0 1,0 0-1,0 0 1,0 0-1,0 0 1,0 0-1,0-1 1,0 1-1,0 0 1,0 0-1,0 0 1,0 0-1,0 0 1,0 0-1,0 0 1,0 0-1,0-1 0,0 1 1,0 0-1,0 0 1,0 0-1,0 0 1,0 0-1,0 0 1,-1 0-1,1 0 1,0 0-1,0 0 1,0 0-1,0 0 1,0 0-1,0 0 1,0-1-1,0 1 1,-1 0-1,1 0 1,0 0-1,0 0 1,0 0-1,0 0 0,0 0 1,0 0-1,0 0 1,0 0-1,-1 0 1,1 0-1,0 1 1,-2 2 6,0 0 0,1 0 0,-1 0-1,1 1 1,0-1 0,-1 1 0,1 4 0,-6 21 17,-3 51-1,9-65-21,0 1 0,2 0-1,0-1 1,0 1 0,5 17-1,-5-32 1,-1 1-1,0 0 1,1 0-1,0 0 0,-1 0 1,1 0-1,0-1 1,0 1-1,0 0 0,0-1 1,0 1-1,0-1 1,0 1-1,1-1 0,-1 1 1,1-1-1,-1 0 1,1 0-1,-1 0 0,1 0 1,0 0-1,-1 0 1,1 0-1,0 0 0,0-1 1,-1 1-1,1-1 1,0 1-1,0-1 0,0 0 1,0 1-1,0-1 1,0 0-1,0-1 0,0 1 1,0 0-1,0 0 1,-1-1-1,5-1 0,3-1 5,0 0-1,-1-1 0,1-1 0,-1 1 1,0-1-1,0-1 0,-1 1 0,0-1 0,12-12 1,7-11 19,22-31 1,-32 39-14,3-4 4,-13 15-17,1 0 1,1 1 0,0 0 0,11-10 0,-15 20-24,-3 8 14,-1 12 8,0-18 2,0 10 5,-1-1-7,0 0 1,1 0-1,1 0 0,0 0 1,0 0-1,2 0 1,5 19-1,-8-29 6,1-1-1,-1 0 0,1 1 1,0-1-1,0 0 1,-1 0-1,1 0 0,0 1 1,0-1-1,0 0 1,0 0-1,0 0 0,0 0 1,1-1-1,-1 1 1,0 0-1,0 0 1,1-1-1,-1 1 0,0-1 1,1 1-1,-1-1 1,1 0-1,-1 1 0,0-1 1,1 0-1,-1 0 1,1 0-1,-1 0 0,1 0 1,-1 0-1,0 0 1,1-1-1,-1 1 1,1 0-1,-1-1 0,2 0 1,3-2 11,-1 1 0,0-1 0,0 0 0,0 0 0,0-1 0,0 0 0,7-8 0,1-2 21,-1-1 1,0-1-1,-2 0 1,0-1 0,12-26-1,28-92 141,-31 59-96,-32 183-28,12-88-48,1 0 0,0 0 0,2 1 0,5 29 1,-7-46-2,1 0 0,0 0-1,0-1 1,0 1 0,0 0 0,0 0 0,1 0 0,-1-1 0,1 1 0,-1-1 0,1 1 0,0-1 0,0 0 0,0 1 0,1-1 0,-1 0 0,0 0 0,1-1 0,-1 1-1,1-1 1,0 1 0,5 1 0,-3-2 1,-1 0-1,1-1 1,0 1-1,0-1 1,0 0-1,0-1 1,0 1-1,0-1 1,0 0-1,-1 0 1,1 0-1,0-1 1,5-3-1,13-4-78,-1-2 0,0-1 0,-1-1 0,-1 0 0,31-27 0,-50 40 28,0-1-1,0 0 1,-1 0-1,1 0 1,0 0 0,0 1-1,-1-1 1,1 0 0,0 0-1,-1-1 1,1 1-1,-1 0 1,1-2 0,-1 3 4,0-1 0,0 1 0,0-1 0,0 1 0,0 0 0,0-1 0,0 1 1,0-1-1,0 1 0,-1-1 0,1 1 0,0 0 0,0-1 0,-1 1 0,1-1 0,0 1 1,0 0-1,-1-1 0,1 1 0,0 0 0,-1-1 0,1 1 0,0 0 0,-1-1 0,-3-1-227,0 1 0,0-1 0,0 1-1,-1 0 1,1 0 0,-5-1 0,-7-1 134,-12-10-434,-1-11-159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1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30 15323,'-11'-8'1329,"1"1"-737,3 1-216,0 2 536,2-1 368,0 7-848,5 4-200,1 1-168,-1 1-488,-1 2-304,1 0 568,2 2-96,4-2-104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1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15563,'11'-11'929,"-9"8"-516,1 0 1,-1 0-1,1 0 0,0 1 1,0 0-1,6-4 1,-8 5-370,-1 1 1,1 0-1,0 0 1,0-1-1,0 1 1,0 0-1,0 0 1,0 0 0,0 0-1,0 0 1,-1 0-1,1 0 1,0 0-1,0 1 1,0-1-1,0 0 1,0 0 0,0 1-1,-1-1 1,1 0-1,0 1 1,0-1-1,0 1 1,-1 0-1,1-1 1,0 1 0,-1-1-1,1 1 1,0 0-1,-1 0 1,1-1-1,-1 1 1,1 1-1,2 3-38,0 0-1,-1 0 0,1 1 0,-1-1 1,-1 0-1,1 1 0,-1-1 0,0 1 1,0 0-1,0-1 0,-1 8 0,0 11-4,-5 30 1,4-41 3,-9 61 17,5-43 56,1-1 0,2 1 0,2 47 0,0-76-64,0 1-1,0 0 1,1-1 0,-1 1 0,1-1 0,-1 1 0,1-1 0,0 1 0,0-1 0,0 0 0,0 1 0,1-1 0,-1 0 0,1 0 0,-1 0 0,1 0 0,0 0 0,0 0 0,0 0 0,0-1 0,0 1 0,0-1 0,0 1 0,0-1 0,4 1 0,-2 0 9,0-2 0,0 1 1,0 0-1,0-1 1,0 0-1,0 0 1,0 0-1,0-1 1,1 1-1,-1-1 1,0 0-1,0 0 0,0 0 1,7-4-1,2-2-127,0 0-1,0-1 0,-1 0 0,0-1 1,0-1-1,-1 0 0,-1 0 0,1-1 1,-2-1-1,0 0 0,0 0 0,-1 0 0,0-1 1,-1-1-1,-1 1 0,0-1 0,6-20 1,-1-11-306</inkml:trace>
  <inkml:trace contextRef="#ctx0" brushRef="#br0" timeOffset="1">90 215 13251,'-5'16'1240,"13"-13"-752,7-6-200,6-10 1297,8-4-1105,4-6-696,0-4-801,2 0 961,0-2-88,-8 2-192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11234,'-11'4'126,"0"1"-1,0 1 1,1 0 0,-1 0-1,1 1 1,0 0-1,1 1 1,0 0-1,-13 15 1,11-9-11,1 0 1,0 0-1,1 1 1,1 1-1,-13 32 1,8-11 15,3 2 1,1-1-1,2 1 0,2 0 1,-1 49-1,5-32-14,3 0 0,2 0-1,2 0 1,19 74 0,-13-83-63,3-1 0,1-1 0,2-1 0,2 0 0,36 57 0,-47-87-26,0-1 0,1 0-1,1 0 1,0-1 0,0-1 0,24 18-1,-31-26-9,1 0 0,1 0 0,-1 0-1,0 0 1,1-1 0,-1 0-1,1-1 1,-1 1 0,11 1-1,-12-3-2,0 0 0,0 0 0,0 0-1,0-1 1,1 0 0,-1 1-1,0-1 1,0-1 0,0 1 0,-1-1-1,1 1 1,0-1 0,0 0 0,-1 0-1,4-3 1,1-2 15,0-1 0,0 1 0,-1-1 0,0-1 1,0 1-1,-1-1 0,0 0 0,4-11 0,35-83 168,-24 42-121,-3-1-1,-3-2 1,-2 1-1,-3-1 1,-3-1 0,-3 0-1,-4-66 1,-1 104-46,-1-1 1,-1 0 0,-2 1 0,-1 0 0,-1 0 0,-1 0 0,-18-40 0,21 58-62,0-1 1,0 1-1,0 1 1,-1-1-1,-1 1 1,0 0-1,0 0 1,0 0-1,-1 1 1,0 1-1,0-1 1,-1 1 0,0 1-1,0-1 1,0 1-1,0 1 1,-1 0-1,0 0 1,0 1-1,0 1 1,0-1-1,-19-1 1,-40 3-257,36 1 62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2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247 297 15731,'2'0'96,"-1"0"-1,0 0 0,0 0 0,1 0 0,-1 0 1,0 0-1,0 0 0,1 0 0,-1-1 1,0 1-1,0 0 0,0-1 0,1 1 0,-1-1 1,0 0-1,0 1 0,0-1 0,0 0 0,0 0 1,1-1-1,20-21 322,-18 19-126,7-9-36,-1 0 1,0-1 0,-1 0 0,-1 0-1,9-20 1,-14 27-205,0 0 0,0 0 0,-1-1 0,0 1 0,-1-1 1,0 0-1,0 1 0,0-1 0,-1 0 0,0 0 0,0 1 0,-1-1 0,-2-10 0,2 16-49,0-1 0,1 1 0,-1 0-1,0 0 1,0 0 0,0 0-1,0-1 1,-1 2 0,1-1 0,-1 0-1,1 0 1,-1 0 0,1 1-1,-1-1 1,0 0 0,0 1 0,0 0-1,0-1 1,-3 0 0,1 1-4,1 0 0,0 0 0,-1 0 1,1 1-1,-1-1 0,1 1 0,-1 0 0,0 0 1,1 1-1,-1-1 0,-6 2 0,-2 2-3,0 0-1,0 0 0,1 2 1,0-1-1,-1 1 0,-13 11 1,6-2 29,2 0-1,0 2 1,1-1 0,0 2 0,1 0 0,1 1-1,1 1 1,1 0 0,1 0 0,0 1 0,2 0 0,0 1-1,-7 32 1,14-47-8,0 1 0,1-1 0,0 1-1,1-1 1,-1 1 0,1-1 0,1 1 0,0 0-1,0-1 1,3 13 0,-3-17-26,0 0 1,1 0-1,-1 0 1,1 0-1,0 0 1,-1 0-1,1-1 0,1 1 1,-1-1-1,0 1 1,1-1-1,-1 0 1,1 1-1,-1-2 1,1 1-1,0 0 0,0 0 1,0-1-1,0 1 1,0-1-1,0 0 1,1 0-1,-1 0 1,0-1-1,7 1 0,-2 0-80,1-2-1,0 1 1,0-1-1,0 0 1,0-1-1,-1 0 1,1 0-1,-1-1 1,1 0-1,-1-1 1,0 1-1,0-2 1,9-6-1,5-4-45,-1-1-1,-1-1 0,24-25 1,22-30-271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2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0 18620,'-41'60'1192,"-13"21"-789,48-70-309,-1 1 1,2 0 0,0 0 0,-7 24-1,11-35-98,1 0-1,0 0 0,-1 0 1,1 0-1,0 0 0,0-1 1,0 1-1,0 0 0,-1 0 1,1 0-1,0 0 0,1 0 1,-1 0-1,0 0 0,0 0 1,0 0-1,0 0 0,1 0 1,-1-1-1,0 1 0,1 0 1,-1 0-1,1 0 0,-1 0 1,1-1-1,0 1 0,-1 0 1,1-1-1,-1 1 0,1 0 1,0-1-1,0 1 0,-1-1 1,1 1-1,0-1 0,0 1 1,0-1-1,0 0 0,0 1 1,-1-1-1,1 0 0,0 0 1,0 1-1,0-1 0,0 0 1,0 0-1,0 0 0,0 0 1,0 0-1,0-1 0,1 1 1,8-2-98,0 1 0,-1-2 0,1 1 1,9-5-1,-6 2-8,35-10-378,61-10 0,-95 23 491,0 0 1,1 0-1,-1 2 0,1 0 1,-1 0-1,1 2 0,-1 0 0,0 0 1,15 5-1,-25-6 45,-1 0 0,0 1 0,0-1 0,0 0 0,0 1 0,-1 0 0,1 0 0,0 0 0,-1 0 0,1 0 0,-1 0 0,0 1 0,3 3 0,-4-5-11,0 1 1,-1-1 0,1 1 0,-1 0-1,1-1 1,-1 1 0,0 0-1,1-1 1,-1 1 0,0 0-1,0-1 1,0 1 0,0 0 0,-1-1-1,1 1 1,0 0 0,-1-1-1,1 1 1,-1-1 0,0 1 0,1 0-1,-1-1 1,0 0 0,0 1-1,0-1 1,0 1 0,0-1 0,0 0-1,-2 1 1,-9 11 272,-1-1-1,0 0 0,-29 19 1,-53 26 545,68-42-646,-4 5-128,-2-3 0,0 0 0,-1-2 0,-46 13 0,62-25-151,18-3 67,0 0 0,-1 0-1,1 0 1,-1 0 0,1 0 0,0 0 0,-1 0 0,1 0 0,-1 0-1,1 0 1,-1-1 0,1 1 0,0 0 0,-1 0 0,1 0-1,0 0 1,-1-1 0,1 1 0,0 0 0,-1 0 0,1-1 0,0 1-1,-1 0 1,1 0 0,0-1 0,0 1 0,-1 0 0,1-1 0,0 1-1,0-1 1,3-12-170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3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31 548 13003,'-23'17'1433,"15"-9"-690,8-8-708,0 0 1,1 1-1,-1-1 1,0 0 0,0 0-1,0 0 1,0 0-1,1 1 1,-1-1 0,0 0-1,0 0 1,0 0-1,0 0 1,1 0 0,-1 0-1,0 0 1,0 0 0,1 0-1,-1 0 1,0 0-1,0 0 1,0 0 0,1 0-1,-1 0 1,0 0-1,0 0 1,1 0 0,-1 0-1,0 0 1,0 0 0,0 0-1,1 0 1,-1 0-1,0 0 1,0 0 0,0 0-1,1-1 1,-1 1-1,0 0 1,0 0 0,0 0-1,53-19 841,-1-1 0,93-52 0,-132 65-785,263-151 927,-96 53-681,76-49-838,-242 145 62,1 0 0,28-12-1,-57 33-317,-21 7 269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3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94 13331,'-7'8'317,"4"-6"-210,0 0-1,1 0 1,-1 1-1,1-1 1,0 1-1,0 0 1,0 0-1,0 0 0,1 0 1,-1 0-1,-1 5 1,3-8-92,0 0 1,0 1-1,0-1 0,-1 0 1,1 1-1,0-1 0,0 0 1,0 0-1,1 1 0,-1-1 1,0 0-1,0 1 1,0-1-1,0 0 0,0 0 1,0 1-1,0-1 0,0 0 1,1 1-1,-1-1 0,0 0 1,0 0-1,0 1 1,0-1-1,1 0 0,-1 0 1,0 0-1,0 1 0,1-1 1,-1 0-1,0 0 0,0 0 1,1 0-1,-1 0 0,0 0 1,1 1-1,-1-1 1,0 0-1,0 0 0,1 0 1,-1 0-1,0 0 0,1 0 1,-1 0-1,0 0 0,1 0 1,18-3 473,-16 2-344,222-62 2413,-65 14-1540,-148 46-949,101-22 495,-101 24-505,1-1 1,-1 2-1,1 0 0,0 0 0,-1 1 1,24 5-1,-32-5-49,-1 0 0,0 0-1,1 0 1,-1 0 0,0 1 0,0 0 0,0 0 0,0-1 0,0 2-1,-1-1 1,1 0 0,0 0 0,-1 1 0,0 0 0,3 4 0,-2-3-4,0 1 1,-1 0-1,0 0 1,0 0-1,-1 0 1,1 0-1,-1 0 1,0 0-1,0 7 1,-1 8-1,0-1 1,-2 1-1,0-1 0,-8 30 1,-2 0 9,-3-1 1,-2 0 0,-2-1 0,-29 51 0,-112 170 271,17-64 100,34-49-15,107-152-362,-5 6 38,1 0 0,1 1 0,-8 18 1,12-27-46,1-1 0,-1 1 0,1 0 0,0 0 0,-1 0 0,1 0 0,0 0 0,-1 0 0,1 0 0,0 0 0,0 0 0,0 0 0,0 0 0,0 0 0,0 0 1,0 0-1,1 0 0,-1 0 0,0 0 0,0 0 0,1 0 0,-1 0 0,1 0 0,-1 0 0,1-1 0,-1 1 0,1 0 0,-1 0 0,1 0 0,0-1 1,0 1-1,-1 0 0,1-1 0,0 1 0,0 0 0,0-1 0,-1 1 0,1-1 0,0 0 0,0 1 0,0-1 0,0 0 0,0 1 0,0-1 0,0 0 1,0 0-1,0 0 0,0 0 0,1 0 0,7 0-1,0 0 0,0 0 0,0-1 0,-1 0 1,1-1-1,-1 0 0,1-1 0,13-5 0,7-5-9,30-19-1,-49 27 7,424-272-236,-416 265 201,142-100-467,-54 35 468,128-68 0,-165 109-136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4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15011,'2'-6'698,"10"-21"515,-12 27-1191,0 0-1,0-1 1,0 1-1,1 0 1,-1-1-1,0 1 1,0 0-1,0 0 1,0-1 0,1 1-1,-1 0 1,0 0-1,0-1 1,0 1-1,1 0 1,-1 0-1,0 0 1,0 0-1,1-1 1,-1 1-1,0 0 1,1 0 0,-1 0-1,0 0 1,0 0-1,1 0 1,-1 0-1,0 0 1,1 0-1,-1 0 1,0 0-1,1 0 1,-1 0-1,0 0 1,1 0-1,-1 0 1,0 0 0,0 0-1,1 0 1,-1 0-1,0 0 1,1 1-1,-1-1 1,0 0-1,0 0 1,1 0-1,-1 0 1,0 1-1,0-1 1,0 0 0,1 0-1,-1 1 1,0-1-1,0 0 1,0 0-1,0 1 1,1-1-1,-1 0 1,0 1-1,0-1 1,0 0-1,0 1 1,0-1 0,0 0-1,0 0 1,0 1-1,0 0 1,4 11 339,0 1 1,-2 0 0,1 0 0,0 17-1,2 10 26,7 44-7,4 28-55,34 125 1,-46-221-502,2-1 0,12 29 1,-17-43 113,-1 0 0,1 0 0,-1 0 0,1 0 0,0 0 1,-1 0-1,1 0 0,0 0 0,0-1 0,0 1 0,-1 0 0,1 0 0,2 0 0,-3-1 43,1 0-1,-1 0 1,0 0-1,0 0 1,1 0-1,-1 0 1,0 0-1,0 0 1,1 0-1,-1-1 1,0 1-1,0 0 1,0 0-1,1 0 1,-1 0-1,0-1 1,0 1-1,0 0 1,0 0-1,1 0 1,-1-1-1,0 1 1,0 0-1,0 0 1,0-1-1,0 1 1,0 0-1,0 0 1,0-1-1,0 1 1,0 0-1,0 0 1,0-1-1,0 1 1,0-36-642,-9-6 173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4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1 473 14307,'71'-59'2327,"96"-58"0,85-35-1253,-204 124-991,-1 0-38,-8 3-17,1 3 1,43-18-1,-82 40-25,0 0 1,-1-1-1,1 1 0,0 0 0,0 0 0,0-1 0,0 1 1,0 0-1,0 0 0,-1 0 0,1 0 0,0 0 1,0 0-1,0 1 0,0-1 0,0 0 0,0 0 0,-1 0 1,1 1-1,0-1 0,0 1 0,0-1 0,-1 0 0,2 1 1,-1 1 1,0-1 0,0 0 1,0 1-1,0-1 0,0 1 1,0-1-1,0 1 1,-1-1-1,1 1 0,0 0 1,0 3-1,1 6 18,-1 0-1,0 0 1,-1 15 0,0-12-3,8 101 181,4-1-1,6-1 1,44 152 0,-3-89-64,-45-144-148,1 0 1,1-2 0,28 39 0,-44-68-33,1 0 0,0-1 0,-1 1 0,1 0 0,0 0 0,-1-1 0,1 1 0,-1 0 0,1 0 0,-1 0 0,1 0 0,-1 0 0,0 0 0,0 0 0,1 0 0,-1 0 0,0 0 0,0 0 0,0 0 0,0 0 0,0 0 0,0 0 0,0 0 0,-1 0 0,1 0 0,0 0 1,0 0-1,-1 0 0,1 0 0,-1 0 0,1 0 0,-1 0 0,1-1 0,-1 1 0,1 0 0,-1 0 0,0 0 0,0 0 0,-4 2-151,1-1 0,-1 1 0,0-1-1,0 0 1,1-1 0,-9 2 0,7-1 223,-25 6-637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5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1 483 14899,'4'15'1280,"19"-21"-743,11-17-129,28-16 584,8-6-240,13-10-200,6-4-104,4-4-672,-2-4 440,-10-2-184,-10-3-96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5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37 531 16852,'-2'33'1096,"-1"17"-840,0 6-64,3 7 200,8 3-112,2-4-40,4-3 0,6-15-96,7-8-80,6-22-200,6-11-160,0-16-224,-1-10-280,-8-24 584,-2-9-168,-10-8-40</inkml:trace>
  <inkml:trace contextRef="#ctx0" brushRef="#br0" timeOffset="1">61 1 16227,'-27'8'1545,"7"10"-1185,10-1-168,7 0 1072,13-5-2112,7-14 864,12-11-168,5-7-96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38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60 180 12443,'-11'25'205,"2"0"0,0 0 1,1 1-1,1 0 1,2 0-1,1 1 0,1-1 1,0 42-1,3-67-201,0 1 0,0-1 0,0 1 0,0-1 0,0 1 0,1-1 0,-1 1 0,1-1 0,-1 1 0,1-1 0,-1 0 0,1 1 0,0-1 0,0 0 0,-1 1 0,2 0 0,-1-2-2,-1 1-1,1-1 1,0 0 0,-1 0-1,1 0 1,-1 0 0,1 1-1,-1-1 1,1 0 0,0 0 0,-1 0-1,1 0 1,-1 0 0,1-1-1,0 1 1,-1 0 0,1 0-1,-1 0 1,1 0 0,-1-1 0,1 1-1,-1 0 1,1 0 0,-1-1-1,1 1 1,-1 0 0,1-1-1,6-5 11,-1 0-1,1-1 0,-2 1 0,7-10 1,-8 11-8,219-346 399,-191 296-190,-22 35-46,-10 20-163,0 0-1,0 0 1,0 0-1,0 0 0,0 0 1,0 0-1,0 0 1,0 0-1,0 0 1,0 0-1,0 0 0,1-1 1,-1 1-1,0 0 1,0 0-1,0 0 1,0 0-1,0 0 0,0 0 1,0 0-1,0 0 1,0 0-1,0-1 1,0 1-1,0 0 0,0 0 1,0 0-1,0 0 1,0 0-1,0 0 1,0 0-1,0 0 0,0-1 1,0 1-1,0 0 1,0 0-1,0 0 1,-1 0-1,1 0 0,0 0 1,0 0-1,0 0 1,0 0-1,0 0 1,0-1-1,0 1 0,0 0 1,0 0-1,0 0 1,0 0-1,-1 0 1,1 0-1,0 0 0,0 0 1,0 0-1,0 0 1,0 0-1,0 0 1,0 0-1,0 0 0,0 0 1,-1 0-1,1 0 1,-22 20 251,1 6-125,2 0 0,1 1 0,-17 34 0,-38 92 62,14-3-110,52-127-102,0 1-1,2-1 0,1 1 0,-2 40 1,5-62 10,1 0 0,0 0 0,0 0 0,0 0 0,0 0 1,0 0-1,1 0 0,-1 0 0,1 1 0,-1-1 1,1 0-1,0 0 0,0-1 0,0 1 0,0 0 1,0 0-1,2 2 0,-3-4 4,1 0 0,-1 1 0,1-1 0,-1 0-1,1 0 1,-1 1 0,1-1 0,0 0 0,-1 0 0,1 0 0,-1 0 0,1 0-1,0 0 1,-1 0 0,1 0 0,-1 0 0,1 0 0,0-1 0,-1 1 0,1 0-1,-1 0 1,1 0 0,0-1 0,21-17-132,6-15-100,45-70 0,16-48-19,-75 127 243,13-27 33,-25 47 21,-4 6 5,-15 26 41,-90 169 206,87-154-257,2 1 0,-21 79 0,31-79-27,8-43-8,-1 0 0,1 0 0,0 0 0,0 0 0,0-1 1,1 1-1,-1 0 0,0 0 0,0 0 0,0 0 0,1 0 0,-1 0 0,0 0 0,1 0 0,-1 0 0,1-1 1,-1 1-1,2 1 0,-2-2 0,1 1 0,0-1 0,-1 0 0,1 0 0,0 0 0,-1 1 0,1-1 0,0 0 0,-1 0 0,1 0 0,-1 0 0,1 0 0,0 0 0,-1 0 0,1 0 0,0-1 0,-1 1 0,1 0-1,0 0 1,-1-1 0,1 1 0,-1 0 0,1 0 0,-1-1 0,1 1 0,-1-1 0,2 0 0,11-10 0,0-2 0,-1 0 0,0 0 0,-1-1 0,0 0 0,14-27 0,-7 13 0,38-61 8,47-67 31,-102 155-36,-1 0 1,1 0-1,-1 0 0,1 1 1,-1-1-1,1 0 1,0 0-1,0 1 0,-1-1 1,1 0-1,0 1 0,0-1 1,0 1-1,-1-1 0,1 1 1,1-1-1,-3 14 60,-18 34 33,-38 78 48,-60 145 116,109-252-248,6-13-11,-1 0 0,1 0 1,0 1-1,0-1 0,1 1 0,-1-1 1,1 1-1,0 0 0,1-1 0,0 1 1,0 9-1,0-15-2,0 1 0,0-1 1,0 1-1,0-1 0,0 1 1,0-1-1,1 1 0,-1-1 1,0 1-1,0-1 0,0 0 0,1 1 1,-1-1-1,0 1 0,1-1 1,-1 1-1,0-1 0,1 0 1,-1 1-1,0-1 0,1 0 0,-1 1 1,1-1-1,-1 0 0,1 0 1,-1 1-1,1-1 0,-1 0 1,0 0-1,1 0 0,-1 0 0,1 0 1,0 0-1,-1 0 0,1 1 1,-1-1-1,1-1 0,-1 1 1,1 0-1,-1 0 0,1 0 0,-1 0 1,1 0-1,-1 0 0,1-1 1,24-14-28,-23 13 25,17-14-17,-1-1 0,-1-1 0,-1-1-1,0 0 1,-1-1 0,17-31 0,-7 12-4,166-281-158,-179 299 170,-12 22 12,0-1 0,0 0 1,0 0-1,0 0 0,1 0 0,-1 0 0,0 0 0,0 0 0,0 0 0,0 0 0,0 0 0,0 0 0,0 0 1,0 0-1,0 0 0,0 0 0,0 0 0,0 0 0,0 0 0,1 0 0,-1 1 0,0-1 0,0 0 1,0 0-1,0 0 0,0 0 0,0 0 0,0 0 0,0-1 0,0 1 0,0 0 0,1 0 0,-1 0 1,0 0-1,0 0 0,0 0 0,0 0 0,0 0 0,0 0 0,0 0 0,0 0 0,0 0 0,0 0 0,0 0 1,0 0-1,0 0 0,0 0 0,1 0 0,-1 0 0,0-1 0,0 1 0,0 0 0,0 0 0,0 0 1,0 0-1,0 0 0,0 0 0,-9 32 24,-81 191 147,0-1 195,90-222-362,-1 1-1,1 0 0,0-1 1,0 1-1,-1 0 0,1-1 1,0 1-1,0 0 0,0 0 1,0-1-1,0 1 0,0 0 1,0-1-1,0 1 0,0 0 1,1-1-1,-1 1 0,0 0 1,1 0-3,-1-1 0,0 0 0,1 0 0,-1 0 1,1 0-1,-1 0 0,0 0 0,1-1 1,-1 1-1,1 0 0,-1 0 0,0 0 0,1 0 1,-1 0-1,0-1 0,1 1 0,-1 0 1,0 0-1,1 0 0,-1-1 0,0 1 0,1 0 1,-1-1-1,0 1 0,0 0 0,1 0 1,-1-1-1,0 1 0,0-1 0,13-14-44,-2 0-1,0-1 1,14-27-1,23-59-381,-44 94 388,42-101-251,-35 77 113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40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13283,'0'1'1275,"-2"22"-363,0 0 0,-2 0 0,-8 28 1,-3 17-380,8-28-268,2-1 0,1 1 0,2 0-1,4 58 1,-1-92-235,0-1-1,0 1 1,0-1-1,1 0 0,-1 0 1,1 0-1,1 0 1,-1 0-1,5 6 0,-6-10-22,-1 0 0,1 0-1,0 0 1,0 0 0,0 0-1,0 0 1,1 0-1,-1 0 1,0 0 0,0-1-1,0 1 1,1 0-1,-1-1 1,0 1 0,1-1-1,-1 0 1,1 1 0,-1-1-1,0 0 1,1 0-1,-1 0 1,1 0 0,-1 0-1,0 0 1,1 0-1,-1-1 1,1 1 0,-1 0-1,0-1 1,1 1 0,-1-1-1,0 1 1,0-1-1,1 0 1,-1 0 0,0 1-1,0-1 1,0 0 0,1-1-1,7-6-4,-1 1 0,-1-1 0,0 0 0,0 0 0,0-1 0,-1 0 0,-1 0 0,1-1 0,-1 1 0,5-15 0,0-5 235,-2 0 0,9-47 1,-7-1-158,-4-3 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4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3926 11715,'-22'19'1382,"21"-19"-1367,1 0 1,0 1-1,0-1 1,-1 0-1,1 0 1,-1 0-1,1 0 1,0 0-1,-1 0 1,1 1 0,0-1-1,-1 0 1,1 0-1,0 0 1,-1 0-1,1 0 1,0-1-1,-1 1 1,1 0-1,-1 0 1,1 0-1,0 0 1,-1 0-1,1 0 1,0-1-1,-1 1 1,0-1 15,1 0 0,-1 0 1,1 0-1,-1 1 0,1-1 0,0 0 1,-1 0-1,1 0 0,0 0 1,0 0-1,0 0 0,0 0 0,0 0 1,0 0-1,0-2 0,2-25 167,2 0 0,1 1 0,1-1 0,2 1 0,12-30 0,-6 13-97,286-736-72,-268 704-70,664-1383-777,-572 1232 1000,10 6 0,9 6-1,313-359 1,-398 501-188,-9 10-655,-49 63 654,0 0 0,0 0 0,0 0 0,1 0 0,-1 1 0,0-1 0,0 0 0,0 0 0,0 0 0,0 1 0,1-1 0,-1 0 0,0 0 0,0 0 0,0 1 0,0-1 0,0 0 0,0 0 0,0 1 0,0-1 0,0 0 0,0 0 0,0 1 0,0-1 0,0 0 0,0 0 0,0 1 0,0-1 0,0 0 0,0 0 0,0 1-1,0-1 1,0 0 0,0 0 0,0 0 0,0 1 0,-1-1 0,-5 23-170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41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30 16347,'-5'5'1209,"5"-4"-945,2-1-112,8 0 360,2-4-248,4-3-432,-1-2-88,3 2 280,2 0-104,-2 5-96</inkml:trace>
  <inkml:trace contextRef="#ctx0" brushRef="#br0" timeOffset="1">238 224 13139,'5'21'1720,"3"-6"-896,5-12-336,4-6 1977,4-7-1665,7-5-344,4-3-144,2 2-424,1 0-320,-4 11-1328,-5 5 1504,-18 11-224,-5 12-216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41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 16636,'0'3'1504,"6"-1"-920,1-2-152,13-9 680,7-3-255,10-3-337,2-4-120,4-2-536,3 0-336,-2 11 464,-2 5-200,-6 6-121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42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1 546 13883,'0'2'108,"0"-1"0,0 0-1,0 0 1,0 1 0,0-1 0,0 0 0,1 0 0,-1 1 0,0-1-1,1 0 1,-1 0 0,1 0 0,-1 0 0,1 0 0,0 0-1,0 0 1,-1 0 0,1 0 0,0 0 0,0 0 0,0 0-1,0 0 1,0 0 0,0-1 0,0 1 0,0 0 0,0-1-1,0 1 1,1-1 0,-1 1 0,0-1 0,0 0 0,0 0 0,1 1-1,-1-1 1,0 0 0,0 0 0,1 0 0,-1 0 0,0 0-1,1 0 1,-1-1 0,0 1 0,0 0 0,0-1 0,1 1-1,-1-1 1,0 1 0,0-1 0,0 0 0,0 1 0,0-1-1,0 0 1,0 0 0,0 1 0,0-1 0,1-1 0,13-22 797,-1 0 0,19-47 0,14-23-226,-6 29-487,26-45-120,-58 92-62,1-1 0,-2 0 0,11-40 0,-15 35 20,-4 20-40,1-1 1,0 1 0,0-1 0,0 1-1,0 0 1,1-1 0,1-4 0,-3 10 7,0-1 1,0 0 0,0 0 0,1 0-1,-1 0 1,0 0 0,0 0 0,0 0-1,0 0 1,0 0 0,0 0-1,0 1 1,0-1 0,0 0 0,0 0-1,0 0 1,0 0 0,0 0 0,0 0-1,0 0 1,0 0 0,0 0-1,1 0 1,-1 0 0,0 0 0,0 0-1,0 0 1,0 0 0,0 0-1,0 0 1,0 0 0,0 0 0,0 0-1,0 0 1,1 0 0,-1 0 0,0 0-1,0 0 1,0 0 0,0 0-1,0 0 1,0 0 0,0 0 0,0 0-1,0 0 1,0 0 0,1 0 0,-1 0-1,0 0 1,0 0 0,0 0-1,0 0 1,0 0 0,0 0 0,0-1-1,0 1 1,0 0 0,0 0 0,0 0-1,0 0 1,0 0 0,0 0-1,0 0 1,0 0 0,0 0 0,0 0-1,0 0 1,0-1 0,0 1 0,3 12-29,-3 13 15,-10 119-39,5-92-107,2-1-1,2 1 1,5 52-1,1-78-438,-5-27 594,0 1 1,0 0-1,0 0 0,0 0 0,0 0 0,0 0 1,0 0-1,1 0 0,-1-1 0,0 1 0,0 0 1,0 0-1,0 0 0,0 0 0,0 0 0,0 0 1,0 0-1,0 0 0,0-1 0,0 1 1,0 0-1,1 0 0,-1 0 0,0 0 0,0 0 1,0 0-1,0 0 0,0 0 0,0 0 0,0 0 1,0 0-1,1 0 0,-1 0 0,0 0 0,0 0 1,0 0-1,0 0 0,0 0 0,0 0 0,1 0 1,-1 0-1,0 0 0,0 0 0,0 0 1,0 0-1,0 0 0,0 0 0,0 0 0,0 0 1,1 0-1,-1 0 0,0 0 0,0 1 0,0-1 1,0 0-1,0 0 0,0 0 0,0 0 0,0 0 1,3-14-155,-3-23-190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4:43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48 12507,'-1'-1'100,"0"0"1,0-1 0,0 1-1,0 0 1,0 0 0,0 0 0,-1 0-1,1 1 1,0-1 0,-1 0-1,1 1 1,-1-1 0,1 0-1,-1 1 1,1 0 0,-1-1-1,1 1 1,-1 0 0,-2 0 0,3 0-43,0 1 1,0 0 0,-1-1 0,1 1 0,0 0 0,0 0 0,0 0 0,0 0 0,1 0-1,-1 0 1,0 0 0,0 0 0,0 1 0,1-1 0,-1 0 0,1 0 0,-1 1 0,1-1-1,0 0 1,-1 1 0,1-1 0,0 0 0,0 1 0,0 2 0,-3 19 263,2 0 0,1 1-1,0-1 1,2 0 0,1 1 0,1-1 0,0 0 0,2-1 0,1 1 0,17 37 0,-22-54-271,1 0 0,0-1 0,0 0 0,1 0 0,0 0 0,0 0 0,0 0 0,0-1 0,1 0 0,8 7 0,-10-10-28,-1 1 1,1-1 0,0 0 0,0 1-1,0-1 1,0-1 0,0 1 0,0 0-1,0-1 1,0 1 0,0-1 0,1 0-1,-1 0 1,0-1 0,0 1-1,0 0 1,0-1 0,0 0 0,0 0-1,0 0 1,0 0 0,0 0 0,3-3-1,4-2 29,0-1-1,-1 0 1,0 0 0,-1-1-1,0 0 1,0-1-1,0 0 1,-1 0-1,6-10 1,51-96 345,-63 113-389,73-183 884,-66 160-731,-7 40 291,-3 17-360,-6 13-400,2 0-1,2 0 1,5 91 0,6-105 72,3-18-72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1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8674,'0'0'781,"-9"14"1988,9-20-2750,0 4 9,3-4-14,0 14-443,-3-8 352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66 11162,'-87'27'808,"-90"31"-539,173-57-268,1 1 1,-1-1 0,1 1 0,0 0 0,0 0 0,0 1-1,0-1 1,0 0 0,0 1 0,1 0 0,-1-1-1,1 1 1,0 0 0,0 1 0,-3 4 0,3-3-3,0 0 0,0 1 0,1-1 1,0 1-1,0-1 0,0 1 0,0-1 0,1 1 1,1 8-1,0 1-8,2 0 0,0 0-1,0-1 1,2 1 0,0-1 0,13 27 0,-5-18-6,1 0 0,0-2 1,2 1-1,35 35 0,84 65-20,-97-89 36,-34-30 2,12 12-25,1-2-1,1 0 1,-1-1 0,28 14 0,-40-24 14,0 1-1,0-2 1,0 1 0,1-1 0,-1 1 0,0-1 0,1-1 0,-1 1 0,11-1 0,-12-1 7,0 1 0,-1-1 0,1 0 0,-1 0 0,1-1 0,-1 1 1,1-1-1,-1 1 0,0-1 0,0 0 0,0-1 0,0 1 0,0 0 0,0-1 1,0 1-1,2-5 0,4-5 10,-1-1 0,0 0 0,-1 0 1,0-1-1,-1 0 0,-1 0 0,0 0 0,5-24 0,-3 0 65,-1 0 0,0-48 0,-5 45-9,-2 0-1,-10-65 1,7 83-13,-1 0-1,-1 1 1,-1 0 0,-1 0-1,-21-41 1,26 57-29,-1 0-1,0-1 1,-1 1 0,0 1-1,1-1 1,-2 1 0,1 0-1,-1 0 1,0 0 0,-8-5-1,11 8-8,-1 0 0,0 1-1,0-1 1,0 1-1,0 0 1,0 0-1,-1 0 1,1 0-1,0 1 1,0 0-1,0-1 1,-1 2-1,1-1 1,0 0-1,0 1 1,-1 0 0,1 0-1,0 0 1,-4 2-1,-43 23-896,37-18 604,0-1 1,-16 7-1,-2-5-44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1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10130,'-35'11'372,"0"3"1,1 0-1,-47 29 0,64-32-277,1 0-1,0 1 1,1 0 0,0 2-1,0 0 1,2 0-1,0 1 1,-13 19 0,19-22-69,1 1-1,0 0 1,1 0 0,0 0 0,1 1 0,1 0 0,0 0-1,1-1 1,0 1 0,1 1 0,1-1 0,0 0 0,1 0-1,3 18 1,1-3-22,1 0-1,2-1 1,1 1-1,1-2 0,25 50 1,-17-47-18,1 0 0,1-2 0,2 0 0,1-2 0,1 0 0,1-2 0,1-1 0,1-1 0,1-1 0,1-1 0,1-1 0,0-2 0,42 17 0,-55-27-6,1-1 0,0 0 0,1-2 0,-1 0 1,1 0-1,0-2 0,20 0 0,-30-2 14,-1 0-1,1-1 1,0 0-1,0-1 1,-1 0-1,1 0 1,-1-1-1,1 0 1,-1 0 0,0-1-1,0 0 1,0-1-1,-1 1 1,0-2-1,0 1 1,0-1-1,9-9 1,-4-1 31,0 0-1,-1 0 1,-1-1-1,-1-1 1,0 0 0,-1 0-1,-1-1 1,9-34 0,-7 10 71,-1 1 0,-3-2-1,1-43 1,-5 59-14,-2 0 0,0 0-1,-2 0 1,-1 1 0,-2-1-1,-15-46 1,17 62-83,-1 1 0,0-1 0,0 1 0,-2 0 0,1 0-1,-2 0 1,1 1 0,-1 1 0,-1-1 0,0 1 0,0 0 0,0 1 0,-1 0 0,-1 1 0,1 0 0,-1 1 0,-14-7 0,10 7-93,-1 0 0,0 1 0,0 1-1,0 1 1,0 0 0,-1 1 0,-23 0 0,-12 3-108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10602,'-11'4'161,"1"1"0,-1-1 0,1 1 0,0 1 0,0 0 1,0 1-1,1-1 0,0 2 0,1-1 0,-1 1 0,-6 10 0,-1 1 10,0 2 0,2 0 1,-23 44-1,24-36-134,1 0 0,2 1 0,1 0-1,1 1 1,1 0 0,-4 62 0,9-57-42,2 0 0,1 0 1,2-1-1,1 1 0,18 66 1,-14-76-1,1-1 0,1 0 0,1-1 1,1 0-1,26 39 0,-32-54 1,0-1 0,1 0 0,0 0 0,0 0 0,1-1 0,0 0 0,0 0 0,0-1 0,1 0 0,0-1 0,0 0 0,1 0-1,-1-1 1,1 0 0,0-1 0,0 0 0,15 2 0,-19-4 4,0-1 0,-1 0-1,1 0 1,0 0 0,-1-1-1,1 0 1,0 0 0,-1 0 0,1-1-1,-1 0 1,0 0 0,0-1 0,1 1-1,-1-1 1,5-4 0,-2 1 7,-1 0 0,0-1 0,-1 0 0,1 0 0,-2-1 0,1 0 1,-1 0-1,6-11 0,4-14 40,-2-1 0,-1 1 1,12-65-1,-20 84-34,24-121 223,22-268 1,-48 379-267,-2-1 0,0 1 0,-6-29 0,6 51 3,0-1-1,-1 1 1,1-1-1,-1 1 1,0 0 0,0 0-1,0-1 1,0 1 0,0 0-1,-1 0 1,-1-2-1,3 3 9,-1 1 0,1-1 0,-1 1 0,0 0 0,1-1 0,-1 1 0,1 0 0,-1-1 0,0 1 0,0 0 0,1 0 0,-1-1 0,0 1 0,1 0 0,-1 0 0,0 0 0,0 0 0,1 0 0,-1 0 0,0 0 0,0 0 0,1 0 0,-2 1 0,-3 1-59,0 1-1,0 0 1,0 0-1,1 0 1,-1 1 0,1-1-1,-6 7 1,0 0 104,-35 28-328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1331 70 7370,'-22'-1'609,"1"-1"0,0 0-1,0-2 1,1-1 0,-1 0 0,1-1 0,-36-17 0,45 18-569,1 2 0,-1 0-1,1 0 1,-1 0 0,0 2 0,0-1-1,0 1 1,0 1 0,0 0-1,0 0 1,-1 1 0,2 1 0,-12 2-1,-11 5 41,0 0 0,-59 27 0,61-22-35,1 1-1,1 2 1,0 1-1,1 1 1,2 2 0,0 1-1,-36 38 1,18-19-33,-1-1 0,-96 62 0,87-66-3,2 2 0,-57 56 1,99-84-6,0 0 1,1 1-1,0 0 1,1 1-1,0 0 1,1 0-1,1 1 1,-1-1-1,2 1 1,0 1 0,1-1-1,0 1 1,1 0-1,0 0 1,1 0-1,1 0 1,0 0-1,1 0 1,1 1-1,0-1 1,1 0-1,0 0 1,1 0 0,1-1-1,0 1 1,1-1-1,0 0 1,1 0-1,0 0 1,1-1-1,13 17 1,-1-6 1,1 0 0,1-2 0,1 0-1,1-2 1,28 19 0,134 75 22,-144-90-15,-5-4 0,2-1 0,0-2 0,1-1 1,0-2-1,58 10 0,-34-12 19,1-3 1,113-1-1,-137-9-6,0-2 0,0-1 1,0-2-1,0-2 0,50-19 0,-19 1 120,127-69-1,-144 64-25,-2-2-1,83-71 1,-64 40 135,67-79-1,-115 118-174,-2-1 0,0 0 0,-2-2 0,-2 0-1,0-1 1,16-43 0,-27 60-60,-2 0 0,0 0-1,0-1 1,-2 0 0,0 1 0,0-1 0,-1 0-1,-1 0 1,0 0 0,-1 0 0,0 0 0,-1 0-1,-1 1 1,0-1 0,-1 1 0,0-1 0,-1 1-1,-8-14 1,3 10-4,-2 0-1,0 1 1,0 0 0,-2 1-1,0 0 1,0 1 0,-2 0-1,1 2 1,-2 0-1,0 0 1,0 2 0,-1 0-1,0 1 1,-1 1 0,0 1-1,-22-6 1,9 4-60,-1 2 1,0 2-1,0 1 1,-1 1-1,1 2 1,-1 1-1,1 2 1,0 1-1,-35 8 1,38-4-12,-2 0-14,-44 4-1,15-10-54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1390 12987,'8'-9'1210,"-6"7"-1104,23-15 208,1 1-1,1 1 1,35-13 0,-3 0 35,634-294 1891,-292 152-1672,179-83-6,-272 102-348,255-117 238,-491 239-256,2 4 0,108-24 0,-171 47-39,-8 1-177,-4 1-98,-16-4-433,17 4 380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12139,'-5'-11'720,"-1"11"-276,-7 25-88,-15 66 475,-25 138 0,43-182-723,-20 107 157,7 2 1,-4 165 0,27-320-265,1 100 56,0-90-53,0 0-1,1 0 0,0 0 1,1 0-1,0 0 0,7 16 0,-8-24-1,-1 0-1,1-1 1,0 1-1,-1-1 1,1 0-1,0 1 0,0-1 1,1 0-1,-1 0 1,0-1-1,1 1 1,-1 0-1,1-1 0,0 1 1,-1-1-1,1 0 1,0 0-1,0 0 1,0 0-1,0 0 0,0-1 1,0 1-1,0-1 1,0 0-1,0 0 1,0 0-1,0 0 0,0-1 1,0 1-1,-1-1 1,6-1-1,7-3 12,0 0 0,0-1 0,-1-1 0,27-16 0,45-36-20,124-113-1,-182 148-30,377-354-172,-290 253 130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3248 178 11154,'-57'-7'1482,"31"5"-1143,0-1 0,1-2-1,-31-9 1,42 10-224,-57-21 372,-145-28 1,-48 18-394,-1 12 0,-430 17 0,616 9-83,-312 28-18,335-22-14,0 2-1,0 2 1,2 3-1,-99 43 0,100-34 30,2 3 0,1 2 0,1 2 0,2 3 0,-58 54 0,74-61 23,-21 21 22,3 1 0,-46 60 0,82-92-46,0 0 0,2 0-1,0 2 1,1-1 0,1 1 0,1 0 0,1 1 0,0 0 0,2 0 0,1 0-1,-3 23 1,6-18 2,2-1 0,0 1 0,1-1 0,2 0 0,0 0 0,2 0 0,1 0 0,1-1 0,1 0 0,0-1 0,26 43 0,-8-24 10,1-2-1,1-1 0,3-1 0,1-1 1,48 40-1,-42-44-10,1-2 0,2-2 0,1-2 0,1-1 0,1-3 0,1-1 0,62 20 1,-63-28-1,0-2 0,1-2 0,1-2 0,0-2 0,-1-2 0,1-2 0,1-2 0,46-7 0,-48 0 12,0-2 0,58-20-1,86-40 37,-147 52-44,565-251 121,-516 221-114,-3-2 0,-2-5 0,98-79 0,-40 14 51,-53 41 91,123-79-1,-186 139-102,36-23 107,-59 36-129,0 0 0,0 0 1,0 0-1,-1-1 0,0 0 1,0 0-1,6-9 0,-10 11-8,1 0 0,-1 0-1,0-1 1,0 1 0,0 0-1,0-1 1,-1 1 0,0 0-1,0-1 1,0 1-1,0-1 1,-1 1 0,0 0-1,1-1 1,-2 1 0,1 0-1,0 0 1,-1 0 0,0 0-1,0 0 1,-4-6 0,-6-9 118,-1 0 1,-29-31 0,35 41-106,-27-30 96,-2 1 1,-1 2-1,-2 2 0,-72-50 1,91 74-86,-2 0 0,1 1 1,-1 0-1,-33-6 0,-15-7 355,33 7-302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51 12619,'2'-2'143,"1"-1"82,-1 0-1,1-1 0,0 1 0,-1-1 1,0 0-1,0 1 0,0-1 1,0 0-1,0 0 0,-1 0 1,1-5-1,-15 32 2978,-270 487-339,237-435-2711,39-62-189,-16 20-366,22-32 377,1-1-1,0 0 0,0 0 1,-1 1-1,1-1 1,0 0-1,0 0 0,-1 0 1,1 1-1,0-1 1,-1 0-1,1 0 0,0 0 1,-1 0-1,1 0 0,-1 0 1,1 0-1,0 0 1,-1 0-1,1 0 0,0 0 1,-1 0-1,1 0 1,0 0-1,-1 0 0,1 0 1,0 0-1,-1 0 1,1 0-1,0 0 0,-1-1 1,1 1-1,0 0 1,-1 0-1,1 0 0,0-1 1,0 1-1,-1 0 1,1 0-1,0-1 0,0 1 1,-1 0-1,1-1 1,0 1-1,0 0 0,0 0 1,0-1-1,-1 1 0,1 0 1,0-1-1,0 1 1,0-1-1,0 1 0,0 0 1,0-1-1,0 1 1,0 0-1,0-1 0,0 0 1,-3-23-247,3 23 244,-2-33-365,3-11-133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13411,'10'-2'1248,"2"8"-712,-1 4-136,8 6 633,5 1-185,6 6-208,6 1-8,4 1-136,2-3-104,-1-3-192,1 1-232,-5-8-600,-7-5 592,-1-2-120,-8 0-64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15811,'8'11'2841,"19"17"-2824,-20-22 233,7 9-197,-8-8-54,1-1 0,-1 1-1,1-2 1,7 7-1,-24-30-1153,-18-12 703,13 17 154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16 193 14011,'-16'6'2675,"25"-6"-585,29-8-880,176-67-163,57-17-583,-247 86-450,-1 0 1,44-5 0,-67 11-15,1 0 0,-1 0 1,0 0-1,0 0 0,0-1 0,1 1 1,-1 0-1,0 0 0,0 0 1,0 0-1,1 0 0,-1 0 1,0 0-1,0 0 0,1 0 1,-1 0-1,0 0 0,0 0 0,0 0 1,1 0-1,-1 0 0,0 0 1,0 1-1,0-1 0,1 0 1,-1 0-1,0 0 0,0 0 0,0 0 1,0 0-1,1 1 0,-1-1 1,0 0-1,0 0 0,0 0 1,0 0-1,0 1 0,0-1 1,1 0-1,-1 0 0,0 0 0,0 0 1,0 1-1,0-1 0,0 0 1,0 0-1,0 1 0,0-1 1,0 0-1,-9 11 21,-20 10 24,-58 20 29,-165 51 0,151-58-61,-27 12-39,128-46 23,0 0 1,0 0-1,0 0 1,0 0-1,0 0 1,0 0 0,0-1-1,0 1 1,0 0-1,0 0 1,0 0-1,0 0 1,0 0-1,0-1 1,0 1 0,0 0-1,0 0 1,0 0-1,0 0 1,0 0-1,0 0 1,-1-1-1,1 1 1,0 0 0,0 0-1,0 0 1,0 0-1,0 0 1,0 0-1,0 0 1,0 0 0,0-1-1,-1 1 1,1 0-1,0 0 1,0 0-1,0 0 1,0 0-1,0 0 1,0 0 0,-1 0-1,1 0 1,0 0-1,0 0 1,0 0-1,0 0 1,0 0-1,-1 0 1,1 0 0,0 0-1,0 0 1,0 0-1,0 0 1,0 0-1,0 0 1,-1 0 0,9-9-43,19-15-33,1 2 0,1 1 0,1 1 0,1 1 0,1 2 0,0 1-1,1 2 1,1 1 0,50-12 0,-78 24 40,1-1-34,1 0 1,-1 0-1,1 1 0,0 0 1,-1 1-1,9 0 0,-50 14-281,-182 56 417,188-58 2,0 0-1,1 2 1,0 2 0,1 0 0,-34 28 0,50-34-3,1-1-499,14-19-390,27-34 315,-10 18 163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62 16187,'-22'30'1671,"17"-26"-1480,1 1 1,0 0-1,0 0 1,0 1 0,1-1-1,-1 1 1,2 0-1,-1 0 1,0 0-1,1 0 1,-2 9-1,4-14-181,0 0 0,0 0 0,0 0 0,0-1 0,0 1 0,0 0 0,0 0 0,0-1 0,0 1 0,1 0 1,-1 0-1,0-1 0,0 1 0,1 0 0,-1 0 0,1-1 0,-1 1 0,0 0 0,1-1 0,-1 1 0,1-1 0,-1 1 0,1-1 0,0 1 0,-1-1 0,1 1 0,0-1 0,1 1 0,-1 0-1,1-1-1,0 1 1,0-1 0,0 0-1,0 0 1,0 0 0,0 0 0,0 0-1,0 0 1,0-1 0,3 0-1,5-2-4,0-1 0,0 0-1,12-6 1,12-11 32,-1 0 0,37-33 0,-69 53-29,0 1 1,0-1 0,-1 0 0,1 0-1,0 1 1,0-1 0,0 1 0,0-1-1,-1 1 1,1-1 0,0 1-1,0-1 1,0 1 0,0 0 0,0-1-1,0 1 1,0 0 0,0 0 0,2 0-1,-2 0 2,-1 1 0,0 0 0,0-1 0,1 1 0,-1-1 0,0 1-1,0-1 1,0 1 0,0 0 0,0-1 0,1 1 0,-1 0 0,0-1 0,-1 1 0,1-1-1,0 1 1,0 0 0,0-1 0,0 1 0,0-1 0,0 1 0,-1 1 0,-18 41 392,18-41-384,-1 3 40,2-4-41,-1 1 0,1-1 0,-1 0 0,1 1 1,-1-1-1,0 0 0,0 0 0,1 1 1,-1-1-1,0 0 0,0 0 0,0 0 0,0 0 1,0 0-1,-1 0 0,-1 1 0,3-2-19,-1 0 0,1 0-1,0-1 1,-1 1 0,1 0 0,0 0-1,-1-1 1,1 1 0,0 0-1,0-1 1,-1 1 0,1 0 0,0-1-1,0 1 1,0 0 0,-1-1-1,1 1 1,0 0 0,0-1 0,0 1-1,0-1 1,0 1 0,0 0-1,0-1 1,0 1 0,0-1 0,0 1-1,0 0 1,0-1 0,0 1-1,0-1 1,0 1 0,0 0 0,0-1-1,0 1 1,1 0 0,-1-1-1,0 0 1,6-18-438,29-74-3543,-28 72 3117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25 113 15763,'-7'21'1065,"2"0"0,-4 21 0,8-34-894,0-1 0,0 1 0,1-1 0,0 1 0,0-1 0,1 1 0,0-1 0,0 1 0,4 8 0,-5-15-159,0 0 0,1 0-1,-1 0 1,1 0-1,0 0 1,-1 0-1,1 0 1,0 0-1,-1 0 1,1-1 0,0 1-1,0 0 1,0-1-1,-1 1 1,1 0-1,0-1 1,0 1-1,0-1 1,0 1 0,0-1-1,0 0 1,0 0-1,0 1 1,0-1-1,1 0 1,-1 0-1,0 0 1,0 0 0,0 0-1,0 0 1,0 0-1,0 0 1,0-1-1,0 1 1,0 0 0,0-1-1,0 1 1,0 0-1,0-1 1,0 1-1,1-2 1,5-1-30,-1-1 0,1 0 0,-1-1 0,10-8 0,14-18-469,0-2 0,44-66 0,2-1-1001,-76 100 1477,0 0 0,0 0 0,0 0 0,0 0 1,0 0-1,1 1 0,-1-1 0,0 0 1,0 0-1,0 0 0,0 0 0,0 0 1,0 0-1,0 1 0,0-1 0,0 0 1,0 0-1,0 0 0,0 0 0,1 0 1,-1 0-1,0 0 0,0 0 0,0 0 1,0 0-1,0 1 0,0-1 0,1 0 0,-1 0 1,0 0-1,0 0 0,0 0 0,0 0 1,0 0-1,0 0 0,1 0 0,-1 0 1,0 0-1,0 0 0,0 0 0,0 0 1,1 0-1,-7 15 126,0 0 1,-9 16-1,-6 13 238,17-33-287,-68 182 1406,65-171-1362,1 0 0,1 1 1,2 0-1,0 0 0,1 0 0,3 43 0,0-59-347,1 1 0,0-1-1,0 0 1,1 0 0,0 0 0,8 12-1,-11-18 234,2 1-363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77 191 13235,'-76'11'4832,"100"-17"-4023,0 0 0,-1-2 1,42-19-1,76-45-970,-78 34 174,10-6 61,-105 77 143,-4 1 23,4-3 216,-1-2 0,-54 37-1,86-65-447,1 0-1,-1-1 0,0 1 1,1-1-1,-1 1 1,0-1-1,0 1 0,1-1 1,-1 0-1,0 1 1,0-1-1,0 0 0,0 0 1,1 1-1,-1-1 1,0 0-1,0 0 0,0 0 1,0 0-1,0 0 1,1 0-1,-2 0 0,2-1-14,-1 0-1,1 1 1,0-1-1,0 0 1,0 0-1,0 1 1,0-1-1,0 0 0,0 1 1,0-1-1,0 0 1,0 1-1,0-1 1,1 0-1,-1 1 1,0-1-1,0 0 1,1 1-1,0-2 0,21-36-623,-2 15-106,-16 19 663,-1 1 0,0 0 0,0-1 1,0 1-1,0-1 0,-1 0 0,4-6 0,-5 3-6,0-3 34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137 134 12299,'1'-9'1373,"-1"7"-689,0 6-93,-2-2 166,-3-7-449,-3-8-93,6 8-128,-1 0 0,0 0-1,-1 0 1,1 0 0,-1 1-1,0 0 1,-1-1-1,1 1 1,-6-3 0,9 6-79,0 0 0,-1 0 0,1 0 1,0 0-1,-1 1 0,1-1 1,-1 0-1,1 1 0,-1-1 1,1 1-1,-1 0 0,1-1 0,-1 1 1,1 0-1,-1 0 0,1 0 1,-1 0-1,1 0 0,-1 1 0,0-1 1,1 0-1,-1 1 0,1-1 1,-1 1-1,1 0 0,0-1 1,-1 1-1,1 0 0,0 0 0,-1 0 1,1 0-1,0 0 0,0 0 1,0 0-1,0 0 0,0 0 0,0 0 1,-1 3-1,-2 1 4,1 0-1,1 1 0,-1 0 1,1-1-1,0 1 1,-2 8-1,3-11-8,0 1-1,1-1 1,-1 1-1,1-1 0,0 1 1,0-1-1,0 1 1,0-1-1,1 0 1,-1 1-1,1-1 1,2 6-1,-3-8 3,0-1 0,0 1 0,1 0-1,-1-1 1,0 1 0,1 0 0,-1-1 0,1 1-1,-1-1 1,1 1 0,-1 0 0,1-1 0,-1 1 0,1-1-1,0 0 1,-1 1 0,1-1 0,0 1 0,-1-1-1,1 0 1,0 0 0,0 1 0,-1-1 0,1 0 0,0 0-1,0 0 1,-1 0 0,1 0 0,0 0 0,0 0-1,-1 0 1,1 0 0,0 0 0,0 0 0,-1 0 0,1-1-1,0 1 1,-1 0 0,1-1 0,0 1 0,-1 0-1,1-1 1,0 1 0,-1-1 0,1 1 0,-1-1 0,1 1-1,0-1 1,-1 1 0,0-1 0,1 0 0,0 0-1,2-3 53,1 1 0,-1-1 0,0-1 0,-1 1 0,1 0 0,2-7 0,-1 0 94,-1 1 0,0-1 0,1-13 0,-3 21-107,0 0 0,-1 0 0,0 1 0,0-1 0,0 0 0,0 0 0,0 0 0,-1 0 0,1 0 0,-1 0 0,0 1 0,0-1 0,0 0 0,0 0 0,0 1 0,-3-5 0,3 6-34,1 1 0,-1-1 1,1 1-1,-1-1 0,1 1 0,-1-1 0,1 1 1,-1-1-1,1 1 0,-1 0 0,1 0 1,-1-1-1,0 1 0,1 0 0,-1 0 1,0-1-1,1 1 0,-1 0 0,0 0 1,1 0-1,-1 0 0,0 0 0,1 0 0,-1 0 1,0 0-1,0 1 0,-1-1 0,1 1 0,0 0 0,0 0 0,0 0 0,-1-1 0,1 1 0,0 0 0,0 0 0,0 1 0,1-1 0,-1 0 0,-1 1 0,-1 4 8,0 0-1,0 0 0,0 1 1,-1 6-1,-3 20 19,7-32-36,0 1 1,-1-1-1,1 0 1,0 1-1,0-1 1,0 1-1,0-1 1,0 0-1,1 1 1,-1-1-1,0 0 0,1 1 1,-1-1-1,1 0 1,-1 1-1,1-1 1,-1 0-1,1 0 1,0 1-1,1 0 1,-2-2 1,0 0 0,1 1 0,-1-1 1,0 0-1,1 0 0,-1 0 0,0 0 1,0 0-1,1 0 0,-1 0 1,0 0-1,1 0 0,-1 0 0,0 0 1,1 0-1,-1 0 0,0 0 0,1 0 1,-1 0-1,0 0 0,1 0 0,-1 0 1,0 0-1,1-1 0,-1 1 1,0 0-1,0 0 0,1 0 0,-1 0 1,0-1-1,1 1 0,7-13 66,2-15 74,-8 21-93,-1 0-1,1 0 0,-1 0 0,-1 0 1,1 0-1,-1-1 0,-1 1 1,1 0-1,-4-12 0,4 18-45,0 1-1,0-1 1,0 1-1,0-1 1,0 1-1,0 0 1,0-1-1,0 1 1,-1-1-1,1 1 1,0-1 0,0 1-1,-1 0 1,1-1-1,0 1 1,0 0-1,-1-1 1,1 1-1,0 0 1,-1-1-1,1 1 1,-1 0-1,1 0 1,0-1 0,-1 1-1,1 0 1,-1 0-1,1 0 1,-1-1-1,1 1 1,0 0-1,-1 0 1,1 0-1,-1 0 1,1 0-1,-1 0 1,1 0 0,-1 0-1,1 0 1,-1 0-1,1 1 1,0-1-1,-1 0 1,1 0-1,-1 0 1,1 0-1,-1 1 1,1-1-1,0 0 1,-1 0 0,1 1-1,0-1 1,-1 0-1,1 1 1,0-1-1,-1 0 1,1 1-1,0-1 1,0 0-1,-1 1 1,1-1-1,0 1 1,0-1-1,0 1 1,-1 0 0,-14 29-167,12-19 309,0 0 0,0 0 0,1 0 0,0 0 0,1 0 1,1 1-1,-1-1 0,4 20 0,2-20 39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55 179 14387,'-23'3'1808,"3"1"-1143,11 0-329,6-2 1696,16-7-1424,10-3-208,16-10-160,8-2-104,15-5-96,5-1-104,2-4-168,-2 2-176,-11 10-360,-7 5 0,-23 13 504,-16 7-176,-26 13-144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4728 10370,'10'-12'572,"0"1"0,-1-2 0,-1 1 1,9-17-1,4-7-301,87-128 278,48-77-342,119-195-147,-62 104-32,219-325-10,-211 313-11,122-171 4,-262 410 5,133-178 68,-67 87-23,87-128 35,-203 275-90,204-311 19,84-114-12,-309 458 26,0 0-1,-1-1 1,0 0 0,-2 0 0,8-22-1,-15 28 54,-4 10 152,-12 12 493,14-9-640,0 0-1,0-1 0,0 1 0,0-1 0,0 1 1,0-1-1,-1 0 0,-2 2 0,-4-3 142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15355,'-13'15'1169,"10"-13"-969,8-2-48,16-10 400,8-5-120,15-8-120,8-4-32,12-4-520,4 0-264,2 2 528,-3 2-72,-6 10-168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16556,'-1'0'53,"1"0"1,-1 0 0,1 0-1,-1 0 1,1 0 0,-1 0-1,0 0 1,1-1 0,-1 1-1,1 0 1,-1 0 0,1-1-1,-1 1 1,1 0 0,-1-1-1,1 1 1,0 0 0,-1-1 0,1 1-1,0-1 1,-1 1 0,1-1-1,0 1 1,-1-1 0,1 1-1,0-1 1,0 0-18,0 0 1,0 1-1,0-1 0,0 1 1,1-1-1,-1 0 0,0 1 1,1-1-1,-1 0 0,0 1 1,1-1-1,-1 1 0,1-1 1,-1 1-1,1-1 0,-1 1 1,1 0-1,0-1 0,31-17 653,81-24-164,-99 38-508,0 1 0,1 0 0,-1 1 0,0 0 0,1 1 0,16 1 0,-29 0-16,0 0 0,0 0 1,0 0-1,-1 1 0,1-1 0,0 0 0,0 1 0,0-1 0,-1 1 0,1 0 0,0-1 0,-1 1 1,1 0-1,-1 0 0,1 0 0,-1 0 0,1 0 0,-1 1 0,0-1 0,1 0 0,-1 1 0,0-1 1,0 1-1,0-1 0,0 1 0,0-1 0,0 1 0,-1 0 0,1 0 0,0-1 0,-1 1 0,0 0 1,1 0-1,-1-1 0,0 1 0,0 0 0,0 0 0,0 0 0,0 0 0,0-1 0,-1 4 0,-1 5 0,-1 0-1,0-1 1,0 1-1,-1-1 1,0 1-1,-6 9 1,-23 33 129,-59 72-1,88-119-116,-6 12 43,10-17-56,0 0 1,0 0 0,0 0 0,0 0 0,0 0 0,0 0-1,0 1 1,0-1 0,0 0 0,0 0 0,0 0 0,0 0-1,0 0 1,0 0 0,0 0 0,0 0 0,0 1 0,1-1-1,-1 0 1,0 0 0,0 0 0,0 0 0,0 0 0,0 0-1,0 0 1,0 0 0,1 0 0,-1 0 0,0 0 0,0 0-1,0 0 1,0 0 0,0 0 0,0 0 0,0 0 0,1 0-1,-1 0 1,0 0 0,0 0 0,0 0 0,0 0 0,0 0-1,0 0 1,1 0 0,-1 0 0,0 0 0,0 0 0,0 0-1,0 0 1,0 0 0,0 0 0,0 0 0,0-1 0,1 1-1,-1 0 1,0 0 0,31-18 37,-18 9-67,-2 3-18,1 1 0,-1 0 0,1 1 0,0 0 0,0 1 0,0 0 1,0 1-1,1 1 0,-1 0 0,24 0 0,-31 2 26,1 0 0,0 0 1,-1 0-1,1 0 0,-1 1 1,1 0-1,-1 0 0,0 0 0,0 1 1,0 0-1,0 0 0,0 0 0,0 0 1,-1 1-1,0 0 0,0 0 0,0 0 1,0 0-1,-1 1 0,1 0 1,-1-1-1,0 1 0,0 0 0,-1 1 1,3 6-1,-3-7 27,-1-1-1,0 1 1,0-1 0,0 1 0,0-1 0,-1 1 0,0 0 0,0-1-1,0 1 1,0 0 0,-1-1 0,0 1 0,0 0 0,-3 7-1,1-5 34,0-1-1,0 1 1,-1-1-1,0 0 1,0 0-1,-1 0 1,0-1-1,-9 9 1,-6 1 139,0 0 0,-2-1 1,0-1-1,-31 14 0,33-17-90,0 0 0,-1-2 0,0 0 1,0-1-1,-41 6 0,60-12-136,1-1 0,-1 0 0,1 0 1,-1 0-1,1 0 0,-1-1 1,0 1-1,1 0 0,0-1 1,-1 1-1,1-1 0,-3 0 1,3 0 18,1 1 0,-1 0 0,1-1 0,-1 1 0,1-1 0,-1 1 0,1-1 1,0 1-1,-1-1 0,1 0 0,-1 1 0,1-1 0,0 0 0,0 1 1,-1-1-1,1 0 0,0 1 0,0-1 0,0 0 0,0 0 0,0-2-29,0 0 0,1-1-1,-1 1 1,1 0-1,0 0 1,0 0 0,0 0-1,1 0 1,-1 0 0,4-4-1,16-26-377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16371,'5'14'1281,"-8"19"-849,1 7-120,-1 16 360,3 6-168,-2 5-40,2 0-16,0-1-144,5-4-128,2-15-400,1-7-248,4-20 392,2-7-96,3-16-48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16163,'-1'1'215,"0"-1"0,1 1 0,-1 0 0,0-1-1,0 1 1,0 0 0,1 0 0,-1-1-1,0 1 1,1 0 0,-1 0 0,0 0-1,1 0 1,-1 0 0,1 0 0,0 0 0,-1 0-1,1 0 1,0 1 0,-15 31 94,12-22-241,0 0-1,1 0 0,0 0 1,0 17-1,1-25-79,1-1 0,0 0 0,0 1 0,1-1 1,-1 1-1,1-1 0,-1 1 0,1-1 0,0 1 0,-1-1 0,1 0 0,0 0 1,1 1-1,-1-1 0,0 0 0,1 0 0,-1 0 0,1 0 0,-1-1 0,1 1 1,0 0-1,0-1 0,0 1 0,0-1 0,0 1 0,0-1 0,3 1 0,10 2-56,-1 0-1,1-1 1,0-1 0,1-1-1,-1 0 1,0 0-1,24-4 1,-20 2 38,0 0 0,0 2 0,-1 0 0,29 5 0,-42-5 26,0 1 1,1-1-1,-1 1 1,0 1-1,0-1 0,0 1 1,0 0-1,0 0 1,0 0-1,-1 0 0,5 5 1,-7-6 5,-1 0 0,1 1 1,0-1-1,-1 0 0,0 1 1,1-1-1,-1 0 0,0 1 1,0-1-1,-1 1 0,1 0 1,0-1-1,-1 1 0,0 0 1,1-1-1,-1 1 0,0 0 1,-1 0-1,1-1 0,0 1 1,-1 0-1,1-1 0,-1 1 1,0-1-1,-1 4 0,-1 1 33,-1 0 0,0 0-1,0-1 1,0 0-1,-1 0 1,0 0 0,-10 10-1,-47 34 243,42-35-183,-101 74 422,97-73-433,-1-1-1,-1-1 1,-28 11-1,50-23-128,0-1 0,-1 1 0,1-1 0,0 0 0,0 0 0,0-1 0,-1 1-1,1-1 1,-6 0 0,9 0 48,-1-1-1,1 1 0,-1-1 1,1 1-1,-1-1 0,1 0 0,-1 1 1,1-1-1,-1 0 0,1 0 1,0 0-1,0 0 0,-1 0 1,1 0-1,0-1 0,0 1 0,0 0 1,0 0-1,1-1 0,-1 1 1,0-1-1,0 1 0,1-1 1,-1 1-1,0-3 0,-2-8-12,1 0 0,0 0 0,1-1 0,0 1 0,0-1 0,3-14 0,3-40-139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15979,'7'-7'1313,"6"0"-873,4-2-120,13-5 624,12-3-256,14-8-272,4-1-264,9-11 48,2-7 8,0-4-104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39 11250,'44'-35'2877,"-44"34"-2843,0 1 0,0 0 1,0 0-1,0 0 0,0-1 0,1 1 1,-1 0-1,0 0 0,0 0 0,0 0 1,0-1-1,1 1 0,-1 0 0,0 0 1,0 0-1,1 0 0,-1 0 0,0 0 0,0 0 1,0-1-1,1 1 0,-1 0 0,0 0 1,0 0-1,1 0 0,-1 0 0,0 0 1,0 0-1,1 0 0,-1 0 0,0 0 1,0 1-1,1-1 0,-1 0 0,0 0 0,0 0 1,0 0-1,1 0 0,-1 0 0,0 0 1,0 1-1,0-1 0,1 0 0,-1 0 1,0 0-1,0 0 0,0 1 0,0-1 1,1 0-1,-1 0 0,0 0 0,0 1 0,0-1 1,0 0-1,0 0 0,0 1 0,0-1 1,0 0-1,0 0 0,0 1 0,0-1 1,0 0-1,0 0 0,0 1 0,0-1 1,-1 21 704,-8 23-285,-3-2-1,-1 1 1,-20 43-1,-66 122 32,83-176-380,-86 157 264,9-19 72,88-160-400,3-7-27,1 0 1,0 0-1,-1 0 1,0 0-1,0 0 1,0-1-1,0 1 1,-3 2-1,5-5-18,0 0 0,0 0 0,0 0 0,0 1 0,0-1 0,0 0 0,0 0 0,-1 0 0,1 0 0,0 0 0,0 0 0,0 0 0,0 0 0,0 0 0,0 0 0,0 0 0,0 0 0,-1 0 0,1 0 0,0 0 0,0 0 0,0 0 0,0 0 0,0-1 0,0 1 0,0 0 0,0 0 0,-1 0-1,1 0 1,0 0 0,0 0 0,0 0 0,0 0 0,0 0 0,0 0 0,0 0 0,0 0 0,0-1 0,0 1 0,0 0 0,0 0 0,0 0 0,0 0 0,0 0 0,0 0 0,-1 0 0,1 0 0,0-1 0,0 1 0,0 0 0,0 0 0,0 0 0,1 0 0,-3-12-277,2-15-221,1 25 464,0-77-420,-2 34 159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12307,'3'-3'156,"-1"0"1,1 1 0,0-1-1,0 1 1,0 0-1,0 0 1,0 0 0,1 0-1,-1 1 1,0-1 0,1 1-1,-1 0 1,1 0 0,0 0-1,-1 0 1,1 0 0,0 1-1,-1 0 1,1 0-1,0 0 1,5 1 0,10 1 316,-1 1 0,37 10-1,-45-10-307,157 52 1004,36 9-623,-194-61-582,0-1 0,1 0 0,-1-1 0,0 1 0,1-2 1,-1 0-1,0 0 0,18-2 0,-15-3-23,-5-4-30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13307,'3'1'179,"-1"-1"0,1 1 0,0 0 0,-1-1 0,1 0 0,0 0 0,0 0 0,0 0 0,-1 0 0,1 0 0,0-1 0,0 1 0,-1-1 0,6-2 0,40-18 891,-44 19-899,234-132 2312,-22 11-1830,-162 96-593,0 2 0,65-19-1,-94 36-931,49-9 0,-68 17 536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15 118 12515,'-1'0'54,"1"0"-1,-1 0 1,1 0 0,-1 0 0,1 0 0,-1 0 0,1 0-1,-1 0 1,1 0 0,-1 0 0,1-1 0,-1 1 0,1 0-1,-1 0 1,1 0 0,-1-1 0,1 1 0,0 0 0,-1-1-1,1 1 1,-1 0 0,1-1 0,0 1 0,-1-1 0,1 1-1,0 0 1,0-1 0,-1 1 0,1-1 0,0 1 0,0-1-1,0 1 1,-1-1 0,1 1 0,0-1 0,0 1 0,0-1-1,0 1 1,0-1 0,0 1 0,0-1 0,0 1 0,0-1-1,0 1 1,0-1 0,1 1 0,-1-1 0,0 1 0,0-1-1,0 1 1,1-1 0,-1 1 0,1-1 0,0-3 174,1 0 1,0 1-1,0-1 1,0 1-1,5-6 1,1 2-29,0 0-1,0 0 1,1 1 0,-1 0-1,1 0 1,1 1 0,-1 0 0,1 1-1,0 0 1,0 1 0,0 0-1,0 0 1,20-2 0,-24 5-154,0-1 1,1 1-1,-1 0 1,0 1-1,0 0 1,0 0 0,0 0-1,0 1 1,0-1-1,0 1 1,5 3-1,-7-2-23,0-1-1,0 1 1,0 0 0,0 0-1,-1 0 1,0 0-1,1 0 1,-1 1-1,0 0 1,-1-1 0,1 1-1,-1 0 1,0 0-1,0 1 1,3 8-1,-2-3-8,-1 1 0,0 0-1,-1 0 1,0 0 0,0 0-1,-2 0 1,1 0 0,-1 0-1,-1 0 1,0 0-1,0 0 1,-1 0 0,-7 14-1,-6 15 16,-3-1 0,-24 38 0,36-65-19,-11 17 9,12-21-9,1 1 1,-1 1-1,1-1 1,-4 14-1,8-22-8,1 0 0,0-1-1,0 1 1,-1 0 0,1 0 0,0 0-1,0 0 1,0-1 0,0 1-1,0 0 1,0 0 0,0 0 0,0 0-1,0-1 1,0 1 0,1 0 0,-1 0-1,0 0 1,1-1 0,-1 1-1,0 0 1,1 0 0,-1-1 0,1 1-1,-1 0 1,1-1 0,-1 1 0,1-1-1,-1 1 1,1-1 0,0 1-1,-1-1 1,1 1 0,0-1 0,0 1-1,-1-1 1,1 0 0,0 1 0,0-1-1,0 0 1,-1 0 0,1 0-1,0 1 1,0-1 0,0 0 0,0 0-1,1-1 1,6 2 12,0-1 1,0-1-1,16-2 0,-19 2-7,26-5-44,-1-1 0,0-1 0,-1-2 0,0-1 0,0-1 0,-1-2 0,-1 0-1,30-22 1,-3-7-39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2 201 14843,'-2'0'1424,"6"2"-999,15-6-97,10-4 504,21-6-272,9-2-64,9-5-56,4-2-48,3-3-144,-2 0-64,-9 3-208,-6 5-168,-21 3-400,-11 7-160,-16 8 584,-6 8-144,-10 8-96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14427,'-20'9'632,"-72"35"917,84-40-1451,0 1 1,0 1 0,0 0-1,0 0 1,1 0 0,0 1-1,1 0 1,-7 9 0,12-15-97,0 0 1,0 0 0,0 1-1,0-1 1,1 0-1,-1 1 1,0-1-1,1 0 1,-1 1 0,1-1-1,0 1 1,-1-1-1,1 0 1,0 1 0,0-1-1,0 1 1,0-1-1,0 1 1,0-1 0,1 3-1,-1-3-6,1 0 0,0 0 1,-1 0-1,1 0 0,0 0 0,0 0 0,0 0 0,0-1 0,0 1 1,0 0-1,0 0 0,0-1 0,0 1 0,0-1 0,0 1 0,0-1 1,1 1-1,1 0 0,5 0-25,1 1 1,0-1 0,0 0-1,0-1 1,9-1-1,48-7-68,-49 5 95,-1 0-1,1 2 1,-1 0-1,19 1 1,-34 0 6,1 0-1,0 0 1,-1 1-1,1-1 1,0 0-1,0 1 1,-1-1-1,1 1 1,0-1-1,-1 1 1,1 0-1,-1 0 1,1-1-1,-1 1 1,1 0-1,-1 0 1,0 1-1,1-1 1,-1 0-1,0 0 1,0 1-1,0-1 1,1 3-1,-1-2 12,-1 0 0,1 0 0,-1 0-1,0 0 1,0 1 0,0-1 0,0 0 0,0 0 0,0 0-1,-1 1 1,1-1 0,-1 0 0,0 0 0,1 0-1,-3 4 1,-3 5 118,0 0-1,-1 0 1,-1-1 0,-16 19-1,-4 1 423,-2-2-1,-46 34 1,55-47-274,0-1 0,-1-1 0,-1-1 0,-45 17 0,67-28-275,-11 1 68,12-2-72,-1 0 0,1 0-1,0 0 1,-1 0 0,1-1-1,0 1 1,0 0 0,-1 0-1,1 0 1,0 0 0,0-1-1,-1 1 1,1 0 0,0 0-1,0-1 1,0 1 0,-1 0-1,1 0 1,0-1 0,0 1-1,0 0 1,0 0 0,0-1-1,0 1 1,0 0 0,0-1-1,-1 1 1,1 0 0,0-1 0,0 1-1,0 0 1,0-1 0,0 1-1,1 0 1,-1 0 0,0-1-1,0 1 1,5-28-7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12075,'-4'2'104,"0"-1"0,0 1 0,0 0 0,0 1 1,0-1-1,1 1 0,0-1 0,-1 1 0,-5 7 0,7-8-28,-15 17 118,0 1 0,1 0 0,1 2 1,1-1-1,0 2 0,-11 29 0,-53 150 550,-171 566 543,248-764-1280,-6 17 55,2 0 0,-6 39 1,12-38-14,0-22-47,-1 0 0,0 1 1,0-1-1,0 0 0,0 0 1,0 1-1,0-1 0,1 0 1,-1 0-1,0 1 0,0-1 1,0 0-1,0 0 0,1 0 1,-1 1-1,0-1 0,0 0 1,1 0-1,-1 0 0,0 0 1,1 1-1,-1-1 0,0 0 1,0 0-1,1 0 0,-1 0 1,0 0-1,1 0 0,-1 0 1,0 0-1,0 0 0,1 0 1,0 0-1,1-2 11,1 1-1,0-1 1,0 0-1,-1 0 1,1 0-1,-1 0 1,1 0 0,-1-1-1,0 1 1,3-5-1,180-236 236,-68 86-162,-92 125-19,152-187-306,-147 186 239,1 1 0,2 2 0,1 1 0,47-30 0,-75 55 53,0 0-53,0 0 0,1 1 0,-1-1 0,1 1 0,9-3 0,2 3-29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12771,'6'15'1360,"5"-9"-840,21-17-120,11-5 664,11-14-375,6-2-81,8-5-40,2-3-64,0 1-112,-4 3-136,-14 6-152,-11 6-24,-12-3-16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6:2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 10506,'-7'-50'5201,"28"81"-2942,-10-16-1968,49 71 283,97 132-56,-102-150-486,63 64 0,-101-114-13,-7-8 8,0 0-1,16 12 1,-26-22-23,0 0-1,0 0 0,0 0 1,0 0-1,0 0 1,0 1-1,0-1 0,0 0 1,0 0-1,1 0 1,-1 0-1,0 0 0,0 0 1,0 0-1,0 0 1,0 0-1,1 1 0,-1-1 1,0 0-1,0 0 1,0 0-1,0 0 0,1 0 1,-1 0-1,0 0 1,0 0-1,0 0 0,0 0 1,0 0-1,1 0 1,-1 0-1,0 0 1,0 0-1,0-1 0,0 1 1,0 0-1,1 0 1,-1 0-1,0 0 0,0 0 1,0 0-1,0 0 1,0 0-1,0 0 0,1-1 1,-1 1-1,0 0 1,0 0-1,0 0 0,0 0 1,0-1-1,-1-11 81,-6-12-25,-20-33-480,27 56 392,-1 1 0,1 0 1,0 0-1,0-1 0,0 1 1,0 0-1,0 0 0,0 0 1,-1-1-1,1 1 0,0 0 0,0 0 1,0 0-1,-1-1 0,1 1 1,0 0-1,0 0 0,0 0 1,-1 0-1,1 0 0,0 0 0,0 0 1,-1-1-1,1 1 0,0 0 1,0 0-1,-1 0 0,1 0 1,0 0-1,0 0 0,-1 0 0,1 0 1,0 0-1,0 0 0,-1 1 1,1-1-1,0 0 0,0 0 1,-1 0-1,1 0 0,0 0 0,0 0 1,-1 1-1,1-1-7,0 0 0,0 0 0,-1 0 0,1 0 0,0 0 0,0 0-1,-1 1 1,1-1 0,0 0 0,0 0 0,0 0 0,-1 0 0,1 0 0,0 0 0,0 0 0,-1 0 0,1 0-1,0 0 1,0 0 0,-1 0 0,1 0 0,0 0 0,0 0 0,-1-1 0,1 1 0,0 0 0,0 0 0,0 0 0,-1 0-1,1 0 1,0 0 0,0-1 0,0 1 0,-1 0 0,-5-10-269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6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8 706 12555,'0'0'28,"0"0"1,0 0-1,-1 0 1,1 0 0,0 0-1,0 0 1,-1 0-1,1 0 1,0 0 0,0 0-1,-1 0 1,1 0-1,0 0 1,0 0 0,-1 0-1,1 0 1,0 0-1,0 0 1,0 0 0,-1-1-1,1 1 1,0 0-1,0 0 1,-1 0 0,1 0-1,0-1 1,0 1-1,0 0 1,0 0 0,0 0-1,-1-1 1,1 1-1,0 0 1,0 0 0,0 0-1,0-1 1,0 1-1,0 0 1,0 0 0,0-1-1,0 1 1,0 0-1,0 0 1,0-1-1,0 1 1,0 0 0,0 0-1,0-1 1,0 1-1,0 0 1,0 0 0,0-1-1,0 1 1,0 0-1,0 0 1,1-1 0,-1 1-1,0 0 1,7-17 376,-7 17-373,37-68 740,2 2 0,56-70 0,108-111-463,-186 227-335,-3 3-25,0 0-1,1 1 1,0 1 0,1 0-1,1 1 1,28-17-1,-12 17-1823,-29 11 1507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6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12515,'-8'-14'1423,"9"8"117,20 9 648,-5 2-2164,27 3 295,0-1 0,0-2 0,53-2-1,129-15-827,-217 11 320,51-8-868,-54 8 992,0 0 0,0-1 1,0 0-1,-1 0 0,1 0 0,-1-1 1,1 1-1,-1-1 0,5-4 0,7-11-438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6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14171,'6'-1'984,"6"14"-768,6 6-32,2 3 264,11 11-152,9-1-87,5 1 7,2-7 16,3-5-32,-4-11-72,-3-5-56,-6-11-64,-5-9-64,-5-2-232,-4-4-136,-4-8 352,-2-1-113,-3-2-47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6:3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14011,'-7'13'1488,"-9"13"-928,-11 19-167,-5 13 623,-1 15-376,-4 8-40,0 5-104,1 2-64,5 1-368,3-1-312,7-19-464,4-14 1112,9-27-480,4-11-104,6-17-48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6:3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13739,'3'-12'1368,"3"4"-984,14 3-160,6 4 529,14 5-233,6 5-40,8 4-152,7 0-80,10-1-72,8-2-104,1-10 16,-4-14-48,-5-15 16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16035,'0'0'63,"0"0"0,0 0 0,0 0 0,0 1-1,0-1 1,0 0 0,0 0 0,0 1 0,0-1-1,0 0 1,0 0 0,0 0 0,0 1 0,0-1-1,0 0 1,0 0 0,0 0 0,0 1 0,0-1-1,0 0 1,0 0 0,0 0 0,1 1 0,-1-1-1,0 0 1,0 0 0,0 0 0,0 0-1,1 1 1,-1-1 0,0 0 0,0 0 0,0 0-1,1 0 1,-1 0 0,0 0 0,0 0 0,0 0-1,1 0 1,-1 0 0,0 1 0,0-1 0,1 0-1,11-7 725,9-14-538,19-32 13,-2 0 0,41-79 1,-45 73-170,-28 51-41,-4 11-17,-2 12 14,-15 63 43,2-9-217,-9 119 0,24-168-414,-2-19 524,0-1-1,0 0 1,0 0 0,0 0-1,0 0 1,0 1 0,0-1 0,0 0-1,0 0 1,0 0 0,0 1-1,0-1 1,0 0 0,0 0-1,1 0 1,-1 0 0,0 1-1,0-1 1,0 0 0,0 0-1,0 0 1,1 0 0,-1 0-1,0 0 1,0 0 0,0 1 0,0-1-1,1 0 1,-1 0 0,0 0-1,0 0 1,0 0 0,1 0-1,-1 0 1,0 0 0,0 0-1,0 0 1,1 0 0,-1 0-1,2-2-37,0 1 0,-1-1 0,1 0 0,-1 0 0,1 0 0,-1 0-1,0 0 1,1 0 0,-1 0 0,0 0 0,0-3 0,14-29-374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4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12763,'1'7'359,"4"17"524,-5-24-863,0 1 0,1-1-1,-1 0 1,0 1 0,1-1 0,-1 0-1,0 1 1,1-1 0,-1 0 0,1 1 0,-1-1-1,0 0 1,1 1 0,-1-1 0,1 0-1,-1 0 1,1 0 0,-1 0 0,1 1-1,-1-1 1,1 0 0,-1 0 0,1 0-1,-1 0 1,1 0 0,-1 0 0,1 0-1,-1 0 1,1 0 0,-1-1 0,1 1 0,-1 0-1,1 0 1,-1 0 0,1-1 0,-1 1-1,1 0 1,-1 0 0,0-1 0,1 1-1,0-1 1,13-10 231,1-1 1,-2-1-1,0 0 0,0-1 0,20-29 1,-23 29-137,116-177 1340,-99 145-773,-36 104 702,-1-9-1332,3 1-1,2 0 1,2 98 0,3-144-127,1 1 1,-1-1 0,0 0-1,1 1 1,0-1 0,0 0-1,1 0 1,-1 0 0,1 1-1,3 5 1,-4-9 90,-1-1 0,0 0-1,1 1 1,-1-1 0,1 0 0,-1 1-1,1-1 1,0 0 0,-1 0-1,1 0 1,-1 1 0,1-1 0,-1 0-1,1 0 1,0 0 0,-1 0 0,1 0-1,-1 0 1,1 0 0,0 0 0,-1 0-1,1-1 1,-1 1 0,1 0-1,-1 0 1,1 0 0,-1-1 0,1 1-1,-1 0 1,1-1 0,-1 1 0,1 0-1,-1-1 1,1 1 0,-1-1 0,1 1-1,-1 0 1,0-1 0,1 1-1,-1-1 1,0 1 0,1-2 0,18-25-186,-18 24 189,17-30-149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4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14763,'-3'25'1472,"0"2"-1119,0 10-169,0 6 768,-1 6-568,1 0-200,2-2-352,1-6-240,1-16 264,2-9 56,4-19-104,2-16-48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14555,'3'2'82,"-1"-1"0,0 1 0,0 0 0,0 0 0,0 0 1,0 0-1,0 0 0,0 1 0,-1-1 0,1 0 0,-1 1 0,1-1 0,-1 1 0,0-1 0,1 6 0,1 3-50,-1 1 1,1 19-1,0-5 232,7 30-187,2 1 1,2-1-1,3-1 0,33 74 1,-45-119-37,0 1 1,0-2 0,1 1 0,0 0-1,14 15 1,-19-24-26,-1-1 0,1 1-1,0 0 1,-1-1-1,1 1 1,0 0 0,-1-1-1,1 1 1,0-1 0,0 1-1,-1-1 1,1 0 0,0 1-1,0-1 1,0 0-1,0 1 1,0-1 0,0 0-1,-1 0 1,1 0 0,0 0-1,0 0 1,0 0-1,0 0 1,0 0 0,0 0-1,0 0 1,0 0 0,0-1-1,-1 1 1,1 0 0,0-1-1,0 1 1,0-1-1,0 1 1,-1-1 0,1 1-1,0-1 1,-1 1 0,2-2-1,1-2 63,-1 1 0,0-1-1,0 0 1,0 0-1,0 0 1,2-7 0,8-34 457,-3-1 1,-1 1 0,2-88 0,-8 104-348,-1 25-160,10-227 1239,-10 156-617,-11-80 0,10 148-600,-1 1 0,0-1 0,0 1 0,-1 0 0,0-1 1,-4-9-1,6 14-116,0 0 1,1 0-1,-1 1 0,1-1 1,0 0-1,0 1 1,-1-1-1,1 0 1,0 1-1,0-1 1,1 1-1,-1-1 1,0 1-1,2-2 1,-2 2-141,7-7-56,1 1 46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14219,'-3'5'129,"-23"44"1054,-25 65 1,45-98-1076,0 0 0,2 0 0,0 1 0,1-1 0,1 1 0,0 0 0,1 0 0,3 26-1,-2-38-89,1-1-1,0 1 1,0 0-1,0 0 1,1-1-1,-1 1 0,1-1 1,0 1-1,0-1 1,1 0-1,0 0 1,-1 0-1,6 5 1,-6-7-13,0 0 1,1 0 0,-1 0 0,0-1 0,1 0 0,-1 1 0,1-1 0,-1 0 0,1 0 0,0 0 0,-1 0 0,1-1 0,0 1 0,-1-1 0,1 0 0,0 1 0,0-1 0,0-1 0,-1 1 0,1 0 0,0-1 0,0 1 0,-1-1 0,6-2 0,0 0 32,0-1 0,-1 0 0,1 0 0,-1 0-1,0-1 1,0-1 0,8-8 0,-11 10 27,0 0 1,0 0-1,0 0 0,-1-1 0,1 0 0,-1 1 1,0-1-1,-1 0 0,1-1 0,-1 1 0,0 0 1,1-6-1,-3 9-34,0 1-1,1-1 1,-1 1 0,0 0 0,0-1-1,0 1 1,0-1 0,0 1 0,0 0 0,0-1-1,-1 1 1,1 0 0,-1-1 0,1 1-1,-1 0 1,1-1 0,-1 1 0,1 0 0,-1 0-1,0 0 1,0-1 0,0 1 0,-2-2-1,1 2 12,0 0 0,0 0 0,0 0-1,0 1 1,0-1 0,0 0 0,0 1-1,0-1 1,0 1 0,-1 0 0,1 0 0,0 0-1,-4 0 1,-4 1 56,0 1-1,0 0 1,0 1-1,0 0 1,-14 6-1,11-2-423,-1 0 0,-19 14-1,33-21 319,0 0-1,0 0 1,0 0-1,0 0 1,-1 0-1,1 0 1,0-1-1,0 1 1,0 0-1,0 0 1,0 0-1,0 0 1,0 0-1,0 0 1,0 0-1,0 0 1,0-1-1,0 1 1,0 0-1,0 0 1,0 0-1,-1 0 1,1 0-1,0 0 1,0 0-1,0 0 1,0 0-1,0 0 1,0 0-1,0 0 1,-1 0 0,1 0-1,0 0 1,0 0-1,0 0 1,0 0-1,0 0 1,0 0-1,0 0 1,-1 0-1,1 0 1,0 0-1,0 0 1,0 0-1,0 0 1,0 0-1,0 0 1,0 0-1,-1 0 1,1 0-1,0 0 1,0 0-1,0 0 1,0 0-1,0 0 1,0 1-1,5-13-319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15067,'4'0'164,"1"0"-1,-1 0 1,0-1-1,1 0 1,-1 0-1,0 0 1,1 0-1,-1-1 1,0 0-1,0 0 1,5-3-1,6-2 174,0 1-170,4-3 36,1 1 0,0 1 0,1 1 0,0 1 0,22-3 0,-42 8-194,0 0 1,-1 0 0,1 0-1,0 0 1,0 0-1,0 0 1,-1 0 0,1 1-1,0-1 1,0 0 0,-1 1-1,1-1 1,0 1 0,-1-1-1,1 0 1,0 1-1,-1 0 1,1-1 0,-1 1-1,1-1 1,-1 1 0,1 0-1,-1-1 1,1 1-1,-1 0 1,1-1 0,-1 1-1,0 0 1,0 0 0,1-1-1,-1 1 1,0 0 0,0 0-1,0 0 1,0-1-1,0 1 1,0 0 0,0 0-1,0 1 1,-5 38 340,4-32-276,-32 146 1091,15-78-1019,-9 96 1,34-207-1756,-3 4 1201,-1-5-165</inkml:trace>
  <inkml:trace contextRef="#ctx0" brushRef="#br0" timeOffset="1">125 221 15963,'-4'7'1569,"4"0"-1169,7-1-120,0-3 704,11-6-432,3-4-168,6-6-792,6 0 480,-3 3-72,-1 3-48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14739,'2'-10'204,"0"1"-1,2 0 1,-1 0-1,1 0 1,0 1 0,0-1-1,1 1 1,1 0-1,-1 0 1,1 1-1,0 0 1,12-11-1,-10 11-106,0 0 0,1 1 0,-1-1 0,1 2-1,0-1 1,1 1 0,-1 1 0,1 0-1,0 0 1,0 1 0,12-3 0,-19 6-86,0-1 0,-1 1 0,1 0 0,0 0 0,-1 0 0,1 0 1,-1 0-1,1 0 0,0 1 0,-1-1 0,1 1 0,-1 0 0,1 0 0,-1 0 1,1 0-1,-1 0 0,0 0 0,0 1 0,1-1 0,-1 1 0,2 2 0,-2-2-1,-1 0-1,0 0 0,1 1 0,-1-1 1,0 0-1,-1 1 0,1-1 0,0 0 1,-1 1-1,1-1 0,-1 1 0,1-1 1,-1 1-1,0-1 0,0 1 0,-1 0 1,1-1-1,0 1 0,-1-1 0,0 0 1,1 1-1,-3 3 0,-5 12 49,-1 0-1,-1-1 1,0 0-1,-2-1 1,0 0 0,0-1-1,-16 14 1,14-15 7,0 1-1,2 1 1,0-1 0,0 2 0,2 0 0,-17 34 0,26-48-57,0 0-1,0 0 1,0-1 0,0 1-1,1 0 1,-1 0 0,1 0-1,0 0 1,0-1 0,0 1-1,0 0 1,0 0 0,1 0-1,-1 0 1,1 0 0,0-1-1,1 5 1,0-5-5,-1 0-1,1 1 1,0-1-1,0-1 1,0 1-1,0 0 1,0 0 0,0-1-1,0 1 1,0-1-1,1 0 1,-1 0-1,0 1 1,1-2-1,-1 1 1,1 0 0,0 0-1,-1-1 1,4 1-1,7 0-116,0 0-1,1 0 1,-1-1-1,0-1 1,1 0-1,-1-1 1,0-1-1,0 0 1,24-9-1,-8 1-169,-1-2 1,-1-2-1,31-19 0,-11 1-156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5 132 13483,'-5'2'2105,"5"-3"-771,11-11-299,18-15-736,73-60-50,-102 87-247,1-1 0,0 1 0,-1-1 0,1 1 1,-1-1-1,1 1 0,0-1 0,-1 1 0,1 0 0,0-1 0,-1 1 0,1 0 0,0-1 0,0 1 0,-1 0 0,1 0 0,0 0 0,0 0 0,-1 0 0,3 0 0,-3 0 1,0 1-1,1-1 1,-1 0-1,0 1 1,1-1 0,-1 1-1,0-1 1,1 0-1,-1 1 1,0-1-1,0 1 1,0-1-1,1 1 1,-1-1-1,0 1 1,0-1 0,0 1-1,0-1 1,0 1-1,0-1 1,0 1-1,0 0 1,-7 40 107,5-33-91,-73 393-267,75-400 225,0-1-1,0 1 1,0-1 0,0 0 0,1 1-1,-1-1 1,-1 1 0,1-1 0,0 0-1,0 1 1,0-1 0,0 1 0,0-1-1,0 1 1,0-1 0,-1 0 0,1 1-1,0-1 1,0 0 0,0 1 0,-1-1 0,1 0-1,0 1 1,-1-1 0,1 0 0,0 1-1,-1-1 1,1 0 0,0 0 0,-1 0-1,1 1 1,0-1 0,-1 0 0,1 0-1,-1 0 1,1 0 0,0 0 0,-1 0-1,1 1 1,-1-1 0,1 0 0,-1 0-1,0-1 1,-3-4-326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14827,'0'-1'1232,"8"2"-743,5 2-145,6-1 496,4-2-200,11-5-160,6 0-8,11-4-432,0-3-336,-4 2 296,-6 0-80,-10-1-128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 10450,'-2'-4'282,"-17"-20"2328,19 24-2546,0 0 1,-1 0-1,1-1 0,0 1 1,-1 0-1,1 0 0,0-1 1,-1 1-1,1 0 0,0 0 1,-1 0-1,1 0 0,0 0 0,-1-1 1,1 1-1,-1 0 0,1 0 1,0 0-1,-1 0 0,1 0 1,-1 0-1,1 0 0,0 0 1,-1 1-1,0-1 10,1 1-1,-1-1 1,1 1-1,-1-1 1,1 1 0,-1 0-1,1-1 1,0 1 0,-1 0-1,1-1 1,0 1-1,0 0 1,-1 0 0,1-1-1,0 1 1,0 0 0,0 0-1,0 1 1,0 7 135,0 0 1,0 0-1,1 0 0,1 0 1,-1-1-1,1 1 1,4 11-1,26 59 265,-31-77-452,7 18 33,2-1 1,-1 0-1,2-1 0,1 0 0,0-1 1,1 0-1,1-1 0,0-1 1,1 0-1,34 25 0,-38-33-51,-6-5-68,-1 1 1,0 0 0,0-1-1,0 1 1,0 0-1,-1 1 1,1-1 0,5 8-1,-10-11 111,0 1 1,0-1-1,0 1 0,0-1 0,0 0 0,0 1 0,0-1 0,0 0 1,0 0-1,0 0 0,0 1 0,0-1 0,0 0 0,0-1 1,0 1-1,-2 0 0,-9-2-14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8 413 13827,'-7'4'1184,"7"-2"-792,1-5-96,12-12 521,4-6-105,3-9-120,5-5-72,3-8-136,5-1-40,-3-2-80,0 3-48,-2 7-272,-4 6-200,-2 10-384,-5 1 896,-7 7-344,-3 0-64,-4 2-64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11658,'-3'6'809,"2"-2"-745,1 0-24,3-2 104,4-2-232,0-2-921,5-3 889,-2-1-104,-8 0-136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14715,'7'6'1689,"-4"-2"-921,-3-3-280,-1 4 1352,-2-3-888,3 4-352,4-2-119,-1 2-177,3-3-96,2-2-128,-1-1-56,2-2-88,0-4-104,-1-7-520,-5-1 1752,-3-8-1072,-6 1 0,-2-2 24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13491,'0'1'74,"0"-1"0,-1 0 1,1 1-1,0-1 0,-1 0 1,1 1-1,0-1 0,-1 1 0,1-1 1,0 0-1,0 1 0,-1-1 0,1 1 1,0-1-1,0 1 0,0-1 1,0 1-1,0-1 0,0 1 0,0-1 1,0 1-1,0-1 0,0 1 1,0-1-1,0 1 0,0-1 0,0 1 1,0-1-1,0 1 0,1-1 0,-1 1 1,1 0-1,6 25 895,-6-21-642,3 8 41,-1-1-91,1 1 0,0-1 0,0 0-1,1 0 1,1-1 0,0 1-1,14 18 1,-19-29-266,1 1 0,-1-1 0,0 0 0,0 1 1,1-1-1,-1 0 0,1 0 0,-1 0 0,1 0 0,-1-1 0,1 1 0,0 0 0,-1-1 0,1 1 0,0-1 0,0 1 0,-1-1 0,1 0 0,0 0 0,0 0 0,2 0 1,-1 0-40,0-1 1,0 0 0,1 0-1,-2-1 1,1 1 0,0 0-1,0-1 1,0 0 0,-1 1-1,1-1 1,2-3 0,6-6-332,-1 0 1,0-1 0,16-25-1,-25 36 314,98-174-6347,-97 176 6489,-1 5 80,-1 10 308,-35 196 4335,-22 106-2664,48-289-2395,4-18 106,5-11 131,0 0-1,0 0 0,0 0 0,1 0 1,-1 0-1,0 0 0,0 0 0,0 0 0,0 0 1,0 0-1,0-1 0,0 1 0,0 0 0,0 0 1,0 0-1,0 0 0,0 0 0,0 0 0,0 0 1,0 0-1,0-1 0,0 1 0,0 0 0,-1 0 1,1 0-1,0 0 0,0 0 0,0 0 0,0 0 1,0 0-1,0 0 0,0 0 0,0 0 0,0-1 1,0 1-1,0 0 0,0 0 0,0 0 0,-1 0 1,1 0-1,0 0 0,0 0 0,0 0 0,0 0 1,0 0-1,0 0 0,0 0 0,0 0 0,0 0 1,-1 0-1,1 0 0,0 0 0,0 0 0,0 0 1,0 0-1,0 0 0,0 0 0,0 0 0,0 0 1,0 0-1,-1 0 0,1 0 0,0 0 0,-2-41-194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145 535 13411,'0'0'84,"1"-1"-1,0 1 1,-1 0 0,1-1 0,0 1 0,-1-1 0,1 1-1,-1-1 1,1 1 0,-1-1 0,1 0 0,-1 1-1,1-1 1,-1 1 0,0-1 0,1 0 0,-1 1-1,0-1 1,1 0 0,-1 0 0,0 1 0,0-1 0,0 0-1,0 0 1,0 1 0,0-1 0,0 0 0,0 0-1,0-1 1,-3-26 939,2 25-773,-2-13 515,-1 0 1,-10-29-1,13 42-723,0 0 0,-1 0 1,1-1-1,-1 1 1,1 1-1,-1-1 0,0 0 1,0 0-1,0 1 0,0-1 1,-1 1-1,1 0 0,-1-1 1,0 1-1,1 0 1,-1 1-1,0-1 0,0 0 1,0 1-1,0 0 0,-4-2 1,5 3-39,0 0 1,0 0-1,0 1 1,0-1-1,0 0 1,0 1-1,0-1 1,0 1 0,0 0-1,0 0 1,0 0-1,0 0 1,0 0-1,0 0 1,1 0-1,-1 0 1,1 1-1,-1-1 1,1 1-1,-1-1 1,1 1-1,0 0 1,-1-1 0,1 1-1,-1 3 1,-3 3-17,1 0-1,1 1 1,-1 0 0,-2 12 0,3-12-19,1 0 0,1 1 1,0-1-1,0 1 0,1-1 0,0 1 0,0 0 0,1-1 1,1 1-1,2 11 0,-3-18 11,0 0 1,0 0 0,0 0-1,0 0 1,1-1-1,-1 1 1,1 0-1,0-1 1,-1 1 0,1-1-1,0 1 1,1-1-1,-1 0 1,0 0 0,1 0-1,-1 0 1,1 0-1,0-1 1,-1 1-1,1-1 1,0 0 0,0 1-1,0-1 1,0-1-1,0 1 1,0 0 0,0-1-1,0 1 1,0-1-1,1 0 1,-1 0-1,0-1 1,0 1 0,4-1-1,5-2-28,-1 0 0,0 0-1,0-1 1,0-1 0,-1 0 0,1 0-1,14-11 1,64-54-183,-43 27 176,-30 26 79,1 1-1,35-25 1,-51 41-19,-1-1 1,0 1 0,1-1 0,-1 1-1,1 0 1,-1-1 0,0 1 0,1 0 0,-1 0-1,1-1 1,-1 1 0,1 0 0,-1 0-1,1 0 1,-1 0 0,1-1 0,-1 1-1,1 0 1,-1 0 0,1 0 0,-1 0-1,1 0 1,-1 0 0,1 0 0,0 1-1,-1-1 1,1 0 0,-1 0 0,1 0-1,-1 0 1,0 1 0,1-1 0,-1 0-1,1 0 1,-1 1 0,1-1 0,-1 0-1,0 1 1,1-1 0,0 1 0,-1 0 17,0 1 1,1-1-1,-1 1 1,0-1-1,0 1 1,0-1-1,0 1 0,0-1 1,0 0-1,0 1 1,-1-1-1,1 1 1,0-1-1,-2 3 1,1-2 19,1 0 0,-1 0 0,0 0 1,0 0-1,-1 0 0,1 0 0,0 0 0,-1 0 1,1-1-1,-4 4 0,4-4-21,0-1-1,0 1 1,1-1 0,-1 1-1,0-1 1,0 0 0,0 1-1,0-1 1,0 0 0,0 0-1,0 1 1,0-1 0,1 0-1,-1 0 1,0 0 0,0 0-1,0 0 1,0 0-1,0 0 1,0-1 0,0 1-1,0 0 1,0 0 0,0-1-1,0 1 1,0-1 0,0 0-1,-2-1 29,0 0-1,1-1 1,-1 0-1,1 1 1,0-1-1,0 0 0,0 0 1,0 0-1,0 0 1,1-1-1,-1 1 1,-1-7-1,-10-45 299,12 52-325,-2-14 60,0-1 0,1 1 0,1-1 0,1-26 0,1 37-103,0 1 0,0-1 1,0 1-1,1-1 0,0 1 1,0 0-1,1-1 0,-1 1 1,2 1-1,-1-1 0,0 0 1,1 1-1,0 0 0,0-1 1,6-4-1,-3 4-93,0 0 1,-1-1 0,0 0-1,-1 0 1,1 0-1,-1-1 1,-1 1-1,5-10 1,6-20-142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7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13835,'34'-5'2307,"417"-104"-319,-417 99-1914,271-62 7,-294 70 131,-1 1 0,1 0 0,0 0 0,0 1 0,0 1 0,0 0 0,-1 0-1,19 5 1,-26-7 120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86 10674,'-5'2'934,"3"-1"-553,0 0 1,0 0-1,-1 0 0,1 0 1,0 1-1,0-1 1,1 1-1,-1-1 1,0 1-1,-1 1 0,9-1 653,-4-2 155,-6 0 461,64-21-594,8-1-1282,1 3 0,0 3-1,84-8 1,-149 24 114,7-1-1481,-11 1 1553,0 0-1,0 0 1,0 0 0,0 0-1,0 0 1,0 0-1,0 0 1,0 0 0,0 0-1,-1 0 1,1 0-1,0 0 1,0-1 0,0 1-1,0 0 1,0 0-1,0 0 1,0 0-1,0 0 1,0 0 0,0 0-1,0 0 1,0 0-1,0 0 1,0 0 0,0 0-1,0-1 1,0 1-1,0 0 1,0 0 0,0 0-1,0 0 1,0 0-1,1 0 1,-1 0-1,0 0 1,0 0 0,0 0-1,0 0 1,0 0-1,0 0 1,0 0 0,0 0-1,0-1 1,0 1-1,0 0 1,0 0 0,0 0-1,-8 0-491,-5 4-59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8 109 13419,'-6'13'1200,"5"-6"-672,1-1-184,8-2 625,4-4-105,8 0-152,4-6-32,12-4-168,4-3-64,8-4-136,2-1-96,0-1-360,-3 0-216,-7 4 304,-5 2-64,-17 4-64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5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12219,'4'-9'234,"2"1"0,-1 0 0,1 0 0,0 1 0,0-1 0,1 1 0,0 1 1,15-12-1,-19 16-172,0 0 7,0 0 0,0 0 0,0-1 1,-1 1-1,1-1 0,-1 0 1,1 0-1,-1 0 0,0 0 1,0 0-1,2-4 0,13-31 231,6-12-2,-22 48-283,0 1 0,0-1 0,1 1 0,-1-1 0,0 1 0,0 0 1,1-1-1,-1 1 0,0 0 0,1 0 0,-1 0 0,1 0 0,0 0 0,-1 0 1,1 0-1,0 1 0,0-1 0,-1 1 0,1-1 0,0 1 0,0-1 0,0 1 1,0 0-1,0 0 0,-1 0 0,1 0 0,0 1 0,0-1 0,0 0 0,0 1 1,-1-1-1,1 1 0,0-1 0,0 1 0,-1 0 0,1 0 0,-1 0 0,1 0 1,0 0-1,-1 0 0,0 0 0,1 1 0,-1-1 0,0 1 0,0-1 0,1 0 1,-1 1-1,0 0 0,1 2 0,17 56 164,-9-27-94,-7-24-34,1 1 0,0-1 0,8 11 0,-11-17-43,1-1 1,-1 0-1,0 0 1,0 0-1,0 1 1,0-1-1,0 0 1,0 1-1,-1-1 1,1 1-1,-1-1 0,1 1 1,-1-1-1,0 1 1,0-1-1,0 1 1,-1 0-1,1-1 1,-1 5-1,-2 1 12,-1 1-1,1 0 1,-1-1-1,0 0 1,-1 0-1,0 0 1,0-1-1,-1 1 1,0-1-1,-11 9 1,-3 3 48,-1-1 1,-29 19-1,35-24-21,15-13-45,0 0-1,0 0 0,0 1 1,0-1-1,0 0 0,0 0 1,0 0-1,0 0 0,0 0 1,0 1-1,0-1 0,0 0 1,0 0-1,0 0 0,0 0 1,0 0-1,0 1 0,0-1 0,0 0 1,0 0-1,0 0 0,0 0 1,0 0-1,0 1 0,0-1 1,1 0-1,-1 0 0,0 0 1,0 0-1,0 0 0,0 0 1,0 0-1,0 1 0,0-1 1,1 0-1,-1 0 0,0 0 1,0 0-1,0 0 0,0 0 1,0 0-1,0 0 0,1 0 1,-1 0-1,0 0 0,0 0 1,0 0-1,0 0 0,1 0 1,-1 0-1,0 0 0,35-3 42,-12-1-42,-1 1 1,1 2-1,-1 0 0,1 1 0,44 6 1,-60-5-6,-1 0 0,1 0 1,-1 1-1,0 0 1,1 1-1,-1 0 0,0-1 1,0 2-1,-1-1 1,1 1-1,-1 0 0,0 0 1,0 0-1,0 1 1,0 0-1,-1 0 0,0 0 1,0 0-1,0 1 0,-1-1 1,1 1-1,-1 0 1,-1 0-1,4 11 0,-3-4 37,-1 0-1,0 0 0,-1 0 1,-1 0-1,0 0 0,0 0 0,-2 0 1,1 0-1,-2-1 0,0 1 1,0 0-1,-1-1 0,-1 0 0,0 0 1,-12 21-1,1-7 242,-1 0 0,-1 0 1,-1-2-1,-1-1 0,-36 33 0,49-49-147,0-1 0,-1 1 1,0-2-1,-17 10 0,24-14-143,0 0 0,-1 0-1,1-1 1,0 1 0,-1-1 0,1 1 0,-1-1 0,1 0 0,-1 1 0,1-1 0,-1 0-1,1 0 1,-1 0 0,1 0 0,-1 0 0,1-1 0,-1 1 0,1 0 0,0-1 0,-1 1-1,1-1 1,-1 1 0,1-1 0,0 0 0,0 1 0,-1-1 0,1 0 0,0 0-1,0 0 1,0 0 0,0 0 0,0 0 0,0 0 0,0-1 0,0 1 0,0 0 0,0 0-1,1-1 1,-1 1 0,1 0 0,-1-1 0,0-1 0,-13-53-398,3 30 133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14435,'-2'11'1277,"2"-9"-1261,-1 0 0,0 0 0,1 0 0,0 0 0,0 1 0,-1-1-1,1 0 1,1 0 0,-1 1 0,1 3 0,0-4-35,0 1 0,0-1-1,0 1 1,1-1 0,-1 0-1,1 1 1,0-1-1,-1 0 1,1 0 0,0 0-1,0 0 1,0-1 0,1 1-1,-1 0 1,0-1-1,1 0 1,-1 1 0,1-1-1,-1 0 1,1 0 0,-1 0-1,1-1 1,3 1-1,8 2-128,-1-2-1,1 0 0,20-1 0,-18 0 13,10-1-72,-11 0 86,0 1 0,0 1 0,0 0 0,-1 0 0,17 5 0,-28-5 117,0 0 0,0 0 1,-1 0-1,1 0 0,0 1 1,0-1-1,0 1 1,-1 0-1,1 0 0,-1 0 1,1 0-1,-1 0 1,0 0-1,0 1 0,0-1 1,0 1-1,0-1 1,-1 1-1,1 0 0,-1 0 1,0-1-1,0 1 1,0 0-1,0 0 0,0 0 1,0 1-1,-1-1 0,0 0 1,0 4-1,0 5 83,-1 1 0,0-1-1,-1-1 1,-1 1 0,0 0-1,0 0 1,-1-1 0,-1 0 0,-11 21-1,1-6 302,-2 0-1,-34 40 1,31-41 250,-45 38 1,56-55-430,-1 0 1,0-1-1,-1 0 0,0 0 1,0-2-1,0 1 0,-22 6 1,31-11-190,0 0 1,0-1 0,-1 1-1,1-1 1,-1 1 0,1-1 0,0 0-1,-1 0 1,1 0 0,-1 0-1,1-1 1,0 1 0,-1-1-1,1 1 1,0-1 0,-1 0 0,1 0-1,0 0 1,0 0 0,0 0-1,0 0 1,0-1 0,0 1-1,0-1 1,0 1 0,1-1 0,-1 0-1,1 0 1,-1 0 0,1 0-1,-1 0 1,1 0 0,0 0-1,0 0 1,0 0 0,0-1 0,1 1-1,-1 0 1,0-4 0,-3-12 229,1 1 0,1 0 0,1-1 0,0 1 0,3-26 0,-1 29-170,2-43 49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5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15803,'5'-11'242,"1"1"0,0-1 1,0 1-1,1 1 0,1-1 0,-1 1 0,1 0 0,1 1 0,0 0 0,0 0 0,0 1 0,1 0 0,0 1 0,1 0 0,16-7 0,-4 4-562,0 1 0,0 2 0,1 0-1,0 2 1,33-3 0,26-4-3931,-76 9 3688,-1 0 1,1 0-1,-1 0 0,1-1 0,-1 0 1,0 0-1,8-6 0,-11 8 574,-1-1 1,1 0-1,-1 0 1,0 1-1,0-2 1,0 1-1,0 0 0,0 0 1,0-1-1,-1 1 1,1-1-1,-1 1 1,1-1-1,-1 0 0,0 0 1,0 1-1,-1-1 1,1 0-1,0 0 1,-1-3-1,-6 26 4122,1-6-3445,-2 14 263,0-5-550,1 0-1,2 1 1,0-1-1,1 1 1,2 41-1,1-63-396,0-1-1,0 1 1,1 0 0,-1 0 0,1-1-1,-1 1 1,1 0 0,0-1-1,-1 1 1,1-1 0,0 1-1,0-1 1,0 1 0,0-1 0,1 0-1,-1 1 1,0-1 0,1 0-1,-1 0 1,0 0 0,1 0 0,-1 0-1,1 0 1,0 0 0,-1-1-1,1 1 1,0-1 0,-1 1-1,1-1 1,0 1 0,0-1 0,2 0-1,7 1-69,0-1-1,0-1 1,0 0-1,15-3 1,9 0-71,-32 4 119,1 0 0,-1 0 0,1 0 0,0 0 0,-1 1 0,1-1 0,-1 1 0,1 0 0,-1 0 0,1 0 0,-1 1-1,0-1 1,1 1 0,-1 0 0,0 0 0,5 5 0,-5-5 15,-1 1 0,0 1 0,0-1 0,0 0 0,0 0 0,0 1 0,-1-1 0,0 1 1,1 0-1,-1-1 0,0 1 0,-1 0 0,1 0 0,-1-1 0,0 1 0,0 5 0,-1 4 71,0 1 0,-1-1 1,-1 0-1,0 0 0,0 0 0,-11 23 1,4-15 170,0 0 0,-1-1 1,-18 22-1,27-37-183,-2-2 0,1 1 1,0 0-1,-1-1 0,1 1 0,-1-1 0,0 0 1,0 0-1,-5 2 0,8-4-64,-1-1 1,1 1-1,-1-1 0,1 0 0,-1 1 1,1-1-1,-1 0 0,1 0 0,-1 0 1,1 0-1,-1 0 0,1 0 0,-1 0 1,1 0-1,-1-1 0,1 1 0,-1-1 1,1 1-1,-1-1 0,1 1 0,0-1 1,-1 0-1,1 0 0,0 0 0,0 0 1,0 0-1,-1 0 0,1 0 0,0 0 1,0 0-1,0 0 0,1 0 0,-2-3 1,-4-6-18,0-1 0,1 1 1,0-1-1,1 0 0,-4-17 1,-5-30-167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5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14267,'12'-6'1392,"9"-10"-912,5-1-207,7-4 471,6-4-288,5-1-96,-2 1 16,-14 2-232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8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14211,'0'-4'1176,"2"4"-824,-4 7-128,2 16 457,0 8-113,2 12-256,1 6-56,1 7-176,3 1-160,-1-4-328,1-4 536,3-16-184,0-12-48,2-25-64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 13539,'0'0'41,"-1"-1"0,1 1 0,0 0 0,-1-1 1,1 1-1,0-1 0,-1 1 0,1 0 0,-1-1 0,1 1 1,-1 0-1,1 0 0,-1-1 0,1 1 0,-1 0 0,1 0 0,-1 0 1,1 0-1,-1 0 0,1 0 0,-1 0 0,0 0 0,1 0 0,-1 0 1,1 0-1,-1 0 0,1 0 0,-1 0 0,1 0 0,-1 0 0,1 1 1,-1-1-1,1 0 0,-1 0 0,1 1 0,-1-1 0,1 0 1,-1 1-1,1-1 0,0 0 0,-1 1 0,1-1 0,-1 1 0,-1 2 13,-1-1 0,1 1 0,0 0 0,-1 0-1,1 0 1,-2 4 0,-5 16 96,0 0 0,1 0-1,1 1 1,-4 27 0,-8 101 57,18-146-201,-5 130 105,7-122-91,0 1 0,1 0 0,0 0 0,1 0 0,1-1 0,1 0-1,5 14 1,-8-23-3,1 0 0,-1 0 0,1-1 0,0 1-1,0-1 1,1 0 0,-1 0 0,1 0 0,0 0-1,0-1 1,0 1 0,1-1 0,-1 0 0,1 0 0,0-1-1,-1 0 1,1 1 0,0-2 0,1 1 0,-1 0 0,0-1-1,0 0 1,1 0 0,-1-1 0,0 0 0,1 0-1,-1 0 1,0 0 0,1-1 0,6-1 0,0-1 51,0 0 1,0-1 0,-1 0-1,1-1 1,-1 0 0,-1-1 0,17-11-1,-21 13-12,0-1-1,0 1 1,0-1-1,-1 0 0,0-1 1,0 1-1,-1-1 1,1 0-1,-1 0 1,0-1-1,-1 1 0,0-1 1,5-12-1,-8 17-33,1-1 0,0 0 0,-1 0 0,0 0-1,0 0 1,0 0 0,0 0 0,0 0 0,0 1-1,-1-1 1,0 0 0,1 0 0,-1 0 0,0 0-1,0 1 1,-1-1 0,1 0 0,0 1 0,-1-1-1,0 1 1,1 0 0,-1 0 0,0-1 0,0 1-1,-1 0 1,1 0 0,0 1 0,-1-1-1,1 0 1,-1 1 0,1 0 0,-5-2 0,-1-1 14,0 1 0,-1 0 0,0 1-1,0 0 1,0 0 0,0 1 0,0 0 0,0 1 0,-12 0 0,9 1-8,-1 1 1,1 0-1,-1 1 0,-23 9 0,31-10-73,-1 0 0,1 1 0,-1 0 0,1 0 0,0 0 0,0 1 0,0-1 0,1 1 0,-1 1 0,1-1 0,0 0 0,-5 8 0,9-12 20,-1 1 1,0 0-1,1 0 0,-1 0 0,1 0 1,-1 1-1,1-1 0,-1 0 1,1 0-1,0 0 0,0 0 0,-1 0 1,1 0-1,0 1 0,0-1 0,0 0 1,0 0-1,0 0 0,1 0 0,-1 1 1,0-1-1,0 0 0,1 0 0,-1 0 1,1 0-1,0 1 0,0 0 7,1-1 0,-1 0 0,0 0-1,1 0 1,0 0 0,-1 0 0,1 0-1,0 0 1,-1 0 0,1-1 0,0 1-1,0-1 1,-1 1 0,1-1 0,0 0-1,0 1 1,4-1 0,41-2-294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9 275 14595,'-9'-3'785,"11"-1"-339,20-6-117,221-98 1037,-193 82-1245,0-3-1,75-57 0,-112 78 20,-26 23 44,2-2-89,-18 27 113,2 1 0,1 2 0,2 0 0,3 1 0,1 2 1,2 0-1,2 1 0,-11 57 0,21-74-73,1 1 1,-1 52-1,6-66-147,1-1 0,1 1-1,0 0 1,1-1-1,0 0 1,9 22 0,-10-33-75,0 1 0,1-1 0,-1 0 0,1 0 0,1 0 0,-1-1 0,5 6 0,-7-9 48,1 1 1,-1-1 0,1 1-1,0-1 1,-1 0-1,1 0 1,0 0 0,0 0-1,0 0 1,0 0 0,0 0-1,0 0 1,0-1-1,0 1 1,0-1 0,0 0-1,0 1 1,0-1 0,0 0-1,0 0 1,2-1-1,6-3-318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15347,'0'-5'346,"1"-5"615,4 29-653,21 84 268,4-2 0,66 152 0,-30-114-405,96 149-1,-110-202 39,-45-77 55,-7-17-98,-10-21 7,9 26-152,-180-394 1090,138 320-828,60 90 109,76 53-233,-86-62-163,0-1 1,-1 1-1,1-2 1,1 1-1,-1-1 1,0 0 0,1 0-1,-1-1 1,1 0-1,-1 0 1,1-1-1,13-1 1,-15 0-1,-1 0 1,0 0-1,0-1 1,0 0-1,0 0 1,0 0-1,0 0 1,-1-1-1,1 0 1,-1 0-1,0 0 0,0 0 1,0-1-1,0 0 1,0 0-1,-1 0 1,0 0-1,6-9 1,-2-1 13,0 0-1,-1-1 1,-1 1 0,0-1 0,-1-1 0,0 1 0,-1 0 0,1-28 0,-7 12 121,3 31-128,0 0 0,0-1 0,0 1 0,0-1 1,0 1-1,-1 0 0,1-1 0,0 1 0,0 0 1,0-1-1,0 1 0,0 0 0,0-1 0,-1 1 0,1 0 1,0-1-1,0 1 0,-1 0 0,1 0 0,0-1 1,0 1-1,-1 0 0,1 0 0,0 0 0,-1-1 1,1 1-1,0 0 0,-1 0 0,1 0 0,0 0 1,-1 0-1,1 0 0,0-1 0,-1 1 0,1 0 0,0 0 1,-1 0-1,1 0 0,-1 0 0,1 0 0,0 1 1,-1-1-1,1 0 0,0 0 0,-1 0 0,1 0 1,0 0-1,-1 0 0,1 1 0,0-1 0,-1 0 0,1 0 1,0 0-1,0 1 0,-1-1 0,1 0 0,0 0 1,0 1-1,-1-1 0,1 0 0,0 1 0,0-1 1,0 0-1,0 1 0,-1-1 0,1 0 0,0 1 1,0 0-1,0-1-3,-15 16 71,14-16-75,1 0 1,-1 0-1,1 0 1,-1 0 0,1 0-1,-1 0 1,1 0-1,-1-1 1,1 1-1,-1 0 1,1 0 0,-1 0-1,1-1 1,-1 1-1,1 0 1,-1-1-1,1 1 1,-1-1 0,1 1-1,0 0 1,-1-1-1,1 1 1,0-1-1,-1 1 1,1-1-1,0 1 1,0-1 0,0 1-1,-1-1 1,1 1-1,0-1 1,0 1-1,0-1 1,0 1 0,0-1-1,0 0 1,0 0-49,0 0 0,-1 1 1,1-1-1,0 0 0,0 0 0,-1 1 1,1-1-1,-1 0 0,1 1 1,0-1-1,-1 0 0,1 1 0,-1-1 1,1 1-1,-1-1 0,0 1 1,1-1-1,-1 1 0,1-1 0,-1 1 1,0 0-1,0-1 0,1 1 1,-1 0-1,0-1 0,1 1 0,-1 0 1,0 0-1,0 0 0,0 0 1,1 0-1,-1 0 0,0 0 0,0 0 1,1 0-1,-1 0 0,0 0 1,0 0-1,1 1 0,-1-1 0,0 0 1,0 0-1,1 1 0,-2 0 1,-8 5-403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15147,'9'-3'1425,"12"-11"-1105,18-13-104,12-3 400,18-9-416,6-1 1816,8 1-1688,-2 3 184,-3 8-55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29 12251,'3'-4'445,"13"-16"424,-11 15-97,-8 12 690,-47 83 570,6-16-1407,-35 74-47,-82 161-260,155-297-322,4-7-18,0-1 1,0 1-1,-1 0 1,0-1-1,-5 7 1,8-11 12,0 0-1,0 0 1,0 1 0,0-1 0,-1 0-1,1 0 1,0 0 0,0 0 0,0 0 0,0 0-1,0 0 1,0 0 0,0 0 0,0 0-1,-1 0 1,1 0 0,0 0 0,0 0 0,0 0-1,0 0 1,0 0 0,0 0 0,-1 0-1,1 0 1,0 0 0,0 0 0,0 0 0,0 0-1,0 0 1,0 0 0,0 0 0,-1 0-1,1 0 1,0 0 0,0 0 0,0 0 0,0 0-1,0 0 1,0 0 0,0 0 0,0 0-1,-1-1 1,1 1 0,0 0 0,0 0 0,0 0-1,0 0 1,0 0 0,0 0 0,0-1-1,-4-9-300,0-18 46,4 27 258,-9-94-385,2 38 98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13435,'9'1'1384,"5"5"-896,9 1-104,11 0 513,12 3-273,4 0-72,8 3-48,1 2-72,2 0-152,-1 0-128,-5 1-424,-5-2-232,-14-1 432,-5-3-72,-9-4-32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12331,'2'-5'206,"0"0"1,0 1-1,1-1 1,-1 1-1,1-1 1,0 1-1,0 0 1,1 0 0,-1 0-1,1 0 1,0 1-1,0-1 1,0 1-1,0 0 1,0 1-1,1-1 1,0 1-1,-1-1 1,10-2 0,-3 2-38,-1-1 0,1 1 1,0 1-1,0 0 1,1 1-1,-1 0 1,0 0-1,14 2 1,-22-1-155,0 0 0,-1 0 0,1 1 0,0-1 1,0 1-1,-1 0 0,1 0 0,0 0 0,-1 0 1,1 0-1,-1 0 0,1 1 0,-1-1 0,0 1 0,1 0 1,-1-1-1,0 1 0,0 0 0,0 1 0,0-1 1,-1 0-1,1 0 0,-1 1 0,1-1 0,-1 1 1,0-1-1,0 1 0,0 0 0,0-1 0,0 1 1,-1 0-1,1 0 0,-1-1 0,0 7 0,0 1 1,-1 0 0,0 1 0,-1-1-1,0 0 1,-1 0 0,0 0 0,0 0-1,-7 13 1,-29 43 167,27-47-3,1-1-1,-12 30 0,23-48-170,0 0 0,0 0 0,-1 1 0,1-1 0,0 0 0,0 1 0,0-1 0,0 0 0,0 1 0,0-1-1,0 0 1,0 1 0,0-1 0,0 0 0,0 1 0,0-1 0,0 0 0,0 1 0,0-1 0,0 0-1,0 1 1,0-1 0,0 0 0,0 1 0,1-1 0,-1 0 0,0 1 0,0-1 0,0 0 0,1 1-1,9-2 175,20-13-5,-23 11-148,70-36 145,71-33-715,-135 67 62,0-1 0,-1-1 0,19-12-1,-19 5 91,-10-2-150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9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30 573 12843,'-5'4'696,"4"-3"-567,0 0 1,-1 0-1,1 0 0,0-1 1,-1 1-1,1 0 0,-1-1 1,1 1-1,-1 0 0,1-1 1,-1 0-1,1 1 1,-4-1-1,5 0-88,0 0-1,0-1 1,0 1 0,-1 0 0,1 0-1,0 0 1,0-1 0,0 1 0,0 0-1,0 0 1,0-1 0,0 1-1,0 0 1,-1 0 0,1-1 0,0 1-1,0 0 1,0-1 0,0 1 0,0 0-1,1 0 1,-1-1 0,0 1 0,0 0-1,0 0 1,0-1 0,0 1-1,0 0 1,0 0 0,0-1 0,0 1-1,1 0 1,-1 0 0,0 0 0,0-1-1,0 1 1,1 0 0,-1 0 0,0 0-1,1-1 1,8-12 512,5-2-317,0 0 0,2 1 0,-1 1 0,2 0 0,28-17 0,97-45-37,-121 65-130,124-52 154,173-50-1,-118 46-771,-168 55 214,0-1-1,-1-2 0,0-1 0,47-31 0,-32 6-78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25 245 15003,'-9'17'1240,"0"-4"-831,2-5-145,12-1 448,12-4-96,17-7-200,9-5-56,15-14-96,5-5-56,8-8-136,2-3-64,-5-1-160,-7 1-152,-18 6-320,-10 8-112,-20 15 520,-8 4-168,-13 13-64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13219,'8'2'1536,"11"-2"-968,17-10-152,5-4 705,12-7-369,5-1-104,1-3-72,-5 1-176,-2 1-648,-8 0 24,-12 3 192,-5-2-104,-10-3-96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3 777 12619,'-2'17'1751,"2"-17"-1714,0 0 1,0 0-1,0 0 0,0 0 0,0 0 1,0 0-1,0 0 0,0 1 0,0-1 0,0 0 1,0 0-1,0 0 0,0 0 0,0 0 1,0 0-1,0 0 0,0 1 0,0-1 0,0 0 1,0 0-1,0 0 0,0 0 0,0 0 1,0 0-1,0 0 0,1 0 0,-1 0 0,0 1 1,0-1-1,0 0 0,0 0 0,0 0 1,0 0-1,0 0 0,0 0 0,1 0 0,-1 0 1,0 0-1,0 0 0,0 0 0,0 0 1,0 0-1,0 0 0,0 0 0,1 0 0,-1 0 1,0 0-1,0 0 0,0 0 0,18-20 1574,16-33-786,-3-2-1,26-62 0,-47 97-721,89-223 363,-83 191-434,-1-1-1,13-98 1,-27 122-13,-1 29-19,0 0 1,0 0 0,0 0-1,0 0 1,0 1-1,-1-1 1,1 0-1,0 0 1,0 0 0,0 0-1,0 0 1,0 0-1,-1 0 1,1 0 0,0 0-1,0 0 1,0 0-1,0 0 1,0 0-1,-1 0 1,1 0 0,0 0-1,0 0 1,0 0-1,0 0 1,0 0 0,-1 0-1,1 0 1,0 0-1,0 0 1,0 0-1,0 0 1,0 0 0,0-1-1,-1 1 1,1 0-1,0 0 1,0 0 0,0 0-1,0 0 1,0 0-1,0 0 1,0-1-1,0 1 1,0 0 0,0 0-1,-1 0 1,1 0-1,0 0 1,0-1 0,0 1-1,0 0 1,0 0-1,0 0 1,0 0-1,0 0 1,0-1 0,0 1-1,0 0 1,0 0-1,0 0 1,0 0-1,1-1 1,-8 13 27,2 4 4,1 1 0,1-1 0,0 1 1,1 0-1,1 21 0,6 87 137,1-79-476,2 0 0,2-1 0,2-1 0,21 50 0,-23-75-494,-7-26 348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40 12011,'7'-30'1565,"-6"21"-642,-8 20 121,-9 26-497,2 1-1,2 0 1,1 1-1,-9 64 1,19-96-528,0 0 0,0 0 0,1 0 1,0 0-1,2 13 0,-1-18-18,-1-1 0,0 1 1,1-1-1,0 1 0,-1-1 1,1 1-1,0-1 0,-1 1 0,1-1 1,0 0-1,0 1 0,0-1 1,0 0-1,0 0 0,0 0 0,1 0 1,-1 0-1,0 0 0,0 0 1,1 0-1,-1-1 0,1 1 0,-1 0 1,1-1-1,-1 1 0,1-1 1,-1 0-1,1 1 0,-1-1 0,1 0 1,2 0-1,4-1-13,0 0 0,0 0 0,0-1 0,0 0 1,0 0-1,-1-1 0,1 0 0,-1 0 0,1-1 0,6-5 0,-4 4-9,0 0-1,0 0 0,0 1 1,16-4-1,-25 7 22,-1 1 1,1 0-1,0-1 0,0 1 0,0 0 0,0 0 1,0 0-1,0 0 0,0 0 0,0 0 0,0 0 1,0 0-1,0 0 0,0 0 0,0 1 0,0-1 1,0 0-1,0 1 0,0-1 0,-1 1 0,1-1 1,0 1-1,0-1 0,0 1 0,-1 0 0,1-1 1,0 1-1,0 0 0,0 1 13,-1 0 1,1 0-1,0-1 0,-1 1 1,0 0-1,1 0 0,-1 0 1,0 0-1,0 0 0,0-1 1,0 1-1,-1 0 0,0 3 1,-1 6 119,-1-1 1,-1 1 0,-8 18-1,6-18-12,0-1 1,-1 1-1,0-1 0,-1-1 0,0 0 1,0 0-1,-1 0 0,0-1 0,0 0 1,-1-1-1,-11 7 0,16-11-125,0-1 1,1 1-1,-1-1 1,0 0-1,0 0 0,0-1 1,0 1-1,-1-1 0,1 0 1,0-1-1,-1 1 1,1-1-1,0 0 0,-1 0 1,1-1-1,0 0 0,0 0 1,-1 0-1,1 0 1,0-1-1,0 0 0,0 0 1,0 0-1,1-1 1,-1 1-1,0-1 0,-4-5 1,4 3 43,0-1 0,0 1 0,1-1 1,0 0-1,0 0 0,0-1 0,1 1 1,0-1-1,0 1 0,1-1 0,0 0 1,0 0-1,0 0 0,1-1 0,0 1 1,0-10-1,5-13-106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15755,'3'-17'1585,"1"-1"-993,-1-2-248,6 1 656,1-3-200,5 2-408,4 0-264,5-1-664,4 1-256,3 0 592,2 0-160,-4 4-160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7 203 15147,'-5'-20'719,"3"13"-315,3 9 252,23 86 271,39 91-1,48 83-485,32 25-77,-131-267-268,-12-20-94,0 0 1,0 0-1,0 0 0,0 0 1,0 0-1,0 1 1,0-1-1,0 0 1,0 0-1,0 0 1,0 0-1,0 0 1,0 0-1,0 0 1,0 0-1,0 1 0,0-1 1,0 0-1,0 0 1,0 0-1,0 0 1,0 0-1,0 0 1,0 0-1,0 0 1,0 0-1,0 0 1,0 1-1,0-1 0,0 0 1,1 0-1,-1 0 1,0 0-1,0 0 1,0 0-1,0 0 1,0 0-1,0 0 1,0 0-1,0 0 1,1 0-1,-1 0 0,0 0 1,0 0-1,0 0 1,0 0-1,0 0 1,0 0-1,0 0 1,0 0-1,0 0 1,1 0-1,-1 0 1,0 0-1,0 0 0,0 0 1,0 0-1,0 0 1,0 0-1,0-1 1,0 1-1,0 0 1,0 0-1,1 0 1,-1 0-1,0 0 1,0 0-1,0 0 0,-9-39 293,-21-61-15,-169-649 417,198 742-694,-4-11 20,2-1-1,0 0 0,0-30 1,3 48-21,0 1 0,0-1 0,0 1 0,0-1 0,0 0 0,0 1 0,0-1 0,0 1 0,0-1 0,0 1 0,0-1 0,1 1 0,-1-1 0,0 0 0,1 1 0,-1-1 0,0 1 0,1 0 0,-1-1 0,0 1 0,1-1 0,-1 1 0,1-1 0,-1 1 0,1 0 0,-1-1 0,1 1 0,-1 0 0,1 0 0,-1-1 0,1 1 0,-1 0 0,1 0 0,-1 0 0,1 0 0,-1 0 0,1 0 0,0 0 0,-1 0 0,1 0 0,-1 0 0,1 0 0,0 0 0,-1 0 0,2 0 0,23 13 41,-21-11-34,10 6-2,2 0-35,-1 1-1,0 0 1,0 2 0,20 18 0,-32-26 20,0-1 0,0 1 0,-1 0 0,1 1 0,-1-1 0,0 0 0,0 0 0,0 1 0,-1 0 1,1-1-1,-1 1 0,0 0 0,0-1 0,0 1 0,0 0 0,-1 0 0,1 0 0,-1 0 0,0 0 0,0 0 0,-1 0 0,1 0 0,-1-1 1,0 1-1,0 0 0,-3 6 0,-1 2-8,-1-1 0,0-1 0,-1 1 0,0-1 0,-16 16 0,-49 44-24,61-60 22,-4 4-60,-3 3-293,0-2-1,-25 17 1,32-27-402,8-10-210,12-20-51,11-9 387,5-4-201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12939,'-6'6'733,"-1"-1"1,1 2-1,-11 12 0,2-2-226,-8 9-288,1 1-1,2 1 0,1 1 0,1 0 0,2 2 0,1 0 0,1 1 0,1 0 0,3 1 0,0 0 1,2 1-1,-7 65 0,14-88-163,1 0 0,1 0 0,0 0 1,0 0-1,1 0 0,0 0 0,1 0 0,8 20 0,-8-25-37,0 0-1,0 0 0,1 0 0,-1-1 0,1 0 0,1 1 0,-1-1 0,1-1 0,0 1 0,0-1 0,0 0 0,0 0 0,1 0 0,0-1 0,0 0 1,6 3-1,0-2-6,-1-1 0,0 0 0,1 0 0,0-1 1,-1-1-1,1 0 0,0-1 0,0 0 0,-1 0 1,1-1-1,12-3 0,-18 3 3,-1-1 0,0 1 0,1-1 1,-1 0-1,0 0 0,0 0 0,-1-1 0,1 1 0,0-1 0,-1 0 0,0-1 0,1 1 1,-1-1-1,-1 0 0,1 0 0,0 0 0,-1 0 0,0-1 0,0 1 0,0-1 0,-1 0 1,0 0-1,1 0 0,-2 0 0,3-10 0,-3 11 11,0 0-1,0 0 1,-1 1-1,0-1 1,0 0-1,0 0 1,0 0 0,0 0-1,-1 0 1,0 0-1,0 0 1,0 1 0,0-1-1,0 0 1,-1 1-1,0-1 1,0 1-1,0-1 1,0 1 0,0 0-1,-1 0 1,1 0-1,-1 0 1,0 0-1,0 1 1,0-1 0,0 1-1,0 0 1,-1 0-1,1 0 1,0 0-1,-6-1 1,2 0 11,-1 1 1,0 0-1,0 0 0,0 1 1,0 0-1,0 0 0,0 1 1,0 0-1,0 0 0,0 1 1,0 0-1,0 1 0,0 0 1,1 0-1,-9 3 0,8-1-64,1 0-1,0 0 0,-1 1 0,2-1 0,-1 2 0,0-1 0,1 1 1,-10 11-1,14-15 13,1 1 1,-1-1-1,0 1 1,1 0 0,0-1-1,-1 1 1,1 0-1,0 0 1,0-1-1,1 1 1,-1 0-1,0 4 1,1-5 23,0-1 1,1 1-1,-1 0 0,0 0 1,1 0-1,-1 0 0,1 0 1,0 0-1,-1-1 0,1 1 1,0 0-1,0-1 0,0 1 1,1 0-1,-1-1 0,0 1 1,0-1-1,1 0 0,-1 1 1,3 0-1,-1 1-19,0-1 0,0 0 0,0-1 0,0 1 0,1 0 0,-1-1 0,7 2 0,32 1-98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14619,'1'20'1248,"1"10"-768,1 0-143,-2 9 871,3 4-504,2 4-344,3-1-8,-1-2 0,2-4-64,2-10-368,-2-1-272,-3-12-368,-1-5 592,-5-11-112,1 1-112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54 13491,'1'-8'542,"0"2"-282,0 1 0,0-1 0,-1 0 0,0-8 1,0 14-238,0-1 1,0 1-1,0 0 1,0-1 0,0 1-1,0-1 1,0 1-1,0 0 1,-1-1-1,1 1 1,0-1 0,0 1-1,0 0 1,-1-1-1,1 1 1,0 0 0,0 0-1,-1-1 1,1 1-1,0 0 1,-1-1-1,1 1 1,0 0 0,-1 0-1,1 0 1,0-1-1,-1 1 1,0 0 29,0 0 0,0 0 0,0 1-1,0-1 1,0 0 0,0 0 0,0 1 0,0-1 0,0 1 0,0-1 0,0 1 0,0-1-1,0 1 1,0 0 0,0-1 0,0 2 0,-27 24 233,2 1 0,1 2 0,1 0 0,1 2 0,-20 36 0,21-31-170,1 1 1,-28 70-1,45-95-85,-1 1 0,1 0 1,1 0-1,1 0 0,0 0 0,0 1 1,1-1-1,1 0 0,0 1 0,1-1 1,1 1-1,5 24 0,-5-33-18,0 1 0,0-1 0,1 0-1,-1 1 1,1-2 0,0 1 0,0 0 0,1 0-1,-1-1 1,1 0 0,0 0 0,1 0 0,-1 0 0,0 0-1,1-1 1,0 0 0,0 0 0,5 2 0,-4-3 0,1 0 0,-1 0 1,0 0-1,1-1 1,-1 0-1,1-1 0,-1 1 1,1-1-1,-1-1 0,1 1 1,-1-1-1,1 0 0,-1 0 1,0-1-1,12-4 1,-6 0 15,0 0 0,0 0 0,0-1 0,-1-1 0,0 0 0,-1 0 0,0-1 0,0-1 0,12-14 0,-16 17 12,0-1 0,0 0 0,-1 0-1,0-1 1,-1 1 0,1-1 0,-2 0 0,1 0-1,-1 0 1,-1-1 0,0 1 0,0-1-1,1-17 1,-3 23-19,0 0 0,-1 1-1,1-1 1,-1 1 0,1-1 0,-1 1-1,0-1 1,0 1 0,-1-1-1,1 1 1,-1 0 0,0 0 0,1 0-1,-1 0 1,-1 0 0,1 0 0,0 0-1,-1 1 1,1-1 0,-1 1 0,0 0-1,0-1 1,0 1 0,0 1-1,0-1 1,0 0 0,-1 1 0,1 0-1,0-1 1,-1 1 0,1 1 0,-1-1-1,1 0 1,-6 1 0,-2-1 3,1 1 1,-1 0-1,0 0 1,1 2-1,-1-1 1,1 1 0,-1 1-1,1 0 1,0 0-1,-14 7 1,-13 13-343,35-22 236,0 0 0,0 1 0,1 0 0,-1 0 0,0-1 0,1 1 0,-1 0 0,1 0 0,0 0-1,-1 0 1,1 1 0,0-1 0,1 0 0,-2 4 0,2-5 70,-1-1 0,1 0 0,0 1-1,0-1 1,0 1 0,0-1-1,0 0 1,0 1 0,1-1 0,-1 0-1,0 1 1,0-1 0,0 0 0,0 1-1,0-1 1,0 0 0,1 1 0,-1-1-1,0 0 1,0 1 0,0-1 0,1 0-1,-1 1 1,0-1 0,1 0 0,-1 0-1,0 1 1,0-1 0,1 0 0,-1 0-1,0 0 1,1 0 0,-1 1-1,1-1 1,15 1-239,15-5-182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34 205 15059,'-34'2'3668,"43"-3"-3423,0 0-1,0 0 1,0-1 0,0 0 0,0-1 0,-1 0 0,1 0 0,14-8 0,2 0-65,56-25 4,104-64 1,-126 67-204,-59 33 18,0 0 0,0 0 0,0 0 1,0 0-1,-1 0 0,1 1 1,0-1-1,0 0 0,0 0 1,0 0-1,0 0 0,0 0 0,0 0 1,0 0-1,0 0 0,0 0 1,0 0-1,0 0 0,0 0 1,0 1-1,0-1 0,0 0 0,0 0 1,0 0-1,0 0 0,0 0 1,0 0-1,0 0 0,0 0 0,0 0 1,0 0-1,0 1 0,0-1 1,0 0-1,0 0 0,0 0 1,0 0-1,0 0 0,1 0 0,-1 0 1,0 0-1,0 0 0,0 0 1,0 0-1,0 0 0,0 0 1,0 0-1,0 0 0,0 0 0,0 1 1,0-1-1,0 0 0,1 0 1,-1 0-1,0 0 0,-7 10-11,-141 204 144,129-181-50,2 0 0,1 1 0,1 1 0,-20 72 0,32-92-32,1 1-1,0-1 0,1 0 0,0 0 1,3 27-1,-1-37-85,-1 1-1,1-1 1,0 1 0,1-1-1,-1 1 1,1-1 0,0 0-1,0 0 1,1 0 0,0 0-1,0 0 1,0-1 0,0 1-1,1-1 1,-1 0 0,1 0-1,0 0 1,8 5 0,-11-8-75,1 0-1,0 0 1,0 0 0,0-1 0,0 1 0,0 0 0,0-1 0,0 1 0,0-1 0,0 0 0,5 0 0,-7 0 82,0 0 0,1 0 1,-1 0-1,1 0 0,-1 0 1,0 0-1,1-1 1,-1 1-1,0 0 0,1 0 1,-1 0-1,1-1 0,-1 1 1,0 0-1,0 0 0,1-1 1,-1 1-1,0 0 1,1 0-1,-1-1 0,0 1 1,0 0-1,1-1 0,-1 0 0,0 0 0,0 0 0,0 0 0,0 0 0,0 0 0,0 1 0,0-1 0,0 0 0,0 0 0,-1 0 0,1 1 0,0-1 0,-1 0 0,1 0 0,0 0 0,-1 0 0,-12-17-578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0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15091,'0'-8'1513,"19"1"-833,6-3-232,21-6 816,7-1-264,8-6-400,2-1-328,0-6-344,3-3 232,-6-14-176,-7-2-72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3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9 933 12787,'-8'15'1704,"10"-26"-345,4-16-827,169-819 1697,-174 840-2226,14-46 27,-12 46-24,-1 7-1,-1 25 0,-6 53-4,-4 145-8,10-191-8,1 1 0,2-1 0,2-1 0,15 56 0,-18-78-64,2 0 1,-1 0-1,1 0 0,0-1 1,9 12-1,-12-19 69,0 0 0,0 1-1,0-1 1,0 0-1,0 0 1,0-1 0,1 1-1,-1 0 1,1-1-1,-1 1 1,4 0 0,-5-2 6,0 1 0,1-1 1,-1 0-1,1 0 1,-1 0-1,1 0 1,-1 0-1,0 0 1,1 0-1,-1 0 0,1 0 1,-1-1-1,0 1 1,1-1-1,-1 1 1,0-1-1,1 0 1,-1 1-1,0-1 0,0 0 1,1 0-1,-1 0 1,1-1-1,16-19-137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14339,'0'-2'60,"0"1"0,0-1 0,0 0 0,0 1 0,0-1 0,0 1 0,1-1 0,-1 1 0,1-1-1,-1 1 1,1-1 0,-1 1 0,1 0 0,0-1 0,0 1 0,-1 0 0,1 0 0,0-1 0,0 1 0,0 0 0,1 0 0,-1 0 0,0 0 0,0 0 0,0 0 0,1 1-1,-1-1 1,1 0 0,-1 1 0,0-1 0,1 0 0,-1 1 0,1 0 0,-1-1 0,1 1 0,-1 0 0,1 0 0,0 0 0,-1 0 0,1 0 0,1 1 0,0-1-22,0 0 0,1 0 1,-1 0-1,0 1 0,0 0 1,1 0-1,-1 0 0,0 0 1,0 0-1,0 0 1,0 1-1,0 0 0,0-1 1,-1 1-1,1 0 0,0 0 1,-1 1-1,0-1 0,4 5 1,-3-1-26,0 1 0,0 0 0,-1 0 0,0 0 0,0 1 0,0-1 0,-1 1 0,0-1 0,-1 15 1,-1 7 39,-6 35 0,-28 130 425,13-83-66,21-107-386,-3 26 132,4-29-153,0-1 0,0 1 0,0-1 0,0 1-1,0-1 1,0 1 0,0-1 0,0 1 0,0-1 0,0 1 0,1-1 0,-1 0 0,0 1 0,0-1 0,0 1 0,1-1 0,-1 1 0,0-1 0,0 0 0,1 1 0,-1-1 0,0 1 0,1-1 0,-1 0 0,0 1 0,1-1 0,-1 0 0,1 0 0,-1 1 0,0-1 0,1 0 0,-1 0 0,1 0 0,-1 1 0,1-1 0,-1 0 0,1 0 0,-1 0 0,1 0 0,-1 0 0,1 0 0,-1 0 0,1 0 0,-1 0 0,0 0 0,1 0 0,-1 0 0,1-1 0,0 1 0,10-5 10,0 0 0,0 0-1,17-13 1,16-8-81,-37 23 30,0 0-1,0 0 1,0 1-1,1 0 0,-1 0 1,1 1-1,0 0 1,0 0-1,-1 1 0,9 0 1,-14 0 20,0 0 1,0 1-1,-1-1 1,1 1-1,0-1 1,0 1-1,0 0 1,-1-1-1,1 1 1,0 0-1,-1 0 1,1 0-1,0 1 1,-1-1 0,0 0-1,1 1 1,-1-1-1,1 2 1,0-1 1,-1 1 1,0-1-1,0 1 1,-1-1-1,1 1 1,-1 0-1,1-1 1,-1 1 0,0 0-1,0-1 1,0 1-1,0 0 1,0-1-1,-1 1 1,1-1-1,-2 6 1,-2 5 54,-1-1 0,0 1 0,0-1 0,-1 0 0,-15 21 0,-47 55 719,32-44-312,-9 19 200,29-38-567,-2-1 1,-25 28-1,41-53-90,3-6 355,3-9-103,9-9-294,2-2-48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13347,'-2'-1'76,"0"1"0,-1-1 0,1 1-1,0 0 1,0-1 0,0 1 0,0 0 0,0 1 0,-1-1 0,1 0 0,0 1-1,0-1 1,0 1 0,0 0 0,0-1 0,0 1 0,0 0 0,0 0 0,0 0 0,1 1-1,-1-1 1,0 0 0,1 1 0,-1-1 0,-1 2 0,-4 6 32,1-1 1,0 1 0,0 0 0,-5 10-1,9-14 14,-18 33 226,3 1-1,0 1 1,-20 82 0,29-87-252,2-1 0,1 1 1,2 0-1,1 1 0,4 45 0,-1-67-74,1 0-1,1-1 1,0 1 0,0-1-1,2 0 1,-1 0 0,2 0-1,7 13 1,-10-21-14,0-1 1,0 1-1,0-1 1,0 0-1,0 0 1,1 0-1,0-1 1,0 1-1,0-1 1,0 0-1,0 0 1,1 0-1,-1-1 1,1 0-1,0 1 1,0-2-1,0 1 1,0 0-1,0-1 0,0 0 1,0 0-1,0-1 1,0 1-1,8-2 1,-7 1 11,0-2 1,0 1 0,0-1-1,0 0 1,0 0-1,0 0 1,0-1-1,-1 0 1,1 0 0,-1-1-1,0 1 1,0-1-1,0 0 1,0-1-1,-1 1 1,0-1 0,0 0-1,0 0 1,0 0-1,-1 0 1,0-1-1,3-6 1,0-2 50,0 0 1,0-1-1,-2 1 0,0-1 1,-1 0-1,0 0 0,-1 0 0,0-18 1,-2 28-34,0-1 0,0 1 0,-1-1 0,1 1 1,-1-1-1,-1 1 0,1 0 0,-1-1 0,0 1 1,-5-9-1,6 13-27,0-1 0,0 0 0,-1 1 0,1-1 0,-1 0 0,1 1 0,-1 0 0,1-1 0,-1 1 0,0 0 0,0 0 0,0 0 0,0 0 0,1 0 0,-1 1 0,0-1 0,0 0 0,-1 1 0,1 0 0,0-1 0,0 1 0,0 0 0,0 0 0,0 0 0,0 0 0,0 1 0,0-1 0,0 0 0,0 1 0,-3 1 0,-2 0-63,0 1 1,0 1-1,0 0 0,0 0 0,1 0 0,0 1 0,0-1 0,0 1 1,0 1-1,1-1 0,0 1 0,0 0 0,0 1 0,1-1 0,0 1 1,0-1-1,-4 13 0,3 1-173,5-20 217,0 1 0,0-1 0,0 1 0,0 0 0,1-1 0,-1 1 0,0 0-1,0-1 1,0 1 0,1-1 0,-1 1 0,0-1 0,1 1 0,-1-1-1,1 1 1,-1-1 0,1 1 0,-1-1 0,0 1 0,1-1 0,0 0 0,-1 1-1,1-1 1,-1 0 0,1 1 0,-1-1 0,1 0 0,0 0 0,21 4-295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3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15043,'0'-5'1681,"0"9"-1097,-5 23-208,0 10 760,4 19-344,1 10-120,1 9-280,5 6-112,6-3-119,2-5-33,9-14-200,3-9-209,4-22-463,-3-12-808,-4-37 1288,-6-12-232,8-15-168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1 800 11971,'4'67'3235,"-4"-67"-3214,-1 1 0,1-1 1,0 0-1,0 0 0,0 0 0,0 1 1,0-1-1,0 0 0,1 0 0,-1 0 1,0 0-1,0 1 0,0-1 0,0 0 1,0 0-1,0 0 0,0 0 0,0 1 1,0-1-1,0 0 0,0 0 0,1 0 1,-1 0-1,0 0 0,0 0 0,0 1 1,0-1-1,0 0 0,1 0 0,-1 0 1,0 0-1,0 0 0,0 0 0,0 0 1,1 0-1,-1 0 0,0 0 0,0 0 1,0 0-1,0 0 0,1 0 0,-1 0 1,0 0-1,0 0 0,7-8 383,3-14-48,22-76 564,23-112-1,4-101-316,-54 280-562,19-143 193,-23 156-190,-4 36-8,-13 130-3,5 221 1,11-356-210,1 0 0,1 0 0,0 0 0,5 15 0,-7-25 83,1-1 0,0 1 0,0-1 0,0 1 0,0-1 0,0 0 0,0 1 0,1-1 0,-1 0 0,1 0 0,-1 0 0,1 0 0,0-1 0,0 1 0,0 0 0,0-1 0,0 1 0,0-1 0,0 1 0,1-1 0,-1 0 0,0 0 0,1 0 0,-1-1 0,1 1 0,-1 0 0,1-1 0,4 1 0,5-3-441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19 386 12971,'3'-7'411,"-2"6"-320,0-1 1,0 1-1,0-1 0,0 1 1,-1-1-1,1 0 1,0 0-1,-1 1 1,0-1-1,1 0 0,-1 0 1,0 1-1,0-1 1,0 0-1,0-3 1,-1 5-76,1 0 0,0 0 1,0 0-1,0 0 0,0 0 1,-1-1-1,1 1 0,0 0 1,0 0-1,0 0 1,0 0-1,-1 0 0,1 0 1,0 0-1,0 0 0,0 0 1,-1 0-1,1 0 0,0 0 1,0 0-1,0 0 1,-1 0-1,1 0 0,0 0 1,0 0-1,0 0 0,0 0 1,-1 0-1,1 0 0,0 0 1,0 1-1,0-1 1,0 0-1,-1 0 0,1 0 1,0 0-1,0 0 0,0 0 1,0 1-1,0-1 0,0 0 1,-1 0-1,1 0 1,0 0-1,0 1 0,0-1 1,0 0-1,0 0 0,0 0 1,0 1-1,0-1 0,-7 12 618,4-2-390,0 0 1,0 1 0,1-1-1,0 0 1,1 1-1,0 17 1,2 0 128,6 37 0,-4-45-244,1 0-1,0 0 1,10 22 0,-12-35-94,1 0 1,1 1-1,-1-1 0,1-1 0,0 1 0,1-1 0,0 1 1,0-1-1,0-1 0,1 1 0,7 6 0,-11-11-25,-1 0 1,1 0-1,0 0 0,0 0 0,0 0 0,0 0 0,0 0 0,0-1 1,0 1-1,0-1 0,0 1 0,0-1 0,0 0 0,0 0 0,0 0 1,0 0-1,0 0 0,0 0 0,0-1 0,0 1 0,0 0 1,0-1-1,0 0 0,0 0 0,0 1 0,0-1 0,0 0 0,-1-1 1,1 1-1,0 0 0,-1 0 0,4-3 0,-1-2 21,1 1 0,-1-1 0,0 1 1,0-1-1,0 0 0,-1-1 0,0 1 0,4-12 0,-3 2 46,0-1 0,-1 0-1,0 0 1,-1 0 0,-1 0 0,-1-1-1,-1 1 1,0 0 0,-1 0 0,-1 0-1,0 0 1,-2 0 0,0 1 0,0 0-1,-10-19 1,12 30-36,0-1 0,-1 1-1,1 0 1,-1 0 0,-1 0-1,1 0 1,-1 0 0,-6-4-1,10 8-29,-1 0 0,1 0-1,-1 0 1,1 0 0,-1 0-1,1 0 1,-1 0 0,1 1-1,-1-1 1,0 1 0,0-1 0,1 1-1,-1 0 1,0 0 0,0-1-1,1 1 1,-1 0 0,0 1-1,0-1 1,1 0 0,-1 0-1,0 1 1,0-1 0,1 1 0,-1 0-1,0-1 1,1 1 0,-1 0-1,1 0 1,-1 0 0,1 0-1,-3 2 1,2 0-2,0 0-1,0 0 0,0 0 1,0 0-1,0 1 1,1-1-1,-1 1 1,1-1-1,0 1 1,0-1-1,0 1 1,1-1-1,-1 1 0,1 0 1,0-1-1,0 1 1,1 5-1,0 1-9,0 1 1,1-1-1,0 0 0,8 20 0,-8-25-12,0 0 0,0 0 0,1 0-1,0-1 1,0 1 0,0-1 0,1 0 0,-1 0 0,1 0-1,5 5 1,-6-8 4,-1 1 1,0-1-1,1 1 0,-1-1 0,0 0 0,1 0 0,0 0 0,-1 0 0,1 0 0,-1-1 0,1 1 1,0-1-1,0 0 0,-1 0 0,1 0 0,0 0 0,-1 0 0,1-1 0,0 1 0,-1-1 1,1 0-1,4-1 0,-1-1-6,-1 0-1,1-1 1,0 0 0,-1 0 0,0 0 0,0-1 0,0 0 0,0 0 0,-1 0 0,0 0-1,0-1 1,0 1 0,-1-1 0,4-7 0,3-10-9,0 0 0,9-36 0,-12 28 35,-5 22-9,-1 0 0,2 0 0,-1 1-1,6-11 1,-4 19 8,2 7-6,3 12-4,-9-17 1,4 7-1,1-1 0,0 1 0,0-1 0,1 1 0,-1-1 0,2-1 0,11 12 0,-16-17 0,0 0 0,1 0 0,-1 0 0,1-1 0,-1 1 0,1-1 0,0 1 0,0-1 0,0 0 0,0 0 0,0 0 0,0 0 0,0-1 0,0 1 0,0-1 0,0 0 0,0 1 0,0-2 0,0 1 0,0 0 0,1-1 0,-1 1 0,0-1 0,0 0 0,0 0 0,-1 0 0,6-3 0,3-3 2,0 0 0,-1-1 0,0 0 0,0-1 0,-1 0 1,0 0-1,9-14 0,50-80 29,-60 91-25,4-8 4,16-23 11,-28 42-19,1 1-1,-1-1 1,0 1-1,0-1 1,1 1 0,-1 0-1,0-1 1,1 1-1,-1 0 1,0-1 0,1 1-1,-1 0 1,1-1 0,-1 1-1,1 0 1,-1 0-1,1-1 1,-1 1 0,1 0-1,-1 0 1,1 0-1,-1 0 1,1 0 0,-1 0-1,1 0 1,-1 0-1,1 0 1,-1 0 0,1 0-1,-1 0 1,1 0-1,-1 0 1,1 0 0,-1 1-1,1-1 1,-1 0-1,0 0 1,1 0 0,-1 1-1,1-1 1,-1 0 0,1 1-1,-1-1 1,0 0-1,1 1 1,-1-1 0,0 1-1,1 0 1,9 21 53,-10-21-54,7 25 42,-4-15-15,-1 0 0,2 0 0,0-1 0,0 0 0,11 19-1,-15-28-23,1 0 0,-1 0 0,1-1 0,-1 1 0,1 0 0,0-1 0,-1 1 0,1 0-1,0-1 1,0 1 0,-1-1 0,1 1 0,0-1 0,0 1 0,0-1 0,-1 0 0,1 1-1,0-1 1,0 0 0,0 0 0,0 1 0,0-1 0,0 0 0,0 0 0,0 0 0,0 0-1,-1 0 1,1-1 0,0 1 0,0 0 0,0 0 0,0-1 0,0 1 0,0 0 0,0-1-1,-1 1 1,1-1 0,0 1 0,0-1 0,-1 1 0,1-1 0,0 0 0,-1 1 0,1-1-1,0 0 1,-1 1 0,1-2 0,5-5 19,-1 0 0,0-1 1,8-14-1,-10 18-13,34-71 95,19-31-165,-55 105 20,-1 0 0,1-1 0,0 1 0,0 0 0,-1 0-1,1 0 1,0 0 0,0 0 0,0 0 0,0 0 0,0 0 0,1 0 0,-1 0 0,0 1-1,0-1 1,0 0 0,3 0 0,-3 1-27,0 1-1,-1-1 1,1 0-1,-1 1 1,1-1-1,0 1 1,-1 0-1,1-1 1,-1 1-1,0-1 1,1 1 0,-1 0-1,1-1 1,-1 1-1,0 0 1,0-1-1,1 1 1,-1 0-1,0 0 1,0-1-1,0 1 1,0 0-1,0 0 1,0-1 0,0 1-1,0 0 1,0 0-1,0-1 1,-1 3-1,1-3-408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1:3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0 798 13835,'0'1'39,"0"-1"1,0 1-1,0-1 1,0 0-1,0 1 0,0-1 1,0 1-1,0-1 1,0 0-1,0 1 0,1-1 1,-1 1-1,0-1 1,0 0-1,0 1 0,0-1 1,1 1-1,-1-1 1,0 0-1,0 1 0,1-1 1,-1 0-1,0 1 1,1-1-1,-1 0 0,0 0 1,1 1-1,-1-1 1,0 0-1,1 0 0,-1 0 1,1 1-1,13-16 613,11-21-43,-1-2 0,-3 0 0,24-57 0,39-129 435,-56 143-651,32-163-1,-57 211-316,-5 28-15,-2 17-27,-4 26 10,2 9 12,2 1 0,3 87 1,2-115-161,1 1-1,1-1 1,1 0 0,1 0 0,0 0-1,2-1 1,0 0 0,1 0 0,15 23-1,-17-33 24,0 0 0,1-1 0,0 0 0,13 11 0,3 0-175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1268 9234,'-64'22'1108,"17"-6"-118,1 1 0,1 3 1,-44 25-1,85-42-893,0 0 1,-1 0-1,1 1 0,0-1 0,1 1 1,-6 7-1,8-11-80,1 1 0,-1 0 0,1 0 0,-1-1 0,1 1 0,0 0 0,-1 0 0,1-1 0,0 1 0,0 0 0,-1 0 0,1 0 0,0 0 0,0 0 0,0-1 0,0 1 0,0 0 0,0 0 0,1 1 0,-1-1-4,1 0 0,-1 0 1,1-1-1,0 1 0,-1 0 0,1 0 0,0-1 0,0 1 0,0 0 0,0-1 0,-1 1 0,1-1 1,0 1-1,0-1 0,0 0 0,0 1 0,0-1 0,0 0 0,0 1 0,2-1 0,4 1 17,-1 0-1,1-1 1,0 0-1,-1 0 1,1 0-1,0-1 1,8-2-1,50-15 66,-41 10-71,730-262 153,-22-60-591,160-147-8,-605 318 530,-94 63 38,-157 82-103,0 1 0,0 2 0,63-11 0,-66 20-34,-25 2-41,0-1 1,0 1-1,-1-1 1,1-1-1,0 1 1,0-2-1,7-2 1,-15 5 30,0 0 0,1 0 0,-1 0 0,0 0 0,0 0 0,0 0 0,0 0 0,0 0 0,1 0 0,-1-1 0,0 1-1,0 0 1,0 0 0,0 0 0,0 0 0,0 0 0,0 0 0,1-1 0,-1 1 0,0 0 0,0 0 0,0 0 0,0 0 0,0 0 0,0-1 0,0 1 0,0 0 0,0 0 0,0 0 0,0 0 0,0-1 0,0 1 0,0 0 0,0 0 0,0 0 0,0 0-1,0-1 1,0 1 0,0 0 0,0 0 0,-10-7-47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9 211 14307,'-1'-1'168,"0"-1"1,0 1-1,0-1 0,0 0 1,1 0-1,-1 1 0,1-1 1,-1 0-1,1 0 1,-1 0-1,1 0 0,0 0 1,0 0-1,0 0 0,0 1 1,0-1-1,1 0 0,-1 0 1,0 0-1,2-2 0,0-1 63,1 1 0,0 0 0,0 0 0,0 0 0,0 0 0,8-6 0,9-8-16,1 1 0,1 1 0,1 2 0,0 0 0,1 1 0,0 1 0,27-9 0,-45 19-197,1 0-1,-1 0 1,0 1 0,1 0-1,11-1 1,-17 2-17,0 0 1,0 0-1,0-1 1,0 1-1,0 1 0,1-1 1,-1 0-1,0 0 0,0 0 1,0 1-1,0-1 1,0 0-1,0 1 0,0-1 1,0 1-1,0-1 1,0 1-1,0 0 0,0-1 1,0 1-1,0 0 1,0 0-1,-1 0 0,1-1 1,0 1-1,-1 0 1,1 0-1,0 0 0,-1 0 1,1 0-1,-1 0 0,0 0 1,1 1-1,-1-1 1,0 0-1,1 0 0,-1 0 1,0 0-1,0 2 1,-2 5 5,0 0 0,-1-1 1,1 0-1,-1 0 1,-1 0-1,0 0 1,0 0-1,0-1 1,0 1-1,-7 6 0,0 1 13,-130 164 329,140-176-347,0-1-1,-1 0 1,1 1-1,1 0 0,-1-1 1,0 1-1,0 0 1,1-1-1,-1 1 0,1 0 1,-1 0-1,1-1 1,-1 3-1,1-3-2,1-1 0,-1 1-1,0 0 1,0-1 0,0 1 0,0-1 0,1 1-1,-1-1 1,0 1 0,1-1 0,-1 1-1,0-1 1,1 1 0,-1-1 0,1 1 0,-1-1-1,0 1 1,1-1 0,-1 0 0,1 1 0,-1-1-1,1 0 1,0 0 0,-1 1 0,2-1 0,3 1-16,1 0 1,-1 0-1,1-1 1,-1 1 0,1-1-1,7-2 1,-8 2 5,61-6-159,-39 3 36,0 0-1,1 2 1,-1 1 0,1 2-1,31 4 1,-56-5 108,0 0 1,1-1 0,-1 1-1,0 1 1,0-1-1,0 0 1,0 1-1,0-1 1,-1 1 0,1 0-1,0 0 1,-1 0-1,1 1 1,-1-1-1,0 0 1,0 1 0,0-1-1,2 5 1,-3-5 19,0 1 0,0 0-1,0 0 1,0-1 0,-1 1 0,0 0 0,1 0 0,-1 0 0,0 0 0,-1 0 0,1-1-1,0 1 1,-1 0 0,1 0 0,-1 0 0,0-1 0,0 1 0,0 0 0,0-1 0,-1 1-1,-2 3 1,-9 14 170,-1-1-1,-1 0 1,-1-1-1,-1-1 1,-28 24-1,7-11 478,-74 44 0,104-70-612,0 2-21,0-2 1,0 1-1,0-1 1,-1 0-1,0 0 1,0-1-1,0 0 1,0-1-1,-16 2 1,25-4-47,0 0 1,-1 0-1,1 0 1,0 0-1,0 0 1,0 0 0,-1 0-1,1 0 1,0 0-1,0 0 1,0 0-1,-1 0 1,1 0-1,0 0 1,0 0-1,0 0 1,-1 0 0,1 0-1,0-1 1,0 1-1,0 0 1,0 0-1,-1 0 1,1 0-1,0 0 1,0-1-1,0 1 1,0 0 0,0 0-1,0 0 1,0 0-1,-1-1 1,1 1-1,0 0 1,0 0-1,0 0 1,0-1-1,0 1 1,0 0-1,0 0 1,0 0 0,0-1-1,0 1 1,0 0-1,0-1 1,5-10-220,-3 7-6,4-13-287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17476,'0'2'91,"0"-1"1,1 1-1,-1-1 1,0 1 0,0-1-1,0 1 1,0-1-1,0 1 1,0-1-1,-1 1 1,1-1 0,0 1-1,-1-1 1,1 0-1,-1 1 1,0-1-1,1 0 1,-1 1 0,-1 1-1,-1 4 146,-14 41 312,2 2-1,-9 59 1,23-104-555,0-1 0,0 1-1,1-1 1,-1 1 0,1 0 0,0-1 0,2 7 0,-2-10 1,0 0 1,1 0 0,-1 0 0,0 0-1,1 0 1,-1-1 0,1 1 0,0 0-1,-1 0 1,1-1 0,0 1 0,-1 0-1,1-1 1,0 1 0,0 0 0,-1-1-1,1 1 1,0-1 0,0 1 0,0-1-1,0 0 1,0 1 0,0-1 0,0 0-1,0 0 1,0 0 0,0 1 0,0-1-1,0 0 1,0 0 0,0-1 0,0 1-1,0 0 1,0 0 0,-1 0 0,1-1-1,2 0 1,23-4-68,0 0 0,0 2 0,53 0 0,-72 3 40,0 0 0,0 1 0,0 0 0,0 1 1,0-1-1,0 1 0,-1 1 0,1-1 0,-1 1 0,1 1 0,-1-1 0,0 1 0,0 0 0,0 0 0,-1 1 0,0-1 0,0 1 0,0 0 0,8 12 0,-11-15 17,0 1 0,-1 0 0,1 0 0,-1 0-1,0 0 1,0 0 0,0 0 0,0 0 0,0 0-1,-1 0 1,1 0 0,-1 0 0,0 0 0,0 1 0,0-1-1,-1 0 1,0 4 0,0-2 27,-1 0 0,0 1 0,0-1 0,-1-1 0,0 1 0,1 0 0,-1-1 0,-1 1 0,-4 4 0,-6 6 163,-2-1 1,1-1-1,-2-1 1,-20 13-1,20-14 50,1-1-1,-2 0 1,1-1-1,-1-2 0,-22 8 1,36-14-276,-1 1 0,1-2 0,0 1-1,0 0 1,0-1 0,-1 0 0,1 0 0,0 0 0,0 0 0,0-1 0,-1 0 0,1 0 0,0 0 0,0 0-1,0-1 1,0 1 0,1-1 0,-1 0 0,0 0 0,1 0 0,-1-1 0,1 1 0,0-1 0,0 0 0,0 0 0,0 0-1,0 0 1,0-1 0,1 1 0,-3-6 0,0 0-87,0 0 1,1-1-1,1 1 1,-1-1-1,-1-10 1,-3-24-453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14691,'20'-2'1456,"6"-1"-1063,7 2-153,3 0 520,10-1-288,1 1-144,6-5-552,-1-4-232,-1-6 400,0 2-112,-6-3-112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37 15371,'1'0'93,"-1"0"-1,1 1 0,0-1 1,0 0-1,0 1 0,0-1 0,-1 1 1,1-1-1,0 1 0,-1 0 1,1-1-1,0 1 0,-1 0 1,1 0-1,-1-1 0,1 1 0,-1 0 1,1 0-1,-1 0 0,0-1 1,1 1-1,-1 0 0,0 0 1,0 0-1,1 0 0,-1 0 1,0 0-1,0 0 0,0 0 0,0-1 1,0 1-1,0 0 0,-1 0 1,1 0-1,0 0 0,0 0 1,-1 1-1,-14 45 1393,9-33-1062,-1 8-41,2-8-209,1 0-1,-5 26 0,9-39-184,0 0 1,0 0-1,0 0 0,0 0 1,0-1-1,1 1 1,-1 0-1,0 0 0,1 0 1,-1-1-1,0 1 0,1 0 1,-1 0-1,1-1 1,-1 1-1,1 0 0,0-1 1,-1 1-1,1-1 0,-1 1 1,1 0-1,0-1 1,0 0-1,-1 1 0,1-1 1,0 1-1,0-1 0,0 0 1,-1 0-1,1 1 0,0-1 1,0 0-1,0 0 1,0 0-1,0 0 0,-1 0 1,1 0-1,0 0 0,0 0 1,1-1-1,41-4-475,-38 4 403,9-2-85,0 0 0,0 2 0,0-1 0,0 2 0,25 1 0,-36 0 152,1-1-1,-1 1 0,0 0 1,1 0-1,-1 0 1,0 1-1,1-1 1,-1 1-1,0 0 1,0-1-1,0 1 1,-1 1-1,1-1 1,0 0-1,-1 1 1,1-1-1,-1 1 1,0 0-1,0 0 1,0 0-1,0 0 1,-1 0-1,1 0 1,-1 0-1,0 1 1,0-1-1,0 0 1,1 5-1,0 5 81,-1-1 0,0 1 0,-1 0 0,0-1 0,-1 1 0,-1 0 0,0-1 0,0 1 0,-1-1 0,-1 1 1,0-1-1,-1-1 0,-11 23 0,10-24 50,0 0 1,0 0-1,-1 0 1,0-1-1,-1 0 1,0-1-1,-1 1 1,0-2 0,0 1-1,0-1 1,-1-1-1,0 1 1,0-2-1,-1 1 1,-12 3-1,17-7-180,1 0 0,-1-1 0,1 0-1,-1 0 1,0-1 0,1 0 0,-1 0-1,0 0 1,1 0 0,-1-1 0,0 0-1,-10-3 1,12 2 3,0 0 0,0 1 0,0-2 1,1 1-1,-1 0 0,0-1 0,1 0 0,0 0 0,-1 0 0,1 0 0,0 0 0,1-1 0,-1 1 1,1-1-1,-1 0 0,1 0 0,-2-5 0,-11-39-435</inkml:trace>
  <inkml:trace contextRef="#ctx0" brushRef="#br0" timeOffset="1">157 11 16163,'21'-7'1537,"-2"4"-1177,-6 3-176,2 3 784,7-2-632,-1 1-440,8-2 192,4 0-72,1 0-72,-2 1-32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12907,'3'62'1984,"-2"1"-1120,-1-4-400,0-2 2057,3-7-1745,0-4-224,1-14-496,0-7-248,-1-13-552,1-2 608,-4-9-152,0 1-80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50 15083,'0'-2'170,"0"-1"1,-1 1-1,1-1 0,0 1 0,-1-1 0,0 1 0,1-1 0,-1 1 1,0-1-1,0 1 0,0 0 0,-1 0 0,1-1 0,0 1 0,-1 0 1,-3-3-1,4 4-78,-1 0 0,1 1 1,-1-1-1,0 0 0,0 1 1,1-1-1,-1 1 0,0-1 1,0 1-1,0 0 0,1 0 1,-1 0-1,0 0 1,0 0-1,0 0 0,0 1 1,1-1-1,-1 0 0,0 1 1,0 0-1,1-1 0,-1 1 1,0 0-1,-2 1 0,-4 3-21,1 0 0,0 0-1,-1 0 1,2 1-1,-1 0 1,1 1-1,0-1 1,0 1 0,0 0-1,1 1 1,0-1-1,1 1 1,-4 9 0,-2 4-68,2 0 0,1 0 1,-10 45-1,12-38 5,1 1-1,2 0 1,1 48 0,2-61-9,0-1 0,1 1 0,1-1 0,1 1-1,0-1 1,1 0 0,0-1 0,11 19 0,-14-28 0,1-1-1,-1 1 0,1-1 1,0 0-1,1 0 0,-1-1 1,1 1-1,0-1 1,0 1-1,0-1 0,0 0 1,0-1-1,1 1 0,-1-1 1,1 0-1,0 0 0,-1 0 1,1 0-1,0-1 1,6 1-1,-7-2 10,1 0 1,0 0-1,-1 0 1,1-1-1,-1 0 1,1 0-1,-1 0 1,0 0-1,1-1 0,-1 0 1,0 1-1,0-2 1,0 1-1,0 0 1,0-1-1,-1 0 1,1 0-1,-1 0 0,1 0 1,-1 0-1,0-1 1,3-5-1,0 1 65,-1-1-1,-1 1 0,1-1 1,-1-1-1,-1 1 1,1 0-1,-2-1 1,1 0-1,-2 0 0,1 0 1,-1 0-1,0 0 1,-1 0-1,-1 0 0,1 0 1,-1 0-1,-3-10 1,2 11-115,0 1-1,0 0 1,-1 1 0,0-1 0,-1 0 0,1 1 0,-2 0 0,1 0 0,-1 0 0,0 0 0,0 1 0,0 0-1,-1 0 1,0 0 0,-1 1 0,1-1 0,-1 2 0,0-1 0,0 1 0,0 0 0,-10-3 0,16 6-8,1 1 32,-1 0 0,1 0-1,0 0 1,-1 0 0,1 0-1,-1 0 1,1 0-1,-1-1 1,1 1 0,0 0-1,-1 0 1,1 0-1,-1-1 1,1 1 0,0 0-1,-1 0 1,1-1-1,0 1 1,-1 0 0,1-1-1,0 1 1,0 0-1,-1-1 1,1 1 0,0-1-1,0 1 1,-1-1 0,7-3-403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16251,'1'-1'117,"0"-1"0,0 0 0,0 1 0,0-1 0,0 1 0,0-1 0,1 1 0,-1 0 0,0-1 0,1 1 0,-1 0 0,1 0 0,-1 0 0,1 0 0,0 0 0,1 0 0,2 0 39,-1 0 1,1 0-1,0 1 0,0-1 1,5 2-1,-9-1-153,17 0 66,0 0 1,1-1-1,-1-1 0,0-1 0,0 0 0,0-2 0,0 0 0,18-8 0,-30 10-48,22-7 55,-27 10-70,0 0 0,0 0-1,0 0 1,0 0 0,0 0-1,-1 0 1,1 0-1,0 0 1,0 0 0,0 1-1,0-1 1,-1 0 0,1 0-1,0 1 1,0-1 0,0 1-1,-1-1 1,1 0-1,0 1 1,-1-1 0,1 1-1,0 0 1,-1-1 0,1 1-1,-1 0 1,1-1-1,-1 1 1,1 0 0,-1 0-1,1 1 1,1 3 39,0 1 0,-1 0 1,0-1-1,0 1 0,0 0 0,-1 0 0,0-1 0,-1 9 1,-8 53 348,6-48-264,-22 118 611,8-53-173,-6 98 1,22-172-572,0-5-61,1 1 0,0 0 0,0 0 0,0 0 0,0 0 0,1 0 0,0 0 0,3 9 0,1-9-914,-1-11 21,-2-14-1082,-3 12 1573,-1-1 0,1 1 0,-1 0 0,-1 0-1,1 0 1,-1 0 0,0 0 0,-1 0 0,0 1 0,0-1 0,0 1 0,-8-8 0,-8-9-370,-40-33-1,47 44 1148,-2 0 1256,12 10-1356,0 1 0,1-1 0,-1 0 0,0 0 0,1-1 0,0 1 0,0 0 0,-1-1 1,1 1-1,1-1 0,-3-3 0,4 5-133,0 0 0,0 0 0,0 0 1,0 1-1,0-1 0,0 0 0,0 1 0,0-1 1,0 0-1,1 0 0,-1 1 0,0-1 1,1 0-1,-1 1 0,0-1 0,1 0 0,-1 1 1,1-1-1,-1 0 0,1 1 0,-1-1 0,1 1 1,-1-1-1,1 1 0,-1 0 0,1-1 0,0 1 1,-1-1-1,1 1 0,0 0 0,1-1 0,27-8 1388,-22 7-1216,67-23 1576,-22 7-1056,82-18 0,-126 35-700,0 0 0,-1 1 1,1-1-1,14 2 0,-6 4-10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14059,'51'3'4720,"15"0"-3279,186-21 669,-80 3-2329,-165 16-160,-10 1 175,-15 4 23,-16-1-73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17476,'2'18'297,"0"0"1,2-1-1,0 1 1,1-1-1,0 0 1,12 24-1,-9-20-107,14 32-168,3-1 0,1-2 0,3 0 0,2-2 0,2-1 0,1-1 0,50 48 0,-78-88-121,20 22-280,-26-28 357,0 0 1,1 1-1,-1-1 0,0 0 0,1 1 0,-1-1 1,0 1-1,1-1 0,-1 0 0,0 1 1,0-1-1,0 1 0,1-1 0,-1 1 0,0-1 1,0 1-1,0-1 0,0 1 0,0-1 0,0 1 1,0-1-1,0 1 0,0-1 0,0 1 0,0-1 1,0 1-1,0-1 0,-1 1 0,1-1 0,0 1 1,0-1-1,-1 1 0,1-1 0,0 0 0,0 1 1,-1-1-1,1 1 0,0-1 0,-1 0 0,1 1 1,-1-1-1,1 0 0,0 0 0,-1 1 0,1-1 1,-1 0-1,1 0 0,-1 1 0,1-1 0,-1 0 1,1 0-1,-1 0 0,1 0 0,-1 0 0,1 0 1,-1 0-1,-6 1-115,0-1 1,0 0-1,1-1 1,-1 1-1,0-1 1,0 0-1,1-1 1,-1 0-1,-10-4 0,-60-30-253,57 26 394,15 7 5,-78-42 663,74 40-442,1-1 0,0 0 0,1 0 0,0 0-1,0-1 1,0 0 0,-8-12 0,14 18-183,0 0 0,0-1 1,1 1-1,-1-1 0,0 1 0,1 0 0,-1-1 0,1 1 0,0-1 1,-1 0-1,1 1 0,0-1 0,0 1 0,0-1 0,0 1 1,0-1-1,0 1 0,1-1 0,-1 1 0,0-1 0,1 1 1,-1-1-1,1 1 0,0-1 0,-1 1 0,1 0 0,0-1 1,0 1-1,0 0 0,0 0 0,0-1 0,0 1 0,0 0 1,0 0-1,3-1 0,3-3 40,1 0 1,0 0-1,0 1 1,15-6-1,-21 10-80,45-18-23,-27 12-183,0-2 0,0 0 1,-1-2-1,30-18 0,-46 26 178,-1 0-1,1 0 0,-1 0 1,0 0-1,0 0 0,0-1 1,0 1-1,2-5 1,-3 4-10,0 0 1,0 1 0,0-1 0,-1 0 0,1 1 0,-1-1-1,0-4 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10138,'1'0'91,"-1"1"-1,1-1 1,-1 1 0,1 0-1,-1-1 1,1 1 0,-1 0-1,1-1 1,-1 1 0,0 0-1,1 0 1,-1-1-1,0 1 1,0 0 0,1 0-1,-1-1 1,0 1 0,0 0-1,0 0 1,0 0 0,0-1-1,0 2 1,-3 22 578,2-21-509,-11 49 1799,-38 97 0,30-95-1445,6-13-232,-53 129 732,65-166-1005,0 0 0,-1 0 1,1 0-1,-1 0 0,0 0 0,0-1 0,-4 5 1,6-8-23,1 1 0,-1-1 1,0 1-1,0-1 0,1 1 1,-1-1-1,0 0 0,0 1 1,0-1-1,1 0 1,-1 0-1,0 0 0,0 1 1,0-1-1,0 0 0,0 0 1,1 0-1,-1 0 0,0 0 1,0-1-1,0 1 0,0 0 1,0 0-1,1-1 0,-1 1 1,0 0-1,0-1 1,0 1-1,1-1 0,-1 1 1,0-1-1,1 1 0,-1-1 1,0 1-1,1-1 0,-1 0 1,1 1-1,-1-1 0,1 0 1,-1 1-1,1-1 1,-1 0-1,1-1 0,-6-9 228,1-1 1,0 1-1,1-1 0,0 0 0,-3-19 0,4 17-169,-7-32-28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12403,'7'-5'1128,"4"5"-640,1 3-160,3 3 848,4 1-480,4 3-271,3 3-65,3 1-32,2 1-32,3 0-144,1-2-104,1-3-376,1-3 2176,-7-7-1728,-3 0 152,-8-5 96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12947,'9'3'4104,"19"11"-3318,-20-10-330,18 10 143,37 11 0,-55-22-540,1 0 0,-1-1-1,1 0 1,-1-1-1,1 0 1,0 0 0,0-1-1,17-1 1,-22 0-68,-1-1 0,1 1 1,-1 0-1,1-1 0,-1 0 0,0 0 1,1 0-1,-1 0 0,0-1 0,0 1 1,0-1-1,-1 0 0,1 0 0,-1 0 0,1 0 1,-1 0-1,0 0 0,0-1 0,-1 1 1,3-8-1,4-7-54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15091,'0'10'1377,"-4"6"-833,-2 4-176,-1 6 616,1 3-192,-1 7-256,1 1-120,2-1-96,0-2-88,1-5-312,0-4-192,3-10 1153,3-17-873,1-11 48,2-5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14963,'0'4'1328,"0"1"-943,0-1-161,0-1 608,2 1-256,-2-2-264,5 2-112,0-4-104,0 0-160,1-6-448,-4-2 472,-8-2-72,-3 0-72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2:2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31 588 14683,'-29'4'3649,"27"-3"-2837,4-1-174,14-1-152,33-8-431,-1-2 0,79-28-1,90-50 79,-112 44-71,27-11-7,283-108 18,117-10 431,-585 171-1291,29 2 375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14707,'0'-5'203,"0"-1"-1,1 1 1,0 0-1,0 0 1,0 0-1,1 0 1,0 1-1,0-1 1,0 0 0,0 1-1,1-1 1,-1 1-1,1 0 1,0 0-1,1 0 1,-1 0-1,5-3 1,4-5 154,2 0 1,-1 1-1,26-14 1,-19 13-208,1 1 1,0 2 0,1 0-1,0 1 1,1 1-1,0 1 1,0 1-1,41-3 1,-59 7-141,-1 1-1,0 0 1,0 0 0,0 1 0,0-1 0,1 1-1,-1 0 1,0 0 0,6 3 0,-9-3-7,0-1 0,0 1 0,0 0 1,0-1-1,0 1 0,0 0 0,0 0 0,0 0 0,0 0 1,-1 0-1,1 0 0,0 0 0,-1 0 0,1 0 1,-1 0-1,1 1 0,-1-1 0,0 0 0,1 0 1,-1 0-1,0 1 0,0-1 0,0 0 0,0 0 1,0 0-1,0 1 0,0-1 0,0 0 0,0 0 1,-1 1-1,1-1 0,0 0 0,-1 0 0,1 0 1,-1 0-1,0 2 0,-10 16 38,0-1 1,-1 1 0,-1-2-1,0 0 1,-18 17-1,4-9 11,22-21-53,0 0-1,0 0 1,1 0-1,-1 0 1,1 1 0,0 0-1,1 0 1,-1 0-1,1 0 1,-5 10-1,8-15-2,0 1 0,0-1 0,0 1 0,0-1 0,0 1 0,0-1 0,0 1 0,0-1 0,0 1 0,1 0 0,-1-1 0,0 0 0,0 1 0,0-1 1,1 1-1,-1-1 0,0 1 0,1-1 0,-1 1 0,0-1 0,1 0 0,-1 1 0,0-1 0,1 0 0,-1 1 0,1-1 0,-1 0 0,1 0 0,-1 1 0,1-1 0,-1 0 0,1 0 0,-1 0 0,1 1 0,20 3-98,-18-4 77,11 3-29,0 0 0,-1 0 1,0 1-1,1 1 0,-2 0 1,1 1-1,-1 0 1,1 1-1,-2 0 0,1 1 1,18 16-1,-25-18 44,0-1-1,0 1 1,0 0 0,0 0-1,-1 0 1,0 1 0,0 0-1,-1-1 1,0 1 0,0 1-1,-1-1 1,0 0 0,0 1-1,0-1 1,-1 1-1,0-1 1,-1 1 0,0-1-1,0 1 1,0 0 0,-1-1-1,-3 15 1,0-11 55,0 0 0,0-1 0,-1 1 0,0-1 0,-1 0 0,0 0 0,-1-1 0,0 0-1,0 0 1,-10 8 0,1-1 137,-1-2 0,0 0 0,-1 0 0,-24 12 0,31-21-77,1 0-1,-1 0 1,1-1-1,-2 0 1,1-1-1,0-1 0,0 1 1,-1-2-1,1 0 1,-24 0-1,31-1-155,-1-1 0,1 1 0,0-1-1,0 0 1,-1 0 0,1 0 0,0 0 0,0-1-1,0 0 1,0 0 0,0 0 0,1 0 0,-1-1-1,1 1 1,-1-1 0,1 0 0,0 0 0,0 0-1,0 0 1,1-1 0,-1 1 0,1-1 0,-1 1-1,1-1 1,0 0 0,1 0 0,-1 0 0,1 0 0,0-1-1,0 1 1,-1-8 0,1 9-4,1 1 0,0-1 1,0 0-1,0 1 0,0-1 0,0 0 0,1 1 1,-1-1-1,1 0 0,0 1 0,0-1 1,0 1-1,0-1 0,0 1 0,0 0 1,0-1-1,1 1 0,0 0 0,-1 0 0,1 0 1,0 0-1,0 0 0,0 0 0,0 1 1,0-1-1,0 1 0,5-3 0,23-11-573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14803,'0'0'40,"0"0"1,0 1-1,0-1 0,0 0 0,0 1 1,0-1-1,0 0 0,0 1 0,0-1 0,0 0 1,0 1-1,0-1 0,0 0 0,0 1 1,0-1-1,0 0 0,1 0 0,-1 1 0,0-1 1,0 0-1,0 1 0,0-1 0,1 0 1,-1 0-1,0 1 0,0-1 0,1 0 0,-1 0 1,0 0-1,0 1 0,1-1 0,-1 0 1,0 0-1,0 0 0,1 0 0,-1 1 0,0-1 1,1 0-1,-1 0 0,0 0 0,1 0 1,-1 0-1,0 0 0,1 0 0,-1 0 0,0 0 1,1 0-1,-1 0 0,0 0 0,1 0 1,-1-1-1,0 1 0,0 0 0,1 0 0,-1 0 1,0 0-1,1 0 0,-1-1 0,1 1 1,17-21 443,-12 13-56,34-45 689,62-107 1,13-71-392,-99 196-549,15-53 1,-35 205 106,2-59-304,-1 128 108,4-136-138,14 84 1,-15-130-40,1-1 1,0 0-1,0 0 0,0 0 1,0 0-1,0 0 1,1 0-1,0 0 0,2 4 1,-4-7 67,1 1 0,-1-1 1,0 0-1,1 1 1,-1-1-1,0 0 0,1 1 1,-1-1-1,1 0 0,-1 0 1,1 0-1,-1 1 1,1-1-1,-1 0 0,1 0 1,-1 0-1,1 0 1,-1 0-1,1 0 0,-1 0 1,1 0-1,-1 0 0,1 0 1,-1 0-1,1 0 1,0-1 4,0 1 0,1-1 0,-1 0 0,0 0 1,0 1-1,0-1 0,0 0 0,0 0 1,0 0-1,-1 0 0,1 0 0,0 0 0,0-1 1,0 0-1,15-34-323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15251,'0'0'47,"1"0"-1,-1 0 1,1 0-1,-1 0 1,0 0-1,1 0 0,-1 0 1,1 0-1,-1 0 1,1 0-1,-1 0 1,0 0-1,1 0 1,-1 0-1,1 1 0,-1-1 1,0 0-1,1 0 1,-1 1-1,0-1 1,1 0-1,-1 0 1,0 1-1,1-1 0,-1 0 1,0 1-1,0-1 1,1 1-1,-1-1 1,0 0-1,0 1 1,0-1-1,0 1 1,1-1-1,-1 0 0,0 1 1,0-1-1,0 1 1,0-1-1,0 1 1,0-1-1,0 0 1,0 1-1,0-1 0,-1 1 1,0 29 637,1-24-309,-3 15 163,2-11-353,0 0 0,0 0 1,1 0-1,0 0 0,1 0 0,2 11 1,-3-20-178,1 1 0,0 0 0,0 0 0,0-1 0,0 1 0,0-1 1,1 1-1,-1-1 0,0 1 0,1-1 0,-1 0 0,1 0 0,-1 1 1,1-1-1,0 0 0,0 0 0,-1-1 0,1 1 0,0 0 0,0-1 1,0 1-1,0-1 0,0 1 0,-1-1 0,1 0 0,0 0 0,0 0 0,0 0 1,4-1-1,8 0-19,0 0 0,-1-1 1,15-4-1,-21 4 20,45-11-17,-29 6 11,0 1 1,1 1 0,-1 2 0,1 0 0,36 0 0,-56 4 1,1-1-1,-1 1 1,0-1-1,0 1 1,0 1-1,0-1 1,-1 0-1,1 1 1,0 0-1,0 0 1,5 4 0,-7-4 1,0 0 1,0 0 0,0 0-1,0 0 1,0 0 0,-1 1-1,1-1 1,-1 0 0,0 1-1,0-1 1,0 1 0,0 0-1,0-1 1,0 1 0,-1 0-1,1-1 1,-1 1 0,0 4-1,-1 3 34,0 0 0,0 0-1,-1 0 1,-1 0-1,0-1 1,0 1-1,0-1 1,-2 0 0,1 0-1,-11 15 1,-3 4 241,-43 47 0,47-58-157,-2-1 1,1-1 0,-2 0-1,0-2 1,-25 16-1,35-25-128,0-1-1,1 1 1,-1-2-1,0 1 1,-1-1-1,1 0 1,0 0-1,-12 0 1,14-2-64,1 0 0,-1 0 0,0 0 0,1-1 0,-1 0 0,0 0 0,1 0 0,0-1 0,-1 1 0,1-1 0,0 0 0,0-1 0,0 1 0,-8-6 0,4 0-3,0 0 1,1 0 0,-1-1-1,2 1 1,-1-2-1,1 1 1,-8-17 0,-8-29-352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15707,'19'-13'1425,"11"3"-945,6-2-208,10-3 576,7-1-160,4-4-648,1-5-64,2-13 72,-3-5-72,-8-3-120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16996,'-2'-4'1256,"2"-1"-1256,6-7-2089,6 2 2442,-2 1-682,0-1-223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1295 14203,'0'-3'133,"1"-1"-1,-1 1 1,1-1-1,0 1 1,0 0 0,0-1-1,1 1 1,-1 0 0,1 0-1,0-1 1,0 1-1,0 1 1,0-1 0,1 0-1,-1 0 1,1 1-1,-1 0 1,1-1 0,0 1-1,0 0 1,0 0-1,5-2 1,3-1-92,0 0-1,0 0 0,1 1 1,0 0-1,16-2 1,18 0 4,0 2 1,0 3-1,75 6 0,-67-1-31,1-3 0,67-7-1,-27-11 15,173-55-1,-31 6 16,223-16 24,-13 3-46,483-76-28,154-7 59,-648 91-46,-231 40 8,385-77 5,13-36-50,-407 102 63,309-27 0,-426 57 114,92-25 1,-17 3 202,-138 31-301,-9 1-22,-1 1 1,1-1-1,-1 1 1,1 1-1,0-1 1,-1 1-1,12 2 1,-14 2 47,-9 1-56,-13 2-226,7-5 112,-1 0 0,1-2 0,-13 1 0,1-1-11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14851,'1'0'50,"-1"1"0,1-1 0,-1 0-1,0 1 1,1-1 0,-1 0 0,1 0 0,0 1 0,-1-1-1,1 0 1,-1 0 0,1 0 0,-1 0 0,1 1 0,-1-1-1,1 0 1,0 0 0,-1 0 0,1 0 0,-1-1 0,1 1-1,-1 0 1,1 0 0,0 0 0,-1 0 0,1 0 0,-1-1-1,1 1 1,-1 0 0,1-1 0,-1 1 0,1 0 0,-1-1-1,0 1 1,1 0 0,-1-1 0,1 1 0,-1-1 0,18-23 232,-14 17-94,85-135 1495,108-232 0,-192 363-1679,-4 8-5,0 0 0,0 0 1,1 0-1,-1 0 0,1 1 1,0-1-1,0 0 0,3-3 0,-5 6 1,0 0 0,0 0 0,0 0 0,0 0-1,0 0 1,0 0 0,1 0 0,-1 0-1,0 0 1,0 0 0,0 0 0,0-1-1,0 1 1,0 0 0,1 0 0,-1 0 0,0 0-1,0 0 1,0 0 0,0 0 0,0 0-1,0 0 1,1 1 0,-1-1 0,0 0 0,0 0-1,0 0 1,0 0 0,0 0 0,0 0-1,1 0 1,-1 0 0,0 0 0,0 0 0,0 0-1,0 0 1,0 0 0,0 1 0,0-1-1,0 0 1,0 0 0,0 0 0,1 0 0,-1 0-1,0 0 1,0 1 0,3 9-5,0 12 6,1 21-59,25 238-87,-27-272 10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 15379,'8'-14'1408,"-8"18"-288,-11 27 218,6-20-1144,-54 183 1021,-1 3-865,60-196-391,0 0 0,0 0-1,0 0 1,0 0-1,-1 0 1,1 0-1,0-1 1,-1 1-1,1 0 1,-1 0-1,1 0 1,-1-1-1,1 1 1,-1 0-1,0 0 1,1-1-1,-1 1 1,0 0-1,0-1 1,1 1 0,-1-1-1,0 1 1,0-1-1,0 0 1,0 1-1,-1 0 1,1-2-11,-1 0 0,1 0 0,0 1 0,0-1 0,0 0-1,0 0 1,0 0 0,1 0 0,-1 0 0,0 0 0,0 0 0,1-1 0,-1 1 0,0 0 0,1 0 0,-1 0 0,1-1 0,0 1 0,-1-2 0,-7-27-348,0-5-152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14411,'10'2'1120,"3"3"-800,1 2-112,7 0 361,0 0-41,1 2-160,2-1-80,0 1-96,1-2-72,-1-1-336,-1-2-192,-7-2 336,-3-2-80,-6-2-72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 12619,'-8'-8'2056,"5"3"-1120,3 1-360,4-5 2129,8 2-1697,2 2-160,6-3-287,0 1-137,6-3-200,1 3-48,0 0-264,0 1-240,-1-1-457,-3-2 2106,-3 1-1377,-3-1 48,-2-1-56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20620,'-1'0'3737,"2"0"-3729,1-4-264,2-1-584,0 0-312,3 5 864,2 1-216,1 6-193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15379,'3'-8'2145,"-6"9"-290,-5 15-39,7-10-1693,1 1 0,-1-1 0,1 1 0,1-1 0,-1 1 0,1-1-1,0 0 1,3 9 0,-4-12-117,1-1-1,0 0 1,0 0-1,0 1 1,0-1-1,0 0 1,0 0-1,0 0 0,1-1 1,-1 1-1,1 0 1,-1 0-1,1-1 1,0 1-1,-1-1 1,1 1-1,0-1 1,0 0-1,0 0 1,0 0-1,1 0 0,-1 0 1,0 0-1,0 0 1,0-1-1,3 1 1,5-1 33,0 0 1,0-1-1,-1 0 1,1 0-1,0-1 1,9-3-1,58-23-127,-62 22-100,-10 4-26,0-1 0,-1 1-1,1-1 1,-1 0 0,0 0 0,0 0 0,0-1 0,0 0 0,-1 1 0,1-1 0,-1 0-1,0-1 1,0 1 0,3-8 0,2-6-612,0 0-1,7-29 1,-1 5 841,-15 46 203,0 0 1,1 0 0,0 0-1,0 1 1,0-1-1,1 4 1,-1 15 249,-10 97 1104,4-60-637,3 86 0,6-121-768,-3-24-178,0 0 0,0 0 1,0 0-1,1 0 0,-1 0 0,0 0 0,1 0 1,-1 0-1,1-1 0,-1 1 0,1 0 0,-1 0 1,1 0-1,0-1 0,-1 1 0,1 0 0,0-1 0,-1 1 1,1-1-1,0 1 0,0-1 0,1 1 0,-2-1-30,1 0-1,-1 0 0,1 0 1,-1 0-1,1-1 0,-1 1 0,1 0 1,-1 0-1,1-1 0,-1 1 1,1 0-1,-1 0 0,1-1 0,-1 1 1,0-1-1,1 1 0,-1 0 0,0-1 1,1 1-1,-1-1 0,0 1 1,0-1-1,1 1 0,-1-1 0,0 1 1,0-1-1,0 1 0,0-2 1,6-17-343,-6 18 358,5-20-306,0-2-124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4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20 208 15555,'-7'1'501,"-6"1"2565,22-2-478,6 0-2162,0-2 0,0 0 0,0 0 0,25-9-1,57-24-194,-71 24-93,29-10-724,-2-2 0,-1-3 0,58-37 1,-89 49 45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14499,'-6'3'1560,"6"2"-1079,4-3-73,8-1 800,9-2-320,9-3-96,13-2-216,7 0-72,9-1-111,0-2-65,1 2-304,-5 0-232,-8 6-537,-13-2-1367,-12 7 1760,-12 2-288,-20 1-216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7 589 10786,'-7'20'2510,"10"-12"-549,-2-8-1871,0 0 0,-1 0-1,1 0 1,0 0 0,-1 0-1,1 0 1,0 0 0,-1 0-1,1 0 1,-1 0 0,1-1-1,0 1 1,-1 0 0,1 0-1,-1-1 1,1 1 0,-1 0-1,2-1 1,4-3 203,0-1 1,0 0-1,0 0 0,-1 0 1,0 0-1,0-1 0,8-11 0,29-53 737,-28 44-665,40-75 223,-4-2 1,48-143-1,-92 231-611,-8 29-28,1-7 43,-12 87-191,4 0 0,5 122 1,4-216 195,0 9-135,0 0 1,1 0-1,0-1 1,1 1-1,0-1 1,3 10-1,-5-18 152,0 1 1,0-1-1,0 1 0,0-1 1,0 0-1,0 1 0,0-1 0,1 0 1,-1 1-1,0-1 0,0 0 0,0 1 1,1-1-1,-1 0 0,0 1 1,0-1-1,1 0 0,-1 0 0,0 1 1,0-1-1,1 0 0,-1 0 1,0 0-1,1 1 0,-1-1 0,0 0 1,1 0-1,-1 0 0,1 0 1,-1 0-1,0 0 0,1 0 0,-1 0 1,0 0-1,1 0 0,-1 0 1,1 0-1,-1 0 0,0 0 0,1 0 1,-1 0-1,0 0 0,1 0 0,-1 0 1,0 0-1,1-1 0,-1 1 1,0 0-1,1 0 0,-1-1 0,0 1 1,1 0-1,-1 0 0,0-1 1,0 1-1,1 0 0,-1 0 0,0-1 1,0 1-1,0-1 0,13-23-123,-2-8-7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195 225 10642,'1'-7'260,"0"0"1,0 0-1,0 0 0,-1 0 0,0-1 0,0 1 0,-1 0 0,0 0 1,0 0-1,0 0 0,-5-10 0,5 13-95,-1 0-1,1 1 1,-1-1 0,0 1-1,0-1 1,-1 1 0,1 0-1,0 0 1,-1 0 0,0 0 0,0 0-1,0 1 1,0-1 0,0 1-1,-1 0 1,1 0 0,-1 0-1,1 0 1,-1 1 0,0-1-1,0 1 1,-5-1 0,6 1-80,0 1 0,0-1 0,0 1 0,0 0 0,-1 0 0,1 1-1,0-1 1,0 1 0,0-1 0,0 1 0,0 0 0,0 0 0,0 0 0,0 1 0,0-1 0,-3 2 0,2 0-8,0 0 0,1 1 0,-1-1 1,1 1-1,-1 0 0,1-1 0,1 1 0,-1 1 0,-3 6 0,1 0-15,0 1 0,1 0 0,0 0-1,1 0 1,1 0 0,0 0 0,-1 20 0,3-19-51,0 0 0,1 0 1,1-1-1,0 1 1,0 0-1,1-1 0,6 15 1,-8-24-11,0 0 0,1 0-1,-1 0 1,1-1 0,0 1 0,0 0 0,0-1 0,0 1 0,0-1 0,1 0 0,-1 0-1,1 0 1,-1 0 0,5 2 0,-4-3 1,-1 0 0,1 0 0,0-1 0,-1 1 0,1-1 0,0 1 0,0-1 0,0 0 0,0-1 0,-1 1 0,1 0 0,0-1 0,0 1 0,-1-1 0,1 0 0,0 0 0,-1 0 0,1 0 0,3-3 0,6-3 19,-1 0-1,1-1 1,-2-1 0,1 0 0,-1-1 0,0 0 0,-1 0 0,10-15 0,-1 0 116,-2-1 0,22-48-1,-36 71-125,14-26 185,-16 29-191,0-1 0,1 1-1,-1 0 1,0-1 0,1 1-1,-1 0 1,0-1 0,1 1-1,-1 0 1,1 0 0,-1-1-1,0 1 1,1 0 0,-1 0 0,1 0-1,-1-1 1,1 1 0,-1 0-1,1 0 1,-1 0 0,1 0-1,-1 0 1,1 0 0,-1 0-1,1 0 1,-1 0 0,0 0-1,1 0 1,-1 1 0,1-1-1,-1 0 1,1 0 0,-1 0-1,1 1 1,-1-1 0,0 0-1,1 0 1,-1 1 0,1-1-1,-1 0 1,0 1 0,1-1-1,-1 0 1,0 1 0,0-1-1,1 1 1,-1-1 0,0 0-1,0 1 1,0-1 0,1 1 0,-1-1-1,0 1 1,0-1 0,0 1-1,0 0 1,1 2 16,5 8 21,-1 1 0,2-1 0,-1 0 0,14 15 0,-19-24-39,0-1-1,0 1 1,1-1-1,-1 1 1,0-1 0,1 0-1,-1 0 1,1 1-1,0-1 1,-1 0 0,1 0-1,0-1 1,0 1-1,-1 0 1,1-1 0,0 1-1,0-1 1,0 1-1,0-1 1,0 0-1,0 0 1,0 0 0,0 0-1,0 0 1,0 0-1,0 0 1,-1-1 0,1 1-1,0-1 1,0 1-1,0-1 1,0 0 0,-1 0-1,1 0 1,0 0-1,-1 0 1,1 0-1,-1 0 1,3-2 0,2-4 8,0 0 0,0 0 0,0 0 0,-1 0 0,0-1 0,-1 0 0,6-13 0,21-67 119,-15 38 1,-16 49-123,0 1 0,0-1-1,0 0 1,1 1 0,-1-1 0,0 1 0,0-1 0,0 1-1,1-1 1,-1 1 0,0-1 0,1 1 0,-1-1-1,0 1 1,1-1 0,-1 1 0,1 0 0,-1-1-1,0 1 1,1-1 0,-1 1 0,2 0 0,2 10 93,-1 31-9,-3-32-57,1 2-12,-1-3-7,1 1 1,0-1-1,0 0 0,1 1 0,4 13 0,-6-22-15,0 1 0,1-1 0,-1 1-1,0-1 1,0 0 0,1 1 0,-1-1 0,0 1-1,0-1 1,1 0 0,-1 1 0,1-1 0,-1 0-1,0 0 1,1 1 0,-1-1 0,0 0 0,1 0-1,-1 0 1,1 1 0,-1-1 0,1 0 0,-1 0-1,1 0 1,-1 0 0,0 0 0,1 0 0,-1 0 0,2 0-1,12-8 32,9-20 25,-22 27-55,15-25-7,-12 18-107,0 1 1,1 0-1,0 0 1,0 1 0,9-10-1,-14 16 128,0 0 0,0 0-1,0 0 1,0 0-1,0 0 1,0 0 0,0 0-1,1-1 1,-1 1-1,0 0 1,0 0 0,0 0-1,0 0 1,0 0-1,0 0 1,0 0 0,0 0-1,0 0 1,0 0-1,0 0 1,1 0 0,-1 0-1,0 0 1,0 0-1,0 0 1,0 0 0,0 0-1,0 0 1,0 0-1,0 0 1,0 0 0,1 0-1,-1 0 1,0 0-1,0 0 1,0 0 0,0 0-1,0 0 1,0 0-1,0 0 1,0 0 0,0 0-1,0 0 1,0 1-1,1-1 1,-1 0 0,0 0-1,0 0 1,0 0-1,0 0 1,0 0 0,0 0-1,0 0 1,0 0-1,0 8 136,-3 8-222,-2 4 71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12243,'19'-9'702,"0"1"0,1 1 0,0 1 1,0 1-1,1 1 0,0 1 1,-1 0-1,1 2 0,35 1 0,-50 0-620,0 0-1,-1 1 1,1 0 0,-1 0-1,12 3 1,-16-3-70,0-1 1,0 0 0,0 1 0,-1-1 0,1 1-1,0-1 1,0 1 0,0-1 0,0 1-1,-1 0 1,1-1 0,0 1 0,0 0 0,-1 0-1,1-1 1,-1 1 0,1 0 0,-1 0 0,1 0-1,-1 0 1,1 0 0,-1 0 0,0 0 0,0 0-1,1 0 1,-1 0 0,0 0 0,0 0-1,0 0 1,0 0 0,0 0 0,0 0 0,0 0-1,-1 0 1,1 0 0,0 0 0,0 0 0,-1 0-1,1 0 1,-1 1 0,-7 11 139,-1 0-1,0 0 1,0-1-1,-1 0 1,-1-1 0,-19 17-1,16-15 10,-89 76 923,102-89-1078,1 0 1,-1 1 0,1-1-1,0 0 1,-1 0 0,1 1-1,0-1 1,-1 0-1,1 0 1,0 1 0,-1-1-1,1 0 1,0 1-1,-1-1 1,1 0 0,0 1-1,0-1 1,0 1 0,-1-1-1,1 0 1,0 1-1,0-1 1,0 1 0,0-1-1,0 1 1,0 0 0,10 3 45,28-5-115,-29 0 48,15 1-95,1 0-1,-1 2 1,36 7-1,-50-7 61,-1 0 1,0 1-1,0 0 0,0 0 0,0 1 0,-1 0 0,1 1 0,-1 0 0,0 0 0,0 1 0,13 13 0,-19-17 57,0-1 0,0 1 0,-1 0 0,1 0 0,0 0 0,-1 0 0,0 1 0,1-1 0,-1 0 0,0 1 0,0-1 0,0 1 0,0-1 0,-1 1 0,1-1 0,-1 1 0,1-1 0,-1 1 0,0-1 0,0 1 0,0 0 0,-1-1-1,1 1 1,0-1 0,-1 1 0,0-1 0,1 1 0,-1-1 0,0 1 0,0-1 0,-1 0 0,1 1 0,0-1 0,-1 0 0,0 0 0,1 0 0,-1 0 0,0 0 0,0 0 0,-3 2 0,-6 4 140,0-1 0,0 0-1,-1 0 1,1-1 0,-1-1 0,-21 7-1,-65 15 631,86-25-762,0 0 1,1-1-1,-1 0 0,0-1 1,-1 0-1,-14-2 0,14-4-576,13 6 529,0 0 0,0 0 0,-1 0 0,1-1-1,0 1 1,0 0 0,0 0 0,0 0 0,0-1 0,0 1 0,0 0 0,0 0 0,0 0-1,0-1 1,0 1 0,0 0 0,0 0 0,0-1 0,0 1 0,0 0 0,0 0 0,0 0-1,1-1 1,-1 1 0,0 0 0,0 0 0,0 0 0,0 0 0,0-1 0,0 1 0,1 0-1,-1 0 1,0 0 0,22-13-1299,-9 6 721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 11554,'1'-1'139,"-1"0"-1,1 1 0,-1-1 0,1 0 0,-1 1 0,0-1 0,1 0 1,-1 0-1,0 0 0,0 1 0,0-1 0,0 0 0,0 0 0,1 0 0,-1 1 1,-1-1-1,1 0 0,0 0 0,0 0 0,0 1 0,0-1 0,0 0 1,-1-1-1,0 2-13,0-1 0,0 1 0,0-1 0,0 1 0,0-1 0,0 1 0,0 0 0,0 0 0,0-1 0,0 1 0,0 0 0,0 0 0,0 0 0,0 0 0,0 0 0,0 0 0,0 0 0,0 1 0,-2-1 0,-4 2 87,-1 0-1,1 1 0,0 0 0,1 0 1,-1 0-1,0 1 0,1 0 1,0 0-1,0 0 0,0 1 0,0 0 1,-7 9-1,1-1-42,1 1-1,0 1 1,1 0 0,-9 17-1,10-14-115,1 0-1,1 0 0,0 0 0,2 1 0,0-1 1,1 1-1,1 1 0,1-1 0,0 0 1,1 1-1,2-1 0,0 1 0,5 25 0,-6-41-49,1 1 1,1-1-1,-1 1 0,1-1 0,0 0 0,0 0 0,0 0 0,0 0 0,0 0 0,1 0 0,0-1 0,0 1 1,0-1-1,5 5 0,-5-7-2,-1 1 0,1-1 1,-1 0-1,1 0 0,0 0 1,0 0-1,0 0 0,-1 0 0,1-1 1,0 1-1,0-1 0,0 0 1,0 0-1,0 0 0,0 0 0,0-1 1,0 1-1,0-1 0,-1 0 1,1 1-1,0-1 0,0-1 0,4-1 1,3-3 20,-1 1 0,0-2 1,0 1-1,0-1 1,-1-1-1,0 0 0,0 0 1,-1 0-1,0-1 1,0 0-1,-1 0 0,0-1 1,-1 0-1,0 0 1,-1 0-1,0 0 0,0-1 1,3-17-1,-7 25-2,1 1-1,-1-1 1,0 1-1,0-1 0,0 0 1,0 1-1,0-1 1,-1 1-1,1-1 1,-1 1-1,1-1 1,-1 1-1,0-1 1,0 1-1,0 0 1,-1-1-1,1 1 1,0 0-1,-1 0 1,1 0-1,-1 0 1,0 0-1,0 0 1,0 1-1,0-1 1,0 1-1,0-1 1,0 1-1,0-1 1,-1 1-1,1 0 0,-1 0 1,1 1-1,0-1 1,-1 0-1,1 1 1,-6-1-1,3 0-29,-1 1 0,1 0 0,0 1 0,0-1 0,-1 1-1,1 0 1,0 0 0,0 1 0,0-1 0,0 1 0,0 0-1,0 1 1,1-1 0,-1 1 0,1 0 0,0 0 0,-7 6 0,7-6-176,1 2 1,0-1-1,-1 0 1,1 1-1,1-1 0,-1 1 1,1 0-1,-1 0 1,1 0-1,1 0 1,-1 0-1,1 0 1,0 0-1,0 1 1,1-1-1,-1 0 1,1 1-1,0-1 1,1 7-1,5 0-455,3-7-59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14971,'10'26'1769,"-4"1"-1129,-2 9-224,2 2 800,-2 7-368,2 1-104,1-2-279,-3-2-233,6-8-360,0-4-265,-1-8-855,-2-5 1056,5-6-192,-1-2-136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13099,'0'3'3057,"0"-3"-3002,0 0 1,-1 0-1,1 0 1,0 0 0,12 4 1474,-9-4-1394,0 1 0,0-1 1,0 0-1,0 1 0,0-1 0,0-1 0,0 1 0,4-1 0,0-2 6,0-1-1,0 1 0,0-2 1,-1 1-1,1-1 0,-1 0 1,0 0-1,8-10 0,40-52 237,-54 67-374,84-138 236,-59 92-216,-25 46-24,0 0 0,0 0-1,0 0 1,0 0 0,0 0 0,0 0-1,0 0 1,1 0 0,-1 0 0,0 0-1,0 1 1,0-1 0,0 0-1,0 0 1,0 0 0,0 0 0,0 0-1,0 0 1,0 0 0,0 0 0,0 0-1,0 0 1,0 0 0,0 0-1,0 0 1,0 0 0,0 0 0,0 0-1,0 0 1,0 0 0,0 0 0,0 0-1,0 0 1,0 0 0,1 0 0,-1 0-1,0 0 1,0 0 0,-2 10-7,-5 22-2,4-19 1,-2 12-27,-17 85-32,20-92-180,0 1 0,1 0 1,3 35-1,-2-54 230,6 25-544,-6-24 543,0 0 0,0-1 0,1 1 0,-1 0 0,0-1 0,0 1 0,1 0 0,-1-1 0,0 1 0,1-1 0,-1 1 0,1-1 0,-1 1 0,0-1 0,1 1 0,-1-1 0,1 1 0,0-1 0,-1 0 0,1 1 0,-1-1 1,1 0-1,0 1 0,-1-1 0,1 0 0,-1 0 0,1 1 0,0-1 0,-1 0 0,1 0 0,0 0 0,-1 0 0,1 0 0,0 0 0,1 0 0,10-8-385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5 492 13571,'-4'11'1665,"8"-13"-435,11-21-24,12-36-344,31-99 0,-39 103-706,44-151 311,-63 241-255,-6 31-159,-2 19-297,6 170-1,2-249 93,6 37 256,-6-41-41,1 0 0,-1 0 0,1 0 0,0 0 0,-1 0 1,1 0-1,0 0 0,0 0 0,0 0 0,1 0 0,-1-1 0,0 1 0,1 0 0,-1-1 0,4 3 0,4-3-7,-1-10 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 13955,'6'-24'1607,"-5"19"-1274,1-1-1,-1 1 0,1 0 1,0-1-1,0 1 1,3-5-1,-4 10-304,-1 0 0,0-1 0,0 1 0,0 0 0,0 0 0,0 0 0,1 0 0,-1-1 0,0 1 1,0 0-1,0 0 0,0 0 0,1 0 0,-1 0 0,0 0 0,0 0 0,0-1 0,1 1 0,-1 0 0,0 0 0,0 0 0,1 0 0,-1 0 0,0 0 0,0 0 0,1 0 0,-1 0 0,0 0 0,0 0 0,0 0 0,1 0 0,-1 1 0,0-1 0,0 0 0,0 0 0,1 0 0,-1 0 1,0 0-1,0 0 0,0 0 0,1 1 0,-1-1 0,0 0 0,0 0 0,0 0 0,0 0 0,0 1 0,1-1 0,-1 0 0,0 0 0,0 0 0,0 1 0,0-1 0,0 0 0,0 0 0,0 1 0,0-1 0,0 0 0,0 0 0,0 0 0,0 1 0,0-1 0,0 1 0,4 17 615,-2 35 47,-2-39-633,1 1 0,0-1 1,0 1-1,1-1 0,1 0 0,5 16 1,-7-29-57,-1 0 1,0 0-1,1 0 1,-1 0-1,1-1 0,-1 1 1,1 0-1,0-1 1,-1 1-1,1 0 1,0-1-1,-1 1 1,1 0-1,0-1 1,0 1-1,-1-1 1,1 0-1,0 1 1,0-1-1,0 1 1,0-1-1,0 0 1,0 0-1,-1 0 1,1 0-1,0 1 1,0-1-1,0 0 1,0 0-1,0-1 1,0 1-1,0 0 0,0 0 1,0 0-1,0-1 1,1 0-1,4-1-5,0-1-1,-1 1 0,1-2 0,7-4 0,-2 1-9,-5 3 2,0 1 1,0 1-1,0-1 1,0 1 0,1 0-1,-1 0 1,0 1 0,14-2-1,-17 3 6,1 1-1,-1-1 0,1 1 1,-1-1-1,0 1 0,1 0 0,-1 0 1,0 1-1,0-1 0,0 1 1,0-1-1,0 1 0,0 0 1,-1 0-1,1 0 0,0 1 1,-1-1-1,5 6 0,-2-2-8,0 1 0,-1 0-1,1 0 1,-2 0 0,1 0 0,0 1 0,2 10-1,-5-15 17,0-1 1,0 1-1,-1 0 0,1 0 0,-1 0 0,0 0 0,1 0 0,-1 0 0,-1 0 1,1 0-1,0 0 0,-1 0 0,1 0 0,-1 0 0,0 0 0,0-1 1,0 1-1,0 0 0,-1 0 0,1-1 0,-1 1 0,0-1 0,-3 4 1,-5 3 21,0-1 0,-1 0 0,0-1 0,0-1 0,-19 9 0,5-5-135,-44 13 0,57-20-85,1-1 0,-1 0-1,-13 1 1,20-3 143,1 0-1,-1 0 0,1 0 1,-1-1-1,0 0 1,1 0-1,-1 0 0,1-1 1,0 1-1,-1-1 0,-4-2 1,-13-12-281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15931,'10'1'1369,"0"-1"-929,3 0-208,6-1 560,-1-4-168,14-3-464,1-1-264,3-4-528,-1-1 296,0-2 152,-1 2-104,-2 1-160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15355,'-33'83'4173,"23"-49"-4120,1 1 1,1 0-1,-3 47 0,9-61-44,2-1 0,0 1 0,1 0 0,1 0 0,1-1-1,0 1 1,8 21 0,-10-38 4,1 1 0,0 0 0,0 0 1,0-1-1,1 1 0,-1-1 0,1 0 0,0 0 0,1 0 0,-1 0 0,0 0 0,1-1 0,0 1 0,7 4 0,-7-6 1,-1-1 0,0 0 0,1 1 0,0-1 0,-1 0 0,1-1 0,0 1 0,-1-1-1,1 1 1,0-1 0,0 0 0,-1-1 0,1 1 0,0-1 0,0 1 0,-1-1 0,1 0 0,-1 0 0,1-1-1,4-2 1,3-1 79,0-1 0,0-1 0,-1 0 0,0 0-1,-1-1 1,11-11 0,-16 15-29,0 0 1,0-1-1,-1 0 0,1 0 1,-1 0-1,4-9 0,-6 11-30,0 1-1,-1-1 1,1 0 0,0 1-1,-1-1 1,0 0 0,1 0-1,-1 1 1,0-1 0,0 0-1,-1 0 1,1 1-1,-1-1 1,-1-4 0,1 4-22,0 0 0,-1 1 0,0 0 0,1-1 1,-1 1-1,0 0 0,0 0 0,-1 0 0,1 0 0,0 0 1,-1 0-1,1 1 0,-1-1 0,1 1 0,-1 0 0,1 0 1,-1 0-1,0 0 0,0 0 0,0 1 0,0-1 0,-4 0 1,-3 0-145,0 0 1,0 1-1,0 0 0,1 1 1,-16 2-1,18-1 16,0-1-1,1 1 1,-1 0-1,1 1 1,0-1 0,0 2-1,0-1 1,0 0-1,0 1 1,1 0-1,0 0 1,-7 7 0,-7 13-402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16924,'-1'-13'1168,"0"15"-1024,1 8-64,0 7 336,2 5-176,3 5-184,0 6-72,1 3 16,0 4 0,1-3-16,2 0-96,-4-7-352,1-4-120,-2-10 464,1-6-88,-1-10-104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 15267,'0'1'33,"-1"-1"0,1 0-1,0 0 1,0 1 0,-1-1 0,1 0-1,0 0 1,-1 0 0,1 1-1,0-1 1,-1 0 0,1 0-1,0 0 1,-1 0 0,1 0 0,0 0-1,-1 0 1,1 0 0,0 0-1,-1 0 1,1 0 0,-1 0 0,1 0-1,0 0 1,-1 0 0,1 0-1,0 0 1,-1 0 0,1 0 0,0 0-1,-1-1 1,1 1 0,0 0-1,-1 0 1,1 0 0,0-1-1,0 1 1,-1 0 0,1-1 0,0 1-1,0 0 1,-1 0 0,1-1-1,0 1 1,0 0 0,0-1 0,0 1-1,-1 0 1,1-1 0,0 1-1,0 0 1,0-1 0,0 1 0,0-1-1,0 1 1,0 0 0,0-1-1,0 1 1,0 0 0,0-1-1,0 1 1,0 0 0,1-1 0,-1 1-1,0 0 1,0-1 0,0 1-1,0 0 1,1-1 0,-27 20 1007,19-10-994,0 1 0,1-1-1,0 2 1,0-1 0,1 1 0,0-1-1,1 1 1,1 1 0,0-1 0,0 0-1,-1 18 1,2-11-53,0-1-1,2 1 1,0 0-1,1-1 1,1 1 0,1-1-1,4 19 1,-5-29 11,1 0 0,0 0 0,0 0 0,0 0 1,0 0-1,1-1 0,0 1 0,1-1 0,0 0 1,7 7-1,-9-10 0,0-1 1,0 1 0,0-1 0,0 0-1,0 0 1,1-1 0,-1 1 0,1 0-1,-1-1 1,1 0 0,0 0-1,-1 0 1,1 0 0,0-1 0,0 0-1,-1 1 1,1-1 0,0-1 0,0 1-1,0 0 1,-1-1 0,6-1-1,0-1 37,0-1 1,0 0-1,0 0 0,0 0 0,-1-1 0,0-1 0,0 0 0,0 0 0,-1 0 0,0-1 0,0 0 0,-1 0 0,0-1 0,0 1 0,0-2 0,-1 1 0,6-15 0,-10 22-26,-1 1 0,0-1 0,1 0 0,-1 0 0,0 1 0,0-1 0,0 0 0,1 0 0,-1 1-1,0-1 1,0 0 0,0 0 0,0 0 0,-1 1 0,1-1 0,0 0 0,0 0 0,0 1 0,-1-1 0,1 0 0,0 0-1,-1 1 1,1-1 0,0 0 0,-1 1 0,1-1 0,-1 1 0,1-1 0,-1 0 0,1 1 0,-2-1 0,0 0 13,0 0 0,0 0 0,0 1 0,0-1 0,0 1 0,0-1 0,-1 1 0,1 0 0,0 0 0,0 0 0,-3 0 0,-5 1-8,1 0 0,0 1 0,0 0 0,-16 6 0,-5 8-737,28-15 700,1-1-1,0 1 1,-1 0-1,1 0 0,0 0 1,0 0-1,0 0 1,-1 0-1,1 1 0,0-1 1,1 0-1,-1 1 1,0-1-1,0 0 0,1 1 1,-1-1-1,0 1 1,0 2-1,1-3 13,1-1 0,-1 0 0,0 1 1,0-1-1,1 0 0,-1 1 0,0-1 0,0 0 0,1 0 0,-1 1 1,0-1-1,1 0 0,-1 0 0,0 1 0,1-1 0,-1 0 1,0 0-1,1 0 0,-1 0 0,1 1 0,-1-1 0,0 0 0,1 0 1,-1 0-1,1 0 0,-1 0 0,0 0 0,1 0 0,-1 0 0,1 0 1,-1 0-1,0-1 0,1 1 0,-1 0 0,1 0 0,-1 0 1,0 0-1,1 0 0,-1-1 0,1 1 0,17-9-235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15035,'11'104'2126,"36"153"0,-42-238-2077,36 128 272,-33-125-280,0 0 1,2-1-1,0 0 1,18 27-1,-27-46-34,0-1-1,1 1 1,-1 0-1,0-1 0,1 1 1,-1-1-1,1 0 1,-1 1-1,1-1 1,3 2-1,-5-3-3,0 0 0,1 0 0,-1 0 0,1 0 1,-1 0-1,0 0 0,1 0 0,-1 1 0,1-2 0,-1 1 0,1 0 0,-1 0 0,0 0 0,1 0 1,-1 0-1,1 0 0,-1 0 0,1 0 0,-1-1 0,0 1 0,1 0 0,-1 0 0,0 0 0,1-1 0,-1 1 1,0 0-1,1-1 0,-1 1 0,0 0 0,1-1 0,0-2 10,0 0-1,1 0 0,-1 0 1,0 0-1,-1 0 1,1 0-1,0 0 1,-1 0-1,0-1 0,0 1 1,0-4-1,-2-29 62,-1 1 1,-2 0-1,-1 0 0,-2 0 0,-1 1 0,-2 0 1,-18-39-1,21 60-20,8 13-53,0 0 0,0 0 0,0 0 0,0 0 0,0 0 0,0 1 0,0-1 0,0 0 0,1 0 0,-1 0 0,0 0 0,0 0 0,0 0 0,0 0 0,0 0 1,0 0-1,-1 0 0,1 0 0,0 0 0,0 0 0,0 0 0,0 1 0,0-1 0,0 0 0,0 0 0,0 0 0,0 0 0,0 0 0,0 0 0,0 0 0,0 0 0,0 0 0,0 0 0,0 0 0,0 0 0,0 0 0,0 0 0,0 0 0,0 0 0,0 0 0,0 0 0,-1 0 0,1 0 0,0 0 0,0 0 0,0 0 0,0 0 0,0 0 0,0 0 0,0 0 0,0 0 0,0 0 0,0 0 0,0 0 0,0 0 0,0 0 0,-1 0 0,1 0 0,0 0 0,0 0 0,0 0 0,0 0 0,0 0 0,0 0 0,0 0 0,0 0 0,0 0 0,6 23 57,-3-16-56,0-1 0,1 0 0,-1 1-1,2-2 1,-1 1 0,0 0 0,11 9 0,-13-14-3,0 1 1,-1 0 0,1-1-1,0 0 1,0 1 0,1-1-1,-1 0 1,0 0-1,0 0 1,0-1 0,1 1-1,-1 0 1,0-1-1,1 1 1,-1-1 0,1 0-1,-1 0 1,0 0 0,1 0-1,-1 0 1,0-1-1,1 1 1,-1-1 0,0 1-1,1-1 1,-1 0 0,3-1-1,1-2 5,-1 0 0,0 0 0,0 0 0,0 0 0,-1-1 0,0 1 0,0-1 0,0 0 0,0-1 0,3-6 0,3-6 16,-2 1 0,7-21 0,-4 2 42,-1-1 0,-2 1 0,-1-2 0,-2 1 0,-2 0 0,-1-1 0,-6-63 0,4 95-36,0 0-1,-1 1 1,0-1 0,0 0-1,0 0 1,-1 1-1,1-1 1,-1 1 0,-1 0-1,-4-9 1,7 13-23,-1 1 0,1 0 0,0-1 1,-1 1-1,1 0 0,-1 0 0,1-1 1,0 1-1,-1 0 0,1 0 0,-1 0 1,1 0-1,0-1 0,-1 1 0,1 0 1,-1 0-1,1 0 0,-1 0 0,1 0 1,0 0-1,-1 0 0,1 0 0,-1 0 1,1 1-1,-1-1 0,1 0 0,-1 0 1,1 0-1,0 0 0,-1 0 0,1 1 1,-1-1-1,1 0 0,0 0 0,-1 1 1,1-1-1,0 0 0,-1 1 0,1 0 1,-11 18 68,6 1-39,1 1 0,1-1 0,0 1 0,2 26 0,7 88-2,-3-104-47,1 0 0,11 40 0,-13-64 13,0 1-1,0-1 1,1 0-1,0 0 1,0 0-1,1 0 1,0 0-1,0-1 1,1 1 0,-1-1-1,1 0 1,1-1-1,-1 1 1,13 8-1,-15-12 3,1-1 0,-1 1 0,1-1 0,0 1 0,-1-1 0,1-1-1,0 1 1,0 0 0,0-1 0,0 0 0,-1 0 0,1 0 0,0 0-1,0-1 1,0 1 0,0-1 0,-1 0 0,1 0 0,0-1 0,-1 1-1,1-1 1,-1 1 0,1-1 0,5-5 0,2-1 4,-1 0 0,0-1 0,0 0 0,-1-1 0,16-20 0,-11 11 14,-2 0 1,0-1-1,-2-1 1,17-41-1,-22 47 9,-1-1-1,0 0 0,-1 0 0,0 0 1,-2 0-1,0-1 0,-2-27 0,1 40-13,0-1-1,0 1 1,-1 0 0,1 0-1,-1 0 1,0 0-1,-1 0 1,1 0 0,-1 0-1,0 0 1,1 0 0,-2 0-1,-3-5 1,5 8-9,1 1 0,-1-1 0,1 1 0,-1-1 0,0 1 0,1-1 0,-1 1 1,0 0-1,1-1 0,-1 1 0,0 0 0,1-1 0,-1 1 0,0 0 0,0 0 0,1 0 0,-1 0 0,0 0 0,0 0 1,1 0-1,-1 0 0,0 0 0,0 0 0,1 0 0,-1 0 0,0 1 0,1-1 0,-1 0 0,0 0 0,0 1 0,1-1 1,-1 0-1,1 1 0,-1-1 0,0 1 0,1-1 0,-1 1 0,1-1 0,-1 1 0,1 0 0,-1 0 0,-2 3 6,0 0 0,1 0 0,0-1-1,-1 2 1,2-1 0,-3 5 0,0 6 1,0 0 1,1-1 0,1 1 0,0 0 0,1 1 0,0-1 0,2 0 0,0 0 0,0 0 0,2 0 0,-1 0 0,2 0 0,0-1 0,12 28 0,-14-38-22,0-1 0,0 1 0,1 0 0,-1-1 0,1 0 0,0 1 0,0-1 0,0 0 0,1-1 0,-1 1 0,8 4 0,-9-6-9,1 0 1,0 0-1,0 0 0,-1 0 1,1 0-1,0-1 1,0 1-1,0-1 0,0 0 1,0 0-1,0 0 1,0 0-1,0 0 0,0-1 1,0 0-1,-1 1 1,1-1-1,5-2 0,1-2-2,0-1 0,0 0 0,-1 0 0,0-1-1,0 0 1,0-1 0,-1 1 0,9-12-1,19-31-131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18180,'0'0'53,"-1"-1"0,1 1 0,0 0 1,0 0-1,0 0 0,-1-1 0,1 1 0,0 0 1,0 0-1,0-1 0,0 1 0,0 0 0,-1 0 1,1-1-1,0 1 0,0 0 0,0 0 0,0-1 0,0 1 1,0 0-1,0-1 0,0 1 0,0 0 0,0 0 1,0-1-1,0 1 0,0 0 0,0 0 0,0-1 1,0 1-1,0 0 0,1-1 0,-1 1 0,10-6 914,22-1-406,-24 6-458,123-33-117,-90 23-40,-39 10 45,1 0-1,-1 0 1,1 1-1,-1-1 1,1 1-1,-1-1 1,1 1-1,-1 0 1,1 0-1,-1 0 1,1 1-1,-1-1 1,1 1-1,-1-1 1,1 1-1,-1 0 1,0 0-1,1 0 1,2 2-1,-3-1 1,0 0 0,0 0-1,0 1 1,-1-1 0,1 0-1,-1 1 1,1-1 0,-1 1 0,0 0-1,0-1 1,0 1 0,-1 0-1,1 0 1,-1 0 0,1 0 0,-1 5-1,1 20 3,-1 0-1,-1 0 0,-9 43 1,-24 84 154,27-126-133,5-16-83,2-10-58,-1 0 0,1 1 1,-1-1-1,0 0 0,0 0 0,0 0 1,0 0-1,0 1 0,-3 2 1,4-6 112,-1 0 1,1 0 0,-1 0-1,1 0 1,0 0 0,-1 0-1,1 0 1,-1 0 0,1 0-1,-1 0 1,1-1 0,0 1-1,-1 0 1,1 0 0,-1 0-1,1-1 1,0 1 0,-1 0-1,1-1 1,0 1 0,-1 0-1,1-1 1,0 1 0,-1 0-1,1-1 1,0 1 0,0 0-1,0-1 1,-1 1 0,1-1-1,0 1 1,0-1 0,0 1-1,0-1 1,0 1 0,0 0-1,0-2 1,-1 0-39,-9-19-335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3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16059,'6'0'1313,"4"0"-921,6-2-176,5 1 512,6-3-144,12-2-360,3-1-216,5-5-464,0 2-864,3 3 1112,-2 0-176,-5 1-160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27 11010,'5'-7'689,"8"-11"1185,-8 16-475,-5 12 471,-3 9-1302,-1 0 0,-1-1-1,-1 0 1,-15 34 0,-42 66 205,50-95-573,-5 9-71,-2-2 0,-36 45-1,56-75-156,0 1-1,-1-1 0,1 1 1,-1 0-1,1-1 0,-1 1 1,1-1-1,-1 1 0,1-1 1,-1 0-1,0 1 0,1-1 1,-1 0-1,0 1 0,1-1 0,-1 0 1,0 1-1,1-1 0,-1 0 1,0 0-1,1 0 0,-1 0 1,0 0-1,0 0 0,1 0 1,-1 0-1,0 0 0,0 0 0,1 0 1,-1 0-1,0-1 0,1 1 1,-1 0-1,0-1 0,1 1 1,-1 0-1,0-1 0,1 1 1,-1-1-1,0 0 0,-2-2-340,-1-1 0,1 0-1,1 0 1,-1 0 0,-2-6-1,-5-7-329,0 7 216,0 1-52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14499,'6'-1'1224,"2"5"-840,2 2-103,6 2 535,3 2-168,6 3-264,4-1-96,7-1-88,-2 2-8,1-3-120,-1-3-96,-1 2-160,-3-5-104,-5 0-264,-4-1 136,-4 2 240,0-1-144,-1 2-16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15611,'-1'-4'408,"2"-1"0,-1 1-1,0 0 1,1-1 0,0 1-1,0 0 1,0 0 0,1 0 0,1-5-1,-2 8-364,0 0-1,-1 0 0,1 0 1,0-1-1,0 1 1,0 1-1,0-1 1,0 0-1,0 0 0,0 0 1,0 0-1,0 1 1,1-1-1,-1 0 0,0 1 1,0-1-1,1 1 1,-1 0-1,0-1 0,0 1 1,1 0-1,-1 0 1,1 0-1,-1 0 0,0 0 1,1 0-1,-1 0 1,0 0-1,1 1 0,-1-1 1,0 0-1,0 1 1,1-1-1,0 1 1,0 0-37,-1 0 0,1-1 1,0 1-1,-1 0 1,1 0-1,-1 0 1,1 0-1,-1 0 1,0 0-1,1 0 0,-1 1 1,0-1-1,0 0 1,0 1-1,0-1 1,0 1-1,0-1 1,0 1-1,0 2 1,0-1 11,0 1 0,0-1 0,-1 1 1,0-1-1,0 1 0,0-1 0,0 1 1,0-1-1,-1 5 0,-3 6 130,0 0-1,0 0 0,-11 21 1,14-33-120,-2 5 32,0 0 1,0 0-1,1 0 0,0 0 0,0 0 1,1 0-1,-1 1 0,1 10 0,1-15-70,0-1 0,1 1 0,-1 0 0,1-1 0,0 1-1,0-1 1,-1 1 0,2-1 0,-1 1 0,0-1 0,0 0 0,1 1 0,-1-1 0,1 0-1,0 0 1,0 0 0,-1 0 0,1-1 0,1 1 0,-1 0 0,0-1 0,0 1-1,0-1 1,1 0 0,-1 0 0,1 0 0,2 1 0,-3-2-46,-1 1 1,1-1 0,0 0 0,0 1-1,0-1 1,-1 0 0,1 0-1,0 0 1,0-1 0,0 1 0,-1 0-1,1-1 1,0 1 0,0-1-1,-1 1 1,1-1 0,0 0 0,-1 0-1,1 0 1,-1 0 0,1 0-1,-1 0 1,0 0 0,1 0 0,-1-1-1,0 1 1,0-1 0,2-1-1,2-4-200,-1 0 0,0 0 0,0 0-1,6-15 1,2-12-168,-2-4-64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15539,'5'-3'1267,"-1"-1"0,1 1 0,-1 0 0,11-6 0,32-10-3,53-12-1537,111-24 469,79-23-136,-205 54-57,163-26 1,-243 48 131,-13 0-242,-13 0-704,-32 8-631,31-3 991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41 12267,'21'-40'4870,"-25"66"-1720,-28 59-2488,-4-1 1,-53 94-1,89-178-678,0 0-1,0-1 1,0 1-1,0 0 0,-1 0 1,1 0-1,0-1 1,0 1-1,0 0 1,0 0-1,0 0 1,0 0-1,0-1 1,0 1-1,0 0 1,0 0-1,-1 0 1,1 0-1,0-1 1,0 1-1,0 0 1,0 0-1,0 0 1,-1 0-1,1 0 1,0 0-1,0 0 1,0 0-1,0-1 0,-1 1 1,1 0-1,0 0 1,0 0-1,0 0 1,-1 0-1,1 0 1,0 0-1,0 0 1,0 0-1,0 0 1,-1 0-1,1 0 1,0 0-1,0 0 1,0 1-1,-1-1 1,1 0-1,0 0 1,0 0-1,0 0 1,0 0-1,-1 0 0,1 0 1,0 0-1,0 1 1,0-1-1,0 0 1,0 0-1,0 0 1,-1 0-1,1 1 1,0-1-1,0 0 1,0 0-1,0 0 1,0 0-1,0 1 1,0-1-1,-3-15-953,-2-56-1033,2 39 1334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12739,'5'3'839,"-1"0"1,0 1-1,1-1 1,-1 1-1,-1 0 1,5 5-1,12 13 544,-7-12-1091,0-1 0,1 0 0,0-1 1,0-1-1,0 0 0,1-1 0,29 8 1,-33-11-658,1 0 1,-1-1 0,1-1-1,0 0 1,-1 0 0,1-1-1,0-1 1,0 0 0,-1-1-1,1 0 1,14-5 0,-25 7 266,1 0-1,-1-1 1,0 1 0,1-1 0,-1 1 0,0-1 0,0 0-1,0 0 1,0 1 0,0-1 0,0 0 0,0 0-1,0 0 1,0 0 0,1-2 0,-1-5-772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13187,'-5'6'920,"1"-2"-960,1-1-32,2-1 368,1-1-144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 11234,'-4'3'671,"-1"-1"-1,1 1 0,1 0 0,-1 0 1,0 0-1,1 1 0,-1-1 0,1 1 0,0 0 1,0 0-1,1 0 0,-1 0 0,1 0 1,0 1-1,-3 8 0,4-13-187,4 1-258,-1-1 0,0 1 0,0-1 1,0 1-1,0-1 0,1 0 0,-1 0 0,0 0 1,0-1-1,0 1 0,4-1 0,31-7-269,54-14 191,-54 14-68,54-18 0,-70 17-63,1 2 0,0 0 0,0 1 0,0 1 0,38-4 0,-79 7 914,-44-12-6942,52 10 4966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14027,'-5'8'173,"-1"0"1,1 0-1,1 0 1,0 1-1,0 0 1,1 0-1,0 0 1,0 0-1,-1 14 1,-4 7 99,-12 35-12,9-34-123,1 2 1,2-1 0,-6 51-1,13-82-126,1 0 0,0 0 0,0 0 0,-1 0 0,1 0 0,0 0 0,0 0 0,0 0 0,0 0 0,0 0 0,1 0 0,-1 0 0,0 0 0,0 0 0,1 0 0,-1 0-1,0 0 1,1 0 0,-1 0 0,1 0 0,-1-1 0,1 1 0,0 0 0,-1 0 0,1-1 0,0 1 0,1 1 0,-1-2 9,1-1 1,0 1-1,0 0 1,0 0-1,0-1 0,0 1 1,0-1-1,-1 1 1,1-1-1,0 0 1,0 0-1,-1 0 0,1 0 1,-1 0-1,1 0 1,1-2-1,41-32 207,-1-2 0,44-49 0,-58 56-140,36-41 86,-37 39-133,58-52-1,-71 77-25,-15 7-15,1 0 1,-1 0-1,0 0 1,0 0-1,1 0 1,-1 0-1,0 1 1,1-1-1,-1 0 1,0 0 0,0 0-1,0 0 1,1 1-1,-1-1 1,0 0-1,0 0 1,0 1-1,1-1 1,-1 0-1,0 0 1,0 1-1,0-1 1,0 0-1,0 0 1,1 1-1,-1-1 1,0 0-1,0 1 1,0-1-1,0 0 1,0 1-1,0-1 1,0 0-1,0 0 1,0 1-1,0-1 1,0 0-1,-1 1 1,1-1-1,0 0 1,0 0-1,0 1 1,0-1-1,0 0 1,0 1-1,-1-1 1,-5 20 24,-1 0 1,-1 0-1,-11 19 0,-17 44 77,34-75-89,-1 0 0,1 0 0,0 1-1,1-1 1,0 0 0,0 1 0,1-1 0,1 10-1,-1-16-8,0-1 1,0 1-1,0 0 0,1-1 0,-1 1 0,1 0 0,-1-1 0,1 1 0,-1-1 0,1 1 0,0-1 0,0 1 0,0-1 0,0 1 0,0-1 0,0 0 0,0 1 0,0-1 1,1 0-1,-1 0 0,0 0 0,2 1 0,-1-1 0,1-1 1,-1 1 0,0-1-1,1 1 1,-1-1-1,0 0 1,1 0 0,-1 0-1,0 0 1,1 0-1,-1 0 1,0-1-1,5-1 1,6-2 8,0-2 1,0 1-1,-1-2 0,15-9 0,-27 16-13,62-42 55,-1-2 0,107-103-1,-157 135-56,-9 9 1,0 1 1,0-1 0,0 1 0,0 0 0,1 0 0,-1 0-1,1 0 1,-1 0 0,1 0 0,0 1 0,-1-1-1,1 1 1,6-2 0,-9 3 1,1 0 1,-1 0-1,0 0 0,1 0 0,-1 0 1,1 0-1,-1 0 0,0 0 0,1 0 1,-1 0-1,0 1 0,1-1 0,-1 0 1,0 0-1,1 0 0,-1 0 0,0 1 1,0-1-1,1 0 0,-1 0 0,0 1 1,0-1-1,1 0 0,-1 1 0,0-1 1,0 0-1,1 0 0,-1 1 0,0-1 1,0 0-1,0 1 0,0-1 0,0 1 0,0-1 1,0 0-1,0 1 0,0-1 0,0 0 1,0 1-1,0-1 0,0 0 0,0 1 1,0 0-1,-4 19 31,4-18-26,-33 90 126,21-61-36,-11 40 1,23-69-93,-1 0 0,1 0 0,-1 0 0,1 0 1,0-1-1,0 1 0,0 0 0,0 0 0,0 0 0,0 0 1,1 2-1,-1-3-3,0-1 0,1 0 0,-1 1 0,0-1 0,0 0 0,1 1 0,-1-1 0,0 0 0,0 0 0,1 1 0,-1-1 0,0 0 0,1 0 0,-1 0 0,0 1 0,1-1 0,-1 0 0,0 0 0,1 0 0,-1 0 0,0 0 1,1 0-1,-1 0 0,1 0 0,-1 0 0,0 0 0,1 0 0,-1 0 0,1 0 0,-1 0 0,0 0 0,1 0 0,-1 0 0,6-3 4,-1 1 1,1-1-1,-1 0 0,0 0 1,8-8-1,40-33 19,-23 19-7,0 1 0,46-28 0,-74 51-14,0 0 0,-1 0 0,1 1 0,0-1 0,0 0 0,-1 1 1,1-1-1,0 1 0,0-1 0,0 1 0,0 0 0,0 0 1,2 0-1,-4 0 0,0 0 0,1 0 0,-1 0 0,1 0 0,-1 1 0,0-1 0,1 0 0,-1 0 0,0 0 0,1 1 0,-1-1 0,0 0 0,1 1 0,-1-1 0,0 0 0,0 1 0,0-1 0,1 0 0,-1 1 0,0-1 0,0 1 0,0-1 0,1 1 0,-2 18 91,-2-7-18,-1 1 0,-1 0 0,-11 21-1,10-23-3,1 0-1,0 1 1,0 0-1,-4 22 0,9-33-67,-1-1 0,1 0 0,0 1 0,0-1 0,0 0 0,0 1 0,0-1 0,0 0 0,0 1 0,0-1 0,0 1 0,0-1 0,0 0 0,0 1 0,0-1 0,0 0 0,0 1 0,1-1 0,-1 1 0,0-1 0,0 0 0,0 1 0,1-1 0,-1 0 0,0 0 0,0 1 0,1-1 0,-1 0 0,0 0 0,0 1 0,1-1 0,-1 0 0,0 0 0,1 1 0,0-1 0,15-3 60,19-18-26,99-85 22,-10 7-8,-123 98-52,-1 0 0,1 0 0,0 1 0,0-1 0,0 0 0,0 1 0,0-1 0,0 1 0,0-1 0,0 1 1,0-1-1,0 1 0,0 0 0,0-1 0,0 1 0,0 0 0,0 0 0,0 0 0,0 0 0,2 0 0,-2 1 1,-1-1-1,0 1 1,1 0 0,-1-1-1,0 1 1,0 0-1,0-1 1,1 1 0,-1 0-1,0-1 1,0 1 0,0 0-1,0 0 1,0-1-1,0 1 1,0 0 0,0-1-1,-1 1 1,1 0 0,0-1-1,0 1 1,-1 1-1,-21 48-8,21-47-3,-31 53 1661,36-70-1365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12507,'1'-8'579,"2"-18"484,-3 25-988,0 0-1,0 0 1,0 0 0,1 0-1,-1 0 1,0 0 0,1 0-1,-1 0 1,0 0-1,1 1 1,-1-1 0,1 0-1,0 0 1,-1 0 0,1 1-1,-1-1 1,1 0 0,1 0-1,-1 1 43,0 0 0,0 0 0,0 0 0,0 1 0,-1-1-1,1 0 1,0 1 0,0-1 0,0 1 0,0-1 0,-1 1 0,1-1-1,0 1 1,-1 0 0,1-1 0,0 1 0,-1 0 0,1 0 0,-1-1-1,1 1 1,0 1 0,2 2 113,20 24 480,4 4-52,45 42 0,-63-65-605,0-2 1,1 1-1,0-1 1,1-1-1,-1 0 1,1 0-1,0-1 1,1 0-1,19 4 0,-27-7-40,1-1-1,-1-1 1,1 1-1,-1-1 1,0 0-1,1 0 0,-1 0 1,1 0-1,-1-1 1,1 0-1,-1 0 0,0 0 1,0 0-1,1-1 1,-1 0-1,7-3 1,-7 2 4,0-1 1,0 1 0,-1-1 0,1 0-1,-1 1 1,1-2 0,-1 1 0,-1 0-1,1-1 1,0 1 0,-1-1 0,3-7 0,-1-3 41,0 0 1,-1 0 0,-1 0-1,0-1 1,-1 1-1,0-1 1,-1 1 0,-4-25-1,2 25 26,-1 0 1,-4-16-1,5 27-60,1 0 0,-1 0 0,0 0 0,0 0 1,0 0-1,0 1 0,0-1 0,-1 0 0,0 1 0,0 0 1,-6-6-1,9 8-18,-1 1 0,0-1 0,0 0-1,0 1 1,0-1 0,1 1 0,-1-1 0,0 1 0,0-1 0,0 1 0,0 0 0,0-1 0,0 1 0,0 0 0,0 0 0,0 0-1,0 0 1,0 0 0,-1 0 0,1 0 0,0 0 0,0 0 0,0 0 0,0 1 0,0-1 0,0 0 0,0 1 0,0-1-1,1 0 1,-1 1 0,0 0 0,0-1 0,0 1 0,0-1 0,0 1 0,1 0 0,-1 0 0,0-1 0,1 1 0,-1 0 0,0 0-1,1 0 1,-1 0 0,1 0 0,0 0 0,-1 0 0,0 1 0,-1 4 9,0 1 0,0-1-1,1 0 1,-1 1 0,1-1 0,0 11 0,1-5-14,1 0 1,0-1 0,0 1 0,1-1 0,7 22-1,-8-30-4,0 1-1,1-1 0,0 0 1,-1 0-1,1 1 0,0-1 0,1 0 1,-1-1-1,0 1 0,4 3 1,-4-5 0,0 0 1,-1 0 0,1 0-1,0 0 1,0 0 0,0 0 0,-1-1-1,1 1 1,0-1 0,0 1-1,0-1 1,0 0 0,0 1 0,0-1-1,0 0 1,0-1 0,0 1-1,0 0 1,4-1 0,-1-1-1,0 0-1,0 0 1,-1-1 0,1 0 0,-1 1-1,1-2 1,-1 1 0,0 0 0,0-1 0,0 0-1,0 0 1,-1 0 0,0 0 0,0 0-1,4-8 1,2-4 3,-1 0 1,-1 0-1,8-25 0,-9 20 7,0 1-1,-2-1 0,-1 0 1,0-1-1,-2 1 1,0 0-1,-2-1 0,-2-21 1,2 40-8,1 1 0,0-1 0,-1 1 0,0 0 0,0-1 0,1 1 0,-1-1 0,-1 1 0,1 0 0,0 0 0,0 0 0,-1 0 0,0 0 0,-2-3 0,3 4 0,1 1-1,-1 0 1,1 0 0,-1-1-1,1 1 1,0 0 0,-1 0 0,1 0-1,-1 0 1,1 0 0,-1 0-1,1-1 1,-1 1 0,1 0-1,-1 0 1,1 1 0,-1-1 0,1 0-1,-1 0 1,1 0 0,-1 0-1,1 0 1,0 0 0,-1 1-1,1-1 1,-2 1 0,1 0 0,0 0 0,0 0 0,0 1-1,-1-1 1,1 0 0,0 1 0,1-1 0,-1 1 0,0-1 0,0 1 0,0 2 0,-4 13-3,2 1 0,0-1 0,0 0 0,2 1 0,0-1 1,1 1-1,3 22 0,-2-36 2,-1-1 0,0 1-1,1-1 1,0 1 0,0-1 0,0 0 0,0 1-1,0-1 1,1 0 0,-1 0 0,1 0 0,0 0 0,0 0-1,0 0 1,4 4 0,-3-6 0,-1 0-1,0 1 1,1-1 0,-1 0 0,1 0-1,-1 0 1,1-1 0,0 1 0,-1-1-1,1 1 1,0-1 0,-1 0 0,1 0-1,0 0 1,-1 0 0,1-1 0,0 1-1,-1-1 1,1 1 0,0-1-1,2-1 1,27-11-15,-2 0-1,0-2 1,39-26-1,47-24-5,-70 45 92,-46 20-65,1 0 0,-1 0 0,0-1 0,0 1 0,0 0 0,0 0 0,1 0 0,-1-1 0,0 1 0,0 0 0,0 0 0,0 0 0,0-1 0,0 1 0,0 0 0,0 0 0,0-1 0,0 1 0,0 0 0,0 0 0,0-1 0,0 1 0,0 0 0,0 0 0,0-1 0,0 1 0,0 0 0,0 0 0,0-1 0,0 1 0,0 0 0,0 0 0,0 0 0,-1-1 0,1 1 0,0 0 0,0 0 0,0 0 0,0-1 0,-1 1 0,1 0 0,0 0 0,0 0 0,0 0 0,-1 0 0,1-1 0,-11-7 85,10 7-63,-17-15 78,0-2 0,1 0 1,1 0-1,1-1 0,1-1 1,0-1-1,-13-28 0,26 47-133,0 0-1,-1 0 0,1 0 0,0 0 1,0 0-1,1-1 0,-1 1 1,0 0-1,1-1 0,-1 1 0,1 0 1,0-1-1,0-2 0,0 4 12,0 1 0,0-1 0,0 1 0,1-1 0,-1 1 0,0-1 0,1 1 0,-1 0 1,0-1-1,1 1 0,-1 0 0,0-1 0,1 1 0,-1 0 0,1-1 0,-1 1 0,1 0 0,-1 0 0,0-1 0,1 1 0,-1 0 0,2 0 0,20-1-397,73 21-1998,-29-6 1542,-20-7 120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18 166 10882,'-2'-1'442,"1"-1"-1,-1 1 0,1-1 0,0 1 0,-1-1 1,1 0-1,0 0 0,0 1 0,0-1 1,0 0-1,0 0 0,1 0 0,-1 0 1,0 0-1,1 0 0,0 0 0,-1 0 0,1-1 1,0 1-1,0-2 0,1 1-225,0 0 1,-1 1-1,1 0 0,1-1 0,-1 1 1,0-1-1,0 1 0,1 0 0,-1 0 1,1 0-1,0 0 0,0 0 0,0 0 1,2-1-1,6-4-132,0 0 1,0 0-1,1 1 1,0 1-1,19-7 0,71-20-27,-85 28-57,0 0 1,0 2-1,1 0 1,24 0-1,-40 2 2,0 0-1,0 0 1,1 0 0,-1 0-1,0 1 1,0-1-1,1 0 1,-1 1 0,0-1-1,0 1 1,0-1-1,0 1 1,0-1 0,1 1-1,-1 0 1,0-1-1,0 1 1,-1 0 0,1 0-1,0 0 1,0 0 0,0 0-1,1 2 1,-2-1 1,1 0 0,0 0 0,-1 0 0,1 1 0,-1-1 0,1 0 0,-1 1 0,0-1 0,0 0 0,0 1 0,-1-1 0,1 2 0,-3 7 17,1-1-1,-1 0 1,-1 0 0,-8 16-1,-5 2 135,-1 0-1,-1-2 1,-1 0 0,-35 32-1,45-42-1,10-16-149,0 1 1,0-1-1,0 0 0,0 0 1,0 1-1,-1-1 0,2 0 1,-1 1-1,0-1 0,0 0 0,0 0 1,0 1-1,0-1 0,0 0 1,0 1-1,0-1 0,0 0 1,0 0-1,1 1 0,-1-1 0,0 0 1,0 0-1,0 1 0,1-1 1,-1 0-1,0 0 0,0 0 1,0 1-1,1-1 0,-1 0 1,1 0-1,2 1 4,0 0 0,1 0 0,0-1 0,-1 1 0,1-1 1,-1 0-1,4 0 0,-4 0-11,29-2 42,0-2 1,48-10-1,9-2 103,-84 16 80,-6-1-263,1 1 0,0 0 0,0 0 0,0 0 0,0 0 0,0 0 0,0 0 0,0-1 0,0 1 0,-1 0 0,1 0 0,0 0 0,0 0 0,0 0 0,0-1 0,0 1-1,0 0 1,0 0 0,0 0 0,0 0 0,0-1 0,0 1 0,0 0 0,0 0 0,0 0 0,0 0 0,0-1 0,0 1 0,1 0 0,-1 0 0,0 0 0,0 0 0,0 0 0,0-1 0,0 1 0,0 0 0,0 0 0,0 0 0,0 0 0,1 0 0,-1 0 0,0 0-1,0 0 1,0-1 0,0 1 0,0 0 0,1 0 0,-1 0 0,0 0 0,0 0 0,0 0 0,0 0 0,1 0 0,-1 0 0,0 0-362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14611,'0'6'5392,"7"10"-3644,15 25-2520,-15-28 1383,4 7-467,5 11 137,28 39 0,-39-63-257,0 0-1,0 0 1,1-1 0,0 0 0,0 0-1,0-1 1,1 0 0,0 0 0,0 0-1,0-1 1,11 5 0,-4-6-1,0 0 1,0 0-1,1-2 0,-1 1 1,1-2-1,25-2 0,-19 1-2,0 0-1,24 4 0,-45-3-39,1 0 0,0 0 0,-1 0-1,1 0 1,-1 0 0,1 0 0,0 0 0,-1 0 0,1 1 0,-1-1 0,1 0 0,0 0 0,-1 0-1,1 1 1,-1-1 0,1 0 0,-1 1 0,1-1 0,-1 1 0,1-1 0,-1 0 0,1 1 0,-10 5-1166,6-5 1031,0 0 0,0-1 0,0 1 0,1-1-1,-1 1 1,0-1 0,0 0 0,0 0 0,0-1 0,-4 0-1,1-3-334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26 12107,'2'-2'355,"0"-1"0,0 0 1,0 1-1,0-1 1,0 1-1,0 0 1,0 0-1,5-3 0,-7 5-319,0-1 0,1 1-1,-1 0 1,0 0 0,0 0-1,1 0 1,-1 0 0,0 0-1,1 0 1,-1 0-1,0 0 1,0-1 0,1 1-1,-1 0 1,0 1 0,1-1-1,-1 0 1,0 0 0,1 0-1,-1 0 1,0 0-1,0 0 1,1 0 0,-1 0-1,0 0 1,0 1 0,1-1-1,-1 0 1,0 0 0,0 0-1,1 0 1,-1 1-1,0-1 1,1 2-20,0-1 1,-1 1-1,1-1 0,-1 1 0,0-1 0,1 1 1,-1-1-1,0 1 0,0-1 0,0 1 0,0 1 1,-1 28 576,-1-1 1,-11 52 0,-23 59 789,11-49-635,17-61-523,-4 17 71,1-1 1,-4 64-1,15-110-305,0 0-1,0-1 1,0 1 0,0 0 0,0 0-1,0-1 1,-1 1 0,1 0 0,0 0-1,0-1 1,-1 1 0,1 0 0,0 0-1,-1-1 1,1 1 0,0 0 0,-1-1-1,0 2 1,0-2-19,1 0 0,-1 0 0,1 0 0,-1 0 0,1 0 0,0 0 0,-1 0 0,1 0 0,-1 0 0,1 0 0,-1 0 0,1 0 0,0 0 0,-1 0 0,1 0 0,-1-1 0,1 1 0,0 0 0,-1 0 0,1 0 0,0-1 0,-1 1-1,1 0 1,-1-1 0,-23-26-2228,18 19 1348,-39-39-699,20 18 648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14259,'-1'0'63,"1"0"0,-1 0 0,1 0 0,-1 0 0,1-1 0,0 1 0,-1 0 0,1 0 0,-1 0 0,1-1 0,0 1 0,-1 0 0,1-1 0,0 1 0,-1 0 0,1-1 0,0 1 0,-1-1 0,1 1 0,0 0 0,0-1 0,0 1 0,-1-1 0,1 1 0,0-1 0,0 1 0,0 0 0,0-1 0,0 1 0,0-1 0,0 1-1,0-1 1,0 1 0,0-1 0,0 0 40,1 0 0,0 0 0,0 0 0,-1 0 0,1 0 0,0 0 0,0 0 0,0 1 0,0-1 0,0 0 0,0 1 0,2-2 0,36-12 826,34-2-521,-1 4-1,106-5 1,-164 16-376,116-1-970,-117 3 769,-7-5-66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14507,'-1'0'70,"1"0"1,0 0-1,0 0 0,0 0 1,-1 0-1,1 1 0,0-1 0,0 0 1,0 0-1,0 0 0,-1 0 1,1 0-1,0 0 0,0 0 0,0 0 1,0 0-1,0 0 0,-1 0 1,1 1-1,0-1 0,0 0 0,0 0 1,0 0-1,0 0 0,0 0 1,-1 1-1,1-1 0,0 0 0,0 0 1,0 0-1,0 0 0,0 1 1,0-1-1,0 0 0,0 0 1,0 0-1,0 0 0,0 1 0,0-1 1,0 0-1,0 0 0,0 0 1,0 1-1,0-1 0,0 0 0,0 0 1,0 0-1,0 0 0,1 1 1,-1-1-1,0 0 0,0 0 0,0 0 1,0 0-1,0 0 0,0 1 1,15 2 1136,23-2-936,178-23 747,-25 2-438,-188 20-606,12-1 178,-13-1-121,-9-1-196,-54-15-1526,42 11 1300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14363,'-2'-30'1636,"1"24"-1344,0 0 0,0 0 0,1 0-1,0 0 1,0 0 0,1 0 0,1-8-1,-2 14-275,0-1 0,0 1 0,0 0 0,0 0 0,1 0-1,-1 0 1,0 0 0,0 0 0,0-1 0,0 1 0,0 0 0,0 0-1,0 0 1,0 0 0,0 0 0,0 0 0,1 0 0,-1 0-1,0 0 1,0-1 0,0 1 0,0 0 0,0 0 0,0 0 0,1 0-1,-1 0 1,0 0 0,0 0 0,0 0 0,0 0 0,0 0 0,0 0-1,1 0 1,-1 0 0,0 0 0,0 0 0,0 0 0,0 0 0,0 0-1,1 0 1,-1 0 0,0 0 0,0 1 0,0-1 0,0 0 0,0 0-1,7 7 303,3 10-108,3 24 13,-1 0 1,-3 1 0,7 65-1,-10-51 6,-3-24 51,10 49 1,-12-80-269,-1 0 0,0 0 0,0 0 0,1 0 1,-1 0-1,0 0 0,1 0 0,-1 0 0,1 0 0,-1-1 1,1 1-1,0 0 0,-1 0 0,1 0 0,0-1 0,0 1 0,-1 0 1,3 0-1,-3 0-6,1-1 1,0 0 0,0 0-1,-1 0 1,1 0 0,0 0-1,0 0 1,0 0 0,-1 0-1,1 0 1,0 0 0,0 0 0,-1-1-1,1 1 1,0 0 0,0-1-1,-1 1 1,1 0 0,1-1-1,4-4 16,-1 1 0,1-1 0,-1 0 0,7-9 0,1 0 17,-5 7-41,1-1-1,0 2 0,1-1 1,-1 1-1,1 1 0,0 0 0,0 0 1,1 1-1,0 0 0,0 1 1,16-3-1,-21 5-21,0 0 0,0 1 0,0 0 0,1 0-1,-1 0 1,0 1 0,0 0 0,0 0 0,0 0 0,0 1 0,0 0 0,0 0 0,-1 0 0,1 1-1,-1 0 1,1 0 0,-1 0 0,0 1 0,0 0 0,-1 0 0,1 0 0,6 8 0,-9-10 81,0 1-1,0-1 1,-1 0 0,1 1 0,-1-1 0,0 1 0,0 0 0,1-1 0,-2 1 0,1 0 0,0-1 0,-1 1 0,1 0 0,-1 0 0,0 0 0,0 0 0,0 0 0,0-1 0,0 1 0,-1 0 0,1 0 0,-1 0 0,0-1 0,0 1 0,0 0 0,0-1 0,0 1 0,-1 0 0,1-1-1,-1 0 1,1 1 0,-1-1 0,0 0 0,-4 4 0,-3 2 197,-1 0 0,1 0 0,-1-1 0,-1-1 0,1 0 0,-22 10 0,15-9-187,-1-1 1,1 0-1,-1-1 0,0-1 0,0-1 1,-1 0-1,1-1 0,-21-1 0,38-1-124,0 0 0,0 0 0,0 0 0,1 0-1,-1-1 1,0 1 0,0 0 0,0 0-1,0-1 1,0 1 0,1 0 0,-1-1 0,0 1-1,0-1 1,1 1 0,-1-1 0,0 1 0,0-1-1,1 1 1,-1-1 0,1 0 0,-1 1-1,1-1 1,-1 0 0,0 0 0,1-1-72,-1 0 1,1 1 0,-1-1 0,1 0-1,0 1 1,0-1 0,0 0-1,0 1 1,0-1 0,1 0 0,-1 1-1,1-3 1,2-5-287,0 0-1,0 1 1,9-14-1,4-4-436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16219,'-3'-21'1907,"9"32"-896,6 14-409,6 6-415,2 0 0,0-2-1,37 40 1,-41-52-167,2-1 0,0 0 0,0-2-1,1 0 1,1-1 0,29 15-1,7-5-22,-40-17-348,1 0 1,-1 2-1,17 10 1,-33-18 303,1 0 0,-1 0 0,0 0 0,0 0 0,1 0 0,-1 0 0,0 0 0,0 1 0,0-1 0,0 0 0,1 0 0,-1 0 0,0 0 0,0 0 1,0 1-1,0-1 0,1 0 0,-1 0 0,0 0 0,0 0 0,0 1 0,0-1 0,0 0 0,0 0 0,0 1 0,0-1 0,0 0 0,0 0 0,0 0 0,0 1 0,0-1 0,0 0 0,0 0 0,0 0 1,0 1-1,0-1 0,0 0 0,0 0 0,0 1 0,0-1 0,0 0 0,0 0 0,0 0 0,0 1 0,0-1 0,-1 0 0,1 0 0,-14 6-1122,-20 0 155,2-3 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4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7 502 13947,'-5'4'1876,"3"-5"-501,7-15 250,14-22-249,41-65-289,107-139-1,-118 175-2468,-47 64 1263,-1 2 90,0 0 0,0 0 0,-1 0 0,1 1-1,0-1 1,-1 0 0,1 0 0,-1 0 0,1 0 0,-1 0 0,0 0 0,1 0 0,-1 0-1,0 0 1,0 0 0,1 0 0,-1 0 0,0 0 0,0 0 0,0 0 0,0-1 0,0 1-1,-1-1 1,-5-8-547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17148,'-4'0'1640,"6"-4"-1272,9 1-152,6 0 728,10 3-400,2 0-183,10 0-201,1 0-64,9-3-8,-1-1 8,1-4-16,-2 1-64,2-4-160,-2 1-296,-2 0 1800,-4 1-1296,-2 3 56,-2 2 32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14499,'2'-3'1616,"7"-4"-1063,13-2-193,6 2 1064,12 0-776,8 1-168,8 2-176,5 0-80,4 2-72,-1 2-96,-6 2-264,-3 2-120,-9-1-344,-6 1-120,-14-1 576,-7 0-160,-12 1-176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9:5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13707,'2'0'100,"1"0"0,-1 0-1,1 0 1,-1 0 0,0 1 0,1-1-1,-1 1 1,0 0 0,1-1 0,-1 1 0,0 0-1,0 0 1,0 1 0,0-1 0,0 0 0,0 1-1,3 2 1,2 3 61,-1 0-1,0 1 0,7 10 1,0 0 82,23 35 189,-2 2 1,-3 0 0,-2 3 0,-3 0-1,26 82 1,-47-128 494,-5-12-872,0 0-28,0 0 0,0 0 0,0 0 1,0 0-1,0 0 0,0 0 0,0 0 0,0 0 1,0 0-1,0 0 0,0 0 0,-5-22 907,-5-15-361,-7-27 166,-35-84 0,49 145-725,4 13-3,6 17-1,-2-14-24,0-1 0,0 0 0,1 0 0,1 0 0,0-1 0,17 20 0,-22-28 10,1 0 1,0 0-1,0 0 1,0 0-1,0-1 1,0 1-1,0-1 0,1 0 1,-1 0-1,1 0 1,-1-1-1,1 1 0,0-1 1,-1 0-1,1 0 1,0 0-1,0 0 1,0-1-1,0 1 0,0-1 1,0 0-1,0-1 1,0 1-1,0-1 1,0 1-1,0-1 0,-1 0 1,5-2-1,-1-1 5,0 1 0,-1-2 0,1 1 0,-1-1-1,0 0 1,-1 0 0,1-1 0,-1 0 0,0 0 0,0 0-1,-1-1 1,1 1 0,-2-1 0,1 0 0,3-9 0,-1 1 24,0-1 0,-1-1 0,-1 1 0,-1-1 0,0 0 0,0-18 1,-2 20 17,-1-1 0,-1 1 1,-1-1-1,-4-22 1,4 33-29,1-1 1,-1 0-1,0 0 1,0 0-1,0 1 1,-1-1-1,0 1 1,0 0-1,-1 0 1,1 0-1,-1 0 1,0 1-1,0-1 1,-7-4-1,11 8-15,-1 1 0,1-1 0,-1 1 0,1 0 0,0-1 0,-1 1 0,1 0 0,-1 0 0,1-1 1,-1 1-1,1 0 0,-1 0 0,1 0 0,-1-1 0,1 1 0,-1 0 0,0 0 0,1 0 0,-1 0 0,1 0 0,-1 0 0,1 0 0,-1 0 0,1 0 0,-1 1 0,1-1 0,-1 0 0,1 0 0,-2 1 0,2 0 0,-1-1-1,1 1 0,-1 0 1,1 0-1,0 0 1,-1 0-1,1-1 0,0 1 1,0 0-1,-1 0 0,1 0 1,0 0-1,0 0 0,0 0 1,0 1-1,8 36-25,-3-25 4,1-1-1,0 0 1,1 0 0,1 0-1,0-1 1,0 0-1,1 0 1,16 14-1,-20-20-45,0 0 0,1-1 0,0 1 0,-1-1-1,2-1 1,-1 1 0,0-1 0,1 0 0,-1 0-1,1-1 1,0 0 0,0 0 0,0-1 0,0 1 0,0-2-1,0 1 1,0-1 0,10 0 0,-14-1-8,-1 1 0,0-1 1,1 1-1,-1-1 0,0 0 1,1 1-1,-1-1 1,0 0-1,0-1 0,1 1 1,-1 0-1,0-1 0,0 1 1,-1-1-1,1 0 0,0 1 1,0-1-1,-1 0 0,1 0 1,-1 0-1,0 0 0,1 0 1,-1 0-1,0-1 0,0 1 1,-1 0-1,1-1 0,0 1 1,-1-1-1,1 1 0,-1 0 1,0-1-1,0 1 1,0-1-1,0 1 0,0-1 1,-1-2-1,-1-9-149,-1 1 0,-1 0 1,1 0-1,-2 0 0,-9-19 0,-20-35-484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16091,'4'11'1625,"8"-5"-1137,12-6-128,5-1 760,17-6-456,5-3-80,11-3-111,5-2-33,-2 0-296,-2 0-192,-6 2-560,-7 2 1936,-11 2-1320,-6 3 24,-13 2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0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15123,'-1'0'106,"0"0"0,0 0 1,0 0-1,0 0 0,0 1 0,1-1 0,-1 0 0,0 1 0,0-1 0,0 0 1,0 1-1,1-1 0,-1 1 0,0-1 0,1 1 0,-1-1 0,0 1 0,0 1 0,1-2-47,0 1-1,0-1 1,1 1-1,-1-1 0,0 1 1,1-1-1,-1 0 1,1 1-1,-1-1 0,0 0 1,1 1-1,-1-1 1,1 0-1,-1 0 0,1 1 1,-1-1-1,1 0 1,-1 0-1,1 0 0,-1 0 1,2 0-1,39 7 1446,10-8-791,-1-2 0,0-2 0,82-20 0,36-4-1891,-150 29 694,-14 2 178,-11 2-92,-8 2-52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12635,'0'0'92,"0"1"0,0 0 0,0 0 0,0 0 0,0-1 0,0 1 0,0 0 0,0 0 0,0 0 0,0-1 0,0 1 0,1 0 0,-1 0-1,0-1 1,1 1 0,-1 0 0,0 0 0,1-1 0,-1 1 0,1-1 0,0 2 0,0-2-23,0 0 1,-1 0-1,1 0 0,-1 0 0,1 0 0,0 0 0,-1 0 0,1 0 0,-1 0 0,1 0 0,0 0 0,-1-1 0,1 1 0,-1 0 0,1 0 0,-1-1 0,1 1 0,-1 0 1,1-1-1,-1 1 0,1-1 0,6-5 352,-1-1-1,-1 1 1,7-10 0,140-224 2102,-18-11-1872,0-32-433,-125 264-197,3-5 20,-12 24-40,0 0 0,0 1 0,0-1-1,0 0 1,0 0 0,0 0 0,0 0 0,0 0 0,0 0-1,0 0 1,0 0 0,0 1 0,0-1 0,0 0 0,0 0 0,0 0-1,0 0 1,1 0 0,-1 0 0,0 0 0,0 0 0,0 0 0,0 0-1,0 1 1,0-1 0,0 0 0,0 0 0,0 0 0,0 0-1,0 0 1,1 0 0,-1 0 0,0 0 0,0 0 0,0 0 0,0 0-1,0 0 1,0 0 0,0 0 0,0 0 0,1 0 0,-1 0-1,0 0 1,0 0 0,0 0 0,0 0 0,0 0 0,0 0 0,0 0-1,0 0 1,0 0 0,1 0 0,-1 0 0,0 0 0,0 0 0,0 0-1,0-1 1,0 1 0,0 0 0,0 0 0,0 0 0,-5 43 80,-61 544 331,65-572-344,0 2-292,3 31 1,-2-45 223,0 1 1,0-1-1,1 0 1,0 0-1,-1 0 1,1-1 0,0 1-1,1 0 1,-1 0-1,0 0 1,1-1-1,-1 1 1,1-1 0,0 1-1,0-1 1,4 4-1,10-1 83,-6-3-180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15123,'7'32'1841,"-4"5"-1145,-3 6-288,0 4 880,0 3-416,0 2-160,0-8-391,2-6-217,2-10-384,2-8-161,2-15-391,1-7-48,-1-18 560,1-4-216,1-11-56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221 126 14939,'0'-12'512,"0"-3"-49,0 0-1,-4-25 1,4 37-373,-1-1 0,0 1 0,0 0 0,0-1 0,0 1 0,-1 0 0,-2-4 0,3 6-33,1 0-1,-1 0 1,0 0-1,0 0 1,0 0-1,0 0 1,0 1-1,0-1 1,0 0-1,0 0 1,0 1-1,0-1 1,0 1-1,-1-1 1,1 1-1,0-1 1,0 1-1,0 0 1,-3-1-1,2 2 30,0-1 0,-1 0 0,1 1 0,0-1 0,-1 1 0,1-1 0,0 1 0,-1 0-1,1 0 1,0 0 0,0 0 0,0 1 0,0-1 0,0 1 0,0-1 0,1 1 0,-3 2-1,-28 37 606,27-34-538,-13 20 189,2 1 1,-16 34-1,24-44-205,1 0 1,1 0-1,0 1 0,-5 37 1,10-51-108,1-1 0,0 1 0,0-1 0,0 0 0,0 1 0,1-1 0,1 6 0,-2-9-23,1 0 1,-1 1 0,1-1-1,-1 0 1,1 0 0,0 1-1,-1-1 1,1 0 0,0 0 0,0 0-1,0 0 1,0 0 0,0 0-1,0 0 1,0-1 0,0 1-1,0 0 1,0 0 0,0-1-1,1 1 1,-1-1 0,0 1-1,0-1 1,1 0 0,-1 1-1,0-1 1,3 0 0,1 0 1,1 0 1,-1-1 0,0 0-1,0 0 1,0-1-1,0 1 1,0-1 0,0 0-1,-1-1 1,1 1 0,-1-1-1,1 0 1,4-3-1,5-6-3,0 0-1,18-20 0,-11 7 14,-1-1 0,20-36-1,-11 16-62,-27 49-32,-4 9 40,-4 23 14,4-24 3,-3 19 5,2 1 0,0-1 0,2 1 0,2-1 0,4 35 0,-3-51 15,1 1 0,0 0 1,1-1-1,0 0 1,2 0-1,0 0 1,0 0-1,1-1 1,1 0-1,0-1 1,0 0-1,17 17 1,8 4 7,-20-22 11,-1 0 0,-1 1 0,0 0 0,-1 1 0,0 0 0,8 16 0,-17-27 3,0 0 0,0-1 1,-1 1-1,1 0 0,0 0 0,-1 0 0,1 0 1,-1 0-1,0 0 0,0 0 0,0 0 1,0 0-1,0 0 0,0 0 0,0 0 0,-1 0 1,1 0-1,-1 0 0,0 0 0,1 0 0,-1 0 1,0 0-1,0 0 0,0-1 0,0 1 1,0 0-1,-1-1 0,1 1 0,0-1 0,-1 1 1,1-1-1,-1 0 0,0 0 0,1 1 0,-1-1 1,0 0-1,0 0 0,-1 0 0,-7 3 101,1 0 0,-1 0 0,0-1 0,0 0 0,0-1-1,-14 2 1,4-3 31,0 0 0,0-1 0,0-2 0,0 1 0,1-2 0,-25-7 0,5-1-913,-75-33 1,117 45 342,-1-1 0,1 1 1,0-1-1,0 0 1,0 0-1,0-1 0,4 0 1,15-8-260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15451,'4'-2'507,"0"-1"-1,0 1 0,0-1 1,1 1-1,-1 1 1,9-3-1,292-108 1727,-304 111-2226,1 1 1,0-1 0,0 0-1,0 1 1,0-1 0,0 1-1,1 0 1,-1 0 0,0 0 0,0 0-1,0 0 1,0 0 0,0 0-1,0 1 1,0-1 0,0 1-1,0-1 1,0 1 0,0 0 0,0 0-1,3 2 1,-3-1 10,0 0 0,0 1 0,0-1 0,-1 1 0,1-1 0,-1 1 0,1 0 0,-1 0 0,0-1 0,0 1 0,0 0 1,-1 0-1,1 0 0,0 3 0,5 57 424,-3 0 0,-2 0 0,-9 64 0,4-56-135,1 169 263,4-157-2000,-8-118 1893,3 19-561,-3-16-114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1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16660,'-5'-4'1808,"13"4"-968,5-1-288,7-4 1177,5 1-465,8-3-480,5 0-152,3-5-272,2-1-208,0 0-456,-1 1-296,-9 0-1816,-6 5 2072,-16 5-337,-5 2-263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13987,'0'2'200,"-1"-1"0,1 1 0,-1 0 0,1-1 0,0 1 0,0 0 0,0 0 0,0-1 0,0 1 0,0 0 0,1-1 0,-1 1 0,0 0 0,1-1 0,-1 1 0,1 0 0,0-1 0,0 1 0,-1-1 0,1 1 0,0-1 0,0 0 0,2 3 0,-1-3-36,1 0-1,-1 0 1,0 0 0,0 0-1,1 0 1,-1 0-1,1-1 1,-1 1-1,0-1 1,1 1-1,-1-1 1,1 0-1,-1 0 1,1 0-1,-1-1 1,4 0-1,-4 1-137,-1 0-1,1 0 1,-1 0-1,0-1 1,1 1-1,-1-1 0,0 1 1,1-1-1,-1 1 1,0-1-1,0 0 1,1 0-1,-1 1 1,0-1-1,0 0 1,0 0-1,0 0 0,0 0 1,0 0-1,-1-1 1,1 1-1,0 0 1,0 0-1,-1-1 1,1 1-1,-1 0 0,1 0 1,-1-1-1,1 1 1,-1-1-1,0 1 1,0 0-1,0-1 1,0 1-1,0-1 1,0 1-1,0-1 0,0 1 1,-1 0-1,1-1 1,0 1-1,-1 0 1,1-1-1,-1 1 1,-1-2-1,2 1-20,-1 1 1,1 0-1,-1 0 0,1 0 1,-1 0-1,1 0 0,-1 0 0,0 0 1,0 0-1,0 0 0,1 0 1,-1 0-1,0 0 0,0 1 0,0-1 1,0 0-1,-1 1 0,1-1 1,0 1-1,0-1 0,0 1 0,0-1 1,-1 1-1,1 0 0,0 0 0,0-1 1,0 1-1,-1 0 0,1 0 1,0 0-1,0 0 0,-1 1 0,1-1 1,0 0-1,0 0 0,0 1 1,-1-1-1,1 1 0,0-1 0,0 1 1,0 0-1,0-1 0,0 1 1,0 0-1,0 0 0,0-1 0,0 1 1,0 0-1,1 0 0,-2 2 1,-1 0-8,0 1 0,1-1 0,0 1 0,0 0 0,0 0 0,0 0 0,1 0 0,0 0 1,0 0-1,0 0 0,0 0 0,0 1 0,1-1 0,0 0 0,0 0 0,0 1 0,0-1 0,2 8 1,-2-11 0,0-1 0,0 1 1,1-1-1,-1 1 0,0 0 1,0-1-1,0 1 1,1-1-1,-1 1 0,0-1 1,1 1-1,-1-1 1,0 1-1,1-1 0,-1 1 1,1-1-1,-1 1 1,1-1-1,-1 0 0,1 1 1,-1-1-1,1 0 0,-1 1 1,1-1-1,-1 0 1,1 0-1,0 0 0,-1 1 1,1-1-1,-1 0 1,2 0-1,-1 0 2,0-1 0,1 1 1,-1-1-1,0 0 0,0 1 0,1-1 0,-1 0 1,0 1-1,0-1 0,0 0 0,0 0 0,0 0 1,1-1-1,3-4-23,-1 1 1,0-1-1,0 0 0,4-8 1,-5 8-13,-1 0 0,0-1 0,0 1 0,0 0 1,-1-1-1,0 0 0,0 1 0,-1-1 0,0-12 0,-5 4-27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35 270 15923,'-5'-5'378,"1"0"-1,0 0 0,0 0 1,0-1-1,-3-7 0,5 10-286,1-1 0,0 1 1,0 0-1,1-1 0,-1 1 0,1 0 0,-1-1 0,1 1 1,0-1-1,1 1 0,-1-1 0,1-3 0,2-4 119,0 0 1,1 0-1,0 1 0,0 0 1,1-1-1,1 2 0,0-1 1,0 0-1,0 1 0,15-15 1,-16 19-175,0 0 0,0 0 1,0 1-1,0-1 0,1 1 0,0 0 1,0 1-1,0-1 0,0 1 1,1 1-1,-1-1 0,1 1 1,-1 0-1,1 0 0,0 1 1,0 0-1,0 0 0,11 1 0,-15 0-35,0 0 0,0 1-1,-1 0 1,1 0-1,0-1 1,0 2 0,-1-1-1,1 0 1,-1 0-1,1 1 1,-1 0-1,0-1 1,1 1 0,-1 0-1,0 0 1,0 0-1,0 0 1,0 1 0,-1-1-1,1 0 1,-1 1-1,1-1 1,-1 1-1,0 0 1,0-1 0,0 1-1,0 0 1,0 4-1,1 5 1,0 0 0,-1 0 0,-1 0-1,0 0 1,-2 17 0,-3 8 13,-2-1-1,-1 1 1,-20 52 0,-51 103 123,16-42-12,53-125-102,3-7 16,0 0 0,1 1 0,0 0 0,-4 38 0,9-54-33,1-1 1,0 0-1,0 1 0,0-1 1,0 0-1,0 1 1,0-1-1,1 0 1,-1 1-1,1-1 1,0 0-1,0 1 1,0-1-1,0 0 1,0 0-1,0 0 1,0 0-1,1 0 1,-1 0-1,1 0 0,-1 0 1,1-1-1,0 1 1,0-1-1,2 2 1,-1-1 3,1 0-1,0-1 1,0 0 0,0 1 0,1-1 0,-1-1-1,0 1 1,0-1 0,0 0 0,1 0 0,-1 0-1,0 0 1,8-2 0,5-2 12,0 0 1,0-2-1,-1 0 1,18-9-1,64-37-367,-82 43 182,116-79-800,-96 60 674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2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30 185 17316,'-20'-2'1348,"11"1"-546,16 1 310,3 0-915,0-1 1,1 0-1,-1-1 0,0 0 1,-1 0-1,1-1 1,0 0-1,11-6 0,72-40 62,-87 46-208,53-36 54,-45 29-102,0 0 0,1 0 1,0 2-1,1 0 0,32-12 1,-46 20-5,-1-1 0,0 1 0,0 0 1,1 0-1,-1 0 0,0 0 0,1 0 0,-1 0 1,0 0-1,0 1 0,0-1 0,1 0 0,-1 1 1,0-1-1,0 1 0,0-1 0,0 1 0,1 0 1,-1-1-1,0 1 0,0 0 0,0 0 0,-1 0 1,1-1-1,0 1 0,0 0 0,0 0 0,-1 0 1,1 1-1,0-1 0,-1 0 0,1 0 0,-1 0 1,1 0-1,-1 1 0,0-1 0,1 2 0,1 6 19,-1 1-1,1-1 0,-1 19 0,-1-25-8,-3 70 335,-18 112 0,7-79-8,13-95-355,-20 213 869,19-174-1399,2 1 1,10 71-1,-10-121 494,-1-1 0,1 0 0,0 0 0,0 0 0,0 0 0,0 0 0,0 0 0,-1 0 0,1 0 0,0 0 0,0 0 0,0 0 0,0 0 0,0 0 0,-1 0 0,1 0 1,0 0-1,0 0 0,0 0 0,0 0 0,-1 0 0,1 0 0,0 0 0,0 0 0,0 0 0,0 0 0,0 0 0,0 0 0,-1-1 0,1 1 0,0 0 0,0 0 0,0 0 0,0 0 0,0 0 0,0 0 0,0 0 0,-1-1 0,1 1 0,0 0 0,0 0 0,-29-28-1382,7 6 582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12491,'0'7'1280,"5"9"-944,2 7-152,7 6 1072,6 2-1056,6 2-224,7-7-232,4-3 256,1-14-80,0-7-32</inkml:trace>
  <inkml:trace contextRef="#ctx0" brushRef="#br0" timeOffset="1">420 0 15067,'-14'19'516,"1"1"0,1 0-1,0 1 1,2 0 0,0 1-1,1 0 1,2 0 0,-9 40-1,13-49-440,1 0 1,0 0-1,1 0 0,0 21 0,1-31-75,0-1-1,0 1 0,1-1 0,-1 1 1,1-1-1,-1 0 0,1 1 0,0-1 1,0 1-1,0-1 0,0 0 0,0 0 1,0 0-1,1 0 0,-1 0 0,1 0 1,-1 0-1,1 0 0,0 0 0,0-1 1,0 1-1,0-1 0,0 1 0,0-1 1,0 0-1,0 0 0,0 0 0,1 0 1,-1 0-1,0 0 0,5 0 0,0 0-116,-1-1-1,1 0 1,0-1 0,0 0-1,0 0 1,-1 0-1,1-1 1,0 0-1,-1 0 1,0 0 0,1-1-1,5-4 1,-2 2-193,-1-1 0,0 0 1,0 0-1,-1-1 1,0 0-1,0-1 0,7-9 1,-2 0-361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2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3 209 16299,'-3'-15'1673,"6"2"-897,6 0-264,9 4 896,7-1-167,5-3-409,6 2-152,5-5-256,2 0-96,5 2-416,-3-3-216,1-2-440,-1 3 616,-1 2-144,-4 1-112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9 279 16740,'-2'-4'159,"1"1"1,0 0-1,0 0 1,0 0-1,0-1 1,1 1-1,-1-1 1,1 1-1,0 0 0,0-1 1,0 1-1,0-1 1,1 1-1,-1 0 1,1-1-1,0 1 1,0 0-1,0 0 1,1-1-1,2-4 1,3-5 145,1 0 1,1 0 0,11-13-1,-18 24-251,9-12 70,2 1 0,-1 0 1,1 1-1,1 1 0,0 0 1,1 1-1,0 0 0,1 1 1,29-12-1,-38 18-104,1 1-1,0 0 1,-1 0-1,1 1 1,0 0 0,0 0-1,0 0 1,0 1-1,0 1 1,12 1 0,-14 0-16,0-1 1,-1 1-1,1 0 1,-1 1-1,1-1 1,-1 1-1,0 0 1,0 1-1,0-1 1,-1 1-1,1 0 1,-1 0-1,0 0 1,0 1-1,6 7 1,-4-2-2,-1 1 0,0-1 1,0 1-1,5 17 1,-7-17 6,1-1 1,0 0-1,0 0 1,1 0-1,7 10 1,-11-19-11,0 1 1,0-1 0,1 0 0,-1 1-1,0-1 1,1 0 0,-1 0 0,0 0-1,1 0 1,-1 0 0,1-1 0,0 1-1,-1 0 1,1-1 0,0 1 0,-1-1-1,1 1 1,0-1 0,3 0 0,-1 0 1,-1 0 1,1-1-1,-1 1 1,1-1-1,0 0 1,-1 0 0,0 0-1,1-1 1,3-1-1,5-5-7,1 0-1,-2 0 1,19-18-1,-15 14-270,-2-1-1,0-1 0,0 0 0,-1 0 1,-1-1-1,0-1 0,9-19 0,-20 22-548,-7 25 274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4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14563,'37'-36'2393,"-19"18"-1741,2 0 0,0 1 0,42-27 0,-51 38-529,0-1 0,1 2 0,0-1 0,0 1 0,0 1 0,1 1 0,0-1 0,-1 2 0,26-2 0,-33 3-100,-1 2 0,1-1 0,0 0 0,0 1 0,0 0 0,-1 0 0,1 0 0,0 1 0,-1 0 0,1-1 0,-1 2 0,0-1 0,1 0 0,-1 1 1,0 0-1,-1 0 0,1 0 0,0 0 0,-1 1 0,0-1 0,0 1 0,0 0 0,3 5 0,1 5-5,0 1 0,0 0 0,-2 0 0,0 1 0,5 23 0,-10-38-14,0 0 0,0 0 0,0 0 0,0 0 0,1 0 0,-1 0 0,0 0 0,1 0 0,-1 0 0,1 0 0,-1-1 0,1 1 0,0 0 0,-1 0 0,1 0 0,0-1 0,-1 1 0,2 1 0,-1-2 1,0 0 0,-1 0 0,1 0-1,-1 0 1,1 0 0,-1 0 0,1 0-1,-1 0 1,1-1 0,0 1 0,-1 0-1,1 0 1,-1 0 0,1-1 0,-1 1-1,1 0 1,-1 0 0,1-1 0,-1 1-1,0 0 1,1-1 0,-1 1 0,1-1-1,-1 0 1,6-5 57,-1-1 0,-1 0-1,7-12 1,-4 7-4,10-17-92,1 1-1,2 1 1,0 0-1,2 2 1,1 0-1,26-21 1,-44 41-158,-3-1-85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0 838 15779,'167'-299'3291,"-49"95"-3113,50-115 221,-160 304-240,-11 21-4,-11 21-1,-19 59 115,5 1 1,-28 140-1,32-81-124,22-122-207,1 0-1,1 0 0,5 46 1,-4-67 84,-1 0 1,1 0-1,0 0 0,0 0 1,0 0-1,0 0 0,1 0 1,-1-1-1,1 1 0,-1 0 1,1-1-1,0 0 0,0 1 1,3 2-1,-3-4 13,0 1-1,0-1 0,0 0 0,-1 0 1,1 0-1,0 0 0,0-1 1,0 1-1,1 0 0,-1-1 1,0 0-1,0 1 0,0-1 1,0 0-1,0 0 0,1 0 0,-1 0 1,0-1-1,3 0 0,13-6 76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17308,'-4'43'1088,"-5"4"-976,0 8-80,4 8 104,0 4-16,4-1-80,1-4-112,0-12-392,4-9-160,-1-19 488,1-13-80,2-20-104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167 106 14587,'0'-15'764,"-1"-35"392,1 47-1079,-1 1 0,1 0-1,0 0 1,-1-1 0,0 1 0,1 0 0,-1 0-1,0 0 1,0 0 0,0 0 0,0 0-1,-1 0 1,1 0 0,0 1 0,-1-1 0,0 0-1,-3-2 1,4 4-33,0-1 1,1 1-1,-1 0 0,0 0 0,0 0 0,0 0 1,0 0-1,0 0 0,0 0 0,0 0 0,0 0 1,0 0-1,0 1 0,0-1 0,0 0 0,0 0 1,0 1-1,0-1 0,0 1 0,1-1 0,-1 1 1,0-1-1,0 1 0,0 0 0,1-1 1,-1 1-1,0 0 0,1 0 0,-1-1 0,0 3 1,-21 30 236,18-26-194,-16 27 70,-18 45 0,31-62-93,1 0 0,0 0-1,1 0 1,1 1 0,-1 18-1,4-33-45,1 1 1,0-1-1,0 0 0,0 0 0,0 1 0,1-1 0,0 0 0,-1 1 0,1-1 1,0 0-1,0 0 0,1 0 0,-1 0 0,3 5 0,-2-6-8,0-1-1,-1 1 0,1-1 1,0 0-1,-1 1 1,1-1-1,0 0 1,0 0-1,0 0 1,0 0-1,0 0 1,0-1-1,1 1 1,-1 0-1,0-1 0,0 0 1,0 0-1,1 1 1,-1-1-1,0-1 1,0 1-1,1 0 1,1-1-1,6-1 4,-1 0 0,1-1 0,-1-1-1,0 1 1,0-2 0,0 1 0,0-1 0,-1 0-1,0-1 1,0 0 0,0 0 0,9-11 0,0-1-14,0-1 0,-1 0 0,22-38 0,-11 1-41,-23 46-23,-12 34 73,1-1 1,2 1-1,0 1 0,1-1 0,2 1 1,0-1-1,2 1 0,0 0 1,7 42-1,-5-56-2,0 0 0,1 0 1,0 0-1,0-1 0,1 1 1,8 14-1,-9-20-3,1 0-1,-1 0 1,1 0 0,0 0-1,0-1 1,1 1 0,-1-1-1,1 0 1,0-1 0,0 1-1,0-1 1,1 0-1,7 3 1,-7-4 20,-1 1-1,0-1 0,0 1 1,0 0-1,0 0 0,0 1 1,0 0-1,-1-1 1,0 2-1,0-1 0,0 0 1,0 1-1,-1-1 1,1 1-1,-1 0 0,0 0 1,-1 1-1,1-1 1,-1 1-1,0-1 0,-1 1 1,1-1-1,-1 1 0,0 0 1,-1 0-1,1 0 1,-1 0-1,0-1 0,0 1 1,-1 0-1,0 0 1,-3 10-1,3-12 10,0 0 1,-1 1-1,0-1 1,1-1-1,-1 1 1,-1 0-1,1 0 1,-1-1-1,1 1 1,-1-1-1,0 0 1,0 0-1,0 0 1,-7 5-1,4-5 64,0 0 1,0 0-1,0 0 0,0-1 0,0 0 1,-1 0-1,1-1 0,-14 2 0,4-2 75,-1-1 0,1 0 0,-1-1-1,1-1 1,0-1 0,-32-9 0,45 11-175,-11-3-267,0 0 0,1-1 0,-1-1 0,1 0 0,-20-13 0,33 19 248,0 0 0,0 0 0,0 0 0,0 0 0,-1 0 0,1 0 0,0 0-1,0-1 1,0 1 0,0 0 0,0 0 0,-1 0 0,1 0 0,0 0 0,0 0 0,0 0 0,0-1 0,0 1 0,0 0 0,0 0 0,-1 0 0,1 0 0,0 0 0,0-1 0,0 1 0,0 0-1,0 0 1,0 0 0,0 0 0,0-1 0,0 1 0,0 0 0,0 0 0,0 0 0,0 0 0,0-1 0,0 1 0,0 0 0,0 0 0,0 0 0,0 0 0,0-1 0,0 1 0,1 0 0,-1 0-1,0 0 1,0 0 0,0 0 0,0-1 0,0 1 0,0 0 0,0 0 0,1 0 0,-1 0 0,0 0 0,0 0 0,0 0 0,0 0 0,0 0 0,1-1 0,-1 1 0,0 0 0,0 0 0,1 0-1,11-2-254,-12 2 220,23-1-516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16772,'1'-3'142,"1"0"0,0 0-1,0 0 1,0 0 0,0 0 0,0 1 0,1-1 0,-1 1 0,1 0 0,0 0 0,0 0 0,0 0 0,-1 0 0,2 1 0,-1-1 0,0 1 0,0 0 0,0 0 0,1 0 0,-1 0 0,4 0 0,9-1 55,-1 1-1,1 1 1,22 2 0,-19-1-144,21 1 4,-1 1-21,0-2 0,47-5-1,-85 4-30,1-1-1,-1 1 1,1 0 0,-1 0-1,1 0 1,-1 0 0,1 0-1,-1 0 1,1 0 0,-1 0-1,1 0 1,-1 1 0,1-1-1,-1 1 1,1-1 0,-1 1-1,0 0 1,1-1 0,-1 1-1,0 0 1,2 1 0,-2 0 22,0 1 1,0-1-1,0 1 0,0-1 1,0 1-1,-1-1 1,1 1-1,-1 0 1,0-1-1,1 1 1,-2 5-1,0 40 424,-3 0-1,-15 71 1,6-41-53,2-8-132,-4 17-166,-4 137-1,19-243-1011,0 0 0,-2-1 0,0 1 0,-1 0-1,-6-19 1,-7-10-16,-4 0-102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5:5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15435,'0'1'1529,"6"3"-833,5-1-208,15-3 760,4-6-144,12-5-303,5-3-145,7-4-160,1-3-280,5-2-400,2 0-480,-6 4 584,-9 4-120,-4 5-152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7:1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2225 309 12835,'-45'-30'427,"-1"1"0,-97-44 0,109 60-323,0 1 0,-1 1 0,0 2-1,-1 2 1,-50-4 0,35 9 40,1 2 1,-1 3-1,1 2 0,0 2 1,0 2-1,-93 30 0,55-6 42,1 2-1,-150 87 1,150-70-136,3 4 0,2 4 0,3 2-1,-104 108 1,138-121-45,2 2-1,-68 108 0,86-115 0,1 0-1,3 1 0,2 1 1,-20 72-1,29-79-1,2 1 0,2 0 0,2 0 1,1 0-1,2 1 0,2-1 0,2 0 0,1 1 0,3-1 0,0-1 1,3 0-1,1 0 0,2-1 0,2 0 0,1-1 0,2-1 1,2 0-1,1-2 0,1 0 0,2-2 0,1 0 0,2-2 1,1-1-1,1-1 0,1-1 0,2-2 0,0-1 0,55 29 1,-42-30-13,1-3 1,1-1 0,1-3 0,1-1-1,0-3 1,89 10 0,-53-15-15,0-4 0,1-3-1,104-15 1,-84 1-58,0-5 0,-2-5-1,0-4 1,181-77 0,-207 70 30,-2-4 0,-1-4 0,-3-2 0,-2-4 0,-1-2 0,95-95 0,-128 108 103,-1-1-1,-3-2 1,-1-1-1,-2-2 1,43-85 0,-55 90 56,-2 0 0,-1 0 0,-2-1 1,-2-1-1,-1 0 0,-2 0 1,2-77-1,-10 71 51,-2 1 0,-3-1 1,-18-79-1,6 59 142,-52-121-1,46 138-198,-2 0 1,-2 2-1,-2 1 0,-2 1 0,-2 1 0,-2 3 1,-2 0-1,-50-41 0,61 60-68,-1 2-1,-1 1 1,-1 2 0,0 0-1,-2 2 1,0 2 0,-44-15-1,47 21-39,0 1 1,0 1-1,-1 2 0,0 0 0,0 3 0,0 0 0,0 2 0,-52 7 0,42 1-121,0 1 0,1 2 1,0 2-1,1 2 0,1 1 0,0 2 1,2 1-1,-48 36 0,-5 6-99,16-21-71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33 711 14099,'-8'12'777,"4"-8"-550,0 1 1,0 1-1,1-1 1,0 0-1,-4 9 1,7-7 650,6-9-237,6-10 23,9-20-175,-2-1 0,-1-1-1,17-46 1,-18 39-268,32-72 194,-5-2-1,47-191 0,-102 349-386,6 19-3,4 1 0,2 0 1,3-1-1,13 67 0,9 3-133,-20-109-237,2 0 0,0-1-1,17 32 1,-24-51 152,1 0-1,0-1 1,0 1 0,0 0-1,0-1 1,0 0-1,5 4 1,-7-6 167,0 1 1,1-1 0,-1 0-1,1 0 1,-1 1 0,1-1-1,-1 0 1,1 1 0,-1-1-1,1 0 1,-1 0 0,1 0-1,-1 0 1,1 0-1,-1 0 1,1 1 0,-1-1-1,1 0 1,-1 0 0,1-1-1,-1 1 1,1 0 0,-1 0-1,1 0 1,-1 0 0,1 0-1,-1 0 1,1-1 0,-1 1-1,1 0 1,-1-1-1,1 1 1,-1 0 0,1 0-1,-1-1 1,0 1 0,1-1-1,-1 1 1,0 0 0,1-1-1,-1 1 1,0-1 0,1 1-1,-1-1 1,0 0-1,6-16-748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173 765 13011,'-2'-1'97,"0"-1"0,0 1 0,-1 0 0,1 0 0,0 0 0,-1 0 0,1 1 0,-1-1 0,1 0 0,-1 1 0,1 0 0,-1 0 0,1 0 0,-1 0 0,0 0 0,1 0 0,-1 1 0,1-1 0,-1 1 0,1 0 0,-1-1 0,1 1 0,0 0 0,-1 1 0,1-1 0,0 0 0,0 1 0,0-1 0,0 1 0,-4 3 0,-1 3 147,-1-1-1,1 2 0,0-1 1,1 1-1,-11 17 0,11-14-101,-1 1 0,2-1-1,0 1 1,0 0-1,1 0 1,0 1-1,2-1 1,-1 1 0,2-1-1,0 1 1,0 0-1,3 22 1,-2-33-117,1 0 1,-1 0 0,1 0-1,0 0 1,0 0-1,0 0 1,1 0 0,-1 0-1,1-1 1,0 1-1,-1 0 1,1-1 0,0 0-1,4 4 1,-5-5-14,1 0 1,0 0 0,0 1-1,0-2 1,0 1 0,0 0-1,0 0 1,0-1 0,0 1 0,0-1-1,0 1 1,0-1 0,0 0-1,0 0 1,0 0 0,0 0-1,0 0 1,0-1 0,0 1-1,0 0 1,1-1 0,-1 0-1,3-1 1,3-2 12,0-1-1,0 1 1,0-2 0,0 1 0,-1-1-1,0 0 1,9-11 0,3-4 52,20-30 0,-24 28-8,0-2 0,-1 1-1,14-38 1,-23 50-41,0-1 0,-1-1 0,-1 1 0,0 0 0,-1-1 0,0 0 0,-1 1 0,-1-25 0,0 37-27,0 0 0,0 0 0,0 0 1,0 0-1,0 0 0,0 0 0,0 0 0,0 0 0,0 0 1,-1 0-1,1 0 0,-1 0 0,1 0 0,0 0 1,-1 0-1,1 0 0,-1 0 0,0 1 0,1-1 0,-1 0 1,0 0-1,1 1 0,-1-1 0,0 0 0,0 1 1,0-1-1,0 1 0,0-1 0,1 1 0,-3-1 0,2 1 0,0 1-1,0-1 0,1 1 1,-1-1-1,0 1 0,0-1 1,0 1-1,0-1 0,1 1 0,-1 0 1,0 0-1,1-1 0,-1 1 1,0 0-1,1 0 0,-1 0 1,1 0-1,-1-1 0,1 1 0,0 0 1,-1 0-1,1 0 0,0 0 1,0 0-1,-1 0 0,1 0 1,0 0-1,0 2 0,-1 7-3,1 0 0,0 0 1,0 0-1,1 1 0,0-1 0,1 0 0,0 0 0,1 0 1,0-1-1,4 11 0,-5-16 2,-1-1 1,1 0-1,0 0 1,0 0-1,0 0 1,1 0-1,-1 0 1,1 0-1,-1-1 1,1 1-1,0-1 1,0 0-1,4 3 1,-4-4 3,0 0-1,0 0 1,0-1 0,0 1 0,0-1 0,0 1-1,0-1 1,0 0 0,0 0 0,0 0-1,0 0 1,0-1 0,0 1 0,0-1 0,0 0-1,0 0 1,-1 0 0,6-2 0,0-2 4,-1 1-1,0-1 1,1-1 0,-2 0 0,1 0 0,-1 0-1,0 0 1,0-1 0,0 0 0,-1 0 0,-1-1-1,1 0 1,4-11 0,3-7 54,-1-1 0,13-51 1,-14 31 3,-2 0 0,-1-1 0,-3 0 0,-2 0 1,-2 0-1,-2 1 0,-2-1 0,-12-54 0,13 89-47,1 1 0,-1 0-1,-1 0 1,0 0 0,-1 1-1,0-1 1,-11-15 0,16 26-18,-1 0-1,0 0 1,0 0 0,0 0 0,0 0 0,0 0 0,0 1-1,0-1 1,0 0 0,0 0 0,0 1 0,0-1 0,0 1-1,-1-1 1,1 1 0,0-1 0,0 1 0,-1 0 0,1-1-1,0 1 1,-1 0 0,1 0 0,0 0 0,-1 0 0,1 0-1,0 1 1,0-1 0,-1 0 0,1 0 0,0 1 0,-1-1-1,1 1 1,0-1 0,0 1 0,0 0 0,0-1 0,0 1-1,0 0 1,-2 1 0,-2 7-1,0 0 1,1 1-1,0-1 1,0 1-1,1 0 0,1 0 1,-1 0-1,0 17 1,-2 12 2,1 1 0,3-1 0,3 43 1,-1-60-23,2 0 1,1 0 0,0 0-1,2 0 1,0-1 0,2 0 0,10 21-1,-14-35-35,0 1-1,1-1 1,0 0 0,0 0-1,1 0 1,11 11-1,-14-16 90,-1 0 0,1 0 0,0 0 0,0 0 0,0-1 0,0 1 0,0-1 0,0 1-1,0-1 1,0 0 0,0-1 0,1 1 0,-1 0 0,0-1 0,0 0 0,1 0 0,-1 0 0,1 0 0,-1 0-1,6-2 1,-4 0-15,1-1 0,-1 1 0,0-1 0,-1 0 0,1-1 0,0 1 0,-1-1 0,0 0 0,0 0 0,0 0 0,0-1 0,-1 1 0,0-1 0,4-7-1,16-38 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1 688 13347,'120'-624'4868,"-106"560"-3740,-12 174-126,1 8-601,4-40-280,3-1 0,37 144 1,-43-209-368,1 0 1,0 0-1,1 0 0,0-1 1,10 13-1,-15-23-82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15499,'-1'-7'1241,"2"14"-865,-1-3-96,7 17 512,2 10-160,4 12-216,-2 0-96,5 8-40,-3 1-32,-2-6-112,-2-5-72,0-9-216,-2-4-168,-3-12-376,-3-14 568,1-4-88,1-12-104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16828,'-1'10'140,"0"-1"1,-1 0-1,0 0 1,0 0 0,-1 0-1,0 0 1,-1 0-1,0-1 1,-7 13 0,-5 10 20,-2 10 36,1 1 0,3 0 0,-14 64 0,24-86-180,0 1 0,2 0-1,0 0 1,2 0 0,0 0 0,1 0 0,2-1-1,0 1 1,9 32 0,-9-44-15,0 1 0,1-2 0,1 1 0,-1 0 0,2-1 1,-1 0-1,1 0 0,0 0 0,0-1 0,1 0 0,0 0 0,1-1 0,-1 0 1,1 0-1,0-1 0,1 0 0,-1 0 0,11 3 0,-11-5 5,0 0-1,0-1 1,0 0 0,1-1-1,-1 1 1,0-2-1,1 1 1,-1-1 0,1 0-1,-1-1 1,0 0-1,1-1 1,-1 1-1,0-2 1,0 1 0,0-1-1,0 0 1,0-1-1,-1 0 1,14-8-1,-10 4 53,-1-1 0,0 0-1,0 0 1,-1 0-1,14-20 1,-19 23 15,0 0 1,0 1 0,-1-1 0,0-1-1,0 1 1,-1 0 0,1-1 0,-1 1-1,-1-1 1,1 1 0,-1-1 0,0 0-1,-1-7 1,0 12-39,0 0 0,0 0 0,-1 0 0,1 0 0,-1 0 0,1 0 0,-1 0 0,0 1 0,0-1 0,0 0 0,0 0 0,0 1 0,0-1 0,0 0 0,-1 1 0,1-1 0,0 1 0,-1 0 0,0-1 0,1 1 0,-1 0 0,0 0 0,1 0 0,-1 0 0,0 0 0,0 1 0,0-1 0,0 0 0,0 1 0,0-1 0,0 1 0,0 0 0,0 0 0,0 0 0,-4 0 0,-3 0 54,-1 1 0,0 0 0,1 0 1,-1 1-1,1 1 0,-10 3 0,3-1 4,1 2 1,0-1-1,-27 19 0,37-22-103,1-1 0,0 1 1,0 0-1,1 1 0,-1-1 0,1 1 0,-1-1 0,1 1 0,0 0 1,1 0-1,-1 1 0,1-1 0,-1 0 0,1 1 0,1 0 0,-1-1 0,-1 7 1,3-10-27,0 1 1,0 0 0,0-1 0,0 1 0,0-1 0,0 1 0,0 0 0,0-1 0,1 1 0,-1-1 0,0 1-1,1 0 1,0-1 0,-1 0 0,1 1 0,0-1 0,0 1 0,0-1 0,0 0 0,2 3 0,-1-3-60,0 1 0,0-1 1,0 0-1,0 0 0,1 0 1,-1 0-1,0 0 0,1 0 1,-1-1-1,0 1 0,1-1 1,3 1-1,2-1-105,0 0 1,0-1-1,0 1 1,0-2-1,0 1 1,0-1-1,9-3 1,21-13-401,0-4-124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10 147 17028,'-1'1'61,"1"-1"0,0 0 0,-1 0 0,1 0 0,-1 0 0,1 1 0,-1-1 0,1 0 0,0 0 0,-1 1 0,1-1 1,-1 0-1,1 0 0,0 1 0,-1-1 0,1 1 0,0-1 0,0 0 0,-1 1 0,1-1 0,0 1 0,0-1 0,-1 0 1,1 1-1,0-1 0,0 1 0,0 0 0,12 2 899,25-6 90,39-19-293,90-36 0,16-6-677,-176 62-89,2-1-12,0 1 0,0 0 0,0 0 0,9 1 0,-15 0 16,-1 1 0,0 0 0,1 0-1,-1 0 1,1 0 0,-1 1 0,1-1 0,-1 0-1,0 1 1,1-1 0,-1 0 0,0 1-1,1 0 1,-1-1 0,0 1 0,0 0-1,1 0 1,-1 0 0,0-1 0,0 1 0,0 0-1,0 1 1,0-1 0,0 0 0,0 0-1,-1 0 1,1 0 0,0 1 0,0 1-1,3 17 27,0 0-1,-2 0 0,0 0 0,-1 0 0,-2 0 0,-2 22 0,2-8 61,-11 160 527,3-62 5,8 141-1,11-195-1520,-16-98-2229,-1 8 2746,0 0-1,-11-13 1,-9-10-352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5 296 16059,'-5'-9'1649,"14"3"-865,5-1-224,16-2 816,6-2-151,10-5-361,4-5-128,6-8-192,3-2-152,-2-5-440,1 4-328,-12 1 360,-9 1-104,-14 2-56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16347,'0'0'21,"1"0"-1,-1 0 1,0 0-1,0 0 0,0 0 1,0 0-1,0 0 1,0 0-1,0 0 0,0 0 1,1 0-1,-1 0 1,0 0-1,0 0 0,0 0 1,0 0-1,0 1 1,0-1-1,0 0 0,0 0 1,0 0-1,0 0 0,1 0 1,-1 0-1,0 0 1,0 0-1,0 0 0,0 0 1,0 0-1,0 0 1,0 1-1,0-1 0,0 0 1,0 0-1,0 0 1,0 0-1,0 0 0,0 0 1,0 0-1,0 0 0,0 1 1,0-1-1,0 0 1,0 0-1,0 0 0,0 0 1,0 0-1,0 0 1,0 0-1,0 0 0,0 1 1,0-1-1,0 0 1,0 0-1,0 0 0,0 0 1,0 0-1,0 0 1,-1 0-1,1 0 0,0 0 1,0 0-1,0 1 0,11-10 704,16-20 9,4-10-220,-11 14-243,0 1 0,1 0 0,1 1 0,48-36 0,-65 56-254,1 0-1,-1 0 0,1 0 1,0 1-1,0-1 0,0 1 1,0 1-1,0-1 0,1 1 1,-1 0-1,0 1 0,1 0 1,6 0-1,6 2 13,-1 1-1,0 0 0,20 7 1,-20-4-7,1-1-1,34 3 1,-46-7-15,-1-1 0,1-1 0,-1 1 0,1-1 0,-1 0-1,1 0 1,-1-1 0,0 1 0,0-2 0,0 1 0,0-1-1,8-4 1,-5 0-4,1 0-1,-1 0 1,0-1 0,-1 0-1,0-1 1,0 0 0,-1 0-1,0-1 1,-1 0-1,0 0 1,6-14 0,-6 9-135,0 0 1,0 0 0,-2 0-1,0-1 1,-1 0 0,0 0 0,0-27-1,-3 38 13,0 1-1,0-1 1,-1 0-1,0 1 0,0-1 1,-2-7-1,2 11 100,1 0 1,0 0-1,-1 1 1,1-1-1,-1 0 1,1 0-1,-1 0 0,1 0 1,-1 1-1,0-1 1,0 0-1,1 1 0,-1-1 1,0 0-1,0 1 1,0-1-1,1 1 1,-1-1-1,0 1 0,0 0 1,0-1-1,0 1 1,0 0-1,0 0 0,0-1 1,0 1-1,0 0 1,0 0-1,0 0 1,0 0-1,0 0 0,0 1 1,0-1-1,0 0 1,0 0-1,0 1 1,0-1-1,-1 1 0,-1 1-43,-1 0-1,1 0 0,-1 0 0,1 1 0,0-1 1,-4 5-1,-24 26-499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6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3 551 14659,'-3'6'1419,"10"-20"-919,21-29 379,2 1 0,65-69 0,-84 99-757,0 0 1,1 1-1,0 0 0,19-11 1,-29 20-94,1 0 0,0 0 1,1 0-1,-1 1 0,0-1 0,0 1 1,1 0-1,-1 0 0,1 0 1,-1 0-1,1 1 0,-1-1 1,1 1-1,-1 0 0,1 0 0,-1 0 1,1 1-1,-1-1 0,1 1 1,-1 0-1,1 0 0,-1 0 1,1 0-1,-1 1 0,0-1 0,4 3 1,-1 1 53,0 1 0,0 0-1,0 0 1,-1 1 0,9 13 0,-11-15-26,0 0 1,0 0-1,1 0 0,0 0 0,0-1 1,0 1-1,0-1 0,1 0 0,-1-1 1,1 1-1,0-1 0,8 4 0,-10-6-38,-1-1 0,1 1 0,0-1 0,-1 0-1,1 0 1,0 0 0,-1-1 0,1 1 0,0-1 0,-1 1-1,1-1 1,-1 0 0,1 0 0,-1 0 0,0 0 0,1-1-1,-1 1 1,0 0 0,0-1 0,0 0 0,0 1 0,0-1-1,3-4 1,6-6 41,0-1 0,14-24 0,-17 26-24,142-247-266,-135 228 162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7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3 169 15027,'-1'-3'79,"0"0"0,1 1 0,-1-1 1,1 0-1,0 0 0,0 0 0,0 0 0,0 0 0,1 0 0,-1 1 0,1-1 0,0 0 0,-1 0 0,1 0 0,0 1 0,1-1 0,-1 0 1,0 1-1,1-1 0,0 1 0,-1 0 0,4-4 0,3-2-3,-1 0 0,2 0-1,-1 1 1,13-9 0,-7 7-40,-1 1 0,1 0 0,0 1 0,19-7 0,-28 12-26,-1 1 1,1-1-1,0 1 1,0 0-1,0 0 1,-1 0-1,1 1 1,0 0-1,0 0 0,0 0 1,0 0-1,0 1 1,0 0-1,0 0 1,-1 0-1,1 0 1,7 4-1,-10-3 1,1 0-1,-1 0 1,0 0-1,1 1 1,-1-1-1,0 1 1,-1-1-1,1 1 1,0 0-1,-1-1 1,0 1-1,1 0 1,-1 0-1,0 0 1,-1 0-1,1 0 1,0 0-1,-1 1 1,0-1-1,1 0 1,-1 0-1,-1 0 1,0 6-1,0 4 29,-1 1 1,-1-1-1,0 0 0,-7 15 0,-7 14 108,-2-2 1,-2 0-1,-33 45 0,2 0 212,55-89-333,1 1 1,0 0-1,-1 0 0,1 0 0,0 0 0,1 1 0,-1 0 0,7-3 0,1 0-31,0 0 0,21-6 0,-25 10-2,-1 0-1,0 1 1,0-1-1,1 1 1,-1 0-1,0 1 0,0 0 1,1 0-1,-1 1 1,0 0-1,0 0 1,0 0-1,-1 1 0,1 0 1,-1 0-1,1 1 1,-1 0-1,0 0 0,0 0 1,-1 1-1,1 0 1,-1 0-1,0 0 1,6 10-1,-6-8 16,0 0 0,-1-1 0,0 2 0,0-1 0,-1 0 0,0 1 0,-1 0 1,1-1-1,-1 1 0,-1 0 0,1 0 0,-1 0 0,-1 1 0,0-1 0,0 0 0,0 0 0,-1 0 0,-1 0 0,1 0 0,-1 0 0,-5 14 0,-2-4 167,0-1 0,-1-1-1,-1 0 1,0 0 0,-1-1 0,-23 22-1,6-10 356,-1-1 0,-41 26 0,70-51-535,0 0 1,0 0-1,0 0 0,0 0 1,-1-1-1,1 1 0,0 0 1,0-1-1,-1 1 0,1-1 1,-1 1-1,1-1 0,0 0 1,-1 0-1,-1 1 0,2-2 14,1 1 0,0 0 0,-1-1 1,1 1-1,0 0 0,0-1 0,-1 1 0,1 0 0,0-1 0,0 1 0,0 0 0,0-1 0,-1 1 0,1-1 0,0 1 0,0 0 0,0-1 0,0 1 0,0-1 0,0 1 0,0 0 0,0-1 0,0 1 0,0-1 0,0 1 0,0 0 1,0-1-1,1 1 0,-1-1 0,0 1 0,0-1 0,2-4 41,0 0-1,0 1 1,0-1 0,1 1 0,0 0 0,0-1 0,3-3 0,11-10-37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7:0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16275,'-3'43'1457,"1"1"-1137,-1-1-152,3 3 376,0-4-192,2-5-208,2-14-568,3-7 2152,3-18-1632,2-6 64,1-14 40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7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51 14483,'0'-3'108,"0"0"-1,0 0 1,-1 0-1,0 0 1,0 0-1,1 0 1,-2 1-1,1-1 1,0 0-1,0 1 1,-4-5-1,4 6-82,0 0 0,0-1 0,0 1-1,-1 0 1,1 1 0,0-1 0,-1 0-1,1 0 1,-1 1 0,1-1 0,-1 0 0,1 1-1,-1-1 1,1 1 0,-1 0 0,1 0 0,-1 0-1,0-1 1,1 1 0,-1 1 0,0-1-1,1 0 1,-1 0 0,-2 1 0,-1 1 52,1 0 1,-1-1-1,1 2 1,0-1-1,0 0 0,-1 1 1,2 0-1,-1 0 1,0 0-1,1 0 1,-1 0-1,1 1 0,-4 5 1,-5 7 236,-17 32-1,28-46-297,-16 31 145,1 0 0,2 2 0,1-1 0,2 1 0,2 1 0,0 0 0,3 0 0,-3 59 1,8-85-133,1 1 0,0-1 0,1 0 0,1 1 0,-1-1 1,6 15-1,-7-23-24,1 0 0,0 0 1,0 0-1,0 0 1,0-1-1,0 1 0,0 0 1,1-1-1,-1 1 1,0-1-1,1 1 0,-1-1 1,1 0-1,0 1 1,-1-1-1,3 1 0,-1-1 0,-1-1-1,0 1 1,1-1-1,-1 0 1,0 1-1,1-1 1,-1 0-1,0 0 0,1-1 1,-1 1-1,0 0 1,1-1-1,-1 0 1,0 1-1,1-1 1,-1 0-1,3-2 1,7-3 3,-1-1 1,0 0 0,0-1 0,-1 0 0,0-1-1,15-15 1,49-68-8,-19 15-79,-4-2-1,53-110 0,-101 186 15,-2 5 22,-2 13 8,-5 23 17,-21 171 44,25-180 0,1 0 0,2 0-1,1 1 1,1-1 0,8 32 0,-10-55-19,0 0 0,1 0 0,0 0 0,1 0 0,-1 0 0,1-1 0,0 1-1,0-1 1,1 0 0,-1 0 0,1 0 0,1 0 0,-1-1 0,0 1 0,1-1 0,0 0 0,0-1 0,0 1 0,1-1 0,-1 0 0,1 0 0,0-1 0,-1 0 0,8 2 0,-7-2 0,-1-1 0,1 1 1,-1 0-1,0 1 0,0-1 1,0 1-1,0 0 1,0 1-1,-1-1 0,1 1 1,-1 0-1,0 0 0,0 0 1,0 0-1,-1 1 1,1-1-1,-1 1 0,0 0 1,-1 0-1,1 0 0,-1 1 1,0-1-1,0 1 0,-1-1 1,0 1-1,0-1 1,0 1-1,0 11 0,0-5 83,-1 1 0,0-1 0,-1 0 0,0 1 0,-1-1 0,-1 0 0,0 0-1,0 0 1,-1 0 0,-1-1 0,-9 18 0,9-20 8,0-1-1,-1 0 1,-1 0 0,1-1-1,-1 1 1,0-2 0,-1 1 0,1-1-1,-1 0 1,0 0 0,-1-1-1,0 0 1,0-1 0,-18 7 0,9-6-23,0-1 0,0 0 0,-1-1 0,0-1 0,1-1 1,-1-1-1,0 0 0,1-2 0,-1 0 0,1-1 1,-1 0-1,1-2 0,0 0 0,1-1 0,-23-11 0,39 17-102,-1-1 0,0 0 0,1 0-1,-1 0 1,1 0 0,-1 0-1,1 0 1,-1 0 0,1 0-1,0-1 1,-1 1 0,1 0-1,0-1 1,0 1 0,0-1-1,0 0 1,0 1 0,1-1 0,-1 0-1,0 1 1,0-4 0,1 4-33,1-1 0,-1 1 0,1 0 0,-1-1 0,1 1 0,0-1 0,0 1 1,-1 0-1,1 0 0,0-1 0,0 1 0,0 0 0,0 0 0,0 0 0,1 0 1,-1 0-1,0 0 0,0 0 0,1 1 0,-1-1 0,0 0 0,1 1 0,-1-1 0,1 1 1,2-1-1,23-10-757,9-2 142,35-19 1,-13 0-53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12035,'-12'-9'4299,"12"9"-4273,0 0 0,0 0 0,0 0 0,0-1 0,0 1 0,0 0 0,0 0 0,0 0 0,0 0 0,0 0 0,0 0 0,-1 0 0,1-1 0,0 1 0,0 0 0,0 0 0,0 0 0,0 0 0,0 0 0,0 0 0,-1 0 0,1 0 0,0 0 0,0 0 0,0 0 0,0 0 0,0 0 0,-1 0 0,1 0 0,0 0 0,0 0 0,0 0 0,0 0 0,0 0 0,-1 0 0,1 0 0,0 0 0,0 0 1,0 0-1,0 0 0,0 0 0,0 0 0,-1 0 0,1 0 0,0 0 0,0 0 0,0 1 0,0-1 0,0 0 0,0 0 0,0 0 0,0 0 0,-1 0 0,1 0 0,0 0 0,0 1 0,0-1 0,0 0 0,0 0 0,0 0 0,-8 8 412,0 6-246,0 0 0,1 1 1,0 0-1,-6 25 0,-14 67-42,23-87-73,-22 124 262,24-125-270,1 0-1,0 0 1,2 0 0,0 0-1,6 31 1,-6-47-58,-1 0 0,1 0 0,0-1 0,0 1 0,0 0 0,0-1 0,1 1 0,-1-1 0,0 1 0,1-1 0,0 0 0,0 0 0,0 0 0,0 0 0,0 0 0,0 0 0,0 0 0,4 2 1,-4-4-5,1 1 0,-1 0 1,0 0-1,1-1 1,-1 0-1,1 1 1,-1-1-1,1 0 0,-1 0 1,1 0-1,-1-1 1,1 1-1,-1 0 1,1-1-1,-1 0 0,0 0 1,1 1-1,-1-1 1,0-1-1,0 1 1,3-2-1,1-1 10,1-1 1,-1 0-1,1-1 0,-1 0 1,-1 0-1,1 0 1,-1-1-1,-1 1 0,1-1 1,-1 0-1,5-11 0,0-3 48,0-1 0,9-41 0,-11 30 50,-1-1-1,3-54 1,-8 74-69,-1 0 0,0 0 0,-2 0 0,1 0 0,-2 0 0,1 1-1,-2-1 1,-10-25 0,14 38-38,-1-1 0,0 0-1,1 1 1,-1-1-1,0 1 1,0 0 0,0-1-1,0 1 1,-1 0 0,1-1-1,0 1 1,0 0 0,-1 0-1,1 0 1,-1 0-1,-2-1 1,3 2-3,0 0-1,0 0 1,0 0-1,0 0 1,0 0-1,1 0 1,-1 0-1,0 0 1,0 0-1,0 1 1,0-1-1,0 0 1,1 1 0,-1-1-1,0 1 1,0-1-1,1 1 1,-1-1-1,0 1 1,0-1-1,1 1 1,-2 1-1,-1 2 8,-1 1 0,1 0 0,0 0 0,1 0-1,-1 0 1,1 0 0,0 1 0,-2 7-1,0 6-36,1 0 0,0 0 0,1 0 0,1 21-1,1-34-33,0 1 0,1 0 0,-1 0 0,2 0 0,-1-1 0,1 1 0,-1 0 0,2-1 0,-1 0 0,1 1 0,0-1-1,0 0 1,1 0 0,7 9 0,-9-13 0,0 0 0,1-1-1,-1 1 1,1-1 0,-1 1-1,1-1 1,-1 0 0,1 0-1,-1 0 1,1 0 0,0 0-1,0-1 1,0 1 0,-1-1-1,1 0 1,0 0 0,0 0-1,0 0 1,0 0 0,-1-1-1,1 1 1,0-1 0,0 0-1,-1 0 1,1 0 0,0 0-1,-1 0 1,1 0 0,2-3-1,6-3-355,1 0-1,-1-1 0,-1-1 1,18-17-1,-7 2-149,0-1 1,-2 0-1,-1-2 1,0 0-1,15-35 1,3-15-395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7:0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14635,'2'-10'167,"1"0"0,1 1 0,-1 0 0,2 0 0,-1 0 1,1 0-1,1 1 0,-1 0 0,1 0 0,1 0 0,0 1 0,0 0 0,0 0 0,1 1 0,14-10 0,-4 4-5,0 2 1,1 0-1,0 1 0,0 1 0,1 1 1,30-8-1,-40 13-94,0 0 0,0 0 0,0 1 0,0 1 0,0 0 0,0 0 0,1 0 0,11 4 0,-18-3-47,0 0 0,-1 0 1,1 0-1,0 1 0,-1-1 1,1 1-1,-1 0 0,0 0 1,1 1-1,-1-1 1,0 1-1,0-1 0,-1 1 1,1 0-1,-1 0 0,1 0 1,-1 0-1,0 1 0,0-1 1,0 1-1,0-1 0,-1 1 1,2 6-1,0 4 15,-1 1 1,0-1-1,-1 0 0,0 1 0,-2-1 1,1 0-1,-2 1 0,0-1 0,-1 0 1,-7 23-1,-6 11 178,-37 75 0,-78 131 637,91-188-256,-81 102 1,107-148-354,38-36-165,-21 13-85,110-76-271,-96 68 214,1 1 1,1 0 0,0 2 0,35-11-1,-49 17 54,0 1 1,0-1-1,1 2 0,-1-1 0,0 0 0,1 1 0,-1 0 0,1 0 0,-1 1 0,1-1 0,-1 1 0,0 1 0,0-1 0,1 1 0,-1-1 1,0 1-1,0 1 0,0-1 0,-1 1 0,1 0 0,-1 0 0,1 0 0,-1 1 0,0-1 0,0 1 0,-1 0 0,1 0 0,-1 1 1,0-1-1,4 6 0,15 47-14,-6-17 38,-16-39-10,1 0 0,-1 0 1,0 0-1,1 0 0,-1 0 1,1 0-1,-1-1 0,1 1 1,-1 0-1,1 0 0,0-1 0,-1 1 1,1 0-1,0-1 0,-1 1 1,1-1-1,0 1 0,0-1 1,0 1-1,0-1 0,1 1 1,-1-1-1,0 0 0,0 0 0,-1 0 0,1-1 0,0 1 0,0 0 0,0-1 0,-1 1 0,1 0 0,0-1 0,-1 1 0,1-1 0,0 1 0,-1-1 0,1 1 0,0-1 0,-1 0 0,1 1 0,0-2 0,3-5 20,0 0 0,0 0 0,5-15 0,-8 21-22,19-55-88,-2-2-1,19-107 1,-36 160-101,-1-1 0,0 1 0,0-1 1,-1-10-1,-1-3 21,2-17-140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37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2071 172 12899,'-135'8'372,"1"6"1,-139 34-1,-243 91-348,441-113-27,1 4 1,1 3-1,2 3 1,-113 77-1,147-84 13,1 1 1,1 3-1,2 0 1,1 2-1,2 2 1,-48 76-1,38-44 21,3 1 0,3 2-1,-31 99 1,45-110 24,3 1 0,3 1-1,-11 118 1,23-132-15,1-1 1,3 1-1,1-1 0,3 1 0,20 78 0,-13-82-14,2 1 0,2-2 0,2-1 0,2 0 0,2-1 0,1-1 0,2-2 0,2 0 0,2-2 0,1-1 0,2-2 0,48 40 0,-27-33-52,1-2 1,3-2 0,0-4 0,2-1 0,2-4 0,1-2 0,0-3 0,2-3 0,0-2 0,2-4 0,86 9-1,-82-17-2,0-3 0,0-4 0,1-2-1,-1-3 1,-1-4 0,0-3 0,0-2-1,-1-4 1,-1-3 0,109-51-1,-99 33 104,-3-4 0,-1-2 0,-3-4 0,118-107 0,-117 86 134,-2-4 1,-4-2-1,104-161 1,-113 143-59,-4-2 1,-5-2-1,-3-3 1,-6-1-1,-4-2 0,-4-1 1,-6-2-1,22-195 1,-41 225-33,-3 1-1,-8-92 1,1 134-76,-1 0 0,-1 0 0,-2 1 0,-2 0 0,-1 0 0,-31-63 0,33 79-38,-1 1 1,-1 1-1,0 0 0,-1 1 1,-1 0-1,0 0 0,-2 2 1,1-1-1,-1 2 0,-1 0 1,0 1-1,-1 1 0,0 0 1,-1 1-1,0 1 0,0 1 1,0 0-1,-1 1 0,0 2 1,0 0-1,-1 0 0,1 2 1,-32 0-1,6 3-65,1 3 0,0 1 0,0 2 0,1 2 0,-66 23 0,-205 98 240,8 21-164,134-65-61,-70 33-31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 14611,'2'-1'1424,"-1"10"-1039,-8 16-105,-3 10 864,-5 15-464,-2 9-152,-3 15-200,3 8-32,0-2-8,2-2-56,7-11-192,2-5-112,5-17-376,1-12-136,0-27 2104,1-13-1560,-7-26 32,-6-11 24</inkml:trace>
  <inkml:trace contextRef="#ctx0" brushRef="#br0" timeOffset="1">1 259 14339,'2'-1'1080,"8"6"-848,2 2-104,12 5 577,5 1-217,8 1-248,2-1-72,5 0-176,-1-3-152,-2-6 888,-4-4-624,-9-1-48,-3-5-40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11186,'1'1'73,"0"0"0,-1 0 0,1 0 0,0 0-1,0 0 1,0 0 0,1 0 0,-1-1-1,0 1 1,0 0 0,0-1 0,1 1 0,-1 0-1,0-1 1,1 0 0,-1 1 0,0-1 0,1 0-1,-1 0 1,0 0 0,1 0 0,-1 0-1,1 0 1,-1 0 0,0 0 0,1 0 0,-1-1-1,0 1 1,1 0 0,-1-1 0,0 1 0,1-1-1,-1 0 1,2-1 0,4-2 180,0 0 0,0 0 0,0-1 0,10-9 0,-4 2-158,-1-2 0,0 0 0,-1 0 0,-1-1 0,0-1 0,-1 1-1,-1-2 1,0 1 0,-1-1 0,-1 0 0,-1 0 0,0-1 0,-1 0 0,-1 0 0,-1 0 0,0 0-1,-2 0 1,-2-33 0,2 46-77,-1 0 0,0 0 0,-1 0 0,1 1-1,-1-1 1,0 0 0,0 1 0,0-1 0,-6-7 0,7 11-13,0 0 1,1 0 0,-1 0 0,0 0-1,0 0 1,0 0 0,0 0 0,-1 0-1,1 1 1,0-1 0,0 1 0,0-1-1,0 1 1,-1-1 0,1 1 0,0-1 0,-1 1-1,1 0 1,0 0 0,-1 0 0,1 0-1,0 0 1,0 0 0,-1 0 0,1 0-1,0 0 1,-1 1 0,1-1 0,0 0-1,0 1 1,-1-1 0,1 1 0,0 0-1,0-1 1,0 1 0,0 0 0,0 0-1,0 0 1,0-1 0,0 1 0,-2 2-1,-4 5 43,1 0-1,-1 0 1,1 0-1,1 1 1,-1 0-1,1 0 1,-5 16 0,-23 73 420,30-89-416,-31 129 734,30-118-655,1-1 1,2 1-1,0-1 0,0 1 0,4 24 0,-2-38-114,0 0 0,0 0 0,1-1 0,0 1-1,0-1 1,0 1 0,0-1 0,1 0 0,0 0 0,0 0-1,0 0 1,1 0 0,0 0 0,0-1 0,0 0 0,7 6-1,-5-6-17,0 0-1,1-1 0,-1 0 0,1 0 0,-1 0 0,1-1 0,0 0 0,0 0 0,0-1 0,0 0 0,0 0 0,0-1 0,10 0 0,-6-1-85,0 0 0,0 0 0,0-1-1,0-1 1,0 0 0,-1 0 0,0-1 0,1-1 0,-1 1 0,-1-2-1,1 1 1,-1-1 0,0-1 0,15-14 0,-10 8-56,-1-2 0,-1 1 0,-1-2 0,0 0 0,-1 0 0,0 0 0,13-35 0,4-26-317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15491,'-1'2'1089,"-8"17"-581,-11 27 404,-16 51 0,31-83-857,2 1 1,0-1-1,0 1 1,2 0-1,-1-1 0,2 1 1,0 0-1,3 19 1,-2-30-41,0 1 0,0 0 1,0 0-1,0 0 0,1-1 1,0 1-1,0-1 0,0 1 0,1-1 1,-1 0-1,1 0 0,0 0 0,0 0 1,1-1-1,-1 1 0,5 3 1,-3-4-25,0 0 1,0 0-1,1-1 1,-1 0 0,1 0-1,-1 0 1,1 0 0,0-1-1,-1 0 1,1 0 0,0-1-1,0 1 1,7-2 0,4 0-85,0-1 0,0-1 0,-1 0 1,1-1-1,-1-1 0,0-1 1,29-14-1,5-8-365,45-33 0,-71 45 274,-50 51 545,-339 452 2092,348-465-2437,0-1 1,-1-1-1,-1-1 1,-29 22-1,24-26-100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333 121 12755,'-1'-10'301,"-1"1"0,0-1 0,-1 1 0,0-1 0,0 1 0,-1 0 1,0 0-1,-8-11 0,10 18-225,1 0 0,-1 0 1,1 0-1,-1 0 0,0 0 1,0 1-1,0-1 0,0 1 0,0-1 1,0 1-1,-1 0 0,1 0 1,0 0-1,-1 0 0,-3-1 0,3 2-15,1 0 0,-1 0-1,0 0 1,1 0-1,-1 1 1,0-1-1,1 1 1,-1-1 0,0 1-1,1 0 1,-1 0-1,1 0 1,0 1-1,-1-1 1,1 1 0,0-1-1,-4 4 1,-8 8 49,1 0 1,1 0 0,0 1-1,1 1 1,1 0 0,-16 28-1,-40 105 16,55-122-119,2 1 1,0 0-1,2 0 1,-6 44-1,13-69-8,0 0 0,0 0 0,0 0 0,0 0 1,0 0-1,0 0 0,0 0 0,1 0 0,-1 0 0,1-1 0,-1 1 0,1 0 0,0 0 0,0 0 0,1 2 0,-2-4-1,1 1 1,0 0-1,0-1 0,0 1 0,-1 0 1,1-1-1,0 1 0,0-1 0,0 0 1,0 1-1,0-1 0,0 0 0,0 0 1,0 1-1,0-1 0,0 0 0,0 0 1,0 0-1,0 0 0,0 0 0,1-1 1,6 0-14,-1-2 1,0 1 0,0-1 0,-1 0-1,1 0 1,10-8 0,127-90-257,-102 68 169,2 1 0,1 3 0,54-26 0,-90 51 77,1 1-1,-1-1 1,1 1-1,17-2 1,-25 5 23,0-1-1,0 1 1,0 0 0,1 0 0,-1 1-1,0-1 1,0 0 0,0 1 0,0-1-1,0 1 1,0 0 0,3 1-1,-4-2 5,0 1-1,0 0 1,-1 0-1,1-1 0,0 1 1,0 0-1,0 0 1,-1 0-1,1 0 1,0 0-1,-1 0 0,1 0 1,-1 0-1,0 1 1,1-1-1,-1 0 1,0 0-1,1 0 0,-1 0 1,0 1-1,0-1 1,0 0-1,0 2 0,-1 6 28,-1 0 0,1-1 0,-1 1 0,-1-1 0,0 1 0,0-1 0,0 0 0,-8 12-1,-1 0 98,-1 0-1,-17 20 1,-4-1 158,-2-2 0,-1-2 1,-1-1-1,-61 40 0,97-73-249,-8 6-50,-1 0 0,-22 10 0,31-17 1,0 1 0,-1 0 0,1 0 0,0-1 0,0 1 0,0-1 0,-1 0 1,1 0-1,0 0 0,-4 0 0,5 0 18,0 0 1,0-1 0,1 1-1,-1 0 1,0-1 0,0 1-1,1-1 1,-1 1 0,0-1-1,1 1 1,-1-1 0,1 1-1,-1-1 1,0 1 0,1-1-1,-1 0 1,1 1 0,0-1 0,-1 0-1,1 0 1,0 1 0,-1-1-1,1 0 1,0 0 0,0 0-1,-1 1 1,1-1 0,0-2-1,0-6-7,0-1 0,0 1-1,1-1 1,1 1 0,2-13-1,7-24-112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14547,'-4'7'112,"0"1"0,1-1 0,0 1 0,0 0 0,1 0-1,0-1 1,1 2 0,-1-1 0,1 0 0,1 11 0,0 11 34,6 42 0,2-16 58,2 0 0,3-1 0,26 72 0,-23-85-39,2 0-1,2-2 1,2 0 0,44 62-1,-59-92-118,1-1 0,0 1 0,0-1-1,1-1 1,12 9 0,-19-15-41,1 0 1,-1 0-1,1-1 0,0 1 1,-1-1-1,1 0 0,0 0 1,0 0-1,0 0 0,0 0 1,0-1-1,0 1 0,0-1 1,0 0-1,0 0 0,0 0 1,1 0-1,-1-1 0,0 1 1,0-1-1,0 0 0,0 0 1,0 0-1,-1 0 0,5-2 1,0-2-63,0 0 1,0 0 0,-1-1 0,0 0-1,0 0 1,-1 0 0,1 0 0,-2-1-1,1 0 1,0 0 0,3-9 0,-1-1 4,0 1 0,0-1 0,-2 0 0,5-24 0,-1-30-132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 14123,'8'-6'1805,"-7"13"-934,-8 23-341,4-18-173,-201 624 1937,192-601-2203,5-17 229,19-47-84,121-276-119,-10 19-701,-118 273 517,2 0 0,0 0 0,0 0 1,16-19-1,-22 31 62,0 0 1,0 0 0,-1 1 0,1-1 0,0 0 0,0 0 0,0 1 0,0-1 0,0 1 0,0-1 0,0 1 0,0-1 0,0 1 0,0-1-1,0 1 1,1 0 0,-1 0 0,0-1 0,0 1 0,0 0 0,0 0 0,0 0 0,1 0 0,0 1 0,0 0-1,0 0 0,0 0-1,0 0 1,-1 0 0,1 0 0,-1 0 0,1 0 0,-1 1 0,1-1 0,-1 1 0,0-1 0,0 1-1,2 1 1,2 7-18,1 0 0,-2 0 0,7 20 0,-10-27 17,4 9 4,-2 1 0,0 0 0,0 0 0,-1 0 1,-1 0-1,0 0 0,0 1 0,-2-1 1,0 0-1,0 0 0,-6 25 0,3-26 44,0-1 0,-1 0 0,0-1 0,0 1 0,-1-1 0,-1 0 0,1 0 0,-2-1-1,1 0 1,-1 0 0,-1-1 0,1 0 0,-16 11 0,18-14-5,-1-1 0,1 1 0,-1-1 0,0-1 1,0 1-1,0-1 0,0 0 0,-1-1 0,1 0 0,-1 0 0,-14 1 0,20-3-62,1 0 0,-1 0 1,1 0-1,-1 0 0,1 0 0,-1 0 0,1-1 0,-1 1 0,1-1 0,-1 1 0,1-1 0,-1 1 0,1-1 0,0 0 0,0 0 0,-1 0 0,1 0 0,0 0 0,0 0 0,0 0 0,0 0 0,0 0 0,0-1 0,0 1 0,0 0 1,0 0-1,1-1 0,-1 1 0,1-1 0,-1 1 0,1-1 0,-1 1 0,1-1 0,0 1 0,-1-1 0,1 1 0,0-1 0,1-2 0,-1-6-93,1 0 1,0 0-1,0 0 0,6-17 1,13-34-181,13-7-99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29 187 12755,'-11'64'1036,"-6"43"-201,16-97-715,1-1-1,0 1 1,1-1-1,0 1 1,0-1-1,1 1 1,0-1-1,5 15 1,-5-20-81,0 0 0,0 0 1,0 0-1,1 0 0,-1 0 0,1-1 0,0 1 1,0-1-1,0 0 0,1 0 0,-1 0 0,1 0 0,0 0 1,0-1-1,0 0 0,0 0 0,0 0 0,0 0 1,0 0-1,1-1 0,-1 0 0,1 0 0,-1 0 1,1-1-1,-1 1 0,1-1 0,0 0 0,-1 0 0,1-1 1,4 0-1,2-1 43,-1 0 0,0-1 0,0 0 0,-1 0 0,1-1 0,-1 0 0,1-1 0,-1 0 1,-1-1-1,1 0 0,-1 0 0,12-12 0,-9 6 16,0-2 0,-1 1 0,-1-1 0,0-1 0,-1 1 0,0-2 0,-1 1-1,-1-1 1,-1 0 0,5-19 0,-7 20-21,0 1 1,-1-1-1,-1 0 0,0 1 0,-1-1 0,0 0 0,-2 1 0,1-1 1,-2 0-1,0 1 0,-10-28 0,11 37-56,0 0-1,0 0 1,-1 0 0,0 1 0,0-1-1,0 1 1,-1 0 0,1 0 0,-1 0-1,0 0 1,0 1 0,0-1 0,-8-3-1,9 5-10,1 1 1,-1 0-1,0 0 0,0 0 0,0 0 0,0 1 0,-1-1 0,1 1 1,0 0-1,0 0 0,0 0 0,0 0 0,0 0 0,-1 1 1,1 0-1,0-1 0,0 1 0,0 0 0,0 0 0,1 1 0,-1-1 1,0 1-1,0-1 0,-2 3 0,-2 1-22,0 1-1,1 0 1,0 0-1,1 0 1,-1 0-1,1 1 1,0 0-1,1 0 1,0 0-1,0 1 1,-4 9-1,6-11-70,0-1-1,0 1 0,1-1 1,-1 1-1,1 0 0,1 0 1,-1-1-1,1 1 1,0 0-1,0 0 0,0 0 1,1-1-1,0 1 1,0 0-1,1-1 0,0 1 1,2 5-1,-3-9 58,0 0-1,0 0 1,0-1-1,0 1 1,0 0 0,0-1-1,1 1 1,-1-1 0,1 0-1,-1 1 1,1-1-1,-1 0 1,1 0 0,0 0-1,-1 0 1,1 0-1,0 0 1,0 0 0,0-1-1,0 1 1,0-1-1,0 1 1,2-1 0,0 0-10,-1 0 1,0-1-1,1 1 1,-1-1-1,1 0 1,-1 0-1,0 0 1,0 0-1,0-1 1,1 1-1,-1-1 1,-1 0-1,1 0 1,3-2-1,35-36-486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0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13515,'-2'2'118,"0"1"0,0 0-1,0 0 1,1-1 0,-1 1 0,1 0 0,0 1-1,0-1 1,0 0 0,1 0 0,-1 0 0,0 0-1,1 1 1,0-1 0,0 6 0,0 0 107,-2 24-37,2 0 0,1 1 0,1-1-1,2 0 1,1 0 0,2-1 0,1 0 0,2 0 0,1 0 0,1-1 0,2-1 0,1 0 0,24 35 0,56 56-94,-63-83-62,49 75-1,-77-107-19,-3-4-2,1 0 0,-1 0 1,0 0-1,0 0 0,0 0 1,0 0-1,0 0 1,0 0-1,-1 1 0,1-1 1,-1 0-1,1 1 0,-1-1 1,0 0-1,0 4 1,0-6-7,0 0 1,0 0-1,0 1 1,0-1-1,0 0 1,0 0-1,0 1 1,0-1-1,-1 0 1,1 0-1,0 1 1,0-1-1,0 0 1,0 0-1,0 0 1,-1 1-1,1-1 1,0 0-1,0 0 1,0 0-1,0 0 1,-1 1-1,1-1 1,0 0-1,0 0 1,-1 0-1,1 0 1,0 0-1,0 0 1,0 0-1,-1 0 1,1 0-1,0 0 1,0 0-1,-1 0 1,1 0-1,0 0 1,0 0-1,-1 0 1,-12-7 105,-11-17 41,11 6-78,1-1 0,0-1 1,1 0-1,-13-34 0,-24-92 120,28 72-153,-12-78 0,26 108-37,2-1 0,1 0 0,4-50 0,0 86-4,0 0 1,0 0-1,1 0 0,0 0 1,1 0-1,-1 0 0,8-12 1,-8 16-4,0 1 1,1 0 0,0 1-1,0-1 1,0 0-1,0 1 1,1 0-1,-1 0 1,1 0-1,0 0 1,0 0 0,0 1-1,0-1 1,1 1-1,8-3 1,-1 2-12,1 0 0,-1 1 0,1 0 0,0 1 0,0 0-1,0 1 1,-1 1 0,1 0 0,0 1 0,0 0 0,-1 0 0,1 2 0,-1 0 0,0 0 0,0 1 0,19 11 0,-27-14 12,-1 0 0,0 0 0,1 1 1,-1 0-1,0-1 0,0 1 0,0 0 1,-1 1-1,1-1 0,-1 0 0,0 1 1,1 0-1,-2-1 0,1 1 0,2 8 0,-3-7 8,0 0-1,0 0 0,-1 1 0,0-1 0,0 0 0,0 1 0,-1-1 0,0 0 0,0 0 0,0 1 1,-2 4-1,-3 5 31,-1 0 1,-1 0 0,0-1 0,-1 0 0,0-1 0,-1 0 0,-13 14 0,6-9 46,0-1 0,-24 18-1,35-30-98,-1-1-1,1 1 1,-1-1-1,0-1 0,0 1 1,0-1-1,0 0 1,-1-1-1,1 1 0,-15 1 1,19-4 14,0 0 0,1 0 1,-1 0-1,1-1 0,-1 1 1,1-1-1,-1 0 0,1 1 0,-1-1 1,1 0-1,0-1 0,0 1 0,-1 0 1,1 0-1,0-1 0,0 0 1,0 1-1,0-1 0,1 0 0,-1 0 1,0 0-1,-2-4 0,-7-26-73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3 775 11803,'-1'3'137,"1"-1"0,-1 1 1,1 0-1,0 0 1,0 0-1,0-1 1,0 1-1,1 0 1,0 3-1,-1-6-112,0 0-1,0 0 1,0 1-1,0-1 1,0 0-1,1 1 1,-1-1-1,0 0 1,0 0-1,0 1 1,1-1-1,-1 0 1,0 0-1,0 1 1,1-1-1,-1 0 1,0 0-1,0 0 1,1 0 0,-1 1-1,0-1 1,1 0-1,-1 0 1,0 0-1,1 0 1,-1 0-1,0 0 1,1 0-1,-1 0 1,2 0 31,-1-1 0,0 1 0,0-1 0,1 1 0,-1-1 0,0 1 0,0-1 0,0 0 0,0 1 1,0-1-1,0 0 0,1-1 0,8-9 227,-1 0 0,0 0-1,-1-1 1,0 0 0,-1 0 0,9-23 0,2-1 125,105-228 1329,-108 224-1591,-2-1 1,-1 0 0,-2-1-1,7-73 1,-16 106-127,-1 0-1,0-1 0,-1 1 1,0 0-1,0 0 1,-1 0-1,-5-16 0,7 23-14,-1 0 0,0 0 0,0 0 0,0 0-1,0 1 1,0-1 0,-1 0 0,1 1 0,0-1-1,-1 1 1,1-1 0,-1 1 0,0 0 0,1 0-1,-1 0 1,-2-2 0,2 3-1,0-1 1,-1 1-1,1 0 1,0-1-1,0 1 0,-1 0 1,1 0-1,0 1 0,0-1 1,-1 0-1,1 1 1,0-1-1,0 1 0,0 0 1,0 0-1,0 0 0,0 0 1,-2 1-1,-5 4 7,1 0 1,0 0-1,0 1 0,1 0 0,0 0 0,0 1 1,0-1-1,1 2 0,1-1 0,-1 1 1,1 0-1,-6 15 0,-3 9 4,2 1-1,-10 47 1,11-33-7,-8 98 0,17-118-8,2 1 0,1-1 1,1 0-1,11 55 0,-11-75-2,0 1 1,1-1-1,0 0 1,1 0-1,-1 0 1,1 0-1,1-1 0,9 14 1,-10-18 0,-1 0 1,0 0-1,0 0 0,1 0 1,0-1-1,0 1 1,-1-1-1,1 0 0,1 0 1,-1 0-1,0-1 1,0 0-1,1 1 1,-1-1-1,0-1 0,1 1 1,-1-1-1,6 0 1,2-1-23,-1 0 0,0-1 1,0 0-1,1-1 1,-1 0-1,-1-1 1,1 0-1,0-1 0,-1 0 1,0-1-1,0 0 1,13-10-1,8-10-109,-1-1-1,32-35 1,1-10 17,-12 1-13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174 885 9626,'6'-13'559,"-1"0"0,5-22 0,-9 31-438,0 1-1,-1 0 0,1 0 0,-1-1 0,0 1 0,0 0 0,0-1 0,0 1 0,-1 0 0,1 0 0,-1-1 0,0 1 0,0 0 0,0 0 0,0 0 0,-1 0 0,-2-4 0,4 6-56,-1 0-1,0 0 0,0 0 1,1 1-1,-1-1 1,0 0-1,0 0 0,0 1 1,0-1-1,0 0 1,0 1-1,0-1 0,0 1 1,0-1-1,0 1 1,-1 0-1,1-1 0,0 1 1,0 0-1,0 0 1,0 0-1,-1 0 0,1 0 1,-2 0-1,0 1 14,1 0 0,-1-1 0,0 2 0,1-1 0,-1 0 0,0 0 0,1 1-1,0 0 1,-1-1 0,-1 3 0,-4 4 75,0 0 0,1 0 0,0 0 0,-9 15 1,3 0-59,1 1 0,1 0 0,2 0 0,0 1 0,2 0 0,0 0 0,2 1 0,1 0 0,0 0 0,2 0 0,3 47 0,0-65-82,0 1 0,0-1 0,1 1 1,0-1-1,0 0 0,1 0 0,0 0 1,7 12-1,-9-18-5,1 0 1,-1 0-1,0 0 1,1-1-1,-1 1 1,1 0-1,-1-1 1,1 1-1,0-1 1,0 0-1,0 0 1,0 0-1,-1 0 1,2 0-1,-1 0 1,0 0-1,0 0 1,0-1-1,0 1 1,0-1-1,0 0 1,1 0-1,-1 1 1,0-1-1,0-1 1,1 1-1,-1 0 1,0 0-1,0-1 1,0 0-1,0 1 1,0-1-1,0 0 1,0 0-1,0 0 1,0 0-1,3-2 1,3-2 25,-1-1 0,0 1 0,1-1 0,-2-1 0,1 1 0,-1-1 0,0 0 0,5-9 0,4-7 93,19-38 0,-24 39-35,-1 0-1,-1-1 1,-1 0 0,9-47-1,-14 57-58,0 0-1,-1 0 0,-1-1 0,0 1 0,-1 0 0,0 0 1,-1 0-1,-1 0 0,0 1 0,-7-21 0,9 31-27,0-1-1,0 1 1,0 0 0,-1 0-1,1-1 1,-1 1-1,1 0 1,-1 1 0,0-1-1,0 0 1,1 0 0,-1 1-1,-1-1 1,1 1-1,0-1 1,0 1 0,0 0-1,-1 0 1,1 0 0,-1 0-1,1 1 1,0-1-1,-1 1 1,1-1 0,-1 1-1,-5 0 1,7 0-3,-1 0 0,0 1 0,1-1 0,-1 1 0,1 0 1,-1-1-1,1 1 0,-1 0 0,1 0 0,-1 0 0,1 0 0,0 0 0,0 0 1,-1 0-1,1 1 0,0-1 0,0 0 0,0 1 0,0-1 0,0 1 0,1-1 0,-1 1 1,0-1-1,1 1 0,-1 0 0,1-1 0,-1 1 0,1-1 0,0 1 0,0 0 1,0 0-1,0-1 0,0 1 0,0 0 0,0-1 0,0 1 0,1 0 0,0 2 1,0-1-3,-1-1 1,1 1 0,-1-1 0,1 1-1,0-1 1,0 0 0,0 1 0,0-1-1,0 0 1,1 0 0,-1 0 0,1 0 0,-1 0-1,5 4 1,-5-5 0,0 0-1,1-1 1,0 1-1,-1 0 1,1 0 0,-1-1-1,1 1 1,0-1-1,0 1 1,-1-1 0,1 0-1,0 0 1,0 0-1,-1 0 1,1 0 0,3 0-1,0-2 0,0 1 1,0-1-1,0 0 0,0 0 1,0 0-1,-1-1 0,1 0 1,-1 0-1,0 0 0,0 0 1,0-1-1,0 1 0,3-6 1,7-8 0,-1-1 0,-1-1 0,-1-1 1,0 1-1,11-32 0,-4 1 15,13-61 1,-17 47 19,9-94 0,-20 122-19,-2 1 0,-1-1-1,-2 1 1,-7-45 0,8 74-12,-1 0 0,1 0 0,-1 0 0,0 0 0,-1 1 0,0-1 0,-5-8 0,8 13-4,-1 1 1,1-1 0,-1 0-1,0 0 1,1 1-1,-1-1 1,0 1-1,0-1 1,1 0-1,-1 1 1,0-1 0,0 1-1,0 0 1,0-1-1,1 1 1,-1 0-1,0 0 1,0-1-1,0 1 1,-2 0-1,2 0 1,-1 1 0,1-1-1,0 1 1,-1-1 0,1 1-1,0 0 1,-1 0 0,1-1-1,0 1 1,0 0 0,0 0-1,0 0 1,0 0 0,0 0-1,0 1 1,0-1 0,0 0-1,0 2 1,-6 8 0,1 0 0,1 0 0,0 1 0,1 0 1,0 0-1,0 0 0,1 1 0,-1 17 0,0 12 2,1 50 0,5-35-3,3 0-1,2 0 1,22 88 0,70 160-3,-64-218 15,15 38 27,-45-98 25,-8-18-2,3-9-59,-1 0 1,0 0-1,1 0 1,-1 0-1,1 0 1,-1 0-1,1 0 1,-1-1 0,0 1-1,1 0 1,-1 0-1,1 0 1,-1 0-1,1-1 1,-1 1-1,1 0 1,-1-1-1,1 1 1,-1 0 0,1-1-1,-1 0 1,-5-5 23,-1 0 1,1 0-1,1-1 1,-1 0-1,1 0 0,0 0 1,-4-11-1,1 4 17,1-2 1,1 1-1,-4-17 0,7 20-24,1 0 0,0 0 0,1 0 0,1-1 0,-1 1 0,2 0 0,0-1 0,4-16 0,4-9-269,18-49 0,-1 9-257,-12 24 334,-1 2-46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13819,'39'198'1703,"-16"-71"-1175,-9-54-249,-2-6 150,3-1 1,39 106-1,-39-145-52,-15-26-362,0-1-1,1 0 1,-1 1-1,0-1 1,0 1 0,0-1-1,1 0 1,-1 1-1,0-1 1,1 0-1,-1 1 1,0-1 0,1 0-1,-1 1 1,0-1-1,1 0 1,-1 0-1,0 1 1,1-1 0,-1 0-1,1 0 1,-1 0-1,1 0 1,-1 0-1,0 0 1,1 1 0,-1-1-1,1 0 1,-1 0-1,1 0 1,-1 0-1,1-1 1,-1 1 0,1 0-1,-1 0 1,0 0-1,1 0 1,-1 0-1,1 0 1,-1-1 0,0 1-1,1 0 1,-1 0-1,1-1 1,-1 1-1,0 0 1,1-1 0,-1 1-1,0 0 1,0-1-1,1 1 1,-1 0-1,0-1 1,0 1 0,1-1-1,-1 1 1,0 0-1,0-1 1,0 1-1,0-1 1,0 1 0,0-1-1,0 1 1,0-1-1,3-12 132,-1 0 0,-1 0 0,0-1 0,0 1 0,-2 0 0,0 0-1,-4-22 1,3 17-38,-6-49 109,-3-1 0,-3 1-1,-35-98 1,46 159-243,5 16 5,9 21-7,-7-23 17,1 1 0,0-1-1,1-1 1,-1 1-1,1-1 1,1 0-1,-1 0 1,1 0-1,1-1 1,10 7-1,-13-10 8,0 0 0,0-1 0,0 0-1,0 0 1,0 0 0,1 0 0,-1-1 0,0 0-1,1 0 1,-1-1 0,1 1 0,0-1-1,-1 0 1,1-1 0,-1 1 0,1-1-1,-1 0 1,1 0 0,6-3 0,1-2 0,-1 0 1,1-1-1,-1 0 1,-1-1-1,1 0 1,-1 0-1,0-2 1,-1 1-1,0-1 1,-1-1-1,0 0 1,-1 0-1,14-24 1,-14 21 7,0-2 0,-1 1 0,-1-1 0,-1 0 0,0 0 0,-1 0 0,0-1 0,-2 0 0,0 1-1,-1-1 1,-1-21 0,-1 22 3,-1 0 0,-1 0-1,-1 0 1,0 1-1,-1 0 1,-1 0-1,-9-18 1,11 26-5,0 1 0,0 0 0,0 0-1,-1 0 1,0 0 0,0 1 0,0 0 0,-6-5 0,7 8-2,0-1 0,0 1 0,1 0 0,-1 0 0,-1 0 0,1 1 1,0-1-1,0 1 0,0 0 0,-1 0 0,1 1 0,0-1 0,-1 1 0,-6 1 0,8-1-1,-1 1 0,0-1-1,1 1 1,-1 0 0,0 1 0,1-1 0,0 1-1,-1-1 1,1 1 0,0 0 0,0 0 0,0 1-1,0-1 1,0 1 0,0-1 0,1 1 0,-1 0-1,1 0 1,0 0 0,0 0 0,0 0-1,0 1 1,0-1 0,1 1 0,-2 3 0,-1 6-5,0 0 1,1 0-1,1 0 1,0 0 0,-1 26-1,3-20 0,1 0-1,1 0 1,0 0-1,2 0 1,0 0-1,0-1 1,2 1-1,1-1 1,0-1-1,15 28 1,-18-38 3,1 0 0,-1 0 0,1-1 0,1 0-1,-1 1 1,1-2 0,0 1 0,0-1 0,1 0 0,-1 0 0,1-1 0,0 1 0,0-2 0,1 1 0,-1-1 0,1 0 0,0-1-1,0 1 1,0-2 0,0 1 0,0-1 0,0 0 0,0-1 0,0 0 0,1 0 0,-1-1 0,9-2 0,-5 0 2,0 0 1,0-1-1,0-1 1,-1 0-1,0-1 1,0 0-1,0 0 0,-1-1 1,0-1-1,0 0 1,-1 0-1,0-1 1,0 0-1,-1 0 1,10-15-1,-12 15 8,0 1 0,-1-1-1,0 0 1,0-1 0,-1 1 0,0-1 0,-1 0-1,0 0 1,0 0 0,-1 0 0,-1-1-1,0 1 1,0-1 0,-1 1 0,0-1-1,-1 1 1,0 0 0,-4-19 0,4 27-5,1 0 1,-1 1-1,0-1 1,1 0-1,-1 1 1,0-1-1,0 1 1,0-1-1,0 1 1,0-1-1,-1 1 1,1 0-1,0-1 1,-1 1-1,1 0 1,-1 0-1,1 0 1,-3-1-1,3 2-1,0 0-1,0-1 1,0 1 0,0 0-1,0 0 1,0 1 0,0-1-1,0 0 1,0 0 0,0 0-1,0 1 1,0-1-1,0 0 1,0 1 0,0-1-1,1 1 1,-1-1 0,0 1-1,0-1 1,0 1 0,1 0-1,-1-1 1,0 1 0,0 0-1,1 0 1,-1-1 0,1 1-1,-1 0 1,1 0 0,-1 0-1,1 0 1,0 0-1,-1 0 1,1 0 0,0 1-1,-3 6 1,0 1-1,1 0 0,1 0 1,-1 0-1,2 0 0,-1 0 1,1 0-1,0 0 0,3 13 0,-2-11-3,1-1-1,0 1 0,1-1 1,0 0-1,1 0 0,0 0 0,9 16 1,-11-23-20,0-1 1,0 1-1,0-1 0,0 1 1,0-1-1,1 0 1,-1 0-1,1 0 1,-1 0-1,1 0 0,0 0 1,0-1-1,0 1 1,0-1-1,0 0 0,0 0 1,0 0-1,0 0 1,0-1-1,1 1 1,-1-1-1,0 0 0,0 0 1,0 0-1,6-1 1,-4 0-9,-1 0 1,0 0-1,0-1 1,0 0-1,0 1 1,0-1-1,0-1 1,-1 1-1,1 0 1,-1-1-1,1 0 0,-1 0 1,0 0-1,0 0 1,0 0-1,-1-1 1,1 1-1,3-8 1,13-34-201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13659,'13'26'298,"0"0"0,-2 1 0,0 0 0,9 45 0,6 12 6,-16-55-238,46 119 229,-47-128-226,1 0-1,1 0 1,1-1-1,28 35 1,-37-51-33,0 1 1,0-1-1,1 0 1,-1 0-1,1 0 1,0-1-1,0 1 1,0-1-1,0 0 1,0 0-1,0 0 1,1 0-1,-1-1 1,0 0-1,7 1 1,-8-2 1,0 0 1,0 0-1,-1-1 1,1 1-1,0-1 0,0 1 1,0-1-1,0 0 1,-1 0-1,1 0 0,0-1 1,-1 1-1,1-1 1,-1 1-1,0-1 1,1 0-1,-1 0 0,0 0 1,0 0-1,0 0 1,0-1-1,-1 1 1,1-1-1,-1 1 0,3-5 1,2-6 99,0-1 0,-1 1 0,-1-1 0,0 0 1,-1-1-1,0 1 0,-1-1 0,0-26 0,-2 17-23,-2-1-1,0 1 0,-1 0 1,-10-36-1,13 59-111,-15-40 70,15 40-72,-1-1 0,1 1 1,-1 0-1,1 0 0,-1 0 0,1-1 0,-1 1 0,0 0 0,0 0 0,1 0 0,-1 0 0,0 0 0,0 0 0,0 1 0,0-1 0,0 0 0,0 0 0,-1 1 0,1-1 0,0 1 0,0-1 0,0 1 0,0-1 0,-1 1 0,1 0 0,0-1 0,-2 1 0,2 1-1,-1-1 0,1 1 0,0-1 0,0 1 0,0 0 0,0 0 0,0 0 0,0 0 0,1 0 0,-1 0 0,0 0 0,0 0 0,1 0 0,-1 0-1,0 0 1,1 0 0,-1 0 0,1 0 0,-1 1 0,1-1 0,0 0 0,0 0 0,-1 1 0,1-1 0,0 3 0,0 36-9,0-38 9,0 6-3,1-1 1,0 1 0,0 0-1,1-1 1,0 1 0,0-1-1,1 0 1,0 1 0,0-1-1,1 0 1,0-1 0,0 1-1,0-1 1,6 6 0,-7-9 1,1 0 0,-1 0 0,1 0 0,0-1 0,-1 1 0,1-1 0,0 0 0,0 0 0,1-1 0,-1 1 0,0-1 0,1 0 0,-1 0-1,0 0 1,1-1 0,-1 0 0,1 0 0,-1 0 0,1 0 0,-1 0 0,1-1 0,-1 0 0,0 0 0,1 0 0,7-4 0,0-1 4,0 1 1,0-2-1,-1 0 0,0 0 0,0-1 0,-1-1 0,0 0 1,0 0-1,-1-1 0,0 0 0,8-13 0,0-2 12,0 0-1,-2-2 1,21-51-1,-26 51 14,-1 0-1,-2 0 1,0-1-1,3-39 1,-12 34 28,-2 26-26,-3 16 2,4 3-27,1 0 1,-1 0-1,2 0 0,0 0 0,1 0 0,0 0 0,0 1 0,2-1 1,-1 0-1,1 0 0,1 0 0,0-1 0,6 13 0,-9-22-4,1-1-1,0 1 1,-1-1-1,1 1 1,0-1 0,0 0-1,0 1 1,0-1-1,0 0 1,0 0-1,0 0 1,1 1-1,-1-1 1,0-1-1,1 1 1,-1 0 0,0 0-1,1 0 1,-1-1-1,1 1 1,-1-1-1,1 1 1,0-1-1,-1 1 1,1-1-1,-1 0 1,1 0 0,0 0-1,-1 0 1,1 0-1,-1 0 1,1-1-1,0 1 1,-1 0-1,1-1 1,-1 1 0,1-1-1,1 0 1,4-3 2,-1 0 0,1 0 1,-1 0-1,0-1 0,0 0 1,-1 0-1,6-7 0,17-23 22,-2 0 0,-2-1 0,22-45 0,12-18 35,-57 98-59,-1 0 1,1 0-1,0-1 0,0 1 0,-1 0 0,1 0 0,0 0 0,0 0 1,0 0-1,0 0 0,1 1 0,1-2 0,-3 2 0,0 0-1,1 0 0,-1 0 1,0 0-1,1 0 0,-1 0 1,0 0-1,0 0 0,1 0 1,-1 0-1,0 1 1,0-1-1,1 0 0,-1 0 1,0 0-1,0 1 0,0-1 1,1 0-1,-1 0 1,0 0-1,0 1 0,0-1 1,0 0-1,0 0 0,1 1 1,-1-1-1,0 0 0,0 0 1,0 1-1,0-1 1,0 0-1,0 1 0,0-1 1,0 0-1,0 1 0,0 40 14,-1-28-16,1 1 3,2 41 0,-2-51 1,0 0 0,1 1 0,0-1 1,0 0-1,1 0 0,-1 0 1,1 0-1,-1 0 0,6 7 0,-7-10-2,1-1 0,-1 1 1,0 0-1,1-1 0,-1 1 0,1-1 0,0 1 0,-1 0 0,1-1 0,0 1 0,-1-1 0,1 0 0,0 1 0,-1-1 0,1 1 0,0-1 0,0 0 0,-1 0 0,1 1 0,0-1 1,0 0-1,0 0 0,-1 0 0,1 0 0,0 0 0,0 0 0,0 0 0,-1 0 0,1 0 0,0-1 0,0 1 0,0 0 0,-1 0 0,1-1 0,0 1 0,0-1 0,-1 1 0,1 0 1,0-1-1,-1 1 0,1-1 0,-1 0 0,1 1 0,-1-1 0,1 1 0,-1-1 0,2-1 0,0-1-49,0 0 0,0 0 0,0 0 0,0 0 0,-1-1 0,1 1-1,-1-1 1,0 1 0,1-6 0,-2-2-43,0 0 0,0-1-1,-1 1 1,-1 0 0,1 0 0,-2 0-1,0 0 1,0 0 0,-8-15-1,-13-36-168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75 16916,'-16'0'1200,"6"-10"-1032,1-3-136,9 2-64,0-2 896,3 1-744,1 2-56,2 5-24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18 421 14331,'-3'6'186,"0"1"0,1 0 0,-1-1-1,1 1 1,-2 13 0,4-19-158,0 1-1,0 0 1,0-1-1,0 1 1,0 0-1,0 0 1,0-1-1,1 1 1,-1 0-1,1-1 1,-1 1-1,1 0 1,-1-1-1,1 1 1,0-1-1,0 1 1,0-1-1,0 0 1,0 1-1,0-1 1,0 0-1,1 0 1,-1 1-1,0-1 1,1 0-1,-1 0 1,1-1-1,-1 1 1,2 1-1,1-1 30,-1 0 0,0 0 0,0-1 0,1 1 0,-1-1 0,0 0 0,1 0 0,-1 0 0,0 0 0,1 0 0,-1-1 0,0 1 0,0-1-1,1 0 1,-1 0 0,0 0 0,4-2 0,5-3 168,0-1 0,22-15 0,1-6 131,-1-1 1,-2-1 0,-1-2-1,-1-1 1,-1-1 0,-3-1 0,31-53-1,-51 78-285,29-58 247,-33 62-288,0 1 0,0 0-1,0 0 1,-1-1-1,0 1 1,0-1 0,0 1-1,-1-1 1,0 0 0,0-9-1,-1 14-24,1 0 0,0 0 1,0 0-1,-1 0 0,1 0 0,-1 0 0,1 0 0,-1 0 0,1 0 0,-1 0 1,0 0-1,1 0 0,-1 1 0,0-1 0,1 0 0,-1 0 0,0 1 0,0-1 1,0 1-1,0-1 0,0 1 0,0-1 0,0 1 0,0-1 0,0 1 0,0 0 0,0 0 1,0-1-1,0 1 0,0 0 0,0 0 0,0 0 0,0 0 0,0 0 0,0 0 1,0 1-1,0-1 0,0 0 0,0 0 0,-2 1 0,-2 1 6,-1 0 0,1 0 0,0 0 0,0 1 0,0 0 0,-6 4 0,-3 5 2,0 1 0,0 0 1,1 1-1,1 1 0,1 0 0,-16 25 0,-47 106 7,56-104-36,-24 80-1,37-100 7,0 0-1,1 0 0,2 0 0,0 1 0,2 37 1,0-56 5,0-1 1,1 1-1,-1-1 1,1 1-1,0 0 1,0-1 0,0 0-1,0 1 1,1-1-1,-1 0 1,1 1-1,0-1 1,0 0-1,0 0 1,0-1 0,5 6-1,-4-6-3,1 0 0,-1 0 0,1-1 0,-1 1 0,1-1 0,0 1 0,0-1 0,0 0 0,-1-1 0,1 1 0,0-1 0,0 1 0,0-1 0,0 0 0,7-2 0,7 0-60,-2-1 0,1-1 0,0-1 0,-1 0 0,0-1 0,0 0 0,0-2 0,15-9 0,2-4-21,-1-2 0,44-39 0,1-11-65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1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12763,'-4'2'56,"0"-1"1,0 1 0,0-1 0,0 1-1,0 1 1,0-1 0,0 0 0,1 1-1,-1 0 1,1 0 0,-1 0 0,1 0 0,0 0-1,1 1 1,-1-1 0,1 1 0,-1 0-1,1 0 1,0 0 0,0 0 0,1 0-1,-1 0 1,1 0 0,0 1 0,-1 7-1,-1 10-46,1 1 0,0 0 0,4 41 0,0-34 20,14 318-28,2 120 116,-16-259 481,-2-202-534,1-1-1,-1 0 1,1 1-1,1-1 1,3 11-1,-5-16-50,0 0 0,0-1 0,1 1 0,-1 0-1,1-1 1,-1 1 0,0 0 0,1-1 0,-1 1 0,1-1 0,-1 1-1,1-1 1,0 1 0,-1-1 0,1 1 0,-1-1 0,1 0 0,0 1-1,0-1 1,-1 0 0,1 1 0,1-1 0,-1 0 7,0 0 0,0-1 0,1 1 0,-1 0 0,0-1 0,0 1 1,1-1-1,-1 1 0,0-1 0,0 1 0,0-1 0,0 0 0,0 0 0,0 0 0,0 1 1,0-1-1,2-2 0,7-9 43,1-1 0,-1 0 0,-1-1 0,0 0 0,9-20 0,32-86 32,-42 100-75,40-115 1,50-229 0,-14-154-542,-79 487 303,-6 31 212,1 0 0,0 0 0,0 0 0,0 0-1,0 0 1,0 0 0,0 0 0,0 0 0,0 0 0,1 0 0,-1-1 0,0 1 0,0 0 0,0 0 0,0 0 0,0 0 0,0 0 0,0 0 0,0 0 0,0 0 0,0 0 0,0 0 0,0 0 0,0 0 0,0 0-1,0-1 1,0 1 0,0 0 0,0 0 0,1 0 0,-1 0 0,0 0 0,0 0 0,0 0 0,0 0 0,0 0 0,0 0 0,0 0 0,0 0 0,0 0 0,0 0 0,1 0 0,-1 0 0,0 0 0,0 0-1,0 0 1,0 0 0,0 0 0,0 0 0,0 0 0,0 0 0,0 0 0,0 0 0,0 0 0,1 1 0,-1-1 0,0 0 0,0 0 0,0 0 0,0 0 0,0 0 0,0 0 0,0 0 0,0 0 0,5 9-92,2 8 35,-1 6-73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5433,'-16'13'-32,"2"-2"-536,-1 1 648,4-1-232,-4 2-128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36 155 11018,'-1'-1'119,"0"1"0,0 0 0,1 0-1,-1 0 1,0 0 0,0 0-1,0 0 1,0 0 0,0 0 0,0 0-1,0 0 1,0 0 0,0 0-1,0 1 1,0-1 0,1 0 0,-1 1-1,0-1 1,0 1 0,0-1-1,0 1 1,1-1 0,-1 1 0,-1 1-1,1 0 37,0-1 1,-1 1-1,1 0 0,0 0 0,0 1 0,0-1 0,1 0 0,-1 0 0,1 0 1,-1 3-1,0 4 141,0 0 1,1 0-1,0 0 1,2 15 0,0-14-271,0-1 0,1 1 1,0 0-1,0-1 1,1 0-1,1 1 0,0-2 1,0 1-1,0 0 1,1-1-1,0 0 0,1-1 1,0 1-1,0-1 1,1-1-1,0 1 0,0-1 1,0 0-1,10 4 1,1 0-40,0-1 1,1 0 0,0-2-1,0 0 1,1-2 0,0 0-1,42 4 1,-45-7 5,1-1 1,-1 0-1,1-1 0,35-6 1,-49 5 2,-1 0 1,1 0-1,0-1 0,-1 0 1,1 0-1,-1 0 1,1 0-1,-1-1 1,0 0-1,0 0 1,0 0-1,0 0 0,-1 0 1,0-1-1,1 0 1,-1 1-1,0-1 1,-1-1-1,1 1 1,-1 0-1,1 0 1,-2-1-1,4-8 0,-2 2 27,-1-1 0,0 0 0,0 0-1,-1 0 1,-1 0 0,0 0 0,0 0-1,-1 1 1,-1-1 0,0 0 0,-1 0-1,0 1 1,-1-1 0,0 1 0,-8-15-1,6 14 34,0 1 0,-1-1 0,-1 1-1,0 0 1,-1 1 0,1 0 0,-2 0-1,0 1 1,0 0 0,0 1-1,-1 0 1,-1 1 0,-17-9 0,10 7 9,0 2 1,-1 0-1,0 2 0,0 0 1,-34-4-1,46 8-68,-1 0 0,1 1 1,-1 0-1,0 1 0,1 0 0,-1 0 0,1 0 0,0 1 0,-1 1 0,1-1 0,0 1 0,0 1 0,0-1 0,1 2 0,0-1 0,-9 6 0,12-6-107,1 0 0,-1 0 0,1 0 0,0 0 0,0 0 0,0 1 0,0-1 0,1 1 0,0 0-1,0-1 1,0 1 0,1 0 0,-1 0 0,1 1 0,0-1 0,1 0 0,-1 8 0,3-5-240,3-8-33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14819,'-46'90'1566,"-51"107"367,77-148-1554,1 0-1,-13 60 0,28-98-353,1 0-1,1 1 0,0-1 0,0 1 0,2 0 0,-1-1 0,1 1 0,3 16 0,-3-27-24,0-1 0,0 1 1,0-1-1,0 1 0,0-1 1,0 1-1,0-1 1,1 0-1,-1 1 0,0-1 1,0 1-1,0-1 1,1 0-1,-1 1 0,0-1 1,1 0-1,-1 1 1,0-1-1,1 0 0,-1 1 1,0-1-1,1 0 0,-1 0 1,0 1-1,1-1 1,-1 0-1,1 0 0,-1 0 1,1 1-1,12-8 14,10-23-6,56-114-79,-18 31 58,-50 97 1,-11 16 12,1 0 0,-1 0 0,0 0 1,0 0-1,0 0 0,0 0 0,0 0 1,0 0-1,0 0 0,1-1 0,-1 1 1,0 0-1,0 0 0,0 0 0,0 0 1,0 0-1,0 0 0,1 0 0,-1 0 1,0 0-1,0 0 0,0 0 0,0 0 1,0 0-1,0 0 0,1 0 0,-1 0 1,0 0-1,0 1 0,0-1 0,0 0 0,0 0 1,0 0-1,1 0 0,-1 0 0,0 0 1,0 0-1,0 0 0,0 0 0,0 0 1,0 1-1,0-1 0,0 0 0,0 0 1,0 0-1,0 0 0,1 0 0,-1 0 1,0 0-1,0 1 0,0-1 0,0 0 1,0 30 55,-1-25-49,1-1-1,-2 11 6,1-1-1,1 1 0,0 0 1,1 0-1,0 0 0,1-1 1,6 22-1,-7-34-9,0 0-1,-1 0 0,1 0 1,0 0-1,0-1 0,1 1 0,-1 0 1,0-1-1,0 1 0,1-1 1,-1 1-1,1-1 0,-1 0 1,1 1-1,0-1 0,0 0 1,-1 0-1,1 0 0,3 1 1,-2-2-1,0 1 0,0-1 0,0 0 0,0 1 0,0-2 0,0 1 0,0 0 0,0-1 1,0 1-1,0-1 0,0 0 0,3-1 0,5-3 2,0 0-1,-1-1 1,0 0-1,0 0 1,14-13-1,1-3 57,0-2 0,-1 0-1,24-34 1,-41 47 27,-7 11-84,0 0 0,0 0-1,0 0 1,0 1 0,0-1 0,-1 0-1,1 0 1,0 0 0,0 0 0,0 0-1,0 0 1,0 0 0,0 0 0,0 0-1,0 0 1,0 0 0,0 0 0,0 0-1,0 0 1,0 0 0,0 0 0,0 0-1,0 0 1,0 0 0,0 0 0,0 0-1,-1 0 1,1 0 0,0 0-1,0 0 1,0 0 0,0 0 0,0 0-1,0 0 1,0 0 0,0 0 0,0 0-1,0 0 1,0 0 0,0 0 0,0 0-1,0-1 1,0 1 0,0 0 0,0 0-1,0 0 1,0 0 0,0 0 0,0 0-1,0 0 1,0 0 0,0 0 0,0 0-1,0 0 1,0 0 0,0 0 0,0 0-1,0 0 1,0 0 0,-18 17 154,-3 9-76,2 2 1,1 0-1,1 1 1,1 1-1,2 0 1,1 1-1,-9 33 1,21-60-75,0 0 1,0 1-1,1-1 0,0 0 1,-1 1-1,1-1 1,1 1-1,0 7 0,0-11-11,-1-1-1,0 1 1,0 0-1,1-1 0,-1 1 1,0 0-1,1-1 0,-1 1 1,0-1-1,1 1 1,-1-1-1,1 1 0,-1-1 1,1 1-1,-1-1 0,1 1 1,-1-1-1,1 1 0,0-1 1,-1 0-1,1 1 1,1-1-1,-1 0-20,0 0-1,1 0 1,-1 0-1,1 0 1,-1 0-1,1 0 1,-1-1 0,0 1-1,1-1 1,-1 1-1,0-1 1,1 1-1,-1-1 1,0 0-1,2-1 1,4-3 47,-1 0-1,1 0 1,-1-1-1,0 0 1,-1 0-1,0 0 1,0-1-1,5-9 1,2-5 217,15-37 1,-9 10-239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2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56 11819,'-17'-18'963,"14"14"-899,0 1 0,0-1 0,0 1 1,0 0-1,-1 0 0,1 0 0,-1 0 0,0 0 1,0 1-1,0 0 0,-5-3 0,7 5-55,1 0-1,-1 1 1,1-1-1,-1 0 1,1 0-1,-1 0 1,1 1-1,0-1 1,-1 1 0,1-1-1,-1 1 1,1 0-1,0-1 1,0 1-1,0 0 1,-1 0-1,1 0 1,0 0-1,0 0 1,0 0-1,0 0 1,0 0-1,1 1 1,-2 0 0,-19 37 34,17-31-26,-27 56 19,-65 143 329,74-152 127,-29 105 0,47-142-362,1 0 0,1 1 0,0-1 0,1 1 0,1-1 0,1 0 0,0 1 0,9 35 0,-8-45-95,1 1 0,0-1 1,1 1-1,0-1 1,0 0-1,1 0 0,0-1 1,1 0-1,0 0 0,0 0 1,1 0-1,0-1 1,0 0-1,0-1 0,1 0 1,0 0-1,1 0 1,10 5-1,-15-9-34,1 0 1,0 0-1,0 0 1,0-1-1,0 1 1,0-1-1,0 0 0,0 0 1,0-1-1,1 0 1,-1 0-1,0 0 0,0 0 1,1-1-1,-1 0 1,8-3-1,-6 2 0,0-2 0,-1 1 0,0-1 0,1 0-1,-1 0 1,0 0 0,-1-1 0,1 0 0,-1 0 0,8-10-1,0-4 7,0 0-1,-2-1 0,0-1 1,-1 0-1,-1 0 0,10-33 0,-8 11 58,0 0-1,-3-1 0,-2 0 1,1-48-1,-7 57 66,-1-1 0,-2 1 0,-1-1-1,-1 1 1,-17-53 0,19 77-87,-2 0 1,1 1-1,-1-1 1,-11-16-1,14 25-32,1 0-1,0 0 0,-1 0 0,0 0 0,1 1 0,-1-1 1,0 1-1,0-1 0,0 1 0,0 0 0,0-1 0,-4 0 0,5 2 14,0-1 0,-1 1 0,1 0 0,0 0 0,0 0 0,-1 0 0,1 0 0,0 1 0,-1-1 0,1 0 0,0 0 0,0 1 0,0-1 0,-1 1 0,1-1 0,0 1 0,0 0-1,0-1 1,0 1 0,0 0 0,0 0 0,0 0 0,0-1 0,0 1 0,0 2 0,-19 28 204,16-24-198,-5 8 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0:2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331 231 9538,'-7'-16'315,"2"3"172,0 1 1,-1 0-1,-1 0 0,0 1 0,-12-17 1,17 26-404,0 0 0,0 0 0,0 0 0,0 1 0,0-1-1,0 0 1,0 1 0,-1 0 0,1-1 0,-1 1 0,1 0 0,-1 0 0,1 0 0,-1 1 0,0-1 0,1 1 0,-1-1 0,0 1 0,0 0 0,1 0 0,-1 0 0,0 0 0,0 1 0,1-1 0,-1 1 0,1 0 0,-1-1 0,0 1 0,1 0-1,-1 1 1,1-1 0,0 0 0,-3 3 0,-5 2 27,1 2-1,0-1 0,0 1 0,1 0 0,0 1 0,0 0 0,1 1 1,0-1-1,1 1 0,-9 18 0,1 2 10,1 1 0,-13 49 1,14-30-97,2 1 1,2 0-1,3 0 0,2 1 1,2 0-1,2-1 1,2 1-1,15 68 1,-11-87-27,1 0 0,2-1 1,2 0-1,0-1 0,20 34 0,-24-50-4,1 0 0,1 0 0,0-1-1,1 0 1,1-1 0,0 0 0,1-1-1,0 0 1,1-1 0,0 0 0,23 12-1,-29-19 5,0-1-1,0 0 0,1 0 0,-1-1 0,0 0 1,1 0-1,0-1 0,0 0 0,-1 0 0,1-1 1,0 0-1,0-1 0,-1 0 0,1 0 0,0-1 1,-1 0-1,1 0 0,-1-1 0,0-1 0,0 1 1,0-1-1,0 0 0,-1-1 0,0 0 0,0 0 1,0-1-1,0 1 0,-1-1 0,0-1 0,6-7 1,3-6 33,-1-1 1,-1-1 0,-1 0-1,-1 0 1,-1-1 0,-1-1 0,-1 1-1,-1-2 1,4-24 0,1-28 177,6-124 1,-15 112 71,-8-105 0,2 160-200,-2 1 0,-1 0 1,-1 1-1,-2-1 0,-1 2 0,-20-45 1,24 64-56,-1 1 1,1 0-1,-2 0 1,0 0-1,0 1 1,-1 0-1,0 1 1,-1-1-1,0 2 1,-15-11-1,18 15-58,0 0-1,0 0 1,0 1-1,-1 0 1,1 0-1,-1 1 1,0 0 0,0 0-1,0 1 1,0 0-1,0 1 1,0-1-1,0 1 1,0 1-1,0 0 1,1 0-1,-1 0 1,-9 4-1,4 0-76,-1 1-1,2 0 0,-1 1 1,1 0-1,0 1 1,0 1-1,1 0 0,0 0 1,-15 18-1,-2 5-263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2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1500 10202,'-12'17'2086,"12"-16"-883,7-10-502,264-390 1812,-31 49-2080,-27 34-264,26 20-92,-222 277-70,1 1 0,0 1 1,2 0-1,0 2 0,1 0 1,0 2-1,33-17 0,-43 26 45,-9 6-185,-20 7-959,-61 20-1571,39-14 1932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3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12131,'-13'4'398,"6"-2"-219,0 1 0,0-1 0,0 2 0,-7 3 0,11-5-132,0 0 0,1 1 0,-1-1 1,1 0-1,0 1 0,0-1 0,0 1 0,0 0 0,0 0 0,0-1 0,1 1 0,0 0 0,-2 4 0,-55 211 443,30-99-443,-151 474 606,171-574-583,4-8 6,0-1 0,1 1 0,-2 11 0,5-22-72,-1 1 1,1-1-1,0 0 0,0 0 0,0 0 0,0 0 0,0 0 1,0 0-1,0 0 0,0 0 0,0 1 0,0-1 0,0 0 1,0 0-1,0 0 0,0 0 0,0 0 0,0 0 0,0 0 0,0 1 1,0-1-1,0 0 0,0 0 0,0 0 0,0 0 0,0 0 1,0 0-1,0 0 0,0 1 0,0-1 0,0 0 0,0 0 0,0 0 1,0 0-1,0 0 0,0 0 0,1 0 0,-1 0 0,0 0 1,0 0-1,0 1 0,0-1 0,0 0 0,0 0 0,0 0 0,0 0 1,1 0-1,-1 0 0,0 0 0,0 0 0,0 0 0,0 0 1,0 0-1,0 0 0,0 0 0,1 0 0,-1 0 0,0 0 0,0 0 1,0 0-1,0 0 0,0 0 0,11-8 154,14-21 11,-21 25-136,40-46-19,3 2 0,2 2 0,2 2 0,2 3 0,96-58 0,-123 85-37,1 2 0,0 0 1,39-9-1,-5 4-68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18452,'51'105'1709,"-39"-75"-1549,2-1 0,24 38-1,-27-51-132,0-1-1,1 0 1,1 0-1,1-1 1,0-1-1,1 0 0,0-1 1,1-1-1,0 0 1,1-1-1,0-1 0,0-1 1,1 0-1,0-1 1,25 6-1,-41-13-124,1 1 0,-1-1 0,1 1 0,-1 0 0,1 0 0,-1 0 0,0 0 0,1 0 0,-1 0 0,0 1 0,3 2 0,-5-4 47,1 0 1,-1 1 0,0-1-1,0 0 1,0 1-1,0-1 1,1 1 0,-1-1-1,0 0 1,0 1-1,0-1 1,0 1 0,0-1-1,0 0 1,0 1-1,0-1 1,0 1 0,0-1-1,0 0 1,0 1-1,0-1 1,-1 0 0,1 1-1,0-1 1,0 1-1,0-1 1,-1 1 0,-16 13-1500,4-7 1154,1-2-1,0 1 1,-20 4 0,-17 2-462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30 500 14011,'-24'-23'1656,"18"-2"-767,10-1-281,21 2 984,11-3-216,14-5-359,6-2-137,8-3-304,1-3-128,-2-5-680,-9-1 696,-7-4-432,-11 3-40,-20 4-8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12267,'1'-2'356,"10"-11"482,-11 12-822,0 1 0,0 0 0,0 0 0,0 0 0,1-1 0,-1 1 1,0 0-1,0 0 0,0 0 0,0 0 0,1 0 0,-1 0 0,0-1 0,0 1 1,0 0-1,1 0 0,-1 0 0,0 0 0,0 0 0,0 0 0,1 0 1,-1 0-1,0 0 0,0 0 0,1 0 0,-1 0 0,0 0 0,0 0 0,0 0 1,1 0-1,-1 0 0,0 0 0,0 0 0,0 1 0,1-1 0,-1 0 1,0 0-1,0 0 0,0 0 0,0 0 0,1 0 0,-1 1 0,0-1 1,0 0-1,0 0 0,0 0 0,0 0 0,1 1 0,-1-1 0,0 0 0,0 0 1,0 0-1,0 1 0,0-1 0,0 0 0,0 0 0,0 1 0,0-1 1,0 0-1,0 0 0,0 0 0,0 1 0,0-1 0,0 0 0,0 0 0,0 0 1,0 1-1,1 26 452,-1-1 0,-1 1 0,-7 41 0,2-17-54,-5 30 169,-4 70 314,15-146-860,0 0 0,0 0 0,1 0 0,-1 0 0,1 0-1,0 0 1,2 6 0,-2-9-30,0-1 0,-1 0 0,1 1 1,0-1-1,0 0 0,0 0 0,0 0 0,0 1 0,0-1 0,1 0 0,-1 0 0,0-1 0,0 1 0,1 0 0,-1 0 0,1-1 0,-1 1 0,0-1 0,1 1 0,-1-1 1,1 1-1,-1-1 0,1 0 0,0 0 0,-1 0 0,1 0 0,-1 0 0,3 0 0,5-1 0,0-1 1,0 0-1,0 0 1,0-1-1,-1 0 0,1-1 1,9-4-1,59-39 2,-42 25-13,-6 3-6,48-27-17,-69 42 21,0 0 0,1 1 0,-1 0 0,1 0 0,-1 1 1,1 0-1,11-1 0,-18 2 4,0 1 0,-1 0 1,1 0-1,0 1 0,0-1 0,-1 0 0,1 1 0,0-1 1,-1 1-1,1-1 0,0 1 0,-1 0 0,1 0 0,-1-1 1,1 1-1,-1 0 0,1 0 0,-1 1 0,2 1 1,-1-1-1,0 1 1,-1-1 0,1 1 0,-1 0 0,1 0 0,-1 0 0,0-1 0,0 1 0,0 0 0,0 4 0,0 4 12,0 0 1,0 0-1,-1 0 1,-3 22-1,2-25 20,-1 0-1,1-1 0,-1 1 0,-1-1 0,0 1 0,0-1 1,0 0-1,-1 0 0,0 0 0,0-1 0,0 1 1,-1-1-1,0 0 0,-1 0 0,1-1 0,-11 8 1,5-5 49,0-1 1,-1-1 0,0 0 0,0 0 0,0-1 0,-1-1-1,0 0 1,1-1 0,-15 2 0,6-1-79,0-1 1,0-1-1,0 0 0,0-2 0,0-1 1,-28-4-1,42 3-432,9 0 156,13 1-61,10 2-21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13387,'-8'15'1066,"-15"26"-1,-7 11-195,10-7-586,2 0 0,2 1 0,2 1 1,2 0-1,2 1 0,-4 58 0,13-96-248,0 0 0,1 0 0,1 0 0,0 0 0,0 0 0,4 15 0,-4-22-27,0-1 0,0 0 0,-1 0 0,2 0 0,-1 1 0,0-1 0,0 0 0,1 0 0,-1-1 0,1 1 0,-1 0 0,1 0 0,0-1 1,0 1-1,0-1 0,0 1 0,0-1 0,0 0 0,0 0 0,0 0 0,0 0 0,1 0 0,-1-1 0,0 1 0,1-1 0,-1 1 1,0-1-1,1 0 0,-1 0 0,1 0 0,-1 0 0,3-1 0,5 0 23,-1-1 1,1-1-1,-1 1 0,0-2 0,0 1 0,0-1 1,0-1-1,-1 1 0,1-1 0,-1-1 1,-1 0-1,10-8 0,6-8 106,-1-1 0,27-36-1,-2-5 299,-54 81-404,2 0-1,0 1 1,1 0-1,0 0 0,1 0 1,2 0-1,0 0 1,1 23-1,0-40-29,0 1 0,0-1 0,0 0 0,0 0 0,1 0 0,-1 1 0,0-1 0,1 0 0,-1 0 0,1 0 0,-1 0 0,1 0 0,-1 0 0,1 0 1,0 0-1,-1 0 0,1 0 0,0 0 0,0 0 0,0 0 0,0-1 0,0 1 0,0 0 0,0-1 0,0 1 0,0 0 0,0-1 0,0 1 0,0-1 0,0 0 0,0 1 0,1-1 0,-1 0 0,0 0 0,2 0 0,1 0 7,-1-1-1,0 1 0,0-1 1,0 0-1,0 0 1,0-1-1,0 1 1,0-1-1,0 1 0,0-1 1,0 0-1,3-3 1,5-5 30,-1-2 1,0 1 0,-1-1 0,0 0-1,-1-1 1,0 0 0,6-16-1,-4 9 154,-2-1-1,0 1 0,6-28 1,-22 94-116,1-1-1,0 57 1,7-100-75,0-1-1,0 0 0,0 0 0,0 1 1,0-1-1,0 0 0,0 0 0,0 0 0,0 1 1,1-1-1,-1 0 0,0 0 0,1 0 1,-1 0-1,1 0 0,-1 0 0,1 1 0,0-1 1,-1 0-1,1 0 0,0-1 0,0 1 1,0 0-1,0 0 0,-1 0 0,1-1 1,2 2-1,-1-1-40,1-1 1,-1 0-1,0 0 0,0-1 1,0 1-1,0 0 1,0-1-1,0 1 1,0-1-1,0 1 0,0-1 1,0 0-1,-1 0 1,1 0-1,3-2 1,-2 1-113,-2 1 61,-1 1-1,0 0 1,0 0 0,1-1-1,-1 1 1,0 0 0,0 0 0,1-1-1,-1 1 1,0 0 0,1 0-1,-1 0 1,1-1 0,-1 1 0,0 0-1,1 0 1,-1 0 0,0 0-1,1 0 1,-1 0 0,1 0 0,-1 0-1,0 0 1,1 0 0,-1 0-1,1 0 1,-1 0 0,0 0 0,1 0-1,-1 0 1,1 1 0,-1-1-1,0 0 1,1 0 0,-1 0 0,0 1-1,1-1 1,-1 0 0,0 0-1,0 1 1,1-1 0,-1 0-1,0 0 1,0 1 0,1-1 0,-1 1-1,4 6-812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13899,'0'2'135,"0"0"0,0 1 0,0-1 0,0 0 0,0 0 1,1 0-1,-1 0 0,1 0 0,0 0 0,-1 0 0,1 0 0,0 0 0,0 0 0,0 0 1,0 0-1,0 0 0,1-1 0,2 4 0,-2-4-53,0 0 0,0 0 0,1 1 0,-1-1 1,0-1-1,1 1 0,-1 0 0,1-1 0,-1 1 0,1-1 0,-1 0 0,1 0 0,0 0 1,-1 0-1,5-1 0,0 0 13,1 0 1,-1-1-1,0-1 1,1 1-1,-1-1 1,0 0-1,-1-1 0,1 0 1,-1 0-1,1 0 1,-1-1-1,6-6 1,-8 8-68,-1 0-1,1 0 1,-1 0 0,0-1 0,-1 1 0,1-1 0,0 1 0,-1-1 0,0 0 0,0 0 0,0 0 0,-1-1 0,1 1 0,-1 0-1,0-1 1,0 1 0,0 0 0,-1-1 0,1 1 0,-1-1 0,-1-6 0,1 9-25,0 1 0,-1-1 0,1 1-1,-1 0 1,1-1 0,-1 1 0,1 0 0,-1-1 0,0 1 0,1 0 0,-1 0 0,0 0 0,0 0-1,0 0 1,0 0 0,0 0 0,0 0 0,0 0 0,0 0 0,-1 0 0,1 1 0,-2-2 0,0 1 0,1 1 1,0 0 0,0 0-1,-1-1 1,1 1 0,0 1-1,-1-1 1,1 0 0,0 0 0,0 1-1,-1-1 1,-3 3 0,-2 0 7,0 1 0,0 0 0,0 1 0,0 0 0,-12 11 0,9-6-3,1 1 1,-1 0-1,2 1 0,-17 25 0,23-31-1,-1 1 0,1-1-1,0 0 1,0 1-1,1 0 1,0-1-1,0 1 1,0 0 0,1 0-1,0 0 1,1 1-1,0 9 1,0-15-4,0 0 0,1 1 0,-1-1 0,1 0 0,-1 0 0,1 0 0,0-1 0,0 1 0,0 0 0,0 0 0,0 0 0,1-1 0,-1 1 0,0 0 0,1-1 0,-1 1 0,1-1 0,2 2 0,0-1-43,-1 0 1,1 0-1,0-1 1,0 1-1,0-1 0,0 0 1,0 0-1,8 1 1,4-2-118,-1 0 1,1 0-1,26-6 0,-41 6 159,46-10-144,0-9-67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117 285 13699,'0'-5'392,"0"0"0,0 0-1,-1 0 1,0 0 0,0 0 0,0 0-1,-3-7 1,4 11-340,0 1-1,-1-1 1,1 0 0,0 1-1,-1-1 1,1 1-1,-1-1 1,1 1 0,0-1-1,-1 1 1,1-1-1,-1 1 1,1 0 0,-1-1-1,0 1 1,1 0-1,-1-1 1,1 1 0,-1 0-1,0 0 1,1-1-1,-1 1 1,1 0 0,-1 0-1,-1 0 1,1 0 25,-1 1 1,1-1 0,-1 1 0,1-1-1,-1 1 1,1 0 0,0 0 0,-1 0 0,1 0-1,0 0 1,0 0 0,-1 0 0,1 0-1,0 0 1,-1 3 0,-8 9 29,1 1 0,1 1 0,0-1 0,1 1 0,1 1 0,0-1 0,1 1-1,1 0 1,-4 21 0,8-33-101,-1 1 0,1-1-1,-1 0 1,1 0 0,1 0-1,0 7 1,-1-11-2,0 1 0,0 0-1,0 0 1,1-1 0,-1 1 0,0 0 0,1-1 0,-1 1-1,0 0 1,1-1 0,-1 1 0,1-1 0,-1 1 0,1 0-1,-1-1 1,1 1 0,0-1 0,-1 0 0,1 1 0,0-1-1,-1 1 1,1-1 0,0 0 0,-1 1 0,1-1 0,0 0-1,0 0 1,-1 0 0,1 0 0,0 0 0,0 0 0,-1 0 0,1 0-1,0 0 1,0 0 0,-1 0 0,1 0 0,0 0 0,0 0-1,-1-1 1,1 1 0,0 0 0,-1-1 0,1 1 0,1-1-1,6-3 27,1-1 0,-1 0 0,0 0-1,-1 0 1,1-1 0,7-9-1,41-45 109,-45 48-111,64-77 280,79-123 0,-132 173-211,-21 34-25,-12 25-8,-16 31-8,-20 57 0,36-78-130,1 0 0,1 1 0,-6 48 0,14-73 29,0 0 0,1 0-1,-1 0 1,2 0 0,-1-1-1,1 1 1,-1 0 0,2 0 0,-1 0-1,5 10 1,-6-14 65,1-1 0,0 1 1,0-1-1,1 1 0,-1-1 1,0 1-1,0-1 0,1 0 0,-1 0 1,0 0-1,1 0 0,-1 0 0,1 0 1,0 0-1,2 1 0,-1-1 14,0-1-1,-1 1 1,1-1 0,0 0-1,0 1 1,0-1-1,0-1 1,0 1 0,0 0-1,0-1 1,-1 1-1,5-3 1,2 0-43,-1 0 1,1-1-1,10-7 0,29-21-28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16916,'-13'10'1232,"1"1"-1032,-7-4-64,3 2 144,2-2-48,-5-13-240,2-2-64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14211,'-11'12'424,"-24"26"893,1 1 1,2 2 0,-42 70 0,72-106-1264,0-1 4,-1 0 1,1 0-1,0 0 0,0 0 0,1 0 0,-1 1 0,1-1 1,0 1-1,0-1 0,0 1 0,1 0 0,0 6 0,0-10-47,0 0 0,0 0-1,0-1 1,0 1-1,0 0 1,1 0-1,-1-1 1,0 1-1,1 0 1,-1 0-1,1-1 1,-1 1 0,1 0-1,-1-1 1,1 1-1,-1 0 1,1-1-1,-1 1 1,1-1-1,0 1 1,-1-1-1,1 1 1,0-1 0,0 0-1,-1 1 1,1-1-1,0 0 1,0 0-1,-1 1 1,2-1-1,1 0-3,0 0 0,0 0 0,-1-1 0,1 1 0,0 0 0,0-1-1,-1 0 1,1 0 0,3-1 0,7-4-43,-1 0-1,20-15 1,-10 5-29,-1-2-1,0 0 0,-1-1 1,-1-2-1,-1 1 0,-1-2 1,-1-1-1,-1 0 1,15-31-1,-38 72 41,1 1-1,1 1 1,0-1 0,2 1-1,0 0 1,-2 31 0,6-50 6,0 0-1,0 0 1,-1 0 0,1 0 0,0 0 0,0 0 0,0 0 0,0 0 0,1 0-1,-1 0 1,0 0 0,0 0 0,1 0 0,-1-1 0,0 1 0,1 0 0,-1 0-1,1 0 1,-1 0 0,1 0 0,0-1 0,-1 1 0,1 0 0,0 0 0,-1-1-1,1 1 1,0 0 0,0-1 0,0 1 0,-1-1 0,1 1 0,0-1 0,0 0-1,0 1 1,0-1 0,0 0 0,0 0 0,0 1 0,0-1 0,0 0 0,0 0-1,0 0 1,0 0 0,0 0 0,0-1 0,0 1 0,0 0 0,0 0 0,0-1-1,0 1 1,0 0 0,1-1 0,6-3-164,-1 1 1,1-1-1,-1 0 0,0-1 1,8-6-1,9-8-225,41-47 1,-15 12-146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14123,'-25'54'1393,"2"2"-1,-17 66 1,33-94-1324,1 1 0,1 0 0,2 1 0,0-1 0,3 1 0,3 39 0,0-22-433,-18-88-682,6 7 753,2 8 355,0 0 0,2-1 0,1 1 1,-2-41-1,6 66-39,0 0 1,0 0 0,0 1 0,0-1-1,0 0 1,1 0 0,-1 1-1,0-1 1,0 0 0,1 1-1,-1-1 1,0 0 0,1 1 0,-1-1-1,0 0 1,1 1 0,-1-1-1,1 1 1,-1-1 0,1 1 0,0-1-1,-1 1 1,1-1 0,-1 1-1,1-1 1,0 1 0,-1 0-1,1-1 1,0 1 0,0 0 0,-1 0-1,1-1 1,0 1 0,0 0-1,-1 0 1,1 0 0,0 0-1,0 0 1,1 0 0,4 1-10,0 0-1,0 0 1,0 1 0,8 3 0,7 1-343,-10-6 265,-1 1 1,0-1-1,13-3 0,7-2-109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14323,'-26'41'1632,"11"-19"-1094,1 0 0,1 1 0,1 0 0,1 1 0,1 0-1,-9 34 1,18-54-507,1-1 0,-1 1 0,1-1-1,-1 1 1,1-1 0,0 1 0,1-1 0,-1 1 0,1-1-1,-1 1 1,1-1 0,1 4 0,-1-6-27,0 1 0,0-1 0,-1 0 0,1 0 0,0 0-1,0 1 1,0-1 0,1 0 0,-1-1 0,0 1 0,0 0 0,0 0 0,1 0 0,-1-1 0,0 1 0,1-1 0,-1 1 0,1-1 0,-1 1 0,0-1 0,1 0 0,-1 0-1,1 0 1,-1 0 0,1 0 0,-1 0 0,1 0 0,-1 0 0,1 0 0,1-1 0,7-2-2,-1 0 0,-1 0 0,1 0 0,0-1 0,-1 0 0,0-1 0,0 0 0,0 0 0,12-12 0,1-2 18,36-42 0,-52 54-11,1 1 5,0-1 0,0 0 0,-1-1 0,0 1 0,0-1 0,-1 0 0,0 0 0,4-11 0,-8 9 40,-5 11 10,-11 15 30,9-6-114,0 1 0,0 0 0,1 0 1,0 1-1,1 0 0,1 0 0,0 0 0,0 1 1,1-1-1,1 1 0,-2 21 0,4-32 1,0-1 0,0 0-1,0 0 1,0 0-1,0 0 1,0 0 0,0 0-1,1 0 1,-1 0 0,0 0-1,1 0 1,-1 0-1,0 0 1,1 0 0,-1 0-1,1 0 1,0 0 0,-1 0-1,1 0 1,0 0 0,-1-1-1,1 1 1,0 0-1,0-1 1,0 1 0,0 0-1,0-1 1,0 1 0,0-1-1,0 1 1,0-1-1,0 0 1,0 1 0,1-1-1,2 0-1,0 0 0,0-1 0,0 1 0,-1-1-1,1 0 1,0 0 0,-1 0 0,1-1 0,-1 1 0,4-3 0,41-24-237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14331,'0'27'1974,"-22"85"164,11-63-1417,1 1 0,-2 69 0,11-117-710,1-1 1,0 0-1,0 0 1,-1 0 0,1 0-1,0 0 1,0 0-1,1 0 1,-1 1-1,0-1 1,0 0 0,0 0-1,1 0 1,-1 0-1,0 0 1,1 0-1,-1 0 1,1 0-1,0 0 1,-1 0 0,1 0-1,0 0 1,-1-1-1,1 1 1,0 0-1,0 0 1,0-1 0,1 2-1,0-2-2,1 0-1,-1 0 1,0-1 0,0 1-1,0-1 1,0 0 0,0 1-1,0-1 1,0 0 0,0 0-1,0 0 1,0-1 0,0 1-1,0 0 1,-1-1 0,3-1 0,32-29 14,-1-3 0,53-64 0,-51 54-71,61-58 0,-97 102 44,0 0 1,0 1 0,0-1-1,0 0 1,0 0-1,0 0 1,0 1-1,0-1 1,0 0-1,0 1 1,1-1 0,-1 1-1,0-1 1,0 1-1,2 0 1,-2 0 2,-1 0 0,0 0 0,0 1 1,1-1-1,-1 0 0,0 1 0,0-1 0,1 0 0,-1 1 1,0-1-1,0 0 0,0 1 0,0-1 0,1 0 1,-1 1-1,0-1 0,0 1 0,0-1 0,0 0 1,0 1-1,0-1 0,0 1 0,0-1 0,0 0 0,0 1 1,0-1-1,0 1 0,-1-1 0,1 0 0,0 1 1,-15 41 14,6-21 3,2-7-5,1-1 1,1 2-1,0-1 1,1 0-1,0 1 1,-3 24 0,7-38-11,0 0 0,0 0 0,0-1 0,0 1 1,0 0-1,0 0 0,0 0 0,0 0 1,0 0-1,1 0 0,-1 0 0,0-1 1,0 1-1,1 0 0,-1 0 0,1 0 0,-1 0 1,1-1-1,-1 1 0,1 0 0,-1-1 1,1 1-1,-1 0 0,1-1 0,0 1 1,0-1-1,-1 1 0,1-1 0,0 1 0,1 0 1,0-1-1,0 0 1,1 0-1,-1 0 1,0 0-1,0 0 1,0 0-1,1 0 1,-1-1-1,0 1 1,0-1-1,0 0 1,3-1-1,8-4-6,0-2 0,23-14 0,190-165-420,-225 187 422,20-17-158,-13 17 68,-7 12 54,-5 9 86,-1 0 1,-12 30 0,10-34-149,1 1 1,1-1-1,1 1 0,-4 26 1,8-42 72,1 12-56,-1-13 81,0-1 0,0 0 0,0 0 0,0 0-1,1 1 1,-1-1 0,0 0 0,0 0 0,0 0 0,0 1 0,0-1-1,1 0 1,-1 0 0,0 0 0,0 0 0,0 0 0,1 0-1,-1 1 1,0-1 0,0 0 0,1 0 0,-1 0 0,0 0 0,0 0-1,0 0 1,1 0 0,-1 0 0,0 0 0,0 0 0,1 0-1,-1 0 1,0 0 0,0 0 0,1 0 0,-1 0 0,0 0 0,0-1-1,0 1 1,1 0 0,-1 0 0,0 0 0,0 0 0,0 0-1,1-1 1,-1 1 0,0 0 0,0 0 0,0 0 0,0 0 0,0-1-1,1 1 1,12-12-182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13467,'0'1'66,"0"0"0,1 0 0,-1 0 0,1 0 0,-1 0 0,1 0 0,-1 0 0,1 0 0,-1 0 0,1 0 0,0 0 0,0 0 0,0 0 0,-1 0 0,1-1 0,0 1 0,0 0 0,0 0 0,0-1 0,0 1 0,0-1 0,1 1 0,-1-1 0,0 0 0,0 1 0,0-1 0,0 0-1,0 0 1,1 0 0,-1 0 0,0 0 0,0 0 0,2 0 0,6-1 162,-1 1 0,0-2 0,13-2 0,-19 3-185,20-6 166,-1-1 0,0 0 1,-1-2-1,0 0 0,0-2 0,-1 0 1,0-1-1,-2-1 0,32-30 0,-49 44-206,23-26 112,-21 24-111,-1 1 0,0 0 0,0-1 0,0 1 0,0-1 1,0 0-1,-1 1 0,1-1 0,0 0 0,-1 1 0,1-1 0,-1 0 0,0 0 0,0 1 0,1-1 0,-1-3 0,-1 5-4,1-1 1,0 1-1,0 0 1,-1 0-1,1-1 0,0 1 1,0 0-1,-1-1 0,1 1 1,0 0-1,-1 0 1,1 0-1,0-1 0,-1 1 1,1 0-1,0 0 0,-1 0 1,1 0-1,-1 0 1,1 0-1,0 0 0,-1 0 1,1-1-1,0 1 0,-1 0 1,1 1-1,-1-1 0,1 0 1,0 0-1,-1 0 1,0 0-1,-14 5 13,4 0-11,2 1 0,-1 0 0,1 1 0,0 0 0,0 1 0,0 0 0,1 0 0,-8 11 0,-8 12-4,-21 36 0,44-65 3,-32 56 12,30-53-10,1 0 0,1 0 0,-1 0 0,0 0 0,1 0 0,0 0 0,1 0 0,-1 0 0,1 0-1,0 7 1,0-10 2,0-1-1,0 0 0,0 1 0,1-1 0,-1 0 0,1 1 1,-1-1-1,1 0 0,-1 0 0,1 1 0,-1-1 1,1 0-1,0 0 0,0 0 0,0 0 0,0 0 0,0 0 1,0 0-1,0 0 0,0 0 0,0 0 0,0-1 1,0 1-1,1 0 0,-1-1 0,0 1 0,0-1 0,1 1 1,-1-1-1,0 0 0,1 0 0,-1 1 0,0-1 1,1 0-1,-1 0 0,1 0 0,-1 0 0,0-1 0,1 1 1,-1 0-1,0 0 0,3-2 0,4 0 22,0-1-1,0 0 1,0-1 0,0 1-1,12-9 1,3-5 45,0-1-1,-1-1 1,25-27 0,52-70 201,-109 158-115,9-40-151,-9 42 59,9-41-58,1-1-1,0 1 1,-1-1 0,1 1-1,0-1 1,0 1 0,1-1-1,-1 0 1,0 1 0,1-1-1,0 1 1,-1-1-1,1 0 1,0 1 0,2 2-1,-2-4-1,0 0 0,0 0 0,0-1-1,0 1 1,0 0 0,0-1 0,0 1-1,0-1 1,1 0 0,-1 1 0,0-1 0,0 0-1,0 1 1,1-1 0,-1 0 0,0 0-1,0 0 1,0 0 0,1 0 0,-1-1-1,0 1 1,0 0 0,0 0 0,0-1 0,2 0-1,31-14 44,-33 14-46,30-19-55,-1-1 0,28-25 0,10-7-220,-68 52 262,0 1 0,1 0 0,-1-1 0,0 1 0,1-1 1,-1 1-1,1 0 0,-1-1 0,1 1 0,-1 0 0,1-1 1,-1 1-1,1 0 0,0 0 0,-1 0 0,1-1 0,-1 1 1,1 0-1,-1 0 0,1 0 0,0 0 0,-1 0 0,1 0 0,-1 0 1,1 0-1,0 0 0,0 1 0,0 0 9,-1 0 0,0-1 0,0 1 0,0 0 0,0 0 0,0 0-1,0 0 1,0-1 0,0 1 0,0 0 0,0 0 0,0 0 0,0 0 0,-1 0 0,1-1 0,-1 2 0,-17 41 193,16-39-183,-6 12 58,2-6 21,1 0 0,0 1 0,1 0 0,0 0 0,1 0 1,-3 17-1,6-21-187,3-9 53,0-13-28,-4 3-21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28 12859,'-1'-2'81,"0"0"1,0 1-1,-1-1 1,1 0-1,0 1 1,-1-1-1,1 0 1,-1 1-1,1 0 1,-1-1-1,0 1 1,1 0-1,-1 0 1,0 0 0,0 0-1,0 0 1,0 1-1,0-1 1,0 0-1,0 1 1,0 0-1,0-1 1,0 1-1,-2 0 1,-4-1 122,1 1 1,-1 0-1,1 1 1,0-1-1,-15 4 0,12-1-115,0 1-1,1 0 0,-1 1 0,1-1 1,0 2-1,0-1 0,0 1 0,1 1 0,0 0 1,0 0-1,1 0 0,0 1 0,0 0 1,1 0-1,-6 10 0,5-7-41,0 1 0,1 0 0,1 0 0,0 0 0,1 0 0,0 1 0,1 0 1,0-1-1,1 1 0,1 1 0,0 22 0,1-34-33,0 1 0,0-1 0,0 1 0,0-1 0,1 1 0,-1-1 1,1 1-1,0-1 0,0 0 0,0 1 0,0-1 0,0 0 0,0 0 0,1 0 0,-1 0 0,1 0 1,2 3-1,-3-4 1,1 0 0,0 0 0,0-1-1,0 1 1,0 0 0,-1-1 0,1 1 0,0-1 0,0 0 0,0 1 0,0-1 0,0 0 0,0 0 0,0 0 0,0-1 0,0 1 0,0 0 0,0-1 0,0 0 0,0 1-1,0-1 1,3-1 0,9-5 49,-1 0-1,1-1 1,-1-1-1,-1 0 1,0-1-1,22-22 1,59-75 231,-90 103-284,12-14 23,-5 7-22,-1-1 0,0-1 0,0 1 1,-1-1-1,10-23 0,-17 35-12,-1 1-1,0-1 1,1 0 0,-1 1 0,0-1 0,1 1 0,-1-1-1,0 0 1,0 1 0,1-1 0,-1 0 0,0 0 0,0 1-1,0-1 1,0 0 0,0 1 0,0-1 0,0 0 0,0 0-1,0 1 1,-1-1 0,1 0 0,0 1 0,0-1 0,-1 0-1,1 0 1,-1 1 0,0 0-1,0 0 1,0 0-1,0 0 1,0 0 0,1 1-1,-1-1 1,0 0-1,0 1 1,0-1 0,1 0-1,-1 1 1,0-1-1,0 1 1,1-1-1,-1 1 1,0 0 0,-34 31-11,27-22 12,0 1 0,1-1 0,1 1 0,0 1 0,0-1 0,1 1 0,0 0 0,1 0 0,1 0 0,-4 21 0,7-31-3,0 0 0,-1 0 0,1 0 0,0 0 0,1 0 0,-1 0 0,0 0 0,1 0 0,-1 0 0,1 0 0,-1 0 0,1 0 0,0 0 0,0 0 0,0 0 0,0-1 0,0 1 0,0 0 0,0-1 0,1 1 0,-1-1 0,1 1 0,-1-1 0,1 0 0,-1 1 0,1-1 0,0 0 0,-1 0 1,1 0-1,0-1 0,0 1 0,0 0 0,0-1 0,0 1 0,0-1 0,0 1 0,0-1 0,0 0 0,0 0 0,4 0 0,3 0 117,0-1 1,0 0-1,0 0 1,0-1 0,0 0-1,0-1 1,-1 1-1,10-6 1,6-5 174,43-29 0,-25 11-23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13875,'-2'13'733,"-1"0"0,-1 0 0,-8 20 0,8-23-504,0 0-1,1 0 0,0 0 0,0 0 1,1 1-1,-1 15 0,3-25-219,0-1-1,0 1 0,0-1 0,0 1 0,0 0 1,0-1-1,0 1 0,0-1 0,0 1 1,0 0-1,1-1 0,-1 1 0,0-1 1,0 1-1,1-1 0,-1 1 0,0-1 1,1 1-1,-1-1 0,0 1 0,1-1 1,-1 1-1,1-1 0,-1 0 0,1 1 0,-1-1 1,1 0-1,-1 1 0,1-1 0,-1 0 1,1 0-1,0 0 0,-1 1 0,1-1 1,-1 0-1,1 0 0,-1 0 0,1 0 1,0 0-1,-1 0 0,1 0 0,-1 0 1,1 0-1,0 0 0,-1 0 0,1-1 0,-1 1 1,1 0-1,-1 0 0,2-1 0,28-14 54,94-77 75,-103 80-90,-14 14-1,-5 11 12,-9 23 72,5-28-98,0 1-1,0-1 1,1 1 0,0 0 0,1 0-1,0-1 1,1 14 0,-1-21-25,0 0-1,1 0 1,-1 0 0,0 0-1,1 0 1,-1 0 0,1 0 0,-1 0-1,1 0 1,-1 0 0,1 0 0,0 0-1,0 0 1,-1 0 0,1-1-1,0 1 1,0 0 0,0 0 0,0-1-1,0 1 1,0-1 0,0 1-1,1 0 1,0-1 0,0 1-1,0-1 0,1 0 1,-1 0-1,0 0 1,0 0-1,0 0 1,1 0-1,-1-1 0,0 1 1,3-2-1,5-1 7,0-1 0,0-1 0,15-10-1,-24 15-10,24-17 1,-19 12-26,1 0-1,0 0 0,0 1 1,0 0-1,1 0 1,-1 1-1,11-3 0,-18 6 21,0 0 0,0 0 0,0 0 0,1 0 0,-1 0 0,0 0 1,0 0-1,0 0 0,0 0 0,0 0 0,0 0 0,1 0 0,-1 0 0,0 0 0,0 0 0,0 0 0,0 0 0,0 0 0,0 0 0,0 0 0,1 0 0,-1 0 0,0 0 0,0 1 0,0-1 0,0 0 0,0 0 1,0 0-1,0 0 0,0 0 0,0 0 0,0 0 0,0 0 0,0 1 0,0-1 0,0 0 0,0 0 0,0 0 0,0 0 0,0 0 0,0 0 0,0 1 0,0-1 0,0 0 0,0 0 0,0 0 0,0 0 0,0 0 1,0 0-1,0 1 0,-4 10-71,-7 10-15,-4 1-4,11-17-52,0 1 0,0 0 0,0 1 1,0-1-1,1 1 0,0-1 1,-2 9-1,5-14 140,0-1 0,0 0 0,0 0 0,1 0 0,-1 0 0,0 0-1,0 0 1,0 1 0,0-1 0,0 0 0,1 0 0,-1 0 0,0 0 0,0 0 0,0 0 0,0 0 0,1 0 0,-1 0 0,0 0 0,0 0 0,0 0 0,0 0 0,1 0-1,-1 0 1,0 0 0,0 0 0,0 0 0,1 0 0,-1 0 0,0 0 0,0 0 0,0 0 0,0 0 0,1 0 0,-1-1 0,0 1 0,0 0 0,0 0 0,0 0 0,0 0-1,0 0 1,1 0 0,-1-1 0,0 1 0,0 0 0,0 0 0,0 0 0,0-1 0,13-8-111,-13 9 98,29-21-232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16267,'-9'1'260,"0"0"-1,0 0 1,1 1-1,-1 0 0,1 1 1,0 0-1,-1 0 0,1 0 1,1 1-1,-1 1 0,0-1 1,1 1-1,0 0 0,-12 12 1,19-16-263,-1-1 0,1 1 0,-1-1-1,1 1 1,0 0 0,-1-1 0,1 1 0,0 0 0,-1-1 0,1 1 0,0 0 0,0 0 0,-1-1 0,1 1 0,0 0 0,0 0 0,0 0 0,0-1 0,0 1 0,0 0 0,1 0 0,-1-1 0,0 1 0,0 0 0,0 0 0,1-1 0,-1 1-1,0 0 1,1-1 0,-1 1 0,1 0 0,-1-1 0,0 1 0,1-1 0,0 1 0,-1 0 0,1-1 0,-1 0 0,1 1 0,0-1 0,-1 1 0,1-1 0,0 0 0,-1 1 0,1-1 0,0 0 0,0 1 0,6 2-75,1-1 0,-1 0 0,14 3 0,-17-4 45,45 6-291,-35-5 235,1 0 1,-1 0-1,0 1 1,0 1 0,16 7-1,-27-10 84,-1 0 1,1 0-1,-1 1 1,0-1-1,1 1 1,-1 0-1,0 0 1,0 0-1,0 0 1,-1 0-1,1 0 1,0 0-1,-1 0 0,1 1 1,-1-1-1,0 1 1,0-1-1,0 1 1,1 2-1,-1-1 38,-1 1-1,1 0 1,-1-1-1,0 1 1,0-1-1,-1 1 1,1 0-1,-1-1 1,0 1-1,-3 6 1,-2 5 212,-2 1 0,0-1 0,0 0 0,-20 25 0,6-12 431,-31 35 0,42-53-459,0-1 0,-1 1 0,0-2 0,-1 1 0,-23 12 0,33-21-203,1 1 0,-1-1 0,0 0 0,0 0 0,0 0 0,1 0-1,-5 0 1,7-1-11,-1 0 0,1 0 0,-1 0 0,1 0 0,-1 0 0,1 0 1,-1-1-1,1 1 0,-1 0 0,1 0 0,0 0 0,-1 0 0,1-1 0,-1 1 0,1 0 0,0 0 0,-1-1 0,1 1 0,-1 0 0,1-1 0,-1 0 0,1 0 1,-1 0 0,1 0 0,0 0 0,-1 0-1,1 0 1,0 0 0,0 0 0,0 0 0,0 0 0,0 0 0,0 0 0,0 0-1,0-2 1,6-29-21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54 141 11626,'-5'-3'301,"0"0"0,1-1-1,-1 0 1,1 0-1,0 0 1,0 0-1,-5-9 1,8 12-217,0-1 0,1 1 1,-1-1-1,0 1 0,1-1 1,-1 1-1,1-1 1,-1 0-1,1 1 0,0-1 1,0 0-1,0 1 0,0-1 1,0 0-1,0 1 0,0-1 1,1 1-1,-1-1 1,0 0-1,1 1 0,0-1 1,-1 1-1,1-1 0,0 1 1,0-1-1,-1 1 0,1-1 1,0 1-1,1 0 1,-1 0-1,2-2 0,4-3 50,0 1 0,1 0 0,-1 0 1,1 0-1,0 1 0,0 1 0,0-1 0,1 1 0,-1 1 0,1 0 0,0 0 0,12-1 0,-3 1-88,1 1-1,-1 1 0,0 1 1,0 0-1,21 5 0,-32-4-41,0-1-1,-1 1 1,1 0-1,-1 1 1,0 0-1,0 0 0,0 0 1,0 1-1,0-1 1,-1 2-1,1-1 1,-1 0-1,5 6 1,-8-7 2,0 0 1,0-1 0,-1 1 0,1 0 0,-1 0 0,1 0 0,-1 0 0,0 0 0,0 0-1,0 0 1,-1 0 0,1 1 0,-1-1 0,0 0 0,1 0 0,-1 1 0,-1-1 0,1 0-1,0 0 1,-1 1 0,0-1 0,0 0 0,0 0 0,0 0 0,0 0 0,-1 0 0,1 0-1,-4 5 1,-5 5 56,1-1-1,-2 0 0,-12 12 0,-20 23 167,42-46-227,1-1-1,-1 1 1,1 0 0,-1 0 0,1 0 0,-1 0-1,1 0 1,-1 1 0,1-1 0,0 0 0,0 0-1,0 0 1,-1 0 0,1 0 0,0 0-1,0 0 1,0 1 0,1-1 0,-1 0 0,0 0-1,0 0 1,1 0 0,-1 0 0,0 0 0,1 0-1,-1 0 1,1 0 0,0 0 0,-1 0 0,1 0-1,0 0 1,-1 0 0,1-1 0,0 1 0,0 0-1,0 0 1,0-1 0,0 1 0,0-1-1,1 2 1,8 3-10,-1 0-1,1 0 1,16 5-1,-9-3 7,-3-1-5,0 1 0,0 0 0,0 1 0,-1 0-1,17 15 1,-26-20 1,0 1 0,-1 0 0,1 1 0,-1-1-1,1 0 1,-1 1 0,0 0 0,-1 0 0,1 0 0,-1 0-1,0 0 1,-1 0 0,1 0 0,-1 1 0,0-1 0,0 1-1,-1-1 1,1 11 0,-3-5 20,1-1 0,-1 1-1,-1-1 1,0 1 0,0-1 0,-1 0-1,-1 0 1,1 0 0,-2-1 0,1 1-1,-1-1 1,-1 0 0,1-1 0,-2 0-1,-12 12 1,1-3 139,-2 0-1,0-1 1,-1-1-1,-1-1 1,-28 13-1,19-12 136,-1-1 1,0-2-1,-1-1 0,0-2 0,-39 6 1,64-16 796,14-2-809,21-8-49,11-3 33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16 16404,'2'-2'191,"0"0"1,1 0-1,0 1 1,-1-1-1,1 1 1,0 0-1,0-1 1,-1 1 0,5-1-1,-6 2-164,-1 1 0,0-1-1,1 0 1,-1 0 0,0 0 0,0 0-1,1 1 1,-1-1 0,0 0-1,0 0 1,1 0 0,-1 1 0,0-1-1,0 0 1,0 0 0,1 1 0,-1-1-1,0 0 1,0 1 0,0-1-1,0 0 1,0 1 0,0-1 0,0 0-1,0 0 1,0 1 0,1-1 0,-1 0-1,0 1 1,-1-1 0,1 0-1,0 1 1,0-1 0,0 0 0,0 1-1,0-1 1,0 0 0,0 1-1,0-1 1,0 0 0,-1 0 0,1 1-1,0-1 1,0 0 0,-1 1 0,-5 12 290,-1 0 1,-11 17 0,18-30-317,-62 98 498,-163 241-432,225-339-85,0 0 1,0 0 0,0 0 0,0 0 0,0 0 0,0-1 0,0 1 0,0 0-1,0 0 1,0 0 0,0 0 0,-1 0 0,1 0 0,0 0 0,0 0 0,0 0 0,0 0-1,0 0 1,0 0 0,0 0 0,0 0 0,0 0 0,0 0 0,0 0 0,-1 0 0,1 0-1,0 0 1,0 0 0,0 0 0,0 0 0,0 0 0,0 0 0,0 0 0,0 0-1,0 0 1,-1 0 0,1 0 0,0 0 0,0 0 0,0 0 0,0 0 0,0 0 0,0 0-1,0 0 1,0 0 0,0 0 0,0 0 0,0 0 0,0 1 0,0-1 0,-1 0 0,1 0-1,0 0 1,0 0 0,0 0 0,0 0 0,0 0 0,0 0 0,2-9-444,5-10 224,0 1 1,2 0 0,1 0-1,19-27 1,-19 29 65,34-50-358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25 10714,'2'-1'177,"-1"0"0,0 1 0,-1-1-1,1 0 1,0 0 0,0 0 0,0 0-1,0 0 1,-1 0 0,1 0 0,0-1-1,-1 1 1,1-2 0,-1 2-104,0 1 0,0 0-1,0 0 1,0-1 0,0 1 0,0 0 0,0-1 0,0 1 0,0 0-1,0-1 1,-1 1 0,1 0 0,0 0 0,0-1 0,0 1 0,0 0-1,-1 0 1,1-1 0,0 1 0,0 0 0,-1 0 0,1 0-1,0-1 1,-1 1 0,1 0 0,0 0 0,0 0 0,-1 0 0,1 0-1,0 0 1,-1-1 0,0 1 0,-2 0 123,0 0-1,0 0 1,0 0 0,0 0-1,1 0 1,-1 1 0,0-1-1,0 1 1,0 0-1,-5 2 1,-9 5-106,1 1-1,0 0 1,1 2 0,0 0-1,1 0 1,0 1-1,1 1 1,0 0 0,1 1-1,1 1 1,0-1-1,1 2 1,0 0 0,1 0-1,-11 28 1,19-39-89,-1 0 0,1 0 0,0 0 0,0 1 0,1-1-1,-1 7 1,1-11 0,0 0 0,0 1 0,1-1 0,-1 0 0,0 0 0,0 0-1,1 1 1,-1-1 0,0 0 0,1 0 0,-1 0 0,1 0-1,0 0 1,-1 0 0,1 0 0,0 0 0,0 0 0,-1 0 0,1 0-1,0 0 1,0-1 0,0 1 0,0 0 0,0 0 0,0-1-1,0 1 1,1-1 0,-1 1 0,0-1 0,0 0 0,0 1 0,3-1-1,2 0 7,-1 0-1,1 0 1,0-1-1,0 0 1,0 0-1,-1 0 1,1-1-1,0 0 1,-1 0-1,0 0 1,1-1-1,7-5 1,10-6 37,28-25 1,-48 37-41,33-30 117,36-39 0,-28 24 32,-43 47-151,-1 0 0,0-1 0,0 1 0,0 0 0,1-1 0,-1 1 0,0 0 0,1-1 0,-1 1 0,0 0 1,1-1-1,-1 1 0,0 0 0,1 0 0,-1-1 0,0 1 0,1 0 0,-1 0 0,1 0 0,-1 0 0,1 0 1,-1 0-1,0-1 0,1 1 0,-1 0 0,1 0 0,-1 0 0,1 0 0,-1 1 0,0-1 0,1 0 0,-1 0 1,1 0-1,-1 0 0,0 0 0,1 0 0,-1 1 0,1-1 0,-1 0 0,0 0 0,1 1 0,-1-1 0,0 0 1,1 0-1,-1 1 0,0-1 0,0 0 0,1 1 0,-1 0 0,9 27 44,0 0-59,-6-25 11,0 0 0,0 0 0,0-1 0,0 1 0,1-1 0,-1 0 0,1 0 0,-1 0 0,1 0 0,0-1 0,0 1 0,0-1 0,0 0 0,0 0 0,0 0 0,0-1 0,0 1 0,0-1 0,8-1 0,8 0-3,0-1 0,31-7-1,-50 9 6,44-11-10,-28 6 14,1 1 0,0 0 0,0 1-1,29 0 1,-45 3 3,-1 0 0,0 0 0,0 0 0,0 0 0,1 1 0,-1-1-1,0 0 1,0 1 0,0-1 0,0 0 0,1 1 0,-1 0 0,0-1 0,0 1 0,0 0-1,0-1 1,0 1 0,0 0 0,-1 0 0,1 0 0,0 0 0,0 0 0,-1 0-1,1 0 1,0 0 0,-1 0 0,1 0 0,-1 0 0,1 0 0,-1 0 0,0 0 0,1 1-1,-1-1 1,0 0 0,0 0 0,0 1 0,0-1 0,0 0 0,0 2 0,4 17 128,-4-19-128,1-1-1,-1 1 1,0-1-1,1 1 1,-1 0 0,1-1-1,-1 1 1,1-1-1,0 1 1,-1-1 0,1 1-1,0-1 1,-1 0-1,1 1 1,0-1 0,-1 0-1,1 1 1,0-1-1,-1 0 1,1 0-1,0 0 1,0 0 0,0 1-1,-1-1 1,1 0-1,0 0 1,0-1 0,-1 1-1,1 0 1,0 0-1,0 0 1,-1 0 0,1-1-1,0 1 1,-1 0-1,1-1 1,0 1 0,0-1-1,32-18 76,-28 15-82,15-10-2,-15 9-18,0 1 1,1 0-1,-1 0 1,1 0-1,0 1 0,0 0 1,0 0-1,1 1 1,-1-1-1,12-1 0,-18 4 16,1 0-1,-1 0 0,1 0 0,-1 0 1,1 0-1,-1 0 0,1 0 0,-1 0 0,1 1 1,-1-1-1,1 0 0,-1 0 0,0 1 1,1-1-1,-1 0 0,1 0 0,-1 1 0,0-1 1,1 0-1,-1 1 0,0-1 0,1 1 1,-1-1-1,0 0 0,0 1 0,1-1 1,-1 2-1,2 16-72,-11 19-79,9-37 156,-38 111-448,32-92 386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21 13819,'2'-1'158,"20"-14"731,-9 11-410,-13 4-464,0 0 1,0 0-1,1 0 0,-1 0 0,0 0 0,0 0 0,1 0 1,-1 0-1,0 0 0,0 0 0,1 0 0,-1 1 0,0-1 0,0 0 1,0 0-1,1 0 0,-1 0 0,0 0 0,0 1 0,0-1 1,1 0-1,-1 0 0,0 0 0,0 1 0,0-1 0,0 0 1,0 0-1,0 1 0,0-1 0,1 0 0,-1 0 0,0 1 0,0-1 1,0 0-1,0 0 0,0 1 0,0 8 289,-1 0-1,0 0 1,0 0-1,-1 0 1,-4 12-1,-2 15 113,1 3-150,-19 150 671,25-169-928,0 1-1,2 0 0,0-1 0,1 1 0,1 0 1,1-1-1,7 21 0,15 9-2452,-25-50 2426,-1 0 0,0 0 1,0 0-1,0 1 1,0-1-1,0 0 1,0 0-1,0 0 0,0 1 1,1-1-1,-1 0 1,0 0-1,0 0 0,0 1 1,0-1-1,0 0 1,0 0-1,0 1 1,0-1-1,-1 0 0,1 0 1,0 0-1,0 1 1,0-1-1,0 0 1,0 0-1,0 1 0,0-1 1,0 0-1,-1 0 1,1 0-1,0 0 0,0 1 1,0-1-1,0 0 1,0 0-1,-1 0 1,-10 4-393,-17 0-293</inkml:trace>
  <inkml:trace contextRef="#ctx0" brushRef="#br0" timeOffset="1">0 611 13347,'0'0'1384,"4"3"-920,9-4-104,9-2 689,14-3-473,10-1-32,7 0-240,2-2-256,6 2-1376,0 3 1304,-1 4-264,-5 4-185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16444,'0'0'1328,"-10"15"-976,-4 9-128,-13 22 560,-3 5-176,-13 12-264,-5 5-120,0 2-72,0-3 0,7-12-56,5-11-96,10-24-296,9-10-280,17-22-360,7-14 152,3-20 488,0-10-224,0-10-168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13347,'-2'22'1104,"2"19"-808,2 7-128,11 6 496,7 2-200,13-7-304,8-5-8,11-18-47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16532,'-10'11'1184,"7"5"-952,1-2-88,17-6 624,9-6-336,12-3-216,7-5 8,7-8 0,2 1-48,1-7-248,-3 3-224,-10 4 552,-10 4-288,-24 8-56,-7 7-56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12915,'-14'18'1448,"8"-6"-928,12-3-152,8-3 1681,11-5-1505,6-1-96,12-5-312,2-7-344,4 2 352,-4-1-40,-4 2-120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15363,'-1'10'1438,"8"-10"-537,12-12 202,177-166 1811,-97 86-2535,-61 56-361,-18 16-125,1 1 1,42-30 0,-62 49 94,0-1 1,-1 0-1,1 1 1,0-1 0,0 1-1,0-1 1,0 1-1,0 0 1,0-1 0,0 1-1,0 0 1,1 0-1,1 0 1,-3 0 6,0 0 0,0 0 0,1 0 0,-1 0 0,0 0 0,0 1 0,0-1 0,1 0 0,-1 0 0,0 0 0,0 1 0,0-1 0,1 0 0,-1 0 0,0 1 0,0-1 0,0 0 0,0 0 0,0 1 0,0-1 0,0 0 0,0 0 0,0 1 0,1-1 0,-1 0 0,0 0 0,0 1 0,0-1 0,0 0 0,-1 1 0,1-1 1,-9 29-205,7-24 199,-28 70-188,9-25-150,2 2-1,-17 70 1,30-76 181,5-44 156,1 0-1,0 1 0,0-1 0,0 1 0,0-1 0,1 0 0,-1 1 0,1-1 0,-1 0 0,1 1 1,0-1-1,0 0 0,0 0 0,1 3 0,-1-5 1,0 1-1,0-1 1,0 0 0,0 1-1,0-1 1,0 0 0,0 1-1,1-1 1,-1 0 0,0 0-1,0 0 1,0 0 0,0 0-1,0 0 1,1-1 0,-1 1-1,0 0 1,0 0-1,1-1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17660,'6'6'1144,"11"-6"-888,10-3-80,16-2 352,10-2-208,10 0-112,3 0-8,2 0-184,-2 0-200,-6 4-528,-8 1 2217,-20 2-1513,-10 2 16,-15-1-8</inkml:trace>
  <inkml:trace contextRef="#ctx0" brushRef="#br0" timeOffset="1">39 297 16003,'9'9'1177,"13"-7"-833,10-2-120,18-5 416,7-2-216,11-8-496,2-5-272,3-7 416,-3-5-56,-5-6-176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15819,'18'-2'1073,"5"4"-929,6 3-80,5 2 368,3 2-288,8 2-144,-5 3 8,-4 6 0,-12 3-8,-14 13 8,-11 6 16,-26 9 16,-9 5 16,-17 6-96,-3-2-168,0 0 208,3-5 0,11-21-56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16556,'-16'5'1208,"-16"11"-896,-6 4-104,-7 12 360,2 6-184,-4 13-112,0 0-16,9 4-40,4-2-72,11-3-144,5-6-136,12-12-256,3-14-96,14-22-288,11-16-112,8-19 568,3-6-208,7-11-97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13755,'6'1'1440,"-5"5"-976,-11 11-136,-4 3 881,-3 13-545,0 5-176,-1 10-176,7 2-40,1 3-88,3 1-120,5-4-328,2-3-208,2-5-1080,-2-10 1328,-7-4-233,-5-4-167</inkml:trace>
  <inkml:trace contextRef="#ctx0" brushRef="#br0" timeOffset="1">1 500 14419,'10'1'1024,"17"2"-800,7 0-72,19-5 288,9 0-328,10-6-7,2-6 55,2-13-40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15587,'4'-6'1345,"-5"4"-977,-12 4-192,-2 1 968,2 0-1176,5 2-592,-1-2 496,6 3-112,3 0-80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17364,'-3'14'331,"2"1"0,0-1 0,0 0 0,1 0 0,3 17 0,-2-22-264,0-1-1,1 0 1,0 0-1,1 0 1,-1 0-1,2 0 1,-1-1-1,1 1 1,0-1-1,6 7 1,-7-10-41,0-1 1,0 0 0,1 0 0,-1 0 0,1-1-1,0 1 1,0-1 0,0 0 0,0 0 0,0 0-1,0-1 1,0 1 0,1-1 0,-1 0 0,0 0-1,1-1 1,-1 1 0,1-1 0,-1 0 0,7-1-1,4 0-39,-1-1-1,1-1 0,-1 0 0,0-1 1,15-6-1,6-6-372,-1-1 0,0-2 0,-2-1 0,0-2 0,-1-1 0,46-45 0,-55 42-226,-21 20 353,-13 14 234,-11 12 307,1 1 0,1 0 1,-20 28-1,-51 77 737,88-121-984,-30 46 220,2 1 1,-39 88 0,56-101-262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11634,'4'-1'1529,"0"-2"-697,-1 1-272,4 0 1240,3 0-655,7 2-321,5 0-104,8 0-208,7 0-104,6 2-144,5-1-104,-3-1-376,3-1-216,-10-5 384,-7-1-80,-14 0-96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16371,'24'4'1617,"8"-4"-1161,4-8-200,7-4 1008,8-2-888,4 1-208,-1-3-528,-4-1 432,-11-4-96,-4-1-104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15347,'0'-1'71,"0"1"0,0-1 0,0 1 0,0-1 1,0 0-1,1 1 0,-1-1 0,0 0 0,0 1 0,0-1 0,1 1 0,-1-1 0,0 1 0,1-1 0,-1 1 0,1-1 0,-1 1 0,0-1 0,1 1 0,-1-1 0,1 1 0,-1 0 1,1-1-1,0 1 0,-1 0 0,1-1 0,-1 1 0,1 0 0,-1 0 0,1 0 0,0-1 0,-1 1 0,1 0 0,0 0 0,-1 0 0,1 0 0,1 0 0,32-1 441,-25 1-263,83-2 404,150 16 1,-232-12-636,-6-2-11,0 0 1,-1 0-1,1 1 0,0-1 0,-1 1 0,1 0 0,0 1 1,-1-1-1,0 0 0,1 1 0,-1 0 0,0 0 0,6 4 1,-9-6-8,0 1 1,1-1 0,-1 0 0,0 1 0,1 0 0,-1-1-1,0 1 1,0-1 0,1 1 0,-1-1 0,0 1-1,0-1 1,0 1 0,0 0 0,0-1 0,0 1 0,0-1-1,0 1 1,0 0 0,0-1 0,0 1 0,0-1-1,0 1 1,-1-1 0,1 1 0,0 0 0,0-1 0,-1 1-1,1-1 1,0 1 0,-1-1 0,0 1 0,-16 14 7,14-13-6,-35 23 59,-61 28 0,-23 14 93,120-65-153,-1 0 0,0 0 1,1 0-1,-1 0 0,1 0 0,0 0 0,0 1 0,-4 4 1,6-6-4,0 0 0,0-1 1,-1 1-1,1 0 1,0 0-1,0 0 1,0 0-1,0-1 0,0 1 1,0 0-1,0 0 1,0 0-1,0 0 1,1-1-1,-1 1 1,0 0-1,0 0 0,1-1 1,-1 1-1,1 0 1,-1 0-1,0-1 1,1 1-1,-1 0 0,1-1 1,0 1-1,-1 0 1,1-1-1,-1 1 1,1-1-1,0 1 1,0-1-1,-1 0 0,1 1 1,0-1-1,0 0 1,-1 1-1,1-1 1,1 0-1,16 7-108,0-1 1,1 0-1,-1-2 0,31 4 0,-7-1-104,-12-2 78,-17-3 59,-1 0-1,0 0 1,0 1 0,0 1-1,21 9 1,-32-13 76,1 1-1,-1-1 0,0 1 1,0 0-1,1-1 1,-1 1-1,0 0 1,0 0-1,0 0 1,0 0-1,0 0 1,0 0-1,0 0 1,0 0-1,0 0 1,-1 0-1,1 0 1,0 1-1,-1-1 0,1 0 1,-1 0-1,1 1 1,-1-1-1,0 1 1,1-1-1,-1 0 1,0 1-1,0-1 1,0 0-1,0 1 1,0-1-1,-1 1 1,1-1-1,0 0 1,0 1-1,-1-1 0,1 0 1,-1 1-1,0-1 1,0 2-1,-3 2 40,0 0 0,0 0 0,0 0 0,0-1 0,-1 0 0,0 0 0,1 0 0,-7 3 0,-31 19 322,-1-3 1,-1-1-1,-79 27 1,36-22 62,-95 16 0,162-40-373,20-3-50,-1-1 0,1 1 0,0 0 1,0 0-1,-1 0 0,1 0 0,0-1 1,0 1-1,0 0 0,-1 0 0,1 0 1,0-1-1,0 1 0,0 0 0,0 0 1,0-1-1,0 1 0,-1 0 0,1 0 1,0-1-1,0 1 0,0 0 0,0 0 1,0-1-1,0 1 0,0 0 0,0-1 1,0 1-1,0 0 0,0 0 0,0-1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 13123,'1'0'50,"-1"0"1,0 0-1,0 0 1,0-1-1,1 1 0,-1 0 1,0 0-1,0 0 1,0 0-1,1 0 1,-1-1-1,0 1 0,0 0 1,1 0-1,-1 0 1,0 0-1,0 0 1,1 0-1,-1 0 0,0 0 1,0 0-1,1 0 1,-1 0-1,0 0 1,0 0-1,1 0 0,-1 0 1,0 0-1,0 0 1,1 1-1,-1-1 1,1 9 831,-10 21 9,6-21-460,-36 119 800,6 1 1,-17 137-1,48-247-1204,-1 0-21,0-1 0,2 1 0,1 36 0,4-42-138,-4-12 125,1-1 0,-1 0 1,0 0-1,0 0 0,0 0 0,0 0 0,0 0 0,1 0 0,-1 1 1,0-1-1,0 0 0,0 0 0,0 0 0,1 0 0,-1 0 0,0 0 0,0 0 1,0 0-1,0 0 0,1 0 0,-1 0 0,0 0 0,0 0 0,0 0 0,0 0 1,1 0-1,-1 0 0,0 0 0,0 0 0,0 0 0,0-1 0,1 1 0,-1 0 1,0 0-1,0 0 0,0 0 0,2-2 70,-1 1 1,0 0-1,0-1 1,0 1-1,0-1 1,0 0-1,-1 1 0,1-1 1,0 0-1,-1 1 1,0-1-1,1-2 1,6-61 286,-5 23-228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96 13755,'-6'-1'949,"-9"-1"777,12 3-700,6 3 137,1-2-1030,0 0 0,-1-1 0,1 1 0,0-1 0,0 0 0,0 0 0,0 0 0,-1 0 1,2-1-1,6 1 0,45-3 161,-46 1-205,35-3 97,77-16 1,-99 14-426,-1 0-1,1-2 1,-1 0 0,0-2-1,22-13 1,-28 11-68,-11 1-105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16524,'-2'1'73,"1"-1"0,0 0 1,0 0-1,0 1 1,0-1-1,0 0 1,0 1-1,0-1 1,0 1-1,0 0 0,0-1 1,1 1-1,-1 0 1,0-1-1,0 1 1,1 0-1,-1 0 1,0 0-1,-1 1 1,-11 23 67,12-23-79,-16 37 107,2 1 0,1 0 0,2 0 0,2 1 0,2 1 0,1-1 0,-1 52 0,8-91-167,3 28 21,-3-30-19,0 1 1,0-1 0,0 1 0,0-1 0,0 1 0,0-1-1,1 0 1,-1 1 0,0-1 0,0 1 0,0-1 0,0 0-1,1 1 1,-1-1 0,0 0 0,1 1 0,-1-1 0,0 0-1,0 1 1,1-1 0,-1 0 0,0 0 0,1 1 0,-1-1-1,1 0 1,-1 0 0,0 0 0,1 0 0,-1 1 0,1-1-1,-1 0 1,0 0 0,1 0 0,-1 0 0,1 0-1,-1 0 1,1 0 0,-1 0 0,0 0 0,1 0 0,-1 0-1,1-1 1,-1 1 0,1 0 0,-1 0 0,0 0 0,1 0-1,-1-1 1,0 1 0,1 0 0,-1 0 0,0-1 0,1 1-1,-1 0 1,0-1 0,1 1 0,-1 0 0,0-1 0,6-6 60,-1 0 0,0 0 0,-1 0 1,0 0-1,0-1 0,0 0 0,-1 1 1,4-16-1,2-4 76,18-43 127,23-100 1,-50 170-263,-3 24-16,1-1 0,1 1 0,2 34 0,-1-58 8,0 1 1,0 0-1,0 0 1,1 0-1,-1 0 1,0-1 0,0 1-1,1 0 1,-1 0-1,0 0 1,1-1-1,-1 1 1,1 0-1,-1-1 1,1 1 0,-1 0-1,1-1 1,-1 1-1,1-1 1,0 1-1,-1 0 1,1-1 0,0 0-1,0 1 1,-1-1-1,1 1 1,0-1-1,1 1 1,-1-2-1,1 1 0,-1 0 0,1 0 0,-1-1 0,1 1-1,-1-1 1,1 1 0,-1-1 0,0 0 0,1 1 0,-1-1 0,0 0 0,0 0 0,2-1-1,5-5-1,-1 0-1,0-1 0,8-11 0,80-132 101,-95 151-95,-4 8 14,0 1 0,1 0 0,-4 15 0,1-2-6,0-1-11,0 1-1,1 0 1,1 0 0,1 0 0,-1 28 0,4-48 1,0 0 1,0 0-1,1-1 1,-1 1-1,0 0 1,0 0-1,1 0 1,0 0-1,-1 0 1,1-1-1,0 1 1,0 0-1,-1 0 1,3 2-1,-2-3 1,0-1 0,0 1 0,1-1 0,-1 1 0,0-1 0,0 1 0,0-1 0,0 1 0,0-1 0,1 0 0,-1 0 0,0 0 0,0 0 1,1 0-1,-1 0 0,0 0 0,0 0 0,0 0 0,1 0 0,-1-1 0,0 1 0,0 0 0,0-1 0,0 1 0,0-1 0,2 0 0,10-6 4,1 0 1,-1-1 0,-1 0-1,22-19 1,46-50 44,-42 40-18,52-46 26,-80 78-39,-8 10-13,-7 10-5,-20 36-1,-14 34 14,35-75-9,1-1 1,0 1 0,1 0 0,0 0-1,1 0 1,-1 20 0,3-26-82,-1-1-1,1 0 1,0 0-1,-1 1 1,2-1 0,-1 0-1,0 0 1,1 0-1,-1 0 1,1 0 0,2 2-1,-4-4 8,1 0 0,-1-1-1,1 1 1,-1 0-1,1-1 1,0 1 0,-1 0-1,1-1 1,0 1 0,-1-1-1,1 1 1,0-1 0,0 0-1,-1 1 1,1-1 0,0 0-1,0 1 1,0-1 0,0 0-1,-1 0 1,1 0-1,0 0 1,0 0 0,0 0-1,0 0 1,0 0 0,-1 0-1,1 0 1,0 0 0,0 0-1,0-1 1,0 1 0,-1 0-1,1-1 1,0 1 0,0-1-1,-1 1 1,1-1-1,0 1 1,-1-1 0,1 1-1,0-1 1,-1 0 0,1 1-1,0-2 1,10-14-603,1-8-240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11122,'0'2'113,"0"0"-1,1-1 1,-1 1-1,0-1 1,1 1-1,-1 0 1,1-1-1,-1 1 1,1-1-1,0 1 1,0-1-1,-1 0 0,1 1 1,0-1-1,0 0 1,1 0-1,-1 1 1,0-1-1,0 0 1,0 0-1,1 0 1,-1 0-1,1-1 1,-1 1-1,0 0 1,1-1-1,-1 1 1,1-1-1,0 1 0,-1-1 1,1 0-1,-1 1 1,1-1-1,0 0 1,1 0-1,2-1 97,0 1 0,0-1 0,0 0-1,-1 0 1,1 0 0,0-1 0,-1 0-1,1 0 1,-1 0 0,8-5 0,7-6 420,29-26 0,-42 33-550,-1 1-1,1-2 1,-1 1-1,0-1 0,0 1 1,-1-1-1,0-1 1,4-7-1,-8 15-65,0-1 0,1 1-1,-1-1 1,0 1 0,1-1-1,-1 0 1,0 1 0,0-1-1,0 1 1,0-1 0,1 0-1,-1 1 1,0-1 0,0 0 0,0 1-1,0-1 1,0 0 0,-1 1-1,1-1 1,0 1 0,0-1-1,0 0 1,-1 1 0,1-1-1,0 1 1,0-1 0,-1 0-1,0 0 1,0 1 1,1 0 0,-1-1-1,0 1 1,0 0 0,0 0-1,0 0 1,0 0 0,0 0-1,0 0 1,0 0 0,0 0 0,0 0-1,1 0 1,-1 1 0,0-1-1,-2 1 1,-3 1 44,0 1 0,0 0 0,0 1 0,-7 4 0,3 1-32,0 0-1,1 1 1,0 0-1,1 0 1,0 1 0,1 0-1,0 0 1,0 1-1,1 0 1,1 0 0,0 0-1,1 1 1,0-1-1,1 1 1,0 0 0,1 1-1,1-1 1,0 0 0,1 15-1,0-25-32,0 0 0,0-1-1,1 1 1,-1-1 0,1 1 0,-1-1-1,1 1 1,0-1 0,0 1 0,0-1-1,1 1 1,-1-1 0,0 0 0,1 0 0,0 0-1,-1 0 1,1 0 0,0 0 0,3 2-1,-2-2-99,-1-1-1,0-1 0,1 1 0,-1 0 0,1-1 1,-1 1-1,1-1 0,-1 0 0,1 0 0,-1 0 1,1 0-1,-1 0 0,0 0 0,1-1 0,-1 1 1,1-1-1,-1 0 0,1 1 0,-1-1 0,4-3 1,3-1-53,-1 0 0,1-1 0,-1 0-1,-1 0 1,1-1 0,10-13 0,14-20-494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93 13451,'4'-10'564,"11"-30"542,-14 38-983,0-1 0,-1 1 1,1-1-1,-1 1 0,0 0 0,0-1 0,0 1 0,0-1 0,0 1 0,0-1 1,0 1-1,-1 0 0,-1-5 0,2 7-91,0-1 1,0 1-1,0 0 1,-1-1-1,1 1 0,0 0 1,0 0-1,0-1 1,-1 1-1,1 0 0,0 0 1,0 0-1,-1-1 1,1 1-1,0 0 0,0 0 1,-1 0-1,1 0 1,0 0-1,-1-1 0,1 1 1,0 0-1,0 0 1,-1 0-1,1 0 1,0 0-1,-1 0 0,1 0 1,0 0-1,-1 0 1,1 0-1,0 0 0,-1 0 1,-11 8 566,-8 16-76,8-3-386,0 0-1,1 1 1,1 1-1,-11 35 1,-18 100 454,28-106-370,-15 57 96,-36 197 703,61-293-1020,1-13 0,0 0 0,0 0 0,0 0 0,0 0 0,0 1 0,0-1 0,0 0 0,0 0 0,0 0 0,0 0 0,0 0 0,0 0 0,0 0 0,0 0 0,0 0 0,0 0 0,0 0 0,1 0 0,-1 0 0,0 0 0,0 0 0,0 1 0,0-1 0,0 0 0,0 0 0,0 0 0,0 0 0,0 0 0,0 0 0,0 0 0,0 0 0,0 0 0,0 0 0,1 0 0,-1 0 0,0 0 0,0 0 0,0 0 0,0 0 0,0 0 0,0 0 0,0 0 0,0 0 0,0 0 0,0 0 0,0 0 0,0 0 0,1 0 0,-1 0 0,0 0 0,0 0 0,0 0 0,0-1 0,0 1 0,0 0 0,0 0 0,0 0 0,0 0 0,0 0 0,0 0 0,0 0 0,11-20-8,1-19-57,-2-1 0,-1-1 1,3-46-1,-6 46 30,10-140-143,-16 180 176,0 1 1,0-1 0,0 1 0,0-1 0,0 0-1,0 1 1,0-1 0,0 1 0,0-1 0,1 1-1,-1-1 1,0 0 0,0 1 0,0-1 0,1 1-1,-1-1 1,0 1 0,1-1 0,-1 1 0,0-1-1,1 1 1,-1 0 0,1-1 0,-1 1 0,1-1-1,-1 1 1,1 0 0,0-1 0,11 8-314,-3 1 228,-3-6 178,-1 0-1,1-1 1,0 0-1,-1 0 1,1 0-1,0-1 1,0 0-1,-1 0 1,1 0-1,0-1 1,0 0-1,8-2 1,26-6 17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32 15083,'-31'22'777,"0"2"0,2 1-1,1 1 1,-48 59 0,72-80-669,1 0 1,-1 0-1,1 0 1,0 0-1,0 1 1,-3 9-1,6-15-96,0 1 0,0-1 0,0 0 0,0 1 0,-1-1-1,1 1 1,0-1 0,0 1 0,0-1 0,0 1 0,0-1-1,0 1 1,0-1 0,1 1 0,-1-1 0,0 1 0,0-1-1,0 0 1,0 1 0,1-1 0,-1 1 0,0-1 0,0 0-1,1 1 1,-1-1 0,0 1 0,1-1 0,-1 0 0,0 1-1,1-1 1,-1 0 0,1 1 0,1-1 5,0 0 1,0 0-1,0 0 0,0 0 1,0 0-1,0 0 1,0 0-1,0 0 0,0-1 1,0 1-1,0-1 1,-1 0-1,3-1 0,32-13 13,-1-3-1,48-31 1,-43 24-29,46-21 0,-81 43-2,1 1 1,-1 0-1,0 1 0,0-1 0,1 1 1,-1 0-1,10 0 0,-14 1 2,-1 0 0,1 0 0,0 0-1,0 0 1,0 0 0,-1 0 0,1 1-1,0-1 1,0 0 0,-1 0 0,1 1 0,0-1-1,-1 1 1,1-1 0,0 0 0,-1 1-1,1-1 1,-1 1 0,1 0 0,-1-1 0,1 1-1,0 0 1,-1 1 5,1-1-1,-1 0 1,0 1 0,0-1-1,1 1 1,-1-1 0,0 1-1,0-1 1,0 0 0,-1 1-1,1-1 1,0 1-1,-1-1 1,1 1 0,-1-1-1,0 2 1,-7 12 334,7-15-326,1 0 0,0-1 0,0 1 0,-1 0 0,1 0 0,0 0 0,0 0 0,0 0 0,-1 0 0,1 0 0,0 0 0,0-1 0,0 1 0,0 0 0,-1 0 0,1 0 1,0 0-1,0-1 0,0 1 0,0 0 0,0 0 0,0 0 0,-1-1 0,1 1 0,0 0 0,0 0 0,0-1 0,0 1 0,0 0 0,0 0 0,0-1 0,0 1 0,0 0 0,0-1 1,0-31 589,4 5-299,-3 16-247,1 0 0,-1 0 0,2 1 0,0-1 0,4-11 0,-6 21-86,-1 0 0,1 1 1,-1-1-1,0 1 1,1-1-1,-1 1 1,1-1-1,-1 1 1,1-1-1,-1 1 1,1-1-1,-1 1 1,1 0-1,0-1 1,-1 1-1,1 0 0,0-1 1,-1 1-1,1 0 1,0 0-1,-1 0 1,1-1-1,0 1 1,0 0-1,-1 0 1,1 0-1,0 0 1,-1 0-1,1 1 1,0-1-1,-1 0 0,1 0 1,0 0-1,0 1 1,26 13-584,-16-7 536,11 3-247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14571,'-8'52'1328,"-5"-6"-920,-1-7-143,5-12 159,-1-4-8,4-32-176,2-17 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21 15275,'-1'-1'81,"1"0"0,0 0 0,-1 0-1,1 0 1,-1 0 0,1 0 0,-1 0-1,1 0 1,-1 0 0,0 0 0,1 0-1,-1 0 1,0 1 0,0-1 0,0 0-1,0 1 1,1-1 0,-1 0 0,0 1-1,0-1 1,0 1 0,0-1 0,-1 1 0,0 0-1,-1-1 36,0 1 0,1-1 0,-1 1 0,0 0-1,0 1 1,0-1 0,0 0 0,0 1 0,-4 1-1,-3 1 203,1 1-1,-1 0 0,0 0 1,-14 10-1,10-4-174,1 1 0,0 0 0,0 0 0,1 1 1,-20 27-1,25-29-125,0 1 0,1-1 0,0 1 1,0 1-1,1-1 0,1 1 0,0 0 1,-5 23-1,9-32-13,-1 0 0,1 0 0,0 0 0,0 0-1,0 1 1,0-1 0,1 0 0,-1 0 0,1 0 0,0 0 0,-1 0 0,1 0 0,3 5 0,-3-6-2,0-1 0,1 1 1,-1-1-1,1 1 0,-1-1 1,1 0-1,-1 0 0,1 1 0,0-1 1,-1 0-1,1 0 0,0-1 1,0 1-1,0 0 0,0-1 1,0 1-1,0-1 0,0 1 0,0-1 1,0 0-1,0 0 0,0 0 1,3 0-1,7-2 6,-1 0 1,1 0-1,0-1 1,-1-1-1,0 0 1,0-1-1,0 0 1,0 0-1,-1-1 1,0 0-1,10-9 1,11-9 28,-1-1 1,28-31-1,-41 38-2,0 0 0,-1-1 0,24-37 0,-40 55-33,1 0 0,0 1 0,-1-1 0,0 0 0,1 0 0,-1 0 0,1 1 0,-1-1 0,0 0 0,0 0 0,1 0 0,-1 0 0,0 0 0,0 0 0,0 1 0,0-3 0,-1 3-2,1 0 0,0 0 0,-1 0 1,1 0-1,0-1 0,-1 1 0,1 0 0,-1 0 0,1 0 0,0 0 0,-1 1 1,1-1-1,0 0 0,-1 0 0,1 0 0,0 0 0,-1 0 0,1 0 0,-1 0 0,1 1 1,0-1-1,0 0 0,-1 0 0,1 0 0,-1 1 0,-25 19 30,13-5-23,1 0-1,0 1 1,1 0 0,0 1-1,1 0 1,1 1 0,-12 34-1,20-50-28,1 1-1,-1-1 1,0 0-1,1 0 1,0 0-1,-1 0 0,1 0 1,0 1-1,0-1 1,0 0-1,0 0 1,1 0-1,-1 1 1,0-1-1,2 4 1,-1-6-3,-1 0 0,0 1 0,1-1 0,-1 1 0,0-1 0,1 1 1,-1-1-1,1 0 0,-1 1 0,1-1 0,-1 0 0,1 0 0,-1 1 1,1-1-1,-1 0 0,1 0 0,-1 0 0,1 0 0,0 0 0,-1 1 1,1-1-1,0 0 0,1-1-34,0 1 1,0 0-1,0-1 1,0 0-1,0 1 1,0-1-1,0 0 1,0 0-1,2-1 1,13-9-217,25-21 0,-38 29 237,31-27-357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15179,'-13'16'1794,"-29"40"-389,-41 59 67,75-102-1387,0 1 0,1 0 0,1 0 0,0 0 1,1 1-1,-6 25 0,10-38-81,1-1 0,0 1 0,-1-1 0,1 1 0,0-1 0,0 1 0,0 0 0,0-1 0,0 1 0,0-1 0,0 1 0,0-1 0,1 1 0,-1-1 1,1 1-1,-1-1 0,1 1 0,-1-1 0,1 1 0,0-1 0,0 0 0,0 1 0,0-1 0,0 0 0,0 0 0,0 0 0,0 0 0,0 1 0,0-2 0,1 1 0,-1 0 0,0 0 1,1 0-1,-1-1 0,1 1 0,-1 0 0,1-1 0,2 1 0,2 0-17,0-1 1,0 0 0,0 0-1,0-1 1,0 1 0,0-1-1,0-1 1,-1 1 0,9-4-1,6-3-63,-1-1 0,0-2-1,0 1 1,-1-2 0,0-1-1,-1 0 1,20-21 0,-6 3-106,-1-2-1,40-57 1,-36 33 226,-32 53 116,-5 5-80,-5 6 57,-12 22 35,1 0-1,1 1 1,1 1-1,2 1 1,1 1-1,-13 45 0,27-76-132,-10 43-1247,10-44 1114,0 1 0,0-1 0,0 1-1,0-1 1,0 1 0,0-1-1,0 0 1,1 1 0,-1-1 0,1 1-1,0 1 1,-1-2 65,1-1 0,-1 1-1,1-1 1,-1 0 0,1 1 0,-1-1 0,1 1 0,-1-1 0,1 0-1,-1 1 1,1-1 0,-1 0 0,1 0 0,-1 1 0,1-1 0,0 0-1,-1 0 1,1 0 0,-1 0 0,1 0 0,0 0 0,-1 0 0,1 0-1,-1 0 1,1 0 0,0 0 0,0-1 0,16-4-595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259 259 13859,'0'-1'77,"-1"-1"-1,1 0 1,0 1-1,0-1 1,-1 1-1,1-1 1,-1 1 0,0-1-1,1 1 1,-1-1-1,0 1 1,0 0-1,0-1 1,0 1 0,0 0-1,0 0 1,0 0-1,0 0 1,-1 0 0,1 0-1,0 0 1,-1 0-1,1 0 1,0 0-1,-1 1 1,1-1 0,-1 1-1,1-1 1,-1 1-1,0-1 1,1 1 0,-1 0-1,1 0 1,-4 0-1,-2 0 121,0-1 0,0 2 0,0-1 0,0 1 0,-1 0 0,-11 4 0,8-1-103,1 1-1,1-1 0,-1 2 1,1-1-1,0 1 0,0 1 0,1 0 1,-1 0-1,2 0 0,-1 1 1,1 1-1,0-1 0,1 1 0,0 0 1,0 0-1,1 1 0,0 0 1,-6 18-1,10-26-82,0 1 1,0 0-1,1-1 0,-1 1 1,1 0-1,0-1 0,0 1 1,0 0-1,0 0 0,0-1 1,1 1-1,-1 0 0,1-1 1,-1 1-1,2 2 0,-1-3-3,1-1-1,-1 1 0,0-1 1,1 1-1,-1-1 0,1 0 1,-1 1-1,1-1 0,-1 0 1,1 0-1,0 0 0,0-1 1,-1 1-1,1 0 0,0-1 1,0 1-1,0-1 0,0 1 1,0-1-1,0 0 0,0 0 1,0 0-1,3 0 0,10-1 13,1-1 0,0 0-1,-1-1 1,0 0-1,1-2 1,-1 0 0,-1 0-1,16-9 1,10-6 26,62-43 1,-58 33-21,-2-1 0,-2-2 0,0-2 1,-3-2-1,41-50 0,-74 82-23,0-1 0,0 0 1,0 0-1,-1 0 0,1 0 0,-2 0 0,1-1 1,-1 1-1,2-10 0,-4 16-3,0 0 0,0-1 1,0 1-1,0 0 0,0-1 0,0 1 1,0 0-1,0 0 0,0-1 0,0 1 0,0 0 1,0 0-1,0-1 0,0 1 0,-1 0 0,1 0 1,0-1-1,0 1 0,0 0 0,0 0 1,-1 0-1,1-1 0,0 1 0,0 0 0,-1 0 1,1 0-1,0 0 0,0-1 0,-1 1 0,1 0 1,0 0-1,0 0 0,-1 0 0,1 0 1,0 0-1,0 0 0,-1 0 0,1 0 0,0 0 1,-1 0-1,1 0 0,0 0 0,0 0 1,-1 0-1,1 0 0,0 0 0,-1 0 0,1 1 1,0-1-1,0 0 0,0 0 0,-1 0 0,1 0 1,0 1-1,-17 9 7,0 5 3,0 1 1,1 1-1,1 0 1,-24 39-1,15-17-25,-30 66-1,49-93-52,0 0-1,0 0 1,1 0-1,1 1 1,0-1 0,-1 15-1,3-26 49,1 1-1,0-1 1,0 1-1,0-1 0,0 1 1,0-1-1,0 0 1,0 1-1,1-1 1,-1 1-1,0-1 0,1 1 1,0-1-1,-1 0 1,1 1-1,0-1 0,-1 0 1,1 1-1,0-1 1,0 0-1,0 0 1,0 0-1,0 0 0,0 0 1,2 1-1,0-1 0,0 0 0,0 0 0,-1 0 0,1-1 0,0 1 0,0-1 0,0 0 0,0 0 0,0 0 0,0 0 0,0 0 0,5-2 0,36-10-227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17 16452,'-42'21'816,"2"1"1,0 2 0,-63 49 0,102-72-782,-1 0 0,1 1 0,-1-1 0,1 0 0,0 0 0,0 1 0,-1-1 0,1 1 0,0-1 1,0 1-1,0 0 0,1-1 0,-2 3 0,2-4-25,1 1 0,-1-1-1,0 0 1,0 1 0,0-1 0,1 0 0,-1 1 0,0-1 0,1 0 0,-1 1 0,0-1 0,0 0 0,1 0-1,-1 0 1,1 1 0,-1-1 0,0 0 0,1 0 0,-1 0 0,0 0 0,1 0 0,-1 0 0,1 0 0,-1 1-1,0-1 1,1 0 0,-1 0 0,1-1 0,-1 1 0,0 0 0,1 0 0,-1 0 0,1 0 0,-1 0 0,12-2 65,0-1 0,18-6 0,216-92-381,-98 36 81,-136 61 223,-10 6 46,-14 10 86,6-6-103,-74 76 357,72-72-349,0 0 0,1 1 0,0 0 0,0 0 0,2 0 0,-1 1 0,-3 12 0,8-23-36,1 1 1,-1-1-1,1 0 1,-1 0-1,1 0 1,0 1-1,0-1 1,0 0-1,-1 1 1,1-1-1,0 0 1,1 0-1,-1 1 1,0-1-1,0 0 1,0 1-1,1-1 1,-1 0-1,1 0 1,-1 0 0,1 1-1,-1-1 1,1 0-1,0 0 1,0 0-1,-1 0 1,1 0-1,1 1 1,0-1 1,1 0 0,-1 0 0,0-1 0,1 1 0,-1-1 0,1 1 1,-1-1-1,0 0 0,1 1 0,-1-1 0,1 0 0,-1-1 0,1 1 1,-1 0-1,3-2 0,40-10-10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15027,'1'3'97,"0"0"0,-1 0 0,1 0 0,0 0 0,-1 0 0,0 0 0,0 0 0,0 0 0,0 0 0,0 0 0,0 0 0,-1 0 0,0 0 0,1 0 0,-3 4 0,-22 49 334,13-31 77,-42 98 788,-61 215 0,107-312-1147,-6 54 0,22-220 71,-7 105-245,-2 0 0,-2 0-1,-9-49 1,16 88 23,0 0 1,0 0-1,1-1 1,-1 1-1,1-1 0,0 0 1,0 0-1,0 0 1,7 2-1,11 2-202,1-1 0,0-1 1,1-1-1,-1-1 0,46 0 0,-8-3-32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 14979,'-4'-2'189,"0"1"1,0-1-1,0 1 0,0 0 0,-1 0 1,1 1-1,0-1 0,0 1 0,-1 0 0,1 0 1,0 1-1,-1-1 0,1 1 0,0 0 1,0 0-1,0 0 0,0 0 0,0 1 0,0 0 1,-6 3-1,-4 3-8,2 0 1,-1 1-1,1 0 1,-17 16-1,18-14-129,1 0 0,1 0 1,-14 20-1,20-26-45,0 0 0,0 0 1,1 0-1,0 0 0,0 0 1,0 0-1,0 1 1,1-1-1,0 0 0,0 1 1,0 0-1,1 8 0,0-12-6,0-1 0,0 0 0,0 0 0,1 1 0,-1-1 0,0 0 0,1 0 0,-1 1 0,1-1 0,0 0 0,-1 0 0,1 0 0,0 0 0,0 0 0,-1 0 0,1 0 0,0 0 0,0 0 0,0 0 0,0 0 0,2 0 0,-1 0 0,0 0 0,0 0 0,1 0 0,-1-1 0,0 1 0,1-1 0,-1 0-1,0 0 1,1 0 0,-1 0 0,3 0 0,5-2-1,-1 0-1,1 0 0,-1-1 0,17-7 1,0-3-20,-1-2 1,0 0 0,-2-1 0,0-2 0,-1 0 0,0-2-1,32-38 1,-48 51-6,-7 7 5,-10 15 12,3-1-65,0 1 0,1 0 0,1 0 0,1 0 0,0 0 0,-4 21 0,9-12-11,7-6-24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 12891,'21'-30'3154,"-23"50"2,-131 580-1421,137-616-1538,0 1-1,10-23 0,-4 9-119,13-35-158,2 2 0,2 1 0,4 2 1,58-89-1,-79 135-3,0 0 1,21-21-1,-28 31 67,1 0-1,0 0 0,-1 0 1,1 0-1,0 1 0,1-1 0,-1 1 1,0 0-1,1 0 0,-1 1 1,1-1-1,-1 1 0,1 0 0,5 0 1,-9 1 13,1-1 0,-1 1 0,0 0 0,0 0 0,0 0-1,0 0 1,1 1 0,-1-1 0,0 0 0,0 0 0,0 1 0,0-1 0,0 0 0,0 1 0,0 0 0,1-1 0,-1 1 0,-1-1 0,1 1 0,0 0 0,1 1 0,-1-1 0,-1 0 0,1 0 1,-1 0-1,0 0 0,0 0 0,1 0 1,-1 0-1,0 0 0,0 0 1,0 0-1,0 0 0,0 0 0,0 0 1,-1 0-1,1 0 0,0 0 1,0 0-1,-1 0 0,0 1 0,-1 3-2,-1 0 0,1 0 0,-1 0 0,-1 0 0,1-1 0,-1 0 0,-6 7 0,-12 7 39,-1-1 0,-49 28 0,-55 17-68,97-52 414,30-10-357,-1 0 0,1 1 0,0-1 0,0 0 0,0 0 0,-1 0 1,1 0-1,0 0 0,0 0 0,-1 0 0,1 0 0,0 0 0,0 0 1,-1 0-1,1 0 0,0 0 0,0 0 0,-1 0 0,1 0 0,0 0 1,0-1-1,0 1 0,-1 0 0,1 0 0,0 0 0,0 0 0,0 0 1,-1-1-1,1 1 0,0 0 0,0 0 0,0 0 0,0-1 0,9-11 206,9-3-44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 16091,'-4'-1'136,"0"1"-1,1-1 0,-1 1 0,0 0 1,0 0-1,1 0 0,-1 1 0,0-1 1,1 1-1,-1 0 0,0 0 0,1 0 1,-1 1-1,1-1 0,0 1 0,-7 4 1,0 0 79,1 1 1,-1 0 0,1 0 0,-9 11-1,11-10-124,-1 1 0,2-1 0,-1 2 0,1-1 0,1 1 0,-7 15 0,10-22-77,1 0 1,0 0-1,0 0 1,0 0-1,0 0 1,0 0-1,1 0 1,-1 1-1,1-1 0,0 0 1,0 0-1,0 0 1,1 1-1,-1-1 1,1 0-1,-1 0 1,1 0-1,0 0 1,0 0-1,0 0 1,1 0-1,-1 0 1,1 0-1,0-1 0,0 1 1,3 3-1,-2-3-1,1-1-1,-1 0 0,1 0 1,0 0-1,-1-1 0,1 1 1,0-1-1,0 0 1,0 0-1,0-1 0,0 1 1,0-1-1,0 0 0,0 0 1,0 0-1,0 0 0,0-1 1,0 1-1,0-1 0,0 0 1,0-1-1,6-2 0,3-1 33,-1 0-1,0-1 0,-1 0 0,1-1 1,16-14-1,-18 13 31,-1-1 1,0 0-1,0-1 0,11-16 1,-16 20-16,-1 0 1,1 0-1,-1 0 1,0 0-1,-1-1 1,1 1 0,-1-1-1,0 0 1,-1 1-1,1-9 1,-2 14-53,1 1 1,-1-1-1,0 0 1,0 1 0,0-1-1,0 0 1,0 1-1,0-1 1,0 0-1,0 1 1,0-1 0,0 0-1,0 1 1,-1-1-1,1 0 1,0 1-1,0-1 1,-1 1 0,1-1-1,0 0 1,-1 1-1,1-1 1,0 1-1,-1-1 1,1 1 0,-1-1-1,1 1 1,-1-1-1,1 1 1,-1 0-1,1-1 1,-1 1 0,0 0-1,1-1 1,-1 1-1,1 0 1,-1 0-1,0-1 1,1 1 0,-1 0-1,0 0 1,1 0-1,-1 0 1,0 0-1,1 0 1,-1 0 0,0 0-1,1 0 1,-1 1-1,0-1 1,1 0-1,-1 0 1,0 0 0,1 1-1,-1-1 1,-2 1-1,1 1 1,-1-1-1,1 0 1,-1 1-1,1-1 1,0 1-1,0 0 1,0 0-1,0 0 1,0 0-1,0 0 1,1 0-1,-2 3 1,2-4-15,0 0 0,0 1 0,1-1 0,-1 0 0,1 0 0,-1 0 0,1 1 0,0-1 0,-1 0 0,1 0 0,0 1 0,0-1 0,0 0 0,0 1 0,0-1 0,0 0 0,0 1 0,0-1 0,1 0 0,-1 1 0,0-1 0,1 0 0,-1 0 0,1 2 0,1-2-24,-1 0 1,0 0-1,0-1 0,0 1 0,1 0 1,-1-1-1,1 1 0,-1-1 0,0 1 1,1-1-1,-1 1 0,1-1 1,-1 0-1,1 0 0,-1 0 0,1 0 1,1 0-1,7-1-90,0 0 0,0-1 0,-1 0 0,1-1 0,11-4 0,5-5-119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13235,'5'-2'1368,"3"1"-984,-6 4-112,0 4 720,-8 11-295,-2 7-89,-10 15-120,0 4-80,-1 7-72,0-3-24,4 0-152,3-5-128,15-15-240,9-11-160,16-24 2016,8-14-1608,13-15 80,2-3 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14891,'-4'5'404,"-23"28"526,25-31-890,1 1-1,-1-1 0,1 0 1,0 0-1,0 1 0,0-1 0,0 0 1,1 1-1,-1-1 0,1 1 1,-1-1-1,1 1 0,0 3 1,0-5-25,0 0 1,0-1 0,0 1 0,1-1-1,-1 1 1,0 0 0,0-1 0,1 1-1,-1-1 1,1 1 0,-1-1 0,0 1 0,1-1-1,-1 1 1,1-1 0,-1 1 0,1-1-1,-1 0 1,1 1 0,-1-1 0,1 0-1,0 1 1,-1-1 0,1 0 0,-1 0 0,1 1-1,0-1 1,-1 0 0,1 0 0,0 0-1,-1 0 1,1 0 0,0 0 0,23-3 260,-22 2-254,37-9 360,43-18 0,-1 0-69,-80 28-311,1-1 0,-1 1 0,0-1 1,1 1-1,-1-1 0,1 1 0,-1 0 0,0 0 1,1 0-1,-1 0 0,1 0 0,-1 0 1,0 0-1,1 0 0,-1 1 0,1-1 0,-1 0 1,0 1-1,1-1 0,0 2 0,-1-1 0,0 0-1,-1 0 1,0 0-1,1 0 1,-1 0-1,0 0 1,1 0-1,-1 1 1,0-1-1,0 0 1,0 0-1,0 0 1,0 0-1,0 1 1,0-1-1,-1 0 1,1 0-1,0 0 1,-1 0-1,1 0 1,0 0-1,-1 1 1,1-1-1,-2 1 1,-22 43 32,18-35-23,0-1 0,1 1 0,1 0 0,-1 0 0,-4 20 0,9-30-11,0 1 1,0 0 0,-1-1 0,1 1 0,0-1-1,1 1 1,-1 0 0,0-1 0,0 1 0,0-1-1,0 1 1,0-1 0,0 1 0,1-1 0,-1 1-1,0 0 1,0-1 0,1 1 0,-1-1 0,0 0-1,1 1 1,-1-1 0,1 1 0,-1-1 0,1 1-1,-1-1 1,1 0 0,-1 1 0,1-1 0,-1 0-1,1 0 1,-1 1 0,1-1 0,-1 0 0,1 0-1,-1 0 1,1 0 0,0 0 0,-1 0 0,1 0-1,-1 0 1,1 0 0,-1 0 0,1 0 0,0 0-1,0 0 1,29-6-18,-30 5 15,27-8-353,-1-2 0,44-24 0,45-37-2079,-89 55 1859,-11 5-181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16620,'13'14'1272,"-11"17"-920,-5 6-120,-7 13 440,-3 6-232,-4 13-136,-2 4-24,-2-2-144,1-6-120,1-12-200,0-7-72,-1-16-304,0-11-232,-3-24 552,-4-15-152,1-17-48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12987,'-1'0'65,"1"0"1,-1 0-1,1 0 0,-1 0 1,1 0-1,0 1 1,-1-1-1,1 0 0,-1 0 1,1 0-1,-1 1 1,1-1-1,-1 0 0,1 1 1,0-1-1,-1 0 1,1 1-1,0-1 0,-1 0 1,1 1-1,0-1 1,-1 1-1,1-1 0,0 1 1,0-1-1,0 1 1,-1-1-1,1 1 0,-7 20 187,4-13 171,-36 96 2069,-68 202-1710,104-295-761,0-3-12,0-1 0,1 1-1,0-1 1,1 1 0,0 0 0,0-1 0,1 13 0,7-42 95,-3-4-45,25-132 548,-29 158-594,0-1 0,0 1 0,0 0 1,0-1-1,0 1 0,0-1 0,0 1 1,0 0-1,0-1 0,0 1 1,0-1-1,1 1 0,-1 0 0,0-1 1,0 1-1,0-1 0,1 1 1,-1 0-1,0-1 0,0 1 0,1 0 1,-1 0-1,0-1 0,1 1 1,-1 0-1,1 0 0,-1-1 0,0 1 1,1 0-1,-1 0 0,0 0 0,1 0 1,-1-1-1,1 1 0,-1 0 1,1 0-1,0 0 0,13 10-212,5 3-807,-10-11 456,-1-1-1,1 0 1,-1 0-1,16 0 1,-2-3-216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9 17860,'0'-1'44,"0"1"1,0 0-1,0-1 0,0 1 1,0-1-1,0 1 1,0 0-1,-1-1 0,1 1 1,0 0-1,0-1 1,0 1-1,-1 0 0,1 0 1,0-1-1,0 1 1,-1 0-1,1 0 0,0-1 1,-1 1-1,1 0 1,0 0-1,-1 0 0,1-1 1,0 1-1,-1 0 1,1 0-1,0 0 0,-1 0 1,1 0-1,-1 0 1,-19 0 363,-18 8 154,31-5-509,-1-1-1,0 1 1,1 0 0,-1 1-1,1 0 1,0 0 0,0 1-1,1 0 1,-1 0 0,1 0-1,-7 9 1,12-14-54,1 1 0,-1 0-1,0-1 1,1 1 0,0 0-1,-1 0 1,1-1 0,-1 1-1,1 0 1,0 0 0,0 0-1,-1-1 1,1 1 0,0 0-1,0 0 1,0 0 0,0 0 0,0 0-1,0 0 1,0-1 0,0 1-1,0 0 1,1 0 0,-1 0-1,0 0 1,1 1 0,0-1-4,0 0 1,0 0-1,1 0 1,-1 0 0,0 0-1,0 0 1,1 0-1,-1 0 1,1-1-1,-1 1 1,0-1 0,1 1-1,2 0 1,8 1-37,0 0 0,-1-1 0,15 0 0,-18-1 7,57-1-161,-47-1 122,0 2 1,0 0-1,0 1 1,0 0-1,26 7 1,-43-8 70,1 0 0,-1 0 0,0 1 0,0-1 1,0 0-1,0 1 0,0-1 0,0 1 0,0-1 0,0 1 1,0-1-1,-1 1 0,1 0 0,0-1 0,0 1 1,0 0-1,-1 0 0,1-1 0,0 1 0,-1 0 0,1 0 1,0 0-1,-1 0 0,0 0 0,1 0 0,-1 0 1,1 0-1,-1 0 0,0 0 0,0 0 0,0 0 1,1 0-1,-1 0 0,0 1 0,-1-1 0,1 0 0,0 0 1,0 0-1,0 0 0,0 0 0,-1 0 0,1 0 1,-1 1-1,-2 4 43,-1 1 0,0-2 0,0 1 0,0 0 0,-9 8 0,-24 22 403,-1-2 0,-1-1 0,-2-2 0,-1-2 0,-64 33 0,97-57-373,0-1 1,0 0 0,-1 0 0,0-1-1,0 0 1,0 0 0,-16 1 0,23-3-92,0-1 0,1 0 0,-1-1 0,0 1 0,0 0 0,0-1 1,1 1-1,-1-1 0,0 0 0,1 0 0,-1 0 0,0 0 0,1-1 1,0 1-1,-1-1 0,1 1 0,0-1 0,-1 0 0,1 0 0,0 0 1,1 0-1,-1 0 0,0 0 0,0-1 0,1 1 0,0 0 0,-1-1 1,1 0-1,0 1 0,0-1 0,0 1 0,0-4 0,-6-36-151,6-5-111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20348,'-4'-6'1625,"4"-2"-1609,10-5-656,5-3 1224,5-7-536,3-1-144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9528 720 11154,'-8'-21'1589,"5"19"-1568,1 0-1,-1 0 1,0 0 0,0 1 0,0 0 0,0-1 0,0 1-1,0 0 1,0 0 0,0 1 0,0-1 0,0 1 0,0-1-1,0 1 1,-1 0 0,-2 1 0,-10 0 150,-29 6-1,34-5-74,-27 4 203,0-1 0,0-2 0,0-2 0,-46-4 0,56 0-255,-1-1 0,0-2 0,1-1 0,0-1 0,1-1 0,-31-15 0,5-4 32,-85-61 0,95 58 1,-3 1 0,-80-38-1,74 48-35,0 2-1,-1 3 0,-69-11 0,-169-10-24,191 25-30,-1038-71-203,753 77 195,-585-19 1,-197-78-507,1032 88 465,-545-30-26,-2 63 193,424 2-84,-403 45 29,613-58-50,-1 2-1,2 2 0,-1 2 1,2 2-1,0 2 0,1 2 1,1 2-1,-51 34 1,42-17 0,1 3 1,2 1 0,-66 75-1,85-84 4,-63 52 0,72-69-2,-1-2 0,0 0-1,-1-1 1,-31 13 0,-14 0 3,29-12-2,-43 23-1,70-31-2,0 1-1,0 1 1,1 0-1,0 0 1,0 2-1,-18 21 1,-112 156-63,7-8 0,97-133 39,-35 55-1,62-84 19,1 1 0,1 0-1,0 1 1,1 0 0,1 0 0,-7 36 0,8-14-4,0 1 1,3-1-1,4 78 1,1-91 6,2-1 1,1 0-1,1 0 0,2 0 1,0-1-1,22 46 1,22 23-28,5-2 0,3-3 1,92 106-1,-143-184 20,2-1 1,-1 0-1,2-1 0,-1 0 0,2-1 0,-1 0 1,1-1-1,1 0 0,-1-1 0,2 0 1,21 7-1,18 0-10,1-3 1,57 6-1,16 2-3,39 22-26,-96-23 0,123 18 1,52-28 12,-160-9 20,136 17-1,-190-12 18,254 35-20,-219-35 14,1-2 0,86-8-1,63-24 9,61-5-6,-203 32-1,0 3 1,0 3 0,0 4 0,96 22-1,142 29-4,-232-49 5,158 0 0,29-32 4,-35 1 0,-173 19 1,115 10-1,21 26 2,-125-20 0,-1-2 0,130 3 0,-126-18 0,91-16-1,73-26 3,81-10 2,-262 48-6,-1 4 1,1 1-1,97 12 1,-74 4-4,112 35 0,-113-26-1,112 18-1,-112-33 4,0-4-1,147-10 1,158-42-3,-188 20 3,-11 4 2,204-27 3,-4-25-1,-20-30 59,-273 73-12,165-86-1,-244 112-1,0-1-1,0 0 1,-1-1-1,0 0 0,18-19 1,-25 21-11,1 0 1,-1 0 0,0-1-1,0 1 1,-1-1 0,0 0 0,0-1-1,-1 1 1,0-1 0,2-15-1,11-84 238,-4-1 0,-6 1-1,-8-125 1,0 191-166,-1 0 1,-2 0-1,-2 1 1,-2 0-1,-2 0 0,-1 1 1,-24-51-1,-71-129-51,74 161-96,-64-88 1,79 124 17,-1 2 0,0 1 0,-2 0 1,0 2-1,-1 0 0,-1 1 0,-44-24 1,15 15-84,-2 3 1,-95-30-1,112 42 72,1 1 0,1-2 1,-40-18 0,1-16-46,74 45 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10986,'0'0'57,"0"0"0,0 0 0,0 0 0,0 0-1,0 0 1,0 1 0,0-1 0,0 0 0,0 0-1,-1 0 1,1 0 0,0 0 0,0 0 0,0 0-1,0 0 1,0 0 0,0 1 0,-1-1 0,1 0-1,0 0 1,0 0 0,0 0 0,0 0 0,0 0-1,-1 0 1,1 0 0,0 0 0,0 0 0,0 0-1,0 0 1,0 0 0,-1 0 0,1 0 0,0 0-1,0 0 1,0 0 0,0 0 0,0-1 0,-1 1-1,1 0 1,0 0 0,0 0 0,0 0 0,0 0-1,0 0 1,1 16 648,1-9-515,12 24 141,-13-30-292,0 0-1,0 0 0,0 0 1,-1-1-1,1 1 1,0 0-1,0 0 0,1 0 1,-1-1-1,0 1 0,0 0 1,0-1-1,0 1 0,0-1 1,1 0-1,-1 1 1,0-1-1,1 0 0,-1 0 1,0 0-1,0 1 0,1-1 1,1-1-1,10 1 211,0 0 1,0 1-1,1 0 0,-2 1 0,1 0 1,15 5-1,-16-4-162,1 0 0,-1 0 1,1-1-1,0-1 0,0 0 0,18-1 0,-20-3-11,0 1 0,-1-2 0,1 1 0,-1-1 0,20-11 0,-18 9-27,0 0 0,1 1-1,22-7 1,-13 8-17,0 1 0,0 1 1,38 1-1,67 11 36,-1 1-20,-112-12-44,-1 0 0,0-1-1,0 0 1,1-2 0,-1 1-1,-1-1 1,21-10 0,-20 8 2,1 1-1,0 0 1,0 1 0,1 1-1,-1 0 1,17-1 0,-8 4-8,0 2 0,30 5 1,-28-3 267,38 1 0,-63-5-247,0 0 0,0 0 0,-1 0 1,1 0-1,0 0 0,0 0 1,0 0-1,-1 0 0,1 0 1,0 0-1,0 0 0,0-1 0,-1 1 1,1 0-1,0 0 0,0 0 1,0 0-1,0 0 0,-1 0 1,1-1-1,0 1 0,0 0 1,0 0-1,0 0 0,0 0 0,0-1 1,-1 1-1,1 0 0,0 0 1,0 0-1,0-1 0,0 1 1,0 0-1,0 0 0,0-1 0,0 1 1,0 0-1,0 0 0,0-1 1,-1 3-109,-1-1 1,1 0 0,-1 0-1,1 0 1,-1 0 0,0 0 0,0 0-1,1 0 1,-1 0 0,0-1-1,0 1 1,0-1 0,0 1-1,0-1 1,0 0 0,1 0 0,-1 0-1,-3 0 1,-15 0-300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1:4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1309 11082,'-6'9'1312,"2"-5"-751,8-3 320,-1-5-711,-1 1-1,0-1 0,0 1 1,-1-1-1,1 0 1,-1 0-1,2-7 0,-1 6-19,6-26 188,-1-1 0,4-44 0,-4 25-229,8-80 39,-2-188 1,-16 179-37,-6 0 0,-27-138 0,35 273-62,1 1-1,-1 0 1,0 0 0,0-1-1,-1 1 1,1 0 0,-1 0 0,0 0-1,0 1 1,0-1 0,0 0-1,-1 1 1,1-1 0,-4-2-1,6 6-67,-1-1 0,1 1 0,-1 0 0,1-1 0,-1 1 0,1 0 0,0-1 0,-1 1 0,1-1 0,0 1 0,-1-1 0,1 1 0,0-1 0,0 1 0,-1-1 0,1 1 0,0-1 0,0 1 0,0-1 0,0 1 0,0-1 0,0 1 0,0-1 0,0 0 0,0 1 0,0-1 0,0 0-11,0 1 0,0 0 1,0 0-1,0-1 0,0 1 0,0 0 1,0 0-1,0 0 0,0-1 0,0 1 0,0 0 1,0 0-1,0-1 0,0 1 0,0 0 1,0 0-1,0-1 0,-1 1 0,1 0 0,0 0 1,0 0-1,0-1 0,0 1 0,0 0 1,-1 0-1,1 0 0,0 0 0,0-1 0,0 1 1,-1 0-1,1 0 0,0 0 0,0 0 0,0 0 1,-1 0-1,1 0 0,0 0 0,0 0 1,-1 0-1,1 0 0,0-1 0,0 1 1,-1 0-1,1 1 0,0-1 0,-1 0 0,-8-1-243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3:0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37 374 12971,'-15'41'1463,"10"-29"-931,0 0-1,1 1 1,-4 20 0,9-32 69,3-5-427,10-22 87,14-36 0,1-1-148,-9 23-47,55-99 123,-61 117-172,0 1-1,2 0 0,0 1 1,19-18-1,-31 34-13,-1 1-1,1 0 1,0 0 0,-1 0 0,1 1-1,0-1 1,1 1 0,-1 0-1,6-2 1,-8 4-1,-1 0 1,1 0-1,-1-1 0,0 1 1,1 0-1,-1 1 0,1-1 1,-1 0-1,1 0 0,-1 1 1,0-1-1,1 1 0,-1-1 0,0 1 1,1-1-1,-1 1 0,0 0 1,0 0-1,1-1 0,-1 1 1,0 0-1,0 0 0,0 0 1,0 1-1,0-1 0,0 0 0,-1 0 1,1 0-1,0 1 0,-1-1 1,1 0-1,-1 1 0,1-1 1,0 2-1,6 21 40,-1 0 0,-1 1 0,-1-1 0,-1 1 0,-1 42 0,3 13 66,3-29-336,-8-51 220,0 0 0,0 0 0,0 0 0,0 1 0,0-1 0,0 0 0,0 0 0,0 0 1,0 0-1,0 0 0,0 1 0,0-1 0,0 0 0,0 0 0,0 0 0,0 0 0,0 1 0,0-1 0,0 0 0,0 0 0,1 0 0,-1 0 0,0 0 1,0 0-1,0 1 0,0-1 0,0 0 0,0 0 0,0 0 0,1 0 0,-1 0 0,0 0 0,0 0 0,0 0 0,0 0 0,0 1 0,0-1 0,1 0 0,-1 0 1,0 0-1,0 0 0,0 0 0,0 0 0,1 0 0,-1 0 0,0 0 0,0 0 0,0 0 0,4-10-113,1-17 26,1-7-84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3:0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14083,'2'-5'124,"0"1"0,0-1 0,1 1 0,0-1 0,0 1-1,0 0 1,0 0 0,1 1 0,0-1 0,-1 1 0,1-1 0,1 1 0,-1 0 0,0 1 0,1-1-1,-1 1 1,1 0 0,0 0 0,-1 0 0,1 1 0,0-1 0,8 0 0,-8 1-87,0 0 1,0 0-1,0 1 1,0 0-1,0-1 1,0 2-1,0-1 0,0 1 1,0-1-1,0 1 1,0 1-1,0-1 1,-1 1-1,1 0 1,-1 0-1,1 0 1,-1 0-1,1 1 0,-1 0 1,0 0-1,-1 0 1,1 0-1,4 5 1,-7-5-26,1 0 1,-1-1 0,0 1-1,1 0 1,-1 0-1,-1 0 1,1 0 0,0 0-1,-1 0 1,1 0 0,-1 0-1,0 0 1,0 0-1,0 0 1,-1 0 0,1 0-1,-1 0 1,1 0-1,-1 0 1,-2 4 0,-2 6 57,-1 0 1,0 0-1,-9 12 1,8-14 10,-33 46 298,9-16-55,31-41-319,0 1 1,0-1-1,-1 0 1,1 0 0,0 0-1,0 1 1,0-1-1,-1 0 1,1 1-1,0-1 1,0 0 0,0 0-1,0 1 1,0-1-1,0 0 1,0 1-1,0-1 1,0 0 0,-1 1-1,1-1 1,0 0-1,1 1 1,-1-1-1,0 0 1,0 1 0,0-1-1,0 0 1,0 1-1,0-1 1,10 0 76,19-11-56,-23 9-27,16-7-19,1 2-1,34-6 0,-45 10 9,1 2-1,-1-1 0,1 2 1,0 0-1,-1 0 0,17 4 1,-27-4 10,0 0 1,-1 0-1,1 0 0,0 1 1,0-1-1,-1 1 1,1-1-1,0 1 0,-1 0 1,1-1-1,0 1 0,-1 0 1,1 0-1,-1 0 1,0 0-1,1 1 0,-1-1 1,0 0-1,1 0 1,-1 1-1,0-1 0,0 1 1,0-1-1,-1 1 1,1 0-1,0-1 0,0 1 1,-1 0-1,1-1 1,-1 1-1,0 0 0,1 0 1,-1-1-1,0 1 0,0 0 1,0 0-1,0 0 1,0-1-1,-1 1 0,1 0 1,0 0-1,-1-1 1,0 1-1,0 1 0,-3 7 22,0-1 0,-1 0-1,0 0 1,0 0 0,-1-1-1,-9 11 1,-11 11 192,-1-1-1,-1-2 1,-2-1-1,-62 43 1,84-64-176,1-1 0,-1 0 0,-1 0 0,-9 2 0,17-5-54,-1-1-1,0 1 1,1-1-1,-1 0 0,0 0 1,1 0-1,-1 0 1,0 0-1,1 0 0,-1 0 1,0 0-1,-2-1 1,3 0-14,0 1 0,1-1 1,-1 1-1,0-1 1,1 1-1,-1-1 0,0 0 1,1 1-1,-1-1 1,1 0-1,-1 1 0,1-1 1,-1 0-1,1 0 1,-1 0-1,1 1 0,0-1 1,-1 0-1,1 0 1,0 0-1,0 0 0,0 0 1,0 1-1,0-1 0,0-2 1,0-4-59,1-1 0,0 1-1,1-1 1,4-12 0,-5 14 21,9-26-318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12227,'0'0'49,"0"0"1,0 1 0,0-1-1,0 0 1,0 0 0,0 1 0,1-1-1,-1 0 1,0 0 0,0 0-1,0 1 1,0-1 0,1 0-1,-1 0 1,0 0 0,0 0 0,1 1-1,-1-1 1,0 0 0,0 0-1,1 0 1,-1 0 0,0 0-1,0 0 1,1 0 0,-1 0 0,0 0-1,1 0 1,-1 0 0,0 0-1,0 0 1,1 0 0,-1 0-1,0 0 1,1 0 0,19 1 497,-9 0-171,46 3 87,0-3 0,0-3 0,0-1 0,66-14 1,219-65-317,-313 74-150,50-12-56,-71 19 40,0 0 0,0 0 0,0 0 0,0 1 0,0 1 0,0-1 0,12 3 0,-18-2 8,1 0 1,-1 0 0,0 0-1,1 0 1,-1 0 0,0 1-1,0-1 1,0 1 0,0-1 0,0 1-1,0 0 1,0 0 0,-1 0-1,1 0 1,0 0 0,-1 0-1,0 0 1,0 0 0,1 1-1,-1-1 1,1 4 0,-2-4 4,1 0 0,-1-1 1,0 1-1,0 0 1,0-1-1,0 1 0,0 0 1,0-1-1,0 1 0,0 0 1,0-1-1,-1 1 0,1 0 1,-1-1-1,1 1 0,-1 0 1,0-1-1,0 1 1,0-1-1,1 0 0,-1 1 1,-1-1-1,1 0 0,0 1 1,0-1-1,0 0 0,-1 0 1,1 0-1,0 0 0,-1 0 1,1 0-1,-1-1 1,-1 2-1,1-2-12,1 0 0,0 1 0,0-1 1,0 0-1,-1 0 0,1 0 0,0 0 0,0-1 1,0 1-1,-1 0 0,1 0 0,0-1 0,0 1 0,0-1 1,0 1-1,0-1 0,0 1 0,0-1 0,0 0 0,0 1 1,0-1-1,0 0 0,0 0 0,0 0 0,0 0 1,1 0-1,-1 0 0,0 0 0,1 0 0,-1 0 0,1 0 1,-1-1-1,-8-11-104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28 13483,'-3'-6'830,"3"4"-720,-1 0 1,0 1 0,1-1 0,-1 1 0,0-1 0,0 1 0,0-1 0,0 1 0,0 0 0,-1 0 0,1-1 0,0 1 0,-2-1 0,2 2-84,1 0 1,0 1-1,-1-1 0,1 0 0,0 1 1,-1-1-1,1 0 0,0 1 0,0-1 1,-1 0-1,1 1 0,0-1 1,0 1-1,0-1 0,0 1 0,0-1 1,0 0-1,-1 1 0,1-1 0,0 1 1,0-1-1,0 1 0,0-1 0,0 1 1,1-1-1,-1 1 0,0 0 0,1 17 100,-1-17-97,6 101 595,-10 164 0,-34 101-303,36-347-329,-30 268-365,24-229 237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13939,'2'-14'1152,"8"11"-720,6 3-88,12 3 585,8-1-161,17 0-248,4-4-56,9-5-40,2-3-72,-1-4-336,-4-3-280,-10-2 720,-7 0-464,-13 2-48,-3 3-16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3:1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12347,'0'-1'106,"0"0"1,0 0 0,0 0-1,0-1 1,0 1 0,0 0-1,1 0 1,-1-1 0,0 1-1,1 0 1,-1 0 0,1 0-1,-1 0 1,1 0 0,0 0-1,0 0 1,0-2 0,18-18 563,-15 17-421,5-6-70,1 0 0,0 0 0,0 2-1,1-1 1,1 1 0,18-9 0,-30 16-169,1 1 1,0-1-1,0 1 0,0-1 0,0 1 1,0 0-1,0-1 0,0 1 0,0 0 0,0 0 1,0 0-1,0 0 0,0 0 0,0 0 1,0 0-1,0 0 0,0 0 0,0 0 0,1 1 1,-1-1 0,-1 0 0,0 1 0,1-1 0,-1 1 0,1-1 0,-1 1 0,0-1 0,1 1 0,-1-1 0,0 1 0,0 0 0,1-1 0,-1 1 0,0-1 0,0 1-1,0 0 1,0-1 0,0 1 0,0-1 0,0 1 0,0 0 0,0 0 0,-1 4 57,1 1-1,-2-1 0,1 0 0,-1 0 0,-3 9 0,-30 44 518,26-44-333,0 1-1,-13 28 0,22-43-248,0 0 0,0 1 1,0-1-1,0 0 0,0 1 0,0-1 0,0 0 0,0 0 0,0 1 0,0-1 0,0 0 0,0 1 0,0-1 0,0 0 1,0 0-1,0 1 0,0-1 0,0 0 0,0 1 0,1-1 0,-1 0 0,0 0 0,0 1 0,0-1 0,0 0 0,1 0 1,-1 0-1,0 1 0,0-1 0,1 0 0,-1 0 0,0 0 0,0 0 0,1 1 0,-1-1 0,0 0 0,0 0 0,1 0 1,-1 0-1,0 0 0,0 0 0,1 0 0,-1 0 0,0 0 0,1 0 0,-1 0 0,0 0 0,1 0 0,-1 0 0,0 0 0,0 0 1,1 0-1,-1 0 0,1-1 0,23-3-24,-15 3 23,-4 0-2,1 1-1,-1 0 0,1 0 1,0 1-1,-1-1 1,1 1-1,-1 0 1,1 1-1,-1 0 1,0-1-1,0 2 1,0-1-1,9 6 1,-12-7 1,0 1 1,-1-1 0,1 1-1,0-1 1,-1 1-1,0 0 1,1-1-1,-1 1 1,0 0 0,0 0-1,0 0 1,0 0-1,0 0 1,0 0-1,0 4 1,-1-4 3,0 1 0,0 0 1,0 0-1,0 0 0,0 0 0,-1-1 0,1 1 1,-1 0-1,0 0 0,0-1 0,0 1 1,0-1-1,0 1 0,-1-1 0,-1 3 0,-5 6 96,0 0 0,0 0 0,-1-1-1,-20 18 1,23-23-49,0 0 0,-1 0 0,0-1 0,0 1 0,-1-1 0,1-1 0,-1 0 0,0 0 1,-9 2-1,15-4-82,1-1 1,0 0 0,0 1 0,0-1 0,-1 0 0,1 0 0,0 0 0,0 0 0,-1 0 0,1-1-1,0 1 1,0 0 0,-1-1 0,1 1 0,0 0 0,0-1 0,0 1 0,-2-2 0,3 2 12,-1-1 0,1 0 0,-1 0-1,1 0 1,-1 1 0,1-1 0,-1 0 0,1 0 0,0 0 0,-1 0 0,1 0 0,0 0 0,0 1 0,0-1 0,0 0 0,0 0 0,0 0 0,0 0 0,0 0 0,0 0 0,0 0 0,0 0 0,1 0 0,-1-1 0,6-12-234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34 13243,'0'-1'239,"0"-1"-1,0 1 1,0 0 0,0-1 0,0 1 0,0-1-1,0 1 1,-1 0 0,1-1 0,0 1 0,-1 0-1,1 0 1,-1-1 0,1 1 0,-1 0 0,0 0-1,0 0 1,1 0 0,-1-1 0,0 1 0,-2-1-1,1 1-48,-1 0 0,1 0 0,0 1 0,-1-1 0,1 1 0,0-1 0,-1 1 0,1 0 0,-1 0 0,1 0 0,-1 0 0,-3 2 0,-13 0-129,0 1 1,-1 0-1,1 2 0,-21 8 1,33-10-63,-1 0 0,1 0 1,0 1-1,0 1 0,0-1 1,1 1-1,0 0 1,-1 0-1,2 1 0,-1 0 1,1 0-1,-9 13 1,2 0-25,2 1 0,0 0 1,-10 29-1,17-38 7,0-1 1,0 0-1,1 1 0,0 0 0,1 0 1,0 0-1,1-1 0,1 1 0,1 12 0,-2-19 9,1 0-1,0 0 0,0 0 1,1 0-1,-1 0 0,1-1 0,0 1 1,0 0-1,0-1 0,0 1 0,1-1 1,-1 0-1,1 0 0,0 0 0,0 0 1,0 0-1,6 3 0,2 0-22,0 0 0,0-1 0,0-1 0,19 5-1,-15-5-9,-1 1-1,20 9 1,-30-12 32,0 0 0,0 1 0,0-1 1,-1 1-1,1 0 0,-1 0 0,0 0 1,0 0-1,0 0 0,0 1 0,-1-1 0,4 8 1,-6-10 9,0 0 0,1 0 0,-1 0 0,0 0 0,0 0 0,-1 0 0,1 0 0,0 0 0,0 0 0,0 0 0,-1 0 0,1 0-1,0 0 1,-1 0 0,1 0 0,-1 0 0,0 0 0,1 0 0,-1-1 0,1 1 0,-1 0 0,0 0 0,0-1 0,1 1 0,-1 0 0,0-1 0,0 1 0,0-1 0,0 1 0,-1 0 0,-35 19 91,30-17-71,-167 83 399,156-76-430,27-8-133,36-11-128,-38 7 283,-1 1-15,6-1-7,-1-1 0,1 2 0,-1-1 0,1 2 0,12 0 0,-22 0 7,-1 0-1,1 0 1,0 0-1,0 1 1,-1-1-1,1 1 1,0-1-1,0 1 1,-1-1-1,1 1 1,-1 0-1,1 0 1,-1 0-1,1 0 1,-1 0-1,1 0 0,-1 0 1,0 0-1,0 1 1,1-1-1,-1 1 1,0-1-1,0 1 1,0-1-1,-1 1 1,1-1-1,0 1 1,-1 0-1,1-1 1,-1 1-1,1 0 1,-1 0-1,0-1 1,0 1-1,1 0 1,-1 0-1,-1-1 1,1 1-1,0 0 1,0 0-1,-1-1 0,0 4 1,-7 26 6,-1 0-1,-18 43 1,18-53 1,0 1 1,2 0-1,0 1 0,1 0 0,2 0 1,-4 37-1,8-55-12,1 0-1,-1-1 1,1 1 0,-1 0-1,1 0 1,1 0 0,-1-1-1,1 1 1,0-1 0,0 1-1,0-1 1,0 0 0,1 1-1,0-1 1,0 0 0,0-1-1,0 1 1,1-1 0,-1 1-1,1-1 1,0 0-1,0 0 1,0-1 0,0 1-1,7 2 1,-5-3 35,-1 0 0,0 0 0,0-1 0,1 0 0,-1 0 0,1-1 0,-1 1 0,1-1 1,-1 0-1,0-1 0,1 1 0,-1-1 0,1 0 0,-1-1 0,0 1 0,0-1 0,1 0 0,-1 0 0,-1-1 0,1 1 0,0-1 0,8-7 0,-7 5 161,27-25 130,-16 3-95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61 9378,'12'-59'8681,"-13"59"-8615,1-1 0,0 1 0,0 0 0,0 0 0,-1 0 1,1 0-1,0 0 0,0 0 0,-1 0 0,1 0 1,0 0-1,0 0 0,-1 0 0,1 0 0,0 0 0,0 0 1,-1 0-1,1 0 0,0 0 0,0 0 0,-1 0 1,1 0-1,0 0 0,0 0 0,-1 0 0,1 0 0,0 1 1,0-1-1,0 0 0,-1 0 0,1 0 0,-7 6 199,1-1 0,0 1-1,0 0 1,1 1 0,-1-1 0,-5 12-1,-26 46-116,27-42-215,0 0 0,1 1 1,-9 40-1,14-49-22,2-1 0,0 1-1,1 0 1,0-1 0,1 1 0,0 0 0,1 0-1,3 13 1,-4-25 69,0 0 0,1-1 0,-1 1-1,0 0 1,1-1 0,0 1 0,-1-1-1,1 1 1,0-1 0,-1 1 0,1-1 0,0 1-1,0-1 1,0 0 0,1 1 0,-1-1 0,0 0-1,0 0 1,1 0 0,-1 0 0,0 0-1,1 0 1,-1 0 0,3 1 0,-2-2 5,0-1 0,0 1 0,0 0 0,-1 0-1,1-1 1,0 1 0,0-1 0,-1 1 0,1-1 0,0 0 0,-1 0 0,1 1 0,-1-1 0,1 0 0,-1-1 0,1 1-1,-1 0 1,0 0 0,0-1 0,1 1 0,-1 0 0,1-4 0,11-13-2,-1 0 1,-1-1-1,-1-1 1,9-22-1,25-87 284,-16 41-86,-28 88-184,0 0-1,0 0 0,0-1 0,0 1 1,0 0-1,0 0 0,0 0 0,0 0 0,0-1 1,0 1-1,0 0 0,1 0 0,-1 0 1,0-1-1,0 1 0,0 0 0,0 0 1,0 0-1,0 0 0,1 0 0,-1-1 0,0 1 1,0 0-1,0 0 0,0 0 0,1 0 1,-1 0-1,0 0 0,0 0 0,0 0 0,0 0 1,1 0-1,-1 0 0,0-1 0,0 1 1,0 0-1,1 0 0,-1 0 0,0 1 1,6 6-97,3 20-25,-8-22 86,2 5-10,1 0 0,0 0 0,0 0 0,1 0 0,0-1 0,6 9 0,-9-15-18,1-1 0,-1 0 0,0 0 0,1 1 0,-1-1 0,1-1 0,-1 1 1,1 0-1,0-1 0,0 1 0,0-1 0,0 0 0,0 0 0,0 0 0,0 0 1,0-1-1,1 1 0,-1-1 0,0 0 0,0 0 0,0 0 0,1 0 0,-1 0 0,4-2 1,6-1-156,0 0 0,19-9 0,1-2-243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13443,'-4'-1'1344,"8"4"-800,3 2-200,4 1 1121,3-2-689,3 1-368,5-1-120,0-3-112,1-1-64,-3-2-312,1-1-248,-7-2-992,-1 0 1232,-9 3-209,-2 2-151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14675,'17'3'1248,"8"-4"-848,2-4-143,7-3 359,8-2-64,2-3-208,3-2-240,-5 3 1816,-3-3-1712,-6 8 80,-3 0 80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12763,'18'-11'725,"0"1"0,0 1 0,1 1 0,0 0 0,0 2 0,1 0 0,0 1 0,23-3 0,-41 7-711,1 1-1,0-1 1,0 1 0,0 0-1,-1 0 1,1 0 0,0 1-1,0-1 1,0 1-1,-1-1 1,1 1 0,0 0-1,-1 0 1,1 0 0,-1 0-1,1 0 1,-1 1 0,1-1-1,-1 1 1,0 0-1,0-1 1,0 1 0,0 0-1,0 0 1,0 1 0,-1-1-1,1 0 1,0 1-1,-1-1 1,0 0 0,0 1-1,0 0 1,0-1 0,0 1-1,1 5 1,-1 2 5,0 0 0,-1 0 0,0-1 0,-1 1 0,0 0 0,0 0 0,-1-1 0,0 1 0,-7 18 0,-3 0 166,-28 50 0,28-56 10,-2 0-1,0-2 0,-2 1 1,0-2-1,-34 31 1,49-49-183,0-1 0,1 1 0,-1 0-1,0 0 1,0 0 0,0-1 0,1 1 0,-1 0 0,0 0 0,1 0-1,-1 0 1,1 1 0,-1-1 0,0 2 0,1-3-10,0 1 1,0-1-1,0 1 1,0-1-1,1 1 1,-1-1 0,0 1-1,0-1 1,0 1-1,0-1 1,1 1-1,-1-1 1,0 1-1,0-1 1,1 1-1,-1-1 1,0 0-1,1 1 1,-1-1-1,1 0 1,-1 1-1,0-1 1,1 1 0,4 1-18,0 0 1,-1 0 0,1 0-1,0-1 1,8 2 0,-1 0-43,6 2-183,-1-1 1,1-1 0,0 0-1,0-1 1,0-1-1,29-2 1,-17-3-59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12635,'-4'4'303,"-8"11"809,15-11-768,11-2 73,12-4 35,1-1-1,36-8 1,12-2-20,-52 10-374,-1 1 1,1 1-1,0 1 0,0 1 0,0 1 0,0 1 0,-1 1 0,0 1 1,30 11-1,-18-5-52,1-2 1,0-1-1,0-1 1,1-2-1,0-2 0,49-1 1,15-8 10,102-19-1,55 7 22,-28 4-13,26-23-18,217-19 6,-73 48 42,14-1-55,-355 6 0,514-4 24,18 13-24,-193 0 33,-192 0-20,10-6 996,-271 1-408,36-3-657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3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12131,'1'55'1064,"-1"-5"-864,0-4-184,0-3 384,3-7-1568,1-2 1144,-4-9-208,3-5-128</inkml:trace>
  <inkml:trace contextRef="#ctx0" brushRef="#br0" timeOffset="1">17 1094 10554,'3'80'832,"-1"-4"-736,-2-4-56,6-2 241,3-5-249,-2-9-80,0-11-761,0-4 729,0-13-80,-4-3-64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3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9402,'-6'30'538,"-2"-2"-1,0 1 1,-2-1-1,-2-1 1,-19 36-1,2-3 651,21-41-1009,2 1 0,0 1 1,0-1-1,2 0 0,1 1 0,0 0 0,1 33 1,4-38-50,0-1 146,-2-15-285,0 0 1,0 0-1,-1 0 1,1 0-1,0 0 0,0 0 1,0 0-1,0 0 0,0-1 1,0 1-1,0 0 0,0 0 1,0 0-1,0 0 0,0 0 1,0 0-1,-1 0 0,1 0 1,0 0-1,0 0 0,0 0 1,0 0-1,0 0 1,0 0-1,0 0 0,0 0 1,0 0-1,0 0 0,-1 0 1,1 0-1,0 0 0,0 0 1,0 0-1,0 0 0,0 0 1,0 0-1,0 1 0,0-1 1,0 0-1,0 0 0,0 0 1,0 0-1,-1 0 1,1 0-1,0 0 0,0 0 1,0 0-1,0 0 0,-26-34-320,8 6 70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13835,'-1'13'1056,"-2"7"-824,7 0-128,-5 9 680,-2 7-552,3 2-192,4 1-40,2-3-128,1-2-88,-1-5-208,-3-6 352,-3-2-80,-3 1-56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15699,'-2'7'188,"1"1"0,-1-1 0,0 0 0,-1 0 0,0 0 0,0-1 0,0 1 0,-1 0 0,-5 6 0,-11 22 119,-34 74 975,-78 227 0,129-325-1278,-1 1 1,2 0-1,-1 0 0,2 0 1,-1 20-1,2-31-6,0-1 0,0 1 0,0 0-1,0-1 1,0 1 0,0-1 0,1 1-1,-1 0 1,0-1 0,0 1-1,1-1 1,-1 1 0,0-1 0,1 1-1,-1 0 1,1-1 0,-1 0 0,0 1-1,1-1 1,-1 1 0,1-1-1,-1 0 1,1 1 0,0-1 0,-1 0-1,1 1 1,-1-1 0,1 0 0,0 0-1,-1 0 1,1 1 0,20-4-102,0-6-10,-1 0 0,0-1 0,-1-2 0,0 0 0,31-26 1,-10 8-56,-27 20 116,-3 2-4,1 0 1,-1 1-1,1 0 0,0 1 0,1 0 0,0 1 1,0 0-1,14-3 0,-26 8 56,1-1 1,0 1-1,-1 0 0,1-1 1,0 1-1,-1 0 0,1 0 1,0 0-1,-1 0 0,1 0 0,0 0 1,0 0-1,-1 0 0,1 0 1,0 0-1,-1 0 0,1 0 1,0 0-1,-1 1 0,1-1 1,0 0-1,-1 1 0,1-1 1,0 0-1,-1 1 0,1-1 1,-1 1-1,1-1 0,-1 1 0,1-1 1,-1 1-1,1-1 0,-1 1 1,1-1-1,-1 1 0,0 0 1,1-1-1,-1 1 0,0 0 1,0-1-1,1 1 0,-1 0 1,0-1-1,0 1 0,0 0 1,0-1-1,0 1 0,0 0 0,0 0 1,0-1-1,0 1 0,0 0 1,0-1-1,-1 1 0,1 0 1,-1 0-1,-1 8 41,-1-1 0,0 0 0,-8 14 0,7-16-32,-37 68 222,-26 53-626,66-123 296,8-8-51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2472 73 12747,'-12'-3'2330,"-20"-10"-1534,-47-10 0,24 11-1589,-1 3 0,-106-4 0,131 13 687,1 2 0,0 0 1,0 2-1,0 2 1,1 1-1,0 1 0,0 1 1,1 1-1,-31 17 0,21-10 147,-2 0 0,1-3 0,-2-1 0,0-2 0,0-2 0,-1-2 0,0-2 0,0-1 0,-1-2-1,1-2 1,-78-11 0,51 0 144,0 2 0,-80 1 0,64 8-612,-135-16-1,209 14 440,-1 1 1,-1 0-1,1 1 0,0 0 1,-14 3-1,19-2 45,0 1 0,0 0 0,1 0 1,-1 1-1,1 0 0,-1 0 0,1 0 0,0 1 1,0 0-1,-6 6 0,-14 14 308,-19 14 475,42-36-746,-1 1 0,0-1 0,0 0 1,0 0-1,0-1 0,0 1 0,0-1 0,-1 0 0,1 0 0,-9 1 1,-34 0 123,0 1 1,-92 20 0,133-21-269,2 0-6,-1-1 0,0 0 0,1 0-1,-1-1 1,0 1 0,-7-1 0,11 0 47,0 0 1,0-1-1,0 1 1,0 0-1,0-1 1,0 1-1,0-1 1,0 1-1,0-1 0,0 1 1,0-1-1,0 0 1,0 0-1,1 1 1,-1-1-1,0 0 1,1 0-1,-1 0 1,0 0-1,1 0 1,-1 0-1,1 0 1,-1 0-1,1 0 0,0 0 1,0 0-1,-1 0 1,1 0-1,0 0 1,0 0-1,0 0 1,0 0-1,0 0 1,0-2-1,1-24-158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 15115,'21'-2'1513,"-27"11"-793,-14 4-232,-14 7 800,-3 4-232,-8 9-328,-1 5-103,-1 2-177,0 1-112,11-2-160,6-3-96,13-9-240,4-6-136,11-19-552,-9-2 712,11-17-97,0-6-87</inkml:trace>
  <inkml:trace contextRef="#ctx0" brushRef="#br0" timeOffset="1">0 79 13787,'22'7'1392,"7"3"-1024,8 5-120,4 0 569,7 8-489,-4 0 1920,-12 2-1912,-12-4 152,-7 1 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13411,'6'10'3565,"20"24"-2173,-20-28-1228,0 0 0,0-1-1,0 1 1,1-2 0,-1 1 0,1-1 0,1 0 0,-1 0-1,0-1 1,1 0 0,0 0 0,11 2 0,-16-4-93,-1 0-1,0 0 1,-1 0 0,1 0 0,0 0 0,0 1 0,0-1 0,-1 1-1,1-1 1,-1 1 0,1 0 0,-1 0 0,2 2 0,17 31 246,-10-17-137,9 9-57,2-1-1,30 30 0,-27-30-62,-20-21-53,1 0 0,0 0 0,-1-1 0,1 0 0,1 0 0,-1 0 0,1-1 0,-1 1 0,1-1 0,0-1 0,0 1 0,1-1 0,-1 0 0,0-1 0,1 1 0,8 0 0,-13-2-8,-1 0-1,1 0 1,-1 0 0,1 0-1,-1 1 1,0-1 0,1 1-1,-1-1 1,1 1 0,-1-1 0,0 1-1,1 0 1,-1-1 0,0 1-1,0 0 1,0 0 0,0 0-1,0 0 1,0 0 0,0 0 0,0 0-1,0 1 1,1 1 0,-1-1-51,-1 0-1,0-1 1,0 1 0,0 0 0,0 0 0,0-1 0,0 1 0,0 0 0,0 0-1,-1-1 1,1 1 0,-1 0 0,0-1 0,1 1 0,-1-1 0,0 1 0,0-1-1,0 1 1,-2 2 0,-6 4-671,8-8 712,1 0 0,0 0-1,0 1 1,-1-1 0,1 0 0,0 0-1,0 0 1,-1 0 0,1 0 0,0 0 0,-1 0-1,1 0 1,0-1 0,0 1 0,-1 0-1,1 0 1,0 0 0,0 0 0,-1 0-1,1 0 1,0 0 0,0-1 0,-1 1 0,1 0-1,0 0 1,0 0 0,0-1 0,-1 1-1,1 0 1,0 0 0,0-1 0,0 1-1,0 0 1,0 0 0,-1-1 0,1 1-1,0 0 1,0 0 0,0-1 0,0 1 0,0 0-1,0 0 1,0-1 0,0 1 0,0 0-1,0-1 1,0 1 0,0-1 0,0-19-403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14363,'-41'48'3637,"25"-23"-3278,2 2 0,-20 47 1,-13 63 5,16-44-192,-122 294-949,152-385 757,-1 2-16,0 0 0,1 0 0,-1 0 0,1 0 0,-1 0 0,1 1 1,1-1-1,-1 0 0,0 8 0,7 0-209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15067,'0'0'1312,"13"-15"668,-6 11-1721,0 1 0,0 0 0,1 0 0,-1 0 0,0 1 0,1 0 0,0 0 0,0 0 0,-1 1 0,15 1 0,10 0 92,43 7 1,-25-2-98,12-1-56,65-4 1,-94-2-604,0-2-1,-1-1 1,53-15-1,-79 19 150,-1-1-112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15739,'6'0'1425,"5"-2"-937,6-2-160,12-3 968,7 0-576,12-1-312,3 3-88,3 0-320,-1 2-320,-1-1 352,-5-4-88,-8-2-112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39 12379,'1'-1'108,"-1"1"0,0 0 1,0-1-1,0 1 1,1 0-1,-1-1 0,0 1 1,0 0-1,0-1 1,0 1-1,0-1 0,1 1 1,-1-1-1,0 1 1,0 0-1,0-1 0,0 1 1,0-1-1,0 1 1,-1 0-1,1-1 0,0 1 1,0-1-1,0 1 0,0 0 1,0-1-1,-1 1 1,1-1-1,0 1 0,0 0 1,-1-1-1,1 1 1,0 0-1,0 0 0,-1-1 1,-16-4 2080,14 4-2187,-4 0 149,0 0 1,1 0-1,-1 1 1,1 0-1,-1 1 1,0-1-1,1 1 1,-1 0-1,1 1 1,-1-1-1,-6 4 1,3-1-85,0 1 1,1 0-1,0 1 1,0-1-1,1 2 1,-12 9-1,5-1-64,1 0 0,1 1 0,0 0 0,2 1 0,-1 0 0,-13 32 0,20-38 8,0 1 0,1 0 0,0 0-1,1 1 1,0-1 0,1 1 0,0 12 0,2-21-5,0 0 0,0 0 1,0 0-1,1 0 1,0 0-1,0 0 1,0 0-1,0-1 1,0 1-1,1 0 1,3 5-1,-4-7 1,1 0 0,0 0 0,0 0 0,0 0-1,0 0 1,0 0 0,1 0 0,-1-1 0,0 1-1,1-1 1,-1 0 0,1 0 0,0 0 0,-1 0-1,1 0 1,0 0 0,0-1 0,3 1-1,1 0 8,0-1-1,0 0 0,0-1 0,0 0 0,-1 0 0,1 0 0,0-1 0,0 0 1,0 0-1,8-5 0,10-5 28,29-20 0,-46 27-33,57-39 50,-1-2-1,-3-4 1,-2-2 0,54-61-1,-90 87-11,-23 25-44,1 1 0,-1 0 0,0 0 0,1-1 0,-1 1 1,0 0-1,0-1 0,1 1 0,-1-1 0,0 1 0,0 0 0,0-1 1,0 1-1,1 0 0,-1-1 0,0 1 0,0-1 0,0 1 0,0-1 1,0 1-1,0 0 0,0-1 0,0 1 0,0-1 0,0 1 0,0-1 1,-1 1-1,1-1 0,-11 0 40,-15 11-4,14-3-46,0 1 0,0 1 0,0-1 0,1 2 0,1 0 0,0 0 0,0 1 0,1 0 0,0 1 0,1-1 0,0 2 0,-11 23 0,19-34-28,-1 0 0,0 0 0,1-1-1,-1 1 1,1 0 0,0 0 0,-1 0-1,1 0 1,0 0 0,0 0 0,0 0-1,1 0 1,-1 0 0,1 3 0,0-4 27,-1 0 0,1-1 0,-1 1 0,1 0 0,-1 0 0,1-1 0,0 1 0,-1 0 0,1-1 0,0 1 0,0 0 0,0-1 0,-1 1 0,1-1 0,0 0 0,0 1 0,0-1 0,0 0 0,0 1 0,0-1 0,0 0 0,0 0 0,0 0 0,0 0 0,0 0 0,-1 0 0,1 0 0,2 0 0,23-4-194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 12523,'11'-15'4507,"-35"47"-2433,4 0-1846,2 1 0,2 0 0,1 1 0,1 1-1,2 0 1,2 1 0,-11 61 0,18-72-311,0 47 1,3-72 84,1 0 0,-1 0 1,0 0-1,0 0 0,0 0 1,0 1-1,0-1 0,0 0 1,0 0-1,0 0 0,0 0 1,0 0-1,0 0 0,0 0 1,0 0-1,0 1 0,0-1 1,0 0-1,0 0 0,0 0 0,0 0 1,0 0-1,0 0 0,0 0 1,0 0-1,0 1 0,0-1 1,0 0-1,0 0 0,0 0 1,0 0-1,0 0 0,0 0 1,0 0-1,0 0 0,0 0 1,0 1-1,-1-1 0,1 0 1,0 0-1,0 0 0,0 0 1,0 0-1,0 0 0,0 0 1,0 0-1,0 0 0,0 0 0,-1 0 1,1 0-1,0 0 0,0 0 1,0 0-1,0 0 0,0 0 1,0 0-1,0 0 0,-1 0 1,1 0-1,-4-4-84,4 3 83,-11-16-105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13811,'3'-5'1120,"6"4"-600,2-1-144,12 2 513,6 0-105,11-1-232,4-2-120,9-1-392,-1-3-240,0-3 232,-4 1-96,-5-1-160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8810,'0'-15'2691,"-4"14"-1358,-5 9-805,0 4-384,0 1 1,1 0-1,1 0 1,1 1-1,-1 0 1,2 0-1,-6 23 1,5-19-89,-24 78 81,3 1 0,-23 169 0,50-266-137,0 0-1,0 0 1,0 0 0,0 0 0,0 0 0,0 0 0,0 1 0,0-1 0,0 0 0,0 0 0,0 0 0,0 0 0,0 0 0,0 0 0,0 0 0,0 0 0,0 0 0,0 0 0,0 0 0,0 1 0,0-1 0,0 0 0,0 0 0,0 0 0,1 0 0,-1 0 0,0 0 0,0 0 0,0 0 0,0 0 0,0 0 0,0 0 0,0 0 0,0 0 0,0 0 0,0 0 0,0 0 0,0 0 0,0 0 0,1 0-1,-1 0 1,0 0 0,0 0 0,0 1 0,0-1 0,0 0 0,0 0 0,0-1 0,0 1 0,0 0 0,0 0 0,0 0 0,1 0 0,-1 0 0,0 0 0,0 0 0,0 0 0,0 0 0,0 0 0,0 0 0,7-5 435,6-8 965,-9 6-1244,0 0 0,0-1 0,-1 0 0,0 0 0,2-9 0,6-28 342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4 194 12579,'0'0'49,"-1"0"0,1 0 0,0 0 0,0 0 0,-1 1-1,1-1 1,0 0 0,0 0 0,0 1 0,-1-1 0,1 0 0,0 1 0,0-1 0,0 0 0,0 0 0,0 1 0,-1-1 0,1 0 0,0 1 0,0-1 0,0 0 0,0 1 0,0-1 0,0 0 0,0 1 0,0-1 0,0 0 0,0 1 0,0-1 0,1 0 0,-1 1-1,0-1 1,0 0 0,0 0 0,0 1 0,0-1 0,1 0 0,-1 1 0,0-1 0,0 0 0,1 1 0,16 0 1013,27-10-178,-41 9-791,28-9 179,0-1 0,0-2 0,-1 0 0,0-2 0,-1-2 0,-1 0 0,-1-2 0,31-25-1,-54 39-243,0 1 0,0-1-1,0 0 1,0 0 0,-1 0-1,0-1 1,5-6 0,-8 11-25,0 0 0,0 0 1,0-1-1,0 1 0,0 0 1,0 0-1,0 0 0,1-1 1,-1 1-1,0 0 0,0 0 1,0-1-1,0 1 0,0 0 1,0 0-1,0 0 0,0-1 1,0 1-1,0 0 0,0 0 1,0-1-1,0 1 0,-1 0 1,1 0-1,0 0 0,0-1 1,0 1-1,0 0 0,0 0 1,0 0-1,0-1 0,-1 1 1,1 0-1,0 0 0,0 0 1,0 0-1,0 0 0,-1-1 1,1 1-1,0 0 0,0 0 1,0 0-1,-1 0 0,1 0 1,0 0-1,-1 0 0,-12 1 101,-7 7-33,0 0-1,1 1 1,0 1-1,-18 13 1,-71 55 101,83-58-145,-34 35 0,52-49-23,1 1 0,0 1-1,0-1 1,1 1 0,0 0 0,1 0 0,-1 1 0,1-1-1,-5 18 1,9-24-6,-1 0-1,1 0 0,-1 1 1,1-1-1,0 0 0,0 1 1,0-1-1,0 0 1,0 1-1,1-1 0,-1 0 1,0 1-1,1-1 0,0 0 1,0 0-1,0 0 0,0 0 1,0 1-1,0-1 0,0-1 1,1 1-1,-1 0 0,0 0 1,1 0-1,0-1 1,-1 1-1,1-1 0,0 1 1,0-1-1,0 0 0,0 0 1,3 2-1,2 0-76,1-1 1,0 0-1,-1 0 1,1 0-1,0-1 0,0 0 1,0-1-1,12 0 0,12-2-139,-1-2 0,0-1-1,0-2 1,54-18-1,-13-4-134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19 12627,'5'-16'975,"-5"16"-963,0 0-1,0 0 0,0 0 1,0 0-1,0 0 1,0 0-1,0 0 0,0 0 1,0 0-1,0 0 0,0-1 1,0 1-1,0 0 1,0 0-1,0 0 0,0 0 1,0 0-1,0 0 1,0 0-1,0 0 0,0 0 1,0 0-1,0 0 0,0-1 1,0 1-1,0 0 1,0 0-1,0 0 0,0 0 1,0 0-1,-1 0 0,1 0 1,0 0-1,0 0 1,0 0-1,0 0 0,0 0 1,0 0-1,0 0 0,0 0 1,0 0-1,0 0 1,0-1-1,0 1 0,0 0 1,-1 0-1,1 0 1,0 0-1,0 0 0,0 0 1,0 0-1,0 0 0,0 0 1,0 0-1,0 0 1,0 0-1,0 0 0,0 0 1,-1 1-1,1-1 0,0 0 1,0 0-1,0 0 1,0 0-1,-16 23 804,6 0-612,1 0 0,1 0 0,-9 41 0,-6 79 215,19-115-317,-18 114 234,-19 170 163,42-310-442,3-6-36,4-7 3,8-22 15,76-137 128,-79 150-153,0 1 0,1 1 0,1 0 0,0 1 0,2 1 0,22-19-1,-34 31-13,0 1 0,-1 0 0,1 1 0,0-1-1,0 1 1,1 0 0,-1 0 0,0 1-1,1-1 1,-1 1 0,1 0 0,-1 1-1,9-1 1,-11 1 0,-1 1-1,1-1 0,0 1 0,0-1 1,-1 1-1,1 0 0,-1 0 1,1 0-1,-1 0 0,1 1 1,-1-1-1,0 1 0,0-1 1,1 1-1,-1 0 0,0 0 0,-1 0 1,1 0-1,0 0 0,-1 0 1,1 0-1,-1 1 0,1-1 1,-1 1-1,0-1 0,0 1 1,0-1-1,0 1 0,0 4 0,2 9-2,-1-1 0,-1 0 0,0 1-1,-1-1 1,-4 30 0,-19 75 28,17-94 21,-1-1 0,0-1 0,-19 39 0,23-56-3,-1 0 0,0-1 0,0 1-1,-1-1 1,0 0 0,0 0-1,0-1 1,-1 1 0,1-1 0,-1-1-1,-1 1 1,1-1 0,-1 0-1,1 0 1,-1-1 0,-12 5 0,4-4 86,0 0 0,0-2 1,0 1-1,-28 0 0,36-3-124,1 0-1,-1-1 1,1 1-1,0-1 0,-1-1 1,1 1-1,0-1 0,0 0 1,0 0-1,0-1 0,0 1 1,0-1-1,1-1 0,-7-4 1,11 7 45,-1-1 1,1 1 0,0-1-1,0 0 1,0 1 0,0-1-1,0 0 1,0 0 0,0 1-1,0-1 1,1 0 0,-1 0-1,1 0 1,-1 0 0,1 0-1,0 0 1,0 0 0,0 0-1,0 0 1,0 0 0,0 0-1,1 0 1,-1 0-1,1 0 1,-1 0 0,1 0-1,0 0 1,-1 0 0,3-2-1,6-16 159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3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13899,'-9'-6'929,"7"7"49,2 0-913,0 0 0,1 0 0,-1 0-1,1 0 1,-1-1 0,1 1 0,-1 0-1,1-1 1,-1 1 0,1 0-1,0-1 1,0 1 0,-1 0 0,1-1-1,0 1 1,0-1 0,1 1 0,4 2 56,0-1 0,1 0-1,-1 0 1,0-1 0,1 1 0,0-1 0,-1-1 0,1 1 0,11-2 0,4-1 22,33-6 0,57-22 69,-83 20-429,0 2 0,1 1 0,0 1 1,0 2-1,33-1 0,-61 5 185,0 0 0,0 0-1,0 0 1,0 1 0,0-1-1,-1 0 1,1 1 0,0-1-1,0 1 1,0 0 0,-1 0-1,1 0 1,0 0 0,-1 0-1,3 2 1,-2 5-345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3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12931,'0'11'1032,"8"-1"-616,5-1-104,10-2 424,4-3-120,15-4-55,5-1-49,10-5-88,4-1-96,-1-3-312,-1 1-136,-6 4-328,-3-1-104,-13 2-321,-5 1 609,-8 1-184,-3 0-112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15211,'-1'0'40,"1"0"0,0 0-1,0 0 1,-1 0 0,1 0-1,0 0 1,0 0 0,-1 0-1,1 1 1,0-1 0,0 0-1,-1 0 1,1 0 0,0 0-1,0 0 1,0 0 0,-1 0-1,1 1 1,0-1 0,0 0-1,0 0 1,-1 0 0,1 1 0,0-1-1,0 0 1,0 0 0,0 0-1,0 1 1,-1-1 0,1 0-1,0 0 1,0 1 0,0-1-1,0 0 1,0 0 0,0 1-1,0-1 1,0 1 0,8 7 738,17 6-263,63 20-222,-50-20-211,0 1 1,67 39-1,-95-48-79,-1 0-1,0 1 1,0 0-1,0 1 1,-1 0-1,0 0 1,-1 1-1,0 0 0,0 0 1,-1 1-1,0 0 1,0 0-1,-1 0 1,7 21-1,-10-22 6,0-1 0,-1 0 0,0 1 0,0-1 0,-1 1 0,0 0 0,0-1 0,-1 1 0,0-1 0,-4 13 0,1-8-38,0 0-1,-1-1 1,-1 1 0,0-1 0,-15 22 0,-2-4 367,-2-1 0,-1-1 0,-50 42 0,60-56-24,-31 21 0,25-23 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14051,'1'1'57,"0"-1"0,0 1 0,0 0 0,0-1 0,0 1 0,0 0 0,-1 0 0,1 0 0,0-1 0,-1 1 0,1 0 0,0 0 0,-1 0 0,1 0 0,-1 0 0,1 0 0,-1 0 0,0 0 1,0 0-1,1 1 0,-1-1 0,0 0 0,0 0 0,0 0 0,0 0 0,0 0 0,0 0 0,0 0 0,-1 1 0,1-1 0,0 0 0,0 0 0,-1 0 0,1 0 0,-1 0 0,0 2 0,-4 7 170,0 0-1,-13 19 1,6-11 165,10-14-337,-14 24 306,2 1 1,0 0-1,-9 33 0,22-61-355,1 0-1,-1 0 1,1 0 0,0 0-1,0 0 1,-1 0-1,1 0 1,0 0-1,0 0 1,0 0-1,0 0 1,0 0-1,0 0 1,0 0 0,0-1-1,1 1 1,-1 0-1,0 0 1,0 0-1,1 0 1,-1 0-1,1 0 1,-1 0 0,1 0-1,-1-1 1,1 1-1,-1 0 1,1 0-1,0-1 1,-1 1-1,1 0 1,0-1-1,0 1 1,0-1 0,-1 1-1,1-1 1,0 1-1,0-1 1,0 0-1,0 1 1,0-1-1,0 0 1,0 0-1,0 0 1,0 0 0,0 0-1,0 0 1,1 0-1,6 0-2,0-1 0,0 0 0,0-1 0,13-4 0,-20 6 0,64-21-24,-38 11-1,0 2 0,0 0 0,1 2 0,34-4 0,-59 10 19,0 0-1,1-1 1,-1 1 0,0 1-1,0-1 1,0 0 0,1 1-1,-1 0 1,0-1 0,0 1-1,0 0 1,0 1 0,0-1-1,-1 0 1,1 1 0,0 0-1,0-1 1,-1 1 0,1 0-1,-1 1 1,0-1 0,0 0-1,0 1 1,0-1 0,0 1-1,0-1 1,0 1 0,-1 0-1,0 0 1,1 0 0,-1 0-1,0 0 1,0 0 0,-1 0-1,1 6 1,0 3 39,0 0 0,-1 0 0,-1 0 0,0 0 0,-1-1 0,0 1 0,-1 0 0,0-1 0,-1 1 0,0-1 0,-1 0 0,0-1 0,-1 1 0,0-1 0,0 0 0,-1 0 0,-1-1 0,0 0 0,0 0 0,-12 10 0,12-12 24,0-1 0,0 0-1,-1 0 1,1-1 0,-1 0-1,0 0 1,-1-1 0,1 0-1,-1-1 1,1 0 0,-1 0-1,0-1 1,0 0 0,-1-1-1,1 0 1,0-1 0,0 0-1,0 0 1,-1-1 0,1-1-1,0 0 1,0 0 0,-19-7-1,27 8-112,0 0-1,-1 0 0,1 0 0,0 0 0,0 0 1,0 0-1,0-1 0,0 1 0,0-1 0,0 1 1,0-1-1,1 0 0,-1 0 0,1 0 0,-1 0 1,1 0-1,0 0 0,0 0 0,-1 0 0,1 0 1,1-1-1,-1 1 0,0 0 0,1-1 0,-1 1 1,1-1-1,0 1 0,-1 0 0,1-1 1,1 1-1,-1-1 0,0 1 0,0 0 0,1-1 1,0 1-1,-1-1 0,1 1 0,0 0 0,0 0 1,0-1-1,0 1 0,1 0 0,1-2 0,17-23-463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14803,'13'0'1464,"2"0"-1071,4 2-129,5-1 760,11-1-624,6 0-40,10 0-120,3 0-72,0 0-168,4 2-168,-9 1-328,-2 1-152,-16 0-1481,-9 2 1793,-31 1-328,-14 0-224</inkml:trace>
  <inkml:trace contextRef="#ctx0" brushRef="#br0" timeOffset="1">1 205 12763,'5'16'1664,"18"-6"-976,19-8-200,2-2 1025,24-3-713,5-4-40,1-3-368,-4 0-496,-8-5 208,-13 2-72,-25 2-152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58 14003,'21'-21'991,"21"-15"338,-42 36-1313,0 0-1,0 0 0,0 0 0,0 0 0,0 0 0,0 0 0,0 0 0,0 1 0,0-1 0,0 0 0,0 0 0,0 0 0,0 0 0,0 0 0,0 0 0,0 0 0,0 0 0,0 1 0,0-1 0,0 0 0,0 0 1,0 0-1,1 0 0,-1 0 0,0 0 0,0 0 0,0 0 0,0 0 0,0 0 0,0 0 0,0 0 0,0 0 0,0 0 0,0 0 0,1 1 0,-1-1 0,0 0 0,0 0 0,0 0 0,0 0 0,0 0 0,0 0 0,0 0 1,1 0-1,-1 0 0,0-1 0,0 1 0,0 0 0,0 0 0,0 0 0,0 0 0,0 0 0,0 0 0,0 0 0,1 0 0,-1 0 0,0 0 0,0 0 0,0 0 0,0 0 0,0 0 0,0 0 0,0 0 0,0-1 1,0 1-1,0 0 0,0 0 0,-4 10 638,-34 45 36,-2-2 1,-64 66-1,62-73-565,-10 10-1160,74-78-124,0-1 1,21-30-1,-6 8 586,15-14-366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12427,'-10'21'1256,"-12"15"-696,-7 6-200,-1 6 784,0 3-375,7 0-217,6-3-96,9-10-160,6-2-64,6-16-272,6-3-152,2-8-336,-2-3 1192,-7-3-712,-6 1-16,-7 2-24</inkml:trace>
  <inkml:trace contextRef="#ctx0" brushRef="#br0" timeOffset="1">3 465 13203,'-2'0'1376,"3"3"-920,9 0-104,7 0 801,12 0-457,7 0-112,10-2-152,9 3-24,1 1-360,0-4-304,-3-1-1368,0 0 1488,-3 0-281,-2 1-175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14243,'0'10'470,"1"-1"1,0 0-1,1 0 0,-1 1 1,2-1-1,-1 0 0,1-1 1,6 12-1,-7-16-422,-1-1-1,1 1 1,0-1 0,1 1 0,-1-1-1,0 0 1,1 0 0,0 0-1,0 0 1,0-1 0,0 1-1,0-1 1,1 0 0,-1 0 0,1 0-1,-1 0 1,1 0 0,0-1-1,-1 0 1,1 0 0,6 2 0,1-3-208,0-1 0,0 0 1,0 0-1,0-1 1,0 0-1,0-1 0,-1 0 1,1-1-1,-1 0 1,0-1-1,17-10 0,-3 0-596,0-1-1,-1-2 1,28-25-1,-44 36 460,-8 7 214,-13 13 337,-43 48 1054,2 2 1,-71 109 0,122-165-1666,0-1-1,1 1 1,-5 13-1,8-14 57,5-6-133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13875,'59'-3'798,"-1"-3"0,66-14-1,-55 7-253,54-8 197,181-28 382,-229 41-1017,1 3 0,79 6 1,-32 16-45,-82-10-416,44 3 0,-49-13-210,-35 3 550,0 0 0,0 0 0,0 0 0,0-1 0,1 1 0,-1 0 0,0-1 0,0 1 0,0-1 0,0 1 0,0-1 0,0 1 0,0-1 0,0 0 0,0 0 0,0 1 0,-1-1 0,1 0 0,0 0 0,0 0 0,-1 0 0,1 0 0,-1 0 0,1 0 0,-1 0 0,1 0 0,0-1 0,-7-13-295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13451,'-17'48'2443,"-339"667"830,350-703-3145,10-12 45,15-17 42,-13 12-251,87-84 51,-27 25-39,80-60 1,-141 120 23,-1 0 0,1 1 0,0 0 0,1 0 0,5-2 0,-11 5 1,1 0 0,-1-1 0,0 1 1,1 0-1,-1 0 0,1 0 0,-1 0 1,1 0-1,-1 0 0,1 0 0,-1 0 0,0 0 1,1 0-1,-1 0 0,1 0 0,-1 0 0,1 1 1,-1-1-1,0 0 0,1 0 0,-1 0 0,1 1 1,-1-1-1,0 0 0,1 0 0,-1 1 0,1 0 1,-1 0 2,1 0 0,-1 0 1,1 1-1,-1-1 1,0 0-1,0 0 1,0 1-1,0-1 0,1 0 1,-2 1-1,1-1 1,0 0-1,0 1 0,-1 1 1,-3 15 35,-1 0 0,-9 23 0,8-27-18,1 0 1,1 0-1,0 0 1,1 1-1,-2 17 1,5-30-24,0 0 1,0 0 0,1 0 0,-1-1-1,0 1 1,1 0 0,-1 0 0,1 0 0,-1-1-1,1 1 1,0 0 0,0-1 0,0 1-1,0-1 1,0 1 0,0-1 0,1 0-1,-1 1 1,0-1 0,1 0 0,-1 0-1,0 0 1,1 0 0,0 0 0,-1 0 0,1 0-1,0 0 1,-1-1 0,1 1 0,0 0-1,0-1 1,-1 0 0,1 1 0,0-1-1,2 0 1,8 1-4,0-1-1,-1 0 1,1-1 0,13-2-1,-24 3 5,9-1 1,0-1-1,-1 0 1,1-1 0,-1 0-1,0 0 1,1-1 0,-2 0 0,1-1-1,0 0 1,12-10 0,-12 7 4,0 0 1,-1 0-1,0-1 1,0-1-1,-1 1 1,-1-1-1,1 0 1,6-17-1,-7 14 3,0 2 0,-1 0-1,6-20 1,-26 60-7,-29 99-13,40-110 10,0 0 0,1 1 0,0-1 0,2 1 0,0 22 0,1-40-1,0 0 0,0 0 0,0 0 0,0 0 0,0 1 0,0-1 0,0 0 0,1 0 0,-1 0 0,0 0 0,1 0 0,-1 0 0,1 0 0,-1 0 0,1 0 0,-1 0 1,1 0-1,0 0 0,-1 0 0,1 0 0,0-1 0,0 1 0,0 0 0,0 0 0,-1-1 0,1 1 0,0-1 0,0 1 0,0-1 0,0 1 0,1-1 0,-1 1 0,0-1 0,0 0 0,0 0 0,0 1 0,0-1 0,0 0 0,0 0 0,1 0 0,-1-1 0,0 1 0,0 0 0,0 0 0,0 0 0,2-1 0,2-1-75,1 0 1,-1-1-1,1 1 1,-1-1 0,0 0-1,0-1 1,9-6-1,-2-2-30,-1-1 0,0 0 0,-1 0 1,0-1-1,-1-1 0,0 0 0,-2 0 0,1 0 0,-2-1 0,5-18 0,17-54-249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0 14611,'-38'46'1688,"-55"52"-1,56-61-1290,9-8-197,-239 223 676,253-243-1078,14-9 196,0 0-1,0 0 1,0 0-1,0 0 0,0 0 1,0 0-1,0 0 1,0 0-1,0 0 0,0 0 1,0 0-1,0 0 0,0-1 1,0 1-1,0 0 1,0 0-1,0 0 0,0 0 1,0 0-1,0 0 1,0 0-1,0 0 0,0 0 1,0 0-1,0 0 0,0 0 1,0 0-1,0 0 1,0 0-1,-1 0 0,1 0 1,0 0-1,0 0 1,0 0-1,0 0 0,0-1 1,0 1-1,0 0 0,0 0 1,0 0-1,0 0 1,0 0-1,0 0 0,0 0 1,0 0-1,-1 0 0,1 0 1,0 0-1,0 0 1,0 1-1,0-1 0,0 0 1,0 0-1,0 0 1,0 0-1,0 0 0,0 0 1,0 0-1,0 0 0,0 0 1,0 0-1,17-21-717,95-77-2207,-28 27 1867,-34 25 491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0 12595,'-6'18'1176,"-13"15"-672,-4 5-144,-3 10 576,1 0-184,3 2-95,5-2-65,10-7-168,4-6-72,6-7-112,7-3-128,1-5-416,2-3-224,-4-8 440,-3-4-72</inkml:trace>
  <inkml:trace contextRef="#ctx0" brushRef="#br0" timeOffset="1">0 435 12531,'6'13'1040,"15"-1"-648,4 0-96,12-2 472,3 0-192,9-4-88,1-2 1,0-4-329,5-1-200,-15-11 136,-6 1-64,-11-4-112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14627,'-14'22'1152,"-8"16"-872,-6 10-104,-8 8 313,3 2-97,3-5-96,1-1-104,6-15-64,6-7-32,7-24-160,4-13-192,8-25 72,-1-11 152,0-8-72,2-5-16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12723,'21'15'1288,"5"2"-712,3 0-176,7 3 536,1 0-151,5 0-193,-1-3-256,2-2-376,-1-5 168,-4-7-128,1-3-88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 16147,'2'1'1393,"7"3"-1097,10-1-104,2 0 568,12 1-416,4-2-64,6-1-216,5-1-184,-2-1-416,-5-4 2208,-14 0-1616,-7-1 48,-14 2 40</inkml:trace>
  <inkml:trace contextRef="#ctx0" brushRef="#br0" timeOffset="1">0 184 13891,'17'20'1280,"8"-10"-752,3-3-192,13 1 449,3-6-89,5 0-304,2-4-392,-2-6 136,-4-11-40,-8-4-176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4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16203,'153'-36'2205,"-129"33"-1861,0 0 1,0 2 0,0 1-1,36 3 1,-55-2-255,1 0 1,0 0-1,-1 1 0,1 0 1,-1 0-1,10 4 0,-14-5-76,0-1-1,1 1 0,-1 0 1,0-1-1,0 1 0,-1 0 1,1 0-1,0 0 0,0-1 1,0 1-1,0 0 0,-1 0 1,1 0-1,0 0 0,-1 1 1,1-1-1,-1 0 0,0 0 1,1 0-1,-1 0 0,0 0 1,1 1-1,-1-1 0,0 0 1,0 0-1,0 0 0,0 1 1,0-1-1,0 0 0,-1 0 1,1 0-1,0 1 0,0-1 1,-1 0-1,1 0 0,-1 0 1,0 2-1,-3 3 10,0 0 0,-1 0 1,1-1-1,-1 1 0,0-1 0,0 0 1,-11 7-1,-48 31 55,36-26-38,15-10-38,10-5-8,0-1 1,-1 1 0,1 0-1,0 0 1,0 0 0,0 0-1,0 1 1,1-1-1,-1 1 1,1 0 0,-1-1-1,1 1 1,0 0 0,-3 5-1,5-7-6,0 0-1,0-1 1,0 1-1,0-1 1,1 1-1,-1-1 1,0 1-1,0-1 1,0 1 0,1-1-1,-1 1 1,0-1-1,0 1 1,1-1-1,-1 1 1,0-1-1,1 1 1,-1-1-1,1 0 1,-1 1-1,0-1 1,1 0-1,-1 1 1,1-1-1,-1 0 1,1 1-1,-1-1 1,1 0-1,-1 0 1,1 0 0,-1 0-1,1 1 1,0-1-1,25 4-378,-17-2 238,49 5-679,39 7-285,-87-12 1013,0 1 0,-1 0 0,1 0 0,-1 1-1,0 0 1,0 1 0,10 6 0,-16-9 110,-1-1-1,0 1 1,0 0-1,0 0 1,0 0-1,0 0 1,0 0-1,-1 0 1,1 0 0,-1 1-1,1-1 1,-1 1-1,0-1 1,0 1-1,0-1 1,0 1-1,0 0 1,-1-1-1,1 1 1,-1 0-1,0 0 1,1-1 0,-1 1-1,-1 0 1,1 0-1,0-1 1,-1 1-1,1 0 1,-1-1-1,0 1 1,0 0-1,-2 3 1,-2 4 106,0-1-1,-1 0 1,-1 0-1,1 0 1,-1-1 0,-15 14-1,2-4 151,-1-1 0,0-1 0,-1 0 1,-1-2-1,0 0 0,-1-2 0,-1-1 0,0 0 0,-37 9 0,56-18-238,0-1 0,0 0 0,0 0 0,0-1 0,0 1 0,-11-2 1,15 1-22,1-1 0,-1 1 0,1-1 0,0 1 0,-1-1 0,1 1 0,0-1 0,0 0 0,-1 1 0,1-1 0,0 0 0,0 0 0,0 0 0,0 0 0,0 0 0,0 0 0,0 0 0,0 0 0,0-1 0,1 1 0,-1 0 0,0 0 0,1-1 0,-1 1 0,1-1 0,-1 1 0,1 0 1,0-1-1,0 1 0,0-2 0,0-36 10,10-7-70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516 358 7426,'0'0'65,"-1"0"1,1 0 0,-1-1 0,1 1-1,-1 0 1,1 0 0,-1-1 0,1 1-1,0 0 1,-1-1 0,1 1 0,-1-1-1,1 1 1,0 0 0,0-1 0,-1 1-1,1-1 1,0 1 0,0-1 0,-1 1-1,1-1 1,0 1 0,0-1 0,0 1-1,0-1 1,0 1 0,0-1 0,0 1 0,0-1-1,0 1 1,0-1 0,0 1 0,0-1-1,0 1 1,0-1 0,1 0 0,4-23 948,-5 23-875,35-101 1647,6-21-936,-40 119-762,0-1 0,0 1 0,0-1 0,-1 1 0,0-1 0,0 1 0,0-1 0,0 1 0,-1-1 0,-1-5-1,1 8-32,0 0-1,1 0 0,-1 0 1,0 0-1,-1 0 0,1 0 1,0 1-1,-1-1 0,1 0 1,-1 1-1,1-1 0,-1 1 1,1 0-1,-1-1 0,0 1 1,0 0-1,0 0 0,0 0 1,0 0-1,0 1 0,0-1 1,0 0-1,-3 0 0,-4 0 46,-1 0-1,1 0 0,-1 1 1,1 1-1,-1-1 0,0 1 1,1 1-1,0 0 0,-1 0 1,1 1-1,0 0 0,0 0 1,1 1-1,-1 0 0,1 1 0,-1 0 1,-6 6-1,-7 6-54,1 0-1,1 2 0,0 0 1,-29 38-1,19-18-43,1 2 0,2 1 0,2 1 0,2 1-1,2 1 1,2 1 0,2 0 0,1 2 0,3 0 0,-10 77 0,20-99-7,2 0 0,1 0 0,1-1 0,1 1 1,1 0-1,10 36 0,-10-50 2,0 0 1,1-1-1,1 0 0,0 0 0,0 0 0,1 0 0,0-1 1,1 0-1,0 0 0,1 0 0,0-1 0,1-1 1,-1 1-1,2-1 0,17 12 0,-17-15 2,1 0 0,-1-1 0,1 0 0,0-1-1,0 0 1,0-1 0,0 0 0,0 0 0,1-2 0,-1 1 0,0-1-1,1-1 1,-1 0 0,0-1 0,1 0 0,-1 0 0,12-5 0,-2-1 28,0 0 1,-1-1 0,0-1-1,-1-1 1,0-1 0,0 0-1,30-28 1,-20 13 104,-2-1 1,-1-2 0,-1 0-1,-1-2 1,-2 0-1,24-49 1,-32 53 23,-2 1 0,-1-1 1,-2-1-1,-1 0 0,-1 0 0,-1-1 0,-1 0 0,0-57 1,-5 77-173,0 0 1,-1 0-1,0 0 0,0 0 1,-1 0-1,-1 1 1,0-1-1,0 1 0,0-1 1,-2 1-1,1 0 1,-1 0-1,0 1 1,-1-1-1,0 1 0,0 1 1,-1-1-1,0 1 1,0 0-1,0 0 0,-1 1 1,0 0-1,-1 1 1,1 0-1,-1 0 1,0 0-1,0 1 0,-1 1 1,-15-5-1,-40-4-267,34 8 120,-12-5-136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857 209 14483,'-3'-20'217,"-1"0"1,-1 1-1,-1 0 0,-1 0 1,0 0-1,-11-18 0,15 33-203,0-1 0,0 1-1,0 0 1,0 0-1,-1 0 1,1 1 0,-1-1-1,0 1 1,0 0-1,-1 0 1,1 0 0,-7-3-1,7 5 5,-1 0 0,1 0-1,0 0 1,-1 0-1,1 1 1,0-1 0,-1 1-1,1 0 1,-1 1 0,1-1-1,0 1 1,-1 0-1,1 0 1,0 0 0,0 1-1,-8 3 1,-4 3-4,0 0 1,1 2-1,0 0 0,-19 17 0,-54 55-10,78-72-2,-36 39 47,3 2-1,-66 97 1,-50 126 252,129-217-173,-28 74 1,51-112-97,1-1 1,1 2-1,0-1 1,2 0-1,0 1 1,1 0-1,1 0 1,2 23-1,0-34-20,0 0 0,0 0 0,1-1 0,1 1 0,0-1 0,0 1 0,0-1 0,1 0-1,0 0 1,1-1 0,-1 1 0,2-1 0,-1 0 0,1 0 0,0-1 0,0 0 0,1 0-1,0 0 1,0-1 0,0 0 0,1 0 0,-1-1 0,1 0 0,0 0 0,0-1 0,15 4-1,-4-2 21,1-1 0,1 0-1,-1-2 1,0 0 0,1-2 0,-1 0-1,0-1 1,1-2 0,-1 1-1,30-10 1,-25 4 3,0-1 0,-1-2 0,-1 0 0,0-1-1,0-1 1,-2-2 0,1 0 0,-2-1 0,26-26 0,-2-3 151,-2-3 1,60-89-1,-66 83 79,55-111-1,-78 136-182,-1 0-1,-2-1 1,-1 0-1,-1 0 0,7-60 1,-14 80-77,0 1 1,-1-1-1,0 1 1,-1-1 0,0 1-1,-1-1 1,0 1-1,0-1 1,-4-9-1,4 14-33,0 1 0,-1 0 0,1 0 0,-1 1 0,1-1 0,-1 0 0,0 1-1,-1 0 1,1-1 0,0 1 0,-1 1 0,0-1 0,0 0 0,0 1 0,0 0-1,0 0 1,0 0 0,0 0 0,-9-1 0,3 1-57,-1 0 1,1 0-1,-1 1 1,1 1 0,-1 0-1,0 1 1,1 0-1,-14 2 1,5 2-29,0 0 1,0 1 0,-27 13-1,-19 16-324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144 241 10298,'-5'-2'269,"0"1"-1,0-1 0,0 1 0,0 0 1,-1 0-1,1 1 0,0 0 1,-1 0-1,1 0 0,0 0 1,-1 1-1,1 0 0,-7 2 0,8-1-208,1-1 0,0 1 0,-1 0 0,1 0 0,0 0 0,0 1 0,0-1 0,1 1 0,-1 0 0,1-1-1,-1 1 1,1 0 0,0 0 0,0 1 0,0-1 0,0 0 0,1 1 0,0-1 0,-1 1 0,0 4 0,-2 9-25,1 0 1,1 1 0,0-1 0,1 0 0,2 19-1,10 88 3,-9-106-33,25 138 9,-22-134-16,1-1-1,1 0 1,0 0 0,2-1-1,12 21 1,-18-37-2,-1 0 0,1 0 0,-1-1 0,1 1 0,0-1 0,1 1 0,-1-1 0,0 0 0,1 0-1,0-1 1,-1 1 0,1-1 0,0 0 0,1 0 0,-1 0 0,0 0 0,0-1 0,1 1 0,-1-1 0,9 1 0,-6-2-6,-1-1 0,0 1 0,1-1 1,-1 0-1,0-1 0,0 1 0,0-1 1,0-1-1,0 1 0,0-1 0,0 0 0,-1 0 1,1 0-1,5-6 0,-2 1-10,0 0 0,0-1 0,0 0-1,-1-1 1,-1 0 0,1 0 0,-2-1 0,1 0 0,-2 0 0,1 0 0,-2-1-1,1 0 1,-2 0 0,1 0 0,1-13 0,1-20-19,-2 0 1,-2-81 0,-2 109 36,-10-177-7,5 156 29,-2-1 0,-22-74 0,27 107-7,0 0 0,-1 0 1,0 0-1,0 0 0,0 0 1,-1 1-1,0-1 0,0 1 1,0 0-1,-1 0 0,-8-7 0,10 10-33,0 0-1,0 0 0,-1 1 0,1-1 0,0 1 0,-1 0 0,1 0 0,-1 0 0,1 0 0,-1 0 0,1 1 0,-1 0 0,1 0 0,-1 0 0,1 0 1,-1 0-1,0 1 0,1 0 0,-1-1 0,1 1 0,0 1 0,-1-1 0,-4 3 0,0 0-538,6-2 485,0-1 1,0 0-1,0 1 1,-1-1-1,1 0 0,0-1 1,0 1-1,-1 0 0,1 0 1,0-1-1,-1 0 1,1 1-1,-3-1 0,-4-8-324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1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476 121 14771,'0'-3'109,"0"0"-1,0 0 0,0 1 1,-1-1-1,0 0 0,1 0 1,-1 1-1,0-1 1,0 1-1,0-1 0,-1 1 1,1-1-1,0 1 1,-1 0-1,0-1 0,1 1 1,-1 0-1,-3-3 0,2 4-40,0-1-1,0 1 1,1 0-1,-1-1 0,0 1 1,0 0-1,0 1 0,-1-1 1,1 1-1,0-1 1,0 1-1,0 0 0,0 0 1,0 0-1,0 1 0,-6 0 1,-5 2 126,0 1 1,0 0-1,1 2 0,-1-1 1,1 1-1,0 1 0,-13 9 1,-6 6 240,-42 39 1,44-35-73,-39 46 1,60-62-265,1 1 0,0 1 0,0-1 0,1 1 0,0 1 1,1-1-1,-8 26 0,13-36-75,1 1 0,-1-1 0,1 1 0,-1-1 0,1 1 0,0-1 1,0 1-1,0-1 0,0 1 0,0-1 0,1 1 0,-1-1 0,1 1 0,0-1 0,-1 0 0,1 1 0,0-1 0,2 4 0,-1-4-7,0 0-1,0-1 1,0 1 0,0 0-1,0-1 1,0 0-1,0 1 1,1-1-1,-1 0 1,0 0-1,1 0 1,-1 0-1,1-1 1,-1 1-1,1-1 1,-1 1 0,1-1-1,0 0 1,2 0-1,9-1 4,-1 0 1,1-1-1,-1 0 0,0-1 0,1-1 0,-1 0 0,-1-1 0,1 0 1,-1-1-1,0 0 0,22-16 0,-3 0-19,-1-2 1,-1-1-1,27-30 0,-29 25-9,42-58 1,-58 72 5,0-1 0,-2-1 1,0 1-1,-1-2 0,9-30 1,-11 15-13,-6 33 14,0 1 0,0 0 0,0 0 0,0-1 0,0 1-1,0 0 1,0 0 0,0-1 0,0 1 0,0 0 0,0 0 0,0 0-1,0-1 1,-1 1 0,1 0 0,0 0 0,0 0 0,0-1 0,0 1-1,0 0 1,-1 0 0,1 0 0,0 0 0,0-1 0,0 1 0,-1 0-1,1 0 1,0 0 0,0 0 0,0 0 0,-1 0 0,1 0 0,0 0-1,0 0 1,-1 0 0,1-1 0,0 1 0,0 0 0,-1 0 0,1 0-1,0 1 1,0-1 0,0 0 0,-1 0 0,1 0 0,0 0 0,0 0-1,-1 0 1,1 0 0,0 0 0,0 0 0,0 0 0,-1 1 0,1-1-1,0 0 1,0 0 0,0 0 0,0 0 0,-1 1 0,1-1 0,0 0-1,0 0 1,0 0 0,0 1 0,-14 13 0,-1 8-3,2 1-1,0 1 1,2 0 0,0 0 0,2 1 0,1 1-1,1-1 1,1 1 0,-3 32 0,8-50-21,0 0 1,1-1-1,0 1 1,1 0-1,2 13 0,-3-19 6,1 0-1,-1 0 0,1 0 0,-1 0 0,1 0 0,0 0 1,0 0-1,0-1 0,0 1 0,0 0 0,1-1 1,-1 1-1,0 0 0,1-1 0,-1 0 0,1 1 1,0-1-1,-1 0 0,1 0 0,0 0 0,0 0 1,0 0-1,-1 0 0,1-1 0,0 1 0,0-1 1,0 1-1,3 0 0,2-1 32,0 0 1,0-1-1,1 1 0,-1-1 1,0-1-1,0 1 0,0-1 1,0-1-1,0 1 0,-1-1 1,7-4-1,9-5-44,-1 0 0,19-17 0,29-25-77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2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27 11218,'-6'-4'305,"0"0"0,0 1 0,0 0-1,0 1 1,-1-1 0,1 1-1,-1 1 1,1-1 0,-1 1 0,0 0-1,0 0 1,1 1 0,-1 0-1,0 0 1,0 1 0,0 0 0,1 0-1,-13 4 1,13-3-245,1 0-1,0 0 1,-1 1 0,1 0-1,0 0 1,1 0 0,-1 1-1,0 0 1,1 0-1,0 0 1,0 0 0,0 0-1,0 1 1,1 0 0,0 0-1,0 0 1,0 0 0,1 0-1,-1 1 1,1-1 0,0 1-1,-1 7 1,0 5-78,2-1 1,-1 0-1,2 1 1,0-1-1,1 1 0,6 28 1,2-3-17,21 60 0,-16-64 26,1 1 0,2-2-1,2 0 1,28 42 0,-36-64-8,1 0 0,1-1 0,0-1 0,26 22 0,-29-28-2,0-1 0,0-1 0,1 1 0,0-1 0,0-1-1,0 0 1,1-1 0,16 4 0,-21-6 3,0-1-1,0 0 1,0 0-1,0-1 0,0 0 1,0 0-1,0-1 1,0 1-1,0-2 1,10-2-1,-12 2 8,0 0 1,0 0-1,0-1 0,0 0 0,0 1 0,-1-2 1,1 1-1,-1-1 0,0 1 0,0-1 0,0 0 1,-1-1-1,1 1 0,2-6 0,3-5-3,-2-1 1,0 0-1,-1 0 0,0 0 0,-1-1 1,-1 0-1,-1 0 0,3-28 0,-4 4 0,-2 0-1,-7-63 0,1 52 3,-15-61-1,18 97 11,-2 1-1,0-1 0,-1 1 1,0 1-1,-2-1 1,1 1-1,-2 0 1,-12-17-1,17 27 1,1 0 0,-1 0-1,0 1 1,0-1-1,0 1 1,-1 0-1,1 0 1,-1 0 0,1 0-1,-1 1 1,0 0-1,0 0 1,0 0-1,-9-1 1,11 3-58,-1-1 0,1 1 1,-1 1-1,1-1 0,-1 0 0,0 1 0,1 0 1,-1 0-1,1 0 0,0 0 0,-1 0 0,1 1 1,0 0-1,0-1 0,0 1 0,0 1 1,0-1-1,0 0 0,0 0 0,1 1 0,-1 0 1,-2 3-1,-5 6-186,0-3-60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13011,'-20'32'1096,"2"5"-816,-1-1-136,9-3 752,6-3-592,7-19-232,4-8-8,3-16-32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15915,'-7'21'1497,"7"-1"-841,5-4-208,10-2 664,8-2-160,19-8-279,9-4-113,12-8-200,3-4-176,0-2-488,-3 2-296,-12 7 1248,-11 2-712,-27 10-64,-18 6-56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1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 16003,'-6'4'1641,"6"2"-1097,15-8-128,11 0 640,15-6-320,8 0-120,13-2-343,6-2-313,4-2-689,1-2 721,2 8-240,-7-2-96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15611,'-1'-3'107,"2"-1"0,-1 0 0,0 1 0,1-1-1,0 0 1,0 1 0,0-1 0,0 1 0,0-1 0,1 1-1,-1-1 1,1 1 0,0 0 0,0 0 0,1 0 0,-1 0-1,5-4 1,-3 3 42,1 1-1,0-1 1,0 1-1,1 0 1,-1 0-1,1 1 1,-1 0-1,1 0 1,12-3-1,-3 2 97,1 1 0,-1 1 0,1 1 0,0 0-1,-1 1 1,1 0 0,27 7 0,-33-6-133,0 1 1,0 1 0,-1 0 0,1 0-1,-1 1 1,0 0 0,11 8-1,-16-10-79,-1-1-1,0 1 1,0 0-1,0 0 1,0 0-1,0 1 0,-1-1 1,1 0-1,-1 1 1,0 0-1,0 0 1,-1 0-1,1 0 1,-1 0-1,1 0 1,-1 0-1,-1 0 0,1 0 1,0 0-1,-1 7 1,-1-1 2,-1 0 1,0-1 0,-1 1-1,0-1 1,0 0 0,-1 0-1,0 0 1,0 0 0,-1-1-1,0 1 1,-7 7-1,-9 10 134,-44 44 0,15-25 166,-75 51 0,115-88-289,8-7-31,-1 1 0,1-1 0,0 1 0,0 0 0,-1 0 0,1 0 0,0 0 0,1 0 0,-1 1 0,0-1 0,-1 4-1,3-5-10,0-1-1,0 1 0,-1-1 0,1 0 0,0 1 0,1-1 0,-1 1 1,0-1-1,0 1 0,0-1 0,0 0 0,0 1 0,0-1 1,0 0-1,1 1 0,-1-1 0,0 1 0,0-1 0,0 0 1,1 1-1,-1-1 0,0 0 0,1 0 0,-1 1 0,0-1 0,1 0 1,-1 1-1,22 6 44,38-1-237,-1-2 1,104-7-1,-149 2 149,22-1-65,1-1 0,69-15 0,-61-2-110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30 14147,'-1'-2'93,"0"0"-1,0 0 1,0 1-1,-1-1 0,1 0 1,0 0-1,-1 1 1,0-1-1,1 1 1,-1-1-1,0 1 1,1 0-1,-1-1 1,0 1-1,0 0 1,0 0-1,0 0 1,0 1-1,0-1 1,-1 0-1,-3 0 1,2 1 14,1 1 1,-1-1-1,0 0 1,0 1-1,0 0 1,1 0 0,-1 0-1,1 0 1,-1 1-1,1 0 1,-7 3-1,-2 3 81,0 1-1,1 0 1,0 1-1,0 0 1,-14 18-1,12-11-138,0 1 0,0 0 0,2 1 0,1 0-1,0 0 1,1 1 0,1 1 0,1-1 0,-7 38-1,13-53-43,0 0-1,1 1 1,0-1-1,0 0 0,1 6 1,0-10-4,-1 1 0,0-1 1,0 0-1,0 0 0,1 0 0,-1 0 1,0 0-1,1 0 0,-1 0 0,1 0 1,0 0-1,-1-1 0,1 1 0,0 0 1,-1 0-1,1 0 0,0-1 0,0 1 1,-1 0-1,1-1 0,0 1 1,0 0-1,0-1 0,0 1 0,0-1 1,0 0-1,0 1 0,0-1 0,0 0 1,0 0-1,0 0 0,3 1 0,0-2 2,0 1 0,0-1 1,0 0-1,-1 0 0,1 0 0,0-1 0,0 1 0,-1-1 0,1 0 0,-1 0 0,1 0 0,4-5 0,36-34 25,-43 40-28,20-21-2,-2-2 0,0 0 0,-2-1 0,0-1 0,-2 0 0,-1-1 0,-1-1-1,-1 0 1,8-32 0,-17 45-31,-6 10-11,2 7 38,0-1 1,0 0-1,-1 0 1,1 1-1,0-1 0,0 1 1,0-1-1,1 1 1,-1-1-1,0 1 1,0 3-1,-10 21-15,2 2-1,1-1 0,2 1 1,0 1-1,-2 51 1,8-76 24,-1-1 0,2 1-1,-1 0 1,0 0 0,1 0 0,0 0 0,-1 0 0,2-1 0,1 7 0,-2-8 1,0 0-1,1-1 1,-1 1 0,0-1 0,0 1-1,1-1 1,-1 0 0,1 1-1,-1-1 1,1 0 0,-1 0 0,1 0-1,0 0 1,0 0 0,-1-1-1,1 1 1,0 0 0,0-1 0,0 1-1,0-1 1,0 0 0,2 0-1,5 0 13,0 0-1,0-1 1,-1 0-1,1 0 1,0-1-1,0-1 1,-1 1-1,1-1 0,8-5 1,77-43 133,-72 39-115,-5 1-7,-11 7-23,-1 0 0,1 1-1,0-1 1,-1 1 0,2 1-1,-1-1 1,0 1 0,0 0-1,9-1 1,-15 3-5,1 0 1,0 0 0,-1 0-1,1 1 1,-1-1 0,1 0-1,-1 0 1,1 1-1,-1-1 1,1 1 0,-1-1-1,1 0 1,-1 1 0,1-1-1,-1 1 1,1-1-1,-1 1 1,0-1 0,1 1-1,-1-1 1,0 1 0,0-1-1,1 1 1,-1 0-1,0-1 1,0 1 0,0-1-1,0 1 1,0 0 0,0-1-1,0 1 1,0 0-1,0-1 1,0 1 0,0 0-1,-3 25-6,2-23 6,-1 11 10,-5 28-13,7-40 19,0 1-1,0-1 1,0 1-1,0-1 1,0 1-1,1-1 1,-1 0-1,1 1 1,-1-1-1,1 0 1,0 0-1,0 1 1,2 2 0,-3-5-5,1 1 1,0 0 0,-1-1 0,1 1-1,0-1 1,0 0 0,0 1 0,-1-1-1,1 0 1,0 1 0,0-1 0,0 0-1,0 0 1,0 0 0,0 1 0,0-1-1,0 0 1,0-1 0,-1 1 0,1 0-1,0 0 1,0 0 0,0 0 0,0-1-1,0 1 1,0 0 0,-1-1 0,1 1-1,0-1 1,1 0 0,28-19 177,-26 17-155,66-57 322,-46 38-253,1 1 0,29-19-1,-52 39-101,-1 0 0,0 0-1,0 0 1,1 0 0,-1 0-1,1 1 1,-1-1 0,1 0 0,-1 1-1,1 0 1,-1-1 0,1 1-1,-1 0 1,1-1 0,-1 1-1,1 0 1,0 0 0,-1 1-1,1-1 1,-1 0 0,1 0-1,1 1 1,-2 0-1,0 0 0,0 0 0,0 0 0,0 1 0,-1-1 0,1 0 1,0 0-1,-1 1 0,1-1 0,0 0 0,-1 1 0,0-1 0,1 1 0,-1-1 0,0 0 0,0 1 0,0-1 1,0 1-1,0-1 0,0 1 0,0-1 0,0 0 0,-1 3 0,-2 13-132,-8 29 0,0 0 734,11-42-341,3-6-164,1-8 27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250 320 15659,'-2'-2'105,"0"1"0,-1 0-1,1 0 1,0 0 0,0 1 0,-1-1-1,1 0 1,0 1 0,-1-1 0,1 1-1,0 0 1,-1 0 0,1 0-1,-1 0 1,1 0 0,0 1 0,-1-1-1,1 1 1,0-1 0,-5 3-1,-4 1 168,-1 1-1,-18 12 1,22-13-28,-4 4-170,0-1 0,0 2 0,1 0 0,0 0 0,0 0 0,1 2 0,1-1 0,0 1 0,0 1 0,-14 24 0,22-35-73,1 0 0,-1 1-1,0-1 1,0 1 0,1 0 0,-1-1 0,1 1 0,-1-1-1,1 1 1,0 0 0,0-1 0,0 1 0,0 0 0,0-1-1,0 1 1,0 0 0,0-1 0,1 4 0,0-4-1,0 0 0,-1-1 0,1 1 0,0 0 1,0 0-1,-1-1 0,1 1 0,0 0 0,0-1 0,0 1 0,0-1 0,0 1 1,0-1-1,0 0 0,0 1 0,0-1 0,0 0 0,0 0 0,0 0 1,0 1-1,2-1 0,3-1 1,0 1 1,0-1-1,0 0 1,-1 0-1,1-1 0,0 1 1,-1-1-1,1-1 1,8-4-1,6-6 10,0-1-1,-1-1 1,0-1-1,21-23 0,60-79 46,-69 78 25,-3-1 0,-2-2 0,40-84 0,-56 97 22,-10 24-9,-4 9-52,-7 13 14,-6 12-73,2 1 0,1 1 0,1 0 0,2 1 1,1 1-1,1-1 0,2 2 0,-6 54 0,13-82-37,-1-1 0,1 1 0,0 0 0,0 0 0,1 0 0,-1 0 0,1 0 0,0 0-1,0 0 1,1-1 0,0 1 0,3 8 0,-4-12 45,-1-1 0,1 1-1,-1 0 1,1 0 0,0 0-1,-1-1 1,1 1 0,0 0-1,-1-1 1,1 1 0,0 0-1,0-1 1,0 1-1,0-1 1,-1 1 0,1-1-1,0 0 1,2 1 0,-2-1-12,1 0 0,-1-1 0,1 1 0,0-1 0,-1 1 0,1-1 0,-1 1 0,1-1 0,-1 0 0,3-1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43 13835,'1'-1'125,"0"0"0,-1 0 0,1 0 0,0-1 0,-1 1 1,1 0-1,-1-1 0,1 1 0,-1 0 0,0-1 0,0 1 0,1 0 0,-1-1 0,0 1 0,0-1 0,0 1 1,-1-1-1,1 1 0,-1-3 0,1 3-29,-1 0 0,0 0 0,1 0 0,-1 1 0,0-1 0,0 0-1,0 0 1,0 1 0,1-1 0,-1 0 0,0 1 0,0-1 0,0 1 0,0-1 0,0 1 0,-1-1 0,1 1 0,0 0 0,-1-1 0,-3 1 40,0-1 0,0 1 1,0 0-1,0 0 0,1 1 1,-1 0-1,0-1 0,0 1 0,0 1 1,-4 1-1,-4 3-84,1 1-1,1 0 1,-1 1 0,2 0 0,-1 0-1,1 1 1,0 1 0,-10 12-1,13-14-48,0 1 0,1-1 0,0 1 0,1 1 0,0-1 0,0 1 0,1 0 0,0 0 0,0 0-1,-3 20 1,7-29-2,0 1-1,-1 0 1,1-1 0,0 1-1,0 0 1,0 0-1,0-1 1,0 1-1,0 0 1,0-1 0,1 1-1,-1 0 1,1-1-1,-1 1 1,1 0-1,0-1 1,-1 1-1,1-1 1,0 1 0,0-1-1,0 0 1,0 1-1,0-1 1,1 0-1,-1 0 1,0 1 0,1-1-1,-1 0 1,0 0-1,1-1 1,-1 1-1,1 0 1,0 0-1,-1-1 1,1 1 0,0-1-1,-1 1 1,1-1-1,0 0 1,-1 0-1,1 0 1,0 0 0,-1 0-1,4 0 1,6-1 3,0-1 1,-1 0-1,1 0 0,0-1 1,17-7-1,8-7 21,-2-1-1,0-2 0,-1-2 0,46-38 0,-8 6 11,-50 41-36,-21 13 1,0 0-1,0-1 1,1 1 0,-1 0-1,0 0 1,0 0 0,0 0-1,1 0 1,-1 0 0,0 0-1,0 0 1,0 0 0,1 0-1,-1 0 1,0 0 0,0 0-1,1 0 1,-1 0 0,0 0-1,0 0 1,0 0 0,1 0-1,-1 0 1,0 0 0,0 0-1,0 0 1,1 0 0,-1 0-1,0 0 1,0 1 0,0-1-1,0 0 1,1 0 0,-1 0-1,0 0 1,0 1 0,0-1-1,0 0 1,1 11-7,-7 12 1,6-22 5,-10 26 130,5-14-62,0 1-1,1-1 0,1 1 0,0 0 0,0 0 1,1 0-1,1 26 0,1-40-45,0 1-1,0 0 1,0 0-1,0 0 1,0 0-1,0 0 1,0 0-1,1 0 1,-1 0-1,0 0 0,1-1 1,-1 1-1,0 0 1,1 0-1,-1 0 1,1-1-1,-1 1 1,1 0-1,0-1 1,-1 1-1,1 0 1,0-1-1,0 1 1,0 0-1,12-2 190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14659,'-1'12'1384,"11"-1"-751,9-7-177,22-2 664,6-1-224,15-2-280,1-5-48,4-1-184,1 1-104,-8 1-320,-7-1-176,-20 4-424,-9 4-192,-18 4 632,-3 2-184,-7 2-104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13539,'13'7'1424,"9"0"-960,16-5-144,5-2 465,8-2-193,4-2-152,2-1-464,-4 0 24,-4-1 48,-9 2-88,-8-1-128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15619,'1'0'48,"25"-4"620,0 1 0,0 1 0,32 2 0,-52 1-615,1-1 0,0 1-1,-1 0 1,0 1-1,1 0 1,-1 0 0,0 0-1,0 0 1,0 1-1,0 0 1,0 1 0,-1-1-1,1 1 1,-1 0-1,0 0 1,0 1 0,-1-1-1,6 8 1,-7-8-38,0 1-1,0 0 1,-1 0 0,0 0 0,0 0 0,0 0-1,-1 1 1,1-1 0,-1 0 0,-1 1-1,1-1 1,-1 1 0,0-1 0,0 1 0,0-1-1,-1 1 1,0-1 0,0 1 0,0-1-1,-1 0 1,0 1 0,0-1 0,0 0 0,-1 0-1,-3 5 1,-4 6-6,0 0 1,-2-2-1,0 1 0,0-1 1,-1-1-1,-18 15 0,-4-3 94,-2 0-1,0-3 1,-42 20-1,51-28-1,18-6 8,14-4-8,17-2 2,83-9-2,-55 3-810,75 3 0,-115 2 569,0 0 0,-1 1 0,12 3 0,-3 1-247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40 14779,'0'-2'119,"0"0"1,0 1-1,0-1 0,-1 0 1,1 1-1,-1-1 0,1 1 1,-1-1-1,0 1 0,0-1 1,0 1-1,1-1 0,-1 1 0,0 0 1,-1-1-1,1 1 0,0 0 1,0 0-1,-3-2 0,1 1 37,0 1 0,1 0 0,-1 0 0,0 0 0,0 0 0,0 1 0,0-1 0,0 1 0,1 0-1,-6 0 1,-5 0 256,0 2 0,0 0 1,-25 8-1,35-9-383,-27 8 84,0 1 0,1 1 1,1 2-1,0 1 1,0 1-1,-32 25 0,59-39-124,0-1 0,0 1-1,0-1 1,0 1 0,0-1-1,0 1 1,0 0 0,1 0-1,-1-1 1,0 1 0,1 0-1,-1 0 1,0 0 0,1 0 0,-1 0-1,1 0 1,-1 0 0,1 0-1,0 0 1,-1 0 0,1 0-1,0 0 1,0 2 0,0-3-11,1 1 0,-1 0 0,1 0 0,-1-1 1,1 1-1,0-1 0,0 1 0,-1 0 0,1-1 0,0 1 1,0-1-1,0 0 0,-1 1 0,1-1 0,0 0 0,0 1 1,0-1-1,0 0 0,0 0 0,1 0 0,11 2-270,0-2 0,21 0 1,-33 0 279,109-10-1370,30-1-104,-134 11 1425,-1 0-1,1 0 0,-1 1 0,1-1 1,-1 1-1,9 3 0,-13-4 66,0 0-1,0 1 0,0-1 1,0 1-1,0 0 0,-1-1 1,1 1-1,0-1 0,0 1 1,0 0-1,-1 0 0,1-1 0,0 1 1,-1 0-1,1 0 0,-1 0 1,1 0-1,-1 0 0,1 0 1,-1 0-1,0 0 0,1 0 1,-1 0-1,0 0 0,0 0 1,0 0-1,0 0 0,0 0 0,0 0 1,0 0-1,0 0 0,0 0 1,0 0-1,-1 0 0,1 0 1,0 0-1,-1 0 0,1 0 1,-1 0-1,0 1 0,-2 5 109,-1-1 1,1 0-1,-1 0 0,-1 0 1,1 0-1,-1-1 0,0 1 0,0-1 1,-7 4-1,-55 38 1084,66-46-1173,-33 21 1005,-59 27 0,80-44-910,1 1 0,-1-2 0,0 0 0,0-1-1,0 0 1,-1-1 0,1 0 0,-23-1 0,35-1-127,0 0 1,0 0-1,1 0 1,-1 0-1,0 0 0,0 0 1,0 0-1,1-1 1,-1 1-1,0 0 1,0 0-1,1-1 1,-1 1-1,0-1 1,1 1-1,-1 0 1,0-2-1,1 2 27,-1 0 0,1-1 0,0 1 0,0 0 0,0-1 0,0 1 0,0 0 0,0-1 0,0 1 0,0-1 0,0 1 0,0 0 0,0-1 0,0 1 0,0 0 0,0-1 1,0 1-1,0 0 0,1-1 0,-1 1 0,0 0 0,0-1 0,0 1 0,0 0 0,1-1 0,2-3 44,0 1 1,0 0-1,0 0 1,1 0-1,-1 1 0,4-3 1,35-17-115,9-1-48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404 472 11899,'1'-2'138,"-1"1"1,1 0 0,-1 0 0,0 0 0,0 0 0,1-1 0,-1 1 0,0 0 0,0 0 0,0-1 0,0 1-1,0 0 1,-1 0 0,1 0 0,0-1 0,0 1 0,-1 0 0,1 0 0,-1 0 0,1 0 0,-1 0-1,1 0 1,-1 0 0,0 0 0,-1-2 0,0 3-22,0 0 1,1 0-1,-1 0 0,0 0 0,1 0 0,-1 0 1,0 1-1,1-1 0,-1 0 0,0 1 1,1 0-1,-1-1 0,1 1 0,-1 0 0,1 0 1,-1 0-1,1 0 0,-1 0 0,0 1 0,-25 17 189,1 2-1,1 0 1,1 2-1,1 0 0,1 2 1,-35 52-1,57-77-305,-3 4 7,1 0-1,0 0 0,0 0 0,0 0 1,-2 8-1,4-12-6,0 1 1,0 0 0,0 0-1,0-1 1,0 1-1,0 0 1,0-1-1,0 1 1,0 0-1,0 0 1,0-1 0,0 1-1,0 0 1,1-1-1,-1 1 1,0 0-1,1-1 1,-1 1-1,0-1 1,1 1-1,-1 0 1,1-1 0,-1 1-1,1-1 1,-1 1-1,1-1 1,-1 1-1,1-1 1,0 0-1,-1 1 1,1-1-1,-1 0 1,1 1 0,0-1-1,-1 0 1,1 0-1,0 0 1,0 0-1,-1 1 1,1-1-1,0 0 1,-1 0 0,1 0-1,0 0 1,0-1-1,-1 1 1,2 0-1,7-1-15,1 0 0,-1-1 0,0 0-1,0-1 1,0 0 0,0 0 0,0-1 0,-1 0-1,1 0 1,11-9 0,13-10-116,33-30-1,-57 45 108,28-25-103,16-13-235,-53 46 359,0 0 0,0-1 0,0 1 1,0 0-1,0 0 0,1 0 0,-1 0 0,0 0 0,0 0 0,0-1 0,0 1 0,0 0 0,0 0 0,0 0 0,1 0 0,-1 0 0,0 0 0,0 0 0,0 0 0,0 0 0,0 0 0,1 0 0,-1 0 0,0 0 0,0 0 0,0 0 0,0 0 0,1 0 0,-1 0 0,0 0 0,0 0 0,0 0 0,0 0 0,0 0 0,1 0 0,-1 0 0,0 0 0,0 0 0,0 0 0,0 0 0,0 0 0,0 0 1,1 0-1,-1 0 0,0 1 0,0-1 0,0 0 0,0 0 0,0 0 0,0 0 0,0 0 0,0 0 0,1 1 0,-1-1 0,0 0 0,0 0 0,0 0 0,0 0 0,0 0 0,0 1 0,0-1 0,0 0 0,0 0 0,0 0 0,-2 12-49,-8 18 32,-15 31 0,2-7 23,-74 209 150,-75 186 315,155-409-250,-1-1-1,-2-1 0,-33 48 1,52-84-187,-1 0 1,1 0 0,-1 0 0,0-1 0,1 1-1,-1 0 1,0-1 0,0 1 0,0-1 0,0 0-1,-3 2 1,4-3-21,1 0-1,0 0 0,-1 0 0,1 0 1,-1 0-1,1 0 0,-1 0 1,1 0-1,-1 0 0,1 0 1,-1 0-1,1 0 0,-1 0 1,1 0-1,-1-1 0,1 1 0,0 0 1,-1 0-1,1 0 0,-1-1 1,1 1-1,0 0 0,-1-1 1,0 0 6,0 0 1,0-1-1,0 1 1,1 0 0,-1-1-1,0 1 1,1 0-1,-1-1 1,1 1 0,0-1-1,-1-2 1,0-11 44,0 1 0,1-1 0,0 0 0,1 1 0,1-1-1,7-28 1,34-90 43,-41 125-98,29-70-6,2 2 1,4 2-1,83-125 0,-46 96-762,158-169 1,45-39-2470,-173 168-1986,-75 94 3300,-29 45 2491,-5 7-238,-5 6 90,-19 27 1100,2 2 0,-41 76 0,-30 93 43,70-145-1023,25-55-504,-69 166 929,63-138-812,9-35-158,0 1 0,0-1 0,-1 1 0,1-1 0,0 1-1,0-1 1,0 1 0,0 0 0,0-1 0,1 1 0,-1-1-1,0 1 1,0-1 0,0 1 0,0-1 0,1 1 0,-1-1-1,0 1 1,0-1 0,1 1 0,-1-1 0,0 0-1,1 1 1,-1-1 0,1 1 0,-1-1 0,0 0 0,1 1-1,0-1 1,0 1-6,0-1-1,1 0 0,-1 0 0,0 1 0,0-1 1,1 0-1,-1 0 0,0 0 0,0 0 0,1-1 1,-1 1-1,2-1 0,31-12-276,-33 13 275,28-18-424,0-1 0,-1-1 0,-1-1 0,26-28 0,-7 8-238,-12 12 168,-5 3-400,41-29-1,-69 54 887,-1 1 0,0 0 0,1-1 0,-1 1 0,1 0 0,-1-1 0,1 1-1,0 0 1,-1-1 0,1 1 0,-1 0 0,1 0 0,-1 0 0,1 0 0,0-1 0,-1 1 0,1 0 0,0 0-1,-1 0 1,1 0 0,-1 1 0,2-1 0,-1 10-21,-10 19 278,8-27-228,-63 120 1296,8-16-68,54-102-1168,1 0 1,-1-1-1,1 1 0,0 0 1,0 0-1,-1 5 0,2-8-64,0-1-1,0 1 0,0-1 0,0 1 0,0 0 0,1-1 0,-1 1 1,0-1-1,0 1 0,0-1 0,1 1 0,-1-1 0,0 1 0,0-1 1,1 0-1,-1 1 0,1-1 0,-1 1 0,0-1 0,1 0 1,-1 1-1,1-1 0,-1 0 0,1 1 0,-1-1 0,1 0 0,-1 0 1,1 1-1,-1-1 0,1 0 0,-1 0 0,1 0 0,-1 0 1,1 0-1,-1 0 0,1 0 0,0 0 0,-1 0 0,1 0 0,-1 0 1,1 0-1,-1 0 0,1 0 0,-1-1 0,1 1 0,-1 0 1,2-1-1,10-2 46,1-2 0,-1 1 1,0-2-1,0 1 0,-1-2 1,1 1-1,9-10 0,0 3-5,147-113 167,-30 21-148,-171 144 225,-106 131 314,134-163-584,3-4-14,-1-1 0,1 1 0,0 0-1,0 0 1,1 0 0,-1 0-1,0 0 1,1 0 0,0 1-1,0-1 1,0 0 0,0 1-1,0-1 1,0 6 0,2-8-8,-1 0 1,0 0 0,1 0-1,-1 0 1,1-1-1,-1 1 1,1 0 0,-1 0-1,1 0 1,0 0-1,0 0 1,-1-1 0,1 1-1,0 0 1,0-1-1,0 1 1,-1 0 0,1-1-1,0 1 1,0-1-1,0 0 1,0 1 0,0-1-1,0 0 1,0 1-1,0-1 1,0 0 0,1 0-1,0 0 1,38 0 35,-32-1-28,29-1 36,0-3-1,0-1 0,0-2 0,61-21 0,-97 28-24,0 1 0,1-1 0,-1 1 1,0-1-1,1 1 0,-1-1 0,0 0 0,0 1 0,0-1 0,1 0 0,-1 0 0,0 0 0,0 0 1,0 0-1,0 0 0,-1 0 0,1-1 0,0 1 0,0 0 0,-1 0 0,1-1 0,-1 1 0,1 0 1,-1-1-1,1 1 0,-1 0 0,0-1 0,0 1 0,0-1 0,1 1 0,-2-2 0,0-3 86,0 1 0,-1-1 0,0 1 0,0-1 0,0 1 0,-5-7 0,-3-7 122,6 9-96,-26-63 530,27 65-632,1 0 0,0 0-1,1 0 1,0-1 0,0 1-1,1 0 1,0-12 0,0 18-52,1 0 1,-1 0 0,1 0-1,-1 0 1,1 1 0,0-1-1,-1 0 1,1 0-1,0 1 1,0-1 0,0 0-1,1 1 1,-1-1 0,0 1-1,0 0 1,1-1-1,-1 1 1,1 0 0,0 0-1,-1 0 1,1 0 0,0 0-1,-1 0 1,1 0 0,0 1-1,0-1 1,3 0-1,6-1-96,0 0 0,0 1-1,0 1 1,11 0-1,4 0 53,17-4-188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16900,'-8'3'303,"0"0"1,0 1-1,0 0 1,0 0-1,1 1 1,0 0-1,0 0 1,0 1 0,-11 11-1,14-13-50,3-3-220,-43 44 1049,42-42-1042,0-1 0,-1 1 1,1 0-1,1 0 0,-1 0 0,0 0 0,1 0 1,-1 0-1,1 1 0,0-1 0,0 0 0,0 1 0,1-1 1,-1 0-1,1 5 0,0-7-36,0 0 0,1 0 0,-1 0 1,1 0-1,-1 0 0,1-1 0,-1 1 0,1 0 0,0 0 0,-1-1 0,1 1 1,0-1-1,-1 1 0,1 0 0,0-1 0,0 1 0,0-1 0,0 0 1,-1 1-1,1-1 0,0 0 0,0 1 0,0-1 0,0 0 0,0 0 0,0 0 1,0 0-1,0 0 0,0 0 0,0 0 0,0 0 0,0 0 0,0 0 0,1-1 1,39-8-87,-39 8 74,36-12-204,46-22 0,-57 22 78,0 1 1,1 1 0,52-11-1,-78 21 138,0 0 0,0 1 0,0 0 0,0-1 0,0 1 1,-1 0-1,1 0 0,0 0 0,0 0 0,0 1 0,0-1 0,0 0 0,0 1 0,0-1 0,0 1 0,-1 0 0,1-1 0,0 1 0,0 0 0,-1 0 1,1 0-1,-1 1 0,1-1 0,-1 0 0,1 1 0,-1-1 0,2 2 0,-1 2 68,0 0 1,0 0 0,0 1-1,-1-1 1,0 0-1,0 0 1,0 10-1,1-4 28,-2-10-89,0 0 1,-1 0 0,2 0-1,-1-1 1,0 1-1,0 0 1,0 0 0,0 0-1,0 0 1,1 0 0,-1 0-1,0-1 1,1 1-1,-1 0 1,1 0 0,-1 0-1,1-1 1,-1 1 0,1 0-1,0-1 1,-1 1-1,1 0 1,0-1 0,-1 1-1,1-1 1,0 1 0,0-1-1,0 0 1,-1 1-1,1-1 1,0 0 0,0 1-1,0-1 1,0 0 0,0 0-1,-1 0 1,1 0-1,0 0 1,0 0 0,0 0-1,0 0 1,0 0 0,0 0-1,0 0 1,0-1-1,-1 1 1,1 0 0,0-1-1,0 1 1,0 0 0,-1-1-1,2 0 1,7-4-22,0-1 1,0 0-1,13-13 1,-12 11-17,14-13-30,-15 13 8,0 0-1,0 0 0,1 1 1,0 1-1,1-1 0,18-7 1,-28 13 43,-1 1 1,1-1 0,0 1 0,0 0 0,0 0-1,0 0 1,0-1 0,0 1 0,0 0 0,-1 0-1,1 0 1,0 0 0,0 1 0,0-1-1,0 0 1,0 0 0,0 0 0,0 1 0,-1-1-1,1 0 1,0 1 0,0-1 0,0 1 0,-1-1-1,2 2 1,-1-1 8,0 0 0,-1 0 0,1 1 0,-1-1 0,1 0 0,0 1 0,-1-1 0,0 0 0,1 1 0,-1-1 0,0 1 0,0-1 0,0 1 0,0 1 0,-1 8 66,0-1 0,-1 1 1,-5 15-1,5-18-32,1-4-18,0-1 15,0 1 0,0-1-1,0 0 1,1 0 0,0 1-1,0 5 1,0-9-30,0 1 0,0-1-1,0 1 1,0-1 0,0 0 0,0 1 0,1-1 0,-1 0 0,0 1-1,0-1 1,1 1 0,-1-1 0,0 0 0,0 0 0,1 1 0,-1-1-1,0 0 1,1 1 0,-1-1 0,0 0 0,1 0 0,-1 0 0,1 1-1,16-3 51,6-8-221,1-1 0,30-20 0,-39 21 42,0 1-1,0 1 1,1 0 0,-1 1-1,2 1 1,-1 0 0,1 1-1,18-3 1,-34 8 133,1 0-1,-1-1 1,1 1 0,-1 0-1,1 0 1,0 0 0,-1 0-1,1 0 1,-1 1 0,1-1-1,-1 0 1,1 1-1,-1-1 1,1 1 0,-1-1-1,1 1 1,-1 0 0,0 0-1,1 0 1,-1-1 0,0 1-1,0 0 1,1 1 0,-1-1-1,0 0 1,0 0-1,0 0 1,0 1 0,-1-1-1,1 0 1,0 1 0,-1-1-1,1 1 1,0-1 0,-1 1-1,0-1 1,1 1-1,-1-1 1,0 1 0,0 0-1,0-1 1,0 1 0,0-1-1,0 1 1,0-1 0,-1 1-1,0 2 1,-8 39 663,4-26-282,4-15-227,1-5-38,1-11-156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17 141 17164,'15'1'2244,"6"-5"-1928,0 0 0,0-1-1,-1-1 1,1-1 0,-2-1-1,38-20 1,-48 23-312,-3 3-12,0-1-1,0 0 0,-1-1 0,1 1 0,0-1 0,-1 0 0,0 0 0,0-1 0,-1 0 0,1 0 0,5-7 0,-10 11 7,0 1 0,1 0 0,-1-1 0,0 1 0,0-1 0,1 1 0,-1 0 0,0-1 0,0 1 0,0-1 0,0 1 0,1-1 0,-1 1 0,0-1 0,0 1 0,0-1 0,0 1 0,0-1 0,0 1 0,0 0 0,-1-1 0,1 1 0,0-1 0,0 1 0,0-1 0,0 1 0,-1-1 0,1 1 0,0 0 0,0-1 0,-1 1 0,1-1 0,0 1 0,-1 0 0,1-1 0,0 1 0,-1 0 0,1-1 0,-2 0 1,0 1-1,0-1 1,0 1-1,0-1 1,0 1-1,0 0 1,0 0-1,0 0 1,-4 0 0,-4 1 23,0 1 1,-1 0-1,-11 4 1,7-1 61,0 2 0,0 0 0,1 1 0,0 0 0,1 1 0,-1 1 0,2 0 0,-1 1 0,2 0 0,-1 1 0,1 0 0,1 1 0,-13 20 0,20-27-31,0-1-1,1 1 1,0 0 0,0 0-1,0 0 1,1 0 0,-1 10-1,1-14-50,1-1-1,0 1 0,0-1 1,0 1-1,0-1 1,0 0-1,0 1 0,0-1 1,1 1-1,-1-1 0,0 1 1,1-1-1,-1 0 1,1 1-1,0-1 0,-1 0 1,1 0-1,0 1 0,0-1 1,0 0-1,0 0 0,0 0 1,0 0-1,0 0 1,0 0-1,0 0 0,0 0 1,1-1-1,-1 1 0,0 0 1,1-1-1,-1 1 0,0-1 1,1 1-1,-1-1 1,1 0-1,1 1 0,4-1-121,-1 0-1,1-1 1,0 1-1,-1-1 1,1-1-1,-1 1 0,1-1 1,-1 0-1,1 0 1,5-4-1,9-5-235,31-21 1,-15 7-110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155 153 13227,'0'-2'248,"0"-1"0,0 1-1,0 0 1,0-1 0,-1 1 0,1 0 0,-1 0 0,1-1 0,-1 1-1,0 0 1,0 0 0,0 0 0,-1-2 0,1 3-158,0 0 1,0 1 0,0-1-1,0 0 1,0 1-1,0-1 1,0 1 0,0-1-1,0 1 1,0 0-1,0-1 1,0 1 0,0 0-1,0 0 1,0 0-1,0 0 1,-1 0 0,1 0-1,0 0 1,0 0-1,0 0 1,0 0 0,0 0-1,0 1 1,0-1-1,0 1 1,0-1 0,0 1-1,-2 0 1,-3 3 101,-1 0 1,0 0 0,1 0-1,0 1 1,0 0 0,0 0 0,1 1-1,0 0 1,0 0 0,0 0-1,-4 8 1,3-3-102,0-1 1,0 1-1,2 0 1,-1 0-1,1 0 1,-3 19-1,6-28-74,1 1-1,-1 0 0,1-1 0,0 1 0,0 0 0,0 0 0,0-1 0,1 1 0,-1 0 0,2 4 0,-1-6-10,-1 0 0,1 0 0,-1 0 0,1 0 0,0 0 0,0 0 0,-1-1 1,1 1-1,0 0 0,0 0 0,0-1 0,0 1 0,0-1 0,0 1 0,0-1 0,0 1 0,0-1 0,0 1 0,0-1 0,0 0 0,0 0 0,0 1 0,0-1 0,0 0 0,0 0 0,0 0 0,0 0 0,1 0 0,-1-1 0,1 1 1,7-2 6,-1 0 0,1-1 0,-1 0 0,1 0 1,-1-1-1,0 0 0,-1-1 0,1 0 0,12-10 1,8-8-48,25-30 1,126-153-349,-194 232 466,1 0-1,2 1 1,-15 43-1,27-70-82,-20 63 110,18-56-133,1 0 1,-1 0 0,1 0 0,1 0-1,0 0 1,0 14 0,1-20-39,-1 1 0,0-1 0,1 1 0,-1-1 1,0 0-1,1 1 0,0-1 0,-1 0 0,1 0 1,0 1-1,-1-1 0,1 0 0,0 0 0,0 0 1,0 0-1,0 0 0,0 0 0,0 0 0,1-1 1,-1 1-1,0 0 0,0 0 0,1-1 0,-1 1 0,0-1 1,0 1-1,1-1 0,-1 0 0,1 1 0,-1-1 1,0 0-1,1 0 0,-1 0 0,1 0 0,-1 0 1,0 0-1,1-1 0,-1 1 0,1 0 0,0-1 1,8-2-333,-1 1 0,0-2 0,0 1 0,13-8 0,24-15-372,3-4-272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43 17468,'-55'45'1836,"32"-27"-1246,1 1-1,0 0 1,-23 30-1,39-36-158,6-13-424,0 0 0,0 0 0,0 0-1,0 1 1,1-1 0,-1 0 0,0 0-1,0 0 1,1 0 0,-1 1 0,0-1 0,0 0-1,1 0 1,-1 0 0,0 0 0,0 0-1,1 0 1,-1 0 0,0 0 0,0 0-1,1 0 1,-1 0 0,0 0 0,0 0-1,1 0 1,-1 0 0,0 0 0,0 0 0,1 0-1,25-9-52,12-11-358,-1-1 1,-1-3-1,33-26 0,47-32-707,-116 82 1120,0 0 0,1 0-1,-1 0 1,0 0 0,0 0 0,0-1-1,0 1 1,0 0 0,0 0-1,1 0 1,-1 0 0,0 0 0,0 0-1,0 0 1,0 0 0,0 0 0,1 0-1,-1 0 1,0-1 0,0 1 0,0 0-1,0 0 1,1 0 0,-1 0-1,0 0 1,0 0 0,0 0 0,0 0-1,1 0 1,-1 1 0,0-1 0,0 0-1,0 0 1,0 0 0,0 0 0,1 0-1,-1 0 1,0 0 0,0 0-1,0 0 1,0 0 0,0 1 0,0-1-1,1 0 1,-1 0 0,-2 10 297,-13 20 187,12-24-339,-7 11 160,2 1 0,0 0 1,0 0-1,2 1 0,1 0 0,-6 34 0,10-51-289,1 0 0,0 0 0,0 0 0,0 1 0,0-1 0,0 0 0,0 0 0,1 0 0,-1 0 0,1 0 0,-1 0 0,1 0 0,0 0 1,0 0-1,0 0 0,0 0 0,2 3 0,-2-5-23,0 1 0,0 0 0,0 0 0,0 0 0,1-1 0,-1 1 0,0-1 0,1 1 0,-1-1 0,0 1 0,1-1 1,-1 0-1,0 0 0,1 0 0,-1 1 0,1-1 0,-1-1 0,1 1 0,2 0 0,3-2-110,-1 0 0,1-1 0,0 1 0,0-1 0,-1 0 0,1-1 0,-1 0 0,9-7 0,2-4-178,0 0 0,-1-2-1,0 0 1,-2-1 0,22-33-1,-5-5-277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14667,'1'1'163,"0"0"-1,-1 0 0,1-1 1,-1 1-1,1 0 1,-1 0-1,0 0 0,1 0 1,-1 0-1,0 0 1,1 0-1,-1 0 1,0 0-1,0 0 0,0 0 1,0 1-1,0-1 1,0 0-1,-1 2 0,-6 23 1305,3-15-843,-16 52 727,-31 110-167,44-141-1165,1 0 1,1 1-1,0 44 0,6-65-91,0-14-109,0-20-150,-3 1 72,-1-1 0,0 1 0,-2 0 0,-1 0 1,-1 1-1,0 0 0,-15-28 0,105 64 784,-50-13-241,0-2 0,0-1 0,0-2 0,63-11-1,-34 0-81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14123,'-38'43'2373,"-18"21"354,49-55-2254,1-1 0,1 1 0,0 0 1,0 0-1,-6 16 0,10-24-429,1 0 0,-1 0 0,1 0 0,0 0 0,-1 0 0,1 0 0,0 0 0,0 0 0,0 1-1,0-1 1,0 0 0,0 0 0,0 0 0,0 0 0,0 0 0,0 0 0,0 0 0,1 0 0,-1 0 0,1 0 0,-1 0 0,0 0 0,2 1 0,-1-1-27,0-1 0,0 1 0,0-1 0,0 1 0,0-1 0,0 0 0,0 1 1,0-1-1,0 0 0,0 0 0,0 0 0,0 0 0,0 0 0,0 0 0,0 0 0,0 0 0,0 0 1,2-1-1,7-2-74,0-1 0,0 0 0,14-8 0,-20 10 47,26-17-458,0-2 0,-1-1 0,31-31 1,-68 61 638,0 0 1,1 1-1,0 0 0,-8 15 1,12-19-125,0 0 1,0 0-1,1 1 1,0-1-1,0 1 0,0 0 1,0 0-1,1 0 1,0 0-1,0 7 1,1-12-60,0 0 1,0 0 0,0 0-1,1 0 1,-1 1 0,0-1-1,1 0 1,-1 0 0,1 0-1,-1 0 1,1 0 0,-1 0-1,1 0 1,0 0-1,-1 0 1,1 0 0,0 0-1,0-1 1,0 1 0,-1 0-1,1 0 1,0-1 0,0 1-1,0 0 1,0-1 0,1 1-1,-1-1 1,0 0 0,0 1-1,0-1 1,0 0 0,0 0-1,0 1 1,1-1 0,1 0-1,15-1-126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14771,'0'0'65,"1"0"0,0 1 0,-1-1 0,1 0 0,0 0 0,-1 1 0,1-1 0,-1 1 0,1-1 0,-1 1 0,1-1 0,-1 1 0,1-1 0,-1 1 0,1-1 0,-1 1 0,1-1 0,-1 1 0,0 0 0,1-1 0,-1 1 0,0 0 0,0-1 0,0 1 0,1 0 0,-1-1 0,0 1 0,0 0 0,0-1 0,0 1-1,0 0 1,0 0 0,0-1 0,0 1 0,-1 0 0,1 1 0,-10 31 689,9-30-490,-23 64 824,-42 121 599,50-135-1219,-15 86 1,31-136-455,-2 5 39,1 1 1,1 0-1,0 11 0,-1-19-47,1-1 1,0 1-1,0-1 0,0 1 0,0 0 0,0-1 0,0 1 0,0-1 0,0 1 0,0 0 0,1-1 1,-1 1-1,0 0 0,0-1 0,0 1 0,1-1 0,-1 1 0,0-1 0,1 1 0,-1-1 0,0 1 0,1-1 1,-1 1-1,1-1 0,-1 1 0,1-1 0,-1 0 0,1 1 0,-1-1 0,1 0 0,-1 1 0,1-1 0,-1 0 1,1 0-1,0 0 0,-1 1 0,1-1 0,0 0 0,-1 0 0,1 0 0,-1 0 0,1 0 0,0 0 1,-1 0-1,1 0 0,-1 0 0,1-1 0,0 1 0,-1 0 0,1 0 0,-1 0 0,1-1 0,0 1 0,-1 0 1,1-1-1,-1 1 0,1 0 0,-1-1 0,0 1 0,1-1 0,0 0 0,6-4 16,-1-1 0,0 0 0,0 0 0,-1 0 0,1-1 0,-2 1 0,6-9 0,30-60-23,-22 38-24,138-268-710,-155 303 727,3-6-55,0 1 0,0 0 0,1 0 0,0 1 0,6-7 1,-10 11 42,0 1 0,0 0 0,1 0 0,-1 0 0,0 0 0,1 0 1,-1 1-1,1-1 0,-1 0 0,1 0 0,-1 1 0,1-1 1,-1 1-1,1 0 0,-1-1 0,1 1 0,0 0 0,-1 0 0,1 0 1,0 0-1,-1 0 0,1 0 0,-1 1 0,1-1 0,0 1 1,-1-1-1,1 1 0,-1-1 0,1 1 0,-1 0 0,3 1 0,1 2-53,0-1 0,0 1 0,0 0 0,-1 0 0,8 9 0,-11-12 69,0 0 0,0 1 1,0-1-1,0 0 0,-1 0 0,1 0 0,0 1 0,-1-1 0,1 0 0,-1 1 0,1-1 1,-1 1-1,0-1 0,1 1 0,-1-1 0,0 0 0,0 1 0,0-1 0,0 1 0,0-1 1,-1 1-1,1-1 0,0 1 0,-1-1 0,1 0 0,-1 1 0,1-1 0,-1 0 0,0 1 1,-1 1-1,-2 1 28,0 0 0,0 0 0,0-1-1,-1 1 1,1-1 0,-1 0 0,0-1 0,-6 4 0,-47 15 234,33-12-142,-5 2-99,1-2 0,-2 0 0,-41 5 0,60-15-550,12 1 528,0 0-1,-1-1 1,1 1-1,0 0 1,0 0-1,0 0 1,0 0-1,0-1 1,0 1-1,0 0 1,0 0-1,0 0 1,0-1-1,0 1 1,0 0-1,0 0 1,0 0-1,0-1 0,0 1 1,0 0-1,0 0 1,0 0-1,0-1 1,0 1-1,0 0 1,0 0-1,1 0 1,-1 0-1,0-1 1,0 1-1,0 0 1,0 0-1,0 0 1,1 0-1,-1 0 1,0-1-1,0 1 1,0 0-1,0 0 0,1 0 1,-1 0-1,0 0 1,0 0-1,0 0 1,0 0-1,1 0 1,-1 0-1,0 0 1,0 0-1,0 0 1,1 0-1,-1 0 1,28-12-239,11-1-94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 15219,'-9'-3'247,"1"1"0,-1 0-1,0 1 1,0 0 0,0 0-1,0 1 1,0 0 0,0 1-1,-13 2 1,-1 2 374,0 0 0,-29 12 1,42-14-448,1 1 0,0 1 1,0-1-1,-16 12 1,22-13-117,-1-1 0,1 1 0,0 0 0,1-1 0,-1 1 0,0 1 0,1-1 0,0 0-1,0 0 1,0 1 0,0-1 0,0 1 0,1 0 0,-3 7 0,4-11-42,0 1-1,0 0 1,0 0 0,0 0-1,0 0 1,0 0-1,0 0 1,0 0-1,0 0 1,0 0 0,1 0-1,-1 0 1,0-1-1,0 1 1,1 0 0,-1 0-1,1 0 1,-1 0-1,1-1 1,-1 1-1,1 0 1,0 0 0,-1-1-1,2 2 1,0-1-2,0 0 1,0 0-1,0 0 1,0 0 0,1 0-1,-1 0 1,0 0-1,1-1 1,3 1-1,4 0-10,1-1-1,-1 0 1,15-1 0,-4-3-24,0-1 0,0 0 1,-1-2-1,0 0 0,0-1 1,-1-1-1,0-1 1,0 0-1,-1-2 0,29-23 1,-28 10 69,-17 16 59,-3 9-99,0 0-1,1-1 1,-1 1-1,1 0 1,-1 0-1,0 0 1,1 0-1,-1 0 1,0 1-1,1-1 0,-1 0 1,1 0-1,-1 0 1,0 0-1,1 1 1,-1-1-1,1 0 1,-1 1-1,1-1 1,-1 1-1,-5 2 65,1 0 0,0 1-1,0 0 1,0 0 0,0 1-1,0-1 1,1 1 0,0 0-1,0 0 1,1 0 0,-1 1-1,1-1 1,0 1 0,1 0-1,-1 0 1,-2 8 0,5-13-61,0 0 0,0 0 0,0-1 0,0 1 0,0 0 0,0 0 0,0 0 0,0-1 0,0 1 0,0 0 0,1 0 0,-1 0 0,0-1 0,1 1 0,-1 0 0,0 0 0,1-1 0,-1 1 0,1 0 0,-1-1 0,1 1 0,-1 0 0,1-1 0,-1 1 0,1-1 0,0 1 0,0 0 0,1 0 8,1 0 0,-1 0 0,0-1 0,1 1 1,-1-1-1,0 1 0,1-1 0,-1 0 0,4 0 0,7 0 13,-1-1-1,22-5 1,4-4-265,67-29 0,-69 25-275,66-19 0,-100 33 490,-1-1-1,0 1 1,1 0 0,-1-1 0,0 1-1,1 0 1,-1 0 0,0 0-1,1 0 1,-1 0 0,0 0-1,1 0 1,-1 1 0,0-1-1,0 0 1,1 1 0,-1-1-1,2 2 1,-2-1 23,-1 0 1,0-1-1,1 1 1,-1 0-1,0 0 0,1 0 1,-1 0-1,0 0 1,0 0-1,0 0 0,0 0 1,0 0-1,0-1 0,0 1 1,0 0-1,0 0 1,0 0-1,-1 0 0,1 0 1,0 0-1,-1 0 1,1 0-1,0-1 0,-1 1 1,1 0-1,-1 1 0,-4 6 168,-9 19 195,14-26-337,-1-1-1,1 1 1,-1 0-1,1 0 0,0 0 1,-1 0-1,1 0 1,0-1-1,0 1 1,0 0-1,0 0 1,0 0-1,0 0 1,0 0-1,0 0 1,0 0-1,0 0 1,0 0-1,0 0 0,1-1 1,0 3-1,0-3-8,0 1-1,0-1 0,0 1 1,0-1-1,0 1 0,0-1 1,0 0-1,0 0 0,0 0 1,0 1-1,0-1 0,1 0 1,-1 0-1,0 0 0,0-1 1,0 1-1,0 0 0,0 0 1,0-1-1,2 1 0,26-11 74,-19 7-58,44-16-107,-21 6-199,0 2 0,1 1-1,0 1 1,47-5 0,-78 14 239,0 1 1,0 0-1,0 0 1,0 0-1,0 0 1,0 0-1,0 1 1,0-1-1,0 1 1,0 0-1,0 0 1,-1 0-1,4 2 1,-5-2 36,0 0 1,1 0 0,-1 0 0,0 0-1,0 1 1,-1-1 0,1 0 0,0 0-1,0 1 1,0-1 0,-1 1-1,1-1 1,-1 1 0,1-1 0,-1 1-1,0-1 1,1 1 0,-1-1-1,0 1 1,0-1 0,0 1 0,0-1-1,0 1 1,-1-1 0,0 3 0,2 15 384,-1-19-383,0 1 0,0-1 0,0 1 0,0-1 0,1 0 0,-1 1 0,0-1 0,1 1 0,-1-1 0,0 0 0,0 1 0,1-1 0,-1 0 0,0 1 0,1-1 0,-1 0 0,1 0 0,-1 1 0,0-1 0,1 0 0,-1 0 1,1 0-2,2 1-71,-1-2-1,0 1 1,0 0-1,0 0 1,0-1-1,1 1 1,-1-1-1,0 1 1,0-1-1,0 0 1,0 0-1,3-3 0,55-23-1466,-38 19 1017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14419,'1'1'66,"0"-1"-1,0 0 0,0 1 1,-1-1-1,1 1 1,0-1-1,-1 1 1,1-1-1,0 1 1,-1 0-1,1-1 1,0 1-1,-1 0 1,1-1-1,-1 1 0,1 0 1,-1 0-1,1 0 1,-1-1-1,0 1 1,0 0-1,1 0 1,-1 0-1,0 0 1,0 0-1,0-1 1,0 3-1,-1 29 378,0-26-266,-42 217 2991,28-165-2545,2 2 0,-7 103 0,20-152-584,0 1 0,0-1 0,4 13 0,-4-21-66,1 1 0,0-1 0,0 0 0,0 1 0,0-1 0,1 0 0,-1 1-1,1-1 1,0 0 0,0 0 0,0 0 0,0-1 0,4 4 0,3-1-463,-4-9-390,-5 2 756,0 1 0,0-1 1,0 1-1,0 0 0,0-1 0,-1 1 0,1 0 0,0-1 0,-1 1 0,1-1 0,-1 1 0,0-3 0,-11-15-938,0 1 1,-23-27-1,25 34 1159,0-1 0,1 0 0,0 0 0,1-1 0,1 0 1,0-1-1,0 1 0,-4-16 0,11 27 2,0 0 0,-1 0 0,1 0 0,0 0 0,0 0 0,0 0 0,0 0 0,0 0 0,0 0 0,0 1 0,1-1 0,-1 0 0,1 0 0,0 0 0,-1 0 0,1 0 0,0 0 0,0 1 0,0-1 1,0 0-1,0 1 0,1-1 0,-1 1 0,0-1 0,1 1 0,-1 0 0,1 0 0,-1-1 0,1 1 0,0 0 0,0 0 0,-1 1 0,1-1 0,2-1 0,7-2 174,1 1 0,0 0 1,0 1-1,18-2 1,-14 2-228,25-4-87,-19 4-46,0 0 0,-1-2 0,1-1 0,-1-1 0,32-12 0,-20-4-107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15835,'12'-4'1817,"1"-2"-1361,-5 2-752,2-1 2376,3 5-1744,-6 2-256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4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 14827,'11'-14'1078,"-17"27"-368,0-1-621,-41 87 1038,-51 157 0,-7 115-593,99-353-402,6-30-4,6-33-42,2 8-193,1-1 0,3 2 1,0-1-1,3 1 0,1 1 0,28-46 1,-42 78 80,0 0 0,1 0 0,-1 0 0,1 0 0,-1 1-1,1-1 1,0 1 0,0-1 0,0 1 0,0 0 0,5-2 0,-6 3 18,0 1-1,0-1 1,0 1-1,-1 0 0,1-1 1,0 1-1,0 0 1,0 0-1,0 0 1,0 0-1,0 1 1,0-1-1,-1 0 1,1 1-1,0 0 1,0-1-1,0 1 1,-1 0-1,1 0 0,0 0 1,-1 0-1,1 0 1,2 2-1,12 10-8,-13-9 25,1 0 0,0-1 1,0 0-1,0 1 0,1-1 1,-1-1-1,1 1 1,0-1-1,-1 0 0,1 0 1,0 0-1,0-1 0,1 1 1,-1-1-1,6 0 0,-1-1 33,0-1 1,0-1-1,0 1 0,0-2 0,-1 1 0,1-1 0,-1-1 0,1 0 0,-1 0 1,0-1-1,-1 0 0,11-8 0,2-3 56,0-1-1,-1-1 1,24-29 0,-17 16-7,-2 0 1,-1-2-1,-1-1 1,33-69-1,-46 68-60,-10 34-30,0 1 1,0 0 0,0-1 0,0 1-1,0 0 1,0-1 0,0 1 0,0 0-1,0-1 1,0 1 0,0 0 0,0-1-1,0 1 1,0 0 0,0-1 0,0 1-1,0 0 1,0 0 0,-1-1 0,1 1-1,0 0 1,0-1 0,0 1 0,-1 0-1,1 0 1,0-1 0,0 1 0,-1 0-1,0 0 2,0 0-1,0 0 0,1 1 0,-1-1 0,0 0 1,0 1-1,0-1 0,1 0 0,-1 1 0,0-1 1,1 1-1,-1-1 0,0 1 0,1 0 1,-1-1-1,-1 2 0,-13 15 13,0 1 0,1 0 0,-16 30 0,-32 66 6,59-110-20,-63 145 19,57-124-12,1 0 1,2 1 0,0-1 0,-2 34-1,8-52-3,-1 0-1,1 1 0,1-1 1,-1 0-1,1 1 0,4 12 1,-4-17-2,0-1 0,0 1 0,0-1 0,0 1-1,1-1 1,-1 0 0,1 1 0,-1-1 0,1 0 0,0 0 0,0 0 0,0 0 0,0 0 0,0-1 0,0 1 0,1-1 0,-1 1 0,0-1 0,1 0 0,-1 0 0,5 2 0,0-2 4,-1-1-1,1 1 1,-1-1-1,1-1 1,-1 1-1,0-1 1,1 0-1,-1 0 1,0-1 0,1 0-1,-1 0 1,0 0-1,0-1 1,10-7-1,10-5 40,42-34 0,-64 47-41,16-14 81,0 0 0,0-2 0,-2 0 0,0-1-1,-1 0 1,24-37 0,-40 54-66,0 1 1,0-1-1,0 0 0,0 1 1,0-1-1,-1 0 1,1 0-1,-1 1 1,1-1-1,-1 0 0,0 0 1,0 0-1,0-2 1,0 4-11,0 0 0,0-1 1,0 1-1,-1-1 0,1 1 1,0 0-1,0-1 0,-1 1 1,1 0-1,0-1 0,0 1 1,-1 0-1,1-1 0,0 1 1,-1 0-1,1 0 0,-1-1 1,1 1-1,0 0 1,-1 0-1,1 0 0,-1 0 1,1-1-1,0 1 0,-1 0 1,1 0-1,-1 0 0,1 0 1,-1 0-1,1 0 0,0 0 1,-2 0-1,-2 1 27,0 0 0,0 0 0,0 0 0,0 1 0,0 0 0,0-1 0,1 1 0,-1 1 0,1-1 0,-4 3 0,-9 9 3,1 1 1,0 0-1,1 2 0,1-1 0,0 1 1,2 1-1,0 1 0,1-1 1,0 1-1,2 1 0,0 0 1,-6 29-1,12-41-68,0 1 0,1-1 0,0 1 0,1 0 0,0 13 1,0-20 2,0 0 1,1 1-1,-1-1 1,1 0 0,-1 0-1,1 1 1,0-1-1,-1 0 1,1 0 0,0 0-1,1 0 1,-1 0-1,0 0 1,0 0 0,1 0-1,-1 0 1,1-1-1,0 1 1,0 0 0,-1-1-1,1 0 1,0 1-1,0-1 1,0 0 0,3 1-1,-2-1 12,0 0-1,0-1 1,-1 0-1,1 0 1,0 0-1,0 0 1,-1 0 0,1 0-1,0-1 1,0 1-1,-1-1 1,1 0-1,3-1 1,2-1-16,-1 0-1,0-1 1,-1 0 0,8-5 0,33-31-203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13483,'-2'0'437,"0"1"1,1-1 0,-1 1-1,0-1 1,1 1-1,-1 0 1,0-1-1,1 1 1,-1 0-1,-1 2 1,-32 27 444,20-17-366,-9 9-268,1 1 0,1 0 0,1 2 0,2 1 1,-28 45-1,25-32-87,2 2 1,1 1-1,-18 61 1,31-84-139,1 0 1,1 1-1,1-1 0,1 1 1,1 0-1,0 20 1,1-33-70,1 0 0,-1-1 1,1 1-1,1-1 0,-1 1 1,1-1-1,0 0 0,1 0 0,-1 0 1,1 0-1,0 0 0,1 0 1,-1-1-1,1 1 0,0-1 0,1 0 1,-1-1-1,1 1 0,0-1 1,0 1-1,10 5 0,-2-4-24,1-1 0,-1-1 0,1 0 0,0-1 0,24 3 0,22 1-205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15243,'9'0'1337,"-12"10"-721,-7 6-192,-11 17 616,-5 7-184,-9 13-232,-3 4-104,1 5-111,-2-2-65,6-7-224,6-6-120,8-15-176,6-11-88,12-25-1297,5-23 1337,2-9-168,-2-14-128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14739,'3'10'1312,"2"8"-799,2 2-193,7 4 552,5 2-184,8 1-176,4-3-280,10-2-600,2-4 2160,1-3-1672,-1-4 72,0-5 1</inkml:trace>
  <inkml:trace contextRef="#ctx0" brushRef="#br0" timeOffset="1">538 66 17668,'-2'-3'1896,"4"3"-1696,9 6 672,8 0-255,5 0-553,4 1-296,2-2-529,0 0-183,-4-5 704,-5-2-176,-11-5-176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12219,'-24'20'1472,"16"-4"-792,8-3-248,15-9 1497,9 0-1097,9-5-592,6-5-360,8-5 216,5-4-48,-2-6-104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12923,'8'-8'647,"0"0"0,1 1 0,-1-1 0,16-8 0,-18 13-367,0 1-1,0-1 1,0 1-1,0 0 1,1 1-1,-1-1 1,0 1-1,1 1 1,9-1-1,-5 1 1,1 1 0,-1 0 0,1 0 0,-1 2-1,0-1 1,19 8 0,-26-9-211,0 1 1,-1 0-1,0 0 1,1 0-1,-1 0 1,0 0-1,0 1 1,0-1-1,0 1 1,3 5-1,-4-6-44,-1 0 0,0 0 0,0 0 0,0 0 0,0 0 0,-1 0 0,1 0 0,-1 0 0,1 1 0,-1-1 0,0 0 0,0 0 1,0 1-1,0-1 0,0 0 0,0 1 0,0-1 0,-1 0 0,-1 4 0,0 1 10,-1 0 1,-1 0-1,1-1 0,-1 1 1,0-1-1,-1 0 1,1 0-1,-10 9 0,-51 42 234,27-25-116,14-11-55,-26 25 94,46-42-169,0 0 1,0 1 0,0-1-1,1 1 1,0 0 0,0 0-1,0 1 1,-2 8 0,4-13-33,1 0 1,0 1 0,0-1 0,0 0 0,0 1-1,0-1 1,0 1 0,0-1 0,0 0 0,0 1-1,1-1 1,-1 0 0,0 0 0,1 1 0,-1-1-1,1 0 1,0 0 0,-1 1 0,1-1-1,0 0 1,0 0 0,0 0 0,0 0 0,0 0-1,0 0 1,0 0 0,0-1 0,0 1 0,0 0-1,0-1 1,1 1 0,-1 0 0,0-1-1,0 1 1,1-1 0,1 1 0,5 1-196,0 0 1,0 0-1,1-1 1,14 1-1,-8-2 61,-1 0-1,1-1 1,29-5 0,4-7-233</inkml:trace>
  <inkml:trace contextRef="#ctx0" brushRef="#br0" timeOffset="1">395 469 17636,'-12'25'1784,"2"-2"-1336,5-5-224,0 1 777,5-2-897,3-1-473,6-2 409,4-1-128,1-3-192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15323,'2'51'4949,"2"-32"-4437,1-1 0,1 0-1,0 0 1,1-1 0,14 25-1,-18-37-503,0 0 0,1-1 0,-1 1 0,1-1-1,0 0 1,0 0 0,1 0 0,-1-1 0,10 6 0,-10-7-86,-1 0 1,1-1 0,0 0-1,0 0 1,0 0-1,0 0 1,0 0-1,0-1 1,0 0 0,0 0-1,0 0 1,0 0-1,0 0 1,0-1-1,6-1 1,0-2-231,-1 1 1,0-2-1,1 1 1,-1-1-1,-1 0 0,1-1 1,-1 0-1,0 0 1,0-1-1,-1 0 0,7-9 1,4-5-1266,-1 0-1,26-47 1,-36 56 1023,-1-1 1,7-16 0,-12 20 814,-7 14 260,-11 19 273,-37 66 2671,-85 193 1,136-277-3399,-1 3-323,1 1 0,0-1 0,-3 14 0,5-21 202,1 0 1,0-1-1,-1 1 1,1 0-1,0 0 0,0-1 1,0 1-1,0 0 1,1 0-1,-1-1 1,0 1-1,1 0 0,-1-1 1,1 1-1,0 0 1,-1-1-1,1 1 1,0-1-1,0 1 0,0-1 1,0 1-1,0-1 1,0 0-1,1 0 1,2 3-1,15 6-498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16780,'14'4'1744,"6"-1"-1240,7-6-192,3 1 1104,9-3-815,4 1-233,3 1-400,-3 2-168,-7-1-497,-6 2 2066,-3 0-1401,-4-3 0,-12-2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13235,'2'15'1520,"15"-9"-848,10-5-304,15-3 1553,4-4-1249,11-4-744,2-3-304,-1 0 384,0-4-104,-7-2-168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 15219,'0'-1'68,"0"1"0,0-1 1,0 1-1,0-1 0,0 1 0,0-1 0,-1 0 0,1 1 0,0-1 0,0 1 0,-1-1 0,1 1 0,0-1 0,0 1 1,-1 0-1,1-1 0,0 1 0,-1-1 0,1 1 0,-1 0 0,1-1 0,-1 1 0,1 0 0,-1-1 0,1 1 0,-1 0 1,1 0-1,-1-1 0,1 1 0,-1 0 0,1 0 0,-1 0 0,1 0 0,-1 0 0,1 0 0,-1 0 0,0 0 0,1 0 1,-1 0-1,1 0 0,-1 0 0,1 0 0,-1 1 0,1-1 0,-1 0 0,1 0 0,-1 0 0,1 1 0,-1-1 0,1 0 1,-1 1-1,1-1 0,-1 0 0,1 1 0,0-1 0,-1 1 0,1-1 0,0 1 0,-1-1 0,1 1 0,0-1 0,-1 2 1,-1 1 53,-1 2 1,1-1-1,0 0 1,0 0 0,0 1-1,-1 5 1,0 5-94,1 0 0,0 0-1,1 1 1,1-1 0,0 0 0,1 1 0,4 21-1,5 5-17,20 54 0,-12-40 29,-16-50-41,0 0 0,-1 1-1,0-1 1,0 1 0,0-1 0,-1 1 0,0-1-1,-1 1 1,1-1 0,-1 1 0,0-1 0,-1 1-1,0-1 1,0 0 0,0 1 0,-1-1 0,1-1-1,-7 10 1,5-9 2,-1 0-1,0 0 1,0 0-1,0-1 1,-1 1-1,0-1 1,0-1-1,0 1 1,-1-1-1,0 0 1,1-1-1,-1 0 1,0 0-1,-1 0 1,-11 2-1,17-4 6,-1 0 0,1-1 0,0 1-1,-1-1 1,1 0 0,0 0 0,-1 0-1,1 0 1,0 0 0,-1 0 0,1-1-1,0 1 1,-1-1 0,1 0 0,0 1-1,0-1 1,0 0 0,-1 0 0,1-1-1,-3-1 1,3 1 1,1-1-1,-1 1 1,0 0 0,1-1-1,-1 0 1,1 1 0,0-1-1,0 0 1,0 1-1,0-1 1,0 0 0,0 0-1,1 0 1,0 0 0,-1 0-1,1-3 1,1-8 8,0 0 1,1 0-1,0 0 1,1 0 0,0 0-1,1 1 1,1 0-1,0 0 1,1 0-1,13-22 1,-2 8-7,1 2-1,1 0 1,41-41-1,-36 45 9,2 0 0,1 2 0,40-23 0,-55 35 22,3-7 45,-15 14-79,0 0 0,0-1 1,1 1-1,-1-1 0,0 1 0,0-1 0,0 1 0,0-1 0,0 1 1,0-1-1,0 1 0,0-1 0,0 1 0,0-1 0,0 1 0,0-1 1,0 1-1,0-1 0,0 1 0,0-1 0,0 1 0,-1-1 0,-1-1 9,1 0 0,-1 1-1,0-1 1,0 0 0,0 1-1,0 0 1,0-1 0,0 1-1,0 0 1,0 0 0,0 0-1,-4-1 1,-49-15-81,-17-6 333,72 23-257,-1 0 0,1 0 0,-1 0 0,1-1 0,-1 1 0,1 0 0,-1 0 0,1-1 0,-1 1 0,1 0 1,-1-1-1,1 1 0,-1 0 0,1-1 0,0 1 0,-1 0 0,1-1 0,0 1 0,-1-1 0,1 1 0,0-1 0,0 1 0,-1-1 1,1 1-1,0-2 0,4 1 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15123,'-10'34'1417,"5"4"-1065,2 0-112,3 4 640,0 10-472,3 6-48,0 8-88,-1 3-32,-2 4-48,-8-1-32,-5-2-56,-7 0-24,-14-5-40,-5-6-40,-11-12-320,-3-3 304,3-8-56,3-4-32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94 11282,'15'-29'1486,"-10"16"-823,2 0-1,12-18 0,-10 24 780,-5 14-308,-6 22 16,-8 17-255,-30 86 0,17-64-662,-6 21 16,-21 71-6,49-159-244,1 1 0,-1 0-1,1-1 1,-1 1 0,1 0-1,0 0 1,0-1 0,0 1-1,0 0 1,0 0 0,0 0-1,0-1 1,0 1 0,1 0-1,-1 0 1,1-1 0,0 1-1,0 1 1,0-2-1,0-1 0,-1 1 0,1-1 0,0 1 0,0-1 0,-1 0 0,1 1 0,0-1 0,0 0 1,0 0-1,0 1 0,0-1 0,0 0 0,-1 0 0,1 0 0,0 0 0,0 0 0,0 0 0,0-1 0,0 1 0,0 0 0,-1 0 0,1-1 0,2 0 0,7-3-16,0-2-1,0 1 1,0-1 0,9-8-1,-13 10 13,77-62-130,-52 40 55,59-39 0,-88 64 74,0-1 1,0 1-1,1 0 0,-1 0 1,0 0-1,1 0 1,-1 1-1,0-1 1,1 0-1,4 1 0,-6 0 5,-1 0-1,1 0 0,-1 0 1,1 0-1,0 0 0,-1 0 0,1 1 1,-1-1-1,1 0 0,-1 0 1,1 1-1,-1-1 0,1 0 1,-1 1-1,1-1 0,-1 1 0,1-1 1,-1 1-1,0-1 0,1 1 1,-1-1-1,0 1 0,1-1 1,-1 1-1,0-1 0,0 1 0,1 0 1,0 5-6,-1 0 0,0-1 0,0 1 0,0 0 0,0-1 0,-1 1 0,-2 6 0,0 8-7,-6 37-33,9-52 50,0 0 0,0 0 0,0 0 0,1 0 0,-1 0 0,1 0 1,0 0-1,4 8 0,-5-12 0,0 0 1,1 0-1,-1 0 1,1 0-1,0 0 0,-1 0 1,1 0-1,0 0 1,-1-1-1,1 1 1,0 0-1,0-1 1,0 1-1,0 0 1,0-1-1,-1 1 1,1-1-1,0 1 0,0-1 1,0 0-1,1 1 1,-1-1-1,0 0 1,0 0-1,1 1 1,1-2 1,0 1 1,0 0-1,0-1 1,0 1 0,0-1-1,0 0 1,0 0-1,-1 0 1,4-2-1,6-4 11,-1 0 0,0-1-1,12-11 1,1-3 23,-1-1-1,39-53 1,29-59 40,-46 66-108,-61 123-30,14-48 57,-19 52-11,2 1 0,-13 83 0,31-140 16,1-1 0,0 1 1,-1 0-1,1 0 1,0 0-1,0 0 0,0 0 1,0 0-1,1 0 1,-1 0-1,0-1 0,1 1 1,-1 0-1,1 0 1,0 0-1,0 0 0,0-1 1,0 1-1,2 2 0,-2-3 1,0 0-1,0 0 1,1-1-1,-1 1 1,0 0-1,1-1 1,-1 0 0,1 1-1,-1-1 1,1 0-1,-1 0 1,1 1-1,-1-1 1,0 0-1,1-1 1,-1 1-1,1 0 1,-1 0-1,3-1 1,8-3 8,-1-1 0,0 1 1,0-2-1,17-10 1,-24 14-13,71-49 60,-51 33-65,1 1 0,1 2 0,0 0 0,50-19-1,-74 33 2,1 0 0,0 1-1,0-1 1,0 1-1,0-1 1,0 1-1,0 0 1,3 0 0,-5 0 2,0 1 1,0-1-1,0 0 0,0 0 1,0 1-1,0-1 1,0 0-1,-1 1 1,1-1-1,0 1 1,0-1-1,-1 1 1,1 0-1,0-1 1,0 1-1,-1 0 1,1-1-1,0 2 0,0 2-3,0-1 0,0 0 1,0 1-1,0-1 0,-1 1 0,0-1 0,1 1 0,-1 0 0,-1-1 0,1 1 0,0-1 0,-2 5 0,-9 44-44,7-40 57,1 1 0,1 0 1,0 0-1,0 24 0,1-36-3,1 0-1,0 0 1,1 0-1,-1 0 1,0-1-1,0 1 1,0 0-1,0 0 1,1 0 0,-1-1-1,0 1 1,1 0-1,-1 0 1,1-1-1,-1 1 1,1 0-1,-1-1 1,1 1-1,-1 0 1,1-1-1,-1 1 1,1-1-1,0 1 1,-1-1-1,2 1 1,0 0 0,-1-1 0,1 0 1,-1 0-1,1 1 0,-1-1 0,1 0 1,-1 0-1,1-1 0,-1 1 1,1 0-1,-1 0 0,0-1 1,2 0-1,6-2 16,0-1 0,0 0 0,12-9 0,-17 11-10,69-48 85,14-9-53,-80 56-56,-1-1 0,1 1 0,0 0 0,10-3 0,-16 6 11,0 0 0,0-1-1,0 1 1,0 0 0,0 0 0,0-1-1,0 1 1,0 0 0,0 0 0,0 0-1,-1 0 1,1 0 0,0 1 0,0-1-1,0 0 1,0 0 0,0 1 0,0-1-1,0 0 1,0 1 0,0-1 0,0 1-1,-1-1 1,1 1 0,0 0-1,0-1 1,-1 1 0,1 0 0,0-1-1,-1 1 1,1 0 0,-1 0 0,1 0-1,-1 0 1,1-1 0,-1 1 0,0 0-1,1 0 1,-1 0 0,0 0 0,1 2-1,-1 5-20,0 0-1,0-1 0,0 1 1,-3 14-1,-1 19-25,4-40 51,0 0-1,0-1 1,0 1-1,0 0 1,0-1-1,0 1 1,1 0-1,-1-1 1,0 1-1,0 0 1,0-1-1,1 1 1,-1-1 0,0 1-1,1-1 1,-1 1-1,1 0 1,-1-1-1,0 1 1,1-1-1,-1 1 1,1-1-1,-1 0 1,1 1-1,0-1 1,-1 0-1,1 1 1,-1-1 0,1 0-1,0 0 1,-1 1-1,1-1 1,0 0-1,-1 0 1,1 0-1,0 0 1,0 0-1,26-5 9,0-6-24,0-1 0,28-18 0,-36 18-34,0 2 1,1 0 0,1 1-1,0 1 1,25-6-1,-44 13 37,1 1 0,-1-1-1,1 1 1,-1-1-1,1 1 1,-1 0 0,1 0-1,0 1 1,-1-1 0,1 0-1,-1 1 1,1 0 0,-1-1-1,1 1 1,-1 0-1,4 2 1,-4-1 5,0-1 0,-1 1-1,1 0 1,-1 0 0,1-1 0,-1 1-1,0 0 1,0 0 0,0 0 0,0 0-1,0 1 1,-1-1 0,1 0 0,-1 0-1,1 0 1,-1 0 0,0 1-1,1 3 1,-2 20-12,0-22 23,0 1 1,1-1-1,0 1 1,0 0-1,0-1 0,1 1 1,-1 0-1,1-1 0,0 1 1,0-1-1,3 6 1,-3-9-18,-1-1 0,1 0 1,0 1-1,0-1 0,0 1 1,-1-1-1,1 0 0,0 0 1,0 0-1,0 1 1,0-1-1,0 0 0,-1 0 1,1 0-1,0 0 0,0 0 1,0 0-1,0-1 1,0 1-1,-1 0 0,1 0 1,0-1-1,0 1 0,0 0 1,-1-1-1,1 1 0,0-1 1,0 1-1,-1-1 1,1 1-1,0-2 0,24-19-456,-8 5 277,27-38 0,-9 1-60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14643,'16'-3'1320,"14"3"-767,8 0-193,15-2 504,5 0-192,5-3-128,0-2-168,0-3-568,-3 0-304,-15 0 424,-8 4-128,-19 8-104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14667,'0'8'1576,"7"0"-1063,19-5-121,7-2 736,16-2-408,2-2-128,11-1-200,1-2-144,0 0-584,-6 2-272,-12 0 504,-8 1-144,-10 2-104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12251,'0'-2'169,"0"1"0,1 0 0,-1 0 0,0 0 0,1-1 1,-1 1-1,0 0 0,1 0 0,-1 0 0,1 0 0,0 0 0,-1 0 1,1 0-1,0 0 0,0 0 0,-1 0 0,1 0 0,0 0 1,0 1-1,0-1 0,0 0 0,0 1 0,0-1 0,0 0 0,1 1 1,-1-1-1,2 1 0,0 0 34,0 0 1,0 0-1,0 1 0,0 0 1,0-1-1,0 1 1,0 0-1,0 1 0,0-1 1,4 3-1,0-1-65,76 43 731,-71-38-828,0 0 0,-1 0-1,0 1 1,16 17 0,-24-23-27,-1-1-1,0 1 1,-1 0-1,1 0 1,0 0 0,-1 0-1,0 0 1,1 0 0,-1 0-1,0 0 1,-1 0-1,1 1 1,-1-1 0,1 0-1,-1 1 1,0-1-1,0 0 1,0 1 0,-1-1-1,1 0 1,-1 0 0,0 1-1,0-1 1,0 0-1,0 0 1,0 0 0,-3 5-1,-5 5 105,0 0 1,0 0-1,-1-1 0,-18 18 0,18-19-32,-9 8 24,-12 13 86,1 1 1,1 2-1,-30 48 1,55-77-274,2-2 31,0-1-1,0 1 1,0-1 0,0 1 0,1 0 0,0 0 0,0-1 0,0 1 0,-1 5 0,4-1-90,8-9-54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5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48 16588,'1'-4'337,"-1"1"1,0 0 0,0-1 0,0 1 0,0 0-1,0-1 1,-2-5 0,2 8-283,0 0 1,0 1-1,-1-1 0,1 0 1,0 1-1,0-1 0,-1 0 1,1 1-1,0-1 1,-1 1-1,1-1 0,-1 0 1,1 1-1,0-1 0,-1 1 1,1 0-1,-1-1 0,0 1 1,1-1-1,-1 1 0,1 0 1,-1-1-1,0 1 0,1 0 1,-1 0-1,0-1 0,1 1 1,-1 0-1,0 0 0,1 0 1,-1 0-1,0 0 0,1 0 1,-1 0-1,0 0 1,1 0-1,-1 0 0,0 0 1,1 1-1,-1-1 0,0 0 1,1 0-1,-1 1 0,0-1 1,1 0-1,-2 2 0,-3 1 71,1 0-1,-1 1 0,1 0 0,0 0 1,0 0-1,0 1 0,0-1 0,1 1 1,-1 0-1,1 0 0,1 0 0,-5 10 1,1 2-40,0 0 1,1 0 0,-3 18-1,5-21-76,1-1 0,0 1 0,2-1 0,-1 1 0,2 0 0,0-1 0,0 1 0,1-1 0,1 1 0,0-1 0,1 0 0,1 0 0,0-1 0,0 1 0,1-1 0,1 0 0,10 14 0,-3-5-46,0 0 0,-2 0 0,0 1 0,-1 0-1,13 45 1,-21-59 15,-1 1 1,-1 0-1,1 0 0,-1-1 0,-1 1 1,0 0-1,0 0 0,-1 0 0,0 0 1,0 0-1,-1-1 0,0 1 1,-1-1-1,0 1 0,0-1 0,-1 0 1,0 0-1,0 0 0,-10 12 0,12-17 22,0 1 0,-1-1 0,0 0-1,1 0 1,-1 0 0,0-1 0,0 1-1,-1-1 1,1 1 0,0-1 0,-1 0 0,0 0-1,1-1 1,-1 1 0,0-1 0,0 0-1,0 0 1,0 0 0,0 0 0,0-1-1,0 0 1,0 1 0,0-2 0,0 1 0,0 0-1,0-1 1,0 1 0,0-1 0,0-1-1,0 1 1,1 0 0,-8-4 0,5 1 0,-1 0 0,1 0 0,0-1 0,0 0 0,1 0 0,-1 0 0,1-1 0,0 1 0,1-1 0,-1 0 0,1-1 0,1 1 0,-1-1 0,1 0 0,0 0 0,0 0 0,1 0 0,0 0 0,1-1 0,-1 1 1,1 0-1,1-1 0,-1 1 0,1-1 0,0 1 0,1-1 0,0 1 0,0-1 0,1 1 0,0 0 0,0-1 0,1 1 0,-1 0 0,2 0 0,-1 1 0,1-1 0,0 1 0,0 0 0,1 0 0,8-9 0,8-3-2,1 0 0,0 2 0,1 0 0,1 2 0,38-18 0,23-14 3,-83 45-2,20-12 25,0-1 1,27-24 0,-44 34-11,-1 0 1,1-1-1,-1 1 0,0-1 1,0 0-1,-1 0 0,1 0 1,-1 0-1,0-1 0,0 1 1,-1-1-1,0 0 0,0 0 1,0 0-1,-1 0 0,1-6 1,-2 8 0,0-1 0,-1 1 0,0 0-1,0 0 1,0 0 0,0 0 0,0 0 0,-1 0 0,0 1 0,0-1 0,0 0 0,0 1 0,0 0 0,-1-1 0,0 1 0,0 0-1,1 0 1,-7-4 0,-1-1 22,-1 0 1,0 1-1,0 0 0,-20-9 0,26 14-72,0 0 0,0 0 0,-1 1 0,1-1 0,-1 1 0,1 0 0,-1 1 1,0-1-1,1 1 0,-1 0 0,1 0 0,-10 2 0,13-1-33,-1 0-1,1-1 1,-1 1 0,1 1 0,0-1-1,-1 0 1,1 0 0,0 1 0,0-1 0,0 1-1,0 0 1,0 0 0,0-1 0,0 1 0,1 0-1,-1 1 1,1-1 0,-1 0 0,1 0-1,0 1 1,0-1 0,0 0 0,0 1 0,1-1-1,-1 1 1,0 0 0,1-1 0,0 1 0,0 2-1,0 23-354,7 1-131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16708,'0'9'1680,"8"-8"-1024,6 0-216,15-2 1064,5-3-503,12 1-465,4 1-168,3 2-112,-1 0-128,-5 2-336,-7 4-232,-14 5-376,-7 2-241,-21 0 761,-11 4-200,-23 3-200</inkml:trace>
  <inkml:trace contextRef="#ctx0" brushRef="#br0" timeOffset="1">8 202 15827,'-7'4'1513,"12"0"-761,8-1-224,12-1 688,8-1-152,10-1-335,4 0-49,2-3-232,-2 2-320,-1-2-640,-3 3 488,-2 0-144,-5 0-56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195 230 11626,'15'-20'1328,"-2"-1"-1,16-29 1,-25 42-908,0-1-1,-1 1 1,1-1 0,-2 0 0,1 0 0,-1 0-1,-1 0 1,0-1 0,0-10 0,-1 18-333,0 0 0,0 1 0,0-1 0,0 0 0,0 0 0,-1 1 0,1-1 1,-1 0-1,1 1 0,-1-1 0,1 1 0,-1-1 0,0 1 0,0-1 0,0 1 0,0-1 0,0 1 0,0 0 0,0 0 1,-3-2-1,3 2-18,-1 0 0,1 1 0,-1-1 0,0 1 0,1-1 0,-1 1 0,0 0 1,0 0-1,1-1 0,-1 1 0,0 0 0,0 1 0,1-1 0,-1 0 0,0 0 1,-2 2-1,-4 0 61,1 1 0,-1 1 0,1-1 1,0 1-1,0 1 0,-13 9 0,1 3-50,1 0-1,0 1 0,2 1 1,-24 34-1,33-42-70,0 0 0,0 1 1,1 0-1,1 0 0,0 0 1,1 1-1,0-1 0,1 1 1,0 0-1,-1 21 0,4-32-7,0 0 1,0 0-1,0 0 0,0 1 1,0-1-1,1 0 0,-1 0 0,1 0 1,0 0-1,-1 0 0,1 0 1,0 0-1,0 0 0,0 0 1,0 0-1,1-1 0,-1 1 0,2 2 1,-1-3-1,1 1 1,-1-1 0,0 0-1,0 0 1,1 0-1,-1 0 1,1 0 0,-1 0-1,1 0 1,-1-1-1,1 0 1,-1 1 0,1-1-1,0 0 1,-1 0 0,3-1-1,9 0 6,-1-2 0,1 0 0,-1 0-1,0-1 1,0-1 0,-1 0 0,1-1 0,-1 0-1,12-9 1,11-8 18,53-47 0,20-32-22,-108 102-6,0 0 1,0 0-1,0 0 1,0 0-1,0 0 1,0 0 0,0 0-1,0 0 1,0 0-1,1 0 1,-1 0 0,0 0-1,0 0 1,0 1-1,0-1 1,0 0-1,0 0 1,0 0 0,0 0-1,0 0 1,0 0-1,0 0 1,0 0 0,0 0-1,0 0 1,0 0-1,0 0 1,0 0-1,0 0 1,0 0 0,0 0-1,0 0 1,0 0-1,1 0 1,-1 0 0,0 0-1,0 0 1,0 0-1,0-1 1,0 1-1,0 0 1,0 0 0,-4 10-34,-14 23 12,-2 6 6,18-34-7,-5 10 8,1 0 1,0 0-1,-6 29 1,11-40-22,0 0-1,1-1 1,0 1 0,0 0-1,0 0 1,0 0 0,1 0-1,-1-1 1,3 7 0,-2-8-17,-1 0 0,1 0 0,0 0 0,0 0 0,1 0 0,-1-1 0,0 1 0,1-1 0,-1 1 0,1-1 0,-1 1 0,1-1 0,0 0 0,-1 0 0,1 1 0,0-1 0,0-1 0,4 3 0,2-1-18,0 0 0,1-1 0,-1 0-1,1 0 1,-1-1 0,1 0 0,10-1 0,34-7-304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14835,'1'-1'147,"13"-5"2528,-13 7-2554,-1-1-1,1 1 1,-1 0 0,1 0-1,-1 0 1,0-1 0,1 1-1,-1 0 1,0 0 0,0 0-1,0 0 1,0 0 0,0 0-1,1-1 1,-2 1 0,1 0-1,0 0 1,0 2 0,-2 23 818,-1 1 1,-1 0 0,-12 39-1,-3 24-324,18-83-614,-2 7 5,1 0 0,1 0 0,0 0 0,2 18 1,-1-29-78,0-1 0,1 0 0,-1 1 0,0-1 0,1 1 0,0-1 0,-1 0 0,1 0 0,0 1 0,0-1 0,0 0 0,1 0 0,-1 0 1,0 0-1,1 0 0,0 0 0,-1 0 0,1-1 0,0 1 0,0-1 0,0 1 0,0-1 0,0 0 0,0 1 0,0-1 0,0 0 0,1 0 0,-1-1 1,0 1-1,1 0 0,3 0 0,-4-1 15,0 0 0,0 0 0,0 0 0,0 0 0,0 0 0,-1-1 0,1 1 0,0 0 0,0-1 0,0 0 0,-1 1 1,1-1-1,0 0 0,-1 0 0,1 0 0,2-1 0,-2-9-522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13771,'0'-8'1864,"4"6"-1055,14 0-233,6 1 2080,18 1-1824,3 0-143,13-2-641,1-4-457,4 2 513,-3-4-104,-9-7-240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86 123 14531,'2'-5'221,"1"-1"0,0 1 0,1 0 1,-1 0-1,1 0 0,0 1 0,0-1 0,0 1 0,1 0 0,0 1 0,-1-1 1,7-3-1,4-2 231,0 1 0,0 1 0,18-6-1,-16 7 44,0 1-1,28-5 1,-38 9-374,0 0 0,0 1 0,1 0 1,-1 0-1,0 0 0,0 1 0,1 0 0,-1 0 0,8 3 1,-13-3-99,0-1 1,-1 1-1,1 0 0,0 0 1,0 1-1,-1-1 1,1 0-1,0 1 0,-1-1 1,1 0-1,-1 1 1,0 0-1,1-1 0,-1 1 1,0 0-1,0 0 1,0 0-1,-1 0 0,1-1 1,0 1-1,-1 0 1,1 1-1,-1-1 0,1 0 1,-1 0-1,0 0 1,0 0-1,0 0 1,-1 3-1,0 4 24,0-1-1,-1 0 1,0 0-1,0 0 1,-1 0-1,-5 10 1,-8 11 78,-1-1 0,-1-1 1,-30 34-1,23-30 14,-34 55 1,58-84-139,0 0 0,0 0 0,0 0 0,0 0 0,1 0 0,-1 0 0,0 1-1,1-1 1,-1 0 0,1 0 0,0 1 0,0-1 0,0 3 0,0-4-8,1 1-1,-1-1 0,0 0 1,1 1-1,0-1 1,-1 0-1,1 0 1,0 1-1,-1-1 1,1 0-1,0 0 1,0 0-1,0 0 1,0 0-1,0 0 1,2 1-1,4 2-57,-1-1 0,1 0 0,0 0 0,0-1 0,1 0 0,10 2 0,5 1-109,7 4-25,-1-2-55,0 1 1,0 2 0,-1 1 0,40 22-1,-66-31 233,1 0-1,0-1 0,-1 1 1,1 0-1,-1 1 1,0-1-1,0 0 1,0 1-1,0-1 0,0 1 1,0 0-1,-1-1 1,3 5-1,-4-5 24,0-1-1,1 1 1,-1-1-1,0 1 1,0 0 0,0-1-1,0 1 1,0-1-1,0 1 1,-1-1 0,1 1-1,0-1 1,-1 1-1,1-1 1,-1 1-1,0-1 1,1 1 0,-1-1-1,0 0 1,0 1-1,0-1 1,0 0 0,0 0-1,0 0 1,0 0-1,-1 0 1,1 0 0,-2 1-1,-9 7 106,-1-2 0,0 0 0,-1 0 0,1-1 0,-1-1 0,-24 6 0,-90 14 838,126-25-930,-125 16 952,110-15-847,0 0 0,0-2 0,0 0 0,0-1 0,-25-6 0,22-1-272,20 9 127,0 0-1,0 0 1,0-1 0,-1 1-1,1 0 1,0 0-1,0-1 1,0 1 0,-1 0-1,1-1 1,0 1 0,0 0-1,0-1 1,0 1-1,0 0 1,0 0 0,0-1-1,0 1 1,0 0-1,0-1 1,0 1 0,0 0-1,0-1 1,0 1 0,0 0-1,0-1 1,0 1-1,0 0 1,0 0 0,1-1-1,-1 1 1,0-1-1,2 0-45,-1-1 0,1 1 0,0 0 0,0-1 0,0 1-1,0 0 1,0 0 0,0 0 0,0 1 0,0-1-1,0 0 1,0 1 0,5-1 0,27-4-324,8 4-138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63 17692,'-13'12'1660,"2"-2"246,12-9-1201,8-4-367,-3 1-310,-1-1-1,1-1 1,-1 1 0,0-1 0,0 0 0,0 0-1,0 0 1,0-1 0,-1 1 0,0-1 0,0 0-1,4-8 1,-8 12-26,1 1 0,-1-1 0,0 0 0,0 1 0,0-1 0,1 1 0,-1-1 0,0 0 0,0 1 0,0-1 0,0 0 0,0 1 0,0-1 0,0 1 0,-1-1 0,1 0 0,0 1 0,0-1 0,0 1 0,0-1 0,-1 0 0,1 1 0,0-1 0,-1 1 0,1-1 0,0 1 0,-1-1 0,1 1 0,-1 0 0,1-1 0,-2 0 0,1 0 3,-1 1 0,1-1-1,-1 1 1,0-1-1,1 1 1,-1 0 0,0 0-1,0 0 1,1 0-1,-1 0 1,-2 0 0,-3 1 20,-1 1 0,2-1 0,-1 1 0,-12 6 1,10-4 23,1 1 0,0 0 0,0 0 0,1 1 0,0 0 0,-13 14 1,20-20-48,-1 1 0,1-1 1,0 0-1,0 0 0,0 0 1,0 0-1,0 0 0,-1 1 1,1-1-1,0 0 0,0 0 1,0 0-1,0 1 1,0-1-1,0 0 0,0 0 1,0 0-1,0 1 0,0-1 1,-1 0-1,1 0 0,0 0 1,0 1-1,0-1 0,0 0 1,0 0-1,1 0 0,-1 1 1,0-1-1,0 0 0,0 0 1,0 0-1,0 1 1,0-1-1,0 0 0,0 0 1,0 0-1,0 1 0,1-1 1,-1 0-1,0 0 0,0 0 1,0 0-1,0 0 0,1 1 1,12 0 245,-10-1-522,0 0 1,0-1-1,1 1 1,-1-1-1,0 0 0,-1 0 1,1 0-1,4-1 1,-5-1 159,0 0 1,1 1-1,-1-1 0,0 0 1,0 0-1,-1 0 0,1 0 1,2-6-1,7-17-533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14491,'-75'126'2393,"8"-16"-1118,58-94-1095,1-1 0,0 1 0,1 1 0,1 0 1,1 0-1,0 0 0,-4 34 0,9-49-164,0 0 0,-1 0 1,1 0-1,0 0 0,1 0 0,-1 0 0,0 0 0,1-1 1,-1 1-1,1 0 0,-1 0 0,1 0 0,0 0 0,0-1 0,-1 1 1,1 0-1,1-1 0,-1 1 0,0-1 0,0 1 0,1-1 0,2 3 1,-2-3-19,1 0 1,-1 0-1,1 0 1,0 0-1,0 0 1,0-1-1,-1 1 1,1-1-1,0 0 1,0 0 0,0 0-1,0 0 1,0 0-1,0-1 1,4 0-1,14-5-147,-1-1 0,1-1 0,-1-1 0,-1-1 0,21-13 0,-13 7-274,43-17 0,-65 31 349,0 0 0,0 1 0,0-1 0,0 1 0,7 0 0,-11 0 60,0 1 0,0 0 1,0 0-1,0 0 0,0 0 0,0 1 1,0-1-1,0 0 0,0 0 1,0 1-1,0-1 0,0 0 0,0 1 1,0-1-1,0 1 0,0-1 1,-1 1-1,1 0 0,0-1 0,0 1 1,0 0-1,-1 0 0,1-1 1,0 1-1,-1 0 0,1 0 0,-1 0 1,1 0-1,-1 0 0,1 0 1,-1 0-1,0 0 0,1 0 0,-1 1 1,1 5 27,0 1 0,-1 0 0,0 0 1,0-1-1,-1 1 0,0 0 0,-3 13 1,-20 56 409,19-61-314,-7 17 380,-15 33 1,23-57-329,-1-1 0,0 1 0,0-1 0,-1 0 1,0 0-1,-1 0 0,1-1 0,-14 11 0,18-17-122,0 1 0,0-1-1,0 0 1,0 0 0,0 0-1,0 0 1,-1 0-1,1 0 1,0-1 0,0 1-1,-1-1 1,1 1 0,-1-1-1,1 0 1,0 0-1,-1 0 1,1 0 0,-4-1-1,2 0-24,0-1 0,0 1 0,1-1-1,-1 0 1,1 0 0,-1 0-1,1 0 1,0-1 0,-1 1-1,-2-4 1,-3-4-241,0-1-1,1 0 1,0 0-1,1-1 1,-9-17-1,1-10-1205,14 38 1371,1-1-1,-1 1 1,1-1-1,-1 1 1,1-1 0,0 1-1,0-1 1,0 1-1,0 0 1,0-1 0,0 1-1,0-1 1,1 1-1,-1-1 1,0 1 0,1-1-1,-1 1 1,1 0-1,0-1 1,-1 1 0,1 0-1,0-1 1,0 1-1,1-2 1,14-4-545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95 137 12907,'1'-5'191,"0"1"-1,0-1 1,1 1 0,0-1 0,0 1 0,1 0 0,-1 0 0,1 0-1,-1 0 1,1 0 0,1 1 0,-1-1 0,0 1 0,1 0 0,0 0-1,-1 0 1,1 0 0,1 1 0,6-4 0,6-2 317,1 1-1,1 0 1,25-5 0,-17 5-112,0 1 1,0 1 0,0 1-1,1 2 1,-1 1 0,40 3-1,-64-2-352,1 1-1,-1-1 0,1 1 1,-1 0-1,0 0 1,1 0-1,-1 1 0,0-1 1,0 1-1,0-1 1,0 1-1,5 4 1,-7-5-29,0 0 0,-1 0 0,1 1 1,0-1-1,-1 0 0,1 1 0,-1-1 1,1 0-1,-1 1 0,0-1 0,1 1 1,-1-1-1,0 1 0,0-1 1,0 1-1,0-1 0,0 0 0,0 1 1,-1-1-1,1 1 0,0-1 0,-1 1 1,1-1-1,-1 0 0,1 1 1,-1-1-1,0 0 0,0 0 0,1 1 1,-2 0-1,-10 15 69,-1-1 1,0-1-1,-1 0 1,-1 0 0,0-2-1,-23 17 1,12-10-8,-148 110 259,-19 16-354,191-145 7,1 1 0,-1-1 0,0 1 0,0 0 1,1-1-1,-1 1 0,1 0 0,0 0 0,-3 4 1,4-5 5,0-1 1,0 1-1,0-1 0,0 1 1,0-1-1,0 1 1,0-1-1,0 0 1,0 1-1,0-1 1,0 1-1,0-1 1,0 1-1,0-1 1,0 1-1,0-1 1,1 1-1,-1-1 1,0 1-1,0-1 1,1 0-1,-1 1 1,0-1-1,1 1 1,-1-1-1,0 0 1,1 1-1,0-1 1,3 2-22,0 0 0,0 0 0,0-1 0,1 1 1,-1-1-1,0 0 0,8 0 0,-2 1 9,14 2 1,-1 1 0,0 1 0,-1 1 1,0 1-1,0 1 0,-1 1 0,34 21 0,-48-27 40,-1-1 0,1 1 0,0-1 0,0 0 0,0-1 0,1 0-1,-1 0 1,0 0 0,1-1 0,0 0 0,-1-1 0,1 0 0,-1 0 0,1 0 0,-1-1-1,15-3 1,-10 0 12,0 1 0,-1-2-1,0 1 1,0-2 0,0 1-1,0-1 1,-1-1 0,0 0-1,16-15 1,-24 20-56,0 0 0,0 1 0,0-1 0,-1 0 0,1 0 0,-1-1-1,1 1 1,-1 0 0,0 0 0,0-1 0,0 1 0,0 0 0,0-1 0,0 1 0,-1-1 0,1 1 0,-1-1 0,0 1-1,0-1 1,0 0 0,0 1 0,0-1 0,0 1 0,-2-4 0,1 3-36,0 0-1,-1 0 1,1 0-1,-1 0 1,0 0 0,0 0-1,0 1 1,0-1 0,0 1-1,-1 0 1,1 0-1,-1 0 1,0 0 0,1 0-1,-1 0 1,0 1 0,0-1-1,0 1 1,-4-2-1,-25-3-221,0 6-90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15491,'6'4'1617,"0"0"-849,1-2-272,11 0 904,4 0-272,14 4-367,4-4-121,11 0-208,4-2-112,1-2-272,-2-2-144,-8-2-376,-4-1-216,-19-1 1856,-10-1-1264,-19 3 16,-10 1-48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14995,'3'11'1585,"8"-2"-1065,16-9-96,8 0 592,12-3-328,6 0-40,6-2-384,0-3-296,-1 3-568,-3-4 600,-11 0-232,-5-3-88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0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16580,'0'-1'80,"0"0"0,0 0 1,0 0-1,0 0 0,1 0 1,-1 0-1,0 0 0,1 0 1,-1 0-1,1 1 1,-1-1-1,1 0 0,-1 0 1,1 0-1,0 1 0,-1-1 1,1 0-1,0 1 1,0-1-1,-1 1 0,1-1 1,0 1-1,0-1 0,0 1 1,0-1-1,0 1 0,0 0 1,0 0-1,0-1 1,-1 1-1,1 0 0,2 0 1,38-1 617,-31 1-361,21 1-156,-1 1 0,1 1 0,0 2 1,-1 1-1,42 14 0,-68-19-172,1 1 1,-1 0 0,0 0-1,0 0 1,0 1 0,0-1-1,0 1 1,6 6-1,-9-7 0,1 0 0,-1 0 0,0 0 0,1 0 0,-1 0 0,0 1-1,0-1 1,0 0 0,0 0 0,-1 1 0,1-1 0,-1 1 0,1-1 0,-1 0 0,0 1-1,0-1 1,0 1 0,0-1 0,-1 4 0,-2 4 28,0 0 0,0-1 0,-1 0-1,0 1 1,0-2 0,-1 1 0,0 0 0,-1-1 0,-8 10 0,-69 69 331,69-73-302,-225 195 404,203-179-812,29-25 156,-19 17-255,25-21 419,1 0 0,-1 0 0,0-1 1,0 1-1,1 0 0,-1 0 0,0 0 0,1 0 0,-1 0 0,1 0 0,-1 0 0,1 0 0,-1 0 0,1 0 0,0 0 0,-1 0 0,1 0 1,0 0-1,0 1 0,0-1 0,0 0 0,0 2 0,7 1-344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1815 577 9082,'1'-20'483,"2"-1"1,0 0-1,2 1 1,0-1-1,12-29 1,-10 33-207,-1-1 1,-1 0-1,6-35 1,-11 48-216,1 0 0,-1 0-1,0 0 1,-1 0 0,1 0 0,-1 0-1,0 0 1,0 0 0,-1 0 0,1 0-1,-1 1 1,0-1 0,0 1 0,-1-1 0,1 1-1,-1 0 1,0 0 0,0 0 0,-6-6-1,-2 1 68,0 0 0,0 1-1,-1 0 1,-1 0-1,1 2 1,-23-10-1,-85-22 238,102 33-323,-385-86 713,320 80-517,-1 3-1,-162 7 1,188 5-128,-1 3 1,1 3-1,0 2 1,-68 24-1,95-25-87,0 2-1,1 0 1,1 2-1,0 2 1,1 0-1,0 2 1,2 0-1,0 2 1,-22 25-1,35-32-13,1 1-1,1 0 1,0 0-1,1 2 1,0-1-1,2 1 1,0 0-1,1 1 1,0 0-1,2 0 1,0 0-1,-3 27 1,6-23-6,0 1-1,2 0 1,1-1 0,1 1-1,1-1 1,0 1 0,2-1-1,1 0 1,0-1 0,11 23-1,-3-14-15,2-1 1,1 0-1,1-1 0,1-1 0,2-1 0,0-1 1,2 0-1,1-2 0,0-1 0,2-1 0,42 27 1,-18-17-18,1-3 1,1-2 0,2-2 0,0-3 0,99 25-1,-96-34 40,0-2 0,1-3 0,0-3 0,0-2 0,1-2 0,-1-3-1,0-3 1,103-23 0,-83 8 123,0-3 0,-2-4 1,0-3-1,-3-3 0,123-77 0,-153 83 88,-1-2 0,56-50 0,-86 68-131,0 0-1,0-1 1,-1 0-1,-1 0 1,0-1-1,-1 0 0,-1-1 1,0 0-1,-1-1 1,0 1-1,5-24 0,-10 32-46,-1 0 0,0 1-1,0-1 1,-1 0 0,0 0-1,0 0 1,-1 0 0,0 0-1,0 0 1,0 1-1,-1-1 1,0 0 0,0 1-1,-5-10 1,2 8-4,0 1 0,0-1 0,-1 1 0,0 1 0,0-1-1,0 1 1,-1 0 0,0 0 0,0 1 0,-1 0 0,-10-6 0,-15-5 25,-1 2 1,0 1-1,-1 2 0,0 1 1,0 1-1,-51-4 0,-224-8-31,87 20-240,101 3-305,-187-22-1,279 15 415,-30-9 0,-9-9-189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432 346 6441,'-6'-4'479,"0"1"0,-1 0 0,1 1 0,-1-1 0,0 1-1,0 1 1,0-1 0,-12 0 0,16 2-365,-1 1 0,0-1-1,1 1 1,-1 0 0,1 0 0,-1 0 0,1 0 0,-1 1 0,1 0 0,0-1 0,0 1 0,0 0-1,0 0 1,0 1 0,0-1 0,0 1 0,1-1 0,-5 6 0,-10 16-9,0-1 0,2 2 0,0 0 0,2 1-1,-13 36 1,-40 143 270,54-164-299,-19 69 34,5 2-1,5 0 1,5 1-1,-3 157 1,18-257-106,2 0 0,0 0 0,1 0-1,0 0 1,1-1 0,0 1 0,9 21 0,-10-29-4,1 0 0,0 0 0,0 0 1,0 0-1,1 0 0,-1-1 1,1 1-1,0-1 0,1 0 0,-1 0 1,1-1-1,-1 1 0,1-1 0,0 0 1,0 0-1,1-1 0,-1 0 1,0 1-1,9 1 0,3-1-1,1 0 0,0-1 0,-1-1 0,20-1 0,74-9 9,-39 2 2,78 3-2,-130 5-16,0 2 0,0 0 1,0 1-1,0 1 0,25 10 1,-21-6-19,0-2 0,0 0 0,0-2 0,46 5 0,-31-8-80,-1-2 1,57-7-1,1-6-127,-57 6 139,-1 1 1,1 3-1,0 1 0,71 6 1,4 16 143,-64-10 2,-1-2-1,99 3 1,-38-19 4,183-38-1,-85 10-25,250-11-44,133-21-48,-297 21 48,2 13 0,341 5 0,-307 39 73,140-4 36,55-4-88,-454 2-7,-1-2 0,1-4 0,105-15 0,-109 5-6,116-3 1,-160 15 2,0 1 1,1 1 0,-1 1 0,0 1 0,0 1 0,-1 1 0,1 1-1,33 16 1,-26-7-1,-19-10 6,0 0-1,0 0 1,0-1 0,1-1 0,16 5-1,-25-8 0,-1-1-1,1 0 1,0 1 0,-1-1-1,1 0 1,0 0-1,0-1 1,-1 1-1,1-1 1,0 1 0,-1-1-1,1 0 1,-1 0-1,1 0 1,-1 0-1,1 0 1,-1-1 0,0 1-1,0-1 1,1 1-1,-1-1 1,0 0-1,-1 0 1,1 0-1,0 0 1,0 0 0,-1-1-1,1 1 1,1-5-1,5-11 17,-1 0 1,0 0-1,-2-1 0,0 0 0,3-31 0,10-36 43,-15 75-62,0 1 0,1-1 0,1 1 0,0 1 0,0-1 0,7-9 0,7-5-282,33-31 0,-11 10-230,-20 25 542,0 1 0,28-20 1,-35 28-18,36-25 77,27-22 33,-72 53-118,-1-1 0,0 1 0,0 0 0,0-1 0,-1 0 0,0 0 0,0 0 0,0 0 0,-1 0 0,2-8 0,14-66 23,-18 78-26,6-32 38,0 5-8,-1 0 0,-2 0 0,0-48 0,-4 69-24,1 0 0,-1 0 1,-1 0-1,0 1 0,0-1 0,0 0 1,-1 1-1,0-1 0,0 1 0,-1 0 1,0 0-1,-1 0 0,1 0 0,-1 1 1,0 0-1,-1 0 0,-12-10 0,2 4 25,0 1-1,-1 2 1,-1-1-1,0 2 1,0 0-1,-1 1 1,-21-4-1,-141-24 122,156 31-140,-550-36 43,382 34-62,-208-6-2,-463-32 411,240-37 204,125 14-380,-1 24-401,148 50-142,3 29 232,327-33 71,-137 15-54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3846 11394,'-3'3'253,"-20"23"502,22-25-723,0 0 0,0 0 1,0 1-1,0-1 0,0 0 0,1 1 1,-1-1-1,1 1 0,-1-1 0,1 1 1,-1-1-1,1 1 0,0-1 0,0 1 1,-1-1-1,1 1 0,0-1 1,1 2-1,-1-2-21,0-1 0,0 0 0,0 0 0,0 1 0,0-1 0,0 0 0,0 0 0,0 1 0,1-1 0,-1 0 0,0 0 0,0 0 0,0 1 0,0-1 0,0 0 0,1 0 0,-1 0 0,0 0 0,0 0 0,0 1 0,1-1 0,-1 0 0,0 0 0,0 0 0,0 0 0,1 0 0,-1 0 0,0 0 0,0 0 0,1 0 0,-1 0 0,0 0 0,0 0 0,1 0 0,-1 0 0,0 0 0,0 0 0,1 0 0,-1 0 0,0 0 0,0 0 0,0 0 0,1 0 0,-1 0 0,0 0 0,0-1 0,0 1 0,1 0 0,-1 0 0,0 0 0,0 0 0,0-1 0,1 1 0,-1 0 0,0 0 0,0-1 0,9-10 303,-2-2-123,-1 0 0,0-1 0,-1 1 0,0-1 0,4-27 0,6-79 284,-12 85-350,35-796 438,-38 820-563,9-500-63,16-503-271,58 3 89,-72 914 181,9-59-14,-31 314-662,11-150 719,-3 62-120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6 159 10178,'-2'-35'843,"-1"-88"1093,9 139-869,31 299-323,-13-79-622,-21-219-115,26 163 29,-23-153-37,1 0 0,1 0 0,2-1-1,15 32 1,-23-54-1,0 0 1,0-1-1,1 1 0,-1 0 1,1-1-1,0 1 0,0-1 1,0 0-1,0 0 0,0 0 0,1-1 1,-1 1-1,1-1 0,0 0 1,0 0-1,8 3 0,-9-4 6,1-1 0,0 1 0,0-1 0,0 0-1,0 0 1,-1 0 0,1-1 0,0 1 0,0-1 0,0 0-1,-1 0 1,1-1 0,0 1 0,-1-1 0,0 1 0,1-1 0,-1 0-1,5-5 1,16-13 73,-1-1 0,-1-1 0,-1-2 0,0 0 0,22-37 0,-14 21-989,36-39-1,-64 78 871,6-7-167,0 0-1,0 0 1,11-17-1,-6 1-323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14843,'-7'3'1080,"1"7"-808,-1 11-104,-3 24 345,0 15-105,-2 9-168,1 2-48,1 2-24,0-2-48,3-7-104,-1-5-64,3-15-168,-1-6-72,2-14-128,-6-4-96,-3-17 319,-3-6-87,-4-17-64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12779,'19'-7'992,"1"6"-720,-2 2-96,7 5 312,-1 1-128,9 3-120,-1 1-24,5 1-200,3-1-168,0-4 144,3-1-40,-6-9-32</inkml:trace>
  <inkml:trace contextRef="#ctx0" brushRef="#br0" timeOffset="0.5">582 5 14867,'-6'22'1056,"8"2"-888,1-4-88,12-4 233,4-5-129,8-11-192,0-4-72,2-10-265,-2-5-143,-7-5 360,-1 4-96,-9 4-48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54 110 14811,'3'7'4182,"-2"-20"-2801,14-16-900,-6 11-677,-22 31 5,10-9 178,-9 8-27,2 2 1,0-1 0,0 1-1,-12 26 1,22-40 34,0 0 1,-1 0-1,1 1 1,0-1 0,0 0-1,0 0 1,0 1-1,0-1 1,0 0-1,0 0 1,0 1 0,0-1-1,0 0 1,0 1-1,0-1 1,0 0-1,0 0 1,0 1 0,0-1-1,0 0 1,0 0-1,0 1 1,0-1-1,0 0 1,0 0 0,0 1-1,0-1 1,1 0-1,-1 0 1,0 1 0,0-1-1,0 0 1,0 0-1,1 0 1,-1 1-1,0-1 1,0 0 0,1 0-1,-1 0 1,0 0-1,0 0 1,16 0-166,25-14-103,-34 12 218,7-4-16,126-39-455,-123 41 499,1 0 0,0 1 0,0 1 0,0 1 0,0 1 0,19 1 0,-34-1 42,-1 1 0,1-1 0,0 0 0,0 1 0,0 0 0,-1 0 0,1 0 0,0 0 0,-1 0 0,1 0 0,-1 1 0,1 0 0,-1-1 0,0 1 0,0 0 0,0 0 0,0 0 1,0 0-1,0 0 0,0 0 0,2 4 0,-1 2 97,0 0 1,-1 0 0,1 0 0,-1 0 0,1 16-1,-1-13 17,-2-11-114,0 1 0,0-1 0,0 1 0,0 0 0,0-1 0,0 1-1,0-1 1,0 1 0,0 0 0,1-1 0,-1 1 0,0-1 0,0 1 0,1-1-1,-1 1 1,0-1 0,1 1 0,-1-1 0,1 1 0,-1-1 0,1 1 0,-1-1-1,0 1 1,1-1 0,0 0 0,-1 1 0,1-1 0,-1 0 0,1 0 0,0 1-1,0-1 2,0-1 0,0 1-1,0 0 1,0-1-1,0 1 1,1 0-1,-1-1 1,0 0 0,0 1-1,-1-1 1,1 1-1,0-1 1,0 0 0,1-1-1,28-35 201,-19 18-144,1-1-1,-2 0 1,-1-1 0,-1 0-1,0 0 1,5-26 0,-13 47-73,0-1 1,0 1 0,0 0 0,0 0 0,1 0-1,-1-1 1,0 1 0,0 0 0,0 0 0,1 0-1,-1 0 1,0-1 0,0 1 0,1 0 0,-1 0 0,0 0-1,0 0 1,1 0 0,-1 0 0,0 0 0,0 0-1,1 0 1,-1 0 0,0 0 0,1 0 0,-1 0-1,0 0 1,0 0 0,1 0 0,-1 0 0,0 0 0,0 0-1,1 0 1,-1 0 0,0 0 0,0 1 0,1-1-1,-1 0 1,0 0 0,0 0 0,0 0 0,1 1-1,-1-1 1,0 0 0,18 12-513,-9-6 176,-6-3 295,1-1 1,0 0 0,-1-1-1,1 1 1,0-1 0,0 1-1,0-1 1,0 0 0,7 0-1,20-4-234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13195,'6'22'1064,"7"-9"-720,0-8-120,7-5 808,3-2-648,3-10-320,4-1-208,-2-5 208,3-2 16,-4-3-96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14419,'2'-1'66,"-1"1"1,1 0-1,0-1 0,0 1 1,0 0-1,0 0 0,0 0 1,0 0-1,0 0 0,0 1 1,-1-1-1,1 1 0,0-1 1,0 1-1,0-1 0,0 1 1,-1 0-1,1 0 0,0 0 0,-1 0 1,1 0-1,-1 1 0,1-1 1,-1 0-1,0 1 0,0-1 1,1 0-1,1 4 0,3 2-3,-1 1 0,0 0-1,0 0 1,6 13 0,-5-6-12,-1 0 0,-1 1 0,0-1 0,-1 1 0,0 0 0,0 31 0,-4 0 502,-8 47 0,3-30 389,6-62-911,0 0-1,-1-1 1,1 1-1,1 0 1,-1 0-1,0-1 1,0 1-1,1-1 1,-1 1-1,1 2 1,0-4-26,-1 1 0,0-1 0,0 1 0,1-1 1,-1 1-1,1-1 0,-1 1 0,0-1 0,1 0 1,-1 1-1,1-1 0,-1 0 0,1 1 0,-1-1 1,1 0-1,-1 0 0,1 0 0,-1 1 0,1-1 1,-1 0-1,2 0 0,0 0-28,1 0 0,0-1 1,0 1-1,-1-1 0,1 0 0,0 0 0,-1 0 1,1 0-1,-1 0 0,5-3 0,125-78-2188,-116 72 1806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17516,'3'1'133,"0"-1"1,0 1 0,0 0-1,0 1 1,0-1-1,0 0 1,-1 1 0,1 0-1,-1-1 1,1 1 0,-1 0-1,0 0 1,1 1-1,-1-1 1,0 0 0,0 1-1,1 2 1,20 19 76,-18-21-232,0 0-1,0 0 1,0 0 0,0-1 0,1 0 0,-1 0-1,1 0 1,-1 0 0,1-1 0,0 0-1,0 0 1,-1-1 0,1 0 0,0 0-1,0 0 1,0 0 0,-1-1 0,1 0-1,0-1 1,-1 1 0,1-1 0,-1 0-1,10-5 1,-5 2-381,0 0 0,-1-2-1,0 1 1,0-1 0,0 0-1,-1-1 1,0 0 0,0 0 0,-1-1-1,0 0 1,8-14 0,-12 19 67,0-2 255,1-1 0,-1 1 0,0-1 0,0 1 0,1-9 0,0 24 2006,0 12-1535,41 436 1795,-43-441-2273,-1-12-48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16676,'36'-13'2827,"-24"9"-2540,0-1 0,0 0 0,17-10 0,132-74-1957,-131 78-204,-15 11-60,-14 0 1862,-1 0 0,0 0 1,1 0-1,-1 1 0,0-1 0,0 0 0,1 0 0,-1 1 1,0-1-1,1 0 0,-1 0 0,0 1 0,0-1 0,0 0 1,1 1-1,-1-1 0,0 0 0,0 1 0,0-1 0,0 0 1,0 1-1,1-1 0,-1 0 0,0 1 0,0-1 1,0 1-1,0-1 0,0 0 0,0 1 0,0-1 0,0 0 1,-1 1-1,-1 12-920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13171,'13'8'1432,"0"0"-944,8-4-72,1-1 681,5-3-377,0 1-64,0-1-104,-4-4-64,2-6-328,-4 0-176,-2-3-624,-2-1-88,-4 1 536,-2 4-176,1 6-120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14219,'20'-21'1919,"-16"17"-1849,0 1-1,0-1 0,0 0 0,-1 0 0,4-5 0,21-40 349,-2 0 0,-2-2 0,-3-1 0,-2 0 0,13-62 0,-26 95-106,-7 24 25,-2 25-120,4 24-215,1 0 0,3-1 0,21 93 0,-23-133-120,-2-7 5,0 0 0,0 0 0,1 0 0,-1 0 0,1 0 0,1-1 0,-1 1-1,1-1 1,0 1 0,0-1 0,8 9 0,-10-13 83,-1-1 1,1 1-1,0 0 1,0-1-1,-1 0 1,1 1-1,0-1 1,0 1-1,0-1 1,-1 0-1,1 1 1,0-1-1,0 0 1,0 0-1,0 0 1,0 0-1,0 0 1,-1 0-1,1 0 1,0 0-1,0 0 1,0 0-1,0 0 1,0 0-1,0-1 1,-1 1-1,1 0 0,0-1 1,0 1-1,0 0 1,-1-1-1,1 1 1,0-1-1,0 0 1,-1 1-1,1-1 1,-1 1-1,1-1 1,0 0-1,0-1 1,3-4-80,0 0 1,-1 0 0,1 0-1,2-8 1,-4 9 9,13-29-387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14051,'1'-11'562,"0"8"-400,-1 0 0,0 0 0,0 0 0,0 0 1,0 0-1,0 0 0,-1-3 0,1 6-151,0 0 0,0 0 0,0 0 0,0 0 0,0 0 0,0-1 0,0 1 0,0 0 0,0 0 0,0 0 0,0 0 0,0 0 0,0 0 0,0 0 0,0 0-1,0 0 1,0-1 0,0 1 0,-1 0 0,1 0 0,0 0 0,0 0 0,0 0 0,0 0 0,0 0 0,0 0 0,0 0 0,0 0 0,0 0 0,0 0 0,0 0 0,0 0 0,-1 0 0,1 0 0,0 0 0,0 0 0,0 0 0,0 0 0,0 0 0,0 0 0,0 0-1,0 0 1,0 0 0,0 0 0,-1 0 0,1 0 0,0 0 0,0 0 0,0 0 0,0 0 0,0 0 0,0 0 0,0 0 0,0 0 0,0 0 0,0 0 0,-1 0 0,1 0 0,0 0 0,-5 8 533,-2 12 120,1 0-558,2 0 1,1 0-1,0 0 0,1 0 1,2 0-1,0 0 0,5 39 1,-5-58-118,0 1 1,1-1-1,-1 1 1,0-1 0,1 1-1,-1-1 1,1 0-1,0 1 1,-1-1-1,1 1 1,0-1 0,0 0-1,0 0 1,0 1-1,0-1 1,0 0 0,0 0-1,2 1 1,-2-2 0,0 0 1,0 1 0,-1-1-1,1 0 1,0 0-1,0 0 1,0 0 0,0 0-1,0 0 1,0 0 0,0-1-1,-1 1 1,1 0-1,0 0 1,0-1 0,0 1-1,0 0 1,-1-1 0,1 1-1,0-1 1,0 1-1,0-2 1,4-2-30,0 0 0,0-1 0,-1 0 1,0 0-1,0-1 0,5-8 0,11-26-42,-2 0 0,17-57 0,-22 59 175,-12 37-13,0 6-22,2 14 10,0 26-2,-2-9-118,1 1 0,2-1 0,19 72 0,-23-105 29,1 0 1,0-1-1,0 1 0,0-1 1,0 1-1,1-1 0,-1 1 1,1-1-1,-1 1 1,1-1-1,0 0 0,0 0 1,0 0-1,0 0 0,0 0 1,0-1-1,4 3 0,-3-3 7,-1-1-1,0 0 1,1 1-1,-1-1 0,1 0 1,-1 0-1,0 0 1,1-1-1,-1 1 0,1 0 1,-1-1-1,0 0 1,1 1-1,-1-1 0,0 0 1,0 0-1,0 0 1,1-1-1,2-1 0,0-1 16,10-3 339,-15 7-322,0 0 0,1 0 0,-1 1 1,0-1-1,1 0 0,-1 0 0,0 1 0,1-1 1,-1 0-1,0 1 0,1-1 0,-1 0 1,0 1-1,0-1 0,1 0 0,-1 1 1,0-1-1,0 1 0,0-1 0,0 0 1,0 1-1,0-1 0,0 1 0,1-1 1,-1 0-1,0 1 0,0-1 0,0 1 1,-1-1-1,1 1 0,0-1 0,0 0 1,0 1-1,0-1 0,0 1 0,0-1 1,-1 1-1,-3 23 451,-2-1 0,0 0 0,-2 0 0,0 0 0,-1-1 0,-2 0 1,-19 30-1,7-20-284,22-30-225,0 0-1,-1-1 1,1 1-1,0-1 1,-1 0-1,1 0 1,-1 1-1,1-1 1,-1 0-1,0 0 0,1 0 1,-1 0-1,0-1 1,0 1-1,0 0 1,-3 0-1,3-1-94,1-1 0,0 1 0,0-1-1,0 1 1,0-1 0,0 1 0,0-1 0,0 0-1,0 0 1,0 1 0,0-1 0,1 0 0,-1 0-1,0 0 1,0 0 0,1 0 0,-1 0-1,0 0 1,1 0 0,-1 0 0,1 0 0,0 0-1,-1-2 1,-7-29-1216,5 10 373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2 427 15835,'0'1'1,"0"-1"0,0 0-1,0 0 1,0 0-1,0 0 1,0 0-1,0 0 1,0 0-1,0 0 1,0 0 0,0 0-1,0 0 1,0 0-1,0 0 1,0 1-1,0-1 1,0 0 0,0 0-1,0 0 1,0 0-1,0 0 1,0 0-1,0 0 1,0 0 0,0 0-1,0 0 1,-1 0-1,1 0 1,0 0-1,0 0 1,0 0 0,0 0-1,0 1 1,0-1-1,0 0 1,0 0-1,0 0 1,0 0-1,0 0 1,0 0 0,0 0-1,0 0 1,0 0-1,0 0 1,-1 0-1,1 0 1,0 0 0,0 0-1,0 0 1,2 14 7,9 27-5,-6-22-2,2 0 0,0-1-1,1 0 1,1-1 0,1 0-1,0 0 1,1-1 0,1 0-1,21 22 1,-7-13-6,0-2-1,2 0 1,58 35 0,-71-49 4,0-2 0,1 0 0,0 0 0,0-1 0,1-2 1,-1 1-1,1-2 0,0 0 0,0-1 0,21 0 0,-32-2 3,0 0 0,0 0 0,0-1-1,0 0 1,0 0 0,0 0 0,0-1 0,0 0-1,0 0 1,-1 0 0,1-1 0,-1 0-1,1 0 1,-1 0 0,0-1 0,0 1 0,-1-1-1,1 0 1,-1-1 0,0 1 0,0-1 0,0 0-1,-1 0 1,1 0 0,-1-1 0,0 1-1,-1-1 1,0 1 0,3-8 0,2-14 16,-1 0-1,-1 0 1,-1-1 0,-1 0 0,-2 0 0,-3-45-1,-4 18 15,-1 0-1,-21-73 0,17 85-2,-23-54 0,28 84-15,0 0 0,0 1 0,-1 0 1,0 0-1,-1 1 0,-1 0 0,0 0 1,-15-14-1,21 23-7,0-1 1,-1 1-1,1-1 0,-1 1 1,0 0-1,1 0 0,-1 1 1,0-1-1,0 1 0,-1 0 1,1 0-1,0 0 0,0 0 1,0 1-1,-1 0 0,1 0 1,-8 1-1,7 0-5,-1 0 0,1 1-1,-1 0 1,1 0 0,-1 0 0,1 0 0,0 1 0,0 0 0,0 0-1,1 1 1,-1-1 0,-6 7 0,0 2-86,1 1 1,-13 19 0,16-22-31,1 0 0,-2-1 0,1 1 0,-1-2 0,-18 16 0,24-23 97,1 0 0,-1 0 0,0 0 0,1 0 0,-1 0 0,0 0 1,0 0-1,0-1 0,1 1 0,-3 0 0,-15-7-229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 13507,'16'-42'2322,"-43"130"1729,-18 62-2951,-22 174 271,66-315-1323,0-1-1,1 0 0,1 13 0,-1-21-43,0 1-1,0-1 0,0 0 1,0 1-1,0-1 1,0 0-1,0 1 1,0-1-1,0 1 1,0-1-1,0 0 1,0 1-1,0-1 0,1 0 1,-1 1-1,0-1 1,0 0-1,0 1 1,1-1-1,-1 0 1,0 0-1,0 1 0,1-1 1,-1 0-1,0 0 1,1 0-1,-1 1 1,0-1-1,1 0 1,-1 0-1,1 0 0,0 0 4,0-1-1,0 0 1,1 1-1,-1-1 0,0 0 1,0 0-1,0 0 1,-1 0-1,1 0 0,0 0 1,0 0-1,0 0 0,-1 0 1,2-3-1,8-13-8,69-103-173,-69 107 110,0 1-1,1 0 1,0 1 0,1 0-1,0 0 1,26-16-1,-35 25 44,0 1 0,0-1 0,0 1 0,0 0-1,0 0 1,0 0 0,0 0 0,0 0 0,1 1-1,-1-1 1,0 1 0,1 0 0,-1 0 0,6 1-1,-7 0 13,0-1 0,1 1 0,-1 0 0,0 0-1,0 0 1,0 0 0,0 1 0,0-1 0,0 0-1,0 1 1,-1-1 0,1 1 0,0 0 0,-1 0-1,0 0 1,1-1 0,-1 1 0,0 1 0,0-1-1,0 0 1,1 3 0,2 6 32,-2-1 0,1 1-1,-1-1 1,-1 1 0,0 0 0,-1 0-1,0 0 1,0-1 0,-1 1 0,0 0 0,-1 0-1,-1-1 1,1 1 0,-2-1 0,1 0-1,-2 0 1,1 0 0,-1 0 0,-1-1 0,1 0-1,-12 14 1,10-14 42,-1 0-1,1-1 0,-1 0 0,-1 0 1,1 0-1,-2-1 0,1 0 1,-1-1-1,1 0 0,-2-1 0,1 0 1,-1 0-1,1-1 0,-1-1 1,0 0-1,0 0 0,-1-1 0,1 0 1,-1-1-1,-13-1 0,20 0-122,1 0 0,-1-1 0,0 0 0,1 0 0,-1 0 0,1-1-1,-1 1 1,1-1 0,0 0 0,0-1 0,0 1 0,0-1 0,0 1-1,0-1 1,1 0 0,-1-1 0,1 1 0,0-1 0,0 1 0,0-1 0,0 0-1,1 0 1,-1 0 0,1 0 0,0-1 0,1 1 0,-1 0 0,1-1-1,-1 0 1,2 1 0,-1-1 0,0 0 0,1 1 0,0-1 0,0 0 0,0 1-1,1-1 1,-1 0 0,1 1 0,0-1 0,0 0 0,1 1 0,3-9-1,-1 6-58,1-1 1,-1 1-1,1 0 0,1 0 0,-1 0 0,1 1 0,0 0 0,9-7 0,29-16-529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12675,'-4'0'1688,"4"5"-816,4 2-304,8-2 2105,4 1-1649,11-3-360,6-3-136,7 0-103,3-4-145,3-1-392,-3 0-305,-7 0-495,-3 3 1208,-13 2-480,-9 2-96,-12 7-168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220 450 10970,'-1'-2'171,"1"0"0,-1 1 0,1-1 0,-1 0 0,0 1 0,0-1 0,0 0 0,0 1 0,0-1 0,0 1-1,0-1 1,0 1 0,-1 0 0,1-1 0,0 1 0,-1 0 0,1 0 0,-1 0 0,0 0 0,-1 0 0,0 0 36,0 0 1,0 0-1,0 1 1,0-1-1,0 1 1,0 0-1,0 0 1,0 0-1,0 0 0,0 1 1,-4 0-1,-3 2 141,0 0 0,1 0-1,0 1 1,-1 0 0,1 1-1,-13 9 1,15-9-211,0 1 1,0 0-1,0 0 0,1 0 1,0 0-1,1 1 0,-1 0 1,1 1-1,0-1 0,-6 15 1,10-21-131,1 0 1,-1 1-1,1-1 0,-1 0 1,1 0-1,0 1 1,-1-1-1,1 0 0,0 1 1,0-1-1,0 0 1,0 1-1,0-1 0,0 0 1,0 1-1,1-1 1,-1 0-1,0 0 0,1 1 1,-1-1-1,1 0 1,-1 0-1,1 0 0,0 1 1,0-1-1,-1 0 1,1 0-1,0 0 0,0 0 1,0 0-1,0 0 1,0-1-1,0 1 0,0 0 1,0 0-1,0-1 0,1 1 1,-1-1-1,0 1 1,0-1-1,1 1 0,-1-1 1,0 0-1,0 0 1,1 1-1,-1-1 0,2 0 1,6 0-3,0 1 0,-1-1 1,1-1-1,0 0 0,0 0 1,9-3-1,2-2 1,-1-1 1,0-1-1,0 0 1,-1-2-1,0 0 1,0-1-1,-1-1 1,-1 0-1,19-19 1,-10 7 7,0-2 1,-1-1-1,-2-1 1,27-45-1,-42 62-12,0 0-1,-2 0 1,1 0-1,-1-1 1,4-17 0,-8 14-2,-8 19 0,-13 25-2,8-4 0,0 1-1,2 1 1,1 0-1,1 0 1,-7 42 0,14-65 2,1 0 1,-1 0 0,1 1 0,0-1 0,0 0-1,0 1 1,1-1 0,0 0 0,0 1-1,2 6 1,-2-10-1,0 1 1,0-1-1,0 0 0,0 1 0,0-1 0,0 0 0,0 0 1,0 0-1,1 1 0,-1-2 0,1 1 0,-1 0 0,1 0 1,-1 0-1,1-1 0,-1 1 0,1 0 0,-1-1 0,1 0 0,0 1 1,-1-1-1,1 0 0,0 0 0,-1 0 0,1 0 0,0 0 1,-1 0-1,3-1 0,8-1 0,-1 0-1,1-1 1,-1-1 0,0 0 0,0-1-1,0 0 1,-1 0 0,0-1-1,0 0 1,12-11 0,13-11-1,41-43 1,-38 33 9,-2-1 0,-1-2-1,-2-1 1,42-72 0,-55 71 14,-16 26-11,-7 16-1,-4 8 7,-36 59 29,-66 140 1,73-127-30,3 1 0,4 2 1,3 1-1,-20 119 1,42-157-9,1 0 0,3 51 1,1 2 16,-1-95-8,0 0-1,-1 0 1,1 0-1,-1 0 1,0 0-1,0-1 1,0 1-1,0 0 1,0 0-1,-1-1 1,-2 5-1,3-6-8,1-1-1,0 1 0,-1-1 0,1 0 0,0 1 0,-1-1 0,1 0 0,-1 1 1,1-1-1,-1 0 0,1 1 0,-1-1 0,1 0 0,-1 0 0,1 0 0,-1 0 1,1 1-1,-1-1 0,1 0 0,-1 0 0,1 0 0,-1 0 0,1 0 0,-2 0 1,1-1-1,0 1 1,0-1 0,1 0 0,-1 1-1,0-1 1,0 0 0,0 1-1,1-1 1,-1 0 0,0 0 0,1 0-1,-1 1 1,0-1 0,1 0 0,-1 0-1,1 0 1,-1-2 0,-2-7 33,1 0 1,0-1-1,0 1 1,1 0-1,0-1 1,1 1-1,0-1 1,1 1-1,4-21 1,-1 0-27,3 1 0,0 0 0,2 0 0,1 1 0,2 0 0,22-41 0,-21 47-148,0 1 1,2 1 0,1 0-1,0 0 1,2 2 0,0 0 0,1 1-1,24-17 1,-23 23 49,0 0 0,1 2-1,1 0 1,-1 1 0,41-9 0,-60 17 69,55-17-282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13835,'-3'13'1600,"3"0"-976,13-9-135,7-4 927,13-3-528,4-5-152,8-2-224,2-2-224,3-1-712,-4 0-1552,1 5 1736,-5 2-288,-8 5-240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2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 12331,'-13'-12'4494,"13"12"-4428,1 0 0,-1 0 0,0-1-1,0 1 1,0 0 0,0 0 0,0 0 0,1 0 0,-1-1 0,0 1 0,0 0-1,0 0 1,1 0 0,-1 0 0,0 0 0,0 0 0,1 0 0,-1 0 0,0 0 0,0-1-1,0 1 1,1 0 0,-1 0 0,0 0 0,0 0 0,1 0 0,-1 0 0,0 1 0,0-1-1,1 0 1,-1 0 0,0 0 0,0 0 0,1 0 0,36 9 780,-30-7-917,15 3 140,-1-1 0,1-1 1,0-1-1,0-1 0,-1 0 1,1-2-1,0-1 0,0 0 1,27-8-1,-48 10-21,0 0 0,0 0-1,-1 0 1,1 0 0,0-1-1,0 1 1,0 0 0,-1 0 0,1-1-1,0 1 1,-1-1 0,1 1-1,0 0 1,-1-1 0,1 1 0,-1-1-1,1 1 1,0-1 0,-1 0 0,1 1-1,-1-1 1,0 0 0,1 0-1,-1 0-23,0 0-1,0 0 1,0 1-1,0-1 0,0 0 1,-1 1-1,1-1 0,0 0 1,0 1-1,-1-1 0,1 0 1,-1 1-1,1-1 0,0 1 1,-1-1-1,1 1 0,-1-1 1,0 1-1,0-2 0,-33-18-2159,34 19 2081,-16-4-810,8 5 282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13387,'0'0'2625,"0"8"-1027,-6 65 516,-1-21-1384,0-4-369,2 0 0,3 87 0,5-114-293,-4-20-94,1-1 0,0 1 0,0-1-1,0 1 1,0 0 0,0-1-1,1 1 1,-1-1 0,0 1-1,0-1 1,0 1 0,0-1 0,1 1-1,-1-1 1,0 1 0,0-1-1,1 1 1,-1-1 0,0 1-1,1-1 1,-1 0 0,0 1 0,1-1-1,-1 1 1,1-1 0,-1 0-1,1 0 1,-1 1 0,2-1-1,4-19-2170,-5 15 1662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12707,'-1'1'156,"1"0"0,-1-1 0,0 1 0,1 0 0,-1 0 0,1 0 0,-1-1 0,1 1 0,-1 0 0,1 0 0,-1 0 0,1 0 0,0 0 1,0 0-1,0 0 0,-1 0 0,1 0 0,0 0 0,0 0 0,0 0 0,0 0 0,0 0 0,1 0 0,-1 1 0,1-1-43,0 0 1,0-1-1,0 1 0,0 0 0,0-1 1,0 1-1,0-1 0,0 1 1,0-1-1,0 1 0,1-1 0,-1 0 1,0 1-1,0-1 0,0 0 0,1 0 1,-1 0-1,0 0 0,0 0 0,2 0 1,10-2 129,0 0 1,0-1 0,0 0 0,0-1-1,-1 0 1,23-11 0,18-6-9,-38 16-414,-1 2-1,1 0 1,0 1-1,0 0 1,16 1-1,-29 1-514,-11 1-30,-2 0 215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9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 14787,'-3'7'1705,"8"-10"187,8-3-1115,-11 5-744,1 0 0,-1 1 0,0-1 0,1 0 0,-1 1-1,1 0 1,-1-1 0,1 1 0,-1 0 0,1 0 0,-1 1-1,1-1 1,-1 0 0,1 1 0,-1-1 0,0 1 0,1 0-1,-1 0 1,0 0 0,0 0 0,1 0 0,-1 1-1,0-1 1,0 1 0,0-1 0,0 1 0,-1 0 0,1 0-1,0 0 1,-1-1 0,1 2 0,-1-1 0,0 0 0,0 0-1,0 0 1,0 1 0,0-1 0,1 3 0,1 6-21,0 0 0,-1-1 0,0 1 0,0 0 0,-1 0 0,-1 0 0,0 17 0,-3-8 19,0 0 0,0-1 0,-2 1 0,-1-1 1,-14 35-1,13-40 24,0 0 0,0-1 0,-1 0 1,-1 0-1,0-1 0,-1 0 0,-1-1 1,-13 13-1,21-22-35,0 0 0,0 0 0,0-1 0,0 1-1,0-1 1,0 1 0,0-1 0,0 0 0,-5 1 0,8-2-18,-1 0 1,1 0 0,-1 0-1,0 0 1,1 0-1,-1 0 1,1 0-1,-1 0 1,1 0-1,-1 0 1,1 0-1,-1-1 1,1 1-1,-1 0 1,1 0-1,0 0 1,-1-1-1,1 1 1,-1 0 0,1 0-1,-1-1 1,1 1-1,0 0 1,-1-1-1,1 0-3,-1 0 1,1 0-1,0 0 0,0 0 1,0 0-1,0 0 0,0 1 0,0-1 1,0 0-1,0 0 0,0 0 1,0 0-1,1 0 0,-1 0 0,0 0 1,1 1-1,-1-1 0,0 0 1,1-1-1,0 0-8,0 0 1,0 0-1,0 1 1,0-1 0,0 0-1,1 0 1,-1 1-1,0-1 1,1 0-1,0 1 1,-1-1-1,1 1 1,0 0-1,-1 0 1,1 0-1,0 0 1,0 0-1,0 0 1,0 0-1,0 0 1,0 1-1,0-1 1,1 1-1,-1 0 1,0-1-1,0 1 1,0 0 0,0 0-1,0 0 1,3 1-1,-1 0 2,0 0-1,-1 0 1,1 0-1,0 1 1,0-1 0,-1 1-1,1 0 1,-1 0-1,0 0 1,1 1 0,-1-1-1,0 1 1,0 0-1,-1 0 1,5 4 0,-3 1 4,1 0 0,-1 0 0,4 13 0,-6-15 2,0 0 0,1 0 0,-1-1 0,1 1 0,1-1 0,-1 1 0,1-1 0,6 7 1,-10-12 1,1 1 0,0-1 0,0 1 0,-1-1 0,1 0 0,0 1 1,0-1-1,0 0 0,0 1 0,0-1 0,0 0 0,0 0 1,-1 0-1,1 0 0,0 0 0,0 0 0,0 0 0,0 0 0,0 0 1,0 0-1,0-1 0,0 1 0,0 0 0,-1-1 0,1 1 1,0 0-1,0-1 0,0 1 0,-1-1 0,1 0 0,0 1 1,0-1-1,-1 1 0,1-1 0,0-1 0,23-29 39,-21 26-35,9-14 20,-1 1 0,-2-2 0,1 1 0,-2-1-1,-1-1 1,0 0 0,6-35 0,-13 55-33,0 0 0,0 0 0,1 0 0,-1 0 0,0 0 0,0 0 0,0 0 0,0 0 0,0 0 0,0 0 1,0 0-1,-1 0 0,1 0 0,0 0 0,0 0 0,-2-2 0,2 3-32,-1 0-1,0 0 1,0 0 0,0 0 0,1 0-1,-1 0 1,0 0 0,0 1 0,1-1 0,-1 0-1,0 0 1,1 1 0,-1-1 0,0 1-1,1-1 1,-1 0 0,0 1 0,1-1-1,-1 1 1,1-1 0,-2 2 0,-4 1-134,0-2-62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10290,'0'0'1056,"-3"0"-776,-3 1-328,0 0 905,1 2-633,0 0-64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185 103 12483,'5'-9'1112,"-1"-1"0,0 0 0,0 0 0,-1 0 0,3-20 0,-6 30-1075,0-1 0,1 0 1,-1 0-1,0 1 0,0-1 1,0 0-1,0 0 0,0 0 1,0 1-1,0-1 0,0 0 1,0 0-1,0 0 1,0 1-1,-1-1 0,1 0 1,0 0-1,0 1 0,-1-1 1,1 0-1,-1 0 0,1 1 1,0-1-1,-1 0 0,0 1 1,1-1-1,-1 0 0,-1 1-12,1-1 0,0 1 0,0-1 0,-1 1 0,1 0 0,0 0 0,-1 0 0,1 0 0,0 0 0,0 0 0,-1 0 0,1 0 0,0 0 0,0 1 0,-2 0 0,-3 0 3,0 1 1,1 1 0,-1-1 0,1 1 0,0 0 0,-8 6 0,2 2 4,0 0 0,1 1-1,0 1 1,1-1 0,0 2 0,1-1 0,0 1 0,-5 16 0,2-4 24,2 0 0,1 0 1,-8 49-1,14-66-43,1 1 0,0 0 0,1-1 0,0 1-1,0 0 1,3 16 0,-2-24-12,-1 1 0,1-1 0,0 0 0,0 0 1,0 1-1,0-1 0,0 0 0,0 0 0,1 0 0,-1 0 0,1 0 0,0 0 0,-1 0 0,1-1 1,0 1-1,0 0 0,0-1 0,0 0 0,0 1 0,0-1 0,0 0 0,1 0 0,-1 0 0,0-1 1,1 1-1,-1 0 0,0-1 0,1 0 0,-1 1 0,1-1 0,2 0 0,4-1 3,1 0-1,-1 0 1,0 0-1,0-2 1,0 1-1,0-1 1,-1 0-1,1-1 1,-1 0-1,0 0 1,14-10-1,-4 2 14,-1-2 0,0 0 0,27-31 0,-30 28 7,0 0 1,-1-1 0,13-24-1,-21 32 10,0 0 0,0 0 0,-1 0 0,-1 0-1,0-1 1,0 0 0,-1 1 0,1-18 0,-4 15 57,-5 11 20,5 3-98,-1 0 1,1 0 0,-1 1-1,1-1 1,0 0-1,-1 1 1,1-1-1,0 1 1,0-1-1,-2 4 1,-8 15 9,1 1 0,0 0 0,1 1 0,2-1 0,0 2 1,1-1-1,2 1 0,0-1 0,-1 37 0,5-56-34,0 0 1,0 0-1,1 0 0,-1 0 0,1 0 0,0 0 0,0-1 1,0 1-1,0 0 0,0-1 0,3 4 0,-4-4-33,1-1 0,1 0 0,-1 0 0,0 0 0,0 0 0,0 0 0,1 0 0,-1 0 0,0 0 0,1 0 0,-1-1 0,1 1 0,-1 0 0,1-1 0,-1 1 0,2-1 0,1 0-28,0 1 1,0-2-1,0 1 0,0 0 1,-1-1-1,1 0 1,0 0-1,-1 0 0,1 0 1,0-1-1,-1 1 1,0-1-1,1 0 0,-1 0 1,0 0-1,4-3 0,25-26-261,-2-13-104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15755,'11'6'1545,"5"-2"-1137,3-1-120,5 0 656,6 1-448,2-1-112,1-2-136,0-1-144,-3 0-344,-3 0-224,-5 2-328,-8 2 2320,-8 3-1600,-6 2-8,-13 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14251,'-6'10'1360,"8"-3"-752,5-3-151,11-1 751,8-2-216,12-1-320,2-2-72,6-6-264,1 1-208,-3-7-664,-4 3 544,-5-7-152,-8 3-136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14307,'37'9'393,"1"-1"1,0-3-1,0-1 1,69-1-1,157-24 72,-116 6-158,380-8 5,457-3-173,-793 18 15,326 28 0,-487-16-111,0-1-1,1-2 0,-1-1 1,1-1-1,54-10 1,-74 9-19,-12 1-22,1 1 0,-1 0 0,1-1 1,-1 1-1,1-1 0,-1 1 0,1-1 0,-1 1 0,0-1 1,1 1-1,-1-1 0,0 0 0,1 1 0,-1-1 1,0 1-1,0-1 0,0 0 0,1 1 0,-1-1 0,0 0 1,0 1-1,0-1 0,0-1 0,1-14 41,-2 7-11,-2 9-21,-1 10 0,-13 173 77,4-54 119,4 206 0,11-317-173,7 32 1,2 11-26,-11-55 31,-3-10 69,-2-13-39,2-2-34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198 232 13051,'-4'-6'554,"-1"-1"0,0 1 0,0 0 0,-1 1 0,1-1 0,-1 1 0,-8-5 0,11 8-391,0 1 1,0-1-1,0 1 0,0 0 0,-1 0 0,1 0 1,0 1-1,0-1 0,-1 1 0,1 0 0,0 0 1,-1 0-1,1 0 0,0 0 0,0 1 0,-1 0 1,1-1-1,0 1 0,-5 2 0,0 0 26,0 1-1,1 0 1,-1 0-1,-13 10 1,19-13-180,0 1 0,0-1 0,0 1 0,0 0 0,1-1 0,-1 1 0,0 0 0,1 0 0,0 0 0,-1 0 0,1 0 0,0 1-1,0-1 1,0 0 0,0 0 0,1 1 0,-1-1 0,1 1 0,-1-1 0,1 1 0,0 3 0,0-4-9,1 0 1,0-1-1,-1 1 0,1 0 0,0-1 0,0 1 0,0 0 0,0-1 0,1 1 0,-1-1 0,0 0 0,0 1 0,1-1 1,-1 0-1,1 0 0,-1 0 0,1 0 0,0 0 0,-1 0 0,1 0 0,0-1 0,0 1 0,0-1 0,-1 1 0,5 0 1,5 1-18,1 0 0,21 0 0,6-2-39,1-3 0,40-7 1,47-3-132,-95 15 135,-30-2 65,-1 1 1,0-1 0,0 1-1,1-1 1,-1 0-1,0 1 1,0 0-1,0-1 1,0 1-1,0 0 1,0-1 0,0 1-1,0 0 1,0 0-1,0 0 1,-1 0-1,1 0 1,0 0 0,0 0-1,-1 0 1,2 2-1,5-36 1017,8-124-267,-12 102-995,-3 52 142,0 1 0,1-1 0,-1 1 0,0-1 1,1 1-1,0-1 0,-1 1 0,1-1 0,0 1 1,0 0-1,0-1 0,2-2 0,-2 5 37,0-1 0,1 0 0,-1 1 0,0-1 1,0 0-1,0 1 0,0-1 0,1 1 0,-1 0 0,0-1 0,0 1 0,1 0 0,-1 0 1,0 0-1,1 0 0,-1 0 0,0 0 0,0 0 0,1 0 0,-1 0 0,0 1 0,0-1 1,1 1-1,-1-1 0,0 1 0,0-1 0,2 2 0,29 12-450,11 7-137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 15107,'26'-33'2578,"-24"56"-548,-9 124-1257,-34 192 1,34-291-650,-1-6 43,6-33 28,8-32-12,73-405 615,-74 416-722,2 14-33,7 19 0,-11-17-28,0 2-54,1-1-1,0 0 1,1 0-1,-1 0 0,1 0 1,0-1-1,0 0 1,1 0-1,-1 0 1,1-1-1,-1 1 1,1-2-1,0 1 0,1 0 1,-1-1-1,0 0 1,1-1-1,6 1 1,-7-1-116,0-1 0,0 0-1,0-1 1,0 1 0,0-1 0,-1 0 0,1-1 0,0 1 0,0-1 0,-1 0 0,1-1 0,-1 0 0,0 1 0,0-1 0,0-1 0,0 1 0,0-1 0,-1 0 0,1 0 0,4-6 0,20-25-831,-17 23 357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65 11698,'2'-1'246,"-1"0"0,1 0-1,0 0 1,0 0 0,-1 0-1,1 1 1,0-1 0,0 1-1,0-1 1,0 1 0,0 0-1,0-1 1,0 1 0,2 1-1,3-2 187,-2-1-80,1 1 0,-1-1 0,0 0-1,0-1 1,0 1 0,6-5-1,-10 7-279,0-1-1,-1 1 1,1-1-1,0 0 1,0 1-1,-1-1 0,1 0 1,0 1-1,-1-1 1,1 0-1,-1 0 1,1 0-1,-1 0 1,1 0-1,-1 0 1,0 1-1,1-3 0,-1 2-35,0 0-1,-1 1 0,1-1 0,0 0 1,-1 0-1,1 1 0,0-1 0,-1 0 0,1 0 1,-1 1-1,1-1 0,-1 0 0,1 1 0,-1-1 1,0 1-1,1-1 0,-1 1 0,0-1 1,1 1-1,-1-1 0,0 1 0,0 0 0,1-1 1,-1 1-1,-1-1 0,-1 0-5,0 0-1,-1 0 1,1 0 0,-1 1-1,1-1 1,-1 1 0,1 0-1,-1-1 1,1 2-1,-1-1 1,1 0 0,-1 1-1,1-1 1,-1 1 0,1 0-1,-1 0 1,1 1 0,0-1-1,0 1 1,0 0-1,0-1 1,0 1 0,0 0-1,-4 5 1,0-2-21,1 1 0,1 0 0,-1 1-1,1-1 1,0 1 0,1 0 0,-1 0 0,1 0 0,-4 12 0,5-8 4,0 0 1,0 0-1,1 0 1,0 1-1,1-1 1,1 1 0,0-1-1,2 19 1,-2-24-8,1 0 1,0-1 0,1 1-1,-1 0 1,1-1 0,0 1 0,0-1-1,1 0 1,-1 0 0,1 0-1,0 0 1,1 0 0,-1 0-1,1-1 1,0 0 0,0 1 0,1-2-1,7 7 1,-9-9-49,-1 1 0,1-1-1,0 0 1,0 0 0,0 0 0,0 0 0,0-1-1,0 1 1,0-1 0,0 0 0,0 1 0,0-1-1,0-1 1,0 1 0,0 0 0,0-1 0,0 0-1,0 0 1,-1 1 0,1-2 0,0 1 0,0 0 0,-1-1-1,1 1 1,0-1 0,-1 0 0,4-3 0,5-4-203,-1-1 0,0-1 0,-1 0 0,12-16 0,-18 23 250,19-28-462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151 144 14739,'-6'1'189,"1"-1"-1,-1 1 1,0 0-1,0 1 1,0-1-1,1 1 1,-1 0-1,1 1 1,-1-1-1,1 1 0,0 0 1,0 1-1,0-1 1,0 1-1,1 0 1,0 0-1,-1 0 1,2 0-1,-1 1 1,0 0-1,1 0 1,0 0-1,-3 6 1,1-1-116,0 1 0,0-1 0,1 1 0,1 0 0,0 0 0,0 1 1,1-1-1,1 1 0,0-1 0,1 24 0,0-33-65,0 0-1,0 0 1,0 1 0,1-1 0,-1 0-1,1 0 1,-1 0 0,1 0-1,0 0 1,0 0 0,0 0-1,0 0 1,0 0 0,0 0 0,0 0-1,1-1 1,-1 1 0,4 2-1,-4-3 2,1 0 0,0-1 0,-1 1 0,1 0 0,0-1 0,0 0-1,-1 1 1,1-1 0,0 0 0,0 0 0,0 0 0,0 0 0,-1 0-1,1 0 1,0-1 0,0 1 0,3-1 0,5-3 20,-1-1 0,1 0 0,0 0 0,-1 0 0,0-1 0,9-9 0,13-11 36,-2-2 0,0-1-1,-2-2 1,-2 0-1,0-2 1,-3-1 0,0 0-1,28-64 1,-46 78-13,-4 20-51,0 0 0,0 0 1,-1 0-1,1 0 0,0-1 1,0 1-1,0 0 0,-1 0 1,1 0-1,0 0 1,0 0-1,-1 0 0,1 0 1,0 0-1,0 0 0,0 0 1,-1 0-1,1 0 0,0 0 1,0 0-1,-1 0 0,1 0 1,0 0-1,0 0 0,-1 0 1,1 0-1,0 0 0,0 0 1,0 0-1,-1 0 1,1 1-1,0-1 0,0 0 1,0 0-1,-1 0 0,1 0 1,0 1-1,0-1 0,-4 3 10,0 0 0,0 1 0,1-1 1,-1 1-1,-3 5 0,-8 14 49,1 0 1,-20 50-1,28-57-38,0 0-1,1 1 1,1 0-1,1 0 1,-3 31-1,6-45-48,-1-1 0,1 0 0,0 1 0,0-1 0,0 1 0,1-1-1,-1 1 1,1-1 0,-1 0 0,1 1 0,0-1 0,0 0 0,0 1 0,0-1-1,0 0 1,1 0 0,-1 0 0,0 0 0,1 0 0,0 0 0,-1-1 0,1 1-1,0 0 1,3 1 0,-1-2-18,-1 1 0,1-1 0,-1 0-1,1-1 1,0 1 0,0-1 0,-1 1-1,1-1 1,0 0 0,0 0 0,-1-1 0,1 1-1,0-1 1,6-2 0,22-8-226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11626,'2'-1'2234,"1"8"-751,0 47-79,-2 0 0,-7 60 0,2-54-881,-13 293 878,25-378-1055,3-37-189,34-167-27,-33 182-200,2 0 0,35-79 0,-46 119 50,1-1 1,1 1-1,-1 0 0,1 0 0,0 0 1,1 1-1,0 0 0,0 0 0,11-9 1,-15 14 14,0 0 1,0-1 0,0 1 0,1 0-1,-1 0 1,0 0 0,1 0 0,-1 1-1,0-1 1,1 1 0,-1 0 0,1-1-1,-1 1 1,1 0 0,-1 0 0,1 0-1,-1 1 1,1-1 0,-1 1 0,1-1-1,-1 1 1,0 0 0,1 0 0,-1 0-1,0 0 1,0 0 0,0 1 0,0-1-1,0 1 1,0-1 0,0 1 0,0 0-1,0-1 1,-1 1 0,1 0 0,1 4-1,0-3 12,0 1 0,-1-1 0,1 1 0,-1 0 0,0 0-1,0 0 1,-1 0 0,1 0 0,-1 0 0,1 0 0,-2 0 0,1 1 0,0-1-1,-1 0 1,0 1 0,1-1 0,-2 0 0,1 1 0,-1-1 0,1 0-1,-1 1 1,0-1 0,-1 0 0,1 0 0,-1 0 0,0 0 0,0 0-1,0 0 1,0 0 0,-1-1 0,-5 7 0,0-1 51,1-1 1,-2-1-1,1 0 0,-1 0 1,0 0-1,-1-1 1,0-1-1,0 1 0,0-2 1,0 1-1,-18 4 0,18-6-170,0-1-1,-1 0 0,1-1 1,0 0-1,-20 0 0,30-1 80,-1 0-1,1 0 0,-1 0 1,1 0-1,-1 0 1,1 0-1,0 0 0,-1 0 1,1 0-1,-1 0 0,1 0 1,-1 0-1,1 0 1,0 0-1,-1-1 0,1 1 1,-1 0-1,1 0 0,0 0 1,-1-1-1,1 1 0,-1 0 1,1-1-1,0 1 1,-1 0-1,1-1 0,0 1 1,0 0-1,-1-1 0,1 1 1,0 0-1,0-1 1,0 1-1,-1-1 0,1 1 1,0 0-1,0-1 0,0 1 1,0-1-1,0 1 1,0-1-1,0 1 0,0-1 1,0 1-1,0 0 0,0-1 1,0 1-1,0-1 0,0 1 1,0-1-1,1 1 1,-1 0-1,0-1 0,0 1 1,0-1-1,1 1 0,-1 0 1,1-1-1,1-2-58,0 1-1,0 0 0,0-1 1,0 1-1,1 0 1,-1 0-1,4-2 1,20-7-619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48 14507,'-2'0'148,"1"0"0,-1-1 0,1 2 0,-1-1 0,1 0 0,-1 0 0,1 0 0,-1 1 0,1-1 0,-1 1 0,1-1 0,0 1 0,-1 0 0,1-1 0,0 1 0,-1 0 0,1 0 0,0 0 0,0 0 0,-2 1 0,-22 25 1047,23-25-974,-1 3-101,0-1 1,0 1 0,0 0-1,1 1 1,0-1 0,-1 0-1,2 1 1,-1-1-1,1 1 1,-2 8 0,3-12-105,0 0 1,0-1 0,0 1 0,0-1-1,0 1 1,0-1 0,1 1 0,-1-1-1,0 1 1,1-1 0,-1 1 0,1-1-1,0 1 1,-1-1 0,1 0 0,0 1 0,2 1-1,-2-2-9,0 0-1,1 0 0,-1-1 1,1 1-1,-1 0 0,1-1 1,-1 1-1,1-1 0,-1 1 1,1-1-1,0 0 0,-1 0 1,1 0-1,0 0 0,-1 0 1,1 0-1,-1 0 0,1 0 1,0-1-1,2 0 0,3-1 2,0-1 0,0 1-1,0-2 1,-1 1 0,1-1 0,-1 1-1,0-2 1,0 1 0,-1-1-1,7-6 1,-2 1 11,-1-1 1,0 1-1,0-1 0,9-19 1,-17 29-16,0 0 0,0-1 0,-1 1 0,1-1 0,-1 0 0,1 1 0,-1-1 0,1 1 0,-1-1 0,0 0 0,0 1 0,0-4 0,0 5-4,0 0 1,0 0 0,0-1 0,0 1 0,0 0-1,0 0 1,0 0 0,0 0 0,0 0 0,0-1 0,-1 1-1,1 0 1,0 0 0,0 0 0,0 0 0,0 0-1,0 0 1,0 0 0,0 0 0,-1-1 0,1 1-1,0 0 1,0 0 0,0 0 0,0 0 0,-1 0-1,1 0 1,0 0 0,0 0 0,0 0 0,0 0 0,0 0-1,-1 0 1,1 0 0,0 0 0,0 0 0,0 0-1,-1 0 1,-10 9 27,4-1-11,0 0 0,1 0 1,0 1-1,0 0 1,-6 15-1,8-17-5,2 0 0,-1-1 0,1 1 0,0 0 0,0 0 0,1 0 0,0 0 0,0 0 0,0 8 0,1-14-9,0-1-1,0 1 1,0 0 0,1-1 0,-1 1 0,0 0 0,0-1 0,0 1 0,1-1 0,-1 1 0,0-1 0,1 1 0,-1 0 0,0-1 0,1 1 0,-1-1 0,1 1 0,-1-1 0,1 0 0,-1 1 0,1-1-1,-1 0 1,1 1 0,-1-1 0,1 0 0,0 1 0,-1-1 0,1 0 0,-1 0 0,1 0 0,0 1 0,-1-1 0,1 0 0,0 0 0,-1 0 0,1 0 0,0 0 0,-1 0 0,1-1 0,-1 1 0,1 0-1,0 0 1,-1 0 0,1-1 0,0 1 0,-1 0 0,1 0 0,-1-1 0,1 1 0,0-1 0,30-19 93,9-21-9,-32 32-66,0 0-1,1 0 0,0 1 1,0 0-1,13-8 1,-21 16-20,-1 0 0,1 0 1,-1-1-1,1 1 0,-1 0 0,1 0 1,-1 0-1,1-1 0,-1 1 1,1 0-1,-1 0 0,1 0 1,-1 0-1,1 0 0,-1 0 0,1 0 1,0 0-1,-1 1 0,1-1 1,-1 0-1,1 0 0,-1 0 1,1 0-1,-1 1 0,1-1 0,-1 0 1,1 1-1,-1-1 0,0 0 1,1 1-1,-1-1 0,1 0 1,-1 1-1,0-1 0,1 1 0,-1-1 1,0 1-1,0-1 0,1 1 1,-1-1-1,0 1 0,0-1 0,0 1 1,0-1-1,1 1 0,-1-1 1,0 1-1,0-1 0,0 1 1,0-1-1,0 1 0,-1 0 0,2 36 68,-1-30-56,-1 3 5,0-5 7,1 0 0,0-1 0,0 1 0,0 0 0,2 8 0,-2-12-20,1 0 0,-1-1-1,0 1 1,1 0 0,-1-1-1,0 1 1,1 0-1,-1-1 1,1 1 0,-1-1-1,1 1 1,-1-1 0,1 1-1,0-1 1,-1 1-1,1-1 1,0 1 0,-1-1-1,1 0 1,0 0-1,-1 1 1,1-1 0,0 0-1,0 0 1,-1 0 0,1 1-1,0-1 1,0 0-1,-1 0 1,1 0 0,0 0-1,0 0 1,-1-1 0,1 1-1,0 0 1,0 0-1,-1 0 1,1-1 0,0 1-1,-1 0 1,1-1-1,1 0 1,13-6 37,1-2-1,-1 1 1,-1-2-1,27-22 1,-26 19-57,1 1 1,0 1-1,26-13 0,-40 23 0,-1 0 0,1 0 0,0 1 0,0-1 0,0 1 0,0-1 0,1 1-1,-1 0 1,0 0 0,0 0 0,0 0 0,0 0 0,0 0 0,3 1 0,16 1-1588,-19-3 1504,1 0 1,0-1 0,0 1 0,-1 0-1,1-1 1,-1 0 0,1 0-1,-1 1 1,0-1 0,0-1 0,0 1-1,0 0 1,0 0 0,0-1-1,2-4 1,1 1-107,17-26-391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15003,'-24'79'2263,"-11"41"120,30-100-1985,2 1 0,0 0 1,-1 37-1,4-51-390,0-1 1,1 1-1,0-1 1,0 0-1,0 0 0,0 1 1,1-1-1,0 0 1,0 0-1,1 0 0,0-1 1,0 1-1,0-1 1,1 1-1,4 4 1,-8-10-26,0 1 1,0-1 0,0 0-1,0 0 1,0 0 0,0 0-1,0 0 1,0 0 0,0 0-1,1 1 1,-1-1 0,0 0 0,0 0-1,0 0 1,0 0 0,0 0-1,0 0 1,0 0 0,0 0-1,0 0 1,0 0 0,1 0-1,-1 1 1,0-1 0,0 0 0,0 0-1,0 0 1,0 0 0,0 0-1,0 0 1,1 0 0,-1 0-1,0 0 1,0 0 0,0 0-1,0 0 1,0 0 0,0 0 0,1 0-1,-1 0 1,0 0 0,0 0-1,0 0 1,0-1 0,0 1-1,0 0 1,0 0 0,1 0-1,-1 0 1,0 0 0,0 0 0,0 0-1,0 0 1,0 0 0,0 0-1,0 0 1,0-1 0,0 1-1,0 0 1,0 0 0,0 0-1,0 0 1,1 0 0,-1-1 0,-3-11-674,-8-17-256,0 11 508,0 0 1,-2 1-1,-19-21 0,8 13 1278,-32-26 1,55 51-800,1 0 0,0-1-1,-1 1 1,1 0 0,0 0 0,0 0 0,-1 0 0,1-1 0,0 1 0,0 0 0,0 0 0,-1-1 0,1 1 0,0 0 0,0 0 0,0-1 0,0 1 0,0 0 0,-1 0 0,1-1-1,0 1 1,0 0 0,0-1 0,0 1 0,0 0 0,0 0 0,0-1 0,0 1 0,0 0 0,0-1 0,9-1 613,22 5-274,-24-2-275,6 1-200,0 0-1,0-1 0,0-1 1,0 0-1,0-1 0,-1 0 1,1-1-1,0-1 1,21-6-1,-6-6-115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15027,'7'1'372,"7"1"1774,-25 1 111,-5 0-1860,-1 1 1,0 0 0,1 2-1,0 0 1,0 0 0,1 2-1,-1 0 1,2 1 0,-25 18-1,38-26-406,-1 0 0,1-1 0,0 1 0,0 0 0,0 0 0,0 0 0,0 0 0,0 1 0,0-1 0,0 0 0,0 0 0,1 0 0,-1 1 0,0-1 0,1 0 0,-1 1 0,1-1 0,0 1 0,-1-1 0,1 1 0,0-1 0,0 2 0,0-2-13,1 0 1,-1 0-1,1 0 1,0 0-1,0 0 0,-1-1 1,1 1-1,0 0 1,0 0-1,0-1 1,0 1-1,0-1 1,0 1-1,0-1 0,0 1 1,0-1-1,0 1 1,0-1-1,0 0 1,0 0-1,2 1 1,10 0-194,0 1 1,0-2 0,18-1 0,-31 1 212,57-5-553,-41 2 453,-1 1 1,1 1 0,-1 0 0,1 2-1,18 1 1,-33-2 102,0 1 0,0-1-1,0 0 1,0 0 0,0 1-1,0-1 1,0 0 0,1 1-1,-1-1 1,0 1 0,0 0-1,-1-1 1,1 1 0,0 0-1,0-1 1,1 2 0,-2-1 2,0-1 0,0 1 0,1-1 1,-1 0-1,0 1 0,0-1 0,0 1 0,0-1 0,0 1 1,0-1-1,0 1 0,0-1 0,0 1 0,0-1 1,0 1-1,-1-1 0,1 1 0,0-1 0,0 1 1,0-1-1,-1 1 0,1-1 0,0 0 0,0 1 0,-1 0 1,-2 2 21,1-1 1,-1 1-1,0 0 1,-1-1-1,1 1 1,0-1-1,-6 3 1,-20 9 229,-1-1 0,-56 17-1,69-26-310,-1 0 0,-1-1 0,1 0 0,0-2 0,-1 0 0,-25-3 0,38 2 28,1-1 1,-1 0-1,1 0 0,0 0 0,0-1 1,-1 0-1,1 0 0,0 0 0,-7-5 1,-8-8-189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17308,'3'0'1808,"0"0"-1056,1-5-312,-1 1 1233,3 3-673,3-1-488,-2-1-288,-2-8-104,0-2-8,-4-3-128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51 182 11843,'1'-7'173,"1"-1"0,1 1 1,-1 0-1,1 1 0,0-1 1,1 0-1,0 1 0,0 0 1,0 0-1,1 0 0,0 0 0,0 1 1,0 0-1,10-8 0,0 1 10,1 2 0,0-1-1,0 2 1,29-12-1,-37 17-142,0 1 0,1 1-1,-1 0 1,1 0 0,-1 0-1,1 1 1,16 0 0,-23 1-40,0 0 1,1 0 0,-1 1-1,0-1 1,1 1-1,-1-1 1,0 1-1,0 0 1,1-1 0,-1 1-1,0 0 1,0 0-1,0 1 1,0-1-1,0 0 1,-1 1 0,1-1-1,0 1 1,0 0-1,-1-1 1,0 1-1,1 0 1,-1 0-1,0 0 1,0 0 0,1 0-1,-2 0 1,1 1-1,0-1 1,0 0-1,-1 0 1,1 1 0,-1-1-1,0 4 1,1 4-5,-2 1 0,0-1 0,0 0 1,-1 0-1,0 0 0,0 0 0,-1 0 1,-1 0-1,-5 10 0,-49 86 101,53-97-82,-116 172 441,-8 16 506,128-196-952,-3 6 65,0 0 1,0 1-1,0-1 1,-3 13-1,7-19-65,0 0-1,-1 0 1,1 0 0,0 0 0,0 0 0,0 0-1,0 0 1,-1 0 0,2 0 0,-1 0 0,0 0-1,0 0 1,0 0 0,0 0 0,1 0 0,-1 0-1,0 0 1,1 0 0,-1 0 0,1 0 0,-1-1-1,1 1 1,-1 0 0,1 0 0,0 0 0,-1-1-1,1 1 1,0 0 0,0-1 0,-1 1 0,1 0-1,0-1 1,0 1 0,0-1 0,0 0 0,0 1-1,0-1 1,0 0 0,0 1 0,0-1 0,0 0-1,0 0 1,0 0 0,0 0 0,1 0 0,9 0 11,0 0 0,0-1 1,0-1-1,0 1 1,0-2-1,19-6 0,64-30-326,-93 38 302,23-9-318,-1-2 0,0-1 1,0-1-1,-2-1 0,0-1 0,0-1 1,32-34-1,-16 0-222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11875,'-8'9'262,"-1"0"1,2 0-1,-1 1 1,1 0 0,1 1-1,0 0 1,0 0-1,1 0 1,-7 23 0,5-10-4,2 0 0,0 0 0,-3 48 0,8-58-189,0 1 0,1-1-1,0 1 1,1-1 0,1 1 0,7 23 0,-8-34-51,-1 1 0,1-1 0,1 0 0,-1 0 0,1 1 0,-1-2 0,1 1 0,0 0 0,1 0 0,4 3 0,-6-5-12,1 0 0,0 0 1,0-1-1,-1 1 0,1-1 0,0 0 1,0 0-1,0 0 0,0 0 1,1-1-1,-1 1 0,0-1 1,0 0-1,0 0 0,0 0 1,0 0-1,4-1 0,3-1 6,-1 0-1,0-1 1,0 0-1,0-1 1,-1 0-1,1-1 1,-1 1-1,0-1 1,0-1-1,-1 0 1,12-11-1,0-1 67,-2-2-1,0 0 1,15-23-1,-24 31-12,-1-1-1,0 1 1,-1-1-1,0-1 1,-1 0-1,0 1 1,-1-1-1,-1-1 1,0 1 0,1-28-1,-4 36-37,0 0 1,0 0-1,0 0 1,-1 1-1,0-1 0,0 0 1,0 0-1,-1 1 1,0-1-1,0 1 0,-1-1 1,1 1-1,-1 0 0,0 0 1,0 0-1,-1 1 1,0-1-1,0 1 0,0-1 1,0 1-1,0 1 1,-1-1-1,0 1 0,0-1 1,0 1-1,0 1 0,0-1 1,0 1-1,-9-3 1,5 2-67,-1 0 0,0 1 0,0 0 0,0 1 1,0 0-1,-1 0 0,1 1 0,0 1 1,0-1-1,0 2 0,0-1 0,0 1 0,0 1 1,0 0-1,0 0 0,1 1 0,0 0 0,0 1 1,0 0-1,-9 7 0,4 1-151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138 486 9146,'11'-17'740,"-2"-1"0,0-1 0,-1 1 1,0-1-1,-2-1 0,0 1 0,4-33 0,-10 50-616,0 0 1,0 0-1,0 0 0,0 0 0,0 0 0,0 0 1,-1 0-1,1 0 0,-1 0 0,1 0 1,-3-4-1,3 6-82,-1-1 0,1 1-1,-1-1 1,1 1 0,-1-1 0,0 1 0,1 0 0,-1-1 0,0 1 0,1 0 0,-1-1 0,0 1 0,1 0 0,-1 0-1,0 0 1,0-1 0,1 1 0,-1 0 0,0 0 0,0 0 0,1 0 0,-1 0 0,0 1 0,0-1 0,1 0 0,-1 0-1,0 0 1,0 1 0,1-1 0,-1 0 0,0 1 0,1-1 0,-1 1 0,1-1 0,-1 0 0,0 1 0,0 0 0,-8 6 169,1 0 1,-1 0 0,1 1 0,0 0 0,1 0 0,-11 16 0,-35 62 349,49-78-536,-29 55 82,30-56-101,0 0 0,1 1 0,0-1 0,0 0 0,0 1 0,1 0 0,0 8 0,1-15-5,0 0 0,0 0 0,0 0 0,0 0 0,0 0 0,0 0 0,0-1 0,0 1 0,0 0 1,1 0-1,-1 0 0,0 0 0,1 0 0,-1 0 0,0 0 0,1-1 0,-1 1 0,1 0 0,0 0 0,-1-1 0,1 1 0,0 0 0,-1-1 0,1 1 0,0 0 0,-1-1 0,1 1 0,0-1 1,0 0-1,0 1 0,0-1 0,0 1 0,-1-1 0,1 0 0,0 0 0,0 0 0,0 1 0,0-1 0,0 0 0,0 0 0,0 0 0,0 0 0,0-1 0,0 1 0,0 0 0,1-1 1,5-1 2,0 0 0,0 0 1,0-1-1,0 0 1,8-6-1,20-12 15,-2-3 0,55-48 0,54-68 19,-92 87-53,-1-3-1,42-66 1,-84 112 2,0-1 0,8-19-1,-14 28 12,0 0-1,-1 0 0,1 0 1,-1 0-1,0 0 0,1 1 0,-1-1 1,0 0-1,0 0 0,0 0 1,-1-2-1,1 3 2,0 1 0,0-1 0,-1 1 0,1-1 0,0 1 0,0-1 0,-1 1 0,1-1 0,0 1 0,-1 0 0,1-1 0,-1 1 0,1 0 0,0-1 0,-1 1 1,1 0-1,-1 0 0,1-1 0,-1 1 0,1 0 0,-1 0 0,1 0 0,-1 0 0,1-1 0,-1 1 0,1 0 0,-1 0 0,1 0 0,-1 0 0,1 0 0,-1 0 0,1 1 0,-1-1 0,1 0 0,-1 0 0,1 0 0,-1 0 0,1 1 1,-1-1-1,1 0 0,-1 0 0,1 1 0,-1-1 0,-8 5-6,1-1 0,0 2 0,0-1 0,0 1 1,0 0-1,1 0 0,-9 11 0,-47 60 7,52-62 1,-97 139 27,93-130-16,1 2 1,2-1 0,1 1-1,-13 44 1,21-62-12,1 1-1,1 0 1,-1 0 0,1 1-1,1-1 1,1 14-1,-1-21-1,0 1-1,1 0 0,-1-1 1,1 1-1,0 0 0,-1-1 1,1 1-1,1-1 0,-1 0 1,0 1-1,1-1 0,-1 0 1,1 0-1,-1 0 0,1 0 1,0 0-1,0 0 0,0 0 0,0-1 1,0 1-1,1-1 0,-1 1 1,0-1-1,1 0 0,-1 0 1,1 0-1,3 1 0,2-1-10,0 0 0,0 0-1,1-1 1,-1 0-1,0 0 1,0-1-1,0 0 1,0-1 0,1 0-1,-2 0 1,1 0-1,0-1 1,14-8-1,2-1-27,-1-2-1,0-1 1,20-17-1,-12 6-34,31-31 1,-51 46 48,-1-1 0,0 0 0,0-1 0,-1 0 0,11-22 0,-16 21 6,-4 13 20,-1 1 0,1 0-1,0 0 1,0 0 0,0 0-1,0 0 1,0 0 0,0 0-1,0 0 1,0-1 0,0 1-1,-1 0 1,1 0 0,0 0-1,0 0 1,0 0 0,0 0-1,0 0 1,0 0 0,-1 0-1,1 0 1,0 0 0,0 0-1,0 0 1,0 0 0,0 0-1,0 0 1,-1 0 0,1 0-1,0 0 1,0 0 0,0 0-1,0 0 1,0 0 0,-1 0-1,1 0 1,0 0 0,0 0-1,0 0 1,0 0 0,0 1 0,0-1-1,0 0 1,-1 0 0,-17 16-13,6 1 19,0 0 1,1 1-1,-10 22 0,16-28-2,1-1 0,-1 1 0,2 0 0,-1 0-1,2 0 1,-3 20 0,5-30-10,0 1-1,0-1 1,0 1-1,1-1 1,-1 0-1,1 1 1,-1-1-1,1 0 1,0 1 0,0-1-1,0 0 1,0 0-1,0 0 1,0 0-1,0 0 1,1 0-1,-1 0 1,1 0-1,0-1 1,-1 1-1,1 0 1,0-1-1,0 0 1,0 1 0,0-1-1,0 0 1,0 0-1,1 0 1,-1 0-1,0 0 1,0-1-1,1 1 1,2 0-1,7 1-56,0-1-1,0 0 0,0 0 0,24-3 0,-9 0 11,0-1 0,0-1-1,0-1 1,-1-1 0,46-18-1,-71 24 80,0-1 0,0 1 0,0-1 0,1 1 0,-1-1 0,0 1 0,0-1-1,0 0 1,0 1 0,0-1 0,-1 0 0,1 0 0,0 0 0,0 0 0,0 0-1,-1 0 1,1 0 0,0 0 0,-1 0 0,1 0 0,-1 0 0,1-2 0,-1 2 5,0 0 1,-1 0 0,1 0 0,0 0 0,-1 0 0,1 0 0,-1 0 0,1 0 0,-1 0 0,0 0-1,1 0 1,-1 1 0,0-1 0,0 0 0,1 0 0,-1 1 0,0-1 0,0 1 0,0-1 0,-1 0-1,-6-3 174,0 0-1,-1 0 1,1 1-1,-12-2 1,-54-13 635,74 18-842,-1 0-1,1 0 1,0 0 0,0 0 0,-1 0 0,1 0-1,0-1 1,0 1 0,-1 0 0,1 0 0,0 0 0,0 0-1,0-1 1,0 1 0,-1 0 0,1 0 0,0-1 0,0 1-1,0 0 1,0 0 0,0-1 0,-1 1 0,1 0-1,0 0 1,0-1 0,0 1 0,0 0 0,0-1 0,0 1-1,0 0 1,0 0 0,0-1 0,0 1 0,0 0 0,0 0-1,0-1 1,1 1 0,-1 0 0,0-1 0,0 1 0,0 0-1,0 0 1,0-1 0,1 1 0,-1 0 0,0 0-1,8-10-201,19-8-1010,-1 1 0,2 1-1,0 2 1,47-17 0,-25 10 342,1-1-176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2091 176 11074,'-16'-14'151,"-1"1"-1,0 1 0,0 0 1,-2 1-1,1 1 1,-1 1-1,0 1 0,-1 0 1,-38-9-1,-13 2 189,-109-8 1,177 23-323,-162-16 565,-263 9 1,377 11-513,-1 2-1,1 2 1,-60 18-1,74-15-54,1 2 0,1 2 0,1 1 0,0 1 0,-34 24 0,25-10-16,2 1-1,1 3 0,1 1 1,3 1-1,0 2 1,3 2-1,1 1 0,3 1 1,1 2-1,-28 61 1,37-66 20,3 1 1,1 0-1,2 0 1,2 2-1,2-1 1,2 1-1,1 1 1,3-1-1,1 1 1,2 0-1,2-1 1,14 75-1,-11-95-6,1-1-1,1-1 1,1 0 0,0 0-1,2 0 1,1-1 0,0 0-1,1-1 1,1-1-1,1 0 1,1 0 0,17 15-1,-13-16-6,0-2-1,1 0 0,1-1 1,0-1-1,1-1 0,0-1 1,0-1-1,1-1 0,1-1 1,46 10-1,-30-13-5,-1-1 0,1-1 1,0-3-1,0-1 0,0-2 1,53-11-1,233-69-21,-165 31-74,-2-7-1,279-147 1,-398 183 32,-1-1 0,62-51 0,-83 59 45,-1-1-1,-1 0 0,0-1 0,-2-1 0,0 0 0,22-42 0,-20 27 25,-2-2-1,-1 0 1,-1 0-1,-3-1 0,-1 0 1,6-76-1,-11 63 97,-3-1-1,-1 0 1,-4 0-1,-16-82 1,17 113-49,-1 1 0,-1-1 0,-1 1 0,-1 0 0,0 1 1,-12-18-1,16 29-47,-1 1 0,0-1 0,0 1 0,0 0 0,-1 0 0,1 1 0,-2-1 0,1 1 0,0 1 0,-1-1 0,0 1 0,0 0 0,0 1 0,-1 0 0,1 0 0,-1 0 0,-15-2 0,8 4 7,0 1 0,-1 0 0,1 1 0,0 1 0,0 1 0,0 0 0,0 0-1,0 2 1,-19 8 0,-53 27-37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123 183 14491,'57'205'1667,"-46"-174"-1568,2-1 1,0 0-1,2-1 1,26 38 0,-34-57-83,1 0 1,0-1-1,1 0 1,15 14-1,-20-20-13,1 0-1,-1 0 1,0 0-1,1-1 1,-1 0-1,1 0 0,0 0 1,-1 0-1,1 0 1,0-1-1,0 0 1,0 0-1,8 0 1,-11-1-20,-1 0 1,0 0-1,1-1 1,-1 1-1,1 0 1,-1 0-1,1-1 1,-1 1 0,0-1-1,1 1 1,-1-1-1,0 0 1,1 0-1,-1 1 1,0-1-1,0 0 1,0 0-1,0 0 1,0 0 0,0 0-1,0 0 1,0-1-1,0 1 1,0 0-1,-1 0 1,1-1-1,0 1 1,-1 0-1,1-1 1,-1 1 0,0-1-1,1 1 1,-1 0-1,0-1 1,0 1-1,0-3 1,0-1-49,0 0 1,0 1-1,-1-1 0,0 0 1,0 0-1,0 0 0,-1 0 1,1 0-1,-4-6 0,-1 2-103,0 0 0,0 0-1,0 0 1,-1 1 0,0 0 0,-1 1-1,0 0 1,0 0 0,0 0-1,-1 1 1,0 1 0,0-1 0,0 1-1,-1 1 1,0 0 0,0 0-1,0 1 1,0 0 0,-13-1 0,14 3 32,0 0 1,-1 0-1,1 1 1,-1 0-1,1 1 1,0 0-1,-1 1 1,1 0 0,0 0-1,0 1 1,0 0-1,-8 4 1,9-3 301,1 0 1,0 1-1,0 0 1,1 0 0,-1 0-1,1 1 1,0 0-1,1 0 1,-6 7-1,5 1 1024,9-13-502,7-7-338,20-20-37,-3-1 0,39-48-1,-24 26-163,17-18 35,125-134 232,-179 196-407,29-26 63,-32 30-63,0-1-1,0 0 0,0 1 1,0-1-1,0 1 1,1 0-1,-1 0 0,0 0 1,1 0-1,-1 0 0,5 0 1,-6 1-7,-1 0 0,1 0 1,-1 0-1,1 1 0,-1-1 0,1 0 1,-1 1-1,1-1 0,-1 0 0,0 1 1,1-1-1,-1 1 0,1-1 0,-1 1 1,0-1-1,0 1 0,1-1 0,-1 1 1,0-1-1,0 1 0,1-1 0,-1 1 0,0-1 1,0 1-1,0-1 0,0 1 0,0 0 1,0-1-1,0 1 0,0-1 0,0 1 1,0-1-1,0 1 0,0-1 0,-1 1 1,1-1-1,0 1 0,0 0 0,-1-1 1,1 1-1,-11 30 63,-18 25 1,-3-2 0,-61 81 0,72-106-46,-2 3-3,4-3-19,-1-1 0,-2-1 1,-47 44-1,69-70-13,0-1 0,-1 1 1,1-1-1,-1 1 0,0-1 1,1 1-1,-1-1 0,1 0 0,-1 1 1,1-1-1,-1 0 0,0 0 1,1 0-1,-1 1 0,0-1 1,1 0-1,-1 0 0,0 0 0,0 0 1,-2-8-271,9-18-87,-5 25 364,17-47-833,46-91-1,40-40-188,-37 66 803,-65 108 245,1 0 0,-1 0 0,0 0 0,3-9 0,-5 14-16,0-1 0,0 1 0,0 0 0,0 0 0,0 0 0,0-1 1,0 1-1,0 0 0,0 0 0,0 0 0,0-1 0,0 1 0,0 0 0,0 0 0,0 0 0,0-1 0,0 1 0,0 0 1,0 0-1,0 0 0,0-1 0,0 1 0,0 0 0,0 0 0,0 0 0,0 0 0,-1-1 0,1 1 0,0 0 0,0 0 1,0 0-1,0 0 0,0 0 0,-1-1 0,1 1 0,0 0 0,0 0 0,0 0 0,0 0 0,-1 0 0,1 0 0,0 0 1,0 0-1,-1 0 0,-16 11 138,-1 8-13,1 0 0,1 0 1,-20 32-1,-37 73 349,47-78-292,-98 204 950,54-102-406,70-148-728,-3 7 6,0 0 0,-1 0 0,0 0 0,0 0 0,0-1 0,-1 0 0,-10 11-1,14-17-16,1 0-1,0 0 0,0 0 0,-1 1 0,1-1 0,0 0 0,-1 0 1,1 0-1,0 0 0,-1 0 0,1 0 0,0 0 0,-1 0 0,1 0 1,0 0-1,-1 0 0,1 0 0,0 0 0,-1 0 0,1 0 0,0 0 1,-1 0-1,1 0 0,0 0 0,-1-1 0,1 1 0,0 0 0,-1 0 1,1 0-1,0-1 0,0 1 0,-1 0 0,1 0 0,0-1 0,0 1 1,-1 0-1,1 0 0,0-1 0,0 1 0,0 0 0,0-1 0,0 1 1,-1 0-1,1-1 0,0 1 0,0-1 0,-3-20-756,3-60-381,3 1 0,17-91 0,-18 154 1023,-1 7 95,0 1-1,1-1 1,0 1 0,0-1 0,7-14 0,-9 23 76,0 0 0,0 1 0,1-1 1,-1 1-1,0-1 0,0 1 0,1-1 1,-1 1-1,0-1 0,1 1 0,-1-1 0,0 1 1,1 0-1,-1-1 0,1 1 0,-1-1 1,1 1-1,-1 0 0,1-1 0,-1 1 0,1 0 1,-1 0-1,1 0 0,-1-1 0,1 1 1,-1 0-1,1 0 0,0 0 0,-1 0 1,1 0-1,0 0 0,1 0 0,-1 1-1,0 0 1,0 0 0,1-1 0,-1 1 0,0 0-1,0 0 1,0 0 0,0 0 0,0 0-1,-1 1 1,1-1 0,1 1 0,4 10 66,0-1 0,6 17 0,-9-20 51,9 18 376,21 36 0,-28-52-477,2-1 0,-1-1 1,1 1-1,0-1 0,1-1 1,0 1-1,9 6 0,-14-12-47,0 0 0,0 0 0,0 0 1,1 0-1,-1-1 0,6 2 0,15-4 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13075,'0'1'54,"0"1"0,0-1 1,0 0-1,0 0 0,0 0 1,0 0-1,0 1 0,0-1 0,1 0 1,-1 0-1,0 0 0,1 0 1,-1 0-1,1 0 0,-1 0 0,1 1 1,-1-1-1,1-1 0,0 1 1,1 2-1,20 19 18,-18-19 17,27 24 103,2-2 0,0-2 0,1 0 0,1-3 0,2 0 0,72 26-1,-102-44-180,1 1 0,-1-2 0,1 1 0,-1-1 0,1 0 0,7 0 0,-13-1-18,0 0-1,0-1 1,-1 1-1,1 0 1,0 0 0,0-1-1,-1 1 1,1-1-1,-1 1 1,1-1 0,0 0-1,-1 0 1,1 0-1,-1 0 1,0 0 0,1 0-1,-1 0 1,0 0-1,1 0 1,-1-1 0,0 1-1,0 0 1,0-1 0,0 1-1,0-1 1,-1 1-1,1-1 1,0 0 0,-1 1-1,1-1 1,0-3-1,-1 2-53,1-1-1,0 0 0,-1 1 1,0-1-1,0 1 0,0-1 1,0 0-1,-1 1 0,0-1 1,1 1-1,-1-1 0,0 1 1,-1-1-1,1 1 1,0 0-1,-1 0 0,0-1 1,0 1-1,0 0 0,0 1 1,0-1-1,-1 0 0,1 1 1,-1-1-1,0 1 0,0 0 1,0 0-1,0 0 0,-6-3 1,2 2-54,0 0 0,0 1 0,0 0 1,0 0-1,-1 1 0,1-1 0,-1 2 0,1-1 1,-1 1-1,1 0 0,0 1 0,-1 0 0,-13 3 1,9 0 40,1 0 1,-1 0-1,1 1 1,0 1-1,0 0 1,0 1 0,-17 14-1,23-17 90,0 1-1,0-1 1,0 1-1,1 0 0,-1 0 1,2 1-1,-1 0 1,0-1-1,1 1 1,0 0-1,0 0 1,1 1-1,0-1 1,0 1-1,-2 12 1,4-17-1,-1 0 1,1 0-1,0-1 1,0 1 0,0 0-1,0 0 1,0 0-1,0-1 1,1 1 0,-1 0-1,0 0 1,1-1 0,0 1-1,-1 0 1,1-1-1,0 1 1,0-1 0,0 1-1,0-1 1,0 1 0,0-1-1,0 1 1,0-1-1,1 0 1,-1 0 0,0 0-1,1 0 1,-1 0 0,1 0-1,0 0 1,-1 0-1,1 0 1,-1-1 0,1 1-1,0-1 1,0 1 0,-1-1-1,1 0 1,3 0-1,1 0 52,0 0 0,0 0 0,0-1 0,0 0 0,0-1 0,0 1-1,0-1 1,0 0 0,-1 0 0,8-5 0,4-3 101,-1-1-1,-1-1 1,0-1 0,0 0-1,-1-1 1,-1 0 0,19-27-1,1-7 484,33-67 0,-89 203-454,16-66-307,-1-1 0,-1 0-1,-1 0 1,-16 26-1,20-38 15,-1 1 1,0-1-1,-1 0 0,0 0 0,0-1 1,-1 0-1,0-1 0,0 0 0,-1 0 1,-15 7-1,23-12 75,0-1-1,-1 0 1,1-1 0,0 1 0,-1 0 0,1-1 0,-1 1-1,1-1 1,-1 0 0,1 0 0,-1 0 0,1 0 0,-1 0 0,1 0-1,-1-1 1,1 1 0,-1-1 0,1 0 0,0 0 0,-1 0-1,1 0 1,0 0 0,0 0 0,0 0 0,0-1 0,0 1-1,0-1 1,0 0 0,0 1 0,0-1 0,1 0 0,-1 0 0,1 0-1,0 0 1,-2-4 0,-5-7-20,2-1 0,-1 0-1,2 0 1,-6-24 0,10 35 31,-9-32-7,-10-67 1,18 91 19,1-1 0,1 0 1,0 1-1,1-1 0,0 1 1,1-1-1,0 1 0,0-1 1,9-20-1,-9 28-1,0 1-1,0 0 1,0 0-1,0 0 1,1 0-1,-1 0 1,1 1-1,0-1 1,0 1-1,0-1 0,0 1 1,0 0-1,1 0 1,-1 1-1,1-1 1,-1 1-1,1 0 1,-1-1-1,1 2 1,0-1-1,-1 0 1,1 1-1,0-1 1,5 1-1,-3 0-2,0 0-1,-1 1 1,1-1 0,0 1-1,0 1 1,0-1-1,0 1 1,-1-1 0,1 2-1,-1-1 1,1 1-1,-1 0 1,0 0 0,0 0-1,5 4 1,-4 0-1,0 0-1,0 1 1,0-1-1,-1 1 1,-1 0 0,1 1-1,-1-1 1,-1 1 0,1 0-1,-1 0 1,3 16 0,-1 10 34,4 61 0,-8-83-21,2 70 49,6 68 118,-3-118-110,-6-32-65,0-1 0,0 1 0,0-1 0,0 1-1,0-1 1,0 1 0,0-1 0,1 1 0,-1-1-1,0 1 1,0-1 0,1 0 0,-1 1 0,0-1-1,1 1 1,-1-1 0,0 0 0,1 1 0,-1-1-1,1 0 1,-1 1 0,1-1 0,-1 0 0,1 0-1,-1 1 1,1-1 0,9-8 25,3-20-38,-5-1-5,0 0 1,-2 0 0,4-60 0,-10 86 13,5-66-12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13723,'-1'-1'47,"1"0"0,-1 0 0,0 0 0,1 0 0,-1 0 1,1 0-1,-1 0 0,1 0 0,0 0 0,-1 0 0,1-1 0,0 1 0,0 0 0,0 0 0,0 0 0,0-1 1,0 1-1,0 0 0,0 0 0,1-2 0,-1 2-27,1 1 1,0-1-1,-1 1 0,1 0 1,0-1-1,-1 1 0,1 0 1,0-1-1,0 1 1,-1 0-1,1 0 0,0 0 1,0 0-1,0 0 0,-1 0 1,1 0-1,0 0 0,0 0 1,-1 0-1,1 0 1,0 0-1,1 1 0,9 2 104,0 1 0,0 0 0,11 6 0,-19-8-54,43 20 25,-2 2 0,0 1 0,-2 3 0,-1 1 0,-1 2 0,51 52 1,-86-78-89,-1-1 2,0 0-1,0 0 1,-1 0 0,1 1 0,-1-1-1,0 1 1,0 0 0,0 0-1,3 11 1,-6-15-6,0 0-1,0 0 0,0-1 1,0 1-1,0 0 1,-1 0-1,1 0 1,0 0-1,-1-1 0,1 1 1,-1 0-1,1 0 1,-1-1-1,1 1 1,-1 0-1,1-1 0,-1 1 1,1-1-1,-1 1 1,0 0-1,1-1 0,-1 1 1,0-1-1,0 0 1,0 1-1,1-1 1,-1 0-1,0 1 0,0-1 1,0 0-1,0 0 1,1 0-1,-1 0 1,0 0-1,-1 0 0,-3 1-8,0 0 0,0-1 0,0 0 0,0 0 0,-5-1 0,-1-1-23,1-1-1,-1 0 1,1-1-1,0 0 1,-14-8 0,-48-33-17,54 34 64,-10-8 65,-49-29 483,114 68-132,122 55-604,-148-71 150,2 2-43,1-2 1,0 1-1,0-2 0,0 0 1,27 2-1,-57 16 49,1-7 34,0-1 0,-1-1 0,0-1 1,-1 0-1,-31 14 0,43-23-18,0 0-1,0 0 0,0-1 1,0 0-1,-1 0 0,1 0 0,-1 0 1,1-1-1,0 0 0,-1 0 0,-6-2 1,8 1 0,0 0 0,0-1 0,0 1 1,0-1-1,1 0 0,-1 0 0,1 0 0,-1 0 1,1-1-1,0 0 0,0 1 0,0-1 0,0 0 1,0 0-1,1-1 0,-5-6 0,4 3 24,-1 0-1,1-1 1,0 0-1,0 0 1,1 0-1,0 0 1,0 0 0,1 0-1,0-1 1,1 1-1,0 0 1,0-1-1,1 1 1,0 0-1,0 0 1,1-1-1,0 1 1,5-12-1,1-3-23,2 1-1,0 0 0,2 1 0,0 1 0,19-24 0,56-59-456,-68 82 374,11-12-133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23 114 12435,'0'-1'43,"-1"1"1,0 0 0,0 0 0,0 0-1,1 0 1,-1 0 0,0 0 0,0 0 0,0 0-1,1 0 1,-1 0 0,0 1 0,0-1-1,1 0 1,-1 1 0,0-1 0,0 0-1,1 1 1,-1-1 0,0 1 0,1-1 0,-1 1-1,1-1 1,-1 1 0,0-1 0,1 1-1,-1 0 1,1-1 0,0 1 0,-1 0-1,1-1 1,0 1 0,-1 0 0,1 0 0,0-1-1,0 1 1,-1 0 0,1 0 0,0 0-1,0-1 1,0 1 0,0 0 0,0 1-1,1 0 32,-1 0-1,1 1 0,0-1 0,0 0 0,0 0 0,0 0 0,0 0 0,0 0 0,1 0 0,-1-1 1,1 1-1,-1 0 0,1-1 0,0 1 0,2 2 0,5 1 41,0-1 1,0 0-1,0 0 0,1 0 1,-1-1-1,1-1 1,0 0-1,0 0 0,11 0 1,12 1 126,49-4 0,-26-6-198,-1-1-1,0-3 1,72-25 0,-64 17 2,119-19 1,-169 36-45,1 1 0,-1 1 0,1 0 1,-1 1-1,1 0 0,18 5 0,-25-4 0,0 0 0,0 0 0,0 1 0,0 0 0,0 1 0,-1 0 0,1 0 0,-1 0 0,0 1 0,-1-1 0,1 1 0,8 10 0,-13-14 18,0 0 0,0 0 0,0-1 0,0 1 0,1-1 0,-1 1 0,0 0 0,0-1 0,1 0 0,-1 1 0,0-1 0,1 0 0,-1 0 0,0 0 0,1 0 0,-1 0 0,0 0 0,1 0 0,-1 0 0,0 0 0,1-1 0,-1 1 0,0 0 0,2-2 0,-2-1-53,0 1 1,0-1-1,-1 0 0,1 0 0,-1 0 0,0 0 0,0 0 1,0 0-1,0 0 0,-1 0 0,1 0 0,-1 1 1,0-1-1,-1-5 0,-21-41-804,12 27 585,-1-7-77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1529 10418,'2'3'273,"7"14"1255,-4-16-532,0-10 108,24-152 1944,-16 73-2420,101-460 33,-63 318-634,-27 119 75,20-225 1,-43 320-36,0 11-25,-1 0-1,0-1 1,0 1 0,0 0-1,0 0 1,-1 0-1,-1-6 1,-1 7-60,2 11-296,0 2 53,0-8 66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4 151 11835,'-1'0'37,"1"0"0,0 0 1,0 0-1,0 0 1,0 0-1,0 1 1,-1-1-1,1 0 1,0 0-1,0 0 0,0 0 1,0 0-1,0 0 1,0 0-1,-1 1 1,1-1-1,0 0 1,0 0-1,0 0 0,0 0 1,0 0-1,0 0 1,0 1-1,0-1 1,0 0-1,0 0 1,0 0-1,0 0 0,0 1 1,0-1-1,0 0 1,0 0-1,0 0 1,0 0-1,0 1 1,0-1-1,0 0 1,0 0-1,0 0 0,0 0 1,0 0-1,0 1 1,0-1-1,0 0 1,0 0-1,1 0 1,-1 0-1,0 0 0,0 0 1,0 1-1,0-1 1,0 0-1,14 5 919,21 2-347,-33-7-530,29 4 39,0-1-1,-1-1 0,1-2 1,0-1-1,0-1 0,-1-2 1,59-14-1,94-43-35,12-3-74,-186 61-9,1 0 1,1 1 0,-1 0 0,0 1 0,0 0 0,1 1 0,-1 0 0,0 0 0,1 1 0,-1 0 0,0 1 0,0 1 0,0-1-1,0 2 1,0-1 0,15 9 0,-17-8 5,1 0 0,-1 0 0,1-1 0,-1-1 0,16 4 0,-22-6-15,0 1-1,0-1 1,0 0 0,0 1-1,0-1 1,0 0 0,0 0 0,0 0-1,-1-1 1,1 1 0,0 0-1,0-1 1,0 1 0,0-1-1,0 0 1,0 1 0,-1-1-1,1 0 1,0 0 0,-1 0-1,1 0 1,-1-1 0,1 1-1,-1 0 1,1-1 0,-1 1-1,0-1 1,0 1 0,0-1-1,0 0 1,0 1 0,2-4-1,-3 3-12,0 1 0,0-1 0,1 1 0,-1-1 0,0 0 0,0 1 0,-1-1 0,1 1 0,0-1 0,0 1 0,-1-1 0,1 1 0,-1 0 0,1-1 0,-1 1 0,0-1 0,0 1 0,1 0-1,-1 0 1,-2-2 0,-5-5-117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1191 11202,'2'-2'162,"0"0"-1,-1 0 0,1 0 0,-1 0 1,0 0-1,1-1 0,-1 1 0,0 0 1,0-1-1,-1 1 0,1-1 0,0-4 1,1 3 155,232-916 123,-232 911-377,4-18 427,-1-1 0,-2 1-1,-1-1 1,-2-41 0,0 67-393,0 0 0,0 0 0,0 0 0,0 0 1,-1 0-1,1 0 0,-1 0 0,1 0 0,-1 0 0,0 0 1,0 0-1,0 1 0,0-1 0,0 0 0,0 1 1,-1-1-1,1 0 0,0 1 0,-1 0 0,1-1 1,-1 1-1,0 0 0,1 0 0,-4-2 0,9 10-97,-1 0 0,0 0 0,0 0 0,-1 1 0,2 8 0,2 15-27,0 0 0,-3 1-1,1 51 1,-13 100 91,6-143-48,-37 521-907,33-508 719,-8-20-57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12867,'50'-7'3056,"6"-6"-2359,103-41 0,-62 19-462,-75 27-201,180-51 90,-179 54-131,0 1-1,1 1 1,-1 1 0,1 1-1,0 1 1,42 6-1,-48-1-13,-1 0 0,0 1 0,0 1 0,0 0 0,20 14 0,37 15-27,-65-33 57,0 0-1,0 0 1,0-1-1,0 0 1,1-1-1,14 1 1,-23-2-6,-1 0 0,0 0 0,0 0 0,1 0 0,-1 0 1,0 0-1,0 0 0,0 0 0,1 0 0,-1 0 0,0 0 0,0 0 0,1 0 1,-1 0-1,0-1 0,0 1 0,0 0 0,1 0 0,-1 0 0,0 0 0,0 0 1,0 0-1,0-1 0,1 1 0,-1 0 0,0 0 0,0 0 0,0-1 0,0 1 1,0 0-1,0 0 0,1 0 0,-1-1 0,0 1 0,0 0 0,0 0 1,0 0-1,0-1 0,0 1 0,0 0 0,0 0 0,0-1 0,0 1 0,0 0 1,0 0-1,0-1 0,-8-14 102,6 13-87,0-1 0,0 1 0,0-1 0,-1 1 1,1 0-1,0 0 0,-1 0 0,1 1 0,-1-1 1,-3-1-1,4 3-75,-1-1-1,1 1 1,-1 0 0,1 0 0,-1 0-1,1 1 1,-1-1 0,1 1 0,0-1-1,-4 2 1,-1 0 63,-5 0-150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14147,'-1'-3'1148,"-2"6"-723,-5 11-95,1 10 13,0 0 1,2 0-1,1 1 0,1 0 0,0 27 0,-1 5-167,-13 144 193,-33 254-111,37-382-275,3-23-60,1 1 0,4 0 0,-1 66 0,7-115 47,2 21-200,-4-23 226,1 1 0,0-1 0,0 0 0,1 1 0,-1-1 0,0 0 0,0 0 0,0 1 0,0-1 0,0 0 0,0 1 0,0-1 0,0 0 0,1 1 0,-1-1 0,0 0 0,0 0 0,0 1 0,0-1 0,1 0 0,-1 0 0,0 0 0,0 1 0,1-1 0,-1 0 0,0 0 0,0 0 0,1 0 0,-1 1 0,0-1 0,1 0 0,-1 0 0,0 0 0,1 0 0,-1 0 0,0 0 0,0 0 0,1 0 0,-1 0 0,0 0 0,1 0 0,-1 0 0,0 0 1,1 0-1,-1 0 0,0 0 0,1-1 0,-1 1 0,0 0 0,0 0 0,1 0 0,-1 0 0,0-1 0,0 1 0,1 0 0,-1 0 0,0 0 0,0-1 0,17-24-117,3-19-46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30 13627,'0'-1'105,"1"0"-1,-1 0 1,0 0 0,0 0 0,0 0 0,0-1-1,0 1 1,0 0 0,0 0 0,0 0 0,0 0-1,0-1 1,-1 1 0,1 0 0,0 0 0,-1 0-1,1 0 1,-1 0 0,0-1 0,0 1-36,0 0 1,1 1 0,-1-1 0,0 1-1,0-1 1,0 1 0,0 0 0,1-1-1,-1 1 1,0 0 0,0-1 0,0 1-1,0 0 1,0 0 0,0 0 0,0 0 0,0 0-1,-1 0 1,-4 1 175,1 0-1,-1 0 1,1 1-1,0 0 1,0 0-1,-10 5 1,2 0 0,1 2 1,0-1-1,0 1 1,1 1-1,0 0 1,-16 19-1,22-24-207,1 1 0,0 0 0,-1 0 0,2 0-1,-1 1 1,1-1 0,0 1 0,1 0 0,-1 0-1,1 0 1,0 0 0,1 0 0,0 0 0,0 0-1,1 10 1,0-14-42,1 0 0,-1 0-1,1 0 1,0 0 0,0 0-1,0-1 1,0 1 0,1 0 0,-1-1-1,1 1 1,0-1 0,0 0-1,-1 1 1,1-1 0,1 0 0,-1 0-1,0 0 1,0 0 0,1-1-1,-1 1 1,1-1 0,0 1 0,-1-1-1,1 0 1,0 0 0,0 0-1,0 0 1,0-1 0,5 2 0,7 0-75,0-1 1,0 0 0,-1-1-1,26-3 1,41-12-249,2 0-65,-82 15 393,0-1-1,0 1 0,0 0 0,1 0 1,-1 0-1,0 0 0,0 0 1,0 0-1,0 0 0,0 1 1,1-1-1,-1 0 0,0 0 1,0 1-1,0-1 0,0 1 1,0-1-1,0 1 0,0 0 1,0-1-1,0 1 0,0 0 0,0-1 1,1 3-1,-2-2 12,1 0 0,-1 1 0,0-1 0,1 1 0,-1-1 1,0 0-1,0 1 0,0-1 0,0 1 0,0-1 0,-1 0 0,1 1 0,0-1 0,0 0 0,-1 1 0,-1 2 0,-2 4 98,0 1 0,-1-1 0,0 0 0,-9 11 0,-5 4 414,-2-1 1,-44 38-1,55-52-507,0 0 0,-1-1 0,0 0 0,0-1-1,0 0 1,0-1 0,-1-1 0,0 1 0,-21 3 0,33-8-22,-2 1-8,0-1 1,0 0-1,0 1 0,0-1 0,0 0 0,0 0 1,0 0-1,0 0 0,0 0 0,0-1 0,0 1 1,0-1-1,1 1 0,-1-1 0,-2-1 0,-2-11-249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3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3 461 9738,'-2'16'1480,"2"-16"-1449,-1 0 1,1 0 0,0 0-1,0 0 1,0 1 0,0-1-1,0 0 1,0 0 0,1 0-1,-1 0 1,0 0 0,0 0-1,0 0 1,0 1 0,0-1-1,0 0 1,0 0 0,0 0-1,0 0 1,0 0 0,0 0-1,0 0 1,0 0 0,0 0-1,0 0 1,0 1 0,1-1-1,-1 0 1,0 0 0,0 0-1,0 0 1,0 0 0,0 0-1,0 0 1,0 0 0,0 0-1,1 0 1,-1 0 0,0 0-1,0 0 1,0 0 0,0 0-1,0 0 1,0 0 0,0 0-1,1 0 1,-1 0 0,0 0-1,0 0 1,0 0 0,0 0-1,0 0 1,20-21 1358,186-276-200,-148 208-1049,-14 21-12,-44 68-126,0-1 0,0 1 0,0 0 0,1 0 0,-1 0 0,0-1 0,0 1 1,0 0-1,0 0 0,0 0 0,0 0 0,1-1 0,-1 1 0,0 0 0,0 0 0,0 0 0,0 0 0,1 0 0,-1-1 0,0 1 0,0 0 0,0 0 0,1 0 0,-1 0 1,0 0-1,0 0 0,1 0 0,-1 0 0,0 0 0,0 0 0,0 0 0,1 0 0,-1 0 0,0 0 0,0 0 0,1 0 0,-1 0 0,0 0 0,0 0 0,0 0 1,1 0-1,1 11 80,-5 18 24,3-28-98,-10 65 142,3-29-153,2 0 0,1 1 0,2 75 0,2-111-62,1-1 0,-1 1 0,0 0-1,0 0 1,1 0 0,-1-1 0,1 1 0,-1 0 0,1-1 0,0 1 0,0 0 0,0-1-1,0 1 1,0-1 0,0 0 0,1 2 0,-1-3 50,-1 1 0,1-1 1,-1 0-1,1 0 0,-1 0 0,0 1 0,1-1 1,-1 0-1,1 0 0,-1 0 0,1 0 0,-1 0 0,1 0 1,-1 0-1,1 0 0,-1 0 0,1 0 0,-1 0 1,1-1-1,-1 1 0,1 0 0,-1 0 0,1-1 0,15-14-170,8-22-184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3:1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12307,'-19'21'4558,"18"-21"-4536,1 1-1,0-1 1,0 0 0,0 0 0,0 1-1,0-1 1,-1 0 0,1 0 0,0 1-1,0-1 1,0 0 0,0 1 0,0-1-1,0 0 1,0 0 0,0 1 0,0-1-1,0 0 1,0 0 0,0 1 0,0-1-1,0 0 1,1 1 0,-1-1-1,0 0 1,0 0 0,0 1 0,0-1-1,0 0 1,1 0 0,-1 1 0,0-1-1,0 0 1,0 0 0,1 0 0,-1 0-1,0 1 1,13-3 231,17-13-255,-28 14 43,13-9-35,-12 7-4,0 0 1,1 1-1,-1 0 0,1-1 0,-1 2 1,1-1-1,0 0 0,0 1 1,6-2-1,-10 3-2,0 0 0,1 0 0,-1 0 1,0 0-1,0 0 0,1 0 0,-1 1 1,0-1-1,0 0 0,1 0 0,-1 0 0,0 0 1,0 1-1,0-1 0,0 0 0,1 0 0,-1 1 1,0-1-1,0 0 0,0 0 0,0 0 1,0 1-1,0-1 0,0 0 0,1 0 0,-1 1 1,0-1-1,0 0 0,0 1 0,0-1 0,0 0 1,0 0-1,0 1 0,0-1 0,0 0 1,-1 0-1,1 1 0,-2 12-1,2-11 2,-39 126 68,25-87 85,-15 73-1,29-111-137,-1-1 1,1 1-1,0 0 1,-1 0-1,1 0 0,1 0 1,-1 0-1,1 5 1,-1-8-15,0 0 1,0 0-1,1 1 1,-1-1-1,0 0 1,0 0-1,0 0 1,0 1-1,0-1 1,0 0-1,1 0 1,-1 0-1,0 0 1,0 0-1,0 0 1,0 1-1,1-1 1,-1 0-1,0 0 1,0 0-1,0 0 1,1 0-1,-1 0 1,0 0 0,0 0-1,0 0 1,1 0-1,-1 0 1,0 0-1,0 0 1,1 0-1,-1 0 1,0 0-1,0 0 1,0 0-1,1 0 1,-1 0-1,13-12 54,12-19-29,-18 21-37,0 0-1,1 1 1,0 0 0,1 0-1,15-12 1,-23 20 7,-1 1 1,1-1-1,0 1 1,0-1-1,-1 1 1,1-1-1,0 1 1,0-1-1,0 1 1,-1 0-1,1-1 1,0 1-1,0 0 1,0 0-1,0 0 1,0-1-1,0 1 1,0 0-1,0 0 1,0 1-1,-1-1 1,1 0-1,0 0 1,0 0-1,0 0 1,0 1-1,0-1 1,0 0-1,1 2 1,-1-1-1,0 1 1,0-1-1,0 1 1,0-1-1,-1 1 1,1-1-1,0 1 1,-1 0-1,1-1 1,-1 1-1,1 0 1,-1 0-1,0-1 1,0 3-1,1 6 7,-1 1-1,-1-1 0,0 0 1,-3 14-1,-2-3 82,0-1-1,-2 0 1,-10 22-1,13-32 21,-1 0-1,0 0 0,-1 0 0,0-1 0,0 0 0,-1 0 0,-12 10 0,19-18-103,0 0-1,-1 0 1,1 1 0,0-2 0,-1 1 0,1 0-1,-1 0 1,0 0 0,1-1 0,-1 1 0,1 0-1,-1-1 1,0 0 0,-2 1 0,3-1 15,0 0 1,1 0-1,-1-1 0,1 1 0,-1 0 1,1 0-1,-1-1 0,1 1 1,-1 0-1,1 0 0,-1-1 1,1 1-1,-1-1 0,1 1 1,0 0-1,-1-1 0,1 1 1,0-1-1,-1 1 0,1-1 1,0 1-1,-1-1 0,1 0 1,0 1-1,0-1 0,0 1 1,-1-2-1,1-2 74,0 0 0,-1-1 0,1 1 0,1 0 0,-1-1 0,1 1 0,-1 0 0,1 0 0,3-7 1,3-10 17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3:1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38 149 9762,'-12'18'1303,"8"-13"-916,1-1-1,-1 1 1,1 0-1,1 1 1,-1-1-1,-2 8 1,5-13-368,-1 0 1,1 1-1,0-1 1,0 0-1,0 0 1,0 0-1,0 0 1,0 1-1,0-1 1,0 0-1,0 0 1,0 0-1,0 0 1,0 1-1,0-1 1,0 0-1,0 0 1,0 0-1,0 1 1,0-1-1,0 0 1,0 0-1,0 0 1,0 0-1,0 1 1,0-1-1,0 0 1,0 0-1,0 0 1,1 0-1,-1 1 1,0-1-1,0 0 1,0 0-1,0 0 1,0 0-1,1 0 1,-1 0-1,0 1 1,0-1-1,0 0 1,0 0-1,1 0 1,-1 0-1,0 0 1,0 0-1,0 0 1,0 0 0,1 0-1,-1 0 0,13-5 505,16-16-54,-27 20-399,141-125 1301,-73 62-1160,-100 117 106,20-37-285,1 0 0,1 0 0,0 1 0,1 0 0,1 0 0,-5 22 0,11-38-38,0 0 1,0 1 0,-1-1 0,1 0 0,0 1 0,0-1 0,0 0 0,0 1 0,1-1 0,-1 0 0,0 1 0,0-1 0,1 0 0,-1 0 0,1 1 0,-1-1 0,1 0 0,0 0 0,-1 0 0,1 0 0,1 2 0,-1-2-20,0-1 0,1 1 0,-1-1 0,0 1 0,0-1 1,0 1-1,1-1 0,-1 0 0,0 1 0,1-1 0,-1 0 1,0 0-1,1 0 0,-1 0 0,0 0 0,0 0 0,2-1 1,5-1-64,0 0 0,0-1 0,-1 0 0,1 0 0,8-5 1,7-7-122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 8434,'0'0'91,"0"-1"-1,0 1 1,-1-1 0,1 1 0,0 0 0,0-1 0,-1 1-1,1-1 1,0 1 0,-1 0 0,1-1 0,-1 1-1,1 0 1,0-1 0,-1 1 0,1 0 0,-1-1 0,1 1-1,-1 0 1,1 0 0,-1 0 0,1 0 0,-1-1-1,1 1 1,-1 0 0,1 0 0,-1 0 0,1 0 0,-1 0-1,0 0 1,0 1 59,-1-1 0,1 1 0,-1-1 0,1 1 0,0 0 0,0 0 0,-1-1 0,1 1 0,0 0 0,0 0 0,-1 2 0,0-1-30,0 0-1,0 0 1,0 0 0,0 1 0,1-1 0,-1 1 0,1-1 0,0 1 0,0 0 0,0-1 0,-1 7 0,0-6 1322,1-2-1431,1-1 0,0 0-1,0 1 1,-1-1 0,1 1-1,0 0 1,0-1 0,-1 1-1,1-1 1,0 1 0,0-1-1,0 1 1,0-1 0,0 1-1,0 0 1,0-1-1,0 1 1,0-1 0,0 1-1,0 0 1,1 2 11,0 0 21,0 0 0,0 1 0,0-1 0,-1 0 0,0 0 0,1 1 0,-1-1 0,0 0 0,0 1 0,-1-1 0,1 0 0,-1 0 0,-1 6 0,-2 3-1,2 0 0,-1 1 0,1-1 0,1 1 0,0 21 0,1-9-26,-13 92-7,7-79 29,2 0-1,1 64 1,3-67-29,-3 39 1,-1 5 36,5-77-35,5 15-5,-3-11 54,-2-9 88,-2-15-909,-1 1-1,0 0 1,-8-28-1,1 11 201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11026,'0'0'71,"0"1"0,0-1 0,0 0 0,-1 1 0,1-1-1,0 0 1,0 1 0,0-1 0,0 0 0,0 0 0,-1 1-1,1-1 1,0 0 0,0 0 0,0 0 0,-1 1 0,1-1-1,0 0 1,0 0 0,-1 0 0,1 0 0,0 1 0,0-1-1,-1 0 1,1 0 0,0 0 0,-1 0 0,1 0 0,-1 0-1,10 0 494,16 1-484,0 1 0,38 9-1,-16-3 13,-42-7-71,0-1 0,0 1 1,0-1-1,0-1 0,0 1 0,0-1 1,0 0-1,0 0 0,0 0 1,0 0-1,0-1 0,4-2 1,5-4 78,0 0 0,19-15 1,-19 12 3,29-16 0,-38 25-100,0-1 0,1 1 1,-1 0-1,1 1 0,-1-1 1,1 1-1,-1 0 0,1 0 1,11 1-1,-10 1 6,-1 0-1,1 0 0,-1 1 1,0 0-1,10 4 1,-12-4 14,0 0 0,0 0 0,0-1 0,0 0 0,0 0 0,0 0-1,0 0 1,0 0 0,1-1 0,-1 0 0,0 0 0,0 0 0,1 0 0,-1-1 0,6-1 0,2-3 25,1 1 0,0 1-1,0 0 1,0 0 0,0 1-1,0 1 1,1 0 0,-1 1-1,0 1 1,1 0 0,24 5-1,-22-2-38,66 10 26,-73-13-29,1 0 0,-1-1 0,1-1 0,0 0 0,-1 0 0,16-4 0,-25 5-7,59-14 44,-54 14-40,0-1 0,1 1-1,-1 0 1,0 0 0,1 1 0,-1 0 0,0 0 0,0 0 0,7 3 0,7 1-1,0 0 1,1-1 0,-1-1-1,1 0 1,0-2 0,29-1 0,-17 0 5,43 6 1,16 12 25,16 3 4,-91-20-26,-1 0 0,0 0 1,0-2-1,1 0 0,18-3 0,-30 3-3,0 1 0,0 0 0,0 0 0,0 1 0,0-1 0,0 1 0,0 0 0,0 0 0,0 0 0,0 1 0,0-1 0,0 1 0,3 2 0,-2-1-8,0-1 0,-1 0-1,1 0 1,0-1 0,0 1-1,0-1 1,1 0 0,5 0-1,24-2 28,-22 1-20,0-1-1,0 2 0,0-1 0,0 2 1,22 4-1,-22-2-1,0-2 0,0 0 0,0 0 0,1-1 0,-1-1 0,0 0 0,1-1 0,15-3 0,-21 4-6,0-1 1,0 1-1,1 0 1,-1 1-1,0 0 1,0 0-1,10 3 1,2 3 9,29 14 0,-25-11-4,-21-9 3,0 0 0,0 0 0,0 0 1,1-1-1,-1 1 0,0-1 0,0 0 0,0 0 0,0 0 1,1 0-1,-1-1 0,0 1 0,0-1 0,0 0 0,4-1 1,6-4 58,-1 1-1,16-11 1,-4 3-70,66-45 112,-87 57-106,0 1 1,0-1 0,0 1 0,0 0 0,0 0 0,0 0-1,0 1 1,0-1 0,0 0 0,0 1 0,0 0 0,-1 0-1,1 0 1,0 0 0,5 3 0,-4-2 142,0 0 1,1-1 0,0 1-1,-1-1 1,1 0 0,5 0 250,-11-2-444,0-1-1,1 0 1,-2 0-1,1 1 1,0-1-1,0 1 1,0-1 0,-1 1-1,1 0 1,0-1-1,-1 1 1,-2-2-1,-2-2 22,-6-6-137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5 200 14731,'-4'-10'2396,"12"6"-719,11-3-1441,10-14-84,-1 0 0,44-46 0,-12 12-57,-59 53-95,1 1 0,0-1 0,0 1 0,0-1 0,0 1 0,0 0 0,0 0-1,1 0 1,3-2 0,-6 3 0,0 0 0,1 0 0,-1 0 0,1 0-1,-1 0 1,0 0 0,1 0 0,-1 0 0,1 0 0,-1 1-1,0-1 1,1 0 0,-1 0 0,0 0 0,1 0-1,-1 1 1,1-1 0,-1 0 0,0 0 0,0 0-1,1 1 1,-1-1 0,0 0 0,1 1 0,-1-1-1,0 0 1,0 1 0,1-1 0,-1 0 0,0 1 0,0-1-1,0 0 1,0 1 0,1 5 4,0-1 0,0 1 1,-1 0-1,0-1 0,-1 1 0,-1 8 1,-6 50 59,-4 55 58,12-117-169,0 1 0,0-1 0,0 0 0,1 1-1,-1-1 1,1 1 0,-1-1 0,1 0 0,1 3-1,-2-5 39,1 1-1,-1-1 0,0 1 0,0-1 0,1 0 1,-1 1-1,0-1 0,1 0 0,-1 1 0,0-1 1,1 0-1,-1 0 0,0 1 0,1-1 0,-1 0 1,1 0-1,-1 0 0,1 0 0,-1 1 0,0-1 1,1 0-1,-1 0 0,1 0 0,-1 0 0,1 0 1,-1 0-1,1 0 0,-1 0 0,1 0 0,-1-1 1,0 1-1,1 0 0,-1 0 0,1 0 0,-1 0 1,1-1-1,-1 1 0,0 0 0,1 0 0,-1-1 1,0 1-1,1 0 0,-1-1 0,0 1 0,1 0 1,-1-1-1,0 1 0,0 0 0,1-1 0,-1 1 1,0-1-1,7-11-197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15523,'5'-2'337,"1"1"0,-1 0 0,1 0 0,-1 1 0,1-1 0,-1 1 0,1 0 0,-1 1 0,7 0 0,-9 0-323,1-1 1,-1 1 0,0 0 0,0 0-1,0 1 1,0-1 0,0 0-1,0 1 1,0 0 0,-1 0-1,1 0 1,-1 0 0,1 0 0,-1 0-1,0 1 1,1-1 0,-1 1-1,-1 0 1,4 5 0,-1 0 20,-1 1 1,-1-1 0,0 1-1,0 0 1,-1-1 0,0 1-1,0 0 1,-1 0 0,0 0-1,0 0 1,-1 0 0,-1 0 0,1-1-1,-4 10 1,0-1 121,-1 0 0,0-1 0,-1 0 0,-1 0 1,0-1-1,-14 18 0,16-20 66,8-6-1,0-7-212,-1 1 0,1 0 0,0-1 0,0 0 0,0 1 0,0-1 0,0 0 0,0 0 0,0 0 0,2-1 0,37-1-852,59-11 1,-75 7 535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10130,'0'-1'36,"-1"1"-1,1 0 1,-1 0 0,1 0-1,0 0 1,-1-1 0,1 1-1,-1 0 1,1 0-1,0 0 1,-1 0 0,1 0-1,-1 0 1,1 0-1,0 0 1,-1 0 0,1 0-1,-1 0 1,1 0 0,-1 1-1,1-1 1,0 0-1,-1 0 1,1 0 0,0 0-1,-1 1 1,1-1 0,0 0-1,-1 0 1,1 1-1,0-1 1,-1 0 0,1 1-1,0-1 1,0 0 0,-1 1-1,1-1 1,0 0-1,0 1 1,0-1 0,-1 1-1,1-1 1,0 0 0,0 1-1,0-1 1,0 1-1,-5 23 710,1 148 1198,3-93-1493,-12 103-1,10-168-415,-3 32 58,6-43-77,-1 0-1,1 0 0,0 0 1,1 0-1,-1 0 0,0-1 1,1 1-1,0 0 0,-1 0 0,1-1 1,0 1-1,2 3 0,-2-5-11,0 0 0,0 0 0,-1-1 0,1 1-1,0 0 1,0 0 0,0-1 0,0 1 0,0 0-1,1-1 1,-1 1 0,0-1 0,0 1 0,0-1-1,0 0 1,1 0 0,-1 1 0,0-1-1,0 0 1,0 0 0,1 0 0,-1 0 0,0 0-1,0-1 1,1 1 0,-1 0 0,0-1 0,0 1-1,0 0 1,2-2 0,5-1-4,-1-1-1,0 0 0,11-8 1,-8 5-4,-3 3 36,-5 2 47,1-1 0,0 1 1,0 0-1,1 0 0,-1 1 0,0-1 1,1 1-1,-1-1 0,1 1 0,-1 0 0,1 0 1,-1 1-1,1-1 0,0 1 0,-1-1 1,1 1-1,0 0 0,-1 1 0,6 0 0,0 2 192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10490,'180'-24'4614,"89"5"-4199,226 35-804,-396-11 342,-21-3 45,105-12-1,75-24 69,-45 5-19,-190 27-19,0 0-1,0 2 1,33 3-1,-44-2 15,0 1 1,0 1-1,0 0 1,-1 1-1,1 0 1,-1 1-1,0 0 1,12 8-1,-8-4 71,1 0 0,0-1 0,1-1 0,0-1 0,34 9-1,-41-13-65,-1 0-1,1-1 1,0 0-1,0 0 0,0-2 1,0 1-1,-1-1 1,1 0-1,0-1 0,-1 0 1,1-1-1,14-5 1,-24 8-50,1 0 1,-1 0-1,0 0 1,1 0-1,-1 0 1,0-1-1,0 1 1,1 0-1,-1 0 1,0 0-1,0 0 1,0 0-1,1 0 1,-1 0 0,0-1-1,0 1 1,1 0-1,-1 0 1,0 0-1,0 0 1,0-1-1,0 1 1,1 0-1,-1 0 1,0-1-1,0 1 1,0 0-1,0 0 1,0-1-1,0 1 1,0 0-1,1 0 1,-1-1 0,0 1-1,0 0 1,0 0-1,0-1 1,-12-3-7,-7 2-24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12875,'0'10'371,"1"1"0,-1-1 0,-3 17 1,1 26 119,11 25 108,37 149 0,-43-215-535,0 0 1,1 0 0,1-1 0,8 19-1,-11-27-52,1 1 1,-1-1-1,1 0 0,-1 0 0,1 0 0,0-1 0,0 1 1,0-1-1,0 1 0,1-1 0,-1 0 0,0 0 1,1-1-1,0 1 0,-1-1 0,1 1 0,0-1 0,5 1 1,61 8 47,43 9-19,-96-15-43,0-1 0,0 0 0,1-1 0,-1-1 1,0-1-1,22-2 0,-7-3-17,-1-1 0,47-15 1,-18 2-16,106-27-7,-144 41 36,0 2 0,0 1 0,1 1 0,-1 0 0,41 6 1,-5 0-2,109-3 1,-110-4 22,115 11 1,-107 1-14,8 2 14,123 5 0,-23-31 25,-21 1 98,-141 13-104,-1 1 0,0 1 1,0-1-1,0 2 0,0-1 1,0 2-1,0-1 0,-1 1 1,12 6-1,29 12 132,-44-21-152,0 1 0,0-2 0,0 1 0,0-1 0,1 1 0,-1-2 0,0 1 0,0-1 0,0 0 1,0 0-1,0-1 0,-1 1 0,11-6 0,-11 5-41,0 0 0,0 0 0,0 1 0,1-1 0,-1 1 0,0 0 0,1 0 0,-1 1 0,0 0 0,1 0 0,-1 0 0,1 0 0,-1 1 0,0 0 0,1 0 0,8 3 0,-14-3 15,1-1 0,0 0 1,0 1-1,-1-1 0,1 1 0,0-1 0,-1 0 0,1 1 1,0 0-1,-1-1 0,1 1 0,-1-1 0,1 1 1,-1 0-1,1-1 0,-1 1 0,1 0 0,-1-1 1,0 1-1,1 0 0,-1 0 0,0 1 0,-3-1-121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1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26 168 12667,'-5'12'166,"1"1"1,0-1 0,1 0 0,0 1-1,0 0 1,2 0 0,0 0-1,0 0 1,1 0 0,0 0-1,3 14 1,-1-18-88,0 0 0,1 0-1,0 1 1,0-2 0,1 1-1,0 0 1,0-1 0,1 0-1,0 0 1,1 0 0,0-1-1,0 1 1,0-1 0,1-1-1,15 12 1,-9-9 8,1-1-1,0 0 1,0-1-1,30 11 1,67 12 10,-27-9-83,20 15 64,32 9 132,-115-40-161,-1 0 1,2-2 0,-1-1 0,37 0-1,-24-5 15,1-2-1,0-1 1,-1-2-1,0-2 0,-1 0 1,0-3-1,-1 0 1,52-31-1,-79 41-58,0 0 0,-1-1 0,0 1 0,0-1 0,0 0 0,0 0 0,-1 0 0,1 0 0,-1-1 0,0 1 0,0-1 0,-1 0 0,1 0 1,-1 0-1,0 0 0,-1 0 0,1 0 0,-1-1 0,1-6 0,0-9 25,-1 0-1,-1 0 1,-4-34 0,2 31 6,-1 1 0,-2 0 0,0 0 0,-1 0 1,-1 0-1,-20-41 0,22 54-22,0 1 0,0 1 0,-1-1 0,-1 1 0,1 0 0,-1 0 0,0 1 0,-1 0 0,0 0 1,0 1-1,0 0 0,-1 0 0,0 1 0,0 0 0,0 1 0,-1 0 0,1 0 0,-15-3 0,-12 0-25,-1 2 0,-70-1 0,-78 13-163,11 0-156,126-8 20,25 0 130,0 0 1,0 2-1,0 1 0,-25 5 1,43-6 151,0 0 1,1 1 0,-1 0-1,0 0 1,1 0 0,-1 1 0,1-1-1,0 1 1,0 0 0,-4 4-1,-13 15-88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43 12219,'17'-19'1448,"0"5"-864,-5 7-96,-4 4 496,-8 14-31,-3 14-25,-14 24-40,-9 9-216,-6 17-592,-9 5-288,-7 3 296,-5 0-120,-2-12-192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12859,'2'7'348,"0"0"0,0 0 0,-1 0 0,0 0 0,0 7 0,6 29 512,3-13-602,20 36 0,-19-45-181,-2-1 1,0 1 0,-1 0 0,7 35 0,-13-44 3,0 1 1,1-1-1,1 1 1,0-1-1,1 0 1,7 14 0,-10-22-69,0-1 1,1 1 0,0 0 0,0-1 0,0 0 0,0 1 0,0-1 0,1-1 0,-1 1 0,1 0 0,0-1 0,-1 0 0,1 0 0,0 0 0,1 0-1,-1 0 1,0-1 0,0 0 0,1 0 0,-1 0 0,6 0 0,234 2 67,-140-4-62,-42-2-22,0-3-1,-1-3 1,96-26 0,-106 26 12,1 2 0,1 2 0,52 3 1,-44 0-7,-35 2 0,0 0 1,-1 1-1,1 2 1,0 0 0,-1 2-1,1 1 1,-1 1-1,30 13 1,-35-12 16,0-2-1,0 0 1,0 0 0,1-2 0,0-1 0,0-1 0,36 0-1,6 1 77,0 2-1,73 16 0,-118-18-88,1-1 0,-1 0-1,1-2 1,-1 0 0,1-1 0,-1 0 0,26-7 0,-29 6-118,-12 2 48,0-1 0,0 1 0,0-1-1,0 1 1,0-1 0,-1 0 0,1 0 0,0 0-1,0 0 1,-1-1 0,1 1 0,0-1 0,-1 0-1,0 0 1,4-2 0,3-13-146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10474,'4'16'3907,"3"10"-3079,1 37 315,17 105 74,-20-148-1192,0 0-1,1 0 1,1-1 0,1 0 0,1-1 0,13 21-1,-19-35-23,-1 0 0,1 0 0,1-1-1,-1 1 1,0-1 0,1 0-1,0 0 1,0 0 0,0-1 0,0 1-1,0-1 1,0 0 0,1 0-1,-1 0 1,1-1 0,-1 1-1,9 0 1,3 0 3,1-1 0,0-1 0,29-3 0,14 0-1,-23 5 5,1 2-1,39 11 0,-40-8 0,-1-1 0,45 2 0,-37-10 56,1-1 0,57-13 0,-50 7 33,62-2 1,22 10 137,-63 1-72,0-2 0,104-17 0,-117 7 15,-1 3-1,121-4 1,-159 14-138,0 0-1,0 2 0,0 1 0,-1 0 1,22 8-1,-29-7-27,0 0 0,0 2 0,0-1 0,0 2 0,-1-1 0,0 2 0,-1 0 0,14 13 0,-21-18-10,0 0 0,0 0 0,0-1 0,0 1 1,1-1-1,-1 0 0,1 0 0,0-1 0,0 1 1,0-1-1,0 0 0,0-1 0,0 1 0,1-1 1,-1 0-1,1 0 0,-1-1 0,1 1 0,9-2 1,-10 1 7,-1 1 1,1-1 0,0 1 0,0 0 0,-1 0-1,1 0 1,8 4 0,-12-4-43,1 0 1,-1-1-1,1 1 1,-1 0-1,1 0 0,-1 0 1,1 0-1,-1 1 1,0-1-1,0 0 1,1 0-1,-1 1 0,0-1 1,0 1-1,0-1 1,-1 1-1,1-1 0,0 1 1,-1-1-1,1 1 1,-1 0-1,1-1 1,-1 1-1,1 2 0,-2-16-85,-3-11-49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13211,'1'-4'169,"1"0"1,-1 0 0,1 0-1,0 0 1,0 1-1,1-1 1,-1 1-1,1 0 1,4-6 0,2-1 134,10-16 127,0-1-32,39-43 1,-57 69-398,-1 1 1,0 0-1,1-1 1,-1 1-1,0-1 1,1 1-1,-1 0 1,1-1-1,-1 1 0,0 0 1,1-1-1,-1 1 1,1 0-1,-1 0 1,1-1-1,-1 1 1,1 0-1,-1 0 1,1 0-1,-1 0 1,1 0-1,0 0 0,-1 0 1,1 0-1,-1 0 1,1 0-1,-1 0 1,1 0-1,0 0 1,0 1 0,-1 0 0,1-1 0,-1 1 1,1 0-1,0 0 0,-1-1 0,1 1 0,-1 0 0,0 0 1,1 0-1,-1 0 0,0 0 0,0 0 0,1-1 1,-1 3-1,2 44 55,-3-38-48,2 18-75,1 1 0,7 36-1,-8-56-1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11610,'18'-21'2842,"18"-16"-243,-35 35-2539,1 1 0,0-1 1,0 1-1,0 0 0,0 0 1,0-1-1,0 1 0,1 1 1,-1-1-1,0 0 1,0 0-1,1 1 0,-1 0 1,1-1-1,-1 1 0,0 0 1,4 0-1,-5 1-33,0-1 1,1 1-1,-1-1 0,0 1 1,1-1-1,-1 1 0,0 0 0,0 0 1,0 0-1,0 0 0,0 0 1,0 0-1,0 0 0,0 0 0,0 0 1,-1 0-1,1 0 0,0 1 0,-1-1 1,1 0-1,-1 0 0,1 1 1,-1-1-1,1 0 0,-1 1 0,0-1 1,0 1-1,0 2 0,1 5 48,-1 1 0,0-1-1,-2 10 1,2-16-55,-4 26 113,-2 0 0,-13 39 1,-6 28 27,25-95-162,-1 1-1,1-1 1,0 1-1,0-1 1,-1 1 0,1-1-1,0 1 1,0-1-1,0 1 1,1-1-1,-1 1 1,0-1-1,0 1 1,1-1 0,-1 0-1,1 1 1,0-1-1,-1 1 1,3 1-1,-2-2-8,0 0 0,1 0 0,-1-1 0,1 1 0,-1-1 0,1 1 0,0-1 0,-1 1 0,1-1 0,-1 0 0,1 0 0,0 0 0,-1 0-1,1 0 1,0 0 0,-1-1 0,1 1 0,2-1 0,14-3 61,-1-2 0,1 1-1,-1-2 1,29-15 0,7-5-65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13051,'-1'8'748,"1"5"955,3-11-878,5-7-127,5-8-263,-1-1-1,-1 0 1,12-18 0,-11 14-214,22-26-1,-33 43-218,-1 1-1,1-1 1,0 0-1,-1 1 1,1-1-1,0 0 1,-1 1-1,1-1 1,0 1-1,0-1 1,-1 1-1,1-1 1,0 1-1,0 0 1,0-1-1,0 1 1,-1 0-1,3 0 1,-3 0-1,1 0-1,-1 0 1,1 1 0,-1-1-1,0 0 1,1 0-1,-1 1 1,0-1 0,1 0-1,-1 1 1,0-1 0,0 1-1,1-1 1,-1 0 0,0 1-1,0-1 1,0 1-1,1-1 1,-1 1 0,0-1-1,0 0 1,0 1 0,0-1-1,0 1 1,0 0 0,-2 36 8,2-37-9,-13 68 15,7-43-232,-4 51 0,11-63-167,2-12 198,2-8 55,3-14-69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14587,'2'-5'275,"1"1"-1,-1 0 1,1 0 0,0 0-1,0 1 1,0-1-1,1 1 1,-1 0 0,1 0-1,0 0 1,0 0 0,0 0-1,8-3 1,-1 1 104,1 0-1,0 0 1,24-4 0,-35 8-362,1 1-1,0-1 1,-1 1-1,1-1 1,0 1 0,0 0-1,-1 0 1,1 0-1,0 0 1,0 0 0,-1 0-1,1 0 1,0 0 0,0 1-1,-1-1 1,1 1-1,0-1 1,-1 1 0,1 0-1,-1 0 1,1 0-1,-1 0 1,1 0 0,-1 0-1,0 0 1,1 0 0,-1 0-1,0 0 1,0 1-1,0-1 1,0 1 0,0-1-1,0 1 1,0-1-1,0 1 1,-1-1 0,1 1-1,-1 0 1,1-1 0,-1 1-1,0 0 1,1 0-1,-1-1 1,0 1 0,0 0-1,0 0 1,-1 2-1,1 10 42,-2-1-1,1 1 0,-2-1 0,0 1 0,-6 18 0,-32 65 240,1 1-6,39-96-293,1 0-1,-1 0 1,1-1-1,-1 1 1,1 0-1,0 0 1,-1 0-1,1 0 1,0-1-1,0 1 1,1 2 0,-1-3 19,0-1 1,0 0 0,1 1 0,-1-1 0,0 0 0,0 1-1,0-1 1,1 0 0,-1 1 0,0-1 0,1 0 0,-1 0 0,0 1-1,0-1 1,1 0 0,-1 0 0,0 0 0,1 0 0,-1 1-1,0-1 1,1 0 0,-1 0 0,1 0 0,-1 0 0,0 0 0,1 0-1,-1 0 1,0 0 0,1 0 0,-1 0 0,1 0 0,0 0 0,4-2 90,0 0 0,0 0 0,0 0 0,0-1 0,0 1 0,5-5 1,33-24 71,7-8 45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6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12859,'0'0'88,"1"1"0,-1 0 1,1-1-1,-1 1 0,1 0 1,-1-1-1,1 1 0,0-1 0,-1 1 1,1-1-1,0 1 0,0-1 1,-1 1-1,1-1 0,0 0 0,0 1 1,0-1-1,-1 0 0,1 0 1,0 0-1,0 1 0,0-1 0,0 0 1,-1 0-1,1 0 0,0 0 1,0-1-1,0 1 0,0 0 1,1 0-1,29-4 750,-15-1-548,0-1-1,0-1 1,-1 0-1,0-1 1,21-14 0,-26 16-222,-10 6-67,1 0 1,-1-1-1,1 1 0,-1-1 1,1 1-1,-1 0 0,1 0 1,-1-1-1,1 1 0,-1 0 1,1 0-1,-1-1 0,1 1 1,-1 0-1,1 0 0,0 0 1,-1 0-1,1 0 0,-1 0 1,1 0-1,-1 0 0,1 0 1,0 0-1,-1 0 0,1 1 1,-1-1-1,1 0 0,-1 0 1,1 0-1,-1 1 0,1-1 1,-1 0-1,1 1 0,-1-1 1,1 0-1,-1 1 0,1-1 1,-1 1-1,0-1 0,1 1 1,-1-1-1,0 0 0,1 1 1,-1 0-1,0-1 0,0 1 1,0-1-1,1 1 0,-1-1 1,0 1-1,0-1 0,0 2 1,1 4-4,0 1 0,-1 0-1,0-1 1,0 8 0,0-2 3,0 29 84,-1-21 76,1-1 0,1 1-1,1-1 1,7 36-1,-9-54-153,0-1 0,0 0 1,0 1-1,0-1 0,0 0 0,0 0 0,0 1 0,0-1 0,0 0 0,0 1 0,0-1 0,0 0 0,0 0 0,1 1 0,-1-1 0,0 0 0,0 0 0,0 1 0,0-1 0,0 0 0,1 0 0,-1 1 0,0-1 0,0 0 0,0 0 0,1 0 0,-1 0 0,0 1 0,0-1 0,1 0 0,-1 0 0,0 0 0,0 0 0,1 0 0,-1 0 0,0 1 0,0-1 0,1 0 0,-1 0 0,0 0 0,1 0 0,-1 0 0,0 0 0,0 0 0,1 0 0,-1-1 0,0 1 0,1 0 0,-1 0 1,1 0-2,8-14 115,-8 12-93,15-26 232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7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15299,'8'-5'363,"1"-1"0,0 2 0,0-1 0,0 2 0,19-6 0,-26 8-323,1 0 0,-1 1 0,0-1 0,1 1 0,-1 0 0,1 0 0,-1 0-1,1 0 1,-1 0 0,1 1 0,-1-1 0,0 1 0,1-1 0,-1 1-1,1 0 1,-1 0 0,0 0 0,0 0 0,0 0 0,0 1 0,0-1-1,0 1 1,0-1 0,0 1 0,0 0 0,-1 0 0,1-1 0,-1 1-1,3 4 1,-2-1 3,0 0 0,0 0 0,-1 0 0,0 0 0,0 0 0,0 1 0,-1-1 0,0 0 0,0 1 0,0-1 0,0 0 0,-1 0 0,0 1 0,-3 8 0,-2 8 58,-20 42-1,26-62-95,-22 39 88,16-32-74,1 1 1,0 0 0,0 0 0,1 0-1,0 0 1,-3 17 0,7-26-24,0 0 0,0 0 0,0 0 0,0 0 0,0 0 0,0 0 0,0-1 0,0 1 1,0 0-1,0 0 0,1 0 0,-1 0 0,0 0 0,1-1 0,-1 1 0,1 0 0,-1 0 0,1-1 0,-1 1 0,1 0 0,0-1 0,-1 1 1,1-1-1,0 1 0,-1 0 0,1-1 0,0 0 0,-1 1 0,1-1 0,0 1 0,0-1 0,0 0 0,0 0 0,-1 1 0,1-1 0,0 0 1,0 0-1,0 0 0,0 0 0,0 0 0,0 0 0,-1 0 0,1 0 0,2-1 0,4 1-69,0-1 0,0-1 0,0 1-1,10-5 1,9-5-34,35-19-1,-13 3-45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7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14283,'-3'6'626,"-4"8"55,7-14-666,0 0 1,0 0 0,0 0-1,0 0 1,1 0 0,-1 0-1,0 0 1,0 0-1,0 0 1,0-1 0,0 1-1,0 0 1,1 0 0,-1 0-1,0 0 1,0 0 0,0 0-1,0 0 1,0 0 0,1 0-1,-1 0 1,0 0-1,0 0 1,0 0 0,0 0-1,0 0 1,1 0 0,-1 0-1,0 0 1,0 0 0,0 0-1,0 0 1,0 1 0,0-1-1,1 0 1,-1 0-1,0 0 1,0 0 0,0 0-1,0 0 1,0 0 0,0 0-1,0 1 1,0-1 0,1 0-1,-1 0 1,0 0 0,0 0-1,0 0 1,0 0-1,0 1 1,0-1 0,0 0-1,0 0 1,0 0 0,0 0-1,0 0 1,0 1 0,0-1-1,0 0 1,0 0 0,15-10 310,-1 0 0,0-1 0,-1-1 1,15-15-1,-1 1-46,18-17 80,-9 8-17,73-55 1,-108 89-342,1 0 0,-1 0 0,1 0 0,-1 0 0,1 0 0,-1 0 0,1 1 0,-1-1 0,1 1 0,0-1 0,-1 1 0,1 0 0,3-1 0,-5 1-2,1 0 1,-1 1 0,1-1-1,-1 0 1,1 0-1,-1 1 1,1-1-1,-1 0 1,1 0-1,-1 1 1,0-1-1,1 0 1,-1 1 0,0-1-1,1 1 1,-1-1-1,0 1 1,1-1-1,-1 0 1,0 1-1,0-1 1,0 1-1,1-1 1,-1 1 0,0-1-1,0 1 1,0-1-1,0 2 1,0 4 1,0 0 0,0 0 0,-1 0 0,0 0 0,-2 10 0,-4 20-233,-4 50 1,11-85 211,-1 0 14,1-1 0,0 1 0,0-1 1,0 1-1,-1-1 0,1 1 0,0-1 0,0 1 0,0-1 0,0 1 0,0-1 0,0 1 0,0 0 1,0-1-1,1 1 0,-1-1 0,0 1 0,0-1 0,0 1 0,0-1 0,1 1 0,-1-1 1,0 1-1,1-1 0,-1 1 0,0-1 0,1 0 0,-1 1 0,1-1 0,-1 1 0,0-1 0,1 0 1,-1 1-1,1-1 0,-1 0 0,1 0 0,-1 1 0,1-1 0,-1 0 0,1 0 0,12 1-124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7:0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14515,'1'-3'130,"0"0"1,1 1-1,-1-1 1,0 0-1,1 1 0,-1 0 1,1-1-1,0 1 0,0 0 1,0 0-1,0 0 0,0 0 1,0 0-1,0 0 0,1 1 1,-1-1-1,1 1 1,-1 0-1,1-1 0,-1 1 1,1 0-1,0 1 0,0-1 1,0 0-1,3 0 0,-4 1-73,-1 0 0,1 0 0,0 0 0,0 0 0,0 0 0,0 0 0,0 0 0,0 1 0,0-1 0,-1 1 0,1-1 0,0 1 0,0 0 0,-1-1 0,1 1 0,0 0 0,-1 0 0,1 0 0,-1 1 0,1-1 0,-1 0 0,1 0 0,-1 1 0,0-1 0,0 1-1,0-1 1,0 1 0,0 0 0,0-1 0,0 1 0,0 0 0,-1 0 0,1-1 0,-1 1 0,1 0 0,-1 0 0,0 0 0,0 0 0,0 2 0,0 3 38,0 0-1,-1 0 1,1 0 0,-2 0 0,1-1-1,-1 1 1,-5 12 0,-25 48 274,10-24-194,20-39-169,-2 5 22,0 1 0,0-1 0,1 1 0,-2 12 0,4-21-32,1 1 0,-1-1 0,1 1 0,0-1 1,0 1-1,0-1 0,0 1 0,0-1 0,0 1 0,0 0 0,1-1 0,-1 1 0,0-1 0,1 1 0,-1-1 0,1 0 0,0 1 1,0-1-1,-1 1 0,1-1 0,0 0 0,0 0 0,0 0 0,0 1 0,0-1 0,0 0 0,1 0 0,-1 0 0,0-1 0,1 1 1,-1 0-1,0 0 0,1-1 0,-1 1 0,3 0 0,9 1-106,-1 0-1,1-1 1,0-1-1,0 0 1,-1-1 0,1 0-1,0-1 1,23-6-1,22-7-93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71 15563,'6'-7'1131,"-3"10"-350,-5 21-12,-64 278 2631,25-127-2995,29-124-313,4-20-48,1 0-1,2 1 1,-2 36-1,7-68-45,0 1-1,0 0 0,0-1 1,0 1-1,0-1 0,0 1 1,0 0-1,0-1 0,0 1 1,0 0-1,0-1 0,0 1 1,1-1-1,-1 1 0,0-1 1,0 1-1,1-1 0,-1 1 1,0-1-1,1 1 0,0 0 1,-1-1-3,1 0 0,-1 0 0,1 0 1,-1 0-1,1 0 0,-1 0 0,0 0 1,1 0-1,-1 0 0,1-1 0,-1 1 1,1 0-1,-1 0 0,0-1 0,1 1 1,-1 0-1,0 0 0,1-1 0,-1 1 1,0 0-1,1-1 0,-1 0 0,21-29-225,20-57-447,-4-2 0,42-155 0,-71 206 471,-6 26 95,-7 16 17,-3 20 157,0 0-1,2 1 1,0-1 0,2 1-1,-2 42 1,6-62-53,-2 5 34,2 1 0,0 0 1,2 21-1,-2-29-29,1-1 1,-1 1-1,1-1 0,-1 0 1,1 1-1,0-1 1,0 0-1,0 1 0,0-1 1,1 0-1,-1 0 0,1 0 1,-1 0-1,1 0 1,0 0-1,-1-1 0,1 1 1,0-1-1,0 1 1,0-1-1,1 1 0,-1-1 1,4 2-1,1-2 21,0 0 0,0 1 0,0-2 0,0 1-1,0-1 1,0 0 0,0-1 0,0 0 0,0 0 0,0 0 0,0-1 0,-1 0-1,1 0 1,0-1 0,7-4 0,3-1 40,-1-2 0,0 0 0,0 0 0,24-23 0,-16 10-44,0-1 1,-2-1 0,-1-2 0,-1 0-1,-1-1 1,-1-1 0,-2 0 0,-1-1 0,-1-1-1,-2 0 1,15-57 0,-25 79-48,0 1-1,-1 0 1,1 0-1,-2 0 1,1-1 0,-1 1-1,-1 0 1,1-1-1,-1 1 1,-4-13 0,5 20 10,0 0 1,0 0-1,-1 0 1,1 1-1,-1-1 1,1 0-1,-1 0 1,1 0-1,-1 0 1,1 0 0,-1 1-1,0-1 1,0 0-1,1 1 1,-1-1-1,0 0 1,0 1-1,0-1 1,1 1-1,-1-1 1,0 1-1,0 0 1,0-1 0,-2 1-1,2 0 0,-1 0-1,1 0 0,-1 0 1,0 1-1,1-1 1,-1 0-1,1 1 1,-1 0-1,1-1 1,0 1-1,-1 0 0,1 0 1,0-1-1,-2 3 1,-6 4-20,1 1 1,0 1-1,-11 14 0,-21 30 3,3 2 0,2 2 1,3 1-1,-39 98 0,65-143-10,1 1 0,1 0 0,0 0 1,1 0-1,0 0 0,0 17 0,3-28 18,0 0 0,0 0-1,0 0 1,1 0 0,-1 0 0,1 1-1,0-1 1,0-1 0,0 1 0,0 0-1,0 0 1,1 0 0,-1-1 0,1 1-1,0 0 1,0-1 0,0 0 0,0 1-1,0-1 1,0 0 0,1 0 0,-1 0-1,1 0 1,-1-1 0,1 1 0,0-1-1,0 1 1,0-1 0,-1 0 0,1 0-1,0 0 1,0-1 0,1 1 0,4 0-1,10 0-2,0-1 0,0-1 0,0 0 0,0-1-1,-1-1 1,1-1 0,24-8 0,3 0 430,-45 12-391,1 0-1,-1 0 1,0-1-1,1 1 0,-1 0 1,1 0-1,0 0 1,-1 0-1,1-1 0,-1 1 1,1 0-1,-1 0 1,1 0-1,-1 0 1,1 0-1,-1 0 0,1 1 1,-1-1-1,1 0 1,-1 0-1,1 0 0,-1 0 1,1 1-1,-1-1 1,1 0-1,-1 0 0,1 1 1,-1-1-1,0 0 1,1 1-1,-1-1 0,1 0 1,-1 1-1,0-1 1,1 1-1,-1-1 0,0 1 1,0-1-1,1 1 1,-1-1-1,0 0 0,0 1 1,0 0-1,0-1 1,1 1-1,-1 0-4,0 0 0,0-1-1,0 1 1,0-1 0,0 1-1,0-1 1,1 1 0,-1-1 0,0 1-1,1-1 1,-1 1 0,0-1 0,1 1-1,-1-1 1,0 1 0,1-1 0,-1 1-1,1-1 1,-1 0 0,1 1-1,-1-1 1,1 0 0,-1 0 0,1 1-1,-1-1 1,1 0 0,-1 0 0,1 0-1,-1 1 1,1-1 0,0 0 0,-1 0-1,1 0 1,-1 0 0,2 0-1,2-1 9,1 1-1,-1-1 0,1 0 0,-1 0 1,1-1-1,-1 1 0,1-1 0,-1 0 1,5-3-1,40-28-4,-35 23-5,21-16-32,-2-1 0,0-1-1,-2-2 1,-1-1 0,48-66 0,-72 88 4,-4 7 9,1-1-1,-1 1 1,0-1 0,-1 0 0,1 0 0,0 0 0,-1 0 0,0 0 0,1 0 0,-1 0 0,-1 0 0,1 0 0,0 0 0,-1-1 0,1-5-1,-1 9 5,0-1 0,0 1-1,0 0 1,-1-1 0,1 1-1,0 0 1,0-1-1,0 1 1,0 0 0,-1 0-1,1-1 1,0 1-1,0 0 1,-1-1 0,1 1-1,0 0 1,0 0-1,-1 0 1,1-1 0,0 1-1,-1 0 1,1 0-1,0 0 1,-1 0 0,1 0-1,0-1 1,-1 1 0,1 0-1,0 0 1,-1 0-1,1 0 1,0 0 0,-1 0-1,1 0 1,0 0-1,-1 0 1,1 0 0,0 0-1,-1 1 1,0-1-1,-5 2 5,0 0 0,0 1-1,0 0 1,1 0-1,-1 1 1,1-1-1,-1 1 1,-8 9-1,-39 43 70,47-49-59,-16 18 45,1 1-1,2 1 1,-25 46 0,37-61-43,1 1 1,1-1 0,0 1 0,0 0 0,1 0-1,1 1 1,1-1 0,0 1 0,0-1 0,1 1-1,1 15 1,0-26-30,1 0-1,-1 0 1,1-1-1,-1 1 1,1 0-1,0-1 1,0 1 0,0 0-1,0-1 1,0 0-1,1 1 1,-1-1-1,1 0 1,0 1-1,0-1 1,-1 0-1,1 0 1,1 0-1,-1-1 1,2 3 0,0-3-28,0 1 0,0 0 1,0-1-1,0 0 1,0 0-1,0 0 1,0 0-1,0-1 1,0 0-1,0 0 1,0 0-1,5 0 0,6-2-43,0-1 0,-1-1-1,1 0 1,-1-1 0,0 0-1,15-8 1,30-19-197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15275,'3'11'1072,"-1"2"-855,-2-3-41,-4 4 216,3-1-64,-2-3-152,3-3 64,3-9-296,-2-8-464,1-3 440,-7-2-48,-6 1-88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13563,'-10'-3'304,"2"1"-272,-5 7 16,3 0-32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16908,'36'15'744,"-16"0"-536,-8 3-104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17556,'-3'-28'944,"4"1"-696,4-9-104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 14531,'-2'2'128,"1"0"0,0-1 0,0 1 0,0 0 0,0 0 0,0 0 0,1 0 0,-1 0 0,0 0 0,1 0 0,0 0 0,-1 0 0,1 0 0,0 3 0,3 32 420,-3-29-213,3 9-200,1 0 0,0-1 0,1 0 0,0 0 0,1 0 0,13 21 0,-8-16-93,2 0-1,0-1 1,32 35-1,-38-47-24,0-1 1,1 1-1,1-2 0,-1 1 0,1-1 0,0 0 0,19 8 0,-23-12-12,1 0 0,0 0-1,-1-1 1,1 0 0,0 0-1,0 0 1,0-1 0,0 1-1,0-2 1,0 1 0,0-1 0,0 1-1,0-2 1,0 1 0,9-4-1,-2-1-25,-1 0-1,0-1 0,0 0 0,0-1 0,-1 0 1,0-1-1,14-15 0,4-7-341,29-40 0,-19 15-310,-2-1 0,34-72 0,-48 79 138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32:0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13555,'-12'17'1072,"-3"23"-792,-1 9-56,-1 27 520,1 10-127,1 16-161,0 1-48,3 2-48,1-3-24,2-12-16,2-6-72,1-25-240,2-13-240,0-20 224,2-12-56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15 572 13947,'-9'20'1096,"9"-20"-1087,0 0 0,0 0 0,0 0 0,0 0 0,0 0 0,0 1 0,0-1 0,0 0 0,0 0 0,0 0 0,0 0 0,0 0 0,0 0 0,0 1 0,0-1-1,0 0 1,0 0 0,0 0 0,0 0 0,0 0 0,0 0 0,0 0 0,0 1 0,0-1 0,0 0 0,0 0 0,0 0 0,0 0 0,0 0 0,0 0 0,0 0 0,-1 0 0,1 0 0,0 1 0,0-1 0,0 0 0,0 0-1,0 0 1,0 0 0,0 0 0,0 0 0,-1 0 0,1 0 0,0 0 0,0 0 0,0 0 0,0 0 0,0 0 0,0 0 0,-1 0 0,1 0 0,0 0 0,0 0 0,0 0 0,0 0 0,0 0 0,0 0 0,0 0-1,-1 0 1,1 0 0,0 0 0,0 0 0,0-1 0,0 1 0,0 0 0,0 0 0,0 0 0,-1 0 0,0-9 188,3-9 88,0 1-1,1 0 1,0 0 0,8-20 0,0-4-57,81-377 603,-86 397-779,-6 22-51,0-1 0,0 0 0,0 0 0,0 0 0,0 0 0,0 0 0,0 0 0,0 0 1,0 0-1,0 0 0,0 1 0,0-1 0,0 0 0,0 0 0,0 0 0,0 0 0,0 0 0,0 0 0,0 0 1,0 0-1,0 0 0,1 0 0,-1 1 0,0-1 0,0 0 0,0 0 0,0 0 0,0 0 0,0 0 0,0 0 0,0 0 1,0 0-1,0 0 0,0 0 0,0 0 0,0 0 0,1 0 0,-1 0 0,0 0 0,0 0 0,0 0 0,0 0 1,0 0-1,0 0 0,0 1 0,0-1 0,0 0 0,1-1 0,-1 1 0,0 0 0,0 0 0,0 0 0,0 0 0,0 0 1,0 0-1,0 0 0,0 0 0,0 0 0,1 0 0,-1 0 0,0 0 0,0 0 0,0 0 0,0 0 0,2 38 96,-2-28-101,19 257 170,-11-202-253,4-1-1,21 70 1,-31-126 22,-1-5-4,0 1 0,0-1-1,0 0 1,0 0-1,0 1 1,1-1-1,0 0 1,-1 0 0,1-1-1,0 1 1,5 5-1,-7-8 53,1 0 0,-1 1 0,0-1 0,1 0 0,-1 0 0,1 0 0,-1 1 0,0-1 0,1 0-1,-1 0 1,1 0 0,-1 0 0,0 0 0,1 0 0,-1 0 0,1 0 0,-1 0 0,1 0 0,-1 0 0,0 0-1,1 0 1,-1 0 0,1 0 0,-1 0 0,1 0 0,-1 0 0,0-1 0,1 1 0,-1 0 0,1 0 0,-1-1-1,0 1 1,1 0 0,-1 0 0,0-1 0,0 1 0,1 0 0,-1-1 0,0 1 0,0 0 0,1-1 0,-1 1-1,0-1 1,0 1 0,0 0 0,1-1 0,-1 1 0,0-1 0,0 1 0,0-1 0,0 0 0,6-28-322,-3-13-113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83 14643,'0'-1'55,"1"1"0,-1-1 0,1 0 0,-1 1 0,0-1 0,1 0 0,-1 1 0,0-1 0,1 0 0,-1 1 0,0-1 0,0 0 0,0 0 0,0 1 0,0-1 0,0 0 0,0 1 0,0-1 0,0 0 0,0 0 0,0 1 0,0-1 0,0 0 0,-1 1 0,1-1 0,0 0 0,-1 0 0,0 0 0,0 1-13,0 0 0,0 0 0,0 0-1,0 0 1,0 0 0,0 0 0,0 1 0,0-1-1,0 0 1,1 1 0,-1-1 0,0 0 0,0 1-1,0-1 1,0 1 0,0 0 0,1-1 0,-1 1-1,0 0 1,1-1 0,-1 1 0,-1 1 0,-2 4 0,-1 0 1,1 0-1,1 0 0,-1 1 1,1 0-1,0-1 1,0 1-1,1 0 0,0 0 1,0 0-1,1 1 1,0-1-1,0 0 1,1 1-1,0-1 0,0 0 1,0 1-1,1-1 1,0 0-1,3 8 1,-4-13-52,0-1 0,1 1 0,0 0 1,-1-1-1,1 1 0,0-1 0,0 1 1,0-1-1,0 1 0,0-1 1,0 0-1,0 1 0,0-1 0,0 0 1,1 0-1,-1 0 0,0 0 1,3 1-1,-2-1 1,-1-1 1,1 0-1,-1 1 1,1-1-1,-1 0 1,1 0-1,-1 0 1,1 0-1,-1 0 1,0-1-1,1 1 1,-1 0-1,1-1 1,-1 1-1,1-1 1,-1 1-1,2-2 1,3-2-14,-1 0 0,1 0 0,-1 0 0,1-1 0,-2 0 0,1 0 0,7-10 0,10-19 5,-2-1 0,-1-1 0,18-50 0,-32 75 23,-2 10 3,-2 19 5,-1-10-17,1 26 8,6 120 17,-4-130-34,0 0 1,2 0-1,1 0 0,10 28 1,-14-47 1,-1-1 0,1-1 0,0 1 0,1 0 0,-1 0-1,0-1 1,7 7 0,-8-9 4,-1 0-1,1-1 1,0 1 0,0 0-1,0-1 1,1 1-1,-1 0 1,0-1-1,0 0 1,0 1-1,0-1 1,0 1 0,1-1-1,-1 0 1,0 0-1,0 0 1,0 0-1,1 0 1,-1 0-1,0 0 1,0 0-1,0 0 1,1-1 0,-1 1-1,0 0 1,0-1-1,0 1 1,0-1-1,0 1 1,0-1-1,2-1 1,-2 1 3,0 1 0,-1-1-1,1 0 1,0 1 0,0-1 0,0 1-1,0-1 1,0 1 0,0 0 0,-1-1-1,1 1 1,0 0 0,0 0 0,0 0-1,0 0 1,0-1 0,0 1 0,0 0-1,2 1 1,-3-1 12,1 1 0,-1 0 1,1-1-1,-1 1 0,1 0 0,-1-1 0,1 1 0,-1 0 0,0 0 0,1 0 0,-1-1 0,0 1 0,0 0 1,0 0-1,0 0 0,1-1 0,-1 1 0,0 0 0,-1 0 0,1 0 0,0 0 0,0 0 0,0 1 0,-2 8 130,0 0-1,0 0 0,0 0 0,-2 0 0,1 0 0,-1-1 0,0 0 0,-1 1 1,0-1-1,-1-1 0,0 1 0,0-1 0,-1 0 0,0 0 0,0-1 0,0 0 1,-1-1-1,-1 1 0,-11 6 0,-3 1 16,-1-1-1,-1-2 1,1 0-1,-2-2 1,1-1 0,-33 6-1,38-10-502,20-4 327,0 0 0,0 0 1,0 0-1,0 0 0,0 0 0,0 0 0,0 0 1,0-1-1,0 1 0,0 0 0,0 0 0,0 0 1,0 0-1,0 0 0,0 0 0,0 0 0,0 0 1,0 0-1,0 0 0,0 0 0,0 0 0,0 0 1,0 0-1,0-1 0,0 1 0,0 0 0,0 0 1,0 0-1,0 0 0,0 0 0,0 0 0,0 0 1,0 0-1,0 0 0,0 0 0,0 0 0,0 0 1,0 0-1,0 0 0,0-1 0,0 1 0,0 0 1,0 0-1,0 0 0,0 0 0,0 0 0,0 0 1,0 0-1,0 0 0,0 0 0,31-15-1732,-22 11 1836,68-36-1166,-29 9 470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16267,'11'-9'4065,"15"-4"-3466,-7 4-724,10-9-313,36-20-929,-58 34 1010,0 1 0,1 0-1,-1 1 1,0-1 0,1 1 0,0 1 0,7-1-1,-14 2 318,-1 0-1,1 0 0,0 0 1,-1 0-1,1 0 0,-1 0 0,1 0 1,-1 0-1,1 0 0,-1 1 0,1-1 1,-1 0-1,1 0 0,-1 1 1,1-1-1,-1 0 0,1 1 0,-1-1 1,1 0-1,-1 1 0,0-1 1,1 1-1,-1-1 0,0 1 0,1-1 1,-1 1-1,0-1 0,0 1 0,1-1 1,-1 1-1,0-1 0,0 1 1,0 0-1,0-1 0,0 1 0,0-1 1,0 1-1,0-1 0,0 1 0,0 0 1,0-1-1,0 1 0,0-1 1,0 1-1,0-1 0,-1 1 0,1-1 1,0 1-1,0-1 0,-1 1 1,1-1-1,0 1 0,-1 0 0,-10 15-540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14883,'5'7'1032,"3"-7"-792,4-1-40,12-9 441,2-3-161,8-6-184,5 1-8,1-5-192,0 0-144,-5 0 280,-4 6-168,-7 9-104,-2 8-72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 16796,'0'1'75,"1"-1"0,-1 1 0,0 0 0,1 0 0,-1-1 1,0 1-1,0 0 0,0-1 0,0 1 0,1 0 0,-1 0 0,0-1 1,0 1-1,-1 0 0,1-1 0,0 1 0,0 0 0,0 0 1,0-1-1,-1 1 0,1 0 0,0-1 0,-1 2 0,-1 4 97,-139 648 2179,133-610-2260,51-331-3985,-21 135 1697,-19 179 2218,15 51-1,-16-72 5,0-1 0,0 0-1,1 0 1,0 0-1,0 0 1,0-1 0,0 1-1,5 4 1,-5-6-3,-1-1 1,0 0-1,1-1 1,-1 1-1,1 0 1,0-1-1,-1 1 0,1-1 1,0 0-1,0 0 1,0 0-1,0 0 1,0-1-1,0 1 0,0-1 1,0 1-1,5-1 1,1-1 33,1-1 1,-1 0 0,0 0-1,0-1 1,0 0 0,0 0-1,0-1 1,12-8-1,5-4 154,33-28-1,-21 11-7,-1-2 0,-2-2 0,-1-1 0,-2-2 1,-2-1-1,43-76 0,-69 110-179,0 0 1,0 0-1,-1 0 1,1-1-1,-2 1 0,5-16 1,-7 23-23,0 0 0,0 0 1,-1 0-1,1 0 0,0-1 0,0 1 0,0 0 1,0 0-1,0 0 0,0 0 0,0 0 0,0-1 1,0 1-1,0 0 0,-1 0 0,1 0 0,0 0 1,0 0-1,0 0 0,0 0 0,0-1 1,0 1-1,-1 0 0,1 0 0,0 0 0,0 0 1,0 0-1,0 0 0,-1 0 0,1 0 0,0 0 1,0 0-1,0 0 0,0 0 0,-1 0 0,1 0 1,0 0-1,0 0 0,0 0 0,0 0 0,0 0 1,-1 0-1,1 0 0,0 0 0,0 1 1,0-1-1,0 0 0,0 0 0,-1 0 0,1 0 1,0 0-1,0 0 0,0 0 0,0 1 0,0-1 1,0 0-1,0 0 0,0 0 0,-1 0 0,1 0 1,0 1-1,0-1 0,0 0 0,-4 4 12,-1 1-1,1-1 1,0 1-1,0 0 1,0 0-1,1 1 1,0-1-1,0 1 1,-2 6-1,-2 2 11,-37 81 214,-55 179 0,66-151-52,30-108-154,0 0-1,2 0 0,0-1 0,1 1 1,0 0-1,3 17 0,-3-29-19,1 0-1,-1 0 1,1 0 0,0-1-1,0 1 1,0 0 0,0 0-1,0-1 1,0 1-1,1-1 1,-1 1 0,1-1-1,0 0 1,0 0 0,0 0-1,3 3 1,-3-4-1,0 0 0,0 0 0,1 0 1,-1 0-1,0 0 0,1 0 0,-1-1 0,0 1 0,1-1 0,-1 1 1,1-1-1,-1 0 0,1 0 0,-1 0 0,4-1 0,5-2 16,-1 0 0,0 0 0,0-1-1,0-1 1,0 0 0,-1 0 0,13-9 0,19-15 5,-3-2 0,0-1 1,-2-2-1,-2-2 1,-1-1-1,45-66 1,-68 89-41,-7 10 5,0 1 0,0-1 1,-1 0-1,1 0 0,-1 0 1,0-1-1,-1 1 0,1 0 1,-1-1-1,2-5 0,-3 11 4,0-1-1,0 0 1,-1 0-1,1 0 1,0 0-1,0 0 1,0 0-1,0 0 1,0 0-1,0 0 1,0 0-1,0 0 1,-1 0-1,1 0 1,0 0-1,0 0 1,0 0-1,0 0 1,0 0-1,0 0 1,0 0-1,-1 0 1,1 0-1,0 0 1,0 0-1,0 0 1,0 0-1,0 0 1,0 0-1,0 0 1,-1 0-1,1 0 1,0 0-1,0 0 1,0 0-1,0 0 1,0 0-1,0 0 1,0-1-1,0 1 1,0 0-1,0 0 1,0 0-1,-1 0 1,1 0-1,0 0 1,0 0-1,0 0 1,0-1-1,0 1 1,0 0-1,0 0 1,0 0-1,0 0 1,0 0-1,0 0 1,0 0-1,0-1 1,-8 9 9,0 1 0,0-1-1,1 2 1,0-1 0,-9 17 0,-28 60 141,39-75-128,2-6-11,-34 79 153,34-74-126,-1 0 1,2 0-1,-1 0 0,1 0 0,1 1 1,-1 15-1,2-26-32,0 1 1,0 0-1,0 0 0,0 0 0,0-1 1,0 1-1,0 0 0,0 0 0,1-1 1,-1 1-1,0 0 0,0-1 0,1 1 1,-1 0-1,1 0 0,-1-1 0,0 1 1,1-1-1,-1 1 0,1 0 1,-1-1-1,1 1 0,0-1 0,-1 1 1,1-1-1,0 1 0,-1-1 0,1 0 1,0 1-1,-1-1 0,1 0 0,0 0 1,0 1-1,-1-1 0,1 0 0,0 0 1,0 0-1,-1 0 0,1 0 0,0 0 1,1 0-1,3-1 6,1 0 1,-1-1 0,0 1-1,11-5 1,-4 1-115,-9 4 40,0 0 26,0 0-1,0 0 0,0 0 1,0 0-1,0 1 0,0 0 1,0-1-1,0 1 0,0 0 0,6 1 1,-2 2-110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79 14219,'-1'-3'231,"0"0"-1,0 0 0,-1 1 1,1-1-1,-1 1 1,0-1-1,0 1 1,-4-4-1,5 5-190,1 1-1,-1-1 1,0 1 0,0-1-1,0 1 1,0 0-1,0-1 1,0 1-1,0 0 1,0 0-1,-1 0 1,1-1-1,0 1 1,0 0 0,0 1-1,0-1 1,0 0-1,0 0 1,0 0-1,0 1 1,0-1-1,0 0 1,0 1-1,0-1 1,0 1 0,0-1-1,0 1 1,1 0-1,-2 0 1,-4 3 61,1 1 1,1 0-1,-1 0 1,1 0-1,0 0 1,0 0-1,0 1 1,1 0-1,-1 0 1,1 0-1,1 0 1,-1 0-1,1 1 1,1-1-1,-2 9 1,-1 5-23,1 1 0,2-1 0,0 35 0,1-46-72,1-1 1,0 0-1,1 0 0,3 13 0,-5-20-7,0 1 0,0-1 0,1 0 0,-1 0 0,1 0 0,-1 0 0,1 0 0,-1 0 0,1 1 0,-1-1 0,1 0 0,0 0 0,0-1 0,0 1 0,-1 0 0,1 0 0,0 0 0,0-1 0,0 1 0,0 0 0,0-1 0,0 1 0,1-1-1,-1 1 1,0-1 0,0 1 0,0-1 0,0 0 0,1 0 0,-1 1 0,0-1 0,0 0 0,0 0 0,1 0 0,-1 0 0,0-1 0,0 1 0,0 0 0,1 0 0,0-1 0,1-1 8,0 1 1,-1-1-1,1 0 1,0 0-1,-1 0 1,1 0-1,-1 0 1,0-1-1,0 1 1,0-1-1,0 1 1,0-1-1,2-4 1,17-42 142,-18 40-116,35-115 521,-34 104-314,0 1 0,-1-1-1,-2 0 1,0-28 0,4 131 464,-4-72-704,19 93-134,-18-93 38,1-1 0,1 0 0,0 0 0,0 0 0,1 0 0,0-1 0,10 14 0,-14-21 43,0-1 0,0 1 0,1-1 0,-1 0 0,0 1 0,1-1 0,-1 0 0,1 0 0,0 0 1,-1 0-1,1 0 0,0 0 0,-1 0 0,1-1 0,0 1 0,0-1 0,0 1 0,0-1 0,-1 0 1,1 1-1,0-1 0,0 0 0,0 0 0,0-1 0,3 1 0,-2-1-3,0-1 0,1 1-1,-1-1 1,0 1 0,0-1-1,0 0 1,0 0-1,-1-1 1,1 1 0,-1 0-1,1-1 1,3-5 0,17-26-389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14987,'17'60'4212,"19"45"-3036,18 59-1792,-54-164 580,1 0-1,-1 1 1,0-1 0,0 0 0,0 1-1,0-1 1,0 0 0,0 1-1,0-1 1,0 0 0,0 1 0,0-1-1,0 0 1,0 1 0,0-1 0,0 0-1,0 0 1,0 1 0,-1-1-1,1 0 1,0 1 0,0-1 0,0 0-1,0 0 1,-1 1 0,1-1 0,0 0-1,0 0 1,0 1 0,-1-1 0,1 0-1,0 0 1,0 0 0,-1 1-1,1-1 1,0 0 0,-1 0 0,1 0-1,0 0 1,0 0 0,-1 0 0,1 0-1,0 0 1,-1 1 0,1-1-1,0 0 1,-1 0 0,1-1 0,0 1-1,-1 0 1,1 0 0,-19-4-541,7-1 141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13059,'0'0'1056,"3"-1"-696,3 0-96,2-4 600,4 0-192,4-5-231,1 1-49,0-4-64,3 0-96,-1 0-320,-2-1-264,-6 2 320,-1 4-136,-7 2-48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16059,'-17'28'1781,"7"0"-1687,2 1 0,0 0 1,2 0-1,2 1 0,0-1 0,2 1 1,1 0-1,2 0 0,0-1 1,3 1-1,0 0 0,15 51 0,-13-65-96,0 0-1,1-1 1,0 0-1,2 0 1,18 25-1,-22-33-38,0-1 0,1 0 0,0 0 0,0 0 0,0-1 0,0 0-1,1 0 1,0 0 0,0-1 0,1 0 0,-1-1 0,1 0 0,13 4 0,-17-6 121,0-1 1,1 1-1,-1-1 1,1 0 0,-1-1-1,1 1 1,-1-1-1,0 0 1,1 0 0,-1 0-1,0-1 1,0 1 0,0-1-1,0 0 1,0 0-1,0-1 1,4-3 0,16-12 37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15675,'-5'0'1321,"10"0"-1001,-1-2-128,6-5 640,-1-2-312,3-1-408,3-3-200,-1 2-304,0-3-160,-2-2-1497,-3 2 1729,-2 2-296,-3 1-240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15091,'-2'-11'2316,"11"19"-1311,11 17-688,-10-10-236,5 4-541,-2 0 0,0 1 0,-2 1 0,0 0 0,13 37 0,-21-49 37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14571,'0'6'1248,"6"-9"-744,1-4-103,5-6 527,2-3-152,2-4-232,4 0-160,0 0-368,0-1-184,0 5-504,-6 4 360,-5 11 80,-3 1-176,-6 6-120</inkml:trace>
  <inkml:trace contextRef="#ctx0" brushRef="#br0" timeOffset="1">128 304 14091,'9'-10'865,"1"0"0,0 1 0,1 0 0,0 1 0,13-8 0,-20 13-812,0 1 0,0-1-1,1 1 1,-1 0-1,1 0 1,-1 0 0,1 1-1,0-1 1,0 1-1,-1 1 1,1-1 0,8 0-1,-11 2-51,1-1 0,0 0 0,-1 1 0,1 0 0,-1 0-1,1 0 1,-1 0 0,1 0 0,-1 0 0,0 1 0,1-1 0,-1 1 0,0 0-1,0-1 1,0 1 0,0 0 0,0 0 0,-1 0 0,1 0 0,-1 1-1,1-1 1,-1 0 0,0 1 0,2 3 0,1 4 1,-1 1-1,0 0 1,0 0 0,-1 0 0,0 0-1,-1 0 1,-1 1 0,1-1 0,-2 0 0,-2 18-1,-2-1 246,-1 0 0,-19 52 0,25-80-243,0 0 1,0 0-1,0 0 0,0 0 1,0 1-1,0-1 0,0 0 1,0 0-1,0 0 1,0 0-1,0 1 0,0-1 1,0 0-1,0 0 0,0 0 1,0 0-1,0 0 0,0 1 1,0-1-1,0 0 0,0 0 1,0 0-1,1 0 0,-1 0 1,0 0-1,0 1 0,0-1 1,0 0-1,0 0 0,0 0 1,0 0-1,1 0 0,-1 0 1,0 0-1,0 0 0,0 0 1,0 1-1,0-1 0,1 0 1,-1 0-1,0 0 0,0 0 1,0 0-1,0 0 0,0 0 1,1 0-1,-1 0 1,0 0-1,0 0 0,0 0 1,0 0-1,0 0 0,1 0 1,-1 0-1,0-1 0,0 1 1,0 0-1,0 0 0,0 0 1,1 0-1,-1 0 0,0 0 1,0 0-1,0 0 0,0 0 1,0-1-1,0 1 0,10-5 31,27-21 97,83-65-2532,-108 81 2008,-3 3-133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17140,'5'-1'227,"0"1"1,0 1 0,0-1-1,0 0 1,1 1 0,-1 0-1,-1 1 1,10 2 0,3 1 42,13 1-227,-1 2 1,0 1-1,41 20 1,-61-25-30,0 1-1,0 1 1,-1-1 0,0 2 0,0-1 0,0 1 0,-1 0-1,0 0 1,0 1 0,-1 0 0,0 0 0,-1 1 0,0-1-1,6 14 1,0 9-70,-1 0 0,-2 0-1,-1 1 1,-1 0 0,-2 0 0,-1 1-1,-2-1 1,-1 0 0,-1 1 0,-9 46-1,7-62-184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18812,'4'8'1848,"-3"-1"-1415,2-5 1055,2-4-1144,-1 2-280,3-3-616,0 1-312,0-1-1161,-2 0 1641,-4-1-1328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16155,'19'-13'1475,"-16"10"-1193,1 0 1,0 1-1,0-1 0,-1 1 0,2 0 0,-1 0 0,6-2 0,-8 4-253,0 0-1,0 0 1,0 0-1,0 0 1,0 0 0,1 0-1,-1 0 1,0 1-1,0-1 1,0 1-1,0-1 1,0 1 0,0 0-1,0 0 1,0 0-1,0 0 1,0 0-1,-1 1 1,1-1-1,1 2 1,5 4-19,-1 1 0,1 0 0,-2 1 0,1-1 0,-1 1 0,-1 0 0,1 1 0,-2-1 0,1 1 0,-1 0 0,-1 0 0,0 0 0,2 12 0,0 2 184,-2 1-1,0-1 1,-2 0 0,-2 42-1,1-61-189,0-1 1,1 0-1,-1 0 0,1 0 0,0 0 0,1-1 1,-1 1-1,0 0 0,1 0 0,0-1 0,3 5 0,-5-7-27,1 0-1,-1 0 0,0 0 0,1-1 0,0 1 0,-1 0 0,1 0 1,0 0-1,-1-1 0,1 1 0,0 0 0,0-1 0,-1 1 0,1-1 1,0 1-1,0-1 0,0 1 0,0-1 0,0 1 0,0-1 0,0 0 1,0 0-1,0 1 0,0-1 0,0 0 0,0 0 0,0 0 0,0 0 1,0 0-1,0 0 0,0 0 0,0-1 0,0 1 0,0 0 0,0-1 0,0 1 1,0 0-1,0-1 0,-1 1 0,1-1 0,0 1 0,0-1 0,0 0 1,-1 1-1,1-1 0,0 0 0,0 0 0,0-1 0,4-5-612,0-1 0,0 0 0,-1 0-1,0 0 1,3-11 0,3-3 63,0-1-374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71 13091,'40'-61'2224,"-40"60"-2179,1 1 0,-1-1 0,0 0 0,1 1 0,-1-1 0,1 1 0,-1-1 0,1 1 0,-1-1 0,1 1 0,-1-1 0,1 1 0,-1 0 0,1-1 0,0 1 0,-1 0 0,1 0 0,0-1 0,-1 1 0,2 0 0,-2 0-4,0 0 1,1 1-1,-1-1 1,0 0-1,0 0 1,1 1-1,-1-1 1,0 0-1,0 1 1,1-1-1,-1 0 1,0 1-1,0-1 1,0 0-1,0 1 1,0-1-1,1 1 0,-1-1 1,0 0-1,0 1 1,0-1-1,0 1 1,0 0-1,-3 29 964,-6 13-431,-3 0-1,-2-1 1,-26 59 0,16-43-323,-12 31 45,-70 189 49,101-265-343,3-8-4,0 0 0,0 0-1,1 1 1,-1-1-1,1 0 1,0 1-1,1-1 1,-1 1 0,1-1-1,0 1 1,1-1-1,0 8 1,0-13 0,-1 1 0,0 0 0,1 0 0,-1 0 0,1 0 0,-1 0 0,1-1 0,-1 1 0,1 0 0,0 0 0,-1-1 0,1 1 0,0 0 0,0-1 0,0 1 0,-1-1-1,1 1 1,0-1 0,0 0 0,0 1 0,0-1 0,0 0 0,0 1 0,0-1 0,0 0 0,0 0 0,0 0 0,-1 0 0,1 0 0,0 0 0,0 0 0,0 0 0,0 0 0,0-1 0,0 1 0,0 0 0,0-1 0,0 1 0,0 0 0,0-1 0,-1 1 0,3-2 0,5-3-14,1 0 0,-1 0 0,11-9 0,-15 10 7,51-43-74,-36 30 37,0 1 0,0 1 0,40-24 0,-57 38 42,-1 0 0,0 0 0,1 0-1,-1 0 1,1 1 0,-1-1 0,1 1 0,-1-1-1,1 1 1,-1-1 0,1 1 0,0 0 0,-1 0-1,1 0 1,-1 0 0,1 0 0,0 0 0,-1 0-1,1 1 1,-1-1 0,1 0 0,0 1 0,-1 0-1,1-1 1,-1 1 0,0 0 0,1-1 0,-1 1-1,0 0 1,1 0 0,-1 0 0,0 0 0,0 1-1,0-1 1,0 0 0,0 0 0,0 1 0,0-1-1,0 1 1,0-1 0,-1 0 0,2 4 0,1 5-10,-1 0 1,1 1-1,-2 0 1,1-1 0,-1 14-1,-1-12 0,1-1 4,6 54 7,-7-64 6,0 0-1,0 0 1,1 0-1,-1 0 1,0 0 0,0 0-1,1 0 1,-1 0-1,0-1 1,1 1 0,-1 0-1,1 0 1,-1 0-1,1-1 1,-1 1-1,1 0 1,0 0 0,0-1-1,-1 1 1,1 0-1,0-1 1,0 1 0,-1-1-1,1 1 1,0-1-1,0 0 1,0 1-1,0-1 1,0 0 0,0 1-1,0-1 1,0 0-1,0 0 1,0 0 0,0 0-1,-1 0 1,1 0-1,0 0 1,0 0 0,0-1-1,2 1 1,2-2 12,0 0 0,1-1 0,-1 0 0,0 0 0,0 0 1,7-6-1,26-24 47,-2-2 1,-2-1 0,43-57-1,-38 44-136,64-62 0,-103 110 70,1 1-1,-1 0 1,0-1-1,1 1 1,-1-1-1,1 1 1,-1 0-1,0 0 1,1-1-1,-1 1 1,1 0-1,-1 0 1,1-1-1,-1 1 1,1 0-1,-1 0 1,1 0-1,-1 0 1,1 0-1,0 0 1,0 0-1,2 8-64,-9 25-3,5-29 66,-15 64-57,3-15 73,1 1 0,-6 80-1,18-128 0,0-2-1,-1-1 1,1 1-1,0-1 1,0 1-1,0 0 0,0-1 1,0 1-1,1-1 0,0 1 1,0-1-1,0 1 0,0-1 1,0 0-1,1 1 0,0-1 1,2 4-1,-3-6-6,-1-1 0,1 1 0,-1-1 0,1 0 0,-1 1 0,1-1 0,-1 0 0,1 1 0,0-1 0,-1 0 0,1 0 0,0 1 0,-1-1 0,1 0 1,0 0-1,-1 0 0,1 0 0,0 0 0,-1 0 0,1 0 0,-1 0 0,1 0 0,0 0 0,-1-1 0,1 1 0,0 0 0,-1 0 0,1-1 0,-1 1 0,1 0 0,0-1 0,-1 1 0,1-1 0,17-17-24,-17 16 18,13-18-188,0-2 0,-1 1 0,-2-1 0,12-29 0,-9 12-66,17-72-1,-19 47-58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17004,'0'-1'1320,"3"-9"-1016,2-3-88,10-9 584,2 1-184,9-11-328,5-2-88,8-3-80,3 1-104,-2 6-248,0 3-192,-6 9-312,-1 4-120,-14 14 544,-9 1-176,-19 10-120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12675,'7'6'1112,"5"-3"-816,3-9-24,5-6 392,6-3-272,4-5-112,5-6-272,1 0-120,4 0 216,-2 2-88,4 0-152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130 346 16355,'-4'0'150,"0"0"0,1 0-1,-1 0 1,0 0 0,1 1-1,-1-1 1,0 1-1,1 0 1,-1 0 0,1 0-1,0 1 1,-1-1-1,1 1 1,0 0 0,-4 2-1,3 0-49,-1 0 0,1 0 0,0 0 0,0 0 0,0 1 1,1 0-1,0 0 0,-5 9 0,2-2-93,1 1 0,1-1 1,0 1-1,1 0 0,0 0 1,1 1-1,-1 22 0,3-28-15,0 0-1,1 0 1,0 0 0,1 0-1,-1 0 1,2 0 0,-1-1-1,7 14 1,-8-19 6,-1-1 1,1 1 0,0-1 0,0 1-1,1-1 1,-1 1 0,0-1-1,0 0 1,1 1 0,-1-1 0,1 0-1,-1 0 1,1 0 0,-1 0-1,1 0 1,0-1 0,2 2 0,-1-2 4,-1 0 0,0 0 0,0 0 0,0 0 0,0-1 0,0 1 1,0-1-1,0 1 0,0-1 0,0 0 0,0 0 0,0 0 0,0 0 0,0 0 1,-1 0-1,1 0 0,0-1 0,-1 1 0,3-3 0,5-5 35,-1-1 0,0 0-1,0-1 1,-1 1 0,0-1 0,-1-1-1,0 1 1,-1-1 0,6-19-1,-1-4 200,-2 0 0,5-41 0,-9 61-114,-4 15-121,0 0 1,0 0-1,0 0 0,0 0 0,0 0 0,0 0 0,0 0 0,0 0 0,0 0 0,0 0 0,0 0 0,0-1 0,0 1 0,1 0 0,-1 0 0,0 0 0,0 0 0,0 0 0,0 0 0,0 0 0,0 0 0,0 0 0,0 0 0,0 0 1,0 0-1,0 0 0,0 0 0,1 0 0,-1 0 0,0 0 0,0 0 0,0 0 0,0 0 0,0 0 0,0 0 0,0 0 0,0 0 0,0 0 0,0 0 0,0 0 0,1 0 0,-1 0 0,0 0 0,0 0 0,0 0 0,0 0 0,0 0 0,0 0 1,0 0-1,0 0 0,0 1 0,0-1 0,0 0 0,0 0 0,0 0 0,0 0 0,0 0 0,0 0 0,1 0 0,-1 0 0,0 0 0,0 0 0,7 24 168,-3-9-190,0-3-99,0-1 0,0 1 0,2-1-1,-1 0 1,1-1 0,1 0 0,10 13 0,-15-20 42,1 0 1,-1 0-1,1-1 0,-1 1 0,1-1 1,0 0-1,0 0 0,1 0 0,-1 0 1,0 0-1,0-1 0,1 0 1,-1 1-1,1-1 0,0 0 0,-1-1 1,1 1-1,0-1 0,-1 1 0,1-1 1,0 0-1,-1-1 0,1 1 1,0 0-1,-1-1 0,1 0 0,-1 0 1,5-2-1,28-18-419,-1-9-116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4 192 14675,'-3'3'1536,"3"-2"-1111,0 1-169,3-1 712,5-2-256,2-1-144,5-2-216,2 0-88,6-3-64,1-5-16,6-5-80,5-3-136,-2-6-408,1-3-256,-1-1 552,-1 3-104,-8 7-104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16027,'-5'-14'1177,"2"14"-697,1 3-144,0 7 328,2 5-144,3 13-160,1 2-64,5 7-216,2 6 8,4 6-120,1 0-80,1-4-176,1-2-80,0-7-288,0-6 1552,-6-17-1000,-4-9-32,-3-11 24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18396,'-6'21'1112,"5"-16"-1072,1-18 8,7-17-136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15179,'8'-39'1466,"2"0"-1,26-67 1,43-70-1925,-62 139 326,-1 6-341,-10 20-91,0-1 1,-1 0 0,5-12 0,-10 24 530,-1 0 0,1 0 1,0 0-1,0 0 0,0 0 1,0 0-1,-1 0 0,1 0 1,0 0-1,0 0 0,0 0 1,0 0-1,-1 0 0,1 0 0,0 0 1,0 0-1,0 0 0,0 0 1,-1 0-1,1 0 0,0 0 1,0 0-1,0 0 0,0 0 1,-1 0-1,1 0 0,0 0 1,0 0-1,0 0 0,0 0 1,0-1-1,0 1 0,-1 0 0,1 0 1,0 0-1,0 0 0,0 0 1,0 0-1,0-1 0,0 1 1,0 0-1,0 0 0,0 0 1,-1 0-1,1-1 0,0 1 1,0 0-1,0 0 0,0 0 0,0 0 1,0-1-1,0 1 0,0 0 1,0 0-1,0 0 0,1-1 1,-13 12-378,-2 8-180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12251,'12'5'1304,"3"-5"-800,5-15 64,5-11 640,4-14-207,2-8-65,-1-9-64,-1-6-48,-2 3-272,-4 1-216,-6 10-584,-4 5-272,-6 14 2017,-4 5-1530,-6 5 1,-4 3-48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17540,'0'-3'157,"0"0"-1,0 0 1,0 0 0,0 0 0,1 0 0,0 0-1,-1 0 1,1 0 0,0 0 0,0 0 0,1 1-1,-1-1 1,1 0 0,-1 1 0,1-1 0,0 1 0,0-1-1,0 1 1,0 0 0,0 0 0,5-3 0,0-1-175,1 0 0,0 0 0,0 1 1,1 0-1,15-6 0,-19 9 4,1 0 0,0 0 0,0 0 1,0 1-1,0 0 0,0 0 0,0 1 0,0-1 0,1 2 0,-1-1 0,0 0 0,0 1 1,0 0-1,0 1 0,11 3 0,-10-2 4,0 1-1,0 0 1,0 1 0,-1 0 0,1 0-1,-1 0 1,-1 1 0,1-1 0,-1 1-1,1 1 1,7 12 0,-1 1 55,-1 1 0,-1 1 0,0 0 0,-2 0 0,11 45 0,11 120 200,-18-92-674,-10-84 175,5 29-138,-6-38 379,-1-1 1,1 1-1,-1 0 0,1 0 0,0-1 0,-1 1 0,1 0 1,0-1-1,0 1 0,1-1 0,-1 1 0,0-1 1,0 1-1,1-1 0,-1 0 0,2 2 0,-2-3 1,-1 0 0,1 0-1,-1 0 1,1 1 0,-1-1-1,1 0 1,-1 0 0,1 0-1,-1 0 1,1 0 0,-1 0-1,0 0 1,1 0 0,-1 0-1,1 0 1,-1 0-1,1 0 1,-1-1 0,1 1-1,-1 0 1,1 0 0,-1 0-1,1-1 1,12-12-384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48 142 14147,'1'-14'876,"0"9"-631,-1 0 0,1 0 0,-1 0 0,0 0 0,-1 0 0,1 0 0,-1 0 0,0 1 0,-2-6 0,3 9-210,0 1 0,0 0 0,0 0 0,0-1 0,0 1 1,0 0-1,0 0 0,0-1 0,0 1 0,-1 0 0,1-1 0,0 1 0,0 0 0,0 0 0,0 0 0,0-1 0,-1 1 1,1 0-1,0 0 0,0 0 0,0-1 0,-1 1 0,1 0 0,0 0 0,0 0 0,-1 0 0,1 0 0,0-1 0,0 1 1,-1 0-1,1 0 0,0 0 0,0 0 0,-1 0 0,1 0 0,0 0 0,-1 0 0,1 0 0,0 0 0,0 0 0,-1 0 0,1 0 1,0 0-1,0 0 0,-1 1 0,1-1 0,0 0 0,0 0 0,-1 0 0,1 0 0,0 0 0,0 1 0,-1-1 0,1 0 1,0 0-1,0 0 0,0 1 0,0-1 0,-1 0 0,1 0 0,0 1 0,-9 20 1121,1 14-799,2 0 0,1 1 0,2 0 0,2 0 0,3 46 0,-1-61-350,1 0-1,1 1 1,0-1-1,2-1 0,11 34 1,-15-51-9,0-1-1,0 1 1,0-1 0,1 1 0,-1-1-1,1 1 1,0-1 0,0 0 0,0 0-1,0 0 1,3 3 0,-4-5 1,-1 0-1,1 1 1,0-1 0,0 0-1,0 0 1,0 1 0,-1-1 0,1 0-1,0 0 1,0 0 0,0 0-1,0 0 1,0 0 0,-1-1 0,1 1-1,0 0 1,0 0 0,0 0-1,-1-1 1,1 1 0,0-1 0,0 1-1,-1 0 1,1-1 0,0 1-1,-1-1 1,1 0 0,0 1 0,-1-1-1,1 1 1,-1-1 0,1 0-1,-1 0 1,1 1 0,-1-1-1,0 0 1,1-1 0,5-8-9,-1-1 1,0 0-1,-1 0 1,0 0-1,-1 0 1,0-1 0,2-18-1,2-86-1,-9-33 91,0 120-30,-2-1 0,0 1-1,-9-28 1,8 44-26,2 16-14,4 18-29,5 12-182,2 0 0,2-1 0,0 0 1,2-1-1,18 32 0,-27-56 32,1 0 0,1 0 0,-1-1-1,1 0 1,0 0 0,9 8 0,-13-13 97,0 0 0,0 0 0,1 0 0,-1 0 1,0 0-1,1 0 0,-1-1 0,0 1 0,1 0 1,-1-1-1,1 1 0,-1-1 0,1 0 0,0 1 1,-1-1-1,1 0 0,-1 0 0,1 0 1,-1 0-1,1 0 0,0 0 0,-1-1 0,1 1 1,-1 0-1,1-1 0,-1 0 0,1 1 0,-1-1 1,1 0-1,-1 1 0,0-1 0,1 0 0,-1 0 1,0 0-1,0 0 0,0 0 0,2-3 1,0-1-55,1 0 1,-2 0-1,1-1 1,-1 1-1,1-1 1,-1 1-1,-1-1 1,1 0-1,-1 0 1,0 0-1,0-7 1,1-37-661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17500,'-4'5'1344,"-2"-1"-1072,3-1-144,3-2 144,3 4-472,4-2 224,6 7-112,4 5-152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15995,'3'-5'1753,"-1"4"-1009,-1 1-280,2-1 1112,1-4-503,6-3-489,3-2-104,4-5-248,2-3-136,3-1-360,-1-1-240,1 1-408,-2 4-201,-6 9 809,-7 4-264,-3 17-176</inkml:trace>
  <inkml:trace contextRef="#ctx0" brushRef="#br0" timeOffset="1">185 383 15835,'5'4'1393,"0"-7"-905,3-5-72,2-6 688,1-5-176,5-4-376,-3-4-232,1-5-552,0-2-320,-6-1 584,0 8-224,2 4-160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 19116,'-1'-1'67,"0"1"0,0 0 0,0-1 0,1 1 0,-1-1 0,0 1 0,0-1 0,1 1 0,-1-1 0,0 1 0,1-1 0,-1 0 0,1 1 0,-1-1 0,1 0 0,-1 1 0,1-1 0,0 0 0,-1 0 0,1 1 0,0-1 0,-1 0 0,1 0 0,0 0 0,0 0 0,0 0 0,0 1 0,0-1 0,0 0 0,0 0 0,0 0 0,0 0 0,0 0 0,0 1 0,0-1 0,1 0 0,-1 0 0,0 0 0,1 1 0,-1-1 0,1 0 0,-1 0 0,1 1 0,-1-1 0,1 0 0,0 0 0,0 0-67,0 0 0,1-1 1,-1 2-1,0-1 1,0 0-1,1 0 1,-1 0-1,0 0 0,1 1 1,-1-1-1,0 1 1,1-1-1,-1 1 1,1 0-1,-1-1 1,1 1-1,-1 0 0,1 0 1,-1 0-1,1 0 1,-1 0-1,1 0 1,-1 1-1,1-1 0,-1 0 1,1 1-1,2 0 1,-1 2-24,0-1 0,0 0-1,0 1 1,-1 0 0,1-1 0,-1 1 0,1 0 0,-1 0 0,0 1 0,0-1 0,-1 0 0,3 6 0,1 4-28,-1 0 0,4 16 1,2 33-23,4 114 0,-7-64 152,-7-107-110,1 0-1,0 0 1,0 0-1,0 0 1,0 0-1,1 0 1,0 0 0,3 5-1,-5-9 1,1 0 0,-1 0 0,1-1 0,0 1-1,-1 0 1,1-1 0,-1 1 0,1-1 0,0 1 0,-1-1-1,1 1 1,0-1 0,0 1 0,0-1 0,-1 0 0,1 1 0,0-1-1,0 0 1,0 1 0,0-1 0,1 0 0,-1 0-42,1-1 0,-1 1-1,1-1 1,0 1 0,-1-1 0,0 1 0,1-1 0,-1 0 0,1 0 0,-1 0 0,0 0-1,1 0 1,-1 0 0,0 0 0,0 0 0,1-2 0,2-2-54,0-1 0,0 1 1,0-1-1,-1 1 0,0-1 0,-1 0 0,1 0 1,1-9-1,1-4-115,3-33-1,-3 0-106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0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14803,'-4'-8'1139,"1"8"-269,0 16 262,6 28 99,0-27-1101,1-1 0,1 1 0,0-1 0,1-1 0,13 24 0,-14-30-119,0-1 0,0 0 1,1 0-1,0-1 0,0 1 1,1-1-1,0-1 1,0 1-1,0-1 0,1-1 1,9 6-1,-14-9 8,0-1-1,0 1 1,0-1-1,0 0 1,0 0-1,0 0 1,0 0-1,0 0 1,1-1-1,-1 1 1,0-1 0,0 0-1,1 0 1,-1-1-1,0 1 1,1 0-1,-1-1 1,0 0-1,0 0 1,0 0-1,0 0 1,0 0 0,0-1-1,0 0 1,0 1-1,0-1 1,-1 0-1,1 0 1,-1 0-1,1-1 1,-1 1-1,3-4 1,-1 0 56,0 0 0,0-1 1,0 1-1,-1-1 0,0 0 0,0 0 0,0 0 1,-1-1-1,-1 1 0,1-1 0,-1 1 0,1-16 1,-3 12 27,0-1 0,-1 1 0,0-1 1,0 1-1,-1 0 0,-1 0 1,0 0-1,0 1 0,-1-1 0,-9-12 1,10 16-74,0 0 1,-1 1 0,0-1-1,0 1 1,-1 0 0,0 1-1,0-1 1,0 1 0,0 0 0,-1 1-1,0-1 1,0 2 0,0-1-1,0 1 1,-13-4 0,16 6-28,1 0 1,-1 1-1,1-1 1,-1 1-1,0 0 1,1 0-1,-1 1 1,1-1 0,-1 1-1,0 0 1,1 0-1,-1 0 1,1 0-1,0 0 1,-1 1-1,1-1 1,0 1-1,0 0 1,0 0 0,0 1-1,0-1 1,1 0-1,-1 1 1,1 0-1,-1-1 1,1 1-1,0 0 1,0 0-1,0 1 1,1-1 0,-1 0-1,1 0 1,-1 1-1,1-1 1,0 1-1,1-1 1,-2 7-1,-1 15-64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3:35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1408 307 12227,'-21'-3'-41,"0"-1"1,1-1 0,-39-14 0,-55-32-1784,3 2-694,71 35 1905,-2 1 0,0 3-1,-56-8 1,-133-1 1127,31 3 402,-122-47-1761,236 40 462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23:37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18082 388 8978,'-451'-97'-215,"90"19"-2019,-241-7-467,-8 46 2601,198 15 852,201 10 70,-623-36 1572,-4 52-1408,-215 101 518,629-54-1004,281-34-412,-1072 130-1381,-636 152 2526,953-128-1219,754-140-36,-1930 431-1063,1047-145 1047,17 98 1348,795-308-1113,5 9 1,-305 222-1,-100 163-845,49 30 431,94 32 929,376-428-528,6 4 0,-108 220 0,110-164-164,-94 298 0,-253 1153 319,344-1192 41,21 4 0,20 2 0,19 2 0,55 862 0,60-680-367,-48-469-15,94 278 0,62 17-18,-127-337-8,117 177 0,-38-98-44,316 352 0,-96-188 36,28-23-17,-162-172-69,504 293 0,-90-147-30,15-29 51,-237-106 88,367 154 24,-337-172 61,475 114-1,618 27 30,23-171-151,-1131-143 1,839-112 0,559-208-128,-1171 197 99,736-181-37,-35-136 121,-704 155 36,-26-53 40,-283 114-45,-10-15 1,-11-15-1,388-385 1,108-224-94,-572 564 14,221-343-1,6-157-108,-94-46-28,-231 389 157,-131 359 101,-4 0 1,17-180-1,-33-47 245,-10 258-202,-3 0 0,-27-118-1,32 176-99,-13-37 88,14 44-91,0-1 0,-1 1 0,1-1 0,-1 1 0,1 0 0,-1 0 0,0 0 0,0 0 0,1 0 0,-2 0-1,1 0 1,0 0 0,0 1 0,-5-3 0,5 3-8,1 0 0,-1 0 0,0-1 0,1 1 0,-1 0 0,1 0 0,0-1 0,-1 1 0,1-1 0,0 0 0,0 1-1,0-1 1,0 0 0,0 0 0,0 1 0,1-1 0,-1 0 0,0-2 0,-6-39 24,6 33-23,-8-61-16,4 0 1,3 0-1,7-75 0,-4 140-15,0-1 0,1 1 0,0 0 0,1 0-1,-1 0 1,1 0 0,0 0 0,0 1 0,7-9-1,-4 6-18,-1-1 0,0 1-1,5-14 1,-3 1-15,0-1 0,-2 0 0,4-42 0,-2-70-82,-6 85 93,17-362-142,-16 292 181,-5 0 1,-27-173 0,-70-231 7,-106-321 66,59 260-19,22-5-85,98 438 24,-88-445-40,69 402-1,-74-194 0,68 254-23,-114-210-1,112 251 78,-4 3 0,-132-155-1,-89-38 138,-16 19 44,162 147-156,-72-57-95,148 131 23,-107-61 1,55 49-7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2:2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18828,'2'-9'1176,"-4"6"-1384,2 2-776,15-5 776,2-4-184,9-10-112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2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24 10034,'-5'-2'187,"0"1"0,0 0-1,0 0 1,0 1 0,0-1 0,0 1-1,0 0 1,0 1 0,0-1 0,0 1 0,0 0-1,0 0 1,1 0 0,-1 1 0,0 0-1,-5 3 1,-10 4 223,0 2 0,-21 15 0,39-24-391,-10 6 42,0 0 0,1 2 0,0-1 0,1 1 0,0 1 0,0 0 0,1 0 0,1 1 0,0 0 0,0 1 0,1-1 0,1 2 0,0-1 0,1 0 1,1 1-1,0 0 0,-3 16 0,-4 43-50,2 1 0,4 0-1,3 0 1,3 0 0,4 0 0,2 0 0,4 0 0,3-1 0,43 128 0,-47-172 45,2-1 1,1 0-1,1 0 0,2-1 0,0-1 1,2-1-1,28 31 0,-34-42-4,2-2-1,-1 1 0,2-2 0,0 0 1,29 16-1,-33-21-41,1-1 0,0 0 0,1-1 0,-1 0 0,1-1 0,-1 0 0,1-1 0,0-1 0,13 0 0,-22-1-13,1 0 1,-1-1 0,0 0 0,0 0 0,0 0 0,0 0 0,0-1 0,0 1 0,0-1 0,0 0 0,0 0 0,-1-1 0,1 1 0,-1-1 0,0 0 0,0 0 0,0 0 0,0 0 0,0 0 0,0-1 0,-1 1 0,0-1 0,0 1 0,3-9 0,4-8-12,-2-1 0,0 1 0,6-38 0,-8 36 19,28-134 54,17-222-1,-45 294 165,-3-1-1,-4 1 0,-4-1 0,-23-114 0,24 176-15,0 0 0,-2 1 1,0-1-1,-13-23 0,17 40-137,0-1 0,-1 1 0,0 0 0,0 1 1,0-1-1,-1 1 0,0-1 0,0 1 1,0 1-1,-1-1 0,1 1 0,-1 0 0,0 0 1,-1 1-1,1-1 0,0 2 0,-14-5 1,4 4-46,-1 0 1,0 2-1,0 0 1,-22 2-1,26 0-125,0-1-1,0 0 0,0-1 1,0 0-1,0-1 1,0 0-1,1-1 1,-16-5-1,-1-6-155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2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23 9426,'-1'0'87,"-1"0"1,1 1-1,0-1 1,-1 0-1,1 0 1,0 0-1,-1 0 0,1 0 1,0 0-1,0-1 1,-1 1-1,1 0 0,0-1 1,-1 1-1,1-1 1,0 1-1,0-1 1,0 0-1,0 1 0,-1-1 1,1 0-1,0 0 1,0 0-1,0 0 0,-1-1 1,2 1-45,-1 0 1,0 0-1,1 1 1,-1-1-1,0 0 1,0 0-1,0 1 1,0-1-1,0 0 1,0 1-1,0-1 1,0 1-1,0-1 0,0 1 1,0 0-1,-1-1 1,1 1-1,0 0 1,0 0-1,0 0 1,0 0-1,0 0 1,-1 0-1,1 0 1,0 0-1,0 0 1,0 1-1,0-1 1,0 0-1,0 1 1,0-1-1,-2 1 0,-100 61 1407,85-50-1315,0 0 1,0 1-1,1 0 0,0 2 0,2 0 0,-1 1 1,2 0-1,-14 21 0,13-15-51,2 2-1,0 0 1,1 0-1,2 1 1,1 0-1,-8 33 1,4-5 40,3 0 0,3 1 1,1 0-1,4 96 0,4-109-107,2-1-1,2 0 1,1 0-1,3-1 1,1 0-1,2-1 1,18 40-1,-15-47 8,2-1-1,0-1 0,2 0 0,2-2 1,0 0-1,2-1 0,0-2 1,2 0-1,1-2 0,52 34 0,-75-53-20,1 0 0,-1-1 0,1 0 0,-1 0 0,1 0 0,0-1 0,-1 1 0,1-1-1,0 0 1,0 0 0,0-1 0,0 0 0,7 0 0,-8 0-5,-1-1 1,1 0 0,0-1-1,-1 1 1,1-1-1,-1 1 1,0-1-1,1 0 1,-1 0 0,0 0-1,0-1 1,0 1-1,-1-1 1,1 0-1,-1 0 1,1 0 0,-1 0-1,2-4 1,20-34 8,-3 0 0,-1-2 0,-2 0-1,19-75 1,-24 70 20,-3-1 1,9-97-1,-13-102 174,-4 94-130,-1 111 19,-6-67 1,3 94-23,-1-1 1,-1 1-1,-1-1 1,0 1 0,-1 1-1,0-1 1,-10-15-1,6 11-27,-2 0 0,-1 1 0,0 0 0,-2 0 0,-18-18 0,29 33-44,-1 0 0,1 1 0,0-1 1,-1 1-1,0 0 0,0 0 1,0 0-1,0 1 0,0 0 0,0 0 1,0 0-1,-1 1 0,1 0 1,-1 0-1,0 0 0,1 0 0,-1 1 1,1 0-1,-1 0 0,0 1 1,1-1-1,-1 1 0,1 1 0,-1-1 1,1 1-1,-10 4 0,-6 5-22,1 1 0,1 1 0,0 1-1,-32 31 1,30-26-49,0-1 0,-48 30 0,61-42 69,1-1-1,-1 1 0,1 0 1,1 1-1,-1 0 1,1 0-1,0 0 0,1 1 1,-1 0-1,2 0 1,-1 0-1,1 1 0,0 0 1,1-1-1,0 1 1,-3 14-1,-2 15-24,2 1 0,-2 61 0,8-94 30,-2 66-4,10 101 0,23 71-4,-24-195 2,2-1-1,15 49 1,-18-80 4,0-1 0,1 0 1,0 0-1,2-1 0,-1 0 0,2 0 0,0-1 0,1-1 0,17 18 1,-15-18-12,1 0 1,1-2-1,-1 0 0,2 0 1,22 11-1,-32-19 3,0-1-1,0 1 0,0-1 0,1 0 0,-1-1 0,0 1 0,1-1 1,-1-1-1,1 1 0,0-1 0,-1 0 0,1-1 0,-1 1 0,1-1 1,-1 0-1,1-1 0,-1 0 0,10-4 0,-7 3-13,0-2 0,0 1 0,0-1 0,0-1 0,-1 0 0,0 0 0,0 0 0,-1-1 0,1 0 0,-2-1 0,1 1 0,-1-1 0,0-1 0,0 1 0,-1-1 0,-1 0 0,1 0 0,-1 0 0,3-12 0,67-244-3,-66 236 28,-2-1 1,-1 0-1,-2 1 0,1-38 0,-12-121-9,6 160 33,-1 0 0,-1 0 1,-2 0-1,0 1 0,-2 0 1,-1 0-1,-2 1 0,-25-48 1,3 17 44,-59-93-11,90 147-60,0 1-1,0-1 0,0 0 1,-1 1-1,0-1 1,1 1-1,-1 0 1,0 0-1,0 0 1,0 0-1,0 0 0,0 1 1,0 0-1,-1-1 1,1 1-1,0 0 1,-1 1-1,1-1 1,-1 0-1,-5 1 0,-2 0-153,0 1 0,1 1 0,-1 0-1,0 0 1,-13 6 0,-31 12-724,36-15 592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2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 10818,'-22'0'445,"0"0"0,0 1 0,0 1 0,1 1-1,-34 8 1,42-7-332,-1 0 0,1 1 0,0 0 0,0 1 1,0 1-1,1 0 0,0 0 0,0 1 0,-16 16 0,18-13-62,0 1 1,1 0 0,1 1-1,0 0 1,1 0 0,0 0-1,1 1 1,1 0 0,-6 24-1,-2 16-3,-6 67-1,17-107-39,-9 79 21,3 1 0,5 0 0,4 0 0,5 0 0,33 185 0,-31-249-21,1 0 0,2 0 0,0-1-1,2 0 1,1-1 0,1-1-1,2 0 1,1-1 0,33 38 0,-31-42-4,1-1 1,1-2-1,0 0 1,2-1-1,0-1 1,1-2-1,0 0 1,1-2-1,1 0 1,40 11-1,-52-19-4,0-1 0,0-1 1,0-1-1,1 0 0,-1-1 0,1-1 1,0 0-1,-1-1 0,1-1 0,-1 0 1,0-1-1,1-1 0,-1 0 0,-1-1 0,1-1 1,-1 0-1,0-1 0,0 0 0,-1-1 1,0-1-1,0 0 0,21-21 0,-14 11-4,0-1-1,-1 0 0,-2-2 1,0 0-1,-1-1 0,-1 0 1,-2-1-1,0-1 0,-1 0 1,-2-1-1,-1 0 0,-1-1 1,-1 0-1,-1 0 0,5-55 1,-10 24 27,-1 0 1,-3 1 0,-3-1 0,-2 1-1,-18-67 1,6 55 173,-3 0-1,-2 1 0,-60-111 1,-1 38 374,73 123-447,0 2-1,0-1 1,-2 2-1,0 0 1,-31-23-1,39 33-108,-1 0 1,0 1-1,0 0 0,-1 1 1,1 0-1,-1 0 0,-10-1 1,-8-1-203,-29 0 0,-24-5-37,36 0 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15 10394,'-10'-3'259,"1"0"0,-1 1 0,0 0 0,0 0 0,0 1 0,0 1 1,-14 0-1,18 1-206,1-1 0,-1 2-1,0-1 1,0 1 0,1-1 0,-1 2 0,1-1 0,0 1 0,-1-1 0,1 1 0,0 1 0,1-1 0,-9 8 0,-1 3-15,0 2-1,0 0 0,2 0 1,0 1-1,1 0 0,1 1 1,0 1-1,-13 37 1,13-24 30,2 0 1,1 0 0,1 1 0,-1 62-1,29 430 406,-16-473-413,1 0 1,16 52 0,-15-77-39,1 0 0,1-1 0,1 0 0,1-1 0,25 36-1,-8-17 16,2-1 0,1-2 0,74 71 1,-63-69-31,-31-31 3,-1 0-1,2 0 1,0-1-1,26 17 1,-32-24-13,1-1 1,0 0-1,0-1 0,1 0 1,-1 0-1,0 0 1,1-1-1,-1 0 0,1-1 1,12-1-1,2-1-2,1-1-1,32-9 1,-49 10 5,0-1 0,0 0-1,-1 0 1,0 0 0,1-1-1,-1 0 1,0 0 0,-1-1-1,1 1 1,-1-1 0,0-1-1,0 1 1,6-10 0,5-8 14,-2-1 0,14-28 0,-26 47-12,17-40 11,-2-1 1,-2-1-1,13-68 1,-15 56-11,19-98-12,15-199 0,-44 326 9,-2 0-1,-1-1 0,-1 1 1,-6-37-1,3 49 5,0 0 0,-1 0 1,-1 1-1,-1 0 0,0 0 0,-1 1 0,-1 0 0,-13-20 0,7 16 7,-1 1-1,-1 1 0,-1 0 0,-20-15 1,-83-56 80,75 58-1,-68-60 1,112 89-120,-1-1 0,1 1 0,0 0 0,0-1 0,0 1 0,0-1 0,0 0 0,0 0 0,1 0 0,-1 0 0,1 0 0,0 0 0,0 0 0,0 0 0,-1-5 0,2-5-72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14635,'-46'63'2088,"33"-49"-1789,2 1-1,0 0 0,1 1 0,-9 19 1,9-8-97,2 2 1,0-1 0,2 1-1,1 0 1,-2 46 0,4-36-167,-2 1 1,-12 46-1,-8-6 232,-57 125-1,79-198-212,0 0-1,-1 0 1,0 0 0,0-1-1,-1 1 1,-9 10 0,14-16-48,-1-1 0,1 0 0,-1 1 1,1-1-1,-1 0 0,1 1 0,-1-1 0,0 0 0,1 1 1,-1-1-1,1 0 0,-1 0 0,0 0 0,1 0 1,-1 0-1,1 0 0,-1 0 0,0 0 0,1 0 1,-1 0-1,0 0 0,1 0 0,-1 0 0,1 0 1,-1 0-1,0-1 0,1 1 0,-1 0 0,1 0 1,-1-1-1,1 1 0,-1-1 0,1 1 0,-1 0 1,1-1-1,-1 1 0,1-1 0,-1 1 0,1-1 1,0 1-1,-1-1 0,1 1 0,0-1 0,0 1 1,-1-1-1,1 0 0,0 1 0,0-1 0,0 0 1,0 1-1,-1-2 0,-6-33 118,7 34-122,-2-34 36,2-1 0,1 0 0,2 1 0,1-1 0,2 1-1,1 0 1,2 1 0,2 0 0,15-35 0,-21 56-153,1 0 1,0 0-1,1 1 1,1 0-1,0 0 1,0 1-1,1 0 1,0 0-1,1 1 1,1 0 0,-1 1-1,25-16 1,99-48-1536,-85 46 1044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2:3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17 8834,'-4'-2'192,"0"0"1,0 0-1,0 0 1,0 0-1,0 1 1,0-1-1,-1 1 1,1 0-1,0 0 0,-1 1 1,1-1-1,-1 1 1,1 0-1,-1 0 1,1 1-1,0-1 1,-1 1-1,1 0 1,0 0-1,-1 1 1,1-1-1,0 1 0,0 0 1,-6 3-1,-3 5-152,0 0 0,1 0 0,0 1 0,1 0-1,-15 20 1,8-7-11,2-1 0,0 2 0,2 0 0,1 1 0,1 1-1,1 0 1,1 0 0,-11 52 0,6 1 20,-8 153 1,19-165-36,3 0 1,3 0-1,4-1 1,15 78-1,-15-115-9,1-1 1,2 0-1,1-1 0,1 0 1,1-1-1,2 0 0,1 0 1,1-2-1,1 0 0,1-1 1,37 39-1,-48-57-4,0 1-1,0-1 0,1-1 1,0 1-1,0-1 1,0-1-1,1 1 1,-1-1-1,14 4 0,-17-7 1,-1 0 0,1-1 0,0 1 0,-1-1 0,1 0-1,0 0 1,-1 0 0,1 0 0,-1-1 0,1 0 0,-1 0-1,1 0 1,-1-1 0,1 1 0,-1-1 0,0 0 0,0 0-1,0-1 1,0 1 0,0-1 0,3-3 0,4-4 17,-1-1 0,-1 0 1,1-1-1,-2 0 0,0 0 1,0 0-1,-1-1 0,-1 0 1,0-1-1,4-15 0,4-17 23,13-81-1,1-63 119,7-359 0,-36 533-136,0 0 0,0 0 0,-2 0 0,0 0 0,-1 1 0,0-1-1,-1 1 1,-1 0 0,-1 1 0,-9-18 0,3 13-224,0 0 0,0 1 0,-2 0-1,0 2 1,-1-1 0,-29-21 0,40 34 80,0 0 0,0-1 0,0 0 0,-4-5 0,1-1-245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2:4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 9738,'-8'-4'193,"0"1"-1,-1 1 1,1 0 0,-1 0 0,0 0-1,0 1 1,1 1 0,-1-1-1,0 2 1,0-1 0,0 1-1,0 0 1,-14 5 0,16-4-145,0 1 1,0 0 0,1 0 0,-1 0 0,1 1 0,0 0-1,0 1 1,0 0 0,0-1 0,1 2 0,0-1-1,0 1 1,0-1 0,1 1 0,0 0 0,-5 11 0,-3 9-5,1 0 1,2 0-1,0 1 1,-6 41 0,-8 113 198,16-88-90,4 0 0,12 130-1,-4-175-135,3 0 0,1 0 0,3-1 0,2-1 0,1 0-1,31 62 1,-34-85-12,2 0 0,0-1 0,24 28-1,-31-42-2,0 0-1,1 0 1,-1-1-1,2 0 1,-1 0-1,1-1 0,0 0 1,1 0-1,-1-1 1,19 7-1,-23-11 4,-1 0 0,1 0 0,-1-1 0,0 1 0,1-1-1,-1 0 1,1 0 0,-1-1 0,1 1 0,-1-1 0,0 0 0,1 0 0,-1-1-1,0 1 1,0-1 0,0 0 0,0 0 0,0 0 0,0 0 0,-1-1 0,1 0 0,-1 0-1,0 0 1,0 0 0,0 0 0,3-4 0,3-6 18,0 1 0,0-2 0,-2 1 0,0-1 0,0 0 0,5-18 0,6-25 66,-2-2 0,11-78 0,-1-124 94,-22 4-65,-6 218-114,-2-1 0,-1 1 0,-3 1 0,-16-56 1,22 89-39,1 1 1,-1-1-1,0 1 1,0 0-1,0 0 1,-1 0-1,1 0 1,-1 1-1,-3-5 1,5 7 0,-1 0 1,1 0 0,-1 0 0,1 0-1,-1 1 1,1-1 0,-1 0 0,1 1-1,-1-1 1,0 1 0,1-1 0,-1 1-1,0 0 1,0 0 0,1 0 0,-1 0-1,0 0 1,1 0 0,-1 0 0,0 0-1,1 1 1,-1-1 0,0 1 0,1-1-1,-1 1 1,-1 1 0,-24 13-175,-3 7-74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0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0 810 10498,'21'-25'442,"1"0"0,0 2 1,46-37-1,-32 35-360,0 1 0,1 2 0,1 2 0,1 1 0,1 3 1,1 0-1,0 3 0,0 2 0,66-10 0,295-11-76,-98 12-40,47-6 2,-260 25 39,168 18 1,144 25-19,-325-39 12,1-3 1,-1-4 0,92-16 0,-88 4 39,-1-4 0,-1-4 1,0-3-1,-2-3 0,-2-3 1,87-53-1,-77 32 74,-43 25-15,2 3 0,52-24 0,-20 26-421,-75 23 304,0 1 1,-1-1 0,1 0 0,0 0 0,-1 0-1,1 0 1,-1 0 0,1 0 0,-1-1 0,1 1-1,-1 0 1,0-1 0,2-2 0,3-7-104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10882,'8'-17'19,"2"1"-1,0-1 1,1 1 0,1 1-1,0 0 1,1 1-1,0 0 1,1 1-1,1 1 1,0 0-1,1 1 1,0 0 0,0 1-1,1 1 1,1 1-1,0 0 1,0 2-1,0 0 1,0 1-1,1 0 1,0 2 0,37-3-1,-5 8-96,81 13-1,-36-3 228,149 19 443,-193-21-437,0 2 0,83 31 1,16 21-50,43 15-46,-137-58-11,88 18 1,40-4 108,126 29 228,-307-63-380,53 15 89,92 13 1,-130-27-81,0-1-1,0 0 1,0-1 0,0-2-1,0 0 1,0-1-1,0 0 1,35-13-1,-15 0 43,-2-2 0,0-2 0,-1-1 0,-1-2 0,-1-1-1,-1-1 1,-1-3 0,-1 0 0,-2-2 0,27-35 0,-31 33 23,-13 16-30,0 1 1,1 0 0,1 1-1,0 0 1,23-16 0,-7 13 0,-23 14-37,0 0 0,0-1-1,11-8 1,-12 7-2,1 1 8,0-2-1,-1 1 1,1-1 0,-1 0 0,-1 0 0,1-1 0,-1 0 0,0 0 0,6-11 0,-11 18-47,0 0 0,0-1-1,0 1 1,0 0 0,0-1-1,0 1 1,0 0 0,0-1 0,0 1-1,0-1 1,0 1 0,0 0-1,0-1 1,0 1 0,0 0 0,0-1-1,0 1 1,0 0 0,-1-1-1,1 1 1,0 0 0,0-1 0,0 1-1,-1 0 1,1-1 0,0 1-1,0 0 1,-1 0 0,1-1 0,0 1-1,-1 0 1,1 0 0,0 0-1,-1-1 1,1 1 0,0 0 0,-1 0-1,1 0 1,0 0 0,-1 0-1,1 0 1,0 0 0,-1 0 0,1 0-1,-1 0 1,1 0 0,-1 0-1,-19 2-493,6 1 180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0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9882,'3'-4'1008,"3"0"-592,0-1-168,-1 2 1161,3 1-993,2 2-136,0 0-8,0 5-8,0 7-40,-3 9-56,-1 5-48,-4 11-168,-2 3 80,-11-7-16,-5-5-24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1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1077 8162,'-10'13'1347,"9"-10"-413,5-10-251,27-34 135,1 2 0,50-48-1,-69 75-806,0 1 0,1 0 1,1 1-1,-1 0 0,2 2 0,-1 0 0,1 0 0,0 1 0,1 1 0,26-6 1,50-2 5,146-3 0,-165 14-14,-46 2 0,0 0 0,0 2-1,0 2 1,-1 0 0,1 2 0,-1 1 0,0 1-1,38 15 1,11 9 2,2-4 0,1-3 0,0-4 0,2-3 0,84 7 0,310-19 6,-1-50-4,-304 27-40,1 7-1,1 8 0,201 21 1,-354-16 25,267 20-66,-193-19 59,102-10 0,102-30 11,-36 4-10,-87 17 15,161-19 5,-3-23-27,-211 31 29,1 5 0,236-12 0,-344 35-6,0-2 1,1 0 0,-1 0-1,0-1 1,-1-1 0,1 0-1,0-1 1,-1-1 0,0 0-1,0 0 1,0-2 0,19-11-1,17-21 140,-36 28-47,0 0 0,0 1 0,1 1 0,21-11-1,-34 19-72,0 1-1,0 0 0,-1-1 0,1 1 0,0-1 0,0 1 0,0-1 1,-1 0-1,1 1 0,0-1 0,-1 0 0,1 1 0,0-1 1,-1 0-1,1 0 0,-1 0 0,0 0 0,1 0 0,-1 1 1,1-1-1,-1 0 0,0 0 0,0 0 0,0 0 0,1 0 0,-1 0 1,0 0-1,0 0 0,0 0 0,-1 0 0,1 0 0,0 0 1,0-1-1,-1-12 141,4-7-96,1 0-1,0 1 1,10-28 0,2-8 0,50-197-27,-64 244 39,-1 8-105,-1-1-1,1 0 0,0 1 0,-1-1 0,0 0 1,1 1-1,-1-1 0,0 0 0,0 1 1,0-1-1,0 0 0,0 1 0,0-1 1,-1 0-1,1 0 0,0 1 0,-1-1 1,0 1-1,1-1 0,-1 0 0,0 1 1,-1-3-1,-4-6-75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1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13267,'0'-1'54,"0"1"1,1 0-1,-1-1 0,0 1 1,0 0-1,1-1 0,-1 1 1,0 0-1,0 0 1,1-1-1,-1 1 0,0 0 1,1 0-1,-1-1 0,0 1 1,1 0-1,-1 0 0,1 0 1,-1 0-1,0 0 1,1 0-1,-1-1 0,1 1 1,-1 0-1,0 0 0,1 0 1,-1 0-1,1 0 1,-1 1-1,0-1 0,1 0 1,-1 0-1,1 0 0,-1 0 1,0 0-1,1 0 1,-1 1-1,0-1 0,1 1 1,7 0-142,5 2 72,-4-2 8,-1 1-1,1 1 0,16 5 1,-22-6 6,-1-1 0,1 0 0,-1 1 0,0 0 0,1-1 0,-1 1 0,0 0 0,0 0 0,0 0 0,0 1 0,-1-1 0,1 0 0,0 1 0,-1-1 0,0 1 0,0-1 1,2 4-1,7 32-2,10 64 0,-14-66-265,19 69 0,-10-73 165,-14-31 98,-1 0-1,1 0 1,-1 0 0,1 0 0,0 0 0,0 0 0,0 0 0,0-1-1,-1 1 1,1 0 0,0 0 0,0-1 0,0 1 0,1-1 0,-1 1 0,0-1-1,0 1 1,0-1 0,0 1 0,0-1 0,1 0 0,-1 0 0,2 0-1,-1 0-7,0-1 0,0 0 0,0 0 0,-1 1-1,1-1 1,0-1 0,-1 1 0,1 0 0,0 0-1,1-2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12835,'0'1'39,"-1"-1"0,1 1 0,-1-1 0,1 1 0,-1-1 0,1 1 0,-1-1 0,1 1 0,-1-1-1,1 1 1,0 0 0,-1-1 0,1 1 0,0-1 0,0 1 0,-1 0 0,1-1 0,0 1 0,0 0 0,0-1 0,0 1 0,0 0 0,0 0 0,0-1 0,0 1 0,0 0 0,0-1 0,0 1 0,0 0 0,1-1 0,-1 1 0,0 0 0,0-1 0,1 2 0,10 27 167,-9-26-48,0 3-119,1 0 0,0-1 0,0 1 0,1-1-1,0 0 1,0 0 0,0 0 0,1-1 0,-1 1 0,1-1 0,0 0-1,0 0 1,1-1 0,-1 1 0,1-1 0,0-1 0,-1 1 0,12 3-1,5-1 5,0-1-1,0-1 0,0-1 1,25-1-1,40 5 136,125 36 31,27 3-148,61-22-29,34 5 10,46 43-4,138 17-6,238-67-2,-156-12 4,-294 14-17,99 4 14,-283-24-18,160-18 0,184-53 102,-356 42 260,-100 24 200,-15 1-474,-8-3-170,7-3 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427 122 9786,'-5'-5'174,"0"-1"-1,-1 1 1,0 1 0,0-1-1,0 1 1,-1 0-1,1 0 1,-1 0 0,0 1-1,0 0 1,0 1-1,0 0 1,0 0 0,-1 0-1,1 1 1,-1 0-1,1 0 1,-9 1 0,7 0-101,-1 0-1,1 1 1,0 0 0,0 1 0,0 0 0,0 0 0,0 1 0,0 0-1,1 0 1,-1 1 0,1 0 0,0 1 0,0-1 0,-11 10 0,6 0-65,1 0 0,0 0 1,0 1-1,2 0 0,0 1 1,1 0-1,0 1 0,1-1 1,-5 20-1,3-6 4,1 0 0,2 1 0,1 0 0,-3 50-1,9-54 6,1 0 0,1 1-1,1-1 1,2 0 0,1 0-1,1-1 1,17 42 0,5 2 17,60 98 1,-50-99-27,3-2 0,3-2 0,81 91 1,-103-133-7,1 0 1,1-2 0,1 0 0,45 26 0,-51-36 0,1-1 0,-1-1 1,1-1-1,1-1 0,-1 0 1,1-2-1,36 4 0,-47-7 11,0-1-1,-1-1 1,1 0-1,0-1 1,-1 0-1,1 0 1,0-1-1,-1 0 1,0-1-1,1 0 1,-1-1-1,0 0 1,-1-1-1,1 0 1,-1 0-1,0-1 1,0 0-1,-1-1 1,0 0-1,0 0 1,0-1-1,-1 0 1,0 0-1,8-13 1,-1-3 43,0-2 0,-2 0 0,-1 0 0,0-1 0,-3-1 0,0 0 0,8-55 0,-12 42 12,-1 0-1,-2 0 1,-1 0-1,-13-81 1,1 52 43,-4 0 1,-3 1-1,-2 1 1,-55-116-1,60 151-87,-2 1 0,-2 1-1,0 0 1,-2 2-1,-2 0 1,0 2-1,-2 1 1,0 0 0,-2 2-1,-1 2 1,-35-22-1,50 35-74,-1 1 0,0 0 0,-1 2 0,0 0 0,0 0 1,0 1-1,-1 1 0,1 1 0,-1 1 0,0 0 0,0 1 0,0 0 0,0 2 0,0 0 0,1 1 0,-1 0 0,0 2 0,1 0 0,-1 0 0,1 2 0,-27 13 0,-7 8-380,-48 35-1,55-32 204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10 11739,'-5'-2'144,"-1"0"0,1 1 0,-1 0 1,1 0-1,-1 0 0,0 0 1,1 1-1,-1 0 0,0 0 1,0 1-1,1-1 0,-1 1 0,1 1 1,-1-1-1,1 1 0,-9 3 1,-7 5 174,0 1 1,-33 23-1,40-26-207,-17 14-64,0 0 0,1 2 0,1 2 0,2 0 0,1 2 0,0 1 1,-25 38-1,35-41-22,1 0 0,1 0 0,1 1 0,1 1 0,2 0 0,1 1 0,1 0 0,1 0 0,-5 52 0,9-28-28,3-1 0,1 0 0,3 0 0,2 0 0,3 0 0,1-1 0,28 79 0,-28-105-7,1 0-1,1-1 0,1 0 1,1-1-1,1 0 0,20 22 1,-21-29-1,0-1 1,2 0-1,0-1 1,0-1-1,2 0 1,-1-2-1,2 0 1,23 11-1,-32-18 3,-1 0 0,1 0-1,-1-2 1,1 1 0,0-1 0,0 0-1,0-1 1,0-1 0,1 1 0,-1-1-1,0-1 1,0 0 0,0-1 0,0 1 0,0-2-1,0 0 1,-1 0 0,1 0 0,-1-1-1,0-1 1,0 0 0,0 0 0,-1 0-1,0-1 1,14-13 0,17-19-7,-2-2 0,37-53 0,57-96 25,-85 119 4,-25 37 4,-2 0-1,-2-1 1,0-1 0,-3-1-1,-1 0 1,-2-1 0,-1 0-1,-2-1 1,-1 0 0,2-72-1,-6 52 65,-4-1 0,-8-65-1,7 108-65,0 0 0,-1 1 0,-1-1 0,-1 1-1,0 0 1,-1 0 0,-1 1 0,0 0-1,-1 0 1,0 0 0,-1 1 0,-1 1-1,-11-13 1,14 18-17,-1 1 0,0 0 0,0 0 0,0 1 0,-1 0 0,1 1 0,-1 0 0,0 0 0,-1 1 0,1 0 0,-1 0 0,1 1 0,-1 0 0,0 1-1,0 0 1,-16 1 0,-8 3-193,0 1 0,1 2 0,-48 13 0,25-4-534,37-13 500,6-2-65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 13331,'8'-29'1561,"-7"27"-920,-2 8-62,-12 54 1553,-74 220 142,-12 46-1683,95-311-586,1-4-24,0 0 0,1 1 0,0-1 0,0 1-1,1 17 1,1-28 8,0 0 0,0-1 0,0 1-1,0 0 1,0-1 0,0 1 0,0 0 0,0-1 0,0 1-1,0 0 1,0-1 0,0 1 0,1-1 0,-1 1-1,0 0 1,0-1 0,1 1 0,-1-1 0,0 1 0,1-1-1,-1 1 1,1 0 0,-1-1 0,1 0 0,-1 1-1,1-1 1,-1 1 0,1-1 0,-1 0 0,1 1 0,-1-1-1,1 0 1,0 1 0,-1-1 0,1 0 0,0 0 0,-1 0-1,1 0 1,0 0 0,-1 0 0,1 0 0,0 0-1,-1 0 1,1 0 0,0 0 0,-1 0 0,1 0 0,-1 0-1,1 0 1,0-1 0,-1 1 0,1 0 0,-1-1-1,2 1 1,4-4-127,-1 1 1,1-1-1,-1 0 0,9-9 0,94-107-1601,0 1 140,-81 97 1252,-27 21 347,1 1-1,-1-1 1,1 1 0,-1 0 0,0-1-1,1 1 1,-1 0 0,1 0-1,-1-1 1,1 1 0,-1 0-1,1 0 1,0 0 0,-1 0 0,1-1-1,-1 1 1,1 0 0,-1 0-1,1 0 1,-1 0 0,1 0 0,0 1-1,-1-1 1,1 0 0,0 11 135,-10 15 189,-31 54 575,21-44-54,-25 65 0,43-100-811,1 1 1,-1-1 0,1 0-1,-1 1 1,1-1-1,0 1 1,0-1 0,0 0-1,-1 1 1,1-1-1,0 1 1,1-1 0,-1 1-1,0-1 1,1 3-1,-1-4-23,1 0-1,-1 1 1,0-1-1,1 0 1,-1 0 0,1 1-1,-1-1 1,0 0-1,1 0 1,-1 0-1,1 1 1,-1-1-1,1 0 1,-1 0-1,1 0 1,-1 0-1,1 0 1,-1 0-1,0 0 1,1 0-1,-1 0 1,1 0-1,-1 0 1,1 0 0,-1 0-1,1-1 1,-1 1-1,1 0 1,0-1-1,7-2 49,-1-2 0,1 1 0,12-10 0,-14 9-33,71-54 15,-50 36-117,2 1 0,0 1 0,61-31 0,-85 50 54,0-1 1,0 2-1,1-1 1,-1 1-1,0-1 0,12 0 1,-16 2 23,0 0 1,0 0-1,0 0 1,0 0-1,0 1 1,0-1-1,0 0 1,0 0-1,0 1 1,0-1-1,0 0 1,0 1-1,-1-1 1,1 1-1,0-1 1,0 1-1,0 0 1,0-1-1,-1 1 1,1 0-1,0-1 1,-1 1-1,1 0 1,0 0-1,-1 0 1,1 0-1,-1 0 1,0-1-1,1 1 1,-1 0-1,0 0 1,1 0-1,-1 0 1,0 0-1,0 0 0,0 0 1,0 0-1,0 0 1,0 0-1,0 0 1,0 0-1,0 2 1,-12 49 562,12-52-559,0 0 0,0 0 0,0 0 0,0 0 0,0 0 0,0 0-1,0 0 1,0 0 0,0 0 0,0 0 0,0 0 0,0 0 0,0 1-1,0-1 1,0 0 0,0 0 0,0 0 0,0 0 0,0 0 0,0 0-1,0 0 1,0 0 0,0 0 0,0 0 0,0 0 0,0 1 0,0-1 0,0 0-1,0 0 1,0 0 0,0 0 0,0 0 0,0 0 0,0 0 0,0 0-1,0 0 1,0 0 0,0 0 0,0 0 0,0 0 0,0 0 0,0 0-1,1 1 1,-1-1 0,0 0 0,0 0 0,0 0 0,0 0 0,0 0 0,0 0-1,0 0 1,0 0 0,0 0 0,0 0 0,0 0 0,0 0 0,1 0-1,-1 0 1,0 0 0,0 0 0,0 0 0,0 0 0,0 0 0,0 0-1,0 0 1,0-1 0,0 1 0,0 0 0,6-4 161,11-18-6,-2-1-1,0 0 0,-1-2 0,20-47 1,-26 54-113,-3 4-44,-5 14-5,0 0 1,0 0 0,0 0 0,0 0 0,0 0-1,0 0 1,0 0 0,0 0 0,0 0-1,0 0 1,0 0 0,0 0 0,0 0 0,-1 0-1,1 0 1,0 0 0,0 0 0,0 0 0,0 0-1,0 0 1,0 0 0,0 0 0,0 0 0,0 0-1,0 0 1,0 0 0,0 0 0,0 0-1,0 0 1,0 0 0,0 0 0,0 0 0,0 0-1,-1 0 1,1 0 0,0 0 0,0 0 0,0 0-1,0 0 1,0-1 0,0 1 0,0 0-1,0 0 1,0 0 0,0 0 0,0 0 0,0 0-1,0 0 1,0 0 0,0 0 0,0 0 0,0 0-1,0 0 1,0 0 0,0 0 0,0 0-1,0 0 1,0-1 0,0 1 0,0 0 0,0 0-1,-14 22-33,-1 12 21,1 1 0,2 0 0,1 1 0,2 1 1,-6 42-1,15-73 12,-1 0 1,1 0 0,0 0 0,0 0-1,1 0 1,0 0 0,0 0 0,2 7-1,-3-12 1,1 1 0,-1-1 0,1 0 0,0 1 0,-1-1 0,1 0 0,0 0-1,0 0 1,0 0 0,0 0 0,0 0 0,0 0 0,0 0 0,0 0 0,0 0 0,1 0-1,-1-1 1,0 1 0,0-1 0,1 1 0,-1-1 0,0 1 0,1-1 0,-1 0 0,1 1 0,-1-1-1,0 0 1,1 0 0,-1 0 0,1 0 0,-1 0 0,1-1 0,-1 1 0,0 0 0,1-1-1,-1 1 1,0-1 0,1 1 0,1-2 0,15-7-4,0-1 1,-1 0-1,0-1 1,0-1-1,-2-1 1,20-19-1,33-25-2,-32 34-15,-39 23 57,1 0 1,0 0-1,-1 0 0,1 0 1,0-1-1,-1 1 0,1-1 1,0 1-1,-1-1 1,1 0-1,0 0 0,0 0 1,0 0-1,-3-2 0,2 2-4,0 0-1,0-1 1,1 1-1,-1-1 1,0 0-1,1 0 1,0 0-1,-1 0 1,1-1-1,0 1 1,0-1-1,-2-3 1,3 5-23,1 0 0,0 0-1,0 0 1,-1 0 0,1 0 0,0 0 0,0 0 0,0 0 0,0 0 0,0 0 0,0 0-1,1 0 1,-1-1 0,0 1 0,0 0 0,1 0 0,-1 0 0,1 0 0,-1 0-1,1 0 1,-1 1 0,1-1 0,0 0 0,-1 0 0,1 0 0,0 0 0,0 1 0,-1-1-1,1 0 1,0 1 0,0-1 0,0 1 0,0-1 0,0 1 0,0-1 0,0 1-1,2-1 1,3-1 67,1 0 0,0 0 0,0 1 0,10-1 0,21-1 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62 12307,'-13'-5'253,"-1"0"0,0 2 1,-1-1-1,1 2 0,-1 0 1,1 0-1,-15 1 0,22 2-190,0-1-1,0 1 0,0 0 0,1 1 0,-1 0 0,1 0 1,-1 0-1,1 1 0,0 0 0,0 0 0,0 0 1,0 1-1,1 0 0,-1 0 0,1 1 0,0-1 0,-6 8 1,2 0-25,1 0 0,0 1 0,0 0 1,1 1-1,1 0 0,0 0 0,1 0 1,1 0-1,-4 22 0,3-6 24,1 0 0,1 0 0,3 54 0,5-37-65,1 0-1,3 0 0,1-1 0,3 0 0,2 0 0,1-2 0,27 50 0,-4-21-5,3-2 0,3-1 1,69 80-1,-99-132-1,1 0 1,1-1-1,0 0 1,1-2 0,39 26-1,-50-36 5,0-1 1,0-1-1,1 1 0,-1-1 0,1 0 0,-1-1 0,1 0 1,0 0-1,0-1 0,0 0 0,0 0 0,0-1 0,0 0 1,0 0-1,0-1 0,0 0 0,0 0 0,0-1 1,0 0-1,-1 0 0,10-5 0,-7 2 2,-1-2 0,1 1 0,-1-2 1,0 1-1,0-1 0,-1 0 0,0-1 0,-1 0 0,0 0 0,0-1 1,-1 0-1,0 0 0,5-14 0,2-5 5,-2-1 1,-1 0-1,11-58 0,-13 36 22,-2-1-1,-3 0 0,-2 0 0,-10-97 0,-1 84-6,-2-1 0,-3 2-1,-34-91 1,34 115-96,-3 0-1,-32-56 0,43 85 45,0 1 0,-1-1 0,-1 1 0,0 0 0,0 1 0,-1 0 0,-1 1 0,1 0 0,-2 0 0,1 1 0,-22-11 0,27 16 18,-1 1-1,1 0 0,0 0 0,-1 0 1,1 1-1,-9-1 0,8 2-17,0 1 0,0-1 0,0 1 0,-9 3-1,15-4 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11530,'1'1'44,"0"0"-1,0 0 1,1 0-1,-1 0 1,0 0-1,0 0 1,1 0-1,-1-1 1,1 1-1,-1 0 1,1-1-1,-1 1 1,1-1-1,-1 0 1,1 1-1,-1-1 1,1 0-1,1 0 0,11 3 58,55 21-74,230 71 20,-240-80 12,0-3 0,1-2 1,73 2-1,147-21 309,-1-22-99,-24 2-107,336-4 139,147-15 29,-380-2-166,269-27 200,-2 61 54,20-3-119,19-54-117,-6-30-680,-526 81 123,-48 8 241,-6 0-49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1833 12659,'0'-5'419,"0"1"0,0 0 0,0 0 0,0 0 0,2-8 0,-2 11-278,53-382 983,48-321-1256,-91 643 35,41-300-966,-49 346 910,-1 0 0,0-1 1,-1 1-1,-4-25 0,3 37 106,1 0 0,-1-1-1,0 1 1,0 0 0,0-1 0,0 1-1,-1 0 1,0 0 0,1 0 0,-1 0-1,0 0 1,0 1 0,-1-1 0,1 0-1,0 1 1,-1 0 0,0-1 0,1 1-1,-1 0 1,0 1 0,0-1-1,0 0 1,0 1 0,-1 0 0,-5-3-1,-9 1 113,0-1 1,-1 2-1,-20 0 0,39 2-58,0 0 0,0 0 1,0-1-1,0 1 0,0 0 1,1 0-1,-1 0 0,0 0 0,0 0 1,0 0-1,0 0 0,0 0 1,0 0-1,0 0 0,0-1 1,0 1-1,0 0 0,0 0 1,0 0-1,0 0 0,0 0 1,0 0-1,-1 0 0,1 0 1,0 0-1,0-1 0,0 1 1,0 0-1,0 0 0,0 0 1,0 0-1,0 0 0,0 0 1,0 0-1,0 0 0,0 0 1,0 0-1,0 0 0,0 0 1,-1 0-1,1 0 0,0 0 1,0 0-1,0 0 0,0-1 1,0 1-1,0 0 0,0 0 1,0 0-1,0 0 0,-1 0 1,13-3 117,97 12 190,7-9-12,206-28 0,386-51-171,-347 75-92,-2 29-40,-287-15-36,113 32 1,-180-41 58,0 1 1,-1-1-1,1 1 1,-1 0 0,0 1-1,1-1 1,-1 1-1,0-1 1,0 1-1,-1 0 1,1 1-1,-1-1 1,1 1-1,-1 0 1,0-1 0,0 1-1,-1 1 1,1-1-1,-1 0 1,0 0-1,0 1 1,0 0-1,-1-1 1,0 1-1,1 5 1,14 60 555,10 115 1,-11 75-206,-12-178-355,1-11-1,4 185-96,-9-186 2,-16 114-1,14-167 68,0 1 0,-2-1 1,0 0-1,-1 0 0,-1-1 1,0 1-1,-10 14 0,9-19-9,0-1 0,-1 0 1,0 0-1,-1-1 0,0 0 0,0 0 0,-1-1 1,0-1-1,-17 10 0,5-6-57,0-1 0,0-1 1,-1-2-1,0 0 0,-47 8 1,-129 7-446,152-19 409,-945 91-625,951-91 758,-220 16 141,207-18-120,0-3 0,-96-15 1,126 12-45,-1-2 0,1-1 1,1-2-1,-30-12 0,44 16-43,-1-1 0,1 1-1,0-2 1,0 1 0,1-2-1,0 1 1,0-1 0,1 0 0,0-1-1,0 0 1,-9-15 0,15 20-20,-1 0 0,1 0 0,0 0 0,1 0 0,-1 0 0,1 0 0,0-1 0,0 1 0,0-1 0,0 1 0,1 0 0,0-1 0,0 1 1,0-1-1,0 1 0,1-1 0,0 1 0,0 0 0,2-8 0,9-7-264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1 908 12811,'43'4'694,"-1"-1"0,65-5 0,-33 0-248,1005 44 529,-265-1-656,149-33 195,-471-6-543,217-15-96,-507-2 91,300-61 0,7-58 49,-5-30 67,393-108 381,-424 176-174,-221 49-171,-174 31-444,141-48 1,-206 59 294,-1 0 1,0-1-1,0 0 0,0-1 1,-1 0-1,0-1 0,-1 0 1,11-10-1,-18 13 4,1 0 0,0 0 0,-1 0 0,0 0 1,2-6-1,-5 11 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1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0 14019,'-21'21'210,"0"1"0,2 1 0,0 1 0,2 1 0,-26 48 0,37-64-138,-183 365 109,108-205 32,68-143-161,8-20-29,1 1-1,1 0 0,-1 0 0,1 0 1,1 1-1,-1-1 0,1 1 0,0 0 1,1-1-1,-1 15 0,2-21-18,0 0 0,0 0 1,0 0-1,0 0 0,0 0 0,0 0 0,1 0 0,-1 0 0,0 0 1,1 0-1,-1 0 0,1 0 0,-1 0 0,1 0 0,-1-1 1,1 1-1,0 0 0,-1 0 0,1-1 0,0 1 0,0 0 0,-1-1 1,1 1-1,0-1 0,0 1 0,0-1 0,0 1 0,0-1 0,0 1 1,1-1-1,4 1 4,-1-1 0,0 1 0,1-1 0,-1-1 0,7 0 1,-5 0-7,415-44-853,-97 9-46,-177 21 578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1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89 462 13859,'8'-1'211,"0"0"-1,-1 0 1,1 0 0,-1-1-1,1 0 1,-1-1 0,0 1-1,0-1 1,0-1-1,0 1 1,-1-1 0,1-1-1,-1 1 1,0-1 0,0 0-1,-1 0 1,1-1 0,-1 0-1,0 1 1,-1-2 0,5-6-1,-1-1-76,-1-1 0,0 1-1,-1-1 1,0-1-1,-1 1 1,-1-1 0,-1 0-1,0 0 1,1-20 0,-3 25-116,-1 0 1,0 1 0,0-1 0,-1 0 0,-1 1 0,0-1-1,0 1 1,-1-1 0,0 1 0,-1 0 0,0 0 0,-1 1-1,0-1 1,0 1 0,-8-9 0,12 16-20,-1-1-1,0 1 1,0 0 0,0 0-1,0 0 1,0 1 0,-1-1-1,1 0 1,-1 1 0,1-1-1,-1 1 1,1 0 0,-1 0-1,0 0 1,1 0 0,-1 0-1,0 1 1,0-1 0,0 1-1,0 0 1,0 0 0,1 0-1,-1 0 1,0 0 0,0 1-1,0-1 1,0 1 0,1 0-1,-1 0 1,0 0 0,1 0-1,-1 0 1,0 1 0,1-1-1,-3 3 1,-4 4-5,0 0 0,1 0 0,0 1-1,1 0 1,0 0 0,0 1 0,1-1 0,0 2 0,-5 12-1,-1 6 4,1 1 0,-9 39 0,12-36 2,2 1 0,-3 60-1,8-75 5,1 0 0,1 1-1,1-1 1,1 0 0,0 0-1,9 25 1,-10-37-1,1 0 0,0 0 0,0 0 0,1 0 0,0-1 0,1 0 0,-1 1 0,1-1 0,0-1 0,0 1 0,1-1 0,7 6 0,-8-8-8,0 0-1,0 0 1,0 0-1,1-1 1,-1 0 0,1 0-1,-1 0 1,1-1-1,0 0 1,-1 0 0,1 0-1,0-1 1,0 0-1,0 0 1,-1 0 0,10-2-1,-3-1-56,1-1-1,-1 0 0,0-1 1,0 0-1,0-1 0,0 0 1,-1 0-1,0-2 0,10-8 1,-2 0-15,-1 0 1,0-2-1,28-36 0,-6-11-115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13595,'38'93'2258,"12"29"-923,-26-78-1034,1-1 0,3-2 1,1 0-1,49 52 1,-74-89-248,0 0 0,0 0 0,0-1 1,0 1-1,8 3 0,-24-25 652,-27-26-280,-176-216 608,210 254-987,1-1 1,-1 1 0,1-1-1,1 0 1,-5-10-1,8 17-42,0-1 0,0 1 0,0 0 0,0-1 0,0 1 0,0-1 1,0 1-1,0 0 0,0-1 0,0 1 0,0-1 0,0 1 0,0-1 0,0 1 0,0 0 0,0-1 0,0 1 0,0-1 0,1 1 0,-1 0 0,0-1 0,0 1 0,0 0 0,1-1 0,-1 1 0,0 0 0,1-1 0,-1 1 0,0 0 0,0 0 0,1-1 0,-1 1 0,1 0 0,-1 0 0,0 0 1,1-1-1,-1 1 0,0 0 0,1 0 0,-1 0 0,1 0 0,18 0-39,-15 0-2,12 1-192,1-1 1,0-1-1,-1-1 1,1 0-1,-1-1 1,1 0-1,-1-2 0,0 0 1,26-12-1,6-5-233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13291,'7'29'835,"1"-1"1,2 0 0,14 33-1,46 75 593,-64-125-1334,16 30 167,1 0-1,3-2 1,30 37-1,-56-75-243,0-1-1,1 1 0,-1 0 1,1-1-1,-1 1 0,1-1 1,0 1-1,-1 0 0,1-1 0,0 1 1,-1-1-1,1 0 0,0 1 1,-1-1-1,1 1 0,0-1 1,0 0-1,-1 0 0,3 1 0,-3-2 6,0 1-1,1-1 1,-1 1-1,0 0 1,0-1-1,0 1 1,1-1-1,-1 1 1,0-1-1,0 0 1,0 1-1,0-1 1,0 1-1,0-1 1,0 1-1,0-1 1,0 1-1,0-1 1,0 1-1,0-1 1,-1 0-1,-10-39 553,-22-40 117,-3 2 0,-52-84 1,87 161-686,-7-13 104,0 0-1,-2 0 1,0 1 0,-12-13-1,26 29-138,0 0-1,0-1 0,0 0 1,0 1-1,1-2 0,-1 1 0,1 0 1,-1-1-1,1 0 0,0 0 1,-1-1-1,1 1 0,0-1 1,-1 0-1,1 0 0,5-1 1,2 0-206,-1 0 0,1-1 0,-1 0 0,0-1 0,0-1 0,11-4-1,-15 5 273,1-1-1,-1 0 0,0 0 0,0 0 0,0-1 0,-1 0 0,1-1 0,-1 0 0,-1 0 0,10-11 0,0-14-188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14115,'-3'16'630,"-1"0"-1,-1-1 1,-10 22 0,9-23-315,1 0-1,0 1 1,1 0 0,-3 16 0,5-14-153,1 0 1,1 0 0,0 0-1,2 0 1,0 0-1,0 0 1,2 0-1,8 25 1,-9-35-117,0 1 0,0-1-1,1 0 1,0-1 0,0 1-1,1-1 1,0 0 0,0 0 0,7 6-1,-8-8-21,1-1-1,-1 0 1,1 0-1,0 0 0,0 0 1,0-1-1,0 0 0,0 0 1,1 0-1,-1-1 1,1 0-1,-1 0 0,1 0 1,5-1-1,-5 0 14,1 0 0,-1 0 0,1-1 0,-1 0 0,0 0 0,0-1 0,0 0 0,1 0 0,-2 0 0,1-1 0,0 0 0,0 0 0,-1-1 0,0 1 0,0-1 0,0 0 0,0 0 0,0-1 0,-1 0 0,0 0 0,0 0 0,0 0 0,-1 0 0,1-1 0,-1 1 0,-1-1 0,5-11 0,-3 6 55,-1 0 0,0-1 1,0 0-1,-1 1 0,-1-1 1,0 0-1,0 0 0,-1 0 1,-1 0-1,0 0 0,-1 1 1,0-1-1,-1 0 0,-5-14 1,4 16-23,-1 0 0,0 0 1,0 0-1,-1 1 1,-1 0-1,0 0 0,0 0 1,0 1-1,-11-9 0,14 14-88,1 0 0,-1 0 0,0 0 0,0 1 0,0-1 0,-1 1 0,1 0 0,-1 0 0,1 1 0,-1-1 0,1 1 0,-1 0 0,0 0 0,0 1 0,1-1 0,-1 1 0,0 0 0,0 1 0,0-1-1,1 1 1,-1 0 0,0 0 0,-6 2 0,6 0-45,1-1-1,0 1 0,0 0 1,0 0-1,0 0 1,1 0-1,-1 0 0,1 1 1,0 0-1,0 0 0,0 0 1,0 0-1,1 0 1,0 1-1,0-1 0,-2 7 1,-3 11-261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21 413 13947,'-2'-1'133,"1"1"0,-1-1 0,1 0 0,0 0 1,-1 0-1,1-1 0,0 1 0,0 0 0,0 0 0,0-1 0,0 1 0,0 0 0,1-1 0,-1 1 1,0-1-1,1 1 0,-1-1 0,1 1 0,-1-1 0,1 0 0,0 1 0,-1-3 0,2 2-26,-1-1-1,1 1 0,0 0 1,0-1-1,0 1 0,0 0 0,0 0 1,1 0-1,-1 0 0,1 0 1,-1 0-1,1 0 0,0 0 0,3-2 1,1-1-4,0 0 1,0 0-1,0 1 1,1 0-1,0 0 1,0 0-1,0 1 1,0 0-1,0 1 1,1-1-1,-1 1 1,1 1-1,0-1 1,0 2 0,9-1-1,-10 1-70,-1 0 0,1 1 0,-1 0 0,0 0 0,1 1 0,-1 0 0,0 0 1,0 0-1,0 1 0,0 0 0,-1 0 0,1 0 0,-1 1 0,0 0 0,0 0 0,0 0 0,0 1 0,6 8 0,-1 1 4,-1 0 0,-1 0 0,0 1-1,-1 1 1,0-1 0,-1 1 0,-1 0-1,5 31 1,-5-19 76,-2 1 0,-1-1 0,-1 1-1,-4 36 1,5-104 507,-3-1 0,-6-42 0,-18-102-37,16 138-430,-1 0-1,-24-65 1,34 111-154,0 0 1,0-1 0,-1 1 0,1 0 0,0 0 0,0-1 0,0 1 0,-1 0-1,1-1 1,0 1 0,0 0 0,0-1 0,0 1 0,0-1 0,0 1 0,0 0-1,0-1 1,0 1 0,0 0 0,0-1 0,0 1 0,0 0 0,0-1 0,0 1-1,0-1 1,0 1 0,0 0 0,1-1 0,-1 1 0,0 0 0,0 0 0,0-1-1,1 1 1,-1 0 0,0-1 0,0 1 0,1 0 0,-1 0 0,0-1 0,0 1-1,1 0 1,-1 0 0,0 0 0,1-1 0,-1 1 0,0 0 0,1 0 0,-1 0-1,0 0 1,1 0 0,-1 0 0,1 0 0,-1 0 0,0 0 0,1 0 0,-1 0-1,0 0 1,1 0 0,26 8-201,-17-5 79,-2-1 24,0-1-1,1 0 1,-1-1 0,0 0-1,1 0 1,-1-1 0,0 0-1,0 0 1,1-1 0,-1 0-1,0 0 1,0-1 0,8-4-1,-5 1 33,-1 0-1,0 0 1,0-1 0,-1-1-1,1 1 1,-2-1 0,1-1-1,10-13 1,21-35-363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16107,'9'-6'1705,"-8"10"-1185,-14 19-144,-4 13 824,-3 14-472,-3 6-119,-1 3-233,2 2-32,5-3-248,6-10-168,12-19-544,6-15-217,15-31 657,-1-17-184,8-18-104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15075,'20'8'1329,"6"18"-913,-3 16-128,3 11 360,2 6-112,0 5-40,-1 1-128,-3-10-640,-1-7-280,-7-18 496,1-14-128,-4-25-120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14155,'4'-16'662,"2"-6"3,1 1-1,11-27 0,-16 43-543,1 0 1,-1 1-1,1-1 1,0 1-1,0-1 1,0 1-1,0 0 1,1 1-1,0-1 1,0 0-1,0 1 0,0 0 1,0 0-1,1 0 1,7-3-1,-11 5-97,1 1 0,0-1-1,0 1 1,-1 0-1,1 0 1,0 0 0,0 0-1,0 0 1,-1 0 0,1 0-1,0 0 1,0 1-1,-1-1 1,1 1 0,0-1-1,-1 1 1,1 0 0,0 0-1,-1-1 1,1 1-1,-1 0 1,1 0 0,-1 1-1,0-1 1,1 0 0,-1 0-1,0 1 1,0-1-1,0 1 1,0-1 0,1 2-1,3 5 25,-1 0 0,0 0 0,0 1-1,4 17 1,31 166 237,-2-6-86,-35-180-191,1 5 5,1 1 0,8 16 0,-12-26-12,1 0 0,0 0 0,0-1 0,0 1 0,0 0 0,0-1 0,0 1 1,1-1-1,-1 0 0,1 1 0,-1-1 0,1 0 0,-1 0 0,1 0 0,-1 0 1,1 0-1,0 0 0,0 0 0,-1 0 0,1-1 0,0 1 0,3 0 0,-4-1 1,1 0-1,-1-1 0,1 1 1,-1 0-1,0 0 0,1-1 1,-1 1-1,0 0 0,0-1 1,1 0-1,-1 1 1,0-1-1,0 0 0,0 1 1,0-1-1,0 0 0,0 0 1,0 0-1,2-1 0,12-25 12,-13 24-11,7-17 12,-1-2 0,0 1-1,-2-1 1,-1 0 0,5-40 0,-2-115 72,-7 158-68,-2-1 1,0 0-1,-1 1 0,0-1 0,-2 1 1,-9-31-1,4 35 0,8 15-17,1 0 0,0 0-1,0-1 1,0 1 0,0 0-1,-1 0 1,1 0 0,0 0-1,0 0 1,0 0 0,-1-1-1,1 1 1,0 0 0,0 0 0,-1 0-1,1 0 1,0 0 0,0 0-1,0 0 1,-1 0 0,1 0-1,0 0 1,0 0 0,-1 0-1,1 0 1,0 0 0,0 1-1,0-1 1,-1 0 0,1 0-1,0 0 1,0 0 0,0 0-1,-1 0 1,1 1 0,-1 1 1,-1 0 0,1 0 1,0 0-1,1 0 1,-1 0-1,0 0 0,0 1 1,1-1-1,-1 0 0,1 1 1,0-1-1,0 3 0,0 15-3,0 1 0,2 0 0,0 0 0,2-1-1,0 1 1,1-1 0,1 0 0,1-1-1,1 1 1,0-1 0,2-1 0,15 25-1,-20-37 7,-1 0-1,1-1 0,0 1 1,1-1-1,0 0 0,-1 0 1,2 0-1,-1-1 1,0 0-1,1 0 0,14 5 1,-16-7 21,1-1 0,0 1 0,-1-1 1,1 0-1,0-1 0,0 1 0,0-1 1,0 0-1,0-1 0,0 1 0,0-1 1,-1-1-1,1 1 0,0-1 0,10-4 1,-9 3 21,0-1 1,0 0 0,-1-1 0,0 0 0,0 0 0,0 0 0,0 0 0,-1-1 0,1 0 0,-2 0 0,1-1 0,-1 1 0,0-1 0,0 0 0,0 0-1,-1 0 1,-1-1 0,1 1 0,-1-1 0,0 0 0,-1 1 0,0-1 0,1-8 0,-1-1 53,-1 1 0,-1-1 1,0 0-1,-1 1 0,-1 0 0,0-1 0,-2 1 1,1 0-1,-15-29 0,9 25-12,0 1 0,-1 1 0,-20-24-1,24 34-74,0 0 0,0 0 1,-1 1-1,0 0 0,0 1 0,0-1 0,-1 2 0,-19-10 0,27 14-19,-1 0 1,0 0 0,0 0-1,0 1 1,0-1-1,0 1 1,0-1 0,0 1-1,0 0 1,0-1 0,0 1-1,0 0 1,0 1-1,0-1 1,0 0 0,0 0-1,0 1 1,0-1-1,0 1 1,0 0 0,0 0-1,-2 1 1,2-1-19,1 1 0,-1 0 1,1 0-1,0 0 0,-1 0 1,1 0-1,0 0 0,0 0 0,0 0 1,0 0-1,1 0 0,-1 1 1,1-1-1,-1 0 0,1 0 1,0 1-1,0-1 0,0 0 0,0 3 1,0 3-270,0 0 1,1 0-1,-1 0 1,2 0-1,-1 0 0,6 14 1,-7-22 267,0 1 1,0-1-1,0 0 0,0 0 1,0 0-1,0 1 1,0-1-1,0 0 0,0 0 1,0 0-1,0 1 1,1-1-1,-1 0 0,0 0 1,0 0-1,0 0 1,0 1-1,0-1 0,0 0 1,1 0-1,-1 0 0,0 0 1,0 0-1,0 1 1,0-1-1,1 0 0,-1 0 1,0 0-1,0 0 1,0 0-1,1 0 0,-1 0 1,0 0-1,0 0 1,0 0-1,1 0 0,-1 0 1,0 0-1,1 0 1,3-9-378,-1-13-30,-3-12-230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14683,'10'50'579,"3"-1"0,1-1 1,31 69-1,41 63 224,-65-144-474,1 0-1,44 55 1,-64-89-303,-1-1 0,0 1-1,1 0 1,-1-1 0,1 1-1,0-1 1,-1 0-1,1 1 1,0-1 0,0 0-1,0 0 1,0 0 0,0 0-1,2 0 1,-2-1-12,-1 0 1,0 0-1,0-1 0,0 1 1,0 0-1,0-1 0,0 1 1,0-1-1,0 1 0,0-1 1,0 1-1,0-1 0,0 0 1,0 1-1,-1-1 0,1 0 1,0 0-1,0 0 0,-1 0 1,1 0-1,0 1 0,-1-1 1,1 0-1,-1 0 0,1 0 1,-1-1-1,0 1 0,1 0 1,-1-1-1,7-22 168,-2 0-1,0-1 1,-2 1-1,0-1 1,-2-40-1,2-12 188,-2 70-261,2 7-35,2 15-5,5 30-4,-2 1-63,3 1-1,24 68 1,-33-111-1,0 0 1,0-1-1,0 1 1,0 0-1,0 0 1,1-1-1,0 1 1,3 2 0,-6-5 0,1-1 0,0 1 0,0-1 1,-1 1-1,1-1 0,0 1 0,0-1 0,0 1 1,0-1-1,0 0 0,0 0 0,0 1 1,0-1-1,0 0 0,0 0 0,-1 0 1,1 0-1,0 0 0,0 0 0,0 0 1,0-1-1,0 1 0,0 0 0,0 0 1,0-1-1,0 1 0,0 0 0,0-1 0,-1 1 1,1-1-1,0 0 0,0 1 0,0-1 1,-1 1-1,1-1 0,0 0 0,0-1 1,5-5 5,-1 0 0,0 0 1,-1-1-1,0 1 0,0-1 1,0 0-1,-1 0 0,0-1 1,-1 1-1,2-10 0,2-14 31,2-43 0,-6 51-26,3-70 40,-5 80-54,-1 0 1,0 0-1,-1 0 0,-5-20 1,2 23-22,0 11-6,4 2 23,0 0 0,0 0 0,1 0 0,-1 0 0,1 0 0,-1 0 0,1 0 0,0 0 0,-1 4 0,2 15-6,0 0 0,0 0 0,2 0 0,1-1 0,1 1 0,0-1 0,2 0 0,14 33 0,-19-51 3,-1 1 1,1 0 0,0-1-1,-1 1 1,1-1 0,0 1 0,1-1-1,-1 0 1,0 0 0,1 0-1,-1 0 1,1 0 0,-1-1-1,1 1 1,0-1 0,3 2 0,-3-3-7,-1 1 0,0-1 1,0 0-1,0 0 0,1 0 1,-1 0-1,0 0 1,0 0-1,0 0 0,0-1 1,1 1-1,-1-1 0,0 0 1,0 0-1,0 1 0,0-1 1,0 0-1,0-1 1,0 1-1,-1 0 0,1-1 1,0 1-1,2-3 0,0-2-104,1 0 0,-1 0-1,0-1 1,0 0 0,0 1-1,-1-1 1,0 0 0,-1-1-1,0 1 1,0 0-1,0-1 1,-1 1 0,0-1-1,0 0 1,-2-11 0,1-6-99,-2 0 0,-1 0 0,-9-34 0,-9-15-341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15835,'-13'-3'1313,"4"10"-1001,-1 3-152,4 3 504,2 1-384,3 2-704,1-1-272,8-3 544,4 0-160,8-2-104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31 522 15011,'-1'1'78,"0"-1"0,1 1 0,-1-1 0,0 1 0,0 0 0,0-1 0,1 1 0,-1 0 0,0 0 0,1 0 0,-1-1 0,1 1 0,-1 0 0,1 0 0,-1 0 0,1 0 0,0 0 0,-1 0 0,1 1 0,-8 23 107,4-6-44,1 0 0,1 1 0,1-1 0,0 1 1,2 0-1,0-1 0,1 1 0,1-1 0,0 0 0,2 0 1,0 0-1,1 0 0,1-1 0,14 26 0,-19-40-124,0 0-1,1-1 1,-1 0 0,1 1-1,-1-1 1,1 0-1,0 0 1,0-1-1,0 1 1,1-1 0,-1 1-1,0-1 1,1 0-1,0 0 1,-1-1-1,1 1 1,0-1-1,7 2 1,-8-3-5,1 0 1,0 0-1,-1 0 0,1-1 1,0 0-1,-1 1 0,1-1 1,-1 0-1,1-1 0,-1 1 0,1-1 1,-1 1-1,0-1 0,0 0 1,0 0-1,0-1 0,0 1 1,0-1-1,-1 1 0,1-1 1,2-4-1,8-10 27,-2 0 1,1-1 0,-2 0-1,-1-1 1,0 0 0,-1 0-1,-1-1 1,5-25-1,-3 2 41,-1-1-1,4-83 1,-11 73-69,-2 1 1,-10-63 0,7 93-27,0 0 1,-1 0 0,-2 0 0,0 1 0,-2 0-1,0 0 1,-17-27 0,24 45 7,-1-1 1,1 1-1,-1 1 0,0-1 0,-1 0 1,1 1-1,-1-1 0,1 1 1,-1 0-1,0 1 0,0-1 0,0 0 1,-1 1-1,1 0 0,-9-3 1,10 5 1,-1 0 0,1-1 1,0 1-1,0 1 1,-1-1-1,1 0 1,0 1-1,0 0 1,0-1-1,0 1 0,-1 1 1,1-1-1,1 0 1,-1 1-1,0-1 1,0 1-1,0 0 0,1 0 1,-1 0-1,1 0 1,0 1-1,0-1 1,-1 1-1,-1 3 1,-7 8-12,2 1 1,-1 1 0,2 0 0,0 0 0,1 1-1,0 0 1,2 0 0,0 0 0,0 1 0,2-1-1,0 1 1,2 0 0,0 0 0,2 36 0,0-48 2,0-1 1,0 1 0,0 0-1,0-1 1,1 1 0,0-1 0,1 0-1,-1 1 1,1-1 0,0 0 0,0-1-1,0 1 1,1 0 0,0-1 0,-1 0-1,2 0 1,-1 0 0,0 0 0,1-1-1,0 0 1,0 0 0,0 0 0,0 0-1,0-1 1,7 3 0,27 6-72,-22-6 50,-1 0 0,23 11 0,-33-13 35,0 0 0,-1 1 0,1 0 0,-1 0 0,0 0 0,0 0 0,-1 1 0,1 0 0,-1 0 0,4 6 0,30 57-720,-38-68 712,0 1-1,0-1 1,0 1 0,1-1-1,-1 1 1,0-1 0,0 0-1,1 1 1,-1-1-1,0 1 1,1-1 0,-1 0-1,0 1 1,1-1-1,-1 0 1,1 1 0,-1-1-1,1 0 1,-1 0 0,0 1-1,1-1 1,-1 0-1,1 0 1,-1 0 0,1 0-1,-1 0 1,1 0-1,-1 0 1,1 0 0,-1 0-1,1 0 1,-1 0-1,1 0 1,-1 0 0,1 0-1,-1 0 1,1 0 0,0-1-1,4-10-189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12355,'3'1'151,"0"-1"-1,0 1 1,1 0 0,-1 0 0,0 0 0,0 0 0,0 1 0,-1-1 0,1 1 0,0 0 0,0 0 0,-1 0 0,1 0-1,-1 0 1,0 0 0,0 1 0,1-1 0,1 4 0,3 5 171,0 1 0,-1 0 0,6 14 0,-5-10 22,21 47 344,30 60 243,-56-119-901,0-1 0,0 1 0,0-1 0,1 0 0,-1 0 0,1 0 1,5 4-1,-7-6-22,0-1 1,0 1 0,-1-1-1,1 1 1,0-1 0,0 0-1,-1 0 1,1 1 0,0-1-1,0 0 1,0 0 0,0 0-1,-1 0 1,1 0 0,0 0-1,0 0 1,0 0 0,1 0-1,-1-1 3,1 0 0,-1 1-1,0-1 1,1 0 0,-1 0-1,0 0 1,0 0 0,0 0 0,0 0-1,0 0 1,0 0 0,0-1-1,0 1 1,1-2 0,5-10 34,-1 0 1,0-1-1,-1 0 0,0 0 1,-1 0-1,4-26 1,5-95 166,-12 130-202,-1 2-5,7-136 180,-7 109-161,-1 0 0,-7-44-1,2 57-29,6 17 6,0 0-1,0-1 1,0 1 0,0 0-1,-1 0 1,1 0 0,0 0-1,0 0 1,0 0 0,0 0-1,0 0 1,0 0 0,0 0-1,0-1 1,-1 1 0,1 0-1,0 0 1,0 0 0,0 0-1,0 0 1,0 0 0,0 0-1,-1 0 1,1 0 0,0 0-1,0 0 1,0 0 0,0 0 0,0 0-1,0 0 1,-1 0 0,1 0-1,0 0 1,0 0 0,0 1-1,0-1 1,0 0 0,0 0-1,-1 0 1,1 0 0,0 0-1,0 0 1,0 0 0,0 0-1,0 0 1,0 0 0,0 1-1,0-1 1,0 0 0,-1 0-1,-6 26-22,4 4 11,2-1 0,1 1 0,1 0 0,1 0 0,2-1 0,1 1 0,17 56 0,-20-80 19,1 0 0,-1 0 0,1-1 1,0 1-1,0-1 0,1 1 1,-1-1-1,1 0 0,0 0 1,1-1-1,5 5 0,-8-7 5,0-1-1,0 0 0,0 0 0,0 0 1,1 0-1,-1 0 0,1-1 1,-1 1-1,0-1 0,1 1 0,-1-1 1,1 0-1,-1 0 0,1 0 1,-1 0-1,1 0 0,-1-1 0,1 1 1,-1-1-1,0 0 0,1 1 0,-1-1 1,0 0-1,0-1 0,1 1 1,-1 0-1,0 0 0,0-1 0,0 0 1,2-2-1,6-5 54,-1 0 0,0-1 1,-1 0-1,0 0 0,0-1 0,-1 0 0,-1-1 1,0 1-1,0-1 0,-1 0 0,6-23 0,-5 12 57,-1-1 1,0 0-1,-2-1 0,-1 1 0,-2-35 0,0 56-111,-5-39 100,5 41-109,0-1 1,0 1-1,-1-1 0,1 1 0,-1-1 0,1 1 0,-1 0 0,0-1 0,1 1 0,-1 0 0,0-1 0,0 1 0,0 0 0,0 0 0,0 0 0,0 0 1,0 0-1,0 0 0,-1 0 0,1 0 0,0 0 0,-1 1 0,-1-2 0,3 2-4,0 0 1,-1 0-1,1 0 1,-1 0-1,1 0 0,-1 0 1,1 0-1,-1 0 1,1 0-1,-1 0 0,1 0 1,-1 0-1,1 0 0,-1 0 1,1 0-1,-1 0 1,1 1-1,-1-1 0,1 0 1,0 0-1,-1 1 1,1-1-1,-1 0 0,1 0 1,0 1-1,-1-1 1,1 0-1,0 1 0,-1-1 1,1 1-1,0-1 1,-1 0-1,1 2 0,-2 19-43,3-13 27,1 0 0,0-1 0,5 14 0,-5-16 10,0 0 0,0-1 0,1 1 0,0-1-1,0 0 1,0 0 0,0 0 0,1 0 0,0-1 0,0 0 0,-1 1 0,2-1 0,-1 0-1,0-1 1,6 3 0,-6-3 6,-1-1 1,1 0-1,0 0 0,0 0 0,0 0 0,1-1 0,-1 0 0,0 1 1,0-2-1,0 1 0,0 0 0,0-1 0,0 0 0,0 0 1,0 0-1,0 0 0,0 0 0,0-1 0,5-3 0,0-1 2,0-1-1,0 1 0,-1-2 1,0 1-1,0-1 1,0-1-1,-1 1 0,-1-1 1,1 0-1,-1-1 1,-1 1-1,6-14 0,-1-1 17,-1 0-1,-1-1 1,-1 0-1,4-31 1,-7 35-6,-2 0 1,0 0 0,-1-1-1,-1 1 1,-1 0 0,-1 0-1,-1 0 1,-1 0 0,-7-22-1,10 39-10,0 1-1,-1-1 0,1 1 0,-1 0 1,0 0-1,0 0 0,0 0 1,0 0-1,-1 0 0,1 0 1,-5-3-1,6 6-1,0-1 0,-1 0 0,1 1 0,0-1 0,0 1 0,0 0 0,-1-1 1,1 1-1,0 0 0,0 0 0,-1-1 0,1 1 0,0 0 0,-1 0 0,1 1 0,0-1 0,0 0 0,-1 0 1,1 1-1,0-1 0,0 0 0,-1 1 0,1-1 0,0 1 0,0 0 0,0-1 0,0 1 0,0 0 0,0 0 1,0 0-1,0-1 0,0 1 0,-1 2 0,-8 8-8,1 1 0,0 0 0,1 0 0,1 1 0,-1 0 0,2 0 0,0 0 0,1 1 0,0 0 0,1 0 0,1 0 0,0 1 1,1-1-1,-1 28 0,4-33-2,1 0 1,0 0-1,1 0 1,0 0-1,0 0 1,1-1-1,0 1 1,1-1-1,0 0 1,0-1 0,0 1-1,1-1 1,0 0-1,1 0 1,8 7-1,-8-7 64,1-1-1,0 0 0,0 0 0,0-1 1,1 1-1,0-2 0,0 0 0,0 0 1,0 0-1,1-1 0,0-1 0,-1 1 1,1-2-1,11 2 0,13-8 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15547,'1'0'54,"-1"-1"-1,1 1 1,0 0 0,0 0-1,0 0 1,0 0-1,-1 0 1,1 0-1,0 1 1,0-1 0,0 0-1,0 0 1,-1 1-1,1-1 1,0 0-1,0 1 1,0-1 0,-1 0-1,1 1 1,0-1-1,-1 1 1,1 0-1,0-1 1,-1 1 0,1-1-1,-1 1 1,1 0-1,-1 0 1,1-1-1,-1 1 1,0 0 0,1 0-1,-1 0 1,22 39 445,-14-22-122,2 1-217,32 50 169,-38-63-302,0-1-1,0 0 1,0 0 0,1 0-1,0 0 1,0-1-1,0 0 1,1 0-1,7 5 1,-11-8-14,0-1 1,0 1-1,-1 0 0,1-1 0,0 1 1,0-1-1,0 0 0,0 0 1,0 1-1,0-1 0,-1 0 0,1-1 1,0 1-1,0 0 0,0-1 0,0 1 1,0-1-1,0 1 0,-1-1 1,1 0-1,0 0 0,0 1 0,-1-1 1,1-1-1,-1 1 0,1 0 1,-1 0-1,1 0 0,-1-1 0,0 1 1,0-1-1,2-1 0,2-5 50,0 0 0,-1 0 0,0 0-1,0-1 1,3-12 0,10-36 243,-3-2 0,-2 0 0,-3 0 0,1-66 0,-8 97-180,-2 28-123,0 0 0,0 0 0,0 0 0,0 0 0,0 0 0,0 0 0,1 0-1,-1 0 1,0 0 0,0 0 0,0 0 0,0 0 0,0 0 0,0 0 0,0 0 0,0 0-1,0 0 1,0 0 0,0 0 0,0 0 0,1 0 0,-1 0 0,0 0 0,0 0 0,0 0 0,0 0-1,0 0 1,0 0 0,0 0 0,0 0 0,0 0 0,0 0 0,0 0 0,0 0 0,1 0 0,-1 0-1,0-1 1,0 1 0,0 0 0,0 0 0,0 0 0,0 0 0,0 0 0,2 11 25,3 35 44,-2-16-70,0 0 0,2 0 0,1 0 0,17 50 0,-22-79-2,-1 0 0,0-1 0,1 1 0,-1 0 0,0 0 0,1 0 0,-1 0 0,1 0 0,-1-1 1,1 1-1,0 0 0,-1-1 0,1 1 0,0 0 0,-1-1 0,1 1 0,0-1 0,0 1 0,0-1 0,-1 1 0,1-1 1,0 0-1,0 1 0,0-1 0,1 1 0,-1-2 1,1 1-1,-1 0 1,0-1 0,0 1 0,0-1 0,0 1-1,1-1 1,-1 1 0,0-1 0,0 0-1,0 0 1,0 1 0,0-1 0,-1 0 0,1 0-1,1-2 1,5-6 5,-1 0-1,-1 0 1,7-15-1,-10 20-5,64-160 117,-23 52-23,-41 106-92,1 0 0,0 0 0,1 0 0,-1 0 1,7-7-1,-9 13-3,-1-1 0,1 0 0,-1 1 1,1-1-1,0 1 0,-1-1 0,1 1 1,0-1-1,-1 1 0,1-1 0,0 1 1,0 0-1,0 0 0,-1-1 0,1 1 1,0 0-1,0 0 0,0 0 0,-1 0 0,3 0 1,-2 0-2,-1 0 1,1 1 0,0 0-1,0-1 1,0 1 0,0-1-1,0 1 1,0 0 0,-1 0 0,1 0-1,0-1 1,-1 1 0,1 0-1,0 0 1,-1 0 0,1 0-1,-1 0 1,0 0 0,1 0-1,0 2 1,16 49-34,-11-32 18,0 0 1,2-1-1,17 33 1,-24-51 17,-1 0 0,1 1 0,0-1 0,0 0 0,0 1 0,-1-1 0,1 0 0,0 0 0,1 0 0,-1 0 0,0 0 0,0 0 0,0 0 0,1 0 0,-1 0 1,0-1-1,1 1 0,-1 0 0,1-1 0,-1 1 0,1-1 0,-1 0 0,1 1 0,-1-1 0,1 0 0,-1 0 0,1 0 0,-1 0 0,1 0 0,-1 0 0,1-1 0,-1 1 0,1 0 1,-1-1-1,1 1 0,-1-1 0,0 0 0,1 1 0,-1-1 0,0 0 0,1 0 0,-1 0 0,0 0 0,0 0 0,1-1 0,6-6 3,0 0 0,-1-1 0,0 0 0,11-17 0,-16 23-4,19-35 19,24-59-1,-9 20-167,-36 77 145,0 0-1,0-1 1,0 1 0,0 0 0,0 0 0,0 0 0,0 0 0,-1 0 0,1 0 0,0 0 0,0 0 0,0-1 0,0 1 0,0 0 0,0 0-1,1 0 1,-1 0 0,0 0 0,0 0 0,0 0 0,0 0 0,0-1 0,0 1 0,0 0 0,0 0 0,0 0 0,0 0 0,0 0-1,0 0 1,0 0 0,0 0 0,0 0 0,0 0 0,1 0 0,-1 0 0,0-1 0,0 1 0,0 0 0,0 0 0,0 0 0,0 0-1,0 0 1,0 0 0,0 0 0,1 0 0,-1 0 0,0 0 0,0 0 0,0 0 0,0 0 0,0 0 0,0 0 0,0 0 0,0 0-1,1 0 1,-1 0 0,0 0 0,0 0 0,0 0 0,0 1 0,0-1 0,0 0 0,0 0 0,0 0 0,1 0 0,-1 10-186,-3 15-314,2-22 383,0 0 1,0 1-1,-1-1 0,1 0 1,0 0-1,-1 0 1,0 0-1,0 0 1,0-1-1,0 1 0,0 0 1,0-1-1,-1 0 1,1 1-1,-1-1 1,-3 2-1,-2-3-315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78 798 11138,'-5'-21'1535,"3"14"-1022,1 1 0,-1-1 0,1 1 0,-2 0 0,1 0 0,-1 0 0,-6-10 0,9 15-477,0 1 0,-1 0 1,1-1-1,0 1 0,0 0 0,-1-1 1,1 1-1,-1 0 0,1-1 0,0 1 0,-1 0 1,1-1-1,-1 1 0,1 0 0,0 0 1,-1 0-1,1-1 0,-1 1 0,1 0 1,-1 0-1,1 0 0,-1 0 0,1 0 0,-1 0 1,1 0-1,-1 0 0,1 0 0,-1 0 1,1 0-1,-1 0 0,1 0 0,-1 1 1,-1 0 1,1 0 0,0 0 1,0 0-1,0 0 0,0 0 1,0 0-1,0 0 1,0 0-1,1 1 0,-1-1 1,0 2-1,-13 36 113,10-18-154,1 1-1,0 37 1,3-48 13,1 0 1,0 0-1,0 0 0,1-1 1,1 1-1,0 0 1,6 13-1,-9-23-2,1 1 0,0 0-1,-1-1 1,1 1 0,0-1-1,0 1 1,0-1 0,0 1-1,1-1 1,-1 0 0,0 0-1,1 1 1,-1-1 0,0 0-1,1 0 1,2 1 0,-3-2 3,0 0 0,0 0 0,0 0 0,0 0 0,0 1 0,0-1 0,0-1 0,0 1 0,0 0 0,0 0 0,0 0 0,0 0 0,0-1 0,0 1 0,0-1 0,0 1 1,0 0-1,0-1 0,0 0 0,0 0 0,3-2 27,0-1 1,-1 1-1,1-1 1,-1 0 0,0 0-1,0 0 1,-1-1-1,1 1 1,2-8-1,4-15 65,-2 0-1,-1 0 0,0-1 0,-3 0 0,0 0 0,-1 0 0,-5-53 0,0 57-138,3 24 34,0 0 0,0 0 0,0 0 0,0-1 0,0 1 0,0 0 0,0 0 0,0 0 0,0 0 0,0-1 0,0 1 0,0 0 1,0 0-1,0 0 0,0 0 0,0-1 0,0 1 0,0 0 0,-1 0 0,1 0 0,0 0 0,0-1 0,0 1 0,0 0 0,0 0 0,0 0 1,-1 0-1,1 0 0,0 0 0,0 0 0,0-1 0,0 1 0,0 0 0,-1 0 0,1 0 0,0 0 0,0 0 0,0 0 0,-1 0 0,1 0 1,0 0-1,0 0 0,0 0 0,-1 0 0,-3 9-50,-2 14-8,4 9-38,1 41-1,2-61 81,0 0 0,0 0-1,1 0 1,1 0-1,0 0 1,7 15 0,-10-26 16,0 1 0,1-1 1,0 0-1,-1 0 0,1 0 1,0 1-1,-1-1 0,1 0 1,0 0-1,0 0 0,0 0 1,0 0-1,0-1 1,0 1-1,0 0 0,0 0 1,0-1-1,1 1 0,-1 0 1,2 0-1,-1-1 1,-1 0 1,0 0-1,1 0 0,-1 0 0,0-1 1,0 1-1,1 0 0,-1-1 0,0 1 1,0-1-1,0 1 0,0-1 0,1 0 1,-1 1-1,0-1 0,0 0 0,1-1 0,3-4-1,0 1 0,0-1-1,0 0 1,-1 0-1,0 0 1,4-11-1,5-14-16,-1-1 0,-2 0 0,-1-1 1,-2 0-1,-1-1 0,2-39 0,-4-12-404,-10-109 1,-7 52-243,9 117 423,-1-1 0,-1 1 0,-11-30 0,9 42-52,8 13 290,-1 0 0,1 0 0,0 0 0,0 0 0,0 0 0,-1 0 0,1 0-1,0 0 1,0 1 0,0-1 0,-1 0 0,1 0 0,0 0 0,0 0 0,0 0 0,-1 0 0,1 0-1,0 1 1,0-1 0,0 0 0,0 0 0,0 0 0,-1 0 0,1 0 0,0 1 0,0-1 0,0 0 0,0 0-1,0 0 1,0 1 0,0-1 0,0 0 0,0 0 0,0 0 0,0 1 0,-5 25 50,5-25-37,-5 58 339,3 0 0,8 79 1,-2-101-191,1 0 0,2 0 0,2 0 0,25 64 0,-29-88-109,1 0 1,0-1 0,11 14 0,-15-23-12,0 0 0,0 0 0,0 0 1,0-1-1,1 1 0,0-1 1,-1 0-1,1 0 0,0 0 1,0 0-1,0 0 0,0 0 1,0-1-1,0 0 0,1 0 1,-1 1-1,0-2 0,4 2 0,-4-3 12,-1 1 0,0 0 0,1-1 0,-1 0 0,0 1-1,0-1 1,0 0 0,0 0 0,0 0 0,0-1-1,0 1 1,0 0 0,0-1 0,0 1 0,-1-1-1,1 0 1,-1 1 0,1-1 0,-1 0 0,0 0 0,1 0-1,-1 0 1,0 0 0,0 0 0,0-3 0,5-9 219,-1 1 0,5-24 1,31-200 1150,-6 25-1960,-34 207 366,-1 3 92,0 1-1,0 0 1,0 0 0,0 0 0,1 0 0,-1-1-1,0 1 1,1 0 0,-1 0 0,1 0 0,-1 0-1,1 0 1,-1 0 0,3-2 0,-6 37-1797,-2-9 1256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13699,'21'34'1456,"1"5"-856,-2-3-248,-2-2 713,0-5-257,-5-9-328,-1-10-272,-1-14 1672,-3-14-1688,-2-12 72,0-4 73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2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10 361 12955,'3'0'240,"-1"-1"0,1 1 0,0-1 0,0 0 0,-1 0 1,1 0-1,-1 0 0,1 0 0,-1-1 0,1 1 0,-1-1 0,0 0 0,0 1 1,0-1-1,0 0 0,0 0 0,2-3 0,29-43 1253,-29 41-1220,6-10-68,-1 0 1,0-1-1,-2 0 1,0 0-1,0-1 1,-2 1-1,-1-2 1,0 1-1,2-38 1,-6 54-211,0-1 1,0 1-1,0 0 1,-1-1-1,0 1 1,1 0-1,-1-1 1,0 1-1,-1 0 1,1 0-1,0 0 1,-1 0-1,0 0 1,-2-3-1,4 5 0,-1 1-1,0-1 0,1 0 1,-1 1-1,0-1 0,0 1 1,0-1-1,1 1 1,-1 0-1,0-1 0,0 1 1,0 0-1,0 0 0,0-1 1,1 1-1,-1 0 1,0 0-1,0 0 0,0 0 1,-2 0-1,1 1-4,0-1 1,0 1-1,0 0 1,1 0-1,-1 0 0,0 0 1,0 0-1,1 0 1,-1 1-1,0-1 0,1 0 1,-3 4-1,-7 8-43,1 0 0,0 1-1,2 0 1,-1 1 0,2 0 0,0 0-1,0 1 1,-5 22 0,7-19 26,0 1 0,2 0 0,0 1 1,1-1-1,1 1 0,3 30 0,-2-44 28,1-1-1,0 1 0,1-1 0,-1 0 0,1 1 1,0-1-1,1 0 0,0 0 0,0 0 1,0-1-1,0 1 0,6 5 0,-6-7-13,1-1 0,-1 0 0,1 0 0,0 0 0,0 0 0,0-1-1,0 1 1,0-1 0,1 0 0,-1-1 0,1 1 0,-1-1 0,1 0-1,-1 0 1,1 0 0,0 0 0,5-1 0,5 0-55,0-1 1,0 0-1,0-1 1,-1-1-1,1-1 1,-1 0-1,1 0 1,-1-2-1,-1 1 1,17-10-1,26-20-120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16932,'-19'19'1432,"1"11"-1080,-1-1-168,7-1 704,7 0-696,13-8-776,10-4-1208,13-4 1488,5-3-248,5-5-209</inkml:trace>
  <inkml:trace contextRef="#ctx0" brushRef="#br0" timeOffset="0.54">332 271 17500,'-12'31'1586,"10"-27"-1467,0 1-1,0-1 1,0 1 0,0-1-1,1 1 1,0 0-1,0-1 1,0 1 0,1 0-1,-1 0 1,1 8 0,1-12-109,0 0 1,-1 0-1,1 0 0,0 0 1,0 0-1,-1 0 1,1 0-1,0 0 0,0-1 1,0 1-1,0 0 1,0-1-1,0 1 1,0 0-1,0-1 0,1 0 1,-1 1-1,0-1 1,0 0-1,0 1 0,0-1 1,2 0-1,34 2-32,-22-1-2,-5-1-6,0 1 0,-1 1 0,1 0 0,0 0 0,-1 1 0,0 0-1,1 1 1,15 9 0,-21-11 26,-1 1 0,1-1-1,-1 1 1,0 0 0,1 0-1,-2 1 1,1-1 0,0 1 0,0 0-1,-1-1 1,0 1 0,0 0-1,0 0 1,0 0 0,-1 1-1,0-1 1,1 0 0,-1 1 0,-1-1-1,1 0 1,-1 9 0,0-1 59,-2 1 1,0-1-1,0 0 1,-1 0-1,0 0 1,-1 0-1,-1-1 1,1 0-1,-2 1 1,0-2-1,-9 15 1,2-7 151,-1 0 1,0-1 0,-1 0 0,-1-1-1,-25 19 1,36-30-150,-1-1 0,0-1 0,0 1 1,0-1-1,0 0 0,-1 0 0,1-1 0,-1 0 0,0 0 0,-11 1 1,15-2-98,1-1 0,0 0 0,-1-1 0,1 1 1,-1 0-1,1 0 0,-1-1 0,1 0 0,0 1 0,-1-1 1,1 0-1,0 0 0,0 0 0,0-1 0,0 1 1,0 0-1,0-1 0,0 1 0,0-1 0,0 0 1,1 0-1,-1 0 0,0 1 0,1-2 0,0 1 0,0 0 1,-1 0-1,1 0 0,0 0 0,1-1 0,-1 1 1,0 0-1,0-5 0,-1-6-83,1 0 0,0 1 1,1-1-1,0 0 0,3-19 0,7-23-409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15427,'1'-15'2018,"0"26"-887,0 30-167,1-10-702,1 0 1,7 33-1,-7-50-234,1 0-1,0 0 1,1 0 0,1 0-1,0-1 1,13 22-1,-17-32-24,0 0-1,1 0 1,-1-1-1,1 1 1,-1 0-1,1-1 1,0 1-1,0-1 1,0 0-1,0 0 0,6 3 1,-6-5-5,-1 1-1,1 0 1,-1-1 0,1 0-1,-1 1 1,1-1 0,-1 0-1,1 0 1,-1 0 0,1-1-1,-1 1 1,0-1 0,1 1-1,-1-1 1,1 0 0,-1 0-1,0 0 1,4-2 0,6-6-17,0 0 1,-1-1-1,0 0 0,-1 0 1,0-1-1,-1-1 1,0 0-1,9-15 1,25-31-69,-41 56 82,0-1 0,0 1-1,1 0 1,-1-1 0,1 1 0,-1 0-1,5-2 1,-6 4 6,-1 0-1,1-1 0,0 1 1,0 0-1,-1 0 1,1 0-1,0 0 1,-1 0-1,1 0 1,0 0-1,0 0 1,-1 0-1,1 0 1,0 0-1,-1 0 1,1 0-1,0 1 0,-1-1 1,1 0-1,0 1 1,-1-1-1,1 0 1,0 1-1,-1-1 1,1 1-1,-1-1 1,1 1-1,-1-1 1,1 1-1,-1-1 1,1 1-1,-1-1 0,0 1 1,1 0-1,-1-1 1,0 1-1,1 0 1,-1-1-1,0 1 1,0 0-1,1 0 1,2 10 30,0-1 1,-1 1-1,0-1 0,-1 1 1,0 0-1,0 0 1,-1 0-1,-1 0 0,-2 15 1,0-5 105,-2 0 1,0 0-1,-16 38 1,17-49-67,-1 0 0,0-1 0,0 1 0,-1-1 0,-1 0 0,0-1 0,0 1 0,-10 8 0,13-14-83,1 0-1,-1 0 1,0 0 0,0-1-1,0 1 1,0-1 0,0 0-1,-1 0 1,1-1 0,-1 1-1,1-1 1,-1 0 0,0 0-1,1-1 1,-1 1 0,0-1-1,0 0 1,1 0 0,-1-1 0,0 1-1,-5-2 1,8 1-60,0 1 0,0-1 0,0 1 0,1-1-1,-1 1 1,0-1 0,0 0 0,0 0 0,0 0 0,1 0 0,-1 0 0,1-1 0,-1 1 0,1 0 0,-1-1 0,1 1-1,0-1 1,-1 1 0,1-1 0,0 0 0,0 0 0,0 1 0,0-1 0,1 0 0,-1 0 0,0 0 0,1 0 0,0 0-1,-1 0 1,1 0 0,0 0 0,0 0 0,0 0 0,0 0 0,0 0 0,0 0 0,1 0 0,0-2 0,1-3-127,0 0 0,1 0 0,0 0 0,0 1 0,1-1 1,0 1-1,0 0 0,0 0 0,6-6 0,19-18-508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13595,'0'0'64,"0"-1"0,0 1 0,0-1 1,1 1-1,-1-1 0,0 1 0,1-1 0,-1 1 0,0 0 1,1-1-1,-1 1 0,0-1 0,1 1 0,-1 0 0,1 0 1,-1-1-1,1 1 0,-1 0 0,1 0 0,-1-1 0,1 1 1,-1 0-1,1 0 0,-1 0 0,1 0 0,-1 0 0,1 0 1,-1 0-1,1 0 0,-1 0 0,1 0 0,-1 0 1,1 0-1,-1 0 0,1 0 0,-1 0 0,1 1 0,-1-1 1,1 0-1,9 21 1625,-4-4-1092,-5-15-562,0 0 1,-1-1 0,1 1-1,0-1 1,0 1-1,0-1 1,1 1-1,-1-1 1,0 0-1,0 1 1,1-1 0,-1 0-1,1 0 1,-1 0-1,1 0 1,-1 0-1,1-1 1,-1 1-1,1 0 1,0-1-1,0 1 1,-1-1 0,4 1-1,-3-1-6,1-1 0,0 1 0,0-1 0,0 1 0,0-1 0,-1 0 0,1 0 1,0-1-1,-1 1 0,1 0 0,-1-1 0,1 1 0,1-3 0,8-6 32,-1-1 0,0 0 0,-1-1 0,12-16 1,35-62 264,-46 78-260,-11 12-65,0 0 0,0 0 1,1 0-1,-1 0 1,0 0-1,0 0 1,1 0-1,-1 0 1,0 0-1,0 0 0,1 0 1,-1 1-1,0-1 1,0 0-1,1 0 1,-1 0-1,0 0 1,0 0-1,0 1 0,1-1 1,-1 0-1,0 0 1,0 0-1,0 1 1,0-1-1,0 0 1,1 0-1,-1 0 0,0 1 1,0-1-1,0 0 1,0 0-1,0 1 1,4 31 63,-3-21-49,17 116 213,5 0-1,61 191 1,-80-307-212,3 13 19,7 35 1,-13-53-32,0-1 1,0 1-1,-1 0 1,0-1 0,0 1-1,-1 0 1,1 0-1,-1-1 1,0 1 0,-1-1-1,1 1 1,-4 6 0,4-10-3,0 0 0,0 0 1,0-1-1,-1 1 0,1-1 0,0 1 1,-1-1-1,1 1 0,-1-1 1,1 0-1,-1 0 0,0 0 1,0 0-1,1 0 0,-1 0 1,0 0-1,0 0 0,-3 0 1,2 0-3,-1-1 1,0 0 0,0 0 0,0 0 0,0 0 0,0 0 0,0-1 0,1 0-1,-5-1 1,-2-1-14,0 0 1,1-1-1,-1-1 0,1 0 0,0 0 0,-11-9 0,11 6-26,0 0-1,0-1 1,0 0 0,1-1-1,1 0 1,-1 0-1,2-1 1,-1 1 0,2-1-1,-8-18 1,10 21-36,1-1 0,-1 1 0,1-1 0,1 1 0,-1-1 1,2 1-1,-1-1 0,1 0 0,0 1 0,1-1 0,0 0 0,0 1 0,1-1 1,0 1-1,7-17 0,2 5 218,0 0 1,2 0-1,1 1 1,0 1-1,22-22 1,3 1-99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13139,'-1'13'438,"0"-1"1,1 0-1,1 1 1,0-1-1,4 25 1,0-5 296,28 164 1340,-26-165-1824,2 0 0,1 0 1,1-1-1,19 33 0,-27-57-214,1 1 0,0-2-1,0 1 1,1 0 0,-1-1 0,7 5-1,-11-9-32,1 0-1,-1-1 0,1 1 1,0 0-1,0-1 1,-1 1-1,1-1 0,0 1 1,0-1-1,0 1 0,0-1 1,-1 0-1,1 1 0,0-1 1,0 0-1,0 0 1,0 0-1,0 0 0,0 0 1,0 0-1,0 0 0,0 0 1,0 0-1,0 0 0,0 0 1,-1 0-1,1-1 1,0 1-1,0 0 0,0-1 1,0 1-1,0-1 0,-1 1 1,1-1-1,0 1 0,0-1 1,-1 0-1,1 1 1,0-1-1,-1 0 0,1 1 1,-1-1-1,1 0 0,-1 0 1,1 0-1,-1 1 0,1-1 1,-1 0-1,0 0 1,0 0-1,1 0 0,-1 0 1,0-1-1,3-8 3,-1 0 0,0 0 0,-1 0-1,0 0 1,-1 0 0,0-1 0,0 1 0,-1 0 0,-4-17 0,-27-91-78,30 111 65,-4-12-72,0 1 1,-16-29-1,22 46 68,-1 0 0,0-1-1,0 1 1,0-1 0,0 1 0,0 0 0,0 0 0,0 0 0,0-1-1,-1 1 1,1 0 0,-2 0 0,3 1 7,0-1 0,-1 1 0,1 0 0,0 0 0,0 0-1,-1 0 1,1 0 0,0 0 0,-1 0 0,1 0 0,0 1 0,-1-1 0,1 0 0,0 0 0,0 0 0,-1 0-1,1 0 1,0 0 0,0 0 0,-1 1 0,1-1 0,0 0 0,0 0 0,-1 0 0,1 1 0,0-1 0,0 0-1,0 0 1,0 1 0,-1-1 0,1 0 0,0 0 0,0 1 0,0-1 0,0 0 0,0 1 0,-1 2-14,0 0 1,1 1-1,-1-1 1,1 0-1,0 0 1,0 1 0,0-1-1,0 0 1,2 7-1,0-2 3,0-1 1,1 1-1,0-1 0,0 1 1,1-1-1,0 0 0,0 0 0,0 0 1,1-1-1,0 0 0,10 10 0,-13-14 11,0 0 0,1 0 0,0 0 0,-1-1 0,1 1 0,0-1 0,0 1 0,-1-1 0,1 0 0,0 0 0,1 0 0,-1 0 0,0-1 0,0 1 0,0-1 0,0 0 0,0 0 0,1 0 0,-1 0 0,0-1 0,0 1 0,0-1 0,0 0 0,0 0 0,0 0 0,0 0 0,0 0 0,0-1 0,0 1 0,-1-1 0,1 0 0,3-2 0,4-5 18,0 0 0,0-1 0,-1 0 0,0-1 0,0 1-1,-1-2 1,-1 1 0,0-1 0,-1 0 0,0-1 0,-1 1 0,5-17 0,-5 14 6,-2-1-1,1 0 0,-2 0 1,0 0-1,-1 0 1,-1 0-1,0 0 0,-1 0 1,-1-1-1,-4-15 1,5 27-11,-1-1 1,0 1 0,0 0-1,0 0 1,-1 1 0,1-1-1,-7-8 1,8 12-8,1 1 0,-1-1 0,1 0-1,-1 1 1,0-1 0,1 0 0,-1 1 0,0-1-1,1 1 1,-1-1 0,0 1 0,0-1 0,0 1 0,0-1-1,1 1 1,-1 0 0,0 0 0,0-1 0,0 1 0,0 0-1,0 0 1,0 0 0,0 0 0,0 0 0,0 0 0,0 0-1,1 0 1,-1 1 0,0-1 0,0 0 0,0 0 0,0 1-1,0-1 1,0 1 0,1-1 0,-1 1 0,0-1 0,0 1-1,1-1 1,-1 1 0,0 0 0,1-1 0,-1 1-1,1 0 1,-1 0 0,1-1 0,-1 1 0,1 0 0,-1 0-1,0 1 1,-1 3 5,0-1 1,0 1-1,0 0 0,0 0 0,1 0 0,0 0 0,0 0 1,0 0-1,0 0 0,1 10 0,7 54 40,-6-64-42,3 22 32,2 0-1,15 43 1,-16-56-19,0 0 1,2-1 0,0 0-1,0 0 1,1-1-1,16 19 1,-22-27-14,1-1 0,0 0 0,0-1 0,0 1 0,0-1 0,1 1 0,-1-1 0,1 0 0,-1 0 0,1 0 0,0-1 0,0 1 0,-1-1 0,1 0 0,0 0 0,0 0 0,1-1 0,6 1 0,-6-2 1,-1 0 0,1 0 0,-1 0 0,1 0 0,-1-1 0,1 1 0,-1-1 0,0 0 0,0-1 0,0 1-1,0-1 1,0 0 0,-1 0 0,1 0 0,-1 0 0,4-5 0,2-4 13,0-1 0,0 0 0,-1-1 0,-1 0 0,-1 0 1,1-1-1,-2 0 0,0 0 0,-1 0 0,-1 0 0,0-1 0,1-30 0,-4 42-12,0 0-1,0 0 1,-1 0 0,1 0-1,-3-7 1,3 10-6,0 1 0,0 0 0,0-1 0,0 1 0,0 0 0,-1-1 0,1 1 1,0 0-1,0-1 0,0 1 0,-1 0 0,1-1 0,0 1 0,0 0 0,0 0 0,-1-1 0,1 1 1,0 0-1,-1 0 0,1 0 0,0 0 0,-1-1 0,1 1 0,0 0 0,-1 0 0,1 0 0,-1 0 1,0 0 0,1 0 0,-1 1 0,0-1 0,0 1 0,0-1 0,1 1 0,-1-1 0,0 1 0,1 0 0,-1-1 0,1 1 0,-1 0 0,1-1 0,-1 1 0,1 0 0,-1 0 0,0 0 0,-4 11 1,1-1 0,0 1 1,0 0-1,1 0 0,1 1 1,0-1-1,1 0 0,0 1 1,0-1-1,2 1 0,3 24 1,-4-36-2,0-1 0,0 1 0,0 0 0,0 0 0,0 0 0,1-1 0,-1 1 0,0 0 0,1 0 0,-1-1 0,0 1 0,1 0 0,-1-1 0,1 1 0,-1 0 0,1-1 0,-1 1 0,2 0 0,-2-1 12,1 1 1,-1-1 0,1 0 0,-1 0-1,0 0 1,1 0 0,-1 0 0,1 0-1,-1 0 1,1 0 0,-1-1 0,1 1-1,-1 0 1,0 0 0,1 0-1,-1 0 1,1-1 0,-1 1 0,0 0-1,1 0 1,-1-1 0,0 1 0,1-1-1,21-26 262,-22 26-304,16-25 100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142 149 13299,'0'-1'67,"0"0"0,0 0 1,0 1-1,0-1 0,0 0 0,0 1 1,-1-1-1,1 0 0,0 0 1,0 1-1,0-1 0,-1 0 0,1 1 1,0-1-1,-1 0 0,1 1 0,-1-1 1,1 1-1,-1-1 0,1 1 1,-1-1-1,1 1 0,-1-1 0,1 1 1,-1-1-1,0 1 0,1 0 0,-1-1 1,1 1-1,-2 0 0,1 0 20,-1 0 0,1 0 0,0 1 0,0-1 0,-1 0 0,1 1 0,0 0 0,0-1 0,0 1 0,0 0 0,0-1 0,0 1 0,0 0 0,-2 2 0,-4 4 192,1 0 1,0 1-1,-7 10 0,1 1-164,2 0 0,0 1-1,1 1 1,1-1-1,1 1 1,1 0-1,1 1 1,1 0 0,1 0-1,-2 40 1,6-57-102,-1 1 1,1-1-1,0 0 1,0 1-1,4 9 1,-5-14-10,1 0-1,-1 0 1,1 0 0,0 0 0,-1 1 0,1-1-1,0 0 1,-1 0 0,1 0 0,0-1-1,0 1 1,0 0 0,0 0 0,0 0-1,0-1 1,0 1 0,0 0 0,0-1-1,0 1 1,1-1 0,-1 1 0,0-1-1,0 0 1,0 1 0,1-1 0,-1 0-1,0 0 1,0 0 0,1 0 0,-1 0-1,2 0 1,1-1 3,-1-1 0,1 1 0,-1 0 0,0-1 0,1 0 0,-1 0-1,0 0 1,0 0 0,-1 0 0,1-1 0,0 1 0,-1-1 0,1 0 0,-1 0 0,2-3 0,4-6 12,0 0 0,8-20 0,-1-5 41,-1-1 0,-2-1-1,-1 0 1,-2 0 0,-2-1-1,-2 0 1,0-71 0,-6 81 6,-1 24-7,-1 9-28,-1 9 11,0 18-41,1-1-1,2 1 0,1-1 0,1 1 1,1-1-1,2 1 0,1-1 1,16 52-1,-20-77-3,1 0 0,-1 0 0,1-1 0,0 1 0,0 0 0,1-1 0,-1 1 0,1-1 0,-1 0 0,1 0-1,0 0 1,1 0 0,-1-1 0,0 1 0,5 2 0,-5-4 42,-1 0 0,0-1 0,1 1-1,-1-1 1,1 1 0,-1-1 0,1 0 0,-1 0-1,1 0 1,-1 0 0,1 0 0,-1 0 0,1-1-1,-1 1 1,0-1 0,1 0 0,-1 0 0,0 0-1,1 0 1,-1 0 0,0 0 0,0-1 0,0 1-1,0-1 1,0 1 0,3-4 0,0 0-17,0-1 0,0 0-1,0-1 1,4-8 0,18-33 144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 12763,'-6'-2'137,"1"1"1,-1-1 0,0 1-1,0 1 1,1-1 0,-1 1 0,0 0-1,0 0 1,0 1 0,0-1-1,1 1 1,-1 1 0,0-1-1,1 1 1,-1 0 0,1 0 0,0 1-1,-1-1 1,1 1 0,0 0-1,1 1 1,-1-1 0,-7 8-1,6-5-24,0 1 0,1-1 0,0 1 0,0 0-1,1 0 1,0 1 0,0-1 0,0 1 0,1 0-1,0 0 1,1 0 0,0 0 0,0 0 0,1 0 0,0 1-1,0 8 1,1-15-89,-1 0-1,1 0 0,1 1 1,-1-1-1,0 0 0,0 0 1,1 0-1,0 0 0,-1 1 1,1-1-1,0 0 0,0 0 1,0 0-1,0 0 0,0-1 1,0 1-1,1 0 0,-1 0 1,1-1-1,-1 1 0,1-1 1,2 3-1,0-3-8,-1 1-1,0-1 0,1 0 1,0 0-1,-1 0 1,1 0-1,-1 0 1,1-1-1,0 0 1,-1 0-1,1 0 1,5-1-1,11-2-15,-1-1 0,0-1 0,36-15 0,-51 18 6,86-38-14,-58 25-10,0 1 0,53-16 0,-83 29 16,0 1 0,0-1 0,0 1 0,0 0 0,0 0 0,0 0 0,-1 0 0,1 0 0,0 0 0,0 0 0,2 1 0,-3-1 6,-1 0 0,1 1-1,-1-1 1,0 0-1,1 0 1,-1 1 0,1-1-1,-1 0 1,0 1-1,1-1 1,-1 0-1,0 1 1,1-1 0,-1 0-1,0 1 1,0-1-1,1 1 1,-1-1 0,0 1-1,0-1 1,0 0-1,0 1 1,1-1 0,-1 1-1,0-1 1,0 1-1,0 0 1,-1 2 22,1-1-1,-1 1 1,0 0-1,0-1 1,0 1-1,0-1 1,0 1 0,-1-1-1,1 1 1,-1-1-1,1 0 1,-4 3-1,-6 7 103,0-1-1,-1 0 0,-1-1 0,0-1 1,0 0-1,-20 10 0,6-6-10,0-1 0,-42 12-1,58-20-298,0-2 0,0 0 0,0 0 0,-16 0-1,25-2 135,1 0 0,-1 0 1,1 0-1,-1 0 0,1 0 0,0-1 0,-1 1 0,1 0 0,0-1 0,-1 1 0,1-1 0,0 1 0,-1-1 0,1 0 0,0 0 0,0 1 0,0-1 0,-2-2 0,2 2 21,1-1-1,0 1 0,-1 0 1,1-1-1,0 1 1,0 0-1,0-1 0,0 1 1,0-1-1,0 1 1,0 0-1,1-1 0,-1 1 1,0-1-1,1 1 1,-1 0-1,1 0 0,-1-1 1,1 1-1,0 0 1,0 0-1,-1 0 0,3-3 1,20-23-556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 14747,'0'-1'71,"0"0"0,0 0 0,0 0 0,0 0-1,-1 0 1,1 0 0,0 0 0,0 0 0,-1 0 0,1 0 0,0-1-1,-1 1 1,1 1 0,-1-1 0,0 0 0,1 0 0,-1 0 0,0 0-1,1 0 1,-1 0 0,0 1 0,0-1 0,0 0 0,0 1-1,0-1 1,1 0 0,-3 0 0,2 2-18,-1-1 0,1 1 0,0-1 1,-1 1-1,1-1 0,-1 1 0,1 0 0,0 0 0,-1 0 0,1 0 0,0 0 1,0 0-1,0 0 0,0 0 0,0 0 0,0 0 0,0 0 0,0 1 0,0-1 1,1 1-1,-2 1 0,-6 11 75,1 1-1,1-1 1,0 1 0,1 0-1,1 0 1,0 1 0,1-1 0,0 1-1,2 0 1,-1 0 0,2 0-1,3 31 1,-3-45-125,1 0 0,-1-1 1,1 1-1,-1 0 0,1 0 0,0 0 0,-1-1 0,1 1 0,0 0 1,0 0-1,0-1 0,0 1 0,1-1 0,-1 1 0,0-1 0,1 0 1,-1 1-1,1-1 0,-1 0 0,1 0 0,0 0 0,-1 0 0,1 0 1,0-1-1,0 1 0,0 0 0,-1-1 0,5 1 0,3 0-3,-1-1 1,1-1-1,0 1 0,-1-1 0,14-4 1,-15 4-3,0-1 0,1 1 0,-1 0 1,1 1-1,-1-1 0,10 2 0,-14 0 3,1-1 0,-1 1-1,1 0 1,-1 0 0,1 0 0,-1 1 0,0-1-1,1 1 1,-1 0 0,0 0 0,0 0-1,-1 0 1,1 1 0,0-1 0,-1 1-1,1-1 1,-1 1 0,0 0 0,0 0-1,0 0 1,0 0 0,0 0 0,-1 1-1,1-1 1,-1 0 0,0 1 0,0-1-1,0 1 1,-1-1 0,1 1 0,-1 0-1,0-1 1,0 1 0,0 0 0,-1-1-1,1 1 1,-1-1 0,1 1 0,-1-1 0,-1 1-1,1-1 1,0 0 0,-4 7 0,-2 2 63,-1 0 0,-1-1 1,0 1-1,0-2 0,-17 16 1,21-21 24,0-1-1,0 0 1,0 0 0,0-1-1,-1 1 1,0-1 0,0 0-1,0-1 1,0 1 0,0-1-1,0 0 1,-1-1 0,1 0-1,-8 1 1,14-2-75,-1 0 0,1 0 0,-1 0 0,1 0 0,0 0 1,-1 0-1,1 0 0,-1 0 0,1 0 0,-1 0 0,1-1 0,-1 1 0,1 0 0,-1 0 0,1 0 1,0-1-1,-1 1 0,1 0 0,-1 0 0,1-1 0,0 1 0,-1 0 0,1-1 0,0 1 0,0-1 1,-1 1-1,1 0 0,0-1 0,0 1 0,-1-1 0,1 1 0,0-1 0,0 1 0,0 0 1,0-1-1,0 1 0,0-1 0,-1 1 0,1-2 0,2-11 213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50 743 10418,'0'-1'124,"0"0"-1,-1-1 0,1 1 1,-1 0-1,1 0 1,-1 0-1,1-1 1,-1 1-1,1 0 0,-1 0 1,0 0-1,0 0 1,0 0-1,1 0 0,-1 0 1,0 0-1,0 0 1,0 1-1,0-1 0,-1 0 1,1 1-1,0-1 1,0 0-1,0 1 1,-1 0-1,-1-1 0,2 1-26,0 1 0,0-1 0,0 1 0,0-1 0,0 1 0,0 0 0,-1-1 0,1 1-1,1 0 1,-1 0 0,0 0 0,0 0 0,0 0 0,0 0 0,1 0 0,-1 0 0,0 0 0,1 0-1,-1 0 1,1 0 0,-1 1 0,1-1 0,0 0 0,-1 0 0,1 1 0,0-1 0,0 2 0,-2 12 130,0-1 0,1 0 1,0 1-1,2-1 1,-1 1-1,5 19 1,-4-26-197,1 1 0,0-1 0,0 0 0,1 0 1,0-1-1,1 1 0,-1 0 0,1-1 0,1 0 1,-1 0-1,1 0 0,9 8 0,-12-13-20,-1-1-1,1 1 1,0 0 0,0-1-1,1 0 1,-1 1-1,0-1 1,0 0 0,0 0-1,1-1 1,-1 1-1,1 0 1,-1-1 0,0 1-1,1-1 1,-1 0-1,1 0 1,-1 0 0,5 0-1,-3-1 6,0 0 1,0-1-1,0 1 0,0-1 0,0 0 0,0 0 1,-1 0-1,1 0 0,-1-1 0,6-4 0,3-5 34,-1-1 0,0 0 0,0-1-1,14-25 1,-11 10 6,0 0 1,-2-1-1,-2 0 0,0 0 1,-2-1-1,-2-1 0,0 1 1,0-39-1,-6 63-44,-1 12-10,-3 14-3,4 0-2,1 0 0,6 35 0,-6-46 6,1 0 0,0 0 0,0 0 0,1-1 0,0 1 0,0-1-1,1 0 1,0 0 0,7 9 0,-10-15 1,0 1 0,1-1 0,-1 0 0,1 0 1,-1 0-1,1 0 0,0 0 0,0 0 0,-1 0 0,1 0 0,0 0 0,0-1 0,0 1 0,0-1 0,0 0 0,0 1 0,-1-1 0,1 0 0,0 0 0,0 0 1,0 0-1,0-1 0,0 1 0,0 0 0,0-1 0,0 1 0,0-1 0,0 0 0,-1 0 0,1 0 0,0 0 0,2-1 0,3-3 10,0 0-1,0 0 1,-1-1 0,0 1-1,0-2 1,7-7 0,3-8 23,-2 0 0,0-1 0,17-38 1,23-78 71,-46 108-104,-1 8-42,-8 45-16,1-17 45,-1 7-12,0-1-1,0 0 0,3 22 1,-2-31 19,0-1 0,1 1 0,-1-1 0,1 1 0,-1-1 0,1 1 0,-1-1 0,1 0 0,0 1 0,-1-1 1,1 0-1,0 1 0,0-1 0,0 0 0,0 0 0,2 1 0,-2-1 3,0-1-1,0 1 0,0-1 1,0 0-1,0 1 1,1-1-1,-1 0 1,0 0-1,0 0 1,0 0-1,1 0 1,-1 0-1,0 0 1,0-1-1,0 1 0,1 0 1,-1-1-1,0 1 1,0-1-1,0 1 1,0-1-1,0 1 1,0-1-1,1-1 1,8-4 8,-1 0 1,-1-1-1,1-1 1,-1 0 0,14-16-1,34-54 45,-32 43-31,83-119 46,-101 145-73,8-10-4,-13 18 7,-1 0-1,1 1 1,0-1-1,-1 0 1,1 1-1,0-1 1,-1 1-1,1-1 1,0 1-1,0 0 1,-1-1-1,1 1 1,0 0-1,0-1 1,0 1 0,0 0-1,0 0 1,-1 0-1,1 0 1,0 0-1,1 0 1,-1 0 0,-1 0 0,1 0 0,-1 1 0,1-1 0,-1 0 0,1 1 0,-1-1 0,1 0 0,-1 1 0,1-1 0,-1 0 0,1 1 0,-1-1 0,0 1 0,1-1 0,-1 1 0,0-1 0,1 1 0,-1-1 0,0 1 0,0-1 0,1 1 0,-1-1 0,0 1 0,0 0 0,0 0 0,1 18 5,-1-14-4,-1 38 20,0-27 30,1 0 0,1 0 0,2 20 1,-3-36-48,0 1 1,0-1-1,0 0 1,0 1 0,0-1-1,0 0 1,0 1-1,1-1 1,-1 0-1,0 1 1,0-1 0,0 0-1,0 1 1,0-1-1,1 0 1,-1 1-1,0-1 1,0 0 0,0 1-1,1-1 1,-1 0-1,0 0 1,0 1-1,1-1 1,-1 0 0,0 0-1,1 0 1,-1 0-1,0 1 1,1-1-1,-1 0 1,9-8 102,5-21 9,40-127-728,-18 49-223,-29 90 495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13683,'1'211'2720,"0"8"-1118,1-194-1447,5 51 207,-6-69-302,0-1 0,1 0 0,-1 0 0,1 1 0,1-1 0,-1 0 0,1-1 0,5 10-1,-7-15-51,-1 0 0,0 1 0,1-1-1,-1 0 1,1 0 0,-1 0 0,1 1 0,-1-1-1,0 0 1,1 0 0,-1 0 0,1 0-1,-1 0 1,1 0 0,-1 0 0,1 0-1,-1 0 1,1 0 0,-1 0 0,1 0-1,-1 0 1,1 0 0,-1 0 0,0 0 0,1-1-1,-1 1 1,1 0 0,-1 0 0,1 0-1,-1-1 1,0 1 0,1 0 0,-1-1-1,0 1 1,1 0 0,-1-1 0,0 1-1,1 0 1,-1-1 0,0 1 0,0-1 0,1 1-1,-1-1 1,0 1 0,0 0 0,0-1-1,0 1 1,0-1 0,0 1 0,0-1-1,5-16 57,-2-1 0,0 1-1,-1 0 1,0-1-1,-2 1 1,-2-25-1,2 4-67,0 34-4,-1-107-714,23-178-1,-20 274 639,1-1 1,1 1-1,0 0 0,1 0 0,1 0 0,0 1 0,12-20 0,-15 29 75,0 0-1,0 1 0,1 0 1,-1 0-1,1 0 0,0 0 1,0 0-1,1 1 0,-1 0 1,1 0-1,0 0 1,-1 0-1,1 1 0,0 0 1,1 0-1,-1 0 0,0 1 1,0 0-1,1 0 0,-1 0 1,1 0-1,-1 1 0,1 0 1,8 1-1,-6 0 1,1 0-1,0 1 1,-1 0-1,0 0 1,1 1-1,-1 0 1,0 1-1,10 6 1,-15-8 16,0 0 0,0 0 0,0 0 0,0 0 1,0 1-1,-1 0 0,1-1 0,-1 1 1,0 0-1,0 0 0,0 0 0,0 0 0,0 1 1,0-1-1,-1 1 0,0-1 0,0 1 1,0-1-1,0 1 0,0 0 0,0 6 0,-2 0 42,0 1-1,-1-1 0,0 0 0,0 0 1,-1 0-1,-1 0 0,1 0 1,-2-1-1,1 1 0,-11 14 0,-3 3 98,-2-1-1,-25 26 0,37-44-150,0 1-1,-1-2 1,-15 12-1,23-18-17,-1 0 0,0 0 0,0 0 0,0 0 0,0 0 0,0 0 0,0-1-1,0 1 1,0-1 0,0 1 0,-4-1 0,5 0 3,0 0 0,0 0 0,0-1 0,0 1 1,0 0-1,0-1 0,0 1 0,0-1 0,0 1 0,0-1 0,1 1 0,-1-1 0,0 0 0,0 1 0,1-1 0,-1 0 0,0 1 0,1-1 0,-1 0 0,1 0 0,-1 0 1,1 0-1,-1 0 0,1 0 0,0 1 0,-1-3 0,-1-3 76,1 0 0,-1-1 0,2 1 0,-1-1 1,0 1-1,1-1 0,1 1 0,-1-1 0,3-10 1,2-5-122,11-32 0,12-16-83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12939,'-1'0'65,"0"0"-1,0 0 1,0 1 0,0-1 0,0 0 0,0 0 0,1 1 0,-1-1-1,0 0 1,0 1 0,0-1 0,1 1 0,-1-1 0,0 1 0,1 0-1,-1-1 1,0 1 0,1 0 0,-1-1 0,1 1 0,-1 0 0,1 0-1,0-1 1,-1 1 0,1 0 0,-1 0 0,1 0 0,0 0 0,0-1-1,0 1 1,-1 2 0,-4 34 762,4-35-665,-2 43 125,2 1 0,2-1 1,2 0-1,2 1 0,1-1 0,3-1 0,2 1 0,2-2 0,1 0 0,2 0 0,3-1 0,28 48 0,-11-40-160,-39-66 79,-8-1-172,0 2-1,-1-1 0,-16-14 1,1 0-69,8 9-17,13 15 21,0 0 0,0-1-1,1 1 1,-1-1 0,1 0-1,1 0 1,0 0-1,0-1 1,-6-15 0,10 22 27,0 0 1,0-1-1,0 1 1,0 0-1,0 0 1,1 0-1,-1 0 1,0-1-1,1 1 1,-1 0-1,1 0 1,-1 0 0,1 0-1,-1 0 1,1 0-1,0 0 1,0 0-1,-1 0 1,1 0-1,0 1 1,0-1-1,0 0 1,0 0-1,0 1 1,0-1-1,0 1 1,2-2 0,37-12-30,-28 11 15,-10 2 23,16-5-271,0 0 0,0-1 0,17-10 0,-31 14 176,0 1-1,0-1 0,0 0 0,0 0 1,0 0-1,-1 0 0,1-1 1,-1 1-1,0-1 0,0 0 0,0 0 1,-1 0-1,0-1 0,1 1 0,-1 0 1,-1-1-1,3-6 0,-1-13-419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25 378 11162,'13'34'1529,"0"3"-929,1 2-272,2-2 1752,5 1-1584,2-5-135,0-6-153,0-6-48,1-11-128,-1-5-40,0-11-216,-4-7-145,-8-14 313,-8-8-64,-6-16-72</inkml:trace>
  <inkml:trace contextRef="#ctx0" brushRef="#br0" timeOffset="1">18 1 14547,'-6'14'936,"-1"6"-832,2 2-112,7 1 56,5-2 400,9-4-440,5-5-8,11-8 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11650,'6'-32'2098,"-3"23"-722,-5 25 345,-31 188 1908,-9 83-2600,40-271-1016,2-1 1,-1 1-1,2-1 0,0 1 0,1 0 0,5 17 0,-6-30-10,0 0 0,0 0-1,1 0 1,-1 0 0,1 0-1,-1 0 1,1 0 0,0 0-1,0-1 1,0 1 0,0-1-1,1 0 1,-1 1 0,1-1-1,3 2 1,-3-3 1,0 0 0,0 0-1,0 0 1,0 0 0,1 0 0,-1-1 0,0 1 0,1-1 0,-1 0-1,0 0 1,1 0 0,-1-1 0,0 1 0,1-1 0,-1 0 0,0 0 0,0 0-1,4-2 1,8-3 17,-1-1 0,1-1-1,-1-1 1,-1 0 0,0 0 0,0-2-1,-1 1 1,13-15 0,8-12 119,40-58 0,-34 39 50,-3-2 0,-2-2 0,34-84 0,-61 124-121,0 0-1,5-31 1,-11 33-228,-1 18 143,0-1 1,0 1-1,0 0 1,-1 0-1,1 0 1,0 0 0,0-1-1,0 1 1,0 0-1,0 0 1,0 0-1,0 0 1,0 0-1,-1-1 1,1 1 0,0 0-1,0 0 1,0 0-1,0 0 1,0 0-1,-1 0 1,1 0 0,0-1-1,0 1 1,0 0-1,-1 0 1,1 0-1,0 0 1,0 0 0,0 0-1,0 0 1,-1 0-1,1 0 1,0 0-1,0 0 1,0 0-1,-1 0 1,1 1 0,-2-1 29,1 1 0,-1 0 0,1 0 0,0 1 0,-1-1 0,1 0 0,0 0 0,0 1 0,0-1 0,0 0 0,0 1 0,-1 1 0,-13 29-9,11-19-162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53 247 15299,'-13'32'894,"-17"61"-1,27-83-787,1 0 0,0 0-1,1 0 1,0 1 0,0-1-1,1 0 1,1 1 0,0-1 0,0 0-1,4 14 1,-5-23-94,1 0 0,-1 1 0,0-1-1,1 0 1,-1 0 0,0 0 0,1 0 0,0 0-1,-1 0 1,1 0 0,0 0 0,-1 0-1,1 0 1,0 0 0,0 0 0,0-1 0,0 1-1,0 0 1,0-1 0,0 1 0,0 0-1,0-1 1,0 1 0,0-1 0,0 0 0,0 1-1,0-1 1,0 0 0,1 0 0,-1 1 0,0-1-1,0 0 1,0 0 0,1 0 0,-1-1-1,0 1 1,0 0 0,0 0 0,0-1 0,2 0-1,3-1 4,0-1-1,-1 0 1,1-1-1,-1 1 1,0-1-1,5-5 0,22-20 15,-1-2 0,30-40 0,47-74 37,-11 14 8,-90 121-62,-6 8-7,0 1 1,0-1-1,0 1 0,0-1 1,0 1-1,0-1 0,1 1 1,-1 0-1,1 0 0,-1 0 1,1 0-1,1-2 0,-27 49 205,22-41-193,-3 3 31,1 0 0,0 1 0,1 0 0,0-1 0,0 1 0,1 1 0,-2 11 0,4-21-40,0 1-1,0 0 1,0 0-1,0 0 1,0-1 0,0 1-1,0 0 1,1 0-1,-1-1 1,0 1-1,0 0 1,1 0 0,-1-1-1,0 1 1,1 0-1,-1-1 1,1 1-1,-1 0 1,1-1 0,-1 1-1,1 0 1,-1-1-1,1 1 1,0-1-1,-1 0 1,1 1-1,0-1 1,-1 1 0,1-1-1,0 0 1,0 1-1,-1-1 1,1 0-1,0 0 1,0 0 0,0 0-1,-1 0 1,1 0-1,1 0 1,2 0 11,0 0 0,0-1-1,0 0 1,-1 0 0,1 0 0,5-2 0,18-11 14,0-1 0,-1-1 0,-1-1 0,26-23 0,-18 14-98,43-26 0,-71 49 44,1 0 0,0 0 0,0 0 0,0 1 0,10-3 0,-14 4 17,-1 1 0,1 0 0,-1 0 0,0 0 0,1 0 0,-1 0 0,0 0 0,1 0 0,-1 0 0,1 0 0,-1 1 0,0-1 0,0 1 0,1-1 0,-1 1 0,0-1 0,1 1 0,-1 0 0,0-1 0,0 1 0,0 0 0,0 0 0,0 0 0,0 0 0,0 0 0,0 0 0,0 0 0,-1 0 0,1 0 0,0 1 0,0 1 0,3 7 174,-1 0 0,-1 1 1,0-1-1,0 0 0,-1 1 0,-1 15 0,1-7 96,-1-7 10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14403,'0'0'32,"0"0"0,0 0 0,0 0 0,0 0-1,0-1 1,0 1 0,0 0 0,0 0 0,0 0 0,0 0 0,0 0-1,0 0 1,0-1 0,0 1 0,0 0 0,1 0 0,-1 0 0,0 0-1,0 0 1,0 0 0,0 0 0,0 0 0,0 0 0,0 0 0,1 0 0,-1 0-1,0-1 1,0 1 0,0 0 0,0 0 0,0 0 0,1 0 0,-1 0-1,0 0 1,0 0 0,0 0 0,0 0 0,0 0 0,0 0 0,1 1 0,-1-1-1,0 0 1,0 0 0,0 0 0,0 0 0,0 0 0,0 0 0,1 0-1,-1 0 1,0 0 0,0 0 0,0 1 0,10 8 721,12 18-15,-20-24-420,13 17 159,1-1 0,0 0 0,2-2 0,35 29 0,-47-41-449,0-1 0,0 0 1,1 0-1,-1 0 0,1-1 0,0 0 1,0 0-1,1-1 0,-1 0 0,0 0 1,1-1-1,-1 0 0,1 0 0,0-1 1,-1 1-1,1-2 0,-1 1 0,1-1 1,0 0-1,7-3 0,-4 0-68,-1-1 0,1-1 0,-1 1 0,0-2 0,0 1 0,-1-1 0,0-1 0,0 0 0,-1 0 0,0-1 0,0 0 0,-1 0 0,0-1 0,-1 1 0,6-14 0,1-1-301,-2 0 0,-1-1 0,-1 0-1,-1-1 1,7-41 0,-11 40-323,-1-1 0,-1 1-1,-1-1 1,-2 0 0,-1 0 0,-6-35 0,27 166 2468,-4 109 841,13 94-1657,-26-297-1147,-2-5 98,0-1 1,1 1 0,-1-1-1,1 0 1,0 1 0,0-1-1,0 1 1,0-1 0,1 0-1,-1 0 1,1 0 0,0 0-1,0 0 1,3 3 0,0-4-372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12987,'1'-1'79,"0"1"-1,-1 0 1,1 0 0,-1-1 0,1 1 0,-1 0-1,1-1 1,-1 1 0,0-1 0,1 1 0,-1-1-1,1 1 1,-1-1 0,0 1 0,1-1-1,-1 1 1,0-1 0,0 1 0,1-1 0,-1 1-1,0-1 1,0 1 0,0-1 0,0 0 0,0 1-1,0-2 1,8-23 350,75-351 3410,-68 273-3459,2-176 0,-17 277-385,0 0 1,0 0 0,-1 0-1,1 0 1,0 0 0,1 0-1,-1 0 1,0 0 0,1 0-1,-1 0 1,1 0 0,1-3-1,-1 6-4,0 0-1,1 0 1,-1 0 0,0 0-1,0 1 1,0-1-1,0 0 1,-1 1-1,1-1 1,0 1-1,1 2 1,6 10-19,67 102-322,-66-104 277,0-1-1,1 0 1,0 0-1,1-1 0,0-1 1,0 0-1,20 12 0,-26-19 120,-1 0 0,1 0 0,0 0 0,0-1 0,0 1 0,0-1-1,0 0 1,0-1 0,0 1 0,0-1 0,0 0 0,0 0 0,0-1-1,0 1 1,0-1 0,0 0 0,6-2 0,21-11 23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12803,'2'1'124,"-1"1"1,1 0 0,-1-1-1,0 1 1,0 0 0,0 0 0,0 0-1,0 0 1,0 0 0,0 0-1,-1 0 1,1 0 0,-1 0-1,1 1 1,-1-1 0,0 0-1,0 0 1,0 0 0,-1 5 0,2 3 208,1 23 761,8 98 690,-7-113-1683,0 1 0,2-1-1,0 0 1,13 32 0,-17-48-93,0 1 0,1-1-1,-1 0 1,0 1 0,1-1 0,0 0 0,-1 0-1,1 0 1,0 0 0,0 0 0,0 0 0,0-1-1,0 1 1,1-1 0,-1 1 0,1-1 0,-1 0-1,1 0 1,-1 0 0,4 1 0,-2-1-2,-1-1 1,1 0-1,-1 0 0,1-1 1,-1 1-1,1-1 1,-1 1-1,0-1 1,1 0-1,-1 0 1,0 0-1,0-1 0,0 1 1,1-1-1,4-4 1,1-1-53,1 0 1,-1-2 0,0 1 0,-1-1-1,0 0 1,0-1 0,-1 1-1,0-2 1,-1 1 0,9-21 0,-8 13-44,0 0 1,-1 0 0,-1-1 0,-1 0 0,-1 0 0,1-21 0,-2-17-128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13595,'3'-4'1120,"1"4"-864,-1 0-128,0 0 512,3 0-456,-4 0-56,0 0-176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11506,'1'3'1409,"11"-9"-633,2-4-248,5-10 1745,5-1-1369,5-4-264,-1-1-56,1-1-168,-3 3-144,-8 4-352,-5 1-264,-13 11 264,-8 3-72,-10 8-96</inkml:trace>
  <inkml:trace contextRef="#ctx0" brushRef="#br0" timeOffset="1">115 469 13875,'26'-14'1496,"1"-7"-1056,2-13-168,0-3 673,-4-8-585,0 0-304,-14-1 88,-8 3-88,-10 7-128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127 329 9594,'6'-33'958,"-2"10"-113,0 0 0,-2 0 0,0-43 0,-2 64-740,0 0-1,-1 0 0,1 0 1,0 0-1,-1 1 1,1-1-1,-1 0 0,1 0 1,-1 1-1,0-1 1,0 0-1,0 1 0,0-1 1,0 1-1,0-1 0,-1 1 1,1-1-1,0 1 1,-3-2-1,3 2-49,-1 1 0,1 0 0,0-1 1,0 1-1,-1 0 0,1 0 0,0 0 0,0 0 0,-1 0 0,1 0 0,0 0 1,0 0-1,-1 0 0,1 1 0,0-1 0,0 1 0,-1-1 0,1 1 1,0-1-1,0 1 0,0-1 0,0 1 0,0 0 0,0 0 0,0 0 0,0-1 1,0 1-1,0 0 0,1 0 0,-2 2 0,-8 9 69,1 1 0,0 1 0,1 0 1,1 0-1,0 0 0,1 1 0,0 0 0,1 0 0,-5 27 0,5-8-90,0 0 0,2 0 0,2 51-1,1-76-25,1 1-1,0 0 0,1 0 0,0-1 0,0 1 0,6 13 0,-7-21-1,-1 0 0,1 0 0,1 0 0,-1 1 0,0-1 0,0-1 1,1 1-1,-1 0 0,1 0 0,0-1 0,-1 1 0,1 0 0,0-1 0,0 0 0,0 1 0,0-1 0,0 0 0,0 0 0,0 0 1,0 0-1,1-1 0,-1 1 0,0-1 0,1 1 0,-1-1 0,0 0 0,1 0 0,-1 0 0,0 0 0,1 0 0,3-1 0,2-1 20,0-1-1,-1 0 0,1-1 0,-1 1 1,0-1-1,0-1 0,0 1 0,0-1 1,-1-1-1,0 1 0,0-1 0,-1 0 1,9-10-1,5-10 83,-1-1 0,16-30 0,-17 24 15,-1 0 0,-1-1 0,13-48 0,-23 66-77,-1-1 0,-1 0 0,-1 0-1,0 0 1,-1 0 0,0 0-1,-2 0 1,0 0 0,-4-22-1,4 36-39,1 0 0,-1 1 0,0-1-1,0 0 1,0 1 0,0-1 0,0 0-1,0 1 1,-1 0 0,1-1-1,-1 1 1,0 0 0,0 0 0,0 0-1,0 0 1,0 0 0,0 0 0,0 0-1,0 1 1,-1-1 0,1 1-1,-5-2 1,4 2-5,1 1-1,0 0 0,-1 0 1,1 0-1,-1 0 1,1 0-1,0 1 1,-1-1-1,1 1 0,0 0 1,-1-1-1,1 1 1,0 0-1,0 0 1,0 1-1,0-1 0,0 0 1,0 1-1,0-1 1,0 1-1,0 0 0,1-1 1,-1 1-1,1 0 1,-3 4-1,-3 4-15,1 0 0,1 1 0,-1-1 0,2 1 0,0 0 0,0 1 0,1-1 0,0 1 0,-2 23 0,4-20-52,0 0 1,1 0 0,1 1 0,0-1 0,1 0-1,0 0 1,8 22 0,-9-32 3,1 0 1,0 0-1,1 0 0,-1 0 1,1 0-1,0-1 0,0 0 1,1 1-1,-1-1 0,6 5 0,-6-7 10,-1 0 0,1 0-1,-1-1 1,1 1-1,0-1 1,0 0 0,0 1-1,0-1 1,0-1-1,0 1 1,0 0 0,0-1-1,0 1 1,0-1-1,0 0 1,0 0 0,1 0-1,-1-1 1,0 1-1,3-1 1,6-4-44,-1 1-1,0-1 1,0-1 0,0 0-1,0 0 1,-1-1 0,18-16-1,26-28-395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3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 14979,'-3'27'1160,"3"-1"-871,4 0-129,4 3 472,0 1-248,6-2-152,2-2-8,1-3-56,1-3-48,-3-5-256,0-1-208,-7-4 320,-1-1-48,-7-1-72</inkml:trace>
  <inkml:trace contextRef="#ctx0" brushRef="#br0" timeOffset="1">0 309 15587,'12'-10'1001,"8"-8"-865,5-2-72,8-8 232,2-5-320,-1-7-1009,-2-6 969,-7-10-104,-3-2-72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4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15019,'-1'48'3131,"-1"14"-2082,7 77 0,-2-119-913,0 0 0,1 0 0,1-1 0,0 0 0,13 28-1,-16-43-115,0 0-1,1 0 0,-1 0 0,1 0 0,0-1 0,0 1 1,0-1-1,0 0 0,1 0 0,-1 0 0,1 0 1,7 4-1,-8-6-15,1 0 1,-1 0 0,1 0 0,-1 0 0,1 0-1,-1-1 1,1 0 0,0 0 0,-1 0-1,1 0 1,-1 0 0,1-1 0,0 1-1,-1-1 1,1 0 0,-1 0 0,0-1-1,6-2 1,3-2 2,-1 0-1,1-1 1,-2-1 0,1 0-1,-1 0 1,0-1 0,13-14-1,55-79 0,-7 7-98,-69 94 83,-1-1 0,1 0 0,0 1 0,-1-1 0,1 1 0,0-1 0,0 1 0,0 0 1,0 0-1,0 0 0,0 0 0,0 0 0,3-1 0,-4 2 4,0 0 0,0 0 1,0 0-1,0 1 0,0-1 0,0 0 1,0 0-1,0 1 0,0-1 0,0 0 0,0 1 1,0-1-1,0 1 0,-1-1 0,1 1 1,0 0-1,0-1 0,0 1 0,-1 0 1,1-1-1,0 1 0,-1 0 0,1 0 0,-1 0 1,1 0-1,-1-1 0,1 1 0,-1 0 1,1 2-1,3 7-20,0-1 1,-1 1-1,0 0 1,0 0-1,-1 1 1,0-1-1,-1 0 0,0 12 1,-1-15 18,-1-1 1,0 1-1,0 0 0,0-1 1,-1 1-1,0-1 0,0 0 1,-1 0-1,0 0 1,0 0-1,0 0 0,-1 0 1,0-1-1,-5 6 0,-9 9 7,-1-2 0,0 0-1,-32 22 1,-72 39-201,121-78 191,-8 6-141,0-2 0,0 1 0,0-1 0,-1-1 0,-17 6 0,26-10 134,1 1 0,-1-1 0,1 0 1,-1 0-1,1 0 0,-1 0 1,1 0-1,-1 0 0,1 0 1,-1 0-1,1 0 0,-1-1 1,-2 0-1,3 1 7,1-1-1,-1 0 1,0 1 0,1-1-1,-1 0 1,0 0 0,1 1 0,-1-1-1,1 0 1,-1 0 0,1 0-1,0 0 1,-1 0 0,1 0 0,0 0-1,0 1 1,-1-1 0,1 0-1,0 0 1,0 0 0,0 0-1,0-2 1,3-28-267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54 10450,'4'-8'1026,"-2"2"-259,1-1-1,0 1 0,1 1 1,0-1-1,7-8 0,-11 14-738,0 0 1,0 0-1,0 0 0,0 0 0,0 0 1,0-1-1,0 1 0,0 0 0,0 0 1,0 0-1,0 0 0,0 0 0,0 0 1,0 0-1,1 0 0,-1 0 0,0 0 1,0 0-1,0 0 0,0 0 0,0 0 0,0 0 1,0 0-1,0 0 0,0 0 0,0 0 1,1 0-1,-1 0 0,0 0 0,0 0 1,0 0-1,0 0 0,0 0 0,0 0 1,0 0-1,0 0 0,0 0 0,0 0 1,1 0-1,-1 0 0,0 0 0,0 0 1,0 0-1,0 1 0,0-1 0,0 0 1,0 0-1,0 0 0,0 0 0,0 0 1,0 0-1,0 0 0,0 0 0,0 0 1,0 0-1,0 0 0,0 1 0,0-1 1,0 0-1,1 8 598,-5 11-171,0 0 0,0 0 1,-12 28-1,7-23-301,-49 123 324,-94 172 0,114-244-403,30-60-78,-4 10-188,0-1-1,-2-1 1,-32 42-1,45-64 121,1 0 0,-1 0 0,0-1 0,1 1 1,-1 0-1,0-1 0,0 1 0,1 0 0,-1-1 0,0 1 0,0-1 0,0 1 0,0-1 0,0 0 0,0 1 0,-1-1 0,2 0 50,-1 0-1,1 0 1,-1 0 0,1 0 0,0-1 0,-1 1 0,1 0-1,-1 0 1,1 0 0,0-1 0,-1 1 0,1 0-1,0-1 1,0 1 0,-1 0 0,1-1 0,0 1 0,0 0-1,-1-1 1,1 1 0,0 0 0,0-1 0,0 1 0,0-1-1,-1 1 1,1-1 0,-1-5-57,0-1 0,0 1 0,1 0 0,0-8 0,0 3-151,-2-41-394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1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97 10410,'-42'0'163,"-1"1"-1,1 2 0,-55 11 1,32 0 258,-86 30 1,140-40-283,0 0 1,1 1 0,-13 7 0,20-11-110,0 1 0,1 0 0,-1 0 0,1 0 0,-1 0 0,1 1 1,0-1-1,0 0 0,0 1 0,0 0 0,0-1 0,1 1 0,-1 0 0,1 0 0,0 0 0,-2 5 0,2 0-9,1-1-1,-1 1 1,1-1-1,0 0 1,1 1-1,0-1 1,0 1-1,1-1 1,0 0-1,4 12 1,3 2 1,1 0 0,15 26 1,6 1 26,3-2 1,1-1-1,2-1 1,68 61-1,-21-33 104,134 89 0,-170-130-87,1-2 1,1-2-1,2-2 0,104 34 1,-117-48-23,0-2 0,1-2-1,-1-1 1,1-2 0,0-2 0,0-1 0,74-9 0,-54-3 0,0-3-1,-1-2 1,-1-3 0,0-2 0,57-31-1,-93 41-7,0-1 0,0-1-1,-1-1 1,-1-1-1,0 0 1,-1-2-1,-1 0 1,24-29-1,-34 35 3,0 0 0,-1-1 0,0 1 0,-1-1 0,0-1 0,-1 1 0,0-1 0,-1 0 0,0 0 0,-1 0 0,-1-1 1,0 1-1,-1-1 0,0 1 0,-1-1 0,-1 1 0,-2-17 0,-2 4 40,-2-1 0,-1 2 1,-1-1-1,-1 1 1,-1 1-1,-1 0 0,-29-42 1,16 31-12,-2 1 1,-1 1 0,-1 2 0,-42-34-1,45 45-65,-1 1 0,-1 1 0,0 2 0,-2 1 0,0 1 0,0 1 0,-1 2 0,0 1-1,-1 1 1,0 2 0,-44-4 0,20 6-67,0 3 0,0 2 0,-1 3 0,1 2 0,-102 23 0,134-23 57,-1 3-1,1 0 0,-28 13 1,3 6-26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0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237 518 14059,'0'4'190,"-2"-1"0,1 1 0,0-1 0,-1 1 0,1-1 0,-1 1 0,0-1 0,0 0 0,-1 0 0,-2 4 0,-33 28 430,4-3 520,15-8-730,0 0-1,2 1 1,-21 40 0,29-48-279,1 1-1,1 0 1,0 1 0,2-1 0,0 1 0,-4 30 0,9-45-97,-1 0-1,1 0 0,0 0 0,0 1 0,1-1 0,-1 0 1,1 0-1,0 0 0,0 0 0,0 0 0,4 7 0,-4-9-17,0-1-1,0 1 0,1 0 1,-1-1-1,1 1 0,-1-1 1,1 1-1,0-1 0,0 0 1,-1 0-1,1 1 0,0-1 1,0-1-1,0 1 0,0 0 1,0 0-1,0-1 0,0 1 1,1-1-1,-1 0 1,0 1-1,0-1 0,0 0 1,5-1-1,3 0 15,-1-1 1,1 0 0,0-1-1,-1 0 1,1-1-1,-1 0 1,0 0-1,0-1 1,-1 0 0,1 0-1,-1-1 1,11-10-1,4-5 50,-1 0 0,35-46 0,-28 29 23,-2-2 0,31-59 1,-45 74-65,-2-1 0,-1 0 0,-1 0 0,-1-1 0,7-44 0,-12 31-17,-3 40-22,0-1 0,0 0 0,0 1 1,0-1-1,0 0 0,0 1 0,-1-1 0,1 1 1,0-1-1,0 0 0,0 1 0,-1-1 0,1 1 1,0-1-1,0 1 0,-1-1 0,1 0 0,-1 1 0,1 0 1,0-1-1,-1 1 0,1-1 0,-1 1 0,1-1 1,-2 1-1,2 0 0,-1 0 0,1 0 0,-1 0 0,0 0 0,1 0 0,-1 0 0,1 0-1,-1 0 1,0 1 0,1-1 0,-1 0 0,1 0 0,-1 1 0,1-1 0,-1 0 0,1 1 0,-1-1 0,1 1 0,-1-1 0,1 0 0,-1 1 0,0 0 0,-4 7-2,0-1-1,0 1 1,1 0 0,-1 1 0,2-1 0,-1 1-1,-3 17 1,-11 66-30,17-86 29,-1 5-5,1 0-1,0 0 1,0 0-1,1 0 0,2 14 1,-2-24 7,0 0 0,0 0-1,0 0 1,1 0 0,-1 0 0,0-1 0,0 1 0,1 0 0,-1 0 0,0 0 0,1 0 0,-1-1-1,1 1 1,-1 0 0,1 0 0,0-1 0,-1 1 0,1-1 0,0 1 0,-1 0 0,1-1-1,0 1 1,0-1 0,0 1 0,-1-1 0,1 0 0,0 1 0,0-1 0,0 0 0,0 0 0,0 0-1,0 1 1,-1-1 0,1 0 0,0 0 0,0 0 0,0 0 0,0-1 0,0 1 0,0 0-1,0 0 1,0 0 0,-1-1 0,1 1 0,1-1 0,3-1-3,-1-1 1,1 1-1,0-1 1,-1 0-1,8-8 1,184-199 8,-159 166-4,199-259 33,-227 291-34,-4 5-5,0 0 1,0 0 0,0-1-1,-1 1 1,0-1 0,-1 0-1,4-11 1,-7 18 4,1 1-1,-1-1 1,0 1-1,0-1 1,0 1-1,0-1 1,1 0-1,-1 1 1,0-1 0,0 0-1,0 1 1,0-1-1,-1 1 1,1-1-1,0 0 1,0 1-1,0-1 1,0 1-1,-1-1 1,1 0 0,0 1-1,0-1 1,-1 1-1,1-1 1,0 1-1,-1-1 1,1 1-1,-1-1 1,1 1-1,-1 0 1,1-1 0,-1 1-1,1-1 1,-1 1-1,1 0 1,-1 0-1,1-1 1,-1 1-1,0 0 1,1 0-1,-1 0 1,1-1 0,-1 1-1,0 0 1,1 0-1,-1 0 1,0 0-1,1 0 1,-1 0-1,1 1 1,-1-1-1,0 0 1,1 0 0,-1 0-1,1 0 1,-2 1-1,-4 1-1,-1 0 0,1 0-1,0 1 1,-11 5 0,-6 8-3,0 0 0,1 1 0,0 1 0,2 1 0,0 1 1,1 1-1,2 0 0,-19 29 0,11-11 20,2 1 0,2 0 0,1 2 0,-17 55-1,27-65 6,1 2 0,-8 54 0,15-72-13,1 0 1,1 0 0,0 0 0,1 1-1,0-1 1,2 0 0,6 26 0,-7-37-6,-1-1 0,1 1 0,0 0 0,1-1 0,-1 1 0,1-1 0,0 0 0,0 0 0,0 0 1,0 0-1,1 0 0,0-1 0,0 0 0,0 1 0,6 2 0,-4-3 0,0 0-1,0 0 1,1-1 0,-1 0-1,1 0 1,0-1 0,-1 1 0,1-2-1,0 1 1,9-1 0,-1-1-1,0 0 0,0-2 0,0 0 0,-1 0 0,1-1 0,-1-1 0,0 0 0,-1-1 0,26-15 0,-23 10 1,0 0 0,-1-2 0,0 1 0,-1-2-1,0 0 1,-1 0 0,-1-1 0,0-1-1,-1 0 1,-1-1 0,-1 0 0,0 0 0,-1-1-1,-1 0 1,0 0 0,-2-1 0,7-38-1,-10 22-39,-2 35 36,0-1 1,0 1 0,0-1-1,0 1 1,0-1 0,0 1 0,0-1-1,0 1 1,0-1 0,0 1-1,-1 0 1,1-1 0,0 1-1,0-1 1,0 1 0,-1-1-1,1 1 1,0 0 0,0-1-1,-1 1 1,1 0 0,0-1-1,-1 1 1,1 0 0,0 0-1,-1-1 1,1 1 0,-1 0-1,1 0 1,-1-1 0,0 1-1,0 0 0,1 1 0,-1-1 0,0 0 0,0 0 1,1 1-1,-1-1 0,0 0 0,1 1 0,-1-1 0,0 0 1,1 1-1,-1-1 0,1 1 0,-1-1 0,1 1 0,-1 0 1,0 0-1,-9 14-18,0 1 0,1 0 0,1 1 0,1 0 0,-8 23 0,6-15 9,-7 19-5,-13 55 0,24-76 20,1 0 0,1 1 1,1-1-1,1 32 0,1-50-1,1 1 0,-1-1 0,1 1 0,0-1 0,1 1 0,-1-1 0,5 9 0,-5-12-2,0-1 0,-1 1 0,1-1 0,0 0 0,1 1 0,-1-1 0,0 0 0,0 0 1,0 0-1,1 0 0,-1 0 0,1 0 0,-1 0 0,1 0 0,-1 0 0,1-1 0,-1 1 0,1-1 1,0 1-1,-1-1 0,1 1 0,0-1 0,-1 0 0,1 0 0,0 0 0,-1 0 0,1 0 0,0 0 1,-1-1-1,4 0 0,4-2 2,-1 0 1,0-1-1,0 0 1,0 0-1,0-1 1,-1 0-1,1 0 1,-1 0-1,-1-1 1,1-1-1,-1 1 0,0-1 1,5-7-1,10-14 7,-2-1 0,17-33-1,-6 4-13,-2-1 0,28-90 0,-53 133-9,-7 20-1,-10 22 9,-5 20 65,3 0-1,1 1 1,-16 97 0,31-138-51,-1-1 0,1 0 1,-1 1-1,2-1 0,-1 0 1,1 7-1,0-11-8,-1 0 0,0 0 0,0-1 0,1 1-1,-1 0 1,1 0 0,-1 0 0,1 0 0,-1-1 0,1 1 0,-1 0-1,1-1 1,-1 1 0,1 0 0,0-1 0,0 1 0,-1 0 0,1-1-1,0 0 1,0 1 0,0-1 0,0 1 0,-1-1 0,1 0 0,0 1-1,0-1 1,0 0 0,0 0 0,0 0 0,0 0 0,0 0 0,0 0-1,0 0 1,0 0 0,-1 0 0,1 0 0,0-1 0,1 1 0,11-4-27,-1-1 1,1 0-1,-1-1 1,-1 0 0,1-1-1,-1 0 1,0-1 0,14-13-1,-6 6-11,42-35-74,-35 28 27,0 0 1,2 2-1,56-31 1,-80 49 78,-1 0 0,1 1 0,0-1 0,0 1 0,0 0 0,0 0 0,0 1 0,7-1 0,-11 1 8,1 0 0,0 0 0,0 0 0,0 0 0,0 1 0,0-1 0,-1 0 0,1 1 0,0-1 0,0 0 0,-1 1 0,1-1 0,0 1 0,0-1 0,-1 1 0,1 0-1,-1-1 1,1 1 0,-1-1 0,1 1 0,-1 0 0,1 0 0,-1-1 0,1 1 0,-1 0 0,0 0 0,1 0 0,-1-1 0,0 1 0,0 0 0,0 0 0,1 0 0,-1 0 0,0 0 0,0-1 0,0 1 0,-1 0 0,1 0 0,0 1 0,-2 11 66,0-1 0,0 1-1,-1-1 1,-8 21 0,5-18 33,1 1 0,-3 20 0,7-34-88,1 0 0,0 0 1,0-1-1,0 1 0,-1 0 1,2 0-1,-1 0 0,0 0 0,0 0 1,1 0-1,-1 0 0,1 0 0,-1-1 1,2 3-1,-1-3-8,0 0 0,-1-1 0,1 1 0,0-1 0,0 1 0,0-1 0,0 1 0,0-1 0,0 1 0,0-1 0,0 0 0,0 0 0,0 1 0,0-1 0,0 0 0,0 0 0,0 0 0,0 0 0,0 0 0,1-1 0,-1 1 0,0 0 0,0 0 0,0-1 0,0 1 0,0 0 0,0-1 0,-1 1 0,1-1 0,1 0 0,19-10-3,-1 0 0,0-1-1,33-28 1,-17 12-51,11-7-31,-19 12-40,1 2 1,0 1-1,2 2 0,55-26 0,-81 42 99,0 1-1,-1-1 1,1 1-1,0 0 1,0 1-1,0-1 0,9 1 1,-12 0 19,-1 0-1,0 0 1,1 1 0,-1-1 0,0 0-1,1 1 1,-1-1 0,0 1 0,1 0-1,-1-1 1,0 1 0,0 0 0,0 0 0,0 0-1,0 0 1,0 0 0,0 0 0,0 0-1,0 0 1,0 0 0,0 0 0,-1 0-1,1 0 1,0 1 0,-1-1 0,1 0-1,-1 1 1,1-1 0,-1 0 0,0 1 0,0-1-1,1 3 1,-2 5 30,1 0 0,-1 1 0,0-1 0,-1 0 0,0 0 0,-1 0-1,0 0 1,0 0 0,-1 0 0,-6 10 0,4-7 80,1-1 1,0 1-1,1 0 0,-4 23 0,7-35-103,1 1 0,0-1-1,0 1 1,0 0 0,0-1 0,0 1-1,0-1 1,0 1 0,0 0 0,0-1-1,0 1 1,0-1 0,0 1 0,1-1-1,-1 1 1,0 0 0,0-1 0,1 1-1,-1-1 1,0 1 0,1-1-1,-1 1 1,0-1 0,1 1 0,-1-1-1,1 0 1,-1 1 0,0-1 0,1 0-1,-1 1 1,1-1 0,0 0 0,-1 1-1,1-1 1,-1 0 0,1 0 0,-1 0-1,1 1 1,0-1 0,-1 0 0,1 0-1,-1 0 1,1 0 0,0 0-1,-1 0 1,1 0 0,-1-1 0,1 1-1,-1 0 1,1 0 0,0 0 0,-1 0-1,1-1 1,-1 1 0,2-1 0,5-1 16,0-1 0,0 0 1,11-7-1,30-21-32,49-43 0,-63 46-126,2 1-1,1 2 0,44-23 0,-80 47 124,1 0 0,-1 1-1,1-1 1,-1 0 0,1 1-1,-1-1 1,1 0 0,0 1-1,-1 0 1,1-1 0,0 1-1,-1 0 1,1 0 0,0 0-1,-1 0 1,1 0 0,0 0-1,-1 1 1,1-1 0,0 1-1,2 0 1,-3 0 6,0 0 0,0 0 0,0 1 0,0-1 0,-1 0 0,1 0 0,0 0 0,-1 1-1,1-1 1,-1 0 0,0 1 0,1-1 0,-1 1 0,0-1 0,0 0 0,1 1 0,-1-1 0,0 1 0,-1 2 0,-1 9 14,0 1-1,-1-1 1,-9 25 0,10-32 11,-22 50 169,16-40-43,1 0 0,1 1 0,-6 25 0,12-42-139,-1 0 0,1 0 0,0 1 0,0-1 0,0 0 1,0 0-1,0 1 0,0-1 0,0 0 0,0 0 0,0 0 0,0 1 1,0-1-1,0 0 0,0 0 0,0 1 0,0-1 0,0 0 0,0 0 1,0 0-1,0 1 0,0-1 0,0 0 0,0 0 0,0 0 0,1 1 1,-1-1-1,0 0 0,0 0 0,0 0 0,0 0 0,0 1 0,1-1 1,-1 0-1,0 0 0,0 0 0,0 0 0,1 0 0,-1 1 0,0-1 1,0 0-1,11-5 106,15-18-16,-25 23-91,30-30 21,14-14-85,2 2 0,67-47-1,-105 83 46,-1 1-1,1 1 0,0-1 1,0 2-1,15-6 0,-23 9 17,1-1-1,0 1 0,-1-1 0,1 1 1,0 0-1,-1 0 0,1-1 0,0 1 1,0 1-1,-1-1 0,1 0 0,0 0 1,-1 0-1,1 1 0,0-1 0,-1 1 1,1 0-1,-1-1 0,1 1 1,-1 0-1,1 0 0,-1 0 0,1 0 1,-1 0-1,0 0 0,0 0 0,1 0 1,-1 1-1,0-1 0,0 0 0,0 1 1,0-1-1,-1 1 0,1-1 0,0 1 1,-1 0-1,1-1 0,0 3 0,0 6 12,0 1-1,0-1 1,-1 0 0,0 1-1,-1-1 1,0 0-1,-1 1 1,0-1-1,-6 16 1,-3 19-757,12-45 719,-1 0 0,0-1 0,0 1 1,0 0-1,0 0 0,0 0 0,0 0 0,1 0 0,-1 0 1,0 0-1,0 0 0,0-1 0,1 1 0,-1 0 1,0 0-1,0 0 0,0 0 0,0 0 0,1 0 0,-1 0 1,0 0-1,0 0 0,0 0 0,1 0 0,-1 0 1,0 0-1,0 0 0,0 1 0,0-1 0,1 0 0,-1 0 1,0 0-1,0 0 0,0 0 0,0 0 0,1 0 0,-1 0 1,0 1-1,0-1 0,0 0 0,0 0 0,0 0 1,0 0-1,1 0 0,-1 1 0,0-1 0,0 0 0,0 0 1,0 0-1,0 0 0,0 1 0,0-1 0,0 0 1,0 0-1,0 0 0,0 1 0,0-1 0,19-25-374,5-14-155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14347,'20'0'1648,"2"5"-1047,5 13-145,3 5 824,7 4-464,5 4-96,1-2-120,1 0-88,-1-6-271,-1-6-185,-6-7-377,-3-7-295,-3-11 488,-5-7-104,-5-7-88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176 357 17060,'-7'32'1034,"-10"70"613,16-88-1529,0-1 0,1 1 0,1 0 0,0-1 0,6 23-1,-5-26-52,1 0-1,0 1 1,1-2 0,0 1-1,1 0 1,0-1-1,0 0 1,8 10-1,-11-16-54,1 0-1,0 0 1,0 0-1,0 0 1,0-1-1,1 1 1,-1-1-1,1 0 1,-1 0-1,1 0 1,0 0-1,0-1 0,0 1 1,0-1-1,0 0 1,0 0-1,0-1 1,0 1-1,0-1 1,0 0-1,0 0 1,1 0-1,5-2 1,0 0-97,0-1 1,0 0-1,0-1 1,0 0-1,0-1 1,-1 0-1,1 0 1,-2-1-1,1 0 1,0 0 0,-1-1-1,12-13 1,-6 3-372,0 0 1,-1 0 0,0-2 0,-1 0-1,9-22 1,-3-1-176,-10 2-176</inkml:trace>
  <inkml:trace contextRef="#ctx0" brushRef="#br0" timeOffset="0.99">42 1 18740,'-13'24'1280,"-1"-5"-1120,4-4-176,7-2-136,2-7 264,2-16-160,2-10-72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26 8370,'-15'-4'408,"-2"-2"-81,0 2 0,-1 0 0,1 1 0,-1 0 0,-20 1 0,-2 3 240,-8 0 507,-83 13-1,116-11-909,1 0-1,-1 1 0,1 1 1,0 0-1,0 1 1,1 1-1,0 0 1,0 0-1,-23 19 1,15-6-20,1 0 0,1 1 0,1 1 1,-18 28-1,-56 104 56,70-115-141,7-12-28,1 0 0,1 1 0,-15 50-1,25-65-34,0 0 0,0 0-1,2 0 1,-1 1-1,2-1 1,0 0 0,0 1-1,1-1 1,1 0-1,0 0 1,5 15-1,9 20-6,3-1 0,27 50 0,58 86 39,-70-126-15,-8-13 8,44 55 0,-55-80-16,2 0 0,0-2 0,1 0 0,40 28 0,30 8 16,2-5 0,103 40-1,-97-46-2,1 0-4,2-4-1,113 28 1,-148-51-17,-1-3 1,2-3-1,-1-3 1,111-2-1,58-23 12,-185 12-8,-1-2-1,86-28 1,-95 21-3,0-1 1,56-34-1,64-57-9,-144 96 13,0 0-1,-1 0 1,0-2 0,-1 0-1,0 0 1,-1-1 0,-1 0-1,-1-1 1,0 0 0,-1 0-1,0-1 1,8-29 0,-9 20-1,-1-1 0,-1 0 0,-1 0 0,-2 0 0,0 0 0,-2-1 0,-7-51 0,4 60-17,-1 0-1,-1 0 0,-1 0 1,-1 1-1,0 0 0,-1 1 1,-1-1-1,-19-25 0,-7-4-25,-62-65 0,66 81 90,1-3 0,2 0 1,1-2-1,-22-40 0,40 56-9,0-1-1,2-1 0,0 0 1,-4-24-1,5 18-2,-17-48-1,19 68-30,-1 0 0,0 0 1,0 0-1,0 1 0,-1 0 0,0 0 1,0 0-1,-1 1 0,0 0 0,0 0 1,0 1-1,-1 0 0,0 0 1,0 1-1,-13-6 0,-12-3 2,0 2 0,-57-11 0,81 20-7,-110-22-80,-1 6 1,-1 5-1,0 6 0,-197 12 0,291-3-67,-4 0 241,0 0-1,-55-6 1,37-4-123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12683,'0'1'34,"0"0"1,-1 0 0,1 0 0,0 0 0,-1 0-1,1 0 1,0 0 0,0 0 0,0 0-1,0 0 1,0 0 0,0 0 0,0 0-1,1 0 1,-1 0 0,0 0 0,0 0-1,1 0 1,-1 0 0,1 0 0,-1 0 0,1 0-1,-1 0 1,1 0 0,0 0 0,-1 0-1,1-1 1,0 1 0,-1 0 0,1-1-1,0 1 1,0 0 0,0-1 0,1 2-1,5 1-19,-1-1 0,1 1 0,-1-1-1,11 2 1,-1 1 8,121 43 0,48 15-10,-148-52-8,1-3 0,1-1 0,41 3 0,111-9 77,-5 0 19,-73 6-38,192 8 27,1-23-42,-281 5-41,353-24 156,-266 24-73,156 16 1,-2 21-30,232 18-11,275-59-28,-300-6-4,-221 13-14,575-22 11,147-34 14,-843 50-26,145-3 13,-198 11-17,118 16 0,-105-4 56,-1 4 0,131 44-1,-195-54 48,0-1 0,0-1 0,1-1 0,0-1 1,42 0-1,138-15 406,-75 1-140,-122 9-253,-1 0 1,0-1-1,0 0 1,0 0-1,10-5 1,22-5 409,-40 12-510,0-1 0,-1 1 0,1 0 0,-1 0 0,1 0 0,0 0 0,-1-1 0,1 1 0,0 0 0,-1 0 0,1 1 0,0-1 0,-1 0 0,1 0 0,0 0 0,-1 0 0,1 0 0,0 1 0,-1-1 0,1 0 0,-1 1 0,1-1 0,0 0 0,-1 1 0,1-1 0,-1 1 0,1-1-1,-1 1 1,1 0 0,2 20 1599,-3-20-1592,0 8 311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12659,'0'0'44,"-1"1"1,1 0 0,-1 0 0,1 0 0,-1 0-1,1 0 1,0-1 0,-1 1 0,1 0 0,0 0-1,0 0 1,0 0 0,-1 0 0,1 0 0,0 0-1,0 0 1,1 2 0,-1 3 10,-13 234 418,9-138-380,-39 831 995,38-725-811,6-161-214,3-1-1,12 65 0,-15-102-80,0-7 2,-1 0-1,0 0 0,1 0 1,-1 0-1,1 0 1,0 0-1,0 0 1,0 0-1,0 0 1,2 3-1,0-28 342,-4-12-325,-1-11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10314,'39'11'781,"45"7"1,-13-3-659,-26-5-88,1-2 1,0-2 0,1-2-1,-1-2 1,1-2-1,-1-2 1,1-2-1,71-15 1,128-47-2,-138 34-17,143-24 0,-147 44 12,130 2 0,102 19 18,-112 0-11,31-6-31,471-57 0,-327-13 6,-15 3 8,4 22-9,178 41 15,-1 36 24,39 1-18,91 6 322,-253-29-167,-399-13-189,-8-2 6,-22 1 8,-1 0 0,1 0 0,13 3 0,-23-2-2,-1 0 1,1 1-1,0 0 1,0-1 0,0 1-1,-1 0 1,1 0 0,0 1-1,-1-1 1,1 0-1,-1 1 1,1 0 0,-1-1-1,0 1 1,0 0 0,0 0-1,0 1 1,2 2 0,-4-5 10,1 1 0,-1-1 0,0 1 0,1 0 0,-1-1 0,1 1 1,-1-1-1,0 1 0,1-1 0,-1 1 0,1-1 0,0 1 0,-1-1 1,1 0-1,-1 1 0,1-1 0,0 0 0,-1 1 0,1-1 0,0 0 1,-1 0-1,1 0 0,0 1 0,-1-1 0,1 0 0,0 0 0,-1 0 1,2 0-1,12 13 178,9 6-189,1-1-1,1-1 0,0-1 1,1-2-1,1 0 0,0-2 0,1-1 1,52 13-1,-79-24-8,7 3-13,0-1 0,1 0 0,-1 0 0,0-1-1,1-1 1,-1 1 0,1-1 0,15-2-1,-23 1 13,0 1 0,-1 0-1,1-1 1,0 1 0,-1-1-1,1 1 1,-1-1 0,1 1-1,0-1 1,-1 1 0,1-1-1,-1 1 1,0-1 0,1 0-1,-1 1 1,0-1 0,1 0-1,-1 0 1,0 1 0,0-1-1,1 0 1,-1 0 0,0 1-1,0-1 1,0 0 0,0 0-1,0 1 1,0-1 0,0 0-1,0 0 1,0 1 0,-1-1-1,1 0 1,0 0 0,0 1-1,-1-1 1,1 0 0,-1 0-1,-18-19-35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4:5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11386,'6'34'865,"-6"13"-657,0 5-80,-6 18 480,-1 15-336,0 12-136,1 2-8,-1-2-24,1-5-8,3-13-24,3-4-88,-1-20 24,1-10-8,-2-21-8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461 256 10730,'-4'-8'271,"0"1"0,1-1-1,-5-15 1,-8-19 469,15 39-652,0 1 0,-1-1 1,1 1-1,-1 0 1,0 0-1,1 0 0,-1 0 1,0 0-1,0 0 0,0 0 1,-1 0-1,-3-2 1,4 4-52,1-1 0,-1 1 0,0 0 0,0-1 0,0 1 0,0 0 0,0 0 0,0 0 0,0 1 0,0-1 0,0 0 0,0 1 0,0-1 0,0 1 0,0-1 0,0 1 0,0 0 0,1 0 1,-1 0-1,-2 2 0,-37 28 105,30-22-68,-14 11-26,1 1-1,1 2 1,1 0 0,2 1-1,0 1 1,1 1-1,2 1 1,1 0-1,1 1 1,1 1-1,1 0 1,2 1-1,1 0 1,1 1-1,-7 47 1,-13 180 15,28-214-52,1 0 0,2 0 1,16 82-1,-13-104-6,2-1 0,0 1 1,2-1-1,0 0 0,2-1 1,0 0-1,1-1 0,1 0 1,1-1-1,0-1 0,21 20 1,3-2-7,3-1 0,0-2 0,80 47 0,-113-74-7,0-1 1,0 0 0,1 0-1,-1-1 1,1 0 0,0 0-1,0-1 1,0 0 0,0 0-1,10-1 1,-12-1 3,-1 0-1,0-1 1,0 0-1,0 0 1,0-1-1,0 1 1,0-1 0,0-1-1,0 1 1,-1-1-1,1 0 1,-1 0-1,0-1 1,0 1 0,0-1-1,5-6 1,5-5 5,-1-1 0,-1-1 1,-1 0-1,0-1 1,-1 0-1,13-32 1,0-7 48,15-60 0,-20 50-26,-3-2-1,-3 0 0,-2 0 0,-4-1 0,-3 0 1,-10-133-1,1 148-98,-4 2 1,-1-1-1,-3 1 1,-2 1-1,-3 0 1,-1 2-1,-3 0 1,-2 1-1,-45-68 1,63 108 68,0 0 1,-1 1-1,0 0 1,-1 0-1,0 0 1,-9-6-1,16 13 39,-1 0 1,1 0-1,-1 0 0,1 1 0,-1-1 0,1 0 0,-1 1 0,0-1 0,1 1 1,-1-1-1,0 1 0,1 0 0,-1 0 0,0-1 0,0 1 0,0 1 0,1-1 1,-3 0-1,2 1-9,0 0 0,0 0 0,1 1 1,-1-1-1,0 0 0,1 1 0,-1-1 1,1 1-1,0-1 0,-1 1 0,1-1 1,0 1-1,0 0 0,0 0 0,0 0 1,0 0-1,0 0 0,1-1 1,-2 5-1,-6 26 202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3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49 10146,'-17'-13'754,"11"8"-428,0 0 0,0 1 0,0 0 0,0 0 0,0 0 0,-9-2 0,13 5-271,-1 0 0,0 1 0,1-1-1,-1 1 1,0 0 0,1 0-1,-1 0 1,0 0 0,1 1-1,-1-1 1,0 1 0,1-1 0,-1 1-1,1 0 1,-1 0 0,1 0-1,0 0 1,-1 0 0,1 1-1,0-1 1,-3 4 0,-4 2-29,1 0-1,1 1 1,-1 0 0,1 0 0,1 1-1,0 0 1,0 1 0,0-1 0,-7 19-1,-1 11-13,-13 50 0,17-54 31,10-35-43,-51 197 505,42-152-395,1 0-1,-1 67 0,11-10-106,3-1-1,22 115 0,-23-192 7,2-1 0,0 1 0,1-1 0,1 0 0,1-1 0,1 0 0,1 0 0,1-1 0,1-1 0,1 0 0,0-1 0,2 0 0,0-1 0,1-1 0,23 19 0,81 53 37,-105-79-38,1 0 0,0-1 0,0-1 0,1-1-1,34 10 1,-45-15-12,-1-1 0,1 0 0,0-1 0,0 0 0,0 0 0,0 0 0,0-1 0,-1 0-1,1 0 1,0 0 0,0-1 0,-1 0 0,1-1 0,-1 1 0,0-1 0,0 0 0,0-1-1,0 0 1,0 0 0,-1 0 0,0 0 0,1-1 0,-2 0 0,8-8 0,19-26-3,-1 0 0,-2-2 1,-2 0-1,37-84 0,-52 97-1,-2-1 1,0 0-1,-3-1 0,0 0 0,-2 0 0,-1 0 0,-1 0 0,-2-1 0,-1 1 0,-1 0 1,-8-34-1,-1 14 40,-3 0 1,-26-63-1,-3-5 20,13 14 30,-23-70 100,42 145-58,-1 0 1,-1 1 0,-30-46 0,37 66-42,0 0 0,0 0-1,-1 0 1,0 1 0,0 0 0,-1 1 0,0-1 0,0 2 0,-15-9-1,19 12-86,0 0 0,0 0 0,-1 1 0,1 0 0,0 0 0,-1 0 0,1 0 0,0 1 0,-1-1 0,1 1 0,-1 0 0,1 0 0,-1 1-1,1 0 1,0-1 0,-1 1 0,1 1 0,0-1 0,0 1 0,0 0 0,0-1 0,0 2 0,0-1 0,-4 3 0,-3 4-187,0 1 1,-10 11 0,13-12 170,-1 0 0,1-1 1,-14 9-1,3-7-106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1343 429 10018,'-3'-8'239,"-9"-18"851,-15-27 0,24 47-898,-1 0-1,0 0 1,0 0 0,-1 0-1,0 1 1,0 0-1,0 0 1,0 0-1,-1 1 1,-6-4-1,8 6-109,-1 0-1,1 1 0,-1-1 0,1 1 0,-1 0 1,0 0-1,0 1 0,1-1 0,-1 1 0,0 0 1,0 1-1,0-1 0,-8 3 0,-6 1 17,1 2 0,-20 8-1,22-8-53,-664 287 39,627-268-46,-88 55 1,126-70-28,1 1-1,0 0 1,0 1 0,1 1-1,1 0 1,0 0 0,1 1-1,0 1 1,1 0-1,-9 19 1,7-6-7,2-1 0,1 2 0,1-1 0,2 1 0,1 0 0,1 1-1,1-1 1,2 1 0,3 43 0,2-29-6,2 0 0,1-1-1,3 0 1,1 0 0,31 71-1,-27-81 2,2 0 0,2-2 0,1 0-1,1-1 1,39 43 0,142 120-45,-196-188 45,197 183-32,85 74 23,-220-207-8,3-2 1,107 60 0,-118-83-9,110 40 0,70 5-42,-239-75 68,85 23-110,1-4 0,1-4 0,0-3 0,143-1 0,-33-18 54,-2-8-1,201-43 1,-315 42 46,-1-4 0,-1-3 0,-1-3 1,-1-4-1,-2-4 0,-1-2 0,-1-4 0,111-81 1,-53 18 4,151-153 1,-206 177 8,-4-4 1,122-182 0,-172 229 3,-3 0 0,-1-2 1,-1 0-1,15-53 0,-25 64 14,-1-1 0,-2 0 1,-1 0-1,-1 0 0,-2-1 0,0 1 0,-5-38 0,-3 24 17,-1 1 1,-2 0-1,-1 1 1,-3 0-1,-20-42 0,-8-4 52,-60-89 1,74 132-62,-1 1 0,-3 1 0,-52-53 1,57 69-7,0 1 0,-2 2 0,0 1 0,-1 1 1,-57-28-1,30 24 40,-1 2 0,-1 2 0,-101-19 1,-190-10 113,273 40-142,-19-3-7,-383-39-99,0 37-242,384 20 235,0 3-1,0 5 1,1 4-1,2 4 1,0 4-1,1 4 1,-155 75-1,-197 135 2504,346-183-2028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18588,'0'0'44,"0"1"0,0-1 1,0 0-1,0 1 0,0-1 0,0 0 0,0 1 0,0-1 1,0 0-1,0 0 0,0 1 0,0-1 0,0 0 1,1 1-1,-1-1 0,0 0 0,0 0 0,0 1 1,0-1-1,1 0 0,-1 0 0,0 0 0,0 1 1,0-1-1,1 0 0,-1 0 0,0 0 0,0 1 0,1-1 1,-1 0-1,0 0 0,0 0 0,1 0 0,-1 0 1,0 0-1,1 0 0,-1 0 0,0 0 0,1 0 1,-1 0-1,0 0 0,1 0 0,17 0 221,-17 0-196,28-4 307,0 0 1,-1-3-1,0 0 0,0-1 1,46-22-1,-30 9-228,-1-3 1,65-45-1,-104 66-139,19-14 48,22-20 0,-40 32-54,0 0 0,0 0-1,-1-1 1,1 1-1,-1-1 1,0 0 0,-1 0-1,0 0 1,5-13-1,-7 18-6,-1-1 0,1 1 0,-1-1-1,1 0 1,-1 1 0,0-1-1,0 0 1,0 1 0,0-1 0,0 0-1,0 1 1,0-1 0,0 0-1,-1 1 1,1-1 0,0 1-1,-1-1 1,0 0 0,1 1 0,-1-1-1,0 1 1,0 0 0,0-1-1,0 1 1,0 0 0,0-1 0,0 1-1,0 0 1,-1 0 0,1 0-1,0 0 1,-1 0 0,1 0 0,-1 0-1,1 1 1,-1-1 0,1 0-1,-1 1 1,0-1 0,1 1-1,-3 0 1,-3-2-11,0 1-1,0 1 0,0 0 0,0 0 1,0 0-1,-1 1 0,1 0 1,-12 3-1,0 2 2,1 1 0,0 1 1,0 1-1,1 1 0,0 0 0,0 1 0,1 1 0,-26 25 1,18-13 40,2 0 1,0 2 0,2 0 0,-27 46 0,38-57-2,1 0 1,0 1 0,2 0-1,0 1 1,0 0 0,-3 23-1,8-35-40,0 0 0,0 0 0,1 0-1,0 0 1,0 0 0,0 0 0,0 0-1,1 0 1,0 0 0,0-1-1,1 1 1,-1 0 0,1 0 0,0-1-1,0 1 1,0-1 0,1 1-1,0-1 1,0 0 0,0 0 0,0 0-1,0-1 1,1 1 0,0-1-1,0 1 1,4 1 0,-2-1-29,0-1 0,0 0-1,1 0 1,-1 0 0,1-1 0,0 0 0,0-1 0,-1 1-1,1-1 1,0-1 0,0 1 0,0-1 0,0 0 0,0-1-1,11-2 1,8-3-42,1-1-1,47-21 0,-71 26 76,126-53-300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0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82 13379,'0'-2'163,"1"0"1,-1 0-1,0-1 0,0 1 1,0 0-1,0 0 1,0 0-1,0 0 0,-1 0 1,1-1-1,-1 1 1,1 0-1,-1 0 1,0 0-1,0 0 0,0 1 1,-1-3-1,-1 1-31,1 0 0,-1 1 0,0-1 0,0 1 0,0 0 0,0 0 0,0 0 0,0 0 0,-5-2 0,1 1-28,1 0 0,-1 1-1,0 0 1,0 0 0,0 0 0,0 1 0,0 0 0,0 0 0,0 1 0,0 0 0,-1 0-1,1 1 1,-13 2 0,12 0-59,0-1-1,0 2 0,0-1 1,0 1-1,1 0 0,0 1 1,0-1-1,0 2 1,0-1-1,-7 9 0,0 1-23,1 1 0,1 1 0,0 0 0,2 1 0,0 0 0,1 0 0,0 1 0,-10 37 0,8-16 40,2 1 0,-5 51 1,12-70-27,1 0 0,0 0 1,2-1-1,1 1 1,8 41-1,-9-59-30,0-1 1,-1 0-1,2 0 1,-1 0-1,0 0 1,0 0-1,1 0 1,0 0-1,0-1 1,-1 1-1,2 0 1,-1-1-1,0 0 1,0 1-1,1-1 1,-1 0-1,1 0 1,4 3-1,-4-5-2,0 1 0,-1 0 0,1-1 0,0 0 0,-1 1 0,1-1 1,0 0-1,0 0 0,-1 0 0,1-1 0,0 1 0,-1-1 0,1 0 0,0 1 0,-1-1 0,1 0 0,-1-1 0,1 1 0,-1 0 0,0-1 1,1 1-1,2-4 0,7-5 6,1-1 0,-2-1 1,0 0-1,0-1 1,-1 0-1,-1 0 0,0-1 1,7-16-1,1-6 30,-1 0 0,14-47 0,-20 49 44,-1 0-1,7-64 1,-15 95-71,-1 1 0,0-1 0,0 1 0,0-1 0,0 1 0,0-1 1,-1 1-1,0-4 0,1 6-10,0-1 0,0 1 1,-1 0-1,1 0 0,0 0 0,0 0 1,0 0-1,0-1 0,0 1 1,-1 0-1,1 0 0,0 0 0,0 0 1,0 0-1,-1 0 0,1 0 1,0 0-1,0 0 0,0 0 0,0 0 1,-1 0-1,1 0 0,0 0 1,0 0-1,0 0 0,-1 0 0,1 0 1,0 0-1,0 0 0,0 0 1,-1 0-1,1 0 0,0 0 0,0 0 1,0 0-1,0 0 0,-1 1 1,1-1-1,0 0 0,0 0 0,0 0 1,0 0-1,0 0 0,-1 0 1,1 1-1,0-1 0,0 0 0,0 0 1,0 0-1,0 1 0,0-1 1,-3 4 15,0 1 1,1-1-1,-1 1 1,1 0-1,0-1 1,1 1 0,-2 6-1,-5 25-14,1 0 1,2 1-1,1 0 0,3 1 0,3 50 1,-1-82-56,-1-1 1,1 1 0,1 0 0,-1 0 0,4 8 0,-4-12 17,-1-1-1,1 0 1,0 1-1,0-1 1,-1 0 0,1 0-1,0 0 1,0 0-1,0 0 1,0 0 0,1 0-1,-1 0 1,0 0-1,0 0 1,0 0-1,1-1 1,-1 1 0,0-1-1,1 1 1,-1-1-1,1 1 1,-1-1-1,0 0 1,1 1 0,-1-1-1,1 0 1,-1 0-1,4-1 1,0 0-92,0 0 1,0-1-1,0 0 0,0 0 0,0 0 1,-1-1-1,1 1 0,0-1 1,-1 0-1,0 0 0,0-1 0,0 1 1,0-1-1,5-7 0,6-8-326,23-37 1,-37 54 427,17-26-705,-2-1 1,0-1-1,-2-1 1,-1 0 0,-2 0-1,8-36 1,-14 90 2553,-3 24-99,5 66 379,-5-100-1924,0 0-1,1 0 1,1 0 0,0-1-1,0 1 1,8 13 0,-11-24-171,-1-1 0,1 0 0,0 1 0,0-1 0,-1 0 0,1 1 0,0-1 0,0 0 0,0 0 0,0 1 0,1-1 0,-1 0 0,0 0 0,0-1 0,1 1 0,-1 0 0,0 0 0,1 0 0,-1-1 0,1 1 0,-1-1 0,1 1 0,-1-1 0,1 0 0,-1 0 0,1 1 0,0-1 0,-1 0 0,1 0 0,-1-1 0,1 1 0,-1 0 0,1 0 0,-1-1 0,1 1 0,-1-1 0,1 1 1,-1-1-1,1 0 0,-1 0 0,2-1 0,5-3-4,-1-1 1,0 0 0,-1 0 0,1-1-1,8-12 1,32-50 1,-32 46-17,26-34-1,-17 35-6,-23 21 16,-1 1 0,1-1 1,0 1-1,-1 0 0,1-1 0,0 1 1,0 0-1,-1-1 0,1 1 1,0 0-1,0 0 0,-1-1 0,1 1 1,0 0-1,0 0 0,-1 0 1,1 0-1,0 0 0,0 0 0,0 1 1,-1-1-1,1 0 0,0 0 1,0 0-1,-1 1 0,1-1 0,0 0 1,-1 1-1,1-1 0,0 1 1,-1-1-1,1 1 0,-1-1 1,1 1-1,0-1 0,-1 1 0,1 0 1,-1-1-1,0 1 0,1 0 0,3 9 63,0 1-1,-1-1 0,0 1 0,-1-1 0,0 1 0,-1 0 0,0 16 0,3 14 169,-3-34-187,0 0 23,0 0-1,0-1 1,1 1-1,0 0 1,3 6-1,-5-12-57,0 0 0,1-1 0,-1 1 0,1 0 0,-1 0 1,1-1-1,-1 1 0,1 0 0,0-1 0,-1 1 0,1 0 0,0-1 0,-1 1 0,1-1 0,0 1 0,0-1 0,-1 1 0,1-1 0,0 0 0,0 0 0,0 1 1,0-1-1,0 0 0,-1 0 0,1 0 0,0 0 0,0 0 0,0 0 0,0 0 0,0 0 0,0 0 0,0 0 0,-1 0 0,1-1 0,0 1 0,0 0 0,0-1 1,0 1-1,-1 0 0,1-1 0,0 1 0,0-1 0,-1 0 0,1 1 0,0-1 0,-1 1 0,2-2 0,13-14 24,0 0-1,-1 0 0,0-1 1,-2-1-1,18-31 1,0 0-32,-9 18-10,-6 6-34,2 2 0,31-36 1,-47 57 35,0 1 0,1-1 1,-1 1-1,0 0 1,1-1-1,-1 1 0,1 0 1,-1 0-1,1 0 1,0 0-1,0 1 1,-1-1-1,1 0 0,0 1 1,0-1-1,3 0 1,-4 2 2,1-1 1,-1 1-1,0-1 1,0 1-1,0 0 0,1-1 1,-1 1-1,0 0 1,0 0-1,0 0 1,0 0-1,0 0 1,-1 0-1,1 0 0,0 0 1,0 0-1,-1 0 1,1 1-1,0-1 1,-1 0-1,1 0 1,-1 1-1,0-1 0,1 3 1,4 17-3,0-1 1,2 39 0,0 0 34,-6-55-23,-1-1 0,1 0-1,0 0 1,0 1 0,0-1 0,1 0-1,2 5 1,-4-8-6,0 0 0,1 1 0,-1-1 0,0 0 1,1 1-1,-1-1 0,0 0 0,1 1 0,-1-1 0,0 0 0,1 0 0,-1 1 0,1-1 1,-1 0-1,0 0 0,1 0 0,-1 0 0,1 0 0,-1 0 0,1 1 0,-1-1 0,1 0 1,0-1-3,0 1 1,0 0 0,0-1 0,0 1-1,0-1 1,-1 1 0,1-1 0,0 1 0,0-1-1,-1 0 1,1 1 0,0-1 0,-1 0 0,1 1-1,0-2 1,15-21-128,-2-1 0,20-45 0,-24 47-35,1 0-1,1 0 1,0 1-1,22-26 1,-32 44 129,0 1 1,0-1 0,1 1-1,-1 0 1,1 0 0,-1 0-1,1 1 1,0-1 0,4-2 0,-6 4 22,0 0 0,1-1 1,-1 1-1,0 0 1,0 0-1,0 0 1,0 0-1,0 0 1,1 0-1,-1 0 0,0 1 1,0-1-1,0 0 1,0 0-1,0 1 1,0-1-1,0 1 1,0-1-1,0 1 1,0 0-1,0-1 0,0 1 1,0 0-1,0 0 1,0-1-1,-1 1 1,1 0-1,0 0 1,-1 0-1,2 2 0,3 5 13,0 1-1,-1 0 1,0 1-1,0-1 0,-1 1 1,3 15-1,7 65 270,-9-55-122,0-19 368,-6-36 537,-3-6-846,-2-8 55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18268,'-17'2'1504,"7"7"-1264,6-2-232,-1-1 400,13 0 1209,6 1-1425,9-1-8,1-1 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17932,'2'12'1464,"2"-2"-1128,-3-3-144,2-3 360,2-1-424,-1-6 8,2 1-120,2 0-120</inkml:trace>
  <inkml:trace contextRef="#ctx0" brushRef="#br0" timeOffset="1">103 365 18332,'-2'22'1584,"-1"-20"-1272,-2-6-304,5-14 64,-1-5 1017,1-7-921,0-3-144,1 2-160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16211,'-20'4'2218,"34"-3"-870,36-1-274,204-3 46,-125 5-2382,218-26 1,-298 13 548,-36 8 310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16628,'3'-5'121,"1"1"1,0 0-1,1 0 1,-1 0-1,1 0 1,-1 1-1,1 0 1,0 0-1,0 0 1,1 0-1,-1 1 1,0 0-1,1 0 1,0 0-1,-1 1 1,1 0-1,0 0 1,0 0-1,0 1 1,6 0-1,0 0-50,-1 1 0,1 0 0,-1 0 0,0 1 0,1 1 1,-1 0-1,0 0 0,-1 1 0,16 8 0,-22-10-60,0 0-1,0 1 1,0 0 0,0 0 0,0 0 0,0 0 0,-1 1 0,1-1 0,-1 1 0,0 0 0,0 0 0,-1 0-1,1 0 1,-1 1 0,0-1 0,0 1 0,0-1 0,-1 1 0,0 0 0,1-1 0,-2 1 0,1 0 0,-1 0 0,1 0-1,-1 0 1,0 0 0,-1 0 0,1-1 0,-1 1 0,-2 7 0,-4 11 46,-1 0 1,-1-1-1,-1 0 0,-25 39 1,35-61-58,-57 96 184,-82 148-636,131-227-136,0-1 0,0 1 0,-5 23-1,8-21 48,5-27-192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27 14923,'-1'-21'1727,"-1"15"-893,0 16 391,-25 224 42,-25 251-645,51-474-576,0-9-33,1 0 0,-1 0 1,1 0-1,0 0 1,-1 0-1,1 1 0,1-1 1,-1 0-1,0 0 1,0 0-1,1 0 0,-1 0 1,1 0-1,0 2 0,0-3-10,-1-1 0,0 0 0,0 0-1,0 0 1,1 0 0,-1 0 0,0 0 0,0 0-1,0 0 1,1 1 0,-1-1 0,0 0-1,0 0 1,0 0 0,1 0 0,-1 0-1,0 0 1,0 0 0,1 0 0,-1 0-1,0-1 1,0 1 0,0 0 0,1 0-1,-1 0 1,0 0 0,0 0 0,0 0-1,1 0 1,-1 0 0,0 0 0,0-1 0,0 1-1,0 0 1,0 0 0,1 0 0,-1 0-1,0-1 1,0 1 0,0 0 0,0 0-1,0-1 1,8-9 41,0 0 1,-1-1-1,-1 0 0,11-22 0,-1 1-10,27-47 5,4 1 1,101-125 0,-140 192-54,0 1 0,2 0 0,-1 1 0,1 0 0,0 0 1,1 1-1,16-9 0,-26 16 11,0 1 0,-1-1 0,1 1 0,-1 0 0,1-1 0,0 1 0,0 0 0,-1-1 0,1 1 0,0 0 0,-1 0 0,1 0 0,0 0 0,0 0 0,-1 0 1,1 0-1,0 0 0,0 0 0,-1 0 0,1 0 0,0 1 0,0-1 0,-1 0 0,1 0 0,0 1 0,-1-1 0,1 0 0,0 1 0,-1-1 0,1 1 0,-1-1 0,1 1 0,-1-1 0,1 1 0,-1-1 0,1 1 0,-1 0 0,1-1 0,-1 1 1,0-1-1,1 1 0,-1 0 0,0 0 0,0-1 0,1 1 0,-1 0 0,0-1 0,0 2 0,1 4-12,-1 1 1,0-1-1,0 0 0,-2 11 0,2-16 14,-7 38 12,-18 59 0,-3 19 247,28-105-150,7-14-21,9-18 9,-15 19-94,35-51 53,3-5-55,2 1 0,87-90 0,-116 135-18,27-19 1,-36 27 14,1 1 1,-1 0 0,1 0-1,0 0 1,0 0 0,0 1-1,0 0 1,0 0 0,0 0-1,0 0 1,0 0 0,0 1-1,5 0 1,-8 0 5,1 0 0,-1 1 0,1-1 0,-1 1 0,1-1 0,-1 1 0,0 0 0,1-1 0,-1 1 0,0 0 1,1 0-1,-1 0 0,0 0 0,0 0 0,0 0 0,0 0 0,0 1 0,0-1 0,0 0 0,0 0 0,-1 1 0,1-1 0,0 1 0,-1-1 0,1 0 0,-1 1 0,0-1 0,1 1 1,-1-1-1,0 1 0,0 0 0,0-1 0,0 1 0,0 2 0,-1 6 23,0 1-1,0-1 1,-5 18 0,6-27-24,-16 58-297,-31 78 1,41-148-843,0 3 761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15387,'0'-8'953,"-2"-7"1544,1 15-2423,-9 71 495,4 0 1,2 0-1,7 88 1,-3-153-556,1-1 0,-1 1 0,1 0 1,1-1-1,-1 1 0,1-1 1,3 8-1,-4-12-11,-1 0 1,1 0-1,-1-1 0,1 1 1,-1 0-1,1-1 0,0 1 1,-1 0-1,1-1 0,0 1 1,0-1-1,-1 1 0,1-1 1,0 1-1,0-1 0,0 1 1,0-1-1,0 0 0,1 1 1,0-1 0,0 0 1,-1-1 0,1 1-1,0 0 1,-1-1-1,1 1 1,-1-1 0,1 1-1,0-1 1,-1 0-1,0 0 1,1 0-1,-1 1 1,1-1 0,0-2-1,20-16 34,-2-1 0,33-42 0,2-2 7,-43 51-37,60-57 34,-64 64-40,0-1 1,0 1 0,1 1 0,-1 0 0,1 0-1,1 0 1,12-4 0,-21 9-1,1-1-1,-1 1 1,0-1-1,1 1 1,-1 0-1,1-1 1,-1 1 0,0 0-1,1 0 1,-1 0-1,1 0 1,-1 0-1,1 1 1,-1-1 0,0 0-1,1 0 1,-1 1-1,0-1 1,1 1-1,-1 0 1,0-1 0,1 1-1,-1 0 1,0 0-1,0-1 1,0 1-1,0 0 1,0 0 0,0 0-1,0 1 1,0-1-1,0 0 1,0 0-1,-1 0 1,1 1 0,-1-1-1,1 0 1,-1 1-1,1-1 1,0 3-1,0 5 14,1 0 0,-2 1 0,1-1 0,-1 0-1,-1 11 1,0-9 7,-2 14 17,2-18-14,1-1 1,-1 1-1,1-1 1,0 1-1,0-1 1,2 9-1,-2-15-22,0 1-1,0-1 1,0 0 0,0 1 0,0-1-1,0 0 1,1 0 0,-1 1-1,0-1 1,0 0 0,0 0-1,0 0 1,0 1 0,1-1 0,-1 0-1,0 0 1,0 0 0,1 1-1,-1-1 1,0 0 0,0 0-1,0 0 1,1 0 0,-1 0 0,0 1-1,1-1 1,-1 0 0,0 0-1,0 0 1,1 0 0,-1 0-1,0 0 1,0 0 0,1 0 0,-1 0-1,12-6 60,7-13 2,-19 19-63,37-45 88,-21 26-67,0 0 1,1 0-1,0 2 0,25-19 0,-41 34-23,1 1 1,0-1-1,1 1 0,-1 0 0,0 0 1,0-1-1,0 1 0,1 1 0,-1-1 1,1 0-1,-1 0 0,0 1 0,1 0 0,-1-1 1,1 1-1,-1 0 0,1 0 0,-1 0 1,1 1-1,-1-1 0,1 1 0,3 0 1,-4 1-2,0-1 1,1 1-1,-1 0 1,0 0-1,0 0 1,0 0-1,0 0 1,-1 0-1,1 0 1,-1 1 0,1-1-1,-1 1 1,0-1-1,0 1 1,0-1-1,0 1 1,0 0-1,0-1 1,0 5-1,11 67 25,-12-73-22,0-1 0,0 1 0,0 0 0,0-1 0,1 1 1,-1-1-1,0 1 0,0-1 0,1 1 0,-1-1 0,0 1 0,1-1 0,-1 0 0,0 1 0,1-1 0,-1 1 0,1-1 0,-1 0 0,1 1 0,-1-1 0,1 0 1,-1 0-1,1 1 0,-1-1 0,1 0 0,-1 0 0,1 0 0,-1 0 0,1 1 0,-1-1 0,1 0 0,0 0 0,-1 0 0,1 0 0,-1 0 0,1-1 1,-1 1-1,1 0 0,-1 0 0,1 0 0,-1 0 0,1-1 0,-1 1 0,1 0 0,-1 0 0,1-1 0,-1 1 0,2-1 0,23-21 7,-21 18-5,4-5-6,51-45-71,-54 49 59,1 1-1,-1 0 1,1 1 0,0-1 0,0 1 0,1 0 0,-1 1 0,0 0 0,10-2 0,-15 3 9,1 1 0,-1 0 0,1 0 0,-1 0-1,1 0 1,-1 0 0,1 0 0,-1 0 0,1 0 0,-1 1 0,1-1 0,-1 0 0,1 1 0,-1 0 0,0-1 0,1 1 0,-1 0 0,0 0 0,1-1 0,-1 1 0,0 0 0,0 0 0,2 2-1,-2-1 5,0 0-1,1 0 0,-1 0 0,0 1 0,-1-1 0,1 0 0,0 0 0,-1 1 0,1-1 0,-1 1 0,1-1 0,-1 0 0,0 5 0,0-4-46,0 0-1,-1 0 0,1-1 0,0 1 1,-1 0-1,1 0 0,-1-1 1,0 1-1,0-1 0,0 1 0,0-1 1,-1 1-1,1-1 0,-1 1 0,1-1 1,-1 0-1,0 0 0,0 0 0,0 0 1,0 0-1,0-1 0,0 1 0,-1 0 1,1-1-1,0 0 0,-1 1 1,-2 0-1,1-1-6,0-1 0,0 0 1,0 0-1,0 0 0,0 0 0,1 0 1,-1-1-1,-7-1 0,-11-7-280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2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17812,'-3'-12'1584,"0"2"-1256,3 7-232,2 3 624,3 3-928,1 3 328,-2 5-216,1 1-80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2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13299,'11'3'1368,"23"4"-760,1-1 1,-1-1-1,1-2 0,52-2 1,-40 0-249,837-28 1619,-574 12-1903,293-19 270,100-5 267,-448 37-523,-159 2-516,-80-1 351,-10-8-25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11 192 15323,'0'0'48,"0"-1"-1,0 1 1,0 0-1,0-1 0,0 1 1,0 0-1,-1-1 1,1 1-1,0 0 0,0-1 1,0 1-1,-1 0 1,1-1-1,0 1 0,0 0 1,-1 0-1,1-1 1,0 1-1,-1 0 1,1 0-1,0 0 0,-1-1 1,1 1-1,0 0 1,-1 0-1,1 0 0,0 0 1,-1 0-1,1 0 1,0 0-1,-1 0 1,1 0-1,-1 0 0,1 0 1,0 0-1,-1 0 1,1 0-12,0 1 1,0-1 0,0 1 0,0-1 0,0 1 0,0-1 0,0 1-1,0-1 1,0 1 0,0-1 0,0 1 0,0-1 0,0 1 0,1-1-1,-1 1 1,0-1 0,0 1 0,1-1 0,-1 1 0,0-1 0,1 0-1,-1 1 1,0-1 0,1 0 0,-1 1 0,0-1 0,1 0 0,0 1 0,1 1 65,1 0 0,0 0 0,0 0 0,0 0 0,1-1 0,-1 1 0,0-1 0,1 0 0,-1 0 1,0 0-1,6 0 0,41 3 346,-48-4-429,28-1 106,0-2 0,0-1 0,0-1 0,0-1 1,48-17-1,137-67 156,-145 54-337,19-9-556,-86 44 549,0 0 1,1 0-1,-1 0 0,0 0 1,0 0-1,1 1 0,-1-1 1,1 1-1,-1 0 0,0 0 1,5 1-1,-8-1 63,1 0 0,0 1 0,-1-1 0,1 0 0,0 0-1,-1 1 1,1-1 0,0 0 0,-1 1 0,1-1 0,-1 1 0,1-1 0,-1 1-1,1-1 1,-1 1 0,1-1 0,-1 1 0,0-1 0,1 1 0,-1 0 0,1 0 0,-1 1 14,0-1 1,1 1-1,-1-1 1,0 1 0,0 0-1,0-1 1,0 1 0,-1-1-1,1 1 1,0-1 0,-1 1-1,1-1 1,-1 1 0,0 0-1,-13 24-215,-8 3 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0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15571,'256'-16'396,"387"26"-1,-551-2-390,294 20-8,3-22-72,216-40-173,113-3 5,-460 33 185,697-32-316,-748 18 315,542-24 138,-735 41-118,1 2 0,0 0 0,0 0 0,17 5 0,-20-3-13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58 14451,'-36'-20'1815,"35"20"-1767,0-1 0,1 1 0,-1-1 0,0 1 0,1-1 0,-1 0 0,0 1 0,1-1 0,-1 0 0,1 0 0,-1 1 0,1-1 0,0 0 0,-1 0 0,1 0 0,0 0 0,-1-1 0,1 2-4,1-1 1,-1 0-1,0 1 0,1-1 0,-1 0 0,0 1 0,1-1 0,-1 0 0,1 1 0,-1-1 0,1 1 0,-1-1 0,1 1 0,-1-1 0,1 1 0,-1-1 0,1 1 0,0 0 0,-1-1 1,1 1-1,0 0 0,-1 0 0,1-1 0,0 1 0,-1 0 0,2 0 0,10-3 126,0 0 0,0 1 1,1 0-1,-1 1 0,1 0 0,-1 1 1,19 2-1,-13 0-146,0 1 1,-1 1-1,0 1 1,28 10-1,-38-12-19,-1 0-1,0 0 0,-1 0 0,1 0 1,0 1-1,-1 0 0,0 0 1,0 1-1,0-1 0,-1 1 1,1 0-1,-1 0 0,0 1 1,-1-1-1,4 8 0,-4-7 13,-1 0-1,0 0 1,-1 0-1,0 0 1,0 1-1,0-1 1,-1 0-1,1 1 1,-2-1-1,1 0 1,-1 1-1,0-1 1,0 0-1,0 1 1,-1-1-1,-3 7 1,-5 11 126,-2 0-1,0 0 1,-1-1 0,-31 39 0,-79 80 662,95-112-607,-15 15 65,-14 15 33,56-59-293,0 0 1,0 0-1,0 0 0,0 0 0,1 0 1,-1 0-1,1 0 0,-1 0 0,0 0 1,1 0-1,0 0 0,-1 0 0,1 0 1,0 0-1,-1 0 0,1 1 0,0-1 0,0 0 1,0 2-1,1-2-4,0 0 0,-1-1-1,1 1 1,0 0 0,0 0 0,0-1 0,0 1-1,0 0 1,0-1 0,0 1 0,0-1 0,0 1 0,0-1-1,0 1 1,0-1 0,0 0 0,0 0 0,0 1-1,1-1 1,-1 0 0,2 0 0,55 3-39,1-2 0,0-2 0,64-11 0,-25 3 16,-54 5-355,79 4 0,-107 1 266,-1 2-1,1-1 1,-1 2 0,0 0-1,0 1 1,0 1 0,-1 0-1,23 13 1,1 5-522,-26-15 287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37 11242,'2'-1'232,"-1"1"-1,1-1 1,-1 0-1,1-1 0,-1 1 1,0 0-1,1 0 1,-1 0-1,0-1 0,0 1 1,0-1-1,0 1 1,0-1-1,1-2 0,-2 4-142,1-1-1,-1 1 0,0-1 0,0 1 0,0-1 0,0 1 1,0 0-1,0-1 0,0 1 0,0-1 0,0 1 0,0-1 0,0 1 1,0-1-1,-1 1 0,1 0 0,0-1 0,0 1 0,0-1 1,-1 1-1,1 0 0,0-1 0,-1 0 0,0 1 41,0-1 0,1 1 1,-1-1-1,0 1 0,0-1 0,0 1 0,0-1 0,0 1 1,0 0-1,0 0 0,-1-1 0,1 1 0,0 0 1,-1 0-1,-9 1 141,0-1 1,0 2-1,0-1 1,0 2-1,1-1 1,-1 2-1,1-1 1,0 1 0,0 1-1,-10 5 1,-3 4-138,2 0 1,0 1 0,-22 20 0,18-13-63,1 2-1,1 0 1,-24 35-1,38-47-59,1 0-1,1 1 0,0-1 0,1 2 1,0-1-1,1 0 0,0 1 0,1 0 0,1 0 1,-2 16-1,5-27-13,-1 0 1,1 0-1,0 0 1,0 0-1,1 0 1,-1-1-1,1 1 1,-1 0-1,1 0 1,0 0-1,2 3 0,-3-5 1,1 1 0,0-1 0,0 0 0,0 0 0,1 0 0,-1 0 0,0 0-1,0 0 1,1 0 0,-1 0 0,0 0 0,1-1 0,-1 1 0,1 0 0,-1-1-1,1 1 1,-1-1 0,1 0 0,-1 1 0,1-1 0,-1 0 0,1 0 0,2 0-1,6-1-16,0 0-1,0 0 0,0-1 1,0 0-1,0-1 0,11-5 0,58-28-142,-48 21 98,26-14-59,-29 14 0,0 1-1,34-11 1,-50 24-8,-16 9 76,-15 9 34,-63 40 107,-58 46 259,124-89-277,1 0 1,1 0-1,0 2 0,1-1 1,1 2-1,-14 22 1,23-33-55,0 0 0,1 0 0,-1 0 0,1 0 1,0 0-1,1 0 0,-1 1 0,1-1 0,1 1 1,-1 6-1,1-10-18,0 0 1,1 1 0,-1-1 0,1 0 0,0 0 0,0 0-1,0 0 1,0 0 0,0 0 0,1 0 0,0 0 0,-1-1-1,1 1 1,0 0 0,0-1 0,0 1 0,1-1-1,-1 0 1,0 0 0,1 0 0,0 0 0,4 2-1,4 1-94,0 0-1,0-1 0,0 0 0,1-1 0,-1 0 0,1-1 0,15 1 0,87-1-1658,-100-2 1529,-1-1 1,1 0-1,0-1 1,-1-1-1,1 0 0,-1-1 1,0-1-1,15-7 0,11-11-442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15131,'-2'18'894,"1"0"-1,-2 0 0,-6 24 1,-2 8 1,7-26-591,-14 90 657,16-95-841,1 1 1,1-1 0,4 33-1,-4-50-117,0 0-1,0 0 1,0 0-1,1-1 1,-1 1-1,1 0 1,-1-1-1,1 1 1,0 0-1,-1-1 1,1 1-1,0-1 1,0 1-1,0-1 1,1 1-1,-1-1 1,0 0-1,0 1 1,1-1-1,-1 0 1,1 0-1,-1 0 1,3 1-1,-3-2-24,1 0-1,0 0 1,-1 0-1,1 0 1,0 0-1,-1 0 1,1 0-1,0-1 1,-1 1-1,1-1 1,-1 1-1,1-1 1,-1 1-1,1-1 1,-1 0-1,1 0 0,-1 0 1,0 0-1,1 0 1,-1 0-1,0 0 1,0 0-1,0-1 1,0 1-1,2-2 1,7-13-55,0 0 0,0-1 0,-2 1 0,0-2 0,-1 1 0,0-1 0,-2 0 0,0 0 0,3-28 0,0-18-211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16283,'-10'-3'1665,"0"13"-1057,-2 3-280,5 3 1248,0-2-791,6-2-833,1-2-465,0-12 441,4-6-88,-1-17-136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15027,'1'-11'314,"0"-1"0,1 1-1,1-1 1,-1 1 0,2 0 0,0 0-1,0 1 1,1-1 0,0 1 0,0 0-1,1 0 1,1 1 0,0-1-1,13-13 1,-9 11-164,1 1 0,-1 1 0,2 0 0,-1 0 0,2 1-1,-1 1 1,1 0 0,0 1 0,1 0 0,16-5 0,-27 11-130,1 0 0,-1 0 1,0 0-1,1 0 0,-1 1 1,1 0-1,-1 0 0,1 0 0,-1 0 1,1 1-1,-1 0 0,7 1 1,-9-1-16,0 0 0,0 0 0,0 0 1,0 0-1,-1 1 0,1-1 0,0 0 1,-1 1-1,1 0 0,-1-1 0,1 1 1,-1 0-1,0-1 0,0 1 0,1 0 1,-1 0-1,-1 0 0,1 0 0,0 0 1,0 0-1,-1 0 0,1 1 0,-1-1 1,0 0-1,0 0 0,0 4 0,0 2 6,0 0-1,-1 0 1,-1 0-1,1-1 1,-1 1-1,0 0 1,-1-1-1,0 1 1,-5 8-1,-6 10 51,-20 28 1,22-36-12,-49 66 211,-7 12 151,64-91-371,1 1 0,0 0 0,0-1 0,1 1 0,-3 9 0,4-14-36,1 0 0,0-1 1,0 1-1,-1 0 0,1 0 0,0 0 0,0 0 0,0 0 1,0 0-1,0 0 0,1 0 0,-1 0 0,0 0 0,0-1 1,0 1-1,1 0 0,-1 0 0,1 0 0,-1 0 1,0 0-1,1-1 0,-1 1 0,1 0 0,0-1 0,-1 1 1,1 0-1,0-1 0,-1 1 0,1 0 0,0-1 0,0 1 1,-1-1-1,1 1 0,0-1 0,0 0 0,0 1 1,0-1-1,0 0 0,0 0 0,-1 0 0,1 1 0,0-1 1,0 0-1,2 0 0,17 0-100,-1-1 0,1 0 0,0-2 0,21-5 1,2 1-436,109-11-897,-111 18 989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16940,'-1'1'151,"0"0"0,1 0 0,-1 0 0,0 1 0,1-1 0,-1 0 0,1 1 0,-1-1 0,1 0 0,-1 1 0,1-1 0,0 3 0,-3 6 77,-56 178 1748,52-157-1971,1 0-1,1 0 1,2 0-1,1 41 1,2-68-7,0-1 1,0 0-1,1 0 0,-1 0 1,1 1-1,0-1 1,-1 0-1,1 0 0,1 0 1,-1 0-1,0 0 0,1 0 1,3 4-1,-4-5-1,1-1 0,-1 0 0,1 0 1,0 0-1,-1 0 0,1 0 0,0-1 0,-1 1 0,1 0 0,0-1 0,0 1 0,-1-1 0,1 0 0,0 0 0,0 1 0,0-1 0,0 0 0,0 0 0,-1-1 1,1 1-1,0 0 0,0-1 0,0 1 0,2-2 0,5-1-89,0-1 0,-1 0 0,0 0 1,0 0-1,0-1 0,-1-1 0,1 1 0,-1-1 1,12-14-1,-8 8-139,-1 0 1,0-1-1,-1-1 0,14-27 1,-19 32 150,0 0 0,0 0 1,3-14-1,-3-32-352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16604,'-4'-5'1560,"3"1"-1024,1 0-240,3-1 896,5 1-368,5 0-447,1 0-305,7-1-633,-1 4-207,-3 1 624,0 1-136,-3 4-152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17540,'-4'15'1528,"8"-4"-1024,4 0-208,6-2 704,2-3-263,7-6-305,2-5-136,6-5-120,-1-2-80,-2-6-184,-2 1-128,-3-1-296,-3 2-241,-7 6 1226,-7 4-625,-9 9-393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16 521 12747,'-9'9'2016,"3"-2"-1064,5-1-304,1-2 2105,6-4-1681,2-3-111,7-6-249,3-2-160,4-5-184,2 0-112,1 1-248,0-3-152,-2 6-344,-1 3-232,-5 6 720,-3 3-208,-8 7-128,-2 2-73</inkml:trace>
  <inkml:trace contextRef="#ctx0" brushRef="#br0" timeOffset="1">357 498 14763,'1'0'115,"1"1"0,-1-1 0,0 0 0,1 0 0,-1 0 0,0-1 0,1 1-1,-1 0 1,0 0 0,1-1 0,-1 1 0,0-1 0,1 1 0,-1-1 0,0 0 0,0 1 0,0-1 0,0 0 0,0 0-1,1 0 1,-2 1 0,1-1 0,0 0 0,0-1 0,0 1 0,0 0 0,-1 0 0,2-2 0,3-5 200,0-2 0,7-17 0,-6 12 52,118-268 943,-88 200-1402,-31 70 58,-4 10 21,-1 0-1,2 0 1,-1 0-1,0 0 1,0 1 0,1-1-1,0 0 1,-1 1-1,1-1 1,0 1 0,0 0-1,0 0 1,4-4-1,-5 6 13,-1 0-1,0 0 0,0 0 0,0 0 0,0 0 0,0 0 0,0 0 1,1-1-1,-1 1 0,0 0 0,0 0 0,0 0 0,0 0 0,0 0 1,1 0-1,-1 0 0,0 0 0,0 0 0,0 0 0,0 0 0,1 0 1,-1 0-1,0 0 0,0 0 0,0 0 0,0 0 0,1 0 0,-1 0 1,0 1-1,0-1 0,0 0 0,0 0 0,0 0 0,0 0 0,1 0 1,-1 0-1,0 0 0,0 0 0,0 1 0,0-1 0,0 0 1,0 0-1,0 0 0,0 0 0,0 0 0,1 0 0,-1 1 0,0-1 1,0 0-1,0 0 0,0 0 0,0 0 0,0 1 0,0-1 0,0 0 1,0 0-1,0 0 0,0 1 0,3 22 0,-1 0 0,-2 1 0,-2 39 0,0-7 87,0 7-88,15 121 0,-7-167 912,-6-16-896,0-1 0,1 0 0,-1 1 1,0-1-1,1 1 0,-1-1 1,1 0-1,-1 1 0,0-1 0,1 0 1,-1 0-1,1 1 0,-1-1 0,1 0 1,-1 0-1,1 0 0,-1 1 0,1-1 1,-1 0-1,1 0 0,0 0 1,-1 0-1,1 0 0,-1 0 0,1 0 1,-1 0-1,1 0 0,-1 0 0,1-1 1,-1 1-1,1 0 0,8-5 133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14171,'-2'-7'889,"-3"-6"395,5 12-1253,0 1 0,0 0 0,0 0 0,0 0 0,0-1 0,0 1 0,0 0 0,0 0 0,0 0 0,0 0 0,0-1 0,0 1 0,0 0 1,0 0-1,1 0 0,-1 0 0,0-1 0,0 1 0,0 0 0,0 0 0,0 0 0,0 0 0,0 0 0,1-1 0,-1 1 0,0 0 0,0 0 0,0 0 0,0 0 0,1 0 0,-1 0 1,0 0-1,0 0 0,0 0 0,0 0 0,1 0 0,-1 0 0,0 0 0,0 0 0,0 0 0,1 0 0,-1 0 0,0 0 0,0 0 0,0 0 0,0 0 0,1 0 0,-1 0 0,0 0 1,0 0-1,0 0 0,0 0 0,1 0 0,-1 0 0,0 0 0,0 1 0,0-1 0,0 0 0,0 0 0,1 0 0,-1 0 0,5 4 142,0 0 0,0 0 0,0 0 0,-1 0 0,1 1 0,-1 0 0,0-1 0,0 2 0,5 8 0,12 15 39,-20-27-200,0-1-1,0 0 1,0 1-1,1-1 1,-1 0 0,0 0-1,1 0 1,-1 0 0,1 0-1,0 0 1,-1 0-1,1 0 1,-1 0 0,1-1-1,0 1 1,0-1 0,-1 0-1,1 1 1,0-1-1,0 0 1,0 0 0,0 0-1,-1 0 1,1 0 0,0 0-1,2-1 1,1-1 6,-1-1 1,1 1 0,-1-1-1,1 0 1,-1 0 0,0 0-1,0-1 1,3-3-1,31-33 86,9-9-6,-42 44-88,0 1 0,1-1 1,-1 1-1,1 1 0,0-1 1,13-5-1,-17 9-7,-1-1 0,1 1 0,-1-1 1,1 1-1,-1-1 0,1 1 0,-1 0 1,1 0-1,0 0 0,-1 0 0,1 0 0,-1 0 1,1 1-1,0-1 0,-1 0 0,1 1 1,-1-1-1,1 1 0,-1 0 0,0-1 0,1 1 1,-1 0-1,1 0 0,-1 0 0,0 0 0,0 0 1,0 0-1,0 0 0,0 1 0,0-1 1,0 0-1,0 0 0,0 1 0,0-1 0,-1 1 1,1-1-1,0 1 0,0 1 0,2 7 24,-1 0-1,1 0 0,-1 1 0,0 16 0,-1-19-10,1 13-8,0-8-82,-1 1-1,0 0 1,-1 0-1,-2 19 1,4-59-982,2 2 730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12179,'2'-4'883,"4"7"-535,12 14-157,-14-13 22,118 106 404,252 175 1,-363-278-577,-6-3 24,0 0-1,1 0 1,0-1-1,0 0 1,0 0-1,0 0 1,7 1-1,-13-4-51,0 0 0,1 0 0,-1 1 0,0-1 0,1 0 0,-1 0 0,0 0 0,0 0 0,1 0-1,-1 0 1,0 0 0,1 0 0,-1 0 0,0 0 0,1 0 0,-1-1 0,0 1 0,0 0 0,1 0 0,-1 0 0,0 0 0,1 0 0,-1-1 0,0 1 0,0 0 0,1 0 0,-1 0-1,0-1 1,0 1 0,0 0 0,1 0 0,-1-1 0,0 1 0,0 0 0,0 0 0,0-1 0,0 1 0,0 0 0,1-1 0,-1 1 0,0 0 0,0-1 0,0 1 0,0 0 0,0 0 0,0-1-1,0 1 1,0 0 0,0-1 0,0 1 0,-1 0 0,1-1 0,0 1 0,0-1 0,-7-19 341,6 18-294,-11-22 379,-1 0 0,-1 1 1,-30-37-1,11 15 81,-22-31 272,-182-250 1478,228 313-2291,-12-13-105,2-1 0,0 0 0,2-2-1,-20-45 1,37 73-47,-1 0 0,1 0 0,0 1 0,-1-1 0,1 0 0,0 0 0,0 0 0,0 0 0,0 1 0,0-1 0,0 0 0,0 0 0,0 0 0,0 0 0,0 0 0,1 1 0,-1-1 0,0-1 0,8 0-595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77 12899,'-10'-6'223,"-1"1"0,1 0 0,-1 1 0,0 0 0,0 0 0,0 1 0,0 1 0,-1 0 0,1 0 1,-1 1-1,1 1 0,-1-1 0,1 2 0,-1 0 0,1 0 0,-1 1 0,1 1 0,0 0 0,0 0 0,-18 9 0,14-5-198,1 0 0,0 1-1,1 0 1,0 1-1,0 1 1,1 0-1,1 0 1,-1 1-1,2 1 1,-1 0 0,2 0-1,0 1 1,0 0-1,-12 26 1,12-14-16,0 0 0,1 1-1,2 0 1,0 1 0,2-1 0,1 1 0,0 49 0,5-40-6,1 0 0,2 0 0,1 0 0,2 0 0,15 43 0,-17-63-6,0-1-1,1 1 1,1-1 0,0 0-1,1-1 1,1 0 0,11 14-1,-17-23 17,1-1 0,-1 1-1,1-1 1,0 0 0,1 0-1,-1 0 1,0-1 0,1 0-1,0 0 1,0 0 0,0-1-1,0 1 1,0-2 0,0 1-1,1-1 1,-1 0 0,1 0-1,-1 0 1,1-1 0,-1 0 0,10-2-1,-5 0 27,0-1 1,0-1-1,0 0 0,-1 0 0,0-1 1,0-1-1,0 1 0,0-2 0,-1 1 1,0-1-1,9-10 0,7-8 96,-1 0-1,28-41 1,-24 27-13,-3-1 0,-1-1-1,-2-1 1,-2-1 0,-2-1-1,-2-1 1,-1 0 0,-3-1 0,-2 0-1,5-51 1,-14 82-57,0 0 0,-1 0-1,-1 0 1,0 0 0,-1 0 0,-1 0 0,0 0-1,-10-26 1,12 37-54,-1 0 0,0-1 0,0 1 0,-1 0-1,1 1 1,-1-1 0,1 0 0,-1 1 0,-1-1 0,1 1 0,0 0-1,-1 0 1,1 0 0,-1 1 0,0-1 0,0 1 0,0 0 0,0 0 0,0 0-1,-1 1 1,1-1 0,0 1 0,-1 0 0,1 0 0,-1 1 0,1-1-1,-1 1 1,0 0 0,1 0 0,-1 1 0,1-1 0,-7 2 0,-1 2-123,0 0 0,0 0 0,0 1 0,0 1 0,1 0 1,0 0-1,0 1 0,1 0 0,0 1 0,-14 14 1,10-8-169,0 1 0,1 0 1,1 1-1,0 1 1,-18 33-1,19-22-281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 12883,'-11'5'123,"1"0"1,0 2-1,0-1 1,0 1-1,1 0 1,0 1-1,1 0 0,0 0 1,-10 14-1,0 2-11,2 0 0,-21 41-1,28-46-71,1 1 0,0 0 0,2 1 0,0-1 0,1 1 0,1 0-1,1 0 1,1 1 0,1 21 0,2-15 1,1-1 0,1 1 0,2 0 0,1-1 0,1 0 0,16 40 0,-10-37-22,0-1-1,3 0 1,0-1 0,2 0-1,1-2 1,1 0 0,1-1-1,1-1 1,1-1 0,1-1-1,1-2 1,45 30 0,-54-41-18,0-1 1,0 0-1,0-1 1,1-1-1,0 0 1,1-1-1,-1-1 1,1-1-1,18 1 1,-27-3 11,-1-1 1,1 0-1,0-1 1,-1 0-1,1 0 1,0-1-1,-1 0 0,0-1 1,1 0-1,-1 0 1,0-1-1,-1 1 1,1-2-1,-1 1 0,1-1 1,-1 0-1,-1-1 1,1 0-1,-1 0 1,8-9-1,-7 5 22,-1 0 1,0 0-1,-1 0 0,0-1 1,0 0-1,-1 0 0,0 0 1,-1 0-1,-1-1 0,0 1 1,1-18-1,-1-3 96,-2 0 0,-8-62 1,-1 32-36,-3 1 1,-2 1 0,-3 0 0,-3 1 0,-2 1 0,-3 1 0,-33-57-1,45 93-70,0 1-1,-2 0 0,-29-32 1,39 47-40,-1-1 1,0 1-1,0 0 1,0 1-1,0-1 1,-1 1-1,0 0 1,0 1-1,0 0 1,0 0-1,0 0 1,-1 1-1,1 0 1,-1 1-1,-10-2 1,13 3-22,1 1 1,-1-1 0,1 1-1,0 0 1,-1 0 0,1 0-1,0 1 1,0-1 0,0 1 0,0 0-1,0 0 1,0 1 0,0-1-1,1 1 1,-5 3 0,1 1-26,0 1 0,0-1 1,1 1-1,0 0 0,-8 15 1,2 3-171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649 299 10858,'4'-37'624,"0"3"-185,0-50 0,-4 75-313,0 1 1,-1 0-1,0 0 0,0 0 1,-1 0-1,0 0 1,-1 0-1,0 1 0,0-1 1,0 1-1,-7-11 0,8 15-86,-1 0 0,1 0 0,0 0-1,-1 1 1,0-1 0,1 1 0,-1-1 0,0 1-1,0 0 1,0 0 0,-1 1 0,1-1 0,0 1-1,-1-1 1,1 1 0,-1 0 0,1 0 0,-5 0-1,3 1-2,-1 0-1,0 0 1,0 1-1,1 0 1,-1 0-1,1 0 0,-1 1 1,1-1-1,-1 1 1,-7 4-1,-5 5 28,0 0-1,0 1 1,1 1-1,1 1 0,-16 16 1,3 1 0,1 1 0,1 2-1,2 0 1,-23 42 0,-67 158 125,93-182-139,3 0-1,2 1 1,2 1 0,3 0-1,2 1 1,2 0 0,0 65-1,9-90-15,0 1 0,2-1 0,2 0 0,1 0 0,1 0-1,13 34 1,-12-42-6,2-2 0,0 1-1,1-1 1,1-1 0,1 0-1,1 0 1,0-2 0,1 0-1,20 17 1,-26-26-5,1 0 0,1 0 0,-1-1 0,1 0 1,0-1-1,1 0 0,0-1 0,0 0 0,0-1 0,0 0 0,1-1 0,-1-1 0,1 0 1,0 0-1,-1-1 0,1-1 0,22-2 0,-16 0 22,1-1 0,-1-2 0,-1 1 0,1-2 0,-1-1-1,33-16 1,-27 9 12,0 0 0,-1-2 0,-1-1 0,27-25 0,-16 7 13,-1 0-1,-2-2 1,-1-2 0,-2 0 0,31-61 0,-34 50-25,-2 0 0,-1-1 0,14-61 0,-26 76-35,-2 0 1,-1-1 0,-2 0 0,-1 0 0,-4-59 0,0 79-41,-1 1 1,-1-1-1,-1 0 1,-1 1-1,0 0 1,-1 0-1,0 0 1,-1 1-1,-14-22 0,15 29 94,1 0-1,-1 0 0,-1 1 0,1 0 0,-1 0 0,-1 1 1,1 0-1,-1 0 0,0 0 0,0 1 0,0 1 0,-1-1 1,0 1-1,0 1 0,0 0 0,0 0 0,-18-3 0,9 5-3,0 1-1,0 1 0,-1 1 1,1 0-1,0 1 0,1 1 0,-1 1 1,-30 12-1,-27 16 85,36-14-67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1088 34 11875,'-10'-5'133,"-1"0"1,0 1 0,0 0 0,0 0 0,0 1 0,-1 0-1,0 1 1,-20-1 0,-1 3 140,-61 6 0,53 0-138,-1 1 0,2 2 0,-1 2 0,1 1 0,1 3 0,0 1 0,2 2 0,-1 1 0,2 2-1,1 2 1,1 1 0,1 1 0,1 2 0,1 1 0,1 2 0,2 1 0,-41 57 0,48-56-93,2 1 0,1 0 1,1 1-1,2 1 0,1 1 0,2 0 0,2 0 0,1 1 1,2 1-1,-5 70 0,11-58 6,2 0-1,3 0 1,1 0 0,3 0-1,2-1 1,2 0 0,31 81-1,-25-84-10,1 0 1,3-1-1,2-2 0,45 65 0,-57-93-23,0-1 0,1-1 0,0 0 0,1 0 0,1-1-1,24 14 1,-28-19 2,1-1-1,0-1 1,0 0-1,1 0 1,0-1-1,0-1 1,0 0-1,0-1 0,0-1 1,16 1-1,-8-3 23,-1-1-1,1-1 0,-1 0 0,0-2 0,0 0 1,0-2-1,-1 0 0,0-1 0,-1-1 0,21-12 1,6-8 116,-1-2 1,68-60-1,-54 37 27,-3-3-1,-3-2 1,-2-3-1,78-125 1,-84 111-61,-4-3 0,-3-1 0,-4-1 0,27-100 0,-51 149-89,-2-1-1,-1 0 1,-1-1 0,-2 1 0,-2-1 0,-1 1 0,-4-35 0,2 53-16,-1 1-1,0-1 1,-1 0 0,-1 1-1,0 0 1,-1 0-1,-15-24 1,16 29-12,-2 1 0,1-1 0,-1 1 0,-1 1 0,0-1 0,0 1 0,0 0 1,-1 1-1,1 0 0,-2 1 0,1 0 0,-12-5 0,6 5-38,0 0 1,0 1-1,-1 1 0,0 1 0,1 0 1,-1 1-1,-27 1 0,-2 4-180,-64 12 1,44-1 51,-79 27 1,58-10-46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0:5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6544 115 11210,'-22'-15'110,"0"1"0,0 1-1,-2 1 1,0 1 0,0 1 0,0 1-1,-1 1 1,-1 1 0,1 2-1,-1 0 1,-31-1 0,-78 6-63,0 6 1,-147 25-1,-262 81-149,426-84 146,-259 72 212,136-31-114,-3-10 0,-3-10 0,-370 24 0,401-62 60,-97 8 16,2 22-166,278-34-52,-312 67-11,261-51 7,2 3 1,-86 40 0,-543 315-203,662-349 193,3 2 0,0 1 1,3 3-1,1 2 0,2 2 0,1 1 0,3 2 0,-36 57 0,-173 248 9,91-141-4,118-153-1,-55 115-1,75-133 7,2 1 0,1 0 0,2 0 1,-8 51-1,15-59 3,2 1 0,0 0 1,2 0-1,2-1 1,1 1-1,8 39 1,-4-45 2,0 0 1,2-1 0,1 0 0,0 0 0,2-1 0,28 42 0,-10-25 27,3 0 1,59 57-1,-49-55-19,129 116 1,-147-139-9,2-1 0,0-1 0,0-1 0,2-2 0,38 16 0,-13-12 3,-1-3 1,2-1-1,0-4 0,1-1 0,0-3 0,0-3 1,1-2-1,-1-2 0,75-11 0,466-36 157,-435 43-155,222-35 0,-44-6-39,-250 38 60,164 8 0,129 11-33,113 10 80,-484-21-73,-1 1 0,0 0 1,0 1-1,0 0 0,0 0 0,-1 1 1,1 1-1,12 7 0,-19-10 1,-1 1 0,0-1 0,1 1 0,-1 0 0,0 0 0,-1 0 0,1 0 0,0 0 0,-1 1 0,0-1 0,0 1 0,0 0 0,0 0 0,0-1 0,-1 1 0,1 0 0,-1 0 0,0 1 0,-1-1 0,1 0 0,-1 0 0,0 0 0,0 0 0,0 1 0,-1 4 0,-10 36 47,9-38-43,0 0 1,0-1-1,0 1 1,1 0-1,0 1 1,0-1-1,1 0 1,0 12-1,1-18-9,-1-1 0,0 1-1,1 0 1,-1-1 0,0 1 0,1-1 0,-1 1-1,1-1 1,-1 1 0,1-1 0,-1 1 0,1-1-1,-1 1 1,1-1 0,-1 0 0,1 1 0,0-1-1,-1 0 1,1 0 0,0 1 0,-1-1 0,1 0-1,0 0 1,-1 0 0,1 0 0,0 0 0,-1 0-1,1 0 1,0 0 0,-1 0 0,1 0 0,0 0-1,-1 0 1,1-1 0,0 1 0,-1 0-1,1 0 1,0-1 0,26-11-8,-3-8 58,39-38-1,-20 16 99,-41 40-137,0 0 0,0 0 0,0 0 0,0 1 0,0-1 0,1 1 0,-1-1 0,0 1 0,1 0 0,-1 0 0,1 0 0,-1 0 0,1 1 0,-1-1 1,1 1-1,3-1 0,-2 2 3,0-1 0,0 1-1,-1 0 1,1 1 0,0-1 0,-1 1 0,1-1 0,-1 1 0,1 0 0,2 3 0,6 2-8,-1-1 0,1 0-1,0-1 1,1 0 0,-1-1 0,1-1-1,18 4 1,96 3 14,-87-8-4,51 8 1,-55-4-16,-11-2 1,1 1 0,34 12-1,-52-14 0,0 0-1,-1 1 0,1 0 0,-1 0 1,0 0-1,0 1 0,-1 0 0,1 1 1,-1-1-1,-1 1 0,10 12 0,-7-7 2,-1 1 0,0 0 1,-1 0-1,-1 1 0,0-1 0,0 1 0,3 16 0,-1 10 15,3 44-1,-7-49-9,1 0 1,12 42-1,-14-68-8,1-1 0,0 0 0,1 0 0,-1 0 0,1 0 0,1-1 1,-1 0-1,1 0 0,0 0 0,1 0 0,-1-1 0,1 1 0,10 6 0,7 2 0,1 0 0,39 16 0,7 5 4,-25-8 8,-26-15-2,40 20 0,-56-31-9,1 0-1,0 0 0,0 0 1,0 0-1,0 0 0,0-1 1,0 0-1,0 0 0,0 0 1,0 0-1,0-1 0,7-1 1,2-2-5,1-1-1,17-7 1,22-8-3,-27 16 8,0 1 0,0 1 0,52 3 0,-9 0-1,-5-3-4,84-16-1,63-24 14,-52 10 22,-157 32-30,195-42 7,-162 32-18,0-1 0,-1-2 1,48-25-1,-33 11-4,220-130 10,-239 136 8,-1 0 0,-1-2 1,-2-1-1,0-1 1,-1-2-1,-2 0 1,-1-1-1,-1-2 0,-1 0 1,-2-1-1,-1-1 1,-1 0-1,15-47 1,-10-3 2,-3 0 0,-3 0 0,-5-2 0,1-97 0,-14 58-5,-34-224 0,13 170-1,-16-125 0,23 206 7,-34-105 0,20 101 5,-76-266 16,86 284-34,-93-328 482,86 330-271,-2 1 1,-4 1-1,-45-73 0,60 122-218,-1 0-1,-2 2 1,0 0 0,-2 1-1,-33-27 1,-143-99-575,41 35 85,113 78 311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4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32 11947,'-23'9'204,"0"1"0,1 0 0,0 2 0,0 1 0,2 0 0,-1 2 0,2 0 1,0 1-1,1 1 0,-31 37 0,31-31-84,2 1 1,0 1-1,1 1 0,2 0 1,0 1-1,2 0 1,1 1-1,-12 57 0,14-37 22,1 0 0,3 1-1,2 0 1,6 83-1,0-99-59,1 0 0,1 0-1,2-1 1,1 0 0,1 0 0,2-1-1,30 55 1,-34-73-50,0 0 1,1-1 0,0 0-1,1 0 1,0-1-1,14 11 1,-17-16-12,1-1-1,-1 0 1,1 0 0,0-1-1,0 0 1,0-1 0,1 0-1,-1 0 1,1 0 0,0-1-1,13 1 1,-5-2 17,-1-1 0,0-1 0,0 0 0,0-1 1,0-1-1,0 0 0,0-1 0,-1-1 0,1-1 0,-1 0 0,20-11 0,-1-3 60,-1-1-1,-1-1 0,48-45 1,-41 30-6,-1-1 0,-3-3 0,-1 0 1,-2-3-1,52-91 0,-64 96-61,-1-1-1,-2-1 1,-2-1 0,-2 0 0,-2-1-1,-1 0 1,6-74 0,-15 91-22,0 0 0,-2 0 0,0 0 0,-2 0 0,-8-31 1,9 48-10,0 0 0,-1 0 0,-1 0 0,1 0 0,-1 1 0,-1-1 1,0 1-1,0 0 0,-1 0 0,1 1 0,-2 0 0,1 0 0,-1 0 0,0 1 1,0 0-1,-1 0 0,-10-6 0,5 6-18,-1 0-1,0 1 1,0 1 0,0 0-1,-1 1 1,0 0 0,1 1-1,-1 1 1,-28 1-1,3 2-35,0 3-1,-56 13 0,57-9 595,0 2-1,-71 31 1,89-31-287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2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26 358 12187,'0'3'120,"0"0"1,1 0 0,-1-1 0,0 1 0,1 0 0,0-1-1,0 1 1,0 0 0,0-1 0,0 1 0,0-1 0,0 1-1,1-1 1,0 0 0,-1 0 0,1 0 0,0 0 0,0 0-1,0 0 1,0 0 0,0 0 0,0-1 0,1 1 0,-1-1-1,1 0 1,-1 1 0,1-1 0,-1 0 0,1-1 0,0 1-1,-1 0 1,1-1 0,0 1 0,0-1 0,-1 0 0,1 0-1,0 0 1,0 0 0,-1-1 0,1 1 0,0-1 0,-1 0-1,1 1 1,0-1 0,-1-1 0,1 1 0,2-2 0,6-3 43,-1-1 0,1-1 1,-2 0-1,1 0 0,-1-1 1,0 0-1,-1 0 0,9-14 1,-4 4-58,-1 0 1,-1 0 0,15-40-1,-20 45-70,-2-1 0,0 0 0,0 0 0,1-22 0,-4 31-26,-1 1 0,1-1 0,-2 1 0,1 0 0,0-1 0,-1 1 0,0-1 0,0 1 0,-1 0 0,1 0 0,-1 0 0,-1 0 0,1 0-1,0 0 1,-7-8 0,7 11-6,0 0-1,0 0 0,0 0 1,0 1-1,0-1 0,0 0 1,-1 1-1,1 0 0,-1 0 1,1 0-1,-1 0 1,1 0-1,-1 0 0,0 0 1,0 1-1,1-1 0,-1 1 1,0 0-1,0 0 0,1 0 1,-1 0-1,0 1 0,1-1 1,-1 1-1,0-1 0,1 1 1,-1 0-1,-2 1 0,-3 2 6,1 0 0,-1 0-1,1 0 1,0 1-1,1 0 1,-1 0-1,1 0 1,-8 10-1,0 2 8,1 2 0,0-1 0,2 2-1,0-1 1,1 1 0,1 1 0,1 0-1,-7 30 1,6-14 17,2 0 0,1 1 0,2-1 0,1 46-1,3-69-15,0 1-1,2-1 1,0 0-1,0 0 1,6 18 0,-7-28-10,1 0 1,-1 0-1,1 0 1,0-1-1,0 1 1,0 0-1,0-1 1,1 0-1,-1 1 1,1-1-1,0 0 1,0 0-1,0-1 1,0 1 0,1-1-1,-1 1 1,1-1-1,-1 0 1,1 0-1,0-1 1,0 1-1,6 1 1,-1-2 16,1 0-1,0-1 1,0 1 0,0-2 0,0 0 0,0 0 0,0-1-1,-1 0 1,1 0 0,10-5 0,9-4-7,53-29 0,-58 27-134,-1 0 0,-1-2 0,0-1 0,-1-1 0,0-1 0,-2 0 0,0-1 0,22-31 0,-12 0-171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2992 15059,'2'-3'89,"-1"1"-1,1 0 0,0 0 1,0 0-1,0 0 0,0 1 1,0-1-1,0 0 0,0 1 1,1 0-1,-1-1 1,5-1-1,35-9-105,-27 8 175,520-173-161,-262 80-57,-172 66 43,167-28 1,107 8 46,102-19 48,261-120-46,-177 42-21,-171 85 87,-136 29 1,-181 20-74,103-32 1,64-45 5,-57 19-28,-77 30 18,68-22 28,-144 59-47,1 1 1,-1 1 0,1 1 0,0 2-1,44 5 1,26-1 14,-68-6 6,0-1 0,0-2 0,57-16 0,-54 11-5,1 2-1,61-6 1,43 15 27,33-4-4,-151 1-35,1-1 1,-1-1-1,0-1 1,-1-2-1,33-12 0,99-55-13,53-22-8,-59 48 48,208-41 0,-246 64-27,-2 3 50,-42 9 26,-1-2 0,86-32 0,-148 46-79,0-1 0,0 1-1,0 0 1,-1-1 0,1 0 0,0 0-1,-1 0 1,1 0 0,-1 0-1,1-1 1,-1 1 0,0-1-1,0 1 1,0-1 0,-1 0-1,1 0 1,1-4 0,-1 2 22,-1 1 0,0-1 0,0 0 0,-1 0 0,1 1 0,-1-1 0,0 0 0,-1 0 1,1 0-1,-1 0 0,-1-5 0,-7-23 341,-4-27-492,-25-191-800,22 176 978,-33-100-1,0 19-1,-23-62 67,72 216-114,-3-6 71,-1 0 0,1 1 0,-1-1 0,-9-12 0,11 18-62,1 1-1,0-1 1,-1 1 0,1 0 0,-1-1 0,1 1 0,-1 0-1,1 0 1,-1 0 0,0 0 0,1 0 0,-1 1-1,0-1 1,0 0 0,0 1 0,0-1 0,0 1 0,0 0-1,0 0 1,1 0 0,-1 0 0,0 0 0,0 0-1,0 0 1,0 1 0,-3 0 0,1-1-19,0 0 0,1 0 0,-1 0 0,0-1 0,0 1 0,1-1 1,-1 0-1,1 0 0,-1-1 0,-5-2 0,-21-5-39,21 8 50,1 1-1,-1 1 0,1 0 0,0 0 0,-1 1 0,1 0 0,0 0 0,0 1 0,0 0 0,-14 7 0,13-6 7,0 0 0,-1 0 1,1-1-1,-1 0 0,0 0 1,-20 1-1,9-4 8,1-2 0,-1 0 0,-31-8 1,31 5-16,0 1 1,0 1-1,-29 0 1,-180 18-27,124-6 38,52-2 1,1 2 0,-74 23 1,-3 1-65,-65 5-100,-136 31 77,-19 3-138,110-25-142,-226 15-445,155-27 68,253-26 596,-271 36-288,-4-23 418,-56-10 62,4 35-38,94 12-39,-217 35-189,-255 43 89,683-116 106,-509 112-332,456-114 400,-350 67 841,376-66-884,-12 3-201,99-17 118,-1 0 0,1 1 1,-29 14-1,44-18 82,-1 0 1,0 0-1,1 1 1,-1-1-1,1 1 1,0 0-1,0 1 0,0-1 1,1 1-1,0 0 1,0 0-1,0 1 1,0-1-1,1 1 0,0 0 1,0-1-1,1 2 1,0-1-1,0 0 1,0 0-1,0 1 0,1-1 1,0 0-1,1 1 1,-1-1-1,2 13 1,1 9 30,2-1 0,1 1 1,1-1-1,12 35 0,48 104 33,-49-126 15,45 114 320,-7 4-1,58 272 0,-47-88-156,-66-338-241,0-1 0,1 0 0,0 1 0,0-1 0,0 0 0,0 1-1,0-1 1,0 0 0,1 0 0,-1 0 0,1 0 0,0 0 0,0-1 0,0 1 0,1 0 0,-1-1 0,1 1 0,4 3 0,3-2 33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2300 68 10954,'-1'-1'84,"1"-1"-1,-1 0 0,1 1 1,-1-1-1,0 0 0,0 1 1,1-1-1,-1 1 0,0 0 1,0-1-1,-1 1 0,1 0 1,0-1-1,0 1 0,-1 0 1,1 0-1,-1 0 1,1 0-1,-1 0 0,1 1 1,-1-1-1,1 0 0,-1 1 1,0-1-1,1 1 0,-1-1 1,0 1-1,1 0 0,-1 0 1,-3 0-1,-6 0 127,0 1 0,0 0-1,0 1 1,-11 2 0,-6 2-49,-127 5 483,114-10-292,-1 2-1,1 1 0,0 2 1,-72 21-1,-148 53-154,85-29-125,140-38-44,0 2-1,1 0 1,1 3-1,1 1 0,-35 26 1,-144 126 47,166-131-75,39-34 1,-212 190 26,172-149 36,2 2 0,-56 79 1,27-21 30,-91 135 33,155-226-97,1 1-1,0 0 1,1 1-1,1 0 1,1 0-1,0 0 0,2 1 1,-5 30-1,8-33-19,0-1-1,1 1 1,1 0-1,0 0 1,1-1-1,1 1 1,0-1-1,1 0 1,1 0-1,13 28 1,14 18 43,4 0 0,76 98 1,-97-142-44,0 0 0,1-1 0,1-1 0,1 0 0,0-1 0,0-1 0,2-1 0,-1 0 0,2-2 0,30 12 0,-18-10 29,1-2-1,0-2 1,1-1 0,0-2 0,0-1-1,36 0 1,-11-3-10,-1-3 0,1-2 1,-1-2-1,0-3 0,0-3 0,66-22 0,29-18 58,155-60-11,-231 75-52,-2-4 0,81-58 0,-102 61 2,-3-2 1,-1-3 0,-2-2 0,-2-1-1,-2-3 1,-2-2 0,42-66-1,-51 59-7,-3-1-1,-3-1 1,23-69-1,-38 94-6,0 4 44,-2-1 0,-1-1 0,-2 0 0,-1 0 0,4-52 0,0-15-89,0 0-92,-10 81 99,-1 0 0,-1 0 0,-1 0 0,-9-36 0,8 43 24,-1 1 0,0 0 0,-1 0-1,0 1 1,-1-1 0,0 1 0,-1 1 0,1-1-1,-12-10 1,0 0 9,-138-134 20,141 143-36,0 0 1,-1 2-1,0-1 1,-1 2-1,0 0 1,0 1-1,0 1 1,-1 1-1,0 0 1,-31-3-1,-14 1-18,-110 3 0,87 8 15,1 3 1,-129 28-1,-158 71-63,322-86 62,1 2 0,0 2 0,2 2-1,1 2 1,-67 54 0,21-4-98,-114 123 1,140-127 32,-99 145-1,-25 101 39,157-255 30,3 1 1,-32 103-1,48-123 0,3 1 1,2 1 0,1 0-1,-1 82 1,9-116 4,0 0 0,1-1 0,0 1 1,1-1-1,1 1 0,0-1 0,1 0 1,0 0-1,1 0 0,1-1 0,0 1 1,0-1-1,1-1 0,1 1 0,0-1 1,0-1-1,1 1 0,1-2 0,0 1 0,21 15 1,2-3-1,0-2 1,1-1-1,2-2 1,68 24-1,-37-20-3,130 21 0,-163-37 6,0-1 1,0-2-1,1-2 0,-1 0 0,1-3 1,-1 0-1,0-3 0,-1 0 0,1-3 1,-1 0-1,-1-2 0,59-29 0,422-288 10,-427 264 1,96-93 0,64-88 24,-240 238-32,61-63 69,-4-4 0,-3-2-1,89-151 1,-8-38 61,-108 193-105,40-136 0,-66 185-23,-1 0 0,-2-1-1,0 0 1,0-28 0,-3 46-3,-1 0-1,-1 0 1,1 0-1,-1 0 1,0 0-1,0 0 1,0 0-1,-1 0 1,0 0-1,-1 0 1,1 1-1,-1-1 1,0 1 0,0 0-1,0 0 1,-1 0-1,0 0 1,0 1-1,0-1 1,-1 1-1,-8-7 1,3 6-2,1 0-1,-1 1 1,1 0 0,-1 1 0,0 0 0,0 0-1,-21-2 1,-77 0 1,76 5 4,-36-1 81,0-2 1,-102-19-1,150 18-161,0-1 0,0-1 0,1-1-1,0-1 1,0 0 0,0-1 0,1-2 0,1 1 0,0-2 0,0 0 0,1-1-1,-25-27 1,11-1-363,22 31 167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23 12387,'-2'-2'44,"0"0"1,1 0 0,-1 0 0,0 1 0,0-1-1,-1 0 1,1 1 0,0 0 0,0 0 0,-1-1 0,1 1-1,-1 1 1,1-1 0,-1 0 0,1 0 0,-1 1-1,1 0 1,-1-1 0,1 1 0,-1 0 0,0 0-1,1 1 1,-1-1 0,1 0 0,-1 1 0,1 0-1,-1-1 1,1 1 0,-1 0 0,1 0 0,-1 1-1,1-1 1,-4 3 0,-6 5 46,1-1 0,0 2 0,0 0 0,1 0 0,-9 12 0,-5 8 3,1 1-1,1 1 0,2 1 1,1 1-1,2 0 1,2 2-1,0 0 0,3 0 1,-9 44-1,15-53-51,1 0-1,1 1 1,2 0-1,0 0 1,2 0 0,2 0-1,0-1 1,2 1 0,0 0-1,2-1 1,2 0-1,0 0 1,17 34 0,-19-47-30,1-1 0,1-1 1,0 1-1,1-1 0,1-1 1,0 0-1,0 0 0,13 10 1,-19-17-5,1-1 1,1 1 0,-1-1 0,0 0-1,1 0 1,0 0 0,-1-1 0,1 0 0,0 0-1,0-1 1,0 1 0,1-1 0,-1-1 0,0 1-1,0-1 1,0 0 0,1 0 0,-1-1-1,0 0 1,0 0 0,10-3 0,-6 0 17,0-1 0,0 0 0,-1 0 0,1-1 0,-1-1 0,0 1 0,-1-2 0,0 1 0,0-1 0,12-14 0,-2-3 61,-1 0 0,24-46 1,-21 30-9,-1 0 1,-3-2-1,-1 0 0,15-73 0,-24 80-44,-1-1 0,-2 0-1,-1 0 1,-2 0 0,-1 0-1,-8-41 1,6 60-16,-1 0 0,-1 0 0,0 1 0,-2 0 0,0 0 0,-13-22 0,17 34-12,0 0 0,0 0 0,-1 1 0,0-1-1,0 1 1,0 0 0,0 0 0,-1 1 0,0-1-1,-8-4 1,10 7-5,-1-1 0,1 1-1,-1 0 1,1 0 0,-1 1 0,1-1-1,-1 1 1,0-1 0,1 1 0,-1 1-1,1-1 1,-1 0 0,0 1-1,1-1 1,-1 1 0,1 0 0,-1 1-1,-4 1 1,1 1-14,0 0 0,0 0-1,1 0 1,-1 1 0,1 0-1,0 0 1,1 1 0,-1-1 0,1 1-1,-7 11 1,3-3-19,1 0-1,1 0 1,0 1-1,-5 15 1,6-10-26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154 256 8386,'3'-1'108,"-1"0"1,0 0-1,0 0 1,1 0-1,-1 0 0,0 0 1,0-1-1,0 1 1,0-1-1,0 0 1,-1 0-1,1 1 1,0-1-1,-1 0 1,1 0-1,-1 0 0,0-1 1,0 1-1,1-3 1,-1 2 68,0 0 0,-1-1 0,1 1 1,-1 0-1,0-1 0,0 1 0,0-1 1,0 1-1,-1 0 0,1-1 0,-1 1 0,-2-5 1,0 0 117,0 0 1,-1 0 0,0 1 0,0 0 0,-1 0 0,1 0-1,-2 0 1,1 1 0,-1 0 0,-11-10 0,14 14-194,0 0 0,0-1 0,0 2 0,-1-1 0,1 0 0,0 1 0,-1-1 0,1 1 0,-1 0 0,0 0 0,1 0 0,-1 1 1,0-1-1,0 1 0,1 0 0,-6 0 0,7 1-66,0 0 1,0-1-1,0 1 1,0 0-1,0 0 1,0 0-1,1 0 1,-1 1-1,0-1 0,1 0 1,-1 1-1,1-1 1,-1 1-1,1-1 1,0 1-1,0 0 1,0 0-1,0 0 1,0-1-1,0 1 1,0 0-1,0 0 1,1 0-1,-1 0 0,1 0 1,0 0-1,-1 1 1,1-1-1,0 0 1,0 0-1,1 2 1,-1 8 4,1 0 1,0-1-1,1 1 1,1 0-1,0-1 1,0 0-1,1 1 0,1-2 1,10 21-1,0-6-48,1 0-1,36 42 1,-42-56-13,0 1 1,2-2 0,23 19-1,-33-27 16,1 0 1,0 0-1,-1 0 0,1 0 0,0-1 0,1 1 0,-1-1 0,0 0 0,0 0 1,0 0-1,1 0 0,-1-1 0,0 1 0,1-1 0,-1 0 0,1 0 0,-1 0 0,0 0 1,1-1-1,-1 0 0,0 1 0,1-1 0,5-3 0,-6 2 12,0 0-1,0-1 1,-1 1-1,1-1 1,-1 0 0,1 0-1,-1 0 1,0 0-1,0-1 1,0 1 0,-1 0-1,1-1 1,-1 1-1,0-1 1,0 0 0,0 1-1,0-1 1,-1 0-1,1 0 1,-1 1-1,0-8 1,0-3 64,-1 0 0,-1 0 0,0 0 0,-6-22 0,2 18 39,-1 1 0,0-1 0,-2 1 0,0 0 0,0 1 1,-2 0-1,0 1 0,-16-18 0,18 22-32,-1 1 0,-1 0 1,0 1-1,0 0 0,-1 1 0,0 0 1,0 1-1,-1 0 0,0 1 0,0 0 1,-21-6-1,32 11-118,-1 1 0,0-1 0,1 1 0,-1-1 0,0 1 0,0 0 0,1 0 0,-1 0 1,0 0-1,0 0 0,-2 1 0,3 0-61,1 0 0,0 0 0,-1 0 0,1 0 0,0 0 1,0 0-1,-1 0 0,1 0 0,0 0 0,0 1 0,0-1 1,1 0-1,-1 1 0,0-1 0,0 1 0,1-1 0,-2 3 0,-1 2-322,-2-3-161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2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1317 7474,'0'-1'35,"0"1"0,0 0 0,0-1 0,0 1 0,0 0 1,0-1-1,0 1 0,0 0 0,0-1 0,0 1 0,0 0 1,1-1-1,-1 1 0,0 0 0,0 0 0,0-1 0,0 1 0,0 0 1,1-1-1,-1 1 0,0 0 0,0 0 0,0-1 0,1 1 1,-1 0-1,0 0 0,0 0 0,1-1 0,-1 1 0,0 0 1,1 0-1,-1 0 0,0 0 0,1 0 0,-1-1 0,0 1 1,1 0-1,-1 0 0,0 0 0,1 0 0,-1 0 0,1 0 0,7 16 959,4 39-19,-10-47-849,12 57 228,2 0 0,4-2 0,2 0 1,50 98-1,-48-111-161,27 79 1,5 60 71,-30-100-158,31 119-27,52 159 45,-109-367-115,0 1-1,0-1 1,0 1 0,0-1-1,0 1 1,0 0 0,0-1-1,1 1 1,-1-1-1,0 1 1,0-1 0,0 1-1,1-1 1,-1 1 0,0-1-1,1 1 1,-1-1 0,1 0-1,-1 1 1,0-1 0,1 1-1,-1-1 1,1 0 0,0 1-1,2-15 305,-3 10-249,0 0 0,1 0 0,0 1 1,0-1-1,0 0 0,2-4 0,-3 8-56,0 0-1,1-1 1,-1 1-1,0-1 1,1 1-1,-1-1 1,0 1-1,1 0 1,-1-1-1,0 1 1,1 0-1,-1-1 1,1 1-1,-1 0 0,1 0 1,-1-1-1,1 1 1,-1 0-1,0 0 1,1 0-1,0 0 1,0 0-1,0 0 0,0 0 0,0 0 0,0 0 1,0 1-1,0-1 0,0 1 0,0-1 0,0 0 0,0 1 0,0-1 1,0 1-1,-1 0 0,1-1 0,1 2 0,5 4-4,0 0-1,1-1 0,0 0 0,0 0 1,1-1-1,-1 1 0,1-2 0,0 0 1,0 0-1,0 0 0,0-1 0,0 0 1,1-1-1,-1 0 0,1-1 1,-1 0-1,0 0 0,1-1 0,17-3 1,22-8-93,86-32 1,5-2-113,-118 41 167,1 0 0,0 2 0,0 0 0,34 1-1,132 19-31,-29-1 67,-124-15 2,0-1-1,53-7 0,-46-1-1,0-1-1,-1-2 1,56-24 0,119-63 23,30-12 1,-122 69-84,2 5 0,1 6 1,160-16-1,202-40-95,-6-35 36,-102 40 102,8 30 0,-257 33 21,0-5 1,158-50-1,-147 28 4,224-60 55,-202 76 172,188-9-1,-120 15-42,-182 14-146,-1-2 1,73-25-1,-54 13-26,0 4 0,94-15 1,150 2 27,-7 5-49,-287 25 3,0-2 0,1 0 0,-2-2-1,1 0 1,-1-1 0,0-1 0,0 0-1,-1-2 1,0 0 0,-1-1 0,0-1-1,-1 0 1,24-23 0,-36 30 10,-2 3 0,-1 0 1,1 0 0,0 0 0,0 1 0,-1-1-1,1 1 1,1-1 0,-1 1 0,0-1 0,0 1-1,0 0 1,1 0 0,-1 0 0,0 1-1,4-2 1,-5 2-10,-1-1 0,0 1 0,1-1 0,-1 1 0,0 0 0,0-1 0,1 1 0,-1-1 0,0 1 0,0-1 0,0 1 0,0-1 0,0 1 0,0-1 0,0 1 0,1-1 0,-1 1 0,-1-1 0,1 1 0,0-1 0,0 1 0,0-1 0,0 1-1,0-1 1,0 1 0,-1-1 0,1 0 0,-5-19 36,4 17-36,-5-30-41,1 0-1,2 0 1,1-39-1,1 12-55,-31-402-3,26 392 88,-6-63-35,8 109 34,-1 1 0,-1-1 0,-12-32 1,16 51 5,-1-1 1,1 0 0,-1 1-1,-1 0 1,1 0-1,-1 0 1,0 0 0,0 0-1,0 1 1,-1-1 0,1 1-1,-1 0 1,-6-3 0,2 2 7,1 1 0,-1 1 0,0-1 1,0 1-1,0 1 0,-1 0 1,-16-2-1,-36-7-134,1-3 1,0-2-1,-64-27 1,69 23-104,34 13 190,0 2-1,-1 0 1,0 1-1,1 2 1,-1 0-1,0 2 1,0 0-1,-40 6 1,-11 7 131,-96 31 0,54-13-25,-351 43 51,134-28-123,74 6 0,-117 19-16,-450 0-26,358-40-229,-342 18-187,-71 25 288,637-35 197,-373 112-1,310-54 32,-368 105 180,331-105-32,255-66-570,-152 76 0,215-93 258,1 1-1,-47 37 0,29-14-91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7361 1826 11795,'-54'50'565,"38"-34"-254,-29 23 1,38-35-283,1 1-1,0-2 0,-1 1 1,1-1-1,-1 0 0,0 0 1,0-1-1,-1 0 0,-7 1 1,-12 1-17,-1 1 1,1 1-1,-47 18 0,27-5-13,-1-2 1,0-2-1,-2-2 0,1-3 0,-1-2 1,-63 3-1,-118 10 317,-18 0-309,-79 15-223,11-1 241,208-30 39,1 5 1,-205 46-1,221-32 59,-2-5 0,-1-3 0,-147 5 0,91-20-189,-275 8-13,304 0 158,-180 35-1,31 18-8,-154 30-270,-626 124 465,948-190-161,-418 113-96,475-124-24,1 2 0,1 3 0,1 1 0,0 2-1,2 2 1,0 1 0,2 3 0,2 1 0,-59 59 0,26-16 41,-82 108 1,123-141-33,2 2 0,2 0 0,2 2 1,-33 85-1,-43 232-105,29 7 40,69-358 73,-3 10 3,-20 140 62,22-135-36,1 0 1,0 0 0,2 1-1,5 31 1,-2-41-9,1-1 1,0 0-1,1 0 1,1 0-1,0-1 1,1 0-1,0 0 1,1-1-1,1 0 0,0 0 1,15 13-1,-2-4-2,1 0 0,0-2 0,2-1-1,46 26 1,-26-21-32,0-3 1,1-1-1,1-3 0,0-2 0,92 16 0,-39-17-36,195 0 0,258 11 255,-302-10-39,274-12 108,-254-7-209,-143 8-56,0 6 0,162 32 1,247 90 11,-445-102 11,143 65 0,73 70 52,-4 0 28,-244-138-117,1-3 1,0-2-1,81 16 1,-40-19-11,162 7 1,108-20 33,-240-6-9,398-3-11,1-30-105,-288 8 61,488-47-61,-483 48 48,345-79 0,-149 9-42,7 37 60,-388 53 39,294-21-101,-2-20-137,-96-5 62,202-31 93,-344 63 82,-1-5 0,-1-5 0,-1-5 0,184-80 0,-161 46 5,181-117 0,-267 151-6,158-108-4,-174 114 4,-1-2 1,-1-2-1,44-51 0,-61 59 2,0-1-1,-2 0 1,0-1-1,-2-1 1,0-1 0,-2 0-1,9-35 1,-11 28-8,-1 0 1,-2-1-1,-1 1 1,-2-1-1,-3-61 0,-2 72-47,-2 0-1,0 1 1,-1-1-1,-2 1 0,0 0 1,-2 0-1,0 1 1,-1 0-1,-2 1 1,0 0-1,-1 1 0,-1 1 1,-1 0-1,-27-27 1,29 35 69,-2 0 0,1 1 0,-1 1 0,-1 0 0,0 1 0,0 0 0,-31-8 0,-11 0 82,-59-7 0,1 0 57,-78-37-7,139 40-114,-1 3 0,-1 2 1,-93-13-1,87 25-56,73 8-89,27-2 29,0-2 1,0-1-1,71-12 0,112-33 290,-141 27-102,2-3-56,-2-2-1,129-58 1,-108 33 7,141-92 1,457-307-230,-546 341 88,-4-7 1,174-171-1,-283 246 64,-1-2-1,-3-1 0,36-54 0,-54 68 35,-1 0 0,-2-1 0,0 0 0,-2-1-1,-2-1 1,14-60 0,-14 33 48,-4 0 0,-1-101 0,-21-117-93,9 189 1,1 20 16,-2 2-1,-18-70 1,16 99 39,0 1 1,-3 1 0,-1 0-1,-1 0 1,-29-44-1,-15-8-35,-5 2 0,-3 4 0,-93-87 0,137 146 12,-1 0 0,-1 2 0,-1 1 0,0 1-1,-1 2 1,0 0 0,-54-18 0,-13 4 3,-106-18 0,120 31 2,0 5-1,-1 2 1,0 4-1,-101 9 1,81 4 6,0 5 1,-195 54-1,-419 153 21,436-134-42,-174 76 3,7 22-35,61-24-17,-1192 510-38,1245-520 72,-78 34-101,374-169 115,-54 14 1,-37-7-39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1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1728 13 9042,'-72'10'367,"0"2"1,1 3-1,0 4 1,2 3-1,0 2 1,2 4-1,1 2 1,-65 42-1,-161 127-93,227-147-247,3 3-1,-69 80 1,39-29 23,-79 120 1,141-181-37,3 2-1,1 0 1,3 2-1,1 0 1,-26 97-1,31-72-7,4 1-1,2 1 0,4 0 0,4 100 0,7-109-11,2 0 0,3 0-1,3-1 1,3 0 0,26 72-1,-22-90 4,1-2 0,3 0 0,1-2 0,2 0 0,3-2 0,1-1 0,37 40 0,-37-50-3,0-1-1,2-2 1,2-1 0,0-1-1,2-2 1,0-2 0,1-1-1,70 28 1,-35-25-45,0-3 0,128 19 1,-84-26-131,120-1 1,-193-13 126,0-2 1,0-2 0,0-2-1,-1-1 1,0-3 0,-1-1-1,0-2 1,0-2 0,-2-1-1,53-31 1,-29 9 72,-3-3-1,-1-3 1,-2-2 0,76-80 0,177-235 548,-206 227-31,101-172 0,-164 235-365,-3-2 1,-4-2-1,-2-1 0,32-120 1,-35 68-29,17-165 1,-37 192-106,-5 0 0,-9-122 0,2 196-29,0 0 1,-2 0-1,0 1 0,-13-34 0,12 46-2,0-1-1,-1 1 1,0 0-1,-1 1 0,-1 0 1,0 0-1,-1 1 1,-20-20-1,10 16 5,0 0 0,-1 1 1,-1 1-1,0 2 0,-1 0 0,-1 1 0,1 1 0,-2 1 1,1 1-1,-1 2 0,-33-5 0,-30 0 36,-169 0 0,251 11-47,-154 2 3,-69-2-271,157-2 111,-81-15-1,132 13 121,1 0 0,-31-11 0,34 8-9,0-1-1,-19-13 0,34 19 42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240 352 11322,'1'-20'779,"0"6"-344,0 0 0,-1 1 0,-1-1 0,0 1 0,-1 0 0,-6-22 0,8 33-290,-1 0-1,0 1 1,1-1 0,-1 0 0,0 1-1,0-1 1,0 0 0,0 1 0,0-1-1,-1 1 1,1 0 0,0-1-1,-1 1 1,1 0 0,-1 0 0,-2-2-1,2 2-74,1 1 0,0 0 0,-1 0-1,1 0 1,-1-1 0,1 1 0,-1 0-1,1 1 1,-1-1 0,1 0 0,-1 0-1,1 1 1,-1-1 0,1 1-1,0-1 1,-1 1 0,1-1 0,0 1-1,-1 0 1,1 0 0,0 0 0,0 0-1,-2 2 1,-8 7 158,1 0 1,0 1-1,1 1 0,1 0 1,-14 23-1,-30 73 209,42-84-408,0 0 0,1 1 0,2 0-1,-9 51 1,16-74-27,-1 1-1,1-1 1,0 1-1,0-1 1,0 1 0,1-1-1,-1 1 1,0-1-1,1 1 1,0-1-1,0 1 1,-1-1 0,1 0-1,1 1 1,1 2-1,-2-4 0,0 0 0,0 0 0,1 0-1,-1 0 1,0-1 0,1 1 0,-1 0-1,0-1 1,1 1 0,-1-1 0,1 0-1,-1 1 1,1-1 0,-1 0 0,1 0 0,-1 0-1,1 0 1,-1 0 0,1 0 0,-1-1-1,1 1 1,-1 0 0,0-1 0,1 1-1,-1-1 1,1 1 0,-1-1 0,0 0-1,3-1 1,5-3 2,0-1 0,0 0 0,-1 0 0,0-1 0,0 0 0,0 0 0,7-11-1,46-64 15,-57 76-15,30-45 14,-2-1 1,-2-1 0,-3-2 0,-2-1 0,20-70 0,-43 121-14,0-1 0,0 0-1,0-1 1,-1 1 0,0-1 0,0 1 0,0 0 0,-1-1 0,0-6 0,0 13-2,0-1-1,0 1 1,0 0-1,-1 0 1,1 0-1,0 0 1,0 0-1,0-1 1,0 1-1,0 0 1,0 0-1,0 0 1,-1 0-1,1 0 1,0 0-1,0 0 1,0 0-1,0-1 1,-1 1-1,1 0 1,0 0 0,0 0-1,0 0 1,0 0-1,-1 0 1,1 0-1,0 0 1,0 0-1,0 0 1,-1 0-1,1 0 1,0 0-1,0 0 1,0 0-1,0 0 1,-1 0-1,1 1 1,0-1-1,0 0 1,0 0-1,0 0 1,0 0-1,-1 0 1,1 0-1,0 0 1,0 1-1,0-1 1,0 0-1,0 0 1,0 0-1,-1 0 1,1 0-1,0 1 1,0-1-1,0 0 1,0 0-1,0 0 1,0 0-1,0 1 1,-6 8 6,0 0 1,1 0-1,0 1 1,0 0-1,1 0 1,0 0-1,1 0 1,-3 17-1,-2 1 17,-35 140 113,39-146-116,1 0 0,1 1 1,1-1-1,1 1 0,4 37 0,-3-57-47,-1 1 1,1 0 0,0-1 0,0 1-1,1-1 1,-1 1 0,0-1-1,1 0 1,0 0 0,0 0 0,0 0-1,0 0 1,1 0 0,-1 0-1,1-1 1,3 4 0,-4-4-19,1-1 0,0 0 1,0 1-1,-1-1 0,1 0 0,0 0 0,0-1 1,0 1-1,0 0 0,0-1 0,0 0 0,0 0 1,0 0-1,0 0 0,0 0 0,0-1 0,0 1 1,0-1-1,4-1 0,21-12-191,-4-7-73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15003,'1'2'91,"0"0"0,0 0-1,0-1 1,0 1 0,0 0 0,0-1-1,1 1 1,-1-1 0,1 1 0,-1-1-1,1 1 1,0-1 0,-1 0 0,1 0 0,0 0-1,0 0 1,0 0 0,0 0 0,0-1-1,-1 1 1,2-1 0,-1 1 0,0-1-1,0 0 1,0 0 0,0 0 0,0 0-1,0 0 1,0 0 0,0 0 0,0-1-1,0 1 1,0-1 0,0 1 0,0-1-1,0 0 1,0 0 0,2-2 0,7-3-20,0-1 0,-1 0 1,0-1-1,-1 0 0,0-1 1,0 0-1,0 0 0,9-15 1,-8 9-24,0 0 0,-1 0 1,-1-1-1,0-1 0,6-20 1,-12 31-34,-1 4-6,0-1 1,0 1-1,0-1 0,0 0 1,-1 1-1,1-1 0,-1 0 1,0 0-1,1 1 0,-1-1 0,-1 0 1,1 1-1,0-1 0,-1 0 1,0-3-1,1 5-6,-1 1 0,1 0 1,0-1-1,0 1 0,-1 0 0,1 0 1,0-1-1,-1 1 0,1 0 0,0-1 1,-1 1-1,1 0 0,0 0 0,-1 0 1,1 0-1,-1-1 0,1 1 0,0 0 1,-1 0-1,1 0 0,-1 0 0,1 0 1,-1 0-1,1 0 0,0 0 0,-1 0 1,1 0-1,-1 0 0,1 0 0,0 0 1,-1 1-1,1-1 0,-1 0 0,1 0 1,0 0-1,-1 0 0,1 1 0,0-1 1,-1 0-1,0 1 0,-14 13 77,14-13-72,-14 16 33,2 0 0,0 1 0,1 0 1,1 1-1,1 0 0,1 1 0,0 0 0,1 0 0,2 1 0,0 0 0,1 0 0,1 1 0,1-1 0,-1 24 0,4-41-34,0 1-1,1-1 1,-1 1-1,1-1 1,0 0-1,0 1 1,1-1-1,-1 0 1,4 8-1,-4-11-5,0 1 1,0-1-1,1 1 0,-1-1 0,0 0 0,0 1 0,1-1 1,-1 0-1,1 0 0,-1 0 0,1 0 0,-1 0 0,1 0 0,0-1 1,0 1-1,-1 0 0,1-1 0,0 0 0,0 1 0,-1-1 1,1 0-1,0 0 0,0 0 0,0 0 0,0 0 0,-1 0 1,4-1-1,4-1-13,0-1 0,0 0 1,-1 0-1,1-1 0,-1 0 1,1-1-1,-1 0 0,0 0 1,13-12-1,7-8-92,26-31 1,-54 56 103,61-75-202,-26 29 44,-18 28 100,-16 18 61,-1-1 0,0 1-1,0 0 1,0 0 0,0 0 0,0 0-1,1 0 1,-1 0 0,0-1 0,0 1-1,0 0 1,0 0 0,1 0-1,-1 0 1,0 0 0,0 0 0,0 0-1,1 0 1,-1 0 0,0 0 0,0 0-1,0 0 1,1 0 0,-1 0-1,0 0 1,0 0 0,0 0 0,0 0-1,1 0 1,-1 0 0,0 0 0,0 1-1,0-1 1,1 0 0,-1 0-1,0 0 1,0 0 0,0 0 0,0 0-1,0 1 1,1-1 0,-1 0 0,0 0-1,0 0 1,0 0 0,0 1-1,0-1 1,0 0 0,0 0 0,0 0-1,0 0 1,0 1 0,0-1 0,0 0-1,0 0 1,0 1 0,1 12 169,-11 42 404,7-45-460,1-1 0,0 1 0,1 0 0,-1 0 0,2-1 0,0 1 0,0 0 1,0 0-1,4 13 0,-4-22-101,0 0-1,0 0 1,1 0 0,-1 0 0,1-1 0,-1 1 0,1 0-1,-1 0 1,1 0 0,-1-1 0,1 1 0,0 0 0,-1-1-1,1 1 1,0 0 0,0-1 0,-1 1 0,1-1 0,0 1 0,0-1-1,0 0 1,0 1 0,0-1 0,0 0 0,0 1 0,-1-1-1,3 0 1,0 0 3,0 0 0,0-1 0,0 1 0,0-1 0,0 1 0,0-1 0,0 0 0,-1 0 0,4-2 0,7-4-3,0-1 1,20-15-1,-32 22-15,60-51-114,-37 31-47,0 1-1,35-22 0,-56 41 137,-1 0 1,0 0-1,0-1 0,0 1 0,1 1 0,-1-1 0,0 0 0,1 0 0,-1 1 0,4-1 1,-6 1 16,1 0 1,-1 0-1,0 0 1,1 1-1,-1-1 1,0 0-1,1 0 1,-1 0-1,0 0 1,1 0 0,-1 1-1,0-1 1,1 0-1,-1 0 1,0 0-1,0 1 1,1-1-1,-1 0 1,0 0-1,0 1 1,1-1-1,-1 0 1,0 1 0,0-1-1,0 0 1,0 1-1,1-1 1,-3 19-195,-3-2 71,-1-1 0,-1 0 0,0 0 0,-1-1 0,-1 0 0,0-1 0,-23 27 0,29-38 112,0-1 0,0 1 0,-1-1 0,1 0 0,-7 3-1,10-5 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278 338 14931,'-4'-3'222,"-1"-1"0,0 1 0,0 0-1,0 0 1,0 0 0,0 1 0,-1 0-1,1 0 1,-1 0 0,1 0 0,-1 1 0,0 0-1,1 1 1,-1-1 0,0 1 0,0 0 0,0 0-1,1 1 1,-1 0 0,0 0 0,1 0-1,-9 3 1,4-1-136,0 0 0,0 1-1,1 0 1,-1 1 0,1 0-1,0 1 1,0-1 0,1 2-1,0-1 1,0 1 0,-11 13 0,15-16-78,1 0 1,0 1 0,1 0 0,-1 0 0,1 0 0,0 0 0,0 0 0,-2 8 0,4-12-9,0 0 0,0 0 1,-1 0-1,1 0 0,0 0 0,0 1 0,0-1 1,0 0-1,0 0 0,0 0 0,1 0 0,-1 1 1,0-1-1,1 0 0,-1 0 0,0 0 0,1 0 1,-1 0-1,1 0 0,0 0 0,-1 0 0,1 0 1,0 0-1,0 0 0,-1-1 0,1 1 0,0 0 1,0 0-1,0-1 0,0 1 0,0 0 0,0-1 1,0 1-1,0-1 0,0 0 0,0 1 0,0-1 1,1 0-1,-1 0 0,0 1 0,0-1 0,0 0 1,2 0-1,4 0 0,1-1 1,-1 0-1,0 0 1,1 0 0,-1-1-1,0 0 1,0-1-1,0 1 1,0-1-1,0-1 1,-1 1-1,8-6 1,7-6 0,-1 0-1,24-24 1,-19 15 9,-2-1 0,-1 0-1,35-55 1,-45 60-1,-1 1 0,-1-1 0,-1-1 0,-1 0 0,-1 0 0,9-43 0,-13 36 19,-3 28-28,0 0 1,0 0 0,0 0 0,0-1 0,0 1 0,0 0 0,0 0 0,0 0 0,0-1 0,0 1 0,0 0 0,0 0 0,0 0 0,0 0 0,0-1 0,0 1 0,0 0-1,0 0 1,0 0 0,-1-1 0,1 1 0,0 0 0,0 0 0,0 0 0,0 0 0,0 0 0,0-1 0,0 1 0,-1 0 0,1 0 0,0 0 0,0 0 0,0 0 0,0 0-1,-1 0 1,1 0 0,0-1 0,0 1 0,0 0 0,0 0 0,-1 0 0,1 0 0,0 0 0,0 0 0,0 0 0,-1 0 0,1 0 0,0 0 0,0 0 0,0 0 0,0 0 0,-1 0-1,1 0 1,0 1 0,0-1 0,0 0 0,0 0 0,-1 0 0,1 0 0,0 0 0,0 0 0,0 0 0,0 0 0,-1 1 0,-8 10 39,0 6-7,0 1 0,1 0 1,1 1-1,-9 35 0,7-11 47,-5 51 1,13-80-54,0 0 0,0 0 1,1 0-1,1 0 1,3 17-1,-4-28-19,1 0 1,-1 0-1,1-1 0,0 1 1,0-1-1,0 1 0,0 0 0,1-1 1,-1 0-1,0 1 0,1-1 1,0 0-1,0 0 0,-1 0 0,1 0 1,0 0-1,1 0 0,-1-1 1,0 1-1,0 0 0,1-1 1,-1 0-1,1 0 0,-1 0 0,1 0 1,0 0-1,-1 0 0,1-1 1,0 1-1,-1-1 0,1 0 0,0 1 1,0-1-1,3-1 0,3 0 3,1-1-1,-1 0 1,0-1-1,1 0 1,-1 0-1,0-1 1,-1 0 0,1-1-1,-1 0 1,0 0-1,0-1 1,0 0-1,7-7 1,3-5 0,0-1 1,-1 0-1,24-37 1,-35 47-13,-1 0 1,1 0-1,-2-1 1,5-10-1,-8 7-12,-8 9 1,5 5 11,1-1 0,-1 0 0,1 1 0,-1-1 0,1 1 0,-1-1 0,1 1 0,-1 0 0,1 0 0,0-1 0,-3 3 0,-2 3-2,0 1 0,0 0 0,0 0 0,1 1 0,0 0 0,0 0-1,1 0 1,-4 9 0,3-5-2,1 0-1,0 0 0,1 0 1,0 0-1,-2 17 0,5-27-11,0 0-1,-1 1 0,1-1 1,0 0-1,0 0 0,0 0 1,1 0-1,-1 0 0,0 0 1,1 0-1,-1 0 0,1 0 1,0 0-1,-1 0 0,1 0 1,0 0-1,0 0 0,1 0 1,-1-1-1,0 1 0,1 0 1,-1-1-1,0 1 0,1-1 1,0 0-1,-1 1 0,1-1 1,0 0-1,0 0 0,0 0 1,0 0-1,0 0 0,0-1 1,0 1-1,0-1 0,0 1 1,0-1-1,0 0 0,0 1 0,0-1 1,0 0-1,4-1 0,5 0-368,1 0 0,-1-1 0,0-1 0,0 0-1,0 0 1,15-7 0,15-10-147,-1-1-178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31 14411,'0'-1'119,"-1"-19"840,-1 11-491,2 9-458,-1 0 0,1 0 0,0 0 0,0 0 0,0 0 0,0 0 0,0 0 0,0 0 0,-1 0 0,1 0-1,0 0 1,0 0 0,0 0 0,0 0 0,0 0 0,-1 0 0,1 0 0,0 0 0,0 0 0,0 0 0,0 0-1,0 0 1,-1 0 0,1 0 0,0 0 0,0 0 0,0 0 0,0 0 0,0 0 0,-1 0 0,1 0 0,0 1 0,0-1-1,0 0 1,0 0 0,0 0 0,0 0 0,0 0 0,0 0 0,0 0 0,-1 1 0,1-1 0,0 0 0,0 0 0,-5 9 190,1 0 1,0 0-1,0 0 1,0 0 0,1 1-1,1-1 1,-3 17 0,1-6-63,-11 53 310,4 1 1,-3 116 0,29 149 972,-11-309-1292,-2-12-38,0 1 0,-1 0-1,-1 21 1,0-39-90,0-1 0,0 0 0,0 0 0,0 0 0,0 0 0,0 0-1,0 0 1,0 1 0,0-1 0,0 0 0,0 0 0,0 0 0,0 0 0,0 0 0,0 0 0,0 1 0,0-1 0,0 0 0,0 0 0,-1 0 0,1 0-1,0 0 1,0 0 0,0 0 0,0 0 0,0 1 0,0-1 0,0 0 0,0 0 0,0 0 0,0 0 0,-1 0 0,1 0 0,0 0 0,0 0 0,0 0 0,0 0-1,0 0 1,0 0 0,0 0 0,-1 0 0,1 0 0,0 0 0,0 0 0,0 0 0,0 0 0,-1 0 0,-4-5 8,-3-10-20,-11-34-71,-40-117-445,58 162 509,0 0-1,0 0 1,0 0-1,0 0 1,1 0-1,0 0 1,0 0-1,0 0 1,0-1-1,1 1 1,-1 0-1,3-5 0,-2 6 14,1 0-1,0 0 0,-1 0 1,1 1-1,0-1 0,0 1 1,1 0-1,-1-1 0,0 1 1,1 0-1,0 0 0,-1 1 1,1-1-1,0 0 0,0 1 1,4-2-1,25-10-3,-1-2-1,-1-1 1,0-1 0,-1-2-1,49-41 1,-52 35-240,0-2 0,-2-1 0,0 0 0,-3-2 0,0-1-1,-2 0 1,-1-2 0,19-48 0,-32 70 25,-1-1 0,5-24 0,-9 33 186,1 0 0,-1 0 0,0 1 0,0-1 0,0 0 1,0 0-1,0 0 0,-1 1 0,1-1 0,-1 0 0,0 0 0,0 1 0,0-1 0,0 1 0,0-1 0,0 1 0,-1-1 0,-2-3 0,3 5 33,0 0 0,0 0-1,0 0 1,0 0 0,0 0 0,0 1 0,0-1 0,0 1 0,0-1 0,0 0 0,-1 1 0,1 0 0,0-1 0,0 1 0,0 0 0,-1-1 0,1 1 0,0 0 0,0 0 0,-1 0 0,1 0 0,0 0 0,-2 1 0,0 0 20,1 0 0,-1 0 0,0 0 0,1 1 0,-1-1 1,1 1-1,0-1 0,-1 1 0,1 0 0,-2 2 1,-4 5 101,1-1 1,0 2 0,1-1 0,-8 14-1,-1 8 94,1 0 0,2 1 0,0 1 0,3 0-1,0 0 1,3 1 0,0 0 0,3 0 0,0 0-1,2 0 1,2 1 0,1-1 0,2 0 0,9 42-1,-8-60-182,0 1 0,1-1-1,1-1 1,0 1 0,1-1-1,1 0 1,19 24 0,-28-38-40,0-1 0,0 0 0,0 1 0,1-1 0,-1 0 0,0 1 0,0-1 0,0 0 0,1 0 0,-1 1 0,0-1 0,0 0 0,1 0 0,-1 1 0,0-1 1,0 0-1,1 0 0,-1 0 0,0 0 0,1 1 0,-1-1 0,0 0 0,1 0 0,-1 0 0,0 0 0,1 0 0,-1 0 0,0 0 0,1 0 0,-1 0 0,0 0 0,1 0 0,-1 0 0,0 0 0,1 0 0,-1 0 0,0 0 1,1 0-1,-1-1 0,0 1 0,0 0 0,1 0 0,-1-1 0,5-17-684,-8-25 28,-3 5 349,-4-4-114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12571,'5'2'149,"1"0"0,0 0 0,0-1 1,0 1-1,0-1 0,1-1 0,-1 1 1,0-1-1,0 0 0,0-1 0,1 1 0,-1-1 1,7-2-1,-4 0 23,-1 0 0,1-1 0,-1 0 1,0 0-1,-1-1 0,1 0 0,-1 0 0,10-8 0,-4-1 71,0 0 0,0 0 0,-2-1 0,0 0 0,0-1 0,-2-1 0,16-34 0,-23 45-196,2-1 9,0-1 0,-1 0 0,-1 0 1,1-1-1,-1 1 0,-1-1 0,1 1 0,-1-14 0,-1 21-53,0 1 0,0 0 0,0 0 0,0-1 0,0 1 0,0 0 0,0-1 0,0 1 0,0 0-1,0 0 1,0-1 0,0 1 0,0 0 0,-1 0 0,1-1 0,0 1 0,0 0 0,0 0 0,0-1-1,0 1 1,-1 0 0,1 0 0,0 0 0,0-1 0,0 1 0,-1 0 0,1 0 0,0 0 0,0 0 0,-1-1-1,1 1 1,0 0 0,0 0 0,-1 0 0,0 0 0,-9 6 52,-10 16-1,7-1 7,0-1-1,2 1 1,0 1 0,2 0 0,0 0 0,1 1 0,-5 28-1,12-46-34,0 1 0,1-1-1,-1 0 1,2 9 0,-1-13-21,0 0 0,0 0 0,0 0 1,0 0-1,0-1 0,1 1 0,-1 0 1,0 0-1,0 0 0,1 0 0,-1 0 1,1-1-1,-1 1 0,1 0 1,-1-1-1,1 1 0,-1 0 0,1-1 1,0 1-1,-1 0 0,1-1 0,0 1 1,0-1-1,0 1 0,-1-1 0,1 0 1,0 1-1,0-1 0,0 0 0,0 1 1,-1-1-1,1 0 0,0 0 0,0 0 1,0 0-1,0 0 0,1 0 1,10-3 14,-1 0 1,1-1 0,-1 0-1,0 0 1,0-1 0,-1-1 0,20-13-1,3-1 5,-13 9-6,36-18 11,-51 26-25,0 2 1,0-1-1,0 0 0,1 1 0,-1 0 1,0 0-1,0 1 0,1 0 0,6 0 1,-11 0 2,0 0 0,0 0 0,1 1 1,-1-1-1,0 0 0,0 1 0,1-1 1,-1 1-1,0-1 0,0 1 0,0 0 1,0 0-1,0-1 0,0 1 0,0 0 1,0 0-1,0 0 0,0 0 0,-1 0 1,1 0-1,0 0 0,-1 0 0,1 0 1,-1 0-1,1 1 0,0 1 1,0 3 47,0-1 0,0 1 1,0 0-1,-1 10 1,0-4 80,0-12-130,0 1-1,0-1 1,0 0-1,0 1 1,0-1-1,0 0 1,0 0-1,0 1 1,0-1-1,0 0 0,0 0 1,0 1-1,0-1 1,1 0-1,-1 0 1,0 1-1,0-1 1,0 0-1,0 0 1,0 1-1,1-1 1,-1 0-1,0 0 0,0 0 1,0 1-1,1-1 1,-1 0-1,0 0 1,0 0-1,0 0 1,1 1-1,-1-1 1,0 0-1,1 0 1,-1 0-1,0 0 0,0 0 1,1 0-1,-1 0 1,0 0-1,0 0 1,1 0-1,-1 0 1,1 0-1,15-9 151,12-19-42,-1-5-104,-2-2-1,31-55 0,-5 7-186,-51 82 173,0 1 1,0 0-1,1-1 0,-1 1 1,0 0-1,0 0 1,0-1-1,1 1 1,-1 0-1,0-1 0,0 1 1,0 0-1,1 0 1,-1 0-1,0-1 0,1 1 1,-1 0-1,0 0 1,0 0-1,1 0 0,-1-1 1,0 1-1,1 0 1,-1 0-1,0 0 1,1 0-1,-1 0 0,0 0 1,1 0-1,-1 0 1,1 0-1,-1 0 0,0 0 1,1 0-1,-1 0 1,0 0-1,1 0 0,-1 1 1,0-1-1,0 0 1,1 0-1,-1 0 0,0 0 1,1 1-1,-1-1 1,0 0-1,0 0 1,1 1-1,-1-1 0,0 0 1,1 1-1,9 19-42,-6-13 35,-3-5 11,0 0 0,0 0 0,0 0-1,1-1 1,-1 1 0,0 0 0,1-1 0,0 1-1,-1-1 1,1 0 0,0 1 0,0-1-1,0 0 1,0 0 0,0 0 0,0 0-1,0-1 1,0 1 0,0-1 0,0 1-1,0-1 1,0 1 0,1-1 0,-1 0-1,0 0 1,0 0 0,0-1 0,0 1-1,1 0 1,-1-1 0,0 1 0,0-1-1,0 0 1,0 0 0,0 0 0,0 0-1,0 0 1,0 0 0,3-3 0,2-1 5,0-1 1,0 0-1,0-1 1,0 1 0,-1-1-1,0 0 1,-1-1-1,5-8 1,-3 1-7,-2 5-18,-5 15-32,-2 1 59,1 1 1,-1-1 0,2 0 0,-1 1-1,1-1 1,0 0 0,0 1-1,1-1 1,0 1 0,0-1-1,0 0 1,1 0 0,0 0-1,4 10 1,-4-13 5,1 1-1,-1 0 1,0-1 0,1 1-1,0-1 1,0 0-1,0 0 1,0 0 0,1 0-1,-1-1 1,1 1-1,-1-1 1,1 0 0,0 0-1,0 0 1,0-1 0,0 1-1,0-1 1,0 0-1,1 0 1,-1 0 0,7 0-1,3-1 11,0-1 0,0 0 0,0-1-1,0-1 1,-1 0 0,1 0 0,-1-2-1,0 1 1,0-2 0,13-6 0,3-5 7,1-1-1,52-42 1,-76 55-30,4-3-7,-1 0 0,1-1 0,-2 1 0,12-16 1,-34 32 153,13-8-144,1 1 0,-1-1 0,0 1 0,0-1 0,1 1 0,-1-1 0,0 1 0,1 0 0,-1-1 0,1 1 0,-1 0 0,1-1 0,-1 1 0,1 0 0,-1 0 0,1 0 0,0-1 0,-1 1 0,1 0 0,0 0 0,0 0 0,0 0 0,0 0 0,0 1 0,0-1-4,0-1-1,1 0 0,-1 0 0,1 1 0,-1-1 1,0 0-1,1 0 0,-1 0 0,1 1 0,-1-1 1,1 0-1,-1 0 0,1 0 0,-1 0 1,1 0-1,-1 0 0,1 0 0,-1 0 0,1 0 1,-1 0-1,1 0 0,-1-1 0,1 1 0,-1 0 1,1 0-1,-1 0 0,0-1 0,1 1 1,0-1-1,16-6-193,-16 6 166,102-61-1449,-73 46 1166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13763,'-14'5'1672,"-6"2"-1024,-5 4-135,-2 5 871,-1 1-520,0 2-96,8-1-296,3 0-192,13-5-384,4-2-256,10-8 272,4-3-112,5-3-104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14491,'9'0'366,"0"0"1,-1 0-1,1-1 0,0 0 1,0-1-1,-1 0 0,1 0 0,10-5 1,-4 3 84,111-40 892,-108 37-1264,-1-1 1,-1-1-1,1 0 0,-2-1 0,16-13 1,-27 19-54,0 0 1,0 0-1,-1 0 0,1 0 1,-1 0-1,4-9 1,-6 12-18,-1 0 0,1 0 0,-1 0 1,1 0-1,-1 0 0,1 1 0,-1-1 0,0 0 1,0 0-1,1 0 0,-1 0 0,0 0 0,0 0 0,0 0 1,0 0-1,0 0 0,0 0 0,0 0 0,-1 0 1,1 0-1,0 0 0,0 0 0,-1 0 0,1 0 0,-1 0 1,1 1-1,-1-1 0,1 0 0,-1 0 0,1 0 1,-1 1-1,0-1 0,1 0 0,-1 1 0,0-1 0,0 0 1,0 1-1,1-1 0,-1 1 0,0-1 0,0 1 1,-1-1-1,-3 0 28,0 0-1,-1 0 1,1 1 0,0 0 0,0 0-1,0 0 1,0 0 0,0 1 0,0 0 0,-1 0-1,1 0 1,-8 4 0,-6 2 141,-34 19 1,36-16-96,0 0 0,1 1 1,0 1-1,-19 19 0,28-24-53,0 1 1,0-1-1,1 1 0,0 0 1,0 1-1,1-1 0,0 1 0,1 0 1,0 1-1,-4 12 0,8-19-24,-1-1 0,1 0 0,-1 0 0,1 1-1,0-1 1,0 0 0,0 0 0,0 1 0,0-1 0,1 0 0,-1 0-1,1 1 1,-1-1 0,1 0 0,0 0 0,0 0 0,0 0 0,0 0-1,0 0 1,1 0 0,-1 0 0,0 0 0,1-1 0,-1 1 0,1-1-1,0 1 1,0-1 0,-1 1 0,5 1 0,1 0-7,-1 0 0,1 0-1,0-1 1,0 1 0,0-2 0,0 1 0,0-1 0,10 1-1,4-2-150,1-1-1,0 0 1,-1-2-1,0-1 1,1 0-1,-1-1 1,-1-2-1,1 0 1,-1-1-1,-1-1 0,1 0 1,20-16-1,2-10-231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7 838 16355,'0'0'19,"0"0"-1,0 0 0,0 0 0,0 0 0,0-1 0,-1 1 0,1 0 1,0 0-1,0 0 0,0 0 0,0 0 0,0 0 0,0-1 0,0 1 1,0 0-1,0 0 0,0 0 0,-1 0 0,1 0 0,0 0 0,0 0 1,0 0-1,0 0 0,0 0 0,0 0 0,-1 0 0,1-1 0,0 1 1,0 0-1,0 0 0,0 0 0,0 0 0,0 0 0,-1 0 0,1 0 1,0 0-1,0 0 0,0 0 0,0 1 0,0-1 0,-1 0 0,1 0 1,0 0-1,0 0 0,0 0 0,0 0 0,0 0 0,0 0 0,0 0 0,-1 0 1,1 0-1,0 0 0,0 1 0,0-1 0,0 0 0,0 0 0,0 0 1,0 0-1,0 0 0,0 0 0,0 0 0,0 1 0,0-1 1,5 13 367,15 17-192,248 268-220,-223-252 40,-16-16-11,21 22 26,88 71 1,-137-122-31,0 0 0,0-1 0,0 1 0,0 0 0,0-1 1,0 1-1,0 0 0,0-1 0,0 0 0,0 1 1,1-1-1,-1 0 0,0 1 0,0-1 0,1 0 1,1 0-1,-2 0 1,-1 0-1,1-1 1,-1 1 0,1 0 0,-1-1 0,1 1-1,-1 0 1,1-1 0,-1 1 0,1-1 0,-1 1 0,1 0-1,-1-1 1,1 1 0,-1-1 0,0 0 0,1 1-1,-1-1 1,0 1 0,0-1 0,1 0 0,-1 0 0,1-6 3,0 1-1,0-1 1,-1 1 0,0-1 0,0-6 0,0 11-1,-4-39 7,-2 0 0,-1 1 0,-2 0 0,-1 0 0,-3 1 0,-1 1 0,-30-59 0,36 85-114,9 20 5,9 20-118,2-5-117,-9-21 23,-8-13 143,-1-3 114,4 8 134,-1 1 0,0-1-1,0 1 1,0-1 0,0 1-1,-5-5 1,-6-2 28,-24-18 0,15 13 430,90 106-74,-28-40-458,40 50-1,-76-96-6,-1-1 1,1 1-1,0 0 0,0-1 0,0 0 1,5 3-1,-8-5 2,1 1-1,-1-1 1,1 0 0,0 0 0,-1 0-1,1 1 1,-1-1 0,1 0 0,0 0-1,-1 0 1,1 0 0,0 0 0,-1 0-1,1 0 1,-1 0 0,1-1-1,0 1 1,-1 0 0,1 0 0,-1 0-1,1-1 1,0 1 0,-1 0 0,1-1-1,-1 1 1,1 0 0,-1-1 0,1 1-1,-1-1 1,1 1 0,-1-1-1,0 1 1,1-1 0,-1 1 0,0-1-1,1 1 1,-1-1 0,0 1 0,0-1-1,1 1 1,-1-1 0,0 0-1,0 1 1,0-2 0,3-9 18,0-1 1,-1 0-1,-1 1 1,0-1-1,0 0 0,-2 0 1,-1-16-1,-18-83 199,13 81-66,-1 2 1,-19-41-1,21 54-5,-1 1-1,-1 0 1,-1 0 0,0 1-1,0 0 1,-14-14 0,74 93 127,-37-51-310,-4-3-16,0-1 0,1-1 0,14 11 0,-25-21 49,0 0 0,0 0 0,1 1-1,-1-1 1,0 0 0,0 0 0,0 0 0,1 0 0,-1 0 0,0 0 0,0 0 0,0 0 0,1 0 0,-1 1 0,0-1 0,0 0 0,1 0 0,-1 0-1,0 0 1,0 0 0,1-1 0,-1 1 0,0 0 0,0 0 0,0 0 0,1 0 0,-1 0 0,0 0 0,0 0 0,1 0 0,-1 0 0,0-1 0,0 1-1,0 0 1,0 0 0,1 0 0,-1 0 0,0-1 0,0 1 0,0 0 0,0 0 0,0 0 0,1-1 0,-1 1 0,0 0 0,0 0 0,0-1 0,0 1-1,0 0 1,0 0 0,0 0 0,0-1 0,0 1 0,0 0 0,0 0 0,0-1 0,0 1 0,0 0 0,0 0 0,0-1 0,0 1 0,0 0 0,-1 0-1,1 0 1,0-1 0,0 1 0,-3-21-57,2 20 51,-101-345 155,101 342-141,1 4-5,0 0-1,0 0 1,-1-1 0,1 1-1,0 0 1,0 0 0,0 0-1,0 0 1,0 0 0,0 0-1,0-1 1,0 1 0,0 0-1,0 0 1,0 0-1,0 0 1,0-1 0,0 1-1,0 0 1,0 0 0,0 0-1,0 0 1,0 0 0,0-1-1,0 1 1,0 0 0,0 0-1,0 0 1,0 0 0,0-1-1,0 1 1,0 0 0,0 0-1,0 0 1,0 0 0,1 0-1,-1 0 1,0-1-1,0 1 1,0 0 0,0 0-1,0 0 1,0 0 0,1 0-1,-1 0 1,0 0 0,0 0-1,0 0 1,0 0 0,0 0-1,1 0 1,-1 0 0,0 0-1,0 0 1,0 0 0,0 0-1,1 0 1,-1 0 0,14 6-60,12 13-20,-15-10 59,-6-4 19,0 0 0,0-1 0,1 1 0,-1-1-1,1-1 1,0 1 0,11 4 0,-17-8 2,1 0 0,-1 0 1,1 0-1,-1 0 0,0 0 1,1 0-1,-1 0 0,1-1 0,-1 1 1,0 0-1,1 0 0,-1 0 0,1 0 1,-1 0-1,0-1 0,1 1 1,-1 0-1,0 0 0,1-1 0,-1 1 1,0 0-1,1-1 0,-1 1 0,0 0 1,0-1-1,1 1 0,-1 0 0,0-1 1,0 1-1,0-1 0,0 1 1,1 0-1,-1-1 0,0 1 0,0-1 1,0 1-1,0 0 0,0-1 0,2-21-14,-2 19 12,-1-51 15,-3-1-1,-20-103 1,24 158-13,0 0 0,0 0 0,0 0 0,0 0 0,1 0 0,-1 0 0,0 0 0,0 0 0,0 0 0,0 0 0,0 0 0,0 0 0,0 0 0,1 0 0,-1 0 0,0 0 0,0 0 0,0 0 0,0 0 0,0 0 0,0 0 0,1 0 0,-1 0 0,0 0 0,0 0 0,0 0 0,0 0 0,0 0 0,0 0 0,0 0 0,0-1 0,0 1 0,0 0 0,1 0 0,-1 0 0,0 0 0,0 0 0,0 0 0,0 0 0,0-1 0,0 1 0,0 0 0,0 0 0,0 0 0,0 0 0,0 0 0,0 0 0,0-1 0,7 10-9,10 22-20,-8-13 15,1 0 0,21 27 1,-31-45 14,0 0 0,0 0 0,0 0 0,0 0 1,0 0-1,0 1 0,0-1 0,0 0 0,0 0 0,0 0 1,0 0-1,1 0 0,-1 0 0,0 0 0,0 0 1,0 0-1,0 1 0,0-1 0,0 0 0,0 0 0,1 0 1,-1 0-1,0 0 0,0 0 0,0 0 0,0 0 1,0 0-1,0 0 0,1 0 0,-1 0 0,0 0 0,0 0 1,0 0-1,0 0 0,0 0 0,0 0 0,1 0 1,-1 0-1,0 0 0,0 0 0,0 0 0,0-1 0,0 1 1,0 0-1,0 0 0,1 0 0,-1 0 0,0 0 0,0 0 1,0 0-1,0 0 0,0 0 0,0-1 0,0 1 1,0 0-1,0 0 0,0 0 0,0 0 0,0 0 0,1 0 1,-1-1-1,0 1 0,0 0 0,0 0 0,0 0 1,0 0-1,0-1 0,0-16 30,-4-22 25,-11-37 20,-22-139 122,37 215-198,0 0-1,0 1 1,0-1-1,1 0 1,-1 0-1,0 0 1,0 0-1,0 0 1,0 0-1,0 0 1,0 0-1,0 0 1,0 0-1,0 0 1,0 0-1,0 0 1,0 0 0,0 0-1,0 0 1,0 0-1,1 0 1,-1 0-1,0 0 1,0 0-1,0 0 1,0 0-1,0 0 1,0 0-1,0 0 1,0 0-1,0 0 1,0-1-1,0 1 1,0 0 0,0 0-1,0 0 1,0 0-1,0 0 1,0 0-1,0 0 1,1 0-1,-1 0 1,0 0-1,0 0 1,0 0-1,0 0 1,0 0-1,0 0 1,0 0-1,0-1 1,6 12-32,8 15-11,-2 3-9,-2-6 27,19 36 0,-28-58 17,-1-1 0,0 1 0,0-1 0,1 1 0,-1 0 1,1-1-1,-1 1 0,0-1 0,1 1 0,-1-1 0,1 1 1,0-1-1,-1 1 0,1-1 0,-1 0 0,1 1 0,0-1 0,-1 0 1,1 1-1,-1-1 0,1 0 0,0 0 0,0 0 0,-1 1 1,1-1-1,0 0 0,-1 0 0,1 0 0,0 0 0,-1 0 1,1 0-1,0-1 0,0 1 0,-1 0 0,1 0 0,0 0 0,-1-1 1,1 1-1,0 0 0,-1-1 0,1 1 0,-1 0 0,1-1 1,-1 1-1,1-1 0,-1 1 0,1-1 0,-1 1 0,1-2 1,1 1-103,-1-1 0,0 0 1,0 0-1,0 1 1,0-1-1,0 0 1,0 0-1,0 0 0,-1 0 1,1 0-1,-1 0 1,1 0-1,-1-1 1,0 1-1,0 0 0,0-3 1,-14-39-646,3 10 228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16828,'2'-12'1528,"19"1"-1040,0-8-232,6 3 704,3-1-480,6-2-256,0-2-24,-4 4-200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15011,'0'1'1433,"8"5"-873,3 3-176,9 11 760,4 4-264,8 10-352,4 4-80,13-1-120,4-3-80,5-11-119,1-8-161,1-21-401,-2-10-255,-7-18 888,-8-6-312,-13-11-80,-8 1-104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13507,'0'10'1496,"-3"10"-992,-6 17-32,-2 12 705,-3 15-297,-5 6-128,0 6-96,2 2-96,1-4-136,1-2-120,3-13-704,5-13-1408,6-18 1592,2-8-224,9-12-160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35 120 14723,'-23'3'1392,"16"0"-943,2-3-153,17 0 760,8-2-240,13-4-256,4-2-128,12-4-144,4-1-48,8-2 8,2 0-104,-4 1-408,-3 1-264,-4 2 448,-5 1-64,-3 4-64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 14499,'-14'5'1320,"2"8"-832,4 0-119,6 5 935,4 2-488,6 3-224,5 2-88,7-4-56,6-4-64,11-10-72,8-4-87,5-10-241,3-4-136,-1-15-529,1-4-183,-6-16 664,-7-6-136,-11-2-152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14659,'-20'48'1496,"-2"6"-823,-1 2-217,-1 3 680,0 2-168,3 1-240,4 0-80,4-4-231,3 1-97,3-1-248,3-1-144,1-8-545,0-8 1986,2-19-1329,1-21 32,-3-9 32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16 320 13443,'-1'0'91,"0"0"1,0 1-1,0-1 1,1 1-1,-1-1 1,0 1-1,0-1 1,0 1-1,1 0 0,-1-1 1,0 1-1,1 0 1,-1-1-1,1 1 1,-1 0-1,1 0 1,-1 0-1,1-1 1,-1 1-1,1 0 0,0 0 1,-1 0-1,1 0 1,0 0-1,0 0 1,0 0-1,0 0 1,0 0-1,0 0 1,0 0-1,0 0 1,0 0-1,0 0 0,0-1 1,1 1-1,-1 0 1,0 0-1,1 0 1,-1 0-1,1 0 1,0 0-1,0 1 23,0 0 0,1 0-1,-1 0 1,1-1 0,-1 1 0,1-1 0,0 1-1,0-1 1,0 0 0,0 0 0,0 0-1,0 0 1,0 0 0,0 0 0,0 0 0,0-1-1,5 2 1,2-2 59,0-1 1,0 1-1,0-1 0,1-1 0,-1 0 0,-1 0 1,1 0-1,17-8 0,70-39 518,-87 43-622,45-27 79,-2-1-1,-2-4 1,-1-1-1,85-89 1,-118 106-154,-12 15-5,-8 8-28,0 3 32,0 0 0,1 1 0,0 0 0,0-1 0,0 1-1,0 0 1,1 0 0,0 0 0,0 1 0,0-1 0,-1 8 0,-2 13-8,-3 26-1,8-47 14,-3 21-92,2 0-1,2 47 0,0-61 94,1 0 0,0-1 1,1 1-1,0-1 0,0 0 1,1 0-1,1 0 0,8 15 1,-11-22-5,1-1 1,-1 1-1,1-1 0,0 0 1,0 0-1,0 0 1,0 0-1,4 3 0,-3-4-3,0 0-1,0 0 1,0-1-1,0 1 1,8 1-1,-10-3 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18 13339,'0'-12'1304,"-3"8"-896,-8 3-160,-11 11 552,-5 10-159,-7 21-297,-8 15-96,-2 19-136,-2 5-64,6 12 16,7 2-32,16 7 32,14-1 8,20-13-112,16-12-224,21-25 232,12-11-24,20-24-48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1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15051,'6'0'1072,"11"11"-775,4 8-65,10 17 432,3 11-144,6 19-176,2 7-16,-9 9-16,-10 4-24,-19 11-96,-11 11-136,-26 5-376,-15 0-112,-30-8 352,-14-5-72,-1-8-80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12571,'-3'5'1921,"3"83"27,1-21-1388,-8 147 395,-3 245-150,10-457-950,-1 16 849,1-18-682,0 0 0,0 0 1,0 0-1,0 0 0,-1 0 0,1-1 0,0 1 0,0 0 0,0 0 0,0 0 0,-1 0 0,1 0 0,0 0 0,0 0 1,0 0-1,0-1 0,-1 1 0,1 0 0,0 0 0,0 0 0,0 0 0,-1 0 0,1 0 0,0 0 0,0 0 0,0 0 1,0 0-1,-1 0 0,1 1 0,0-1 0,0 0 0,0 0 0,-1 0 0,1 0 0,0 0 0,0 0 0,0 0 0,0 0 1,0 0-1,-1 1 0,1-1 0,0 0 0,0 0 0,0 0 0,0 0 0,0 0 0,0 1 0,-1-1 0,1 0 0,0 0 1,0 0-1,0 0 0,0 1 0,0-1 0,0 0 0,0 0 0,0 0 0,0 1 0,0-1 0,0 0 0,0 0 0,0 0 1,0 1-1,0-1 0,0 0 0,0 0 0,0 0 0,1 1 0,-7-13 332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13 288 10090,'2'0'135,"1"-1"0,0 0-1,-1 0 1,1 0 0,-1 0-1,1 0 1,-1 0 0,1-1-1,-1 1 1,0-1 0,0 0-1,0 1 1,1-1 0,-2 0 0,1 0-1,0-1 1,0 1 0,-1 0-1,1 0 1,-1-1 0,0 1-1,0-1 1,0 0 0,0 1 0,0-1-1,0 0 1,-1 1 0,1-1-1,-1 0 1,0 0 0,0-3-1,2-10 146,-1-1 0,-1 1-1,-1-1 1,0 1-1,-1-1 1,-1 1 0,-1 0-1,0 0 1,-1 0 0,0 0-1,-8-14 1,12 29-259,1 0-1,0 0 1,0 1 0,-1-1 0,1 0-1,-1 1 1,1-1 0,-1 0 0,1 1-1,-1-1 1,1 1 0,-1-1 0,1 1 0,-1-1-1,0 1 1,1-1 0,-1 1 0,0-1-1,0 1 1,1 0 0,-2-1 0,2 1-4,-1 1 1,1-1 0,-1 0 0,1 0 0,-1 1 0,1-1 0,-1 0-1,1 0 1,-1 1 0,1-1 0,0 1 0,-1-1 0,1 0-1,0 1 1,-1-1 0,1 1 0,0-1 0,0 1 0,-1-1 0,1 1-1,0-1 1,0 2 0,-2 3 62,0 1 0,1 0 1,0 0-1,0 9 0,-1 9-50,2 1 0,2-1 0,0 0 0,1 0 0,1 0 0,1 0 1,2-1-1,0 0 0,1 0 0,19 35 0,-25-54-22,0-1 1,0 1 0,1-1-1,-1 0 1,1 0 0,0 0-1,0-1 1,0 1-1,0-1 1,1 1 0,-1-1-1,5 2 1,-6-3-3,-1-1-1,1 1 1,0-1-1,0 0 1,-1 1 0,1-1-1,0 0 1,0 0-1,-1 0 1,1 0 0,0 0-1,0-1 1,0 1-1,-1 0 1,1-1 0,0 1-1,-1-1 1,1 0-1,0 0 1,-1 1 0,1-1-1,-1 0 1,1 0-1,-1-1 1,0 1-1,1 0 1,-1 0 0,0-1-1,2-1 1,2-5-4,1 0 0,-1-1 0,0 1 1,-1-1-1,0 0 0,0 0 0,-1 0 0,-1-1 1,1 1-1,-1-1 0,-1 0 0,0 1 0,0-15 1,-1 6 1,-1 1 0,-1-1 0,0 0 0,-2 1 0,0-1 0,-10-25 0,-5-5-6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12955,'0'0'100,"1"0"0,0 0 0,0-1 0,0 1 0,-1 0 0,1 0-1,0 0 1,0 0 0,0 0 0,-1 0 0,1 1 0,0-1 0,0 0 0,0 0 0,-1 0 0,1 1 0,0-1 0,0 0 0,-1 1 0,1-1 0,0 1 0,-1-1 0,1 1 0,0-1 0,-1 1 0,1 0 0,-1-1 0,1 1 0,-1-1-1,1 1 1,-1 0 0,0 0 0,1-1 0,-1 2 0,17 36 1064,-9-18-710,-3-10-343,1 0 0,0 0 1,1 0-1,0-1 1,1 0-1,0-1 0,0 1 1,0-1-1,1-1 1,1 0-1,10 7 0,-14-11-113,0 0 0,0 0 0,0-1 0,0 1 0,1-1 0,-1-1 0,1 1 0,0-1 0,-1 0 0,1-1 0,0 0 0,0 0 0,-1 0 0,1-1 0,0 1 0,-1-2 0,1 1 0,0-1 0,-1 0 0,10-4 0,-6 0 170,-1 0 0,1 0 0,-1-1 0,0 0 0,-1 0 0,0-1 0,0 0 0,12-16-1,4-7 26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14331,'-10'18'1336,"-7"9"-712,-4 9-167,-8 15 535,-4 10-144,-4 12-160,-2 3-72,5 2-216,4 1-176,5-6-584,9-4-312,4-16 552,7-11-128,5-18-88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10338,'37'3'5111,"18"-3"-2784,75-9 0,53-17-1057,16-2-2568,-174 27 717,-31 5 171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 14603,'-1'2'121,"-1"0"-1,1 1 1,0-1-1,1 1 1,-1-1 0,0 1-1,1 0 1,-1-1-1,1 1 1,0 0 0,0-1-1,0 5 1,5 32 461,-5-38-558,2 7 104,0 1-1,0-1 1,1 0-1,0 0 1,0 0-1,0-1 1,1 1 0,1-1-1,-1 0 1,11 12-1,-11-14-71,0-1-1,1 0 1,-1 0-1,1-1 0,0 1 1,0-1-1,1 0 1,-1-1-1,1 1 0,-1-1 1,1 0-1,0 0 1,0-1-1,0 0 0,11 1 1,-5-1-136,0-1 1,0 0 0,1-1 0,-1-1-1,-1 0 1,1 0 0,0-2-1,0 1 1,-1-1 0,0-1 0,0 0-1,0 0 1,14-11 0,-12 7-381,-1-1 1,0 0 0,-1-1 0,-1 0-1,1 0 1,-2-2 0,1 1 0,-2-1-1,15-28 1,24-78-1332,-41 103 1843,0 3 621,-6 29 1137,-3 6-1157,-2-1-1,0 1 0,-2-1 1,-10 23-1,-43 83 662,33-74-823,13-23-320,-24 45-237,-47 137-1,85-207-91,4-11-69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 16548,'-13'-3'1544,"13"-3"-1056,6 3-176,17 1 648,4-1-208,17 0-263,8 1-145,14-2-320,1 0-208,5-3-369,4-1 473,-6 1-88,-4 2-72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 9114,'2'-1'200,"1"0"-1,-1 0 1,0 0 0,1 0-1,-1 0 1,1 0 0,-1 0-1,1 1 1,-1-1 0,5 1-1,18-7 2965,-46 16-1290,17-7-1769,-1-1-1,1 1 1,0 0 0,0 0-1,0 0 1,0 1 0,0-1-1,0 1 1,0 0 0,1 0-1,0 0 1,-1 1 0,1-1-1,0 1 1,-3 5 0,3-2-18,0 1 0,0-1 0,1 0 0,0 1 0,1 0 0,-1-1 0,1 10 0,1 57 191,1-38-162,-14 375 603,0 0-657,14-369-98,2-22-18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12827,'-1'2'205,"0"1"0,0-1 0,1 1 0,-1 0 0,1-1 0,0 1 0,0 0 0,0-1 0,0 1 0,0 0 0,0-1 0,1 1 0,-1-1 0,1 1 0,0 0 0,0-1 0,1 3 0,23 42 652,-19-37-595,6 10-81,2 0 1,0-1-1,0-1 1,2 0-1,1-1 1,32 26-1,-33-31-123,1-1 0,0-1 0,0-1 0,1 0 0,0-1 0,1-1 0,-1-1 0,30 6 0,-27-7 49,1-1 1,0-1-1,1-1 0,-1-1 0,0 0 0,1-2 0,29-5 1,-39 2-131,-15 1-676,-25 1-956,18 2 1536,-1-1-403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63 13371,'-1'-1'116,"1"0"0,0 0 0,0 0 0,-1 0 0,1 0 0,-1 0 0,1 0 0,0 0 1,-1 0-1,0 0 0,1 0 0,-1 0 0,0 0 0,-1-1 0,2 2-77,0 0-1,0 0 1,-1 0 0,1 0-1,0 0 1,0 0 0,-1 0 0,1 0-1,0 1 1,-1-1 0,1 0-1,0 0 1,0 0 0,-1 0-1,1 0 1,0 0 0,0 0-1,0 1 1,-1-1 0,1 0-1,0 0 1,0 0 0,0 1 0,-1-1-1,1 0 1,0 0 0,0 1-1,0-1 1,0 0 0,0 0-1,0 1 1,-1-1 0,1 0-1,-1 4 119,-1 0 0,1 0 0,0 0 0,0 0-1,1 0 1,-1 5 0,0 52 195,1-29-66,-5 48 0,-9-12 234,-3 0 0,-28 70 0,-17 67 23,87-263-545,126-518 55,-131 473-116,-26 112 11,-4 13 31,-65 252-56,32-111 83,2-29-5,-15 60 8,87-274-43,124-410-29,-128 398 56,-19 70 3,-13 41-6,0 3 6,-143 560 54,143-566-49,1-1 1,1 1 0,-3 30-1,6-44-9,3-28-2091,4 6 1710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93 7346,'-8'-11'1170,"1"-1"1,1 0 0,0-1-1,1 1 1,-4-16 0,6 23-26,3 9-635,2 12-81,6 5-353,1-1 0,1 0 0,1-1 1,0 0-1,2 0 0,0-1 0,1-1 0,1 0 0,1-1 0,0-1 0,1 0 0,0-1 0,1-1 0,1-1 0,0-1 0,0 0 1,2-1-1,-1-1 0,1-1 0,29 7 0,-36-13-33,-1 0-1,1 0 1,-1-2 0,27-1-1,-34-2 100,-12-2-55,-10-1 24,-74-21 292,-47-15-100,67 13-195,-77-43 0,129 64-91,17 9-30,10 5 6,311 192-21,-303-190 33,-14-6 19,0-1 0,0 0-1,0 1 1,-1-1 0,1 1-1,4 4 1,-38-11 637,17 4-1524,28-1-525,3 1 891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81 107 7650,'0'-8'692,"0"-1"0,0 0 1,1 0-1,1 0 1,-1 0-1,2 0 0,-1 1 1,1-1-1,0 1 1,6-11-1,-15 38-46,0 0 0,2 1 0,-4 26 0,3-16-383,-49 315 675,42-236-1145,3 131 0,9-233 124,-1-3 32,1 1-1,0-1 1,1 1 0,-1-1-1,1 0 1,-1 1 0,2-1-1,-1 1 1,0-1 0,4 7-1,-5-11 48,0 0 0,0 1 0,0-1 0,0 0 0,0 0-1,1 1 1,-1-1 0,0 0 0,0 0 0,0 0 0,1 0 0,-1 1 0,0-1 0,0 0-1,0 0 1,1 0 0,-1 0 0,0 0 0,0 1 0,1-1 0,-1 0 0,0 0-1,0 0 1,1 0 0,-1 0 0,0 0 0,1 0 0,-1 0 0,0 0 0,0 0 0,1 0-1,-1 0 1,0 0 0,0-1 0,1 1 0,-1 0 0,0 0 0,0 0 0,1 0-1,-1 0 1,0 0 0,0-1 0,0 1 0,1 0 0,-1 0 0,12-20-248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2:2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3198 14291,'-4'8'1262,"9"-23"-746,5-19-29,97-593 2509,-82 450-2734,168-1047 106,-25 159-462,-167 1049 70,-1 13 10,0 0 0,1-1 0,-1 1 0,0 0 0,1 0 0,0-1 0,0 1 0,0 0 0,0 0 0,0 0 0,1 0 0,-1 0 0,3-3 0,-3 6-1,-1 0-1,1 0 1,-1 0-1,1 0 1,0-1-1,-1 1 0,1 0 1,-1 0-1,1 0 1,0 0-1,-1 0 1,1 1-1,0-1 1,-1 0-1,1 0 0,-1 0 1,1 0-1,-1 1 1,1-1-1,0 0 1,-1 1-1,1-1 1,-1 0-1,1 1 1,-1-1-1,1 1 0,-1-1 1,0 0-1,1 1 1,-1-1-1,1 1 1,-1-1-1,0 1 1,0 0-1,1 0 1,14 23-973,-14-22 756,9 19-368,-11-14 219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29 123 10050,'-26'6'2888,"23"-5"-831,12-2-501,-3 0-1263,0 1-50,0-1 0,1 1 0,-1 1 0,0-1 0,1 1 1,-1 0-1,0 0 0,0 1 0,0-1 0,0 1 0,0 1 1,7 3-1,3 4 140,-2 0-1,28 23 1,-4-1-199,-34-30-182,0 1 1,-1-1 0,1 0 0,0 0 0,0-1 0,0 1-1,0-1 1,0 1 0,0-1 0,1-1 0,-1 1 0,0 0-1,1-1 1,-1 0 0,0 0 0,1-1 0,-1 1 0,0-1-1,0 0 1,1 0 0,-1 0 0,0 0 0,0-1 0,0 0-1,5-2 1,8-7-370,0 0 0,-1-1 0,-1 0 0,19-20 0,-7 8-807,-9 8 562,1-1-1,-2 0 1,-1-2 0,20-27-1,-30 32 1319,-5 9 104,-7 10-216,-23 35 259,2 1 0,-43 87 0,-27 98-393,65-146-298,6-15-147,-33 73-1205,58-135 1104,0-5-22,3-20-157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66 12483,'42'-65'2422,"-47"114"-225,-11 94-1081,3 200-1,32 149-551,-3-136-378,-16-10 55,-51 395-1,36-591-162,-28 202-566,43-349 448,0-1 1,-1 1 0,0-1 0,1 1 0,-1-1-1,0 0 1,0 0 0,-2 3 0,3-5 32,0 1 0,0-1 1,0 0-1,-1 0 0,1 0 0,0 1 1,0-1-1,-1 0 0,1 0 1,0 0-1,0 0 0,-1 1 0,1-1 1,0 0-1,-1 0 0,1 0 1,0 0-1,0 0 0,-1 0 0,1 0 1,0 0-1,-1 0 0,1 0 0,0 0 1,-1 0-1,1 0 0,-1 0 1,-11-11-162,-4-13-89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13715,'-2'-4'566,"-1"-1"92,12 4-344,236 9 1096,-54-1-871,868-17 33,-419-2-584,487-28-37,143-5 210,-1147 46-91,486 26 481,-542-16-275,90 27 1,-126-29-202,-8-4-245,1 0-1,-1-2 1,1 0 0,-1-2 0,1-1 0,0 0 0,-1-2-1,1-1 1,44-11 0,-60 12-87,-1-1 1,0 0-1,0 0 0,0-1 0,7-5 1,4-1-206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16892,'2'2'133,"1"-1"0,-1 0 0,1 0 0,0 0 0,-1 0 0,1 0 0,0 0 0,-1-1 0,5 1 0,-2 0 46,67 11 290,0-3-1,95 0 1,33 3-326,-186-10-152,1 0 1,-1 1-1,0 0 1,0 1 0,22 10-1,-32-12 9,1 0-1,-1 0 0,0 1 1,0-1-1,0 1 1,0 0-1,-1 1 0,1-1 1,-1 0-1,0 1 1,0 0-1,0 0 1,0 0-1,-1 0 0,1 0 1,-1 1-1,0-1 1,0 1-1,-1-1 1,2 7-1,-2-3 5,-1-1-1,0 0 1,0 0 0,0 0-1,-1 0 1,0 0 0,-1 0 0,0 0-1,0 0 1,0 0 0,-4 8-1,-6 10 48,-24 35-1,-12 12-44,-4-3 0,-3-2 0,-69 66 0,103-115-35,9-15-42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13395,'7'1'210,"0"-1"0,0 0-1,1 0 1,-1-1 0,0 1 0,0-2 0,0 1 0,0-1-1,0 0 1,0 0 0,7-4 0,9-6 171,39-25 1,-44 24-162,59-39 552,82-74 0,60-74 121,-61 54-691,-147 136-197,19-16 2,-29 25-7,1-1 0,-1 1 0,1 0-1,0 0 1,-1 0 0,1 0 0,0 1 0,0-1 0,0 0 0,0 1 0,0-1 0,-1 1 0,4 0 0,-5 0-1,1 0 0,0 0 1,0 1-1,-1-1 1,1 1-1,0-1 1,-1 1-1,1-1 0,0 1 1,-1-1-1,1 1 1,-1-1-1,1 1 1,-1 0-1,1-1 1,-1 1-1,0 0 0,1-1 1,-1 1-1,0 0 1,1 0-1,-1-1 1,0 1-1,0 0 0,0 0 1,0 0-1,1 1 1,0 28-13,-1-27 12,-5 122-201,1 34 886,4-133-382,2-1-1,1 1 0,12 49 0,-5-46 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12931,'5'-4'521,"13"-6"945,-17 10-1417,-1 0 0,1 0 1,-1 0-1,1 0 0,-1 0 1,1 1-1,-1-1 0,1 0 1,-1 0-1,1 0 0,-1 0 1,1 1-1,-1-1 0,0 0 0,1 0 1,-1 1-1,1-1 0,-1 0 1,0 1-1,1-1 0,-1 0 1,0 1-1,1-1 0,-1 1 1,0-1-1,0 1 0,1-1 1,-1 1-1,0-1 0,0 0 0,0 1 1,0-1-1,1 1 0,-1-1 1,0 1-1,0-1 0,0 1 1,0 0-1,3 30 653,-1 0 0,-1 0 0,-4 46 0,1-54-493,-4 56 218,2-32-662,3 88-1,5-112-404,-3-22 621,-1-1-1,0 1 0,1 0 1,-1 0-1,0-1 1,1 1-1,-1-1 1,1 1-1,-1 0 1,1-1-1,-1 1 1,1-1-1,0 1 1,-1-1-1,1 1 1,0-1-1,-1 1 1,1-1-1,0 0 1,-1 0-1,1 1 1,0-1-1,0 0 1,-1 0-1,1 0 1,0 0-1,0 1 1,0-1-1,13-5-360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11811,'7'6'1440,"0"-1"-888,-7 2-136,-1 6 1881,-5 10-1705,-4 4-80,-4 11-8,-2 0-24,-7 8-64,-3 2-72,-4-1-128,0-3-104,3-8-168,0-6-176,5-11-376,1-9 536,9-9-96,6-5-48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14731,'12'36'1392,"2"-3"-1023,6 2-89,6 3 424,10-2-176,7-4-128,4-7 1584,5 1-1656,4-7 113,0 0 79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16291,'3'3'1121,"-2"15"-937,-2 7-88,1 19 456,1 6-288,2 16-176,1 7-24,1 6-88,-1 2-224,4-5 240,8-9-16,0-18-64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15619,'-15'28'1233,"-6"15"-945,-9 24-152,-22 13 352,-5 13-128,2-5-120,5-7-48,10-12-192,4-7-144,6-28-192,3-17 304,5-35-64,2-19-16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8144 10930,'45'-30'524,"152"-105"357,-145 94-1768,76-74 0,-61 44-475,36-35 1039,-83 88 1211,0 1 1,1 1 0,37-21 0,108-43 500,-100 51-1407,92-56 0,50-64-397,-41 27 602,-99 74 49,116-111-1,336-291 213,-469 408-427,38-26-9,3 4 0,124-65 0,157-107 305,-205 129-259,189-88 1,-343 188-60,257-139 43,-168 90-35,188-134 0,-233 149 26,85-44 0,68-21-8,-135 70-22,416-231 5,-301 149 0,120-65 11,-182 114 0,127-92-1,74-30 70,-84 54-32,-163 90-50,104-40-1,-23 12 0,-99 39-17,76-57-1,2-1-2,87-25 50,-4 3 1,0-14 41,105-63 283,-226 127-318,130-71-33,-61 60-16,111-57 7,-49 19-40,-97 50 59,55-50 4,-1 0-41,-35 46 12,30-15-38,-146 59-14,-2-1 1,46-40 0,28-19-2,168-75 55,-158 95-13,-31 20 29,1 5 1,115-34-1,-129 48-12,242-113-137,-133 51 115,72-42 22,-131 61-20,36-10-160,-79 40 119,-3-4 0,90-59 1,1-28 34,28-18 18,148-73 379,-288 187-462,-66 33-10,-7 1 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11642,'21'15'1441,"-1"16"-681,0 0-256,1 6 1368,4 5-919,2 4-281,1 5-104,3 2-616,-4 3 256,-6-4-128,-2-8-64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13611,'40'42'2910,"331"332"779,-20 19-3489,-55-59 35,-232-263-209,148 150-2,44 49 173,-90-93 99,-56-61-198,-73-74-34,-3 2-1,40 65 1,46 103 288,-70-120-220,9 5-18,-51-86-104,1 0-1,0 0 0,1-1 0,0 0 0,0-1 0,13 9 0,-16-14-2,0 0-1,1-1 0,-1 0 0,11 3 0,-12-4 11,0 0 0,0 0 1,1 1-1,-1 0 0,-1 0 0,1 0 0,7 6 0,-10-7-1,0 1-1,-1-1 1,1 1-1,-1 0 1,1 0-1,-1 0 1,0 0-1,0 0 1,2 4-1,-4-7-23,0 0 0,0 0-1,0 0 1,-1 0 0,1 0 0,0 1-1,0-1 1,0 0 0,0 0 0,0 0-1,0 0 1,0 0 0,0 1 0,0-1-1,0 0 1,0 0 0,0 0 0,-1 0-1,1 0 1,0 0 0,0 0 0,0 0-1,0 1 1,0-1 0,0 0 0,0 0-1,-1 0 1,1 0 0,0 0 0,0 0-1,0 0 1,0 0 0,0 0 0,-1 0-1,1 0 1,0 0 0,0 0 0,0 0-1,0 0 1,0 0 0,-1 0 0,1 0-1,0 0 1,0 0 0,0 0 0,0 0-1,0 0 1,-1-1 0,1 1 0,0 0-1,0 0 1,0 0 0,0 0 0,0 0-1,0 0 1,0 0 0,-1 0 0,1-1-1,0 1 1,0 0 0,-11-6-96,-11-7 11,-1-6-48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2675 13939,'0'0'61,"1"1"0,-1-1-1,0 1 1,0-1 0,1 0 0,-1 1 0,0-1 0,1 1-1,-1-1 1,1 0 0,-1 1 0,0-1 0,1 0 0,-1 0-1,1 1 1,-1-1 0,1 0 0,-1 0 0,1 0 0,-1 0-1,1 0 1,-1 1 0,1-1 0,-1 0 0,1 0 0,-1 0-1,1 0 1,-1 0 0,1 0 0,-1-1 0,1 1 0,0 0-1,21-3 464,-9 0-326,0-1-1,-1 0 1,1-1 0,-1-1-1,13-7 1,60-41 448,-65 40-500,131-93 733,206-190 0,-111 76-629,15-13-158,246-220-37,366-284-38,-639 544-28,-186 158 12,2 3 0,1 2 1,59-26-1,-53 33 7,-25 11 30,0-1 0,47-30 0,-77 43-53,0 0-1,0 0 1,0-1-1,0 1 1,-1-1-1,1 1 1,0-1-1,-1 0 1,0 0-1,1 1 0,-1-1 1,0 0-1,0 0 1,0 0-1,0-1 1,1-2-1,-2 4-15,0-1-1,0 1 1,0-1-1,-1 1 0,1-1 1,0 1-1,-1-1 1,1 1-1,-1 0 0,0-1 1,1 1-1,-1 0 1,0-1-1,0 1 1,0 0-1,0 0 0,0 0 1,0 0-1,0 0 1,0 0-1,0 0 1,0 0-1,-1 0 0,-1-1 1,-17-11-176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13947,'0'0'25,"0"-1"-1,1 1 1,-1 0-1,0-1 1,0 1 0,0 0-1,0-1 1,1 1-1,-1 0 1,0 0 0,0-1-1,1 1 1,-1 0-1,0 0 1,1-1 0,-1 1-1,0 0 1,1 0-1,-1 0 1,0-1 0,1 1-1,-1 0 1,0 0-1,1 0 1,-1 0 0,0 0-1,1 0 1,-1 0-1,0 0 1,1 0 0,-1 0-1,1 0 1,-1 0-1,0 0 1,1 0 0,-1 0-1,0 0 1,1 0-1,-1 0 1,0 1 0,1-1-1,-1 0 1,0 0-1,1 0 1,-1 1 0,0-1-1,1 0 1,-1 0-1,0 1 1,0-1 0,1 0-1,-1 1 1,0-1-1,0 0 1,0 1 0,0-1-1,1 0 1,-1 1-1,0-1 1,0 1 0,6 28 400,-5-25-299,10 65 146,4-1 0,3 0-1,3-1 1,2-1-1,4-1 1,2-1 0,3-2-1,52 77 1,-19-37-1740,-63-101 1384,-2 0 67,0-1 0,1 0-1,-1 1 1,1-1 0,-1 1 0,0-1-1,1 0 1,-1 1 0,0-1 0,0 1-1,1-1 1,-1 1 0,0-1 0,0 1-1,0 0 1,0-1 0,0 1 0,0-1-1,1 1 1,-1-1 0,0 1-1,-1-1 1,1 1 0,0 0 0,0-1-1,0 1 1,-5 0-358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5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3 765 14859,'0'0'31,"0"1"-1,0-1 1,-1 0 0,1 0-1,0 0 1,0 1 0,0-1-1,0 0 1,-1 0 0,1 1-1,0-1 1,0 0-1,0 0 1,0 1 0,0-1-1,0 0 1,0 0 0,0 1-1,0-1 1,0 0 0,0 1-1,0-1 1,0 0-1,0 0 1,0 1 0,0-1-1,0 0 1,0 1 0,0-1-1,0 0 1,0 0-1,0 1 1,0-1 0,1 0-1,-1 0 1,0 1 0,0-1-1,0 0 1,1 1 0,13 3 491,-8-4-400,-1 0-1,0 0 1,0 0-1,10-2 0,-5-2-37,-1 1-1,0-2 0,0 1 1,0-1-1,0 0 0,-1-1 1,0 0-1,0 0 0,-1-1 1,0 0-1,0 0 0,9-13 1,0-2 96,-1-1-1,-1-1 1,14-33 0,-6 7 56,-3-1-1,-2-1 1,-3-1 0,-1 0-1,-3 0 1,-3-1-1,2-101 1,-11 116-77,0 33-90,0 8-44,1 14-10,4 3-99,1-1 0,0 1 0,2-1 0,0 0 0,1 0 1,0-1-1,2 0 0,12 19 0,-3-8-99,2 0-1,1-1 1,43 42 0,-9-23-111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13235,'3'-7'872,"-3"5"-747,1 0-1,-1 0 1,1 0 0,-1 1-1,1-1 1,0 0 0,0 1-1,-1-1 1,1 0 0,0 1-1,1-1 1,-1 1-1,0 0 1,0-1 0,1 1-1,1-2 1,-3 4-20,1 0 0,0-1 0,-1 1 0,1 0-1,-1 0 1,1 0 0,-1 0 0,1 0 0,-1 0 0,0-1 0,0 1-1,1 0 1,-1 0 0,0 0 0,0 0 0,0 0 0,0 0 0,0 2-1,0-1 117,11 122 1263,-8-79-1364,1 0 1,20 86-1,-23-129-118,-1 0-1,1 0 0,0 0 1,-1 0-1,1 0 0,0-1 1,0 1-1,0 0 1,0 0-1,1-1 0,-1 1 1,0-1-1,1 1 0,-1-1 1,2 2-1,-1-3 0,-1 1 1,0-1-1,1 0 1,-1 1-1,1-1 0,-1 0 1,0 0-1,1 0 0,-1 0 1,1 0-1,-1 0 1,0-1-1,1 1 0,-1 0 1,0-1-1,1 1 0,-1-1 1,0 1-1,0-1 0,1 0 1,-1 0-1,0 1 1,0-1-1,2-2 0,18-15 27,-1 0 0,29-35 0,-6 7 7,-22 22-18,-15 16-12,1 1-1,-1 0 1,1 1 0,1-1 0,-1 1-1,1 1 1,9-6 0,-17 11-6,1-1 1,-1 1 0,1 0-1,-1-1 1,1 1 0,-1 0-1,1 0 1,0 0-1,-1-1 1,1 1 0,-1 0-1,1 0 1,0 0 0,-1 0-1,1 0 1,-1 0 0,1 0-1,0 0 1,-1 0-1,1 0 1,-1 1 0,1-1-1,0 0 1,-1 0 0,1 0-1,-1 1 1,1-1 0,-1 0-1,1 1 1,-1-1-1,1 0 1,-1 1 0,1-1-1,-1 1 1,0-1 0,1 1-1,-1-1 1,0 1 0,1-1-1,-1 1 1,0-1-1,0 1 1,1-1 0,-1 1-1,0 0 1,0-1 0,0 1-1,0-1 1,0 1 0,0 0-1,0 0 1,-1 40-195,0-32 82,-11 85-1265,15-81 1116,5-10-89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103 444 14795,'-28'58'1344,"16"-37"-1087,1 0 0,1 2 0,1-1 0,1 1-1,1 0 1,-6 33 0,12-51-211,-1 10 71,1-1 0,1 25 1,0-37-110,0 1 0,0-1 1,0 0-1,0 1 0,1-1 0,-1 0 0,1 0 1,-1 1-1,1-1 0,0 0 0,0 0 0,0 0 1,0 0-1,0 0 0,1 0 0,-1 0 0,1 0 1,-1 0-1,1-1 0,0 1 0,-1-1 0,1 1 1,0-1-1,3 2 0,-2-2 0,-1-1 0,1 0 0,0 0 0,-1 0 0,1 0 1,-1 0-1,1 0 0,-1-1 0,1 1 0,0-1 0,-1 0 0,0 1 0,1-1 0,-1-1 0,0 1 0,1 0 0,-1 0 1,0-1-1,0 1 0,0-1 0,0 0 0,0 0 0,0 1 0,1-4 0,7-6 46,0 0 1,13-23-1,-23 34-54,8-12 36,-1 0-1,0-1 1,-1 0-1,-1 0 1,0 0-1,0 0 1,-1-1-1,-1 0 0,0 0 1,-1 0-1,0-22 1,-2 34-34,0 0 1,0 1 0,0-1-1,0 0 1,-1 0-1,1 0 1,0 1 0,-1-1-1,0 0 1,1 1 0,-1-1-1,0 0 1,0 1-1,0-1 1,0 1 0,0-1-1,0 1 1,0-1-1,0 1 1,-1 0 0,-1-2-1,1 3-2,1-1-1,0 1 1,-1-1 0,0 1-1,1 0 1,-1 0 0,1 0-1,-1 0 1,1 0-1,-1 0 1,1 0 0,-1 1-1,1-1 1,-1 0 0,1 1-1,-1-1 1,1 1-1,-1 0 1,1-1 0,0 1-1,-1 0 1,1 0 0,0 0-1,-2 2 1,-1 0-4,2-1 0,-1 1-1,0 0 1,0 0 0,1 1 0,0-1 0,0 1 0,0-1-1,0 1 1,0-1 0,1 1 0,0 0 0,-1 0 0,1 0 0,1 0-1,-1 0 1,0 0 0,1 0 0,0 0 0,0 0 0,0 0 0,1 0-1,-1 0 1,1 0 0,0 0 0,3 6 0,-3-8 2,0-1-1,0 1 1,0-1 0,0 1 0,1-1 0,-1 0 0,1 1 0,-1-1-1,1 0 1,-1 0 0,1 0 0,0 0 0,-1 0 0,1-1-1,0 1 1,0 0 0,0-1 0,0 1 0,-1-1 0,1 0 0,0 0-1,0 1 1,0-1 0,0-1 0,0 1 0,0 0 0,2-1-1,3 0 2,0-1 1,0 1-1,0-2 0,0 1 0,-1-1 0,11-5 0,3-6 17,0 0 0,-1-1 0,0-1 0,-1 0 0,-1-2 0,-1 0 0,22-32 0,-2-2 137,48-99 1,-69 120-20,-1 1 0,-2-2 0,-1 0 0,-1 0 0,5-36 0,-14 65-105,-1 0-1,1 1 1,-1-1-1,0 0 1,0 0 0,0 1-1,0-1 1,0 0-1,-1 1 1,1-1 0,-1 0-1,1 1 1,-2-4-1,1 6-22,1 0 0,0-1 0,0 1 0,0 0 0,-1 0 0,1 0 0,0 0 0,0 0 0,-1 0 0,1-1 0,0 1 0,0 0 0,-1 0 0,1 0 0,0 0 0,0 0 0,-1 0 0,1 0 0,0 0 0,-1 0 0,1 0 0,0 0 0,0 0 0,-1 0 0,1 0 0,0 1 0,0-1 0,-1 0 0,1 0 0,0 0 0,0 0 0,-1 0-1,1 0 1,0 1 0,0-1 0,-1 0 0,-12 18 135,1 4-37,2 0 1,0 0 0,-10 40-1,-11 74 63,31-134-165,-10 46 51,-4 71 1,13-106-49,0 0-1,2 0 1,-1 0-1,2 0 1,0 0-1,0 0 1,1 0-1,1-1 1,0 0-1,11 22 1,-12-29-18,0 0 0,1-1 1,-1 1-1,1-1 0,0 0 0,1 0 1,-1 0-1,1 0 0,9 5 1,-11-7-36,0 0 1,1-1 0,-1 1 0,1-1 0,-1 0-1,1 0 1,-1 0 0,1 0 0,0 0 0,-1-1-1,1 0 1,0 0 0,0 0 0,-1 0 0,1 0-1,4-2 1,-8 2 4,1 0 1,0 0-1,0-1 0,0 1 1,0 0-1,0-1 0,-1 1 0,1-1 1,0 1-1,0-1 0,0 1 1,-1-1-1,1 0 0,0 1 0,-1-1 1,1 0-1,-1 0 0,1 1 0,-1-1 1,1 0-1,-1 0 0,0 0 1,1 1-1,-1-3 0,1 1-44,-1 1 0,0-1 1,0 0-1,0 0 0,-1 0 0,1 0 0,0 0 0,-1 0 1,1 1-1,-1-1 0,-1-2 0,-1-4-215,-2 0 0,1 1 0,-1-1 1,-6-7-1,-15-14-342,-1 0 1,-34-27-1,39 37 1437,-42-25 1,60 42-703,-5-4 761,12 7 291,30 12 159,-21-11-1316,-1 0-1,1-1 0,0 0 0,-1 0 1,1-1-1,-1-1 0,1 0 0,0-1 1,-1 0-1,0 0 0,1-1 0,-1-1 1,0 0-1,-1-1 0,17-8 0,13-16-89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163 537 12579,'6'-15'665,"0"2"-130,-1 0-1,0 0 1,-1-1-1,0 1 1,2-28 0,-5 40-483,-1 1 1,0-1 0,0 0 0,0 0 0,0 1-1,0-1 1,0 0 0,0 0 0,0 1 0,0-1-1,0 0 1,0 1 0,-1-1 0,1 0 0,0 0 0,0 1-1,-1-1 1,1 0 0,-1 1 0,1-1 0,0 1-1,-1-1 1,1 0 0,-1 1 0,1-1 0,-2 0-1,1 1 7,0 0 0,0 0 0,0 0 0,1 0-1,-1 1 1,0-1 0,0 0 0,0 1 0,0-1 0,0 0-1,1 1 1,-1-1 0,0 1 0,0-1 0,1 1-1,-1-1 1,-1 2 0,-30 35 863,11-8-758,1 0 0,2 2 0,1 0 0,1 1 1,2 0-1,-19 65 0,32-89-166,-1-1-1,1 0 1,0 1-1,0-1 1,1 1-1,0-1 1,3 15-1,-3-21 2,0 0 0,1 1 0,-1-1 0,0 0 0,1 0 0,-1 0 0,1 1 0,0-1-1,-1 0 1,1 0 0,0 0 0,0 0 0,0 0 0,-1 0 0,1-1 0,0 1 0,0 0-1,0 0 1,0-1 0,3 2 0,-2-2 1,0 1-1,0-1 0,0 0 1,0 0-1,0 0 1,0 0-1,0-1 1,0 1-1,0 0 0,1-1 1,-1 1-1,0-1 1,-1 0-1,1 0 1,0 0-1,0 0 0,2-1 1,8-6-2,-1 0 0,0 0 0,-1-1 0,0 0 0,0-1 0,16-20 0,43-74 5,-29 37 42,-4-1 0,-3-2 1,-3-1-1,-3-1 0,23-100 0,-40 118 13,-9 50-51,-1 0-1,0 1 1,0-1 0,0 1-1,0-1 1,0 0-1,-1 1 1,1-1-1,-1 1 1,-2-5 0,3 7-6,0 1 0,-1-1 1,1 1-1,-1 0 0,1-1 1,-1 1-1,1 0 1,-1 0-1,1-1 0,-1 1 1,1 0-1,-1 0 0,1 0 1,-1 0-1,1 0 1,-1 0-1,1 0 0,-1 0 1,1 0-1,-1 0 0,1 0 1,-1 0-1,0 0 1,1 0-1,-1 0 0,1 0 1,-1 1-1,1-1 0,-1 0 1,1 0-1,-1 1 1,1-1-1,0 0 0,-1 1 1,1-1-1,-1 0 0,1 1 1,0-1-1,-1 1 1,1-1-1,0 0 0,-1 1 1,1 0-1,-20 24 40,4 5-23,1 0 1,1 1-1,2 1 1,-9 37-1,6-7 11,-10 84-1,21-119-27,1 0 0,2 0 0,0 0-1,2 0 1,1 0 0,6 32 0,-7-56-34,0 0 0,0 1 0,0-1 0,0 1 0,0-1 0,1 0 1,-1 0-1,1 0 0,0 0 0,0 0 0,0 0 0,0-1 0,1 1 0,-1-1 1,1 1-1,0-1 0,0 0 0,-1 0 0,7 3 0,-6-4-13,1 0 0,-1 0 0,0-1 0,1 1 0,-1-1 0,1 0 0,-1 0 0,0 0 0,1-1 0,-1 1 0,1-1 0,-1 0 0,0 0 0,0 0 0,1 0 0,-1 0 0,0-1 0,0 0 0,5-3 0,10-7-261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5017,'11'-28'11012,"-9"39"-8956,-7 34-743,-1-1-1,-15 54 1,4-25-1018,11-42-285,0-7-493,2 1 0,-2 27 0,5-51 457,1 0 0,0-1 0,0 1-1,0 0 1,0 0 0,0 0 0,0-1 0,0 1 0,0 0-1,0 0 1,1 0 0,-1-1 0,0 1 0,0 0 0,1 0-1,-1-1 1,0 1 0,1 0 0,-1-1 0,1 1 0,-1 0-1,1-1 1,-1 1 0,1-1 0,-1 1 0,1 0 0,0-1-1,0 1 1,6-7-498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16676,'-7'4'1352,"0"8"-1032,1 2-144,3 2 688,2 0-648,2-5-200,8-4-16,2-7-32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3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12315,'-3'-27'1328,"2"15"-872,2 3-168,0 7 560,4 16-176,-2 15-15,-1 25-57,1 12-32,-1 20-112,-1 11-48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76 14395,'-3'-7'465,"-10"-15"929,13 22-1370,-1 0 0,0-1 0,1 1 0,-1 0 0,1-1 1,-1 1-1,0 0 0,1 0 0,-1 0 0,0 0 0,1-1 0,-1 1 0,0 0 1,1 0-1,-1 0 0,0 0 0,1 0 0,-1 1 0,0-1 0,1 0 0,-1 0 1,1 0-1,-1 0 0,0 1 0,1-1 0,-1 0 0,1 1 0,-1-1 0,0 0 1,1 1-1,-1-1 0,1 1 0,0-1 0,-1 1 0,0 0 0,-4 4 160,1 0-1,0 0 0,0 0 1,0 0-1,0 1 1,1-1-1,0 1 0,-3 7 1,-17 55 575,19-54-595,-19 74 219,4 0-1,4 1 1,-7 148-1,36 275 5,-13-499-384,0-2-2,0 1 1,0-1-1,-3 20 1,2-32-6,0 1 0,0-1 0,-1 1 1,1 0-1,0-1 0,0 1 0,0 0 0,-1-1 0,1 1 1,0 0-1,0-1 0,-1 1 0,1 0 0,0 0 0,-1-1 1,1 1-1,0 0 0,-1 0 0,1 0 0,0 0 0,-1-1 1,1 1-1,0 0 0,-1 0 0,1 0 0,-1 0 0,1 0 1,0 0-1,-1 0 0,1 0 0,-1 0 0,1 0 1,0 0-1,-1 0 0,1 0 0,-1 0 0,1 0 0,0 1 1,-1-1-1,1 0 0,0 0 0,-1 0 0,1 0 0,0 1 1,-1-1-1,1 0 0,0 1 0,0-1 0,-1 0 0,1 0 1,0 1-1,0-1 0,-1 0 0,1 1 0,0-1 0,0 0 1,0 1-1,0-1 0,-1 1 0,1-1 0,0 0 0,0 1 1,0-1-1,0 1 0,0-1 0,0 0 0,0 1 0,0-1 1,0 1-1,-15-26-232,-6-26-344,3-1 1,2-1-1,-17-96 1,30 131 463,-11-70-303,14 81 393,-1 0 0,1 0 0,0 0 0,1 0 0,-1 0-1,1 1 1,1-1 0,-1 0 0,5-11 0,-5 17 40,0-1 1,0 1 0,0 0-1,0-1 1,0 1 0,1 0-1,-1 0 1,0 0-1,1 0 1,-1 0 0,1 0-1,-1 0 1,1 0 0,-1 1-1,1-1 1,-1 1-1,1-1 1,0 1 0,-1-1-1,1 1 1,0 0 0,2 0-1,5 0 65,-1 0 0,1 0-1,10 3 1,-8-1-33,-4-1-27,1 0-1,0 0 0,-1-1 1,1 0-1,0 0 0,0 0 1,0-1-1,-1-1 0,1 1 1,0-1-1,-1 0 0,0-1 1,1 0-1,-1 0 0,0-1 1,0 1-1,-1-2 0,1 1 1,6-7-1,1-3-134,0-1 1,-1-1-1,-1 0 0,0 0 1,-2-1-1,0-1 0,-1 0 0,0 0 1,-2-1-1,6-19 0,6-30-1172,14-101 0,-32 168 1271,9-61-615,-2 0 1,-1-70-1,-10 119 817,3 13-171,0 0 0,-1 0 0,1 0 0,0 0 0,0 0 0,-1 1 0,1-1 1,0 0-1,-1 0 0,1 0 0,0 1 0,0-1 0,-1 0 0,1 0 0,0 1 0,0-1 0,0 0 1,-1 0-1,1 1 0,0-1 0,0 0 0,0 1 0,0-1 0,0 0 0,0 1 0,0-1 0,0 0 1,0 1-1,0-1 0,0 0 0,0 1 0,-9 36 1030,1 0 0,-4 66-1,8-60-628,-14 596 1922,20-440-3870,-6-247 1105,2-4 167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12875,'1'3'191,"1"-1"1,-1 1 0,1 0-1,0-1 1,0 1-1,0-1 1,0 0 0,1 1-1,-1-1 1,1 0-1,2 2 1,-3-4-114,0 1-1,0 0 1,-1-1 0,1 1-1,0-1 1,0 0 0,0 0-1,-1 1 1,1-1 0,0 0-1,0 0 1,0-1 0,0 1-1,-1 0 1,1-1 0,0 1-1,0-1 1,-1 1 0,1-1-1,3-1 1,3-3 119,-1 0 0,1-1 1,-1 0-1,0 0 0,0 0 0,0-1 0,-1 0 1,0 0-1,6-11 0,4-8 379,20-41 1,-36 66-572,5-8 84,0 0 0,-1-1 0,0 1 0,-1-1 0,0 0 0,-1 0 0,0 0 0,2-20 0,-4 29-82,0 1-1,0-1 0,0 1 0,0-1 0,0 0 1,0 1-1,0-1 0,0 1 0,0-1 0,0 0 1,0 1-1,0-1 0,0 1 0,-1-1 0,1 1 1,0-1-1,0 1 0,-1-1 0,1 1 0,0-1 1,-1 1-1,1-1 0,-1 1 0,1-1 0,0 1 1,-1 0-1,1-1 0,-1 1 0,1 0 0,-1-1 1,1 1-1,-1 0 0,1 0 0,-2-1 0,1 1 0,-1 1 0,1-1 0,0 1 0,0-1 0,0 1 0,-1-1 0,1 1 0,0 0 0,0 0 0,0 0 0,0-1 0,0 1 0,0 0 0,0 0 0,0 0 0,0 0 0,0 2 0,-9 11 16,2 0 1,-1 1-1,2 0 1,0 1 0,0-1-1,-5 25 1,6-17-20,1 1 0,1-1 1,1 1-1,0 25 0,3-45-6,0 1 0,0-1-1,0 1 1,1-1 0,0 1-1,0-1 1,3 8 0,-4-11 2,1 0-1,-1 0 1,1 0 0,-1 0 0,1 0 0,0-1 0,0 1 0,-1 0-1,1 0 1,0-1 0,0 1 0,0 0 0,0-1 0,0 1 0,0-1-1,0 1 1,0-1 0,0 1 0,0-1 0,0 0 0,0 1 0,0-1-1,0 0 1,1 0 0,-1 0 0,0 0 0,0 0 0,0 0 0,0 0-1,0-1 1,0 1 0,0 0 0,2-1 0,6-2-7,1-1 0,-1 0-1,-1 0 1,1-1 0,15-10 0,40-37-14,-31 25 16,1 0-6,55-35 1,-88 61 11,1 0 1,-1 0-1,1 0 1,0 1 0,-1-1-1,1 0 1,0 1-1,0-1 1,-1 1-1,1-1 1,0 1-1,0 0 1,0 0 0,0 0-1,0 0 1,2 0-1,-3 1 2,0-1 0,0 1 0,-1-1 0,1 1 0,0-1 0,-1 1 0,1-1 0,0 1-1,-1 0 1,1-1 0,-1 1 0,1 0 0,-1-1 0,1 1 0,-1 0 0,0 0 0,1-1 0,-1 1 0,0 0-1,0 0 1,1 0 0,-1 0 0,0-1 0,0 2 0,0 3 19,0 0 0,0-1 0,-1 1 0,0-1 0,0 1-1,0-1 1,0 0 0,-1 1 0,1-1 0,-1 0 0,-3 5 0,5-9-15,0 0-1,0 1 1,0-1 0,0 0 0,0 1 0,0-1-1,-1 0 1,1 0 0,0 1 0,0-1-1,0 0 1,0 0 0,-1 1 0,1-1 0,0 0-1,0 0 1,0 0 0,-1 1 0,1-1 0,0 0-1,0 0 1,-1 0 0,1 0 0,0 0-1,0 0 1,-1 1 0,1-1 0,0 0 0,-1 0-1,1 0 1,0 0 0,0 0 0,-1 0-1,1 0 1,-1 0 0,-2-11 136,3-18-16,21-122 350,-21 150-480,0 1 0,0-1 0,0 1 0,0-1 1,0 1-1,0-1 0,0 0 0,0 1 0,0-1 0,1 1 0,-1-1 0,0 1 0,0-1 0,0 1 0,1-1 0,-1 1 1,0-1-1,1 1 0,-1-1 0,1 1 0,-1-1 0,0 1 0,1 0 0,-1-1 0,1 1 0,-1 0 0,1-1 0,-1 1 0,1 0 1,-1 0-1,2-1 0,11 12-468,2 2 368,0-5-64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4 704 14019,'-1'3'191,"1"-1"0,-1 0-1,0 1 1,1-1 0,0 1 0,0-1-1,0 0 1,0 1 0,0-1 0,0 1 0,0-1-1,1 0 1,-1 1 0,1-1 0,0 0-1,0 1 1,0-1 0,0 0 0,2 4 0,-2-5-149,0 0 1,-1 0-1,1 0 1,0 0-1,0-1 1,0 1-1,0 0 1,0 0-1,0-1 1,0 1-1,0-1 1,0 1-1,0-1 1,0 1-1,0-1 1,1 0-1,-1 1 1,0-1-1,0 0 1,0 0-1,1 0 1,-1 0-1,0 0 1,0 0-1,0 0 1,1 0-1,-1-1 1,0 1-1,0 0 1,0-1-1,0 1 1,0-1-1,0 1 1,1-1-1,-1 1 1,0-1-1,-1 0 1,1 0 0,0 1-1,1-3 1,5-3 1,-1 0 0,-1-1 0,1 0 0,-1 0 0,0 0 0,-1-1 0,0 0 0,0 0 0,-1 0 0,4-12 0,-2 3 3,-1 0 0,0 0 0,-2 0 0,1-23 1,-6 19 6,3 20-51,0 1 0,0-1-1,0 1 1,-1 0 0,1-1 0,0 1 0,0-1 0,-1 1 0,1-1-1,-1 1 1,1 0 0,0-1 0,-1 1 0,1 0 0,-1 0-1,1-1 1,0 1 0,-1 0 0,1 0 0,-1-1 0,1 1-1,-1 0 1,-1 0 1,1 1 0,-1-1 0,1 0 0,-1 1-1,1-1 1,0 1 0,-1 0 0,1-1 0,0 1 0,-1 0-1,1 0 1,0 0 0,0 0 0,0 0 0,0 0 0,0 0-1,0 0 1,0 0 0,0 1 0,0-1 0,0 2 0,-4 6 4,0 1-1,1 0 1,0 0 0,0 0 0,1 0 0,1 1 0,0-1-1,0 1 1,1 0 0,0-1 0,1 1 0,0 0 0,1-1 0,0 1-1,0 0 1,6 16 0,-6-24-9,0-1 1,0 1-1,1-1 0,-1 1 1,1-1-1,0 1 0,-1-1 1,1 0-1,0 0 1,0 0-1,1 0 0,-1 0 1,0-1-1,0 1 0,1-1 1,4 3-1,-2-3 1,-1 1-1,1-1 1,-1 0-1,1 0 1,0-1 0,0 1-1,-1-1 1,1 0 0,7-1-1,1-2 1,0 1 0,0-2 0,-1 0 0,1 0 0,-1-1 0,16-8 0,-3-3 27,0 0-1,0-2 1,-2-1-1,0 0 1,34-39-1,-59 69 81,-30 80 16,29-80-109,0 1 0,1 0-1,1-1 1,0 1 0,0 0 0,2 15 0,-1-25-15,0 0 0,0-1 1,0 1-1,1 0 0,-1-1 1,0 1-1,1-1 0,-1 1 0,1-1 1,-1 1-1,1-1 0,0 1 1,0-1-1,0 1 0,0-1 0,0 0 1,0 1-1,0-1 0,0 0 1,0 0-1,1 0 0,-1 0 0,0 0 1,1 0-1,-1 0 0,1-1 1,-1 1-1,1 0 0,-1-1 0,1 1 1,-1-1-1,4 1 0,-1-1-10,0 0 0,0-1 1,1 1-1,-1-1 0,-1 0 0,1 0 0,0 0 0,0-1 0,0 1 0,0-1 0,-1 0 0,7-4 0,2-4-109,-1 1-1,0-1 0,0-1 0,-1 0 0,0-1 0,-1 0 0,0 0 0,-1-1 0,7-16 0,1-4-443,-2 0-1,17-58 0,-16 32-131,-3-1-1,7-89 1,-10-122-1993,-17 307 5604,7 231-873,22-1-1436,-1-22-459,-21-242-235,-3-10 49,-5-18 6,-10-46-8,6 20 440,-31-78 1,40 122-122,1 8-132,3 13 14,2-5-140,0 1 0,1-1 0,0 0 0,0 1 0,1-1 0,0-1 0,0 1-1,1 0 1,0-1 0,0 0 0,1 0 0,10 9 0,-11-11-23,1-1 0,-1-1-1,1 1 1,-1-1 0,1 0 0,0 0 0,0 0-1,1-1 1,-1 0 0,0 0 0,1-1 0,0 0-1,-1 0 1,1 0 0,-1-1 0,1 0 0,10-1-1,-4-2 10,0 0-1,0 0 1,0-1-1,0-1 0,-1 0 1,0 0-1,0-2 1,0 1-1,-1-2 0,20-15 1,-22 15 8,0 0 1,0 0 0,-1-1-1,0-1 1,0 1-1,-1-1 1,0 0 0,-1-1-1,0 0 1,-1 0 0,0 0-1,3-13 1,-7 23-13,-1-1 0,0 1 0,1 0 0,-1-1 1,0 1-1,0 0 0,0-1 0,0 1 0,0 0 1,0-1-1,-1 1 0,1 0 0,-1-2 0,1 2-1,0 1 0,-1-1 0,1 1-1,0-1 1,-1 1 0,1-1 0,-1 1-1,1-1 1,0 1 0,-1 0 0,1-1-1,-1 1 1,1 0 0,-1-1 0,1 1-1,-1 0 1,0-1 0,1 1 0,-1 0-1,1 0 1,-2 0 0,1 0-1,-1 0 0,0 0 0,0 0 0,0 0 0,0 1 0,1-1 0,-1 1 0,0-1 0,0 1 0,1-1 0,-1 1 0,0 0 0,1 0 1,-1 0-1,1 0 0,-1 0 0,-1 2 0,-2 2-6,0 1 1,1 0-1,-1 0 1,1 0-1,0 0 1,0 1-1,1 0 1,0 0-1,0 0 1,1 0-1,0 0 1,0 0-1,1 0 1,-1 1-1,2-1 1,-1 1-1,1-1 1,0 1-1,1-1 1,-1 0 0,2 1-1,-1-1 1,1 0-1,0 1 1,4 9-1,7 10-135,1-1 0,0-1 0,22 28 0,-35-52 107,-1-1-1,0 1 1,0-1-1,1 0 1,-1 1-1,1-1 1,-1 1 0,0-1-1,1 0 1,-1 1-1,0-1 1,1 0-1,-1 0 1,1 1 0,-1-1-1,1 0 1,-1 0-1,1 0 1,-1 0-1,1 1 1,-1-1 0,1 0-1,-1 0 1,1 0-1,-1 0 1,1 0-1,-1 0 1,1 0 0,0-1-1,0 1-41,0-1 0,0 0 1,0 1-1,0-1 0,-1 0 0,1 0 0,0 1 1,-1-1-1,1 0 0,0 0 0,-1 0 0,1 0 1,0-1-1,10-36-843,-5-8 343,-3-20-175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16580,'-6'3'1384,"-1"7"-1032,-1 2-136,5-1 552,3 1-792,1-5 48,1 0-96,-2-6-96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22 11562,'-3'-17'1703,"3"17"-1651,0 0 0,0 0 0,0-1 0,0 1 1,0 0-1,0 0 0,0 0 0,0-1 0,0 1 0,0 0 0,-1 0 1,1 0-1,0-1 0,0 1 0,0 0 0,0 0 0,-1 0 0,1 0 1,0 0-1,0 0 0,0-1 0,0 1 0,-1 0 0,1 0 0,0 0 1,0 0-1,-1 0 0,1 0 0,0 0 0,0 0 0,0 0 0,-1 0 1,1 0-1,-2 1 104,1 0 1,-1 0 0,1 0-1,-1 1 1,1-1 0,-1 0-1,1 1 1,0-1 0,0 1-1,0 0 1,0-1 0,-1 4-1,-21 39 222,2 0 0,2 1 0,3 1 0,-22 93 0,36-133-371,1 0 0,0 1 0,0-1 0,0 1 0,1-1 0,0 1 0,1 7 0,-1-14-4,1 1 1,-1-1-1,1 1 1,-1-1-1,1 1 0,-1-1 1,1 1-1,-1-1 1,1 1-1,0-1 0,-1 0 1,1 0-1,-1 1 0,1-1 1,0 0-1,0 0 1,-1 1-1,1-1 0,0 0 1,-1 0-1,1 0 0,0 0 1,-1 0-1,1 0 1,0 0-1,0 0 0,-1-1 1,1 1-1,0 0 1,-1 0-1,1 0 0,0-1 1,-1 1-1,1 0 0,-1-1 1,1 1-1,0-1 1,-1 1-1,1-1 0,0 0 1,11-8 34,-1-1 0,0 0 1,-1-1-1,0 0 0,0-1 1,8-14-1,-6 10 2,24-34 136,-2-2 1,43-89-1,-72 129-134,-7 10-31,-9 17-100,-2 9 263,1 2 1,2-1-1,0 1 0,-7 36 0,15-46-65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15403,'0'1'88,"1"-1"-1,-1 1 0,1 0 0,-1 0 1,0 0-1,0 0 0,1 0 0,-1-1 1,0 1-1,0 0 0,0 0 1,0 0-1,0 0 0,0 0 0,0 0 1,0 0-1,-1 0 0,1 0 1,-1 1-1,1 1 97,-46 247 2849,41-213-2878,-9 74 154,13-93-288,0 0 0,1 1 0,5 32 0,-5-48-23,1-1 0,-1 1-1,1-1 1,-1 1 0,1-1 0,0 0 0,0 1 0,0-1 0,0 0 0,1 0 0,-1 0-1,0 0 1,1 0 0,0 0 0,-1 0 0,1 0 0,4 3 0,-5-5-4,1 1 0,0 0 0,0 0 1,0-1-1,0 1 0,0-1 0,0 0 1,0 0-1,1 0 0,-1 0 0,0 0 1,0 0-1,0 0 0,0 0 0,0-1 1,4-1-1,4-2-31,0 0 0,-1-1 1,1-1-1,-1 0 0,0 0 0,12-11 0,13-14-94,-24 21 71,0 0 0,1 1 0,0 0 0,0 1 0,1 0-1,0 0 1,20-8 0,-31 16 54,0 0-1,0-1 0,0 1 1,0 0-1,0 0 0,0 0 1,0-1-1,0 1 0,0 0 1,0 1-1,0-1 0,0 0 1,0 0-1,0 0 0,0 0 1,0 1-1,0-1 1,0 1-1,0-1 0,-1 0 1,1 1-1,0 0 0,1 0 1,0 1-1,-1-1 1,0 1-1,0 0 1,0-1-1,0 1 1,0 0 0,0 0-1,0 0 1,0 0-1,-1 0 1,1 2-1,1 7 1,-1 0 0,0 1 0,-1 15 0,0-23 6,0 18 49,-2-1-1,0 0 1,-1 0 0,-1-1 0,-1 1-1,-1-1 1,-11 26 0,14-38 9,-1-1 0,0 1 0,0-1 0,0 0 0,-1 0 0,-1 0 0,1-1 0,-1 1-1,0-1 1,0-1 0,-1 1 0,0-1 0,0 0 0,0-1 0,0 0 0,-1 0 0,0 0 0,1-1 0,-2 0 0,-14 3 0,16-4-45,-1-1 0,0 0-1,0-1 1,0 1 0,0-2 0,0 1 0,0-1 0,0 0-1,-10-3 1,14 3-78,0-1 0,0 0 1,1 0-1,-1 0 0,0 0 0,1 0 0,-1-1 0,1 1 0,0-1 0,0 0 1,0 0-1,0-1 0,1 1 0,-1 0 0,1-1 0,0 0 0,0 1 1,-3-8-1,-4-15-209,2-1-118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0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15187,'0'0'74,"1"1"1,-1-1-1,1 0 0,-1 1 0,1-1 1,-1 1-1,1-1 0,-1 0 0,0 1 1,1-1-1,-1 1 0,0-1 0,1 1 1,-1-1-1,0 1 0,0-1 0,1 1 1,-1 0-1,0-1 0,0 1 0,0-1 1,0 1-1,0-1 0,0 2 0,2 21 141,-1-17 16,3 111 1555,-18 177 1,9-226-1511,-3 40-5,-7 226-47,15-320-277,-1-10 5,1 0 1,0 0-1,0 0 1,1 0 0,-1 1-1,1-1 1,0 0-1,0 0 1,0 0-1,3 5 1,-4-9 27,1 1 1,-1-1-1,0 0 0,0 1 1,0-1-1,0 0 0,1 0 1,-1 1-1,0-1 1,0 0-1,1 0 0,-1 1 1,0-1-1,0 0 0,1 0 1,-1 0-1,0 0 0,1 1 1,-1-1-1,0 0 1,1 0-1,-1 0 0,0 0 1,1 0-1,-1 0 0,0 0 1,1 0-1,-1 0 0,0 0 1,1 0-1,-1 0 1,0 0-1,1 0 0,-1 0 1,0 0-1,0 0 0,1-1 1,-1 1-1,0 0 0,1 0 1,-1 0-1,0 0 1,0-1-1,1 1 0,-1 0 1,0 0-1,0-1 0,1 1 1,-1 0-1,0 0 0,0-1 1,0 1-1,0 0 1,1-1-1,-1 1 0,0 0 1,0-1-1,0 1 0,0 0 1,0-1-1,0 1 0,0-1 1,9-24-448,-3-12 90,1-9-100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14859,'11'2'256,"0"1"0,0-2 0,0 0-1,0 0 1,0-1 0,0 0 0,0-1 0,0 0 0,0 0-1,0-2 1,-1 1 0,1-1 0,-1-1 0,1 0-1,-1 0 1,0-1 0,-1 0 0,1-1 0,9-8 0,-7 6-164,-1-1 0,0 0 0,-1-1 0,0 0 0,-1-1 0,0 0 1,0 0-1,-1-1 0,-1 0 0,0 0 0,-1-1 0,0 0 1,-1 0-1,6-20 0,-10 30-85,-1 0 1,1-1 0,-1 1-1,1 0 1,-1 0-1,0 0 1,-1 0-1,1-1 1,0 1-1,-1 0 1,0 0-1,1 0 1,-1 0 0,-2-5-1,2 7-6,0 0 1,0 0-1,0 0 0,0 0 1,-1 0-1,1 0 0,0 0 1,0 0-1,-1 1 0,1-1 0,0 0 1,-1 1-1,1-1 0,0 1 1,-1-1-1,1 1 0,-1 0 0,1 0 1,-1 0-1,1-1 0,-1 1 1,1 1-1,-1-1 0,1 0 1,0 0-1,-1 0 0,1 1 0,-1-1 1,1 1-1,0-1 0,-1 1 1,1 0-1,-2 0 0,-6 4-1,-1 0-1,1 1 1,1 0 0,-1 0-1,1 1 1,0 0-1,1 0 1,-1 1-1,-9 14 1,-2 4-8,2 0 0,-14 30 0,20-34 4,1 0 0,1 1 0,1 0 0,0 0 0,-4 34-1,10-46 0,1 0-1,1 0 0,-1 0 1,2 0-1,0 0 0,2 13 1,-1-17-6,0-1 1,0 0 0,0 0-1,0 0 1,1 0 0,0 0 0,1 0-1,-1-1 1,1 0 0,0 1 0,6 5-1,-6-8 52,0 0 0,-1 0-1,1 0 1,0-1 0,0 1-1,0-1 1,1 0 0,-1-1-1,1 1 1,-1-1 0,1 1 0,-1-1-1,1-1 1,-1 1 0,1-1-1,0 1 1,0-1 0,-1-1-1,1 1 1,0-1 0,-1 0-1,1 0 1,-1 0 0,9-4 0,4-2 42,-1 0 1,0-1 0,-1-1 0,0-1 0,19-15 0,30-28 157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3 240 16412,'-3'4'1648,"5"-2"-1152,18-4-112,11-5 936,21-7-680,14-5-151,21-7-121,5-4-96,4-1-288,-4-2-216,-9 3-432,-7 3-241,-22 9 665,-12 10-176,-39 8-200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5 278 14035,'-4'19'1464,"27"-16"-744,8-9-239,24-17 1167,9-4-704,21-8-320,2-3-96,-2-1-760,-4 0-344,-9 3 552,-6 5-152,-13 5-208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20 9522,'-23'1'729,"0"1"0,1 2 0,-1 0 0,-34 11 0,49-12-622,0 0 0,1 0 0,-1 1 0,1 0 0,0 0 0,0 0 0,1 1 1,-1 0-1,1 1 0,0-1 0,0 1 0,1 0 0,0 0 0,0 1 0,0 0 0,-4 9 0,3-2-89,0 1-1,2 0 0,-1 0 1,2 0-1,0 0 1,1 1-1,0-1 0,2 1 1,0-1-1,0 1 1,1-1-1,1 1 0,1-1 1,0 0-1,1 0 0,1 0 1,0 0-1,1-1 1,0 1-1,1-1 0,1-1 1,0 0-1,19 23 1,-6-13-32,1-1 1,0-1-1,2-1 1,0-1-1,2-1 1,0-2-1,0 0 1,37 14-1,-44-22-11,0-1 0,0-1 0,1-1-1,-1 0 1,1-2 0,0 0 0,1-2-1,-1 0 1,0-1 0,0-1 0,0-1-1,1 0 1,28-9 0,-26 4-17,0-1 0,0-1 0,-2-1-1,1 0 1,-1-2 0,-1-1 0,0 0 0,-1-2 0,28-25 0,-34 26 33,1-1-1,-2 0 1,0-1 0,-1-1 0,0 1-1,-2-1 1,0-1 0,-1 0-1,0 0 1,-2-1 0,0 0 0,3-20-1,-6 23 19,-1 0 0,0 0 0,-1 0-1,-1 0 1,0-1 0,-2 1-1,0 0 1,-3-16 0,2 24-1,0-1 0,0 1 0,0 0 0,-1 0 0,0 0 0,-1 0 0,1 1 1,-2 0-1,1 0 0,-1 0 0,0 1 0,0-1 0,-1 1 0,1 1 0,-2-1 0,-7-4 0,-3 1 4,0 0-1,0 1 0,0 1 1,-1 0-1,0 2 0,-1 0 1,1 1-1,-1 1 0,-25-1 1,30 4-55,0 0 1,0 0-1,0 1 1,0 1-1,0 1 1,0 0 0,0 1-1,1 0 1,0 2-1,0-1 1,0 2-1,-21 12 1,28-14 22,1 0 1,0 1-1,0 0 1,0 0-1,0 0 1,1 0-1,0 1 1,1 0-1,-1 0 1,-2 8-1,-10 33-96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3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13779,'-1'0'50,"0"-1"1,0 0 0,0 1-1,0-1 1,0 1-1,0-1 1,0 1-1,-1-1 1,1 1-1,0 0 1,0 0 0,0 0-1,0-1 1,0 1-1,-1 0 1,1 0-1,0 0 1,0 1-1,0-1 1,0 0-1,-1 0 1,1 1 0,0-1-1,0 0 1,0 1-1,0-1 1,0 1-1,0 0 1,0-1-1,0 1 1,0 0-1,0-1 1,0 1 0,1 0-1,-1 0 1,0 0-1,0 0 1,1 0-1,-1 0 1,1 0-1,-1 0 1,1 0 0,-1 0-1,1 0 1,0 0-1,-1 2 1,-1 6-2,0-1 1,0 0 0,1 0-1,0 1 1,0 9 0,3 328 15,1-97-87,-3-215 0,3 80-619,-1-109-91,-1-15-447,1-17-531,-2 18 1293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15867,'13'0'1449,"4"4"-897,-1 4-216,3 8 584,1 6-184,-3 11-104,-4 7-128,-9 11-239,-4 8-49,-10 7-160,-6 3-64,-6 3-232,-1-5-249,-3-11-1631,4-12 1848,11-18-272,4-12-200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13275,'16'-14'1567,"-13"11"-1285,0 0 1,0 0-1,1 1 0,-1-1 1,0 1-1,6-3 0,-9 5-207,1 0 0,-1 1 1,1-1-1,-1 0 0,1 0 0,-1 0 0,1 1 0,-1-1 0,0 0 0,1 0 0,-1 1 0,0-1 0,1 0 0,-1 1 1,0-1-1,1 0 0,-1 1 0,0-1 0,1 1 0,-1-1 0,0 0 0,0 1 0,0-1 0,1 1 0,-1-1 0,0 1 1,0-1-1,0 1 0,0-1 0,0 1 0,0-1 0,0 1 0,0-1 0,0 1 0,0-1 0,0 0 0,-1 2 1,2 24 569,-1-24-479,-7 95 1285,3-61-1143,2-1-1,4 66 1,-2-97-293,1 1 0,0-1 0,0 0 0,0 0 0,0 0 0,1 0 1,0 0-1,-1 0 0,1-1 0,1 1 0,-1-1 0,4 5 0,-5-7-13,0 0 0,1 1-1,-1-1 1,1 0 0,-1 0-1,1 0 1,0 0 0,-1-1-1,1 1 1,0 0 0,0-1-1,0 1 1,-1-1 0,1 1-1,0-1 1,0 0 0,0 0-1,0 0 1,0 0 0,0 0-1,0 0 1,-1-1 0,1 1-1,0-1 1,0 1 0,0-1 0,-1 0-1,1 1 1,2-2 0,5-4 0,1 0 1,-1-1-1,0 0 1,0 0-1,0-1 1,-1 0 0,7-9-1,48-66-4,-38 44-11,-13 19-2,18-22-1,-30 42 16,0 0 1,0 0-1,0 0 0,0 0 0,0-1 0,0 1 0,0 0 0,1 0 0,-1 0 0,0 0 1,0-1-1,0 1 0,0 0 0,0 0 0,0 0 0,0 0 0,1 0 0,-1 0 1,0-1-1,0 1 0,0 0 0,0 0 0,0 0 0,1 0 0,-1 0 0,0 0 0,0 0 1,0 0-1,0 0 0,1 0 0,-1 0 0,0 0 0,0 0 0,0 0 0,1 0 1,-1 0-1,0 0 0,0 0 0,0 0 0,0 0 0,1 0 0,-1 0 0,0 0 1,0 0-1,0 0 0,0 0 0,1 1 0,-1 10 1,-5 19-4,5-30 3,-13 55-30,5-24-288,-9 60-1,19-79-151,2-13-138,10-19 18,2-15 217,1-11-117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14875,'-20'56'1655,"14"-41"-1224,1 0 1,0-1-1,1 2 1,-3 18-1,6-29-348,1 0 0,0 1 0,0-1-1,1 0 1,-1 1 0,1-1-1,0 0 1,1 1 0,-1-1 0,1 0-1,0 0 1,1 0 0,-1-1-1,1 1 1,0 0 0,5 5 0,-3-4-34,0 0 1,0-1 0,1 0 0,0 0-1,0 0 1,1-1 0,-1 0 0,1 0 0,0-1-1,0 0 1,0 0 0,0-1 0,1 1-1,-1-2 1,1 1 0,12 0 0,-15-1-14,1-1 0,-1 0 0,0 0 1,0-1-1,1 1 0,-1-1 0,0 0 0,0-1 1,0 1-1,0-1 0,0 0 0,0 0 0,-1-1 1,1 1-1,-1-1 0,0 0 0,1 0 0,-1-1 1,0 1-1,-1-1 0,1 0 0,-1 0 0,0 0 0,6-9 1,-6 6 21,0 1 0,-1-1 0,0 0 0,0 0 0,0-1 0,-1 1 0,0 0 0,-1 0 1,1-1-1,-2 1 0,1 0 0,-1-1 0,0 1 0,0 0 0,-1 0 0,1 0 0,-2 0 1,1 0-1,-1 0 0,0 1 0,-1-1 0,1 1 0,-1 0 0,-1 0 0,-6-8 0,7 9-57,0 0 1,-1 0-1,0 0 0,0 1 0,0-1 0,-1 1 0,0 0 0,1 1 0,-1-1 0,0 1 0,-1 1 1,1-1-1,0 1 0,-1 0 0,0 0 0,1 1 0,-1 0 0,0 0 0,0 0 0,0 1 1,1 0-1,-1 1 0,0 0 0,0-1 0,1 2 0,-1-1 0,-7 4 0,9-3-121,1 0-1,0 0 0,0 0 1,0 1-1,1-1 0,-1 1 1,0 0-1,1 0 0,0 1 1,0-1-1,0 1 0,0-1 1,0 1-1,1 0 1,0 0-1,-3 7 0,4-11 101,1 1 0,0 0 0,0-1 0,-1 1 1,1 0-1,0-1 0,0 1 0,0 0 0,0-1 0,0 1 0,0 0 0,0-1 0,0 1 0,0 0 0,0-1 0,1 1 0,-1 0 0,0-1 0,0 1 0,1 0 0,14 7-524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178 373 14323,'4'-5'309,"-1"-1"-1,0 1 1,0-1-1,-1 0 1,3-7 0,-5 13-264,0-1 0,1 0 1,-1 0-1,0 0 0,1 0 1,-1 0-1,0 0 0,0 0 1,0 0-1,0 1 0,0-1 1,0 0-1,0 0 0,0 0 1,0 0-1,0 0 0,-1 0 1,1 0-1,0 0 0,-1 0 1,1 1-1,-1-1 0,1 0 1,-1 0-1,1 0 0,-1 1 1,1-1-1,-1 0 0,0 1 1,1-1-1,-1 0 0,0 1 1,0-1-1,1 1 0,-1-1 1,0 1-1,0 0 0,0-1 1,0 1-1,1 0 0,-1-1 1,0 1-1,0 0 0,-1 0 1,-2 0 71,0 0 0,0 1 0,0 0 0,0-1 0,1 1 0,-1 1 1,0-1-1,1 0 0,-1 1 0,1 0 0,-1 0 0,1 0 0,0 0 0,0 1 1,0-1-1,0 1 0,-4 5 0,-6 6 110,0 1-1,-11 18 1,14-18-148,1-1 0,1 2 0,0-1-1,-7 23 1,12-29-58,0 0-1,1 0 1,0 0-1,1 1 1,0-1-1,0 0 1,1 1-1,0-1 0,3 16 1,-3-22-16,1-1-1,-1 0 1,1 1 0,-1-1 0,1 0-1,0 0 1,0 0 0,0 0-1,0 0 1,1 0 0,-1 0 0,0 0-1,1 0 1,-1 0 0,1-1-1,0 1 1,0-1 0,-1 1 0,1-1-1,0 0 1,0 1 0,3 0-1,-2-1 4,1-1-1,-1 1 0,0-1 0,1 0 0,-1 1 0,0-1 0,1-1 0,-1 1 0,0-1 0,0 1 0,1-1 0,-1 0 0,0 0 0,0 0 0,0 0 0,6-4 0,8-5 18,0-1 0,-1-1 0,-1-1 0,1 0-1,-2 0 1,24-30 0,-6 2 50,40-68 0,-44 63-17,-2-2-1,-2-1 1,-2-1 0,24-86-1,-44 130-48,-1 1 0,0 0 0,-1 0-1,1 0 1,-1-7 0,0 12-8,0-1-1,0 1 1,0 0-1,0 0 1,0 0-1,0 0 1,0-1-1,0 1 1,0 0-1,0 0 1,0 0-1,0 0 1,0 0-1,0-1 1,0 1-1,0 0 1,0 0-1,-1 0 1,1 0-1,0 0 1,0-1-1,0 1 1,0 0-1,0 0 1,0 0-1,0 0 1,-1 0-1,1 0 1,0 0-1,0 0 1,0 0-1,0 0 1,0 0-1,-1-1 1,1 1-1,0 0 1,0 0-1,0 0 1,0 0-1,0 0 1,-1 0-1,1 0 1,0 0-1,0 0 1,0 0-1,0 0 1,-1 1-1,1-1 1,-12 13 9,-1 9-5,1 0 1,1 0-1,1 1 0,-11 36 0,-18 100-28,37-149 0,-1 6-81,-1 1-1,2-1 1,0 0 0,1 1-1,1-1 1,0 1 0,4 26-1,-3-41 109,-1-1-1,0 1 0,1 0 1,0 0-1,-1 0 0,1 0 1,0 0-1,0 0 0,0-1 1,0 1-1,0 0 1,0-1-1,0 1 0,1-1 1,-1 1-1,1-1 0,-1 0 1,1 0-1,-1 0 0,1 1 1,0-1-1,0-1 0,-1 1 1,3 1-1,-1-2 9,0 1 0,0-1 0,-1 0 0,1 0 1,0 0-1,0-1 0,-1 1 0,1-1 0,0 1 0,-1-1 0,1 0 0,0 0 0,-1 0 0,1 0 1,-1-1-1,5-2 0,19-15-164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157 297 14843,'2'5'2183,"-2"-4"-2068,0 0 0,0 0 1,0 0-1,1 0 0,-1 0 0,0 0 0,1 0 1,-1 0-1,1 0 0,-1 0 0,1 0 0,-1 0 1,1 0-1,-1 0 0,1 0 0,0-1 1,0 1-1,0 0 0,-1 0 0,3 0 0,-1 0-66,0-1 0,1 1 0,-1-1 0,0 0 0,1 0 0,-1 0-1,1 0 1,-1 0 0,0-1 0,1 1 0,-1-1 0,0 1-1,0-1 1,1 0 0,-1 0 0,0 0 0,0 0 0,0 0-1,0-1 1,0 1 0,0-1 0,0 1 0,-1-1 0,4-3 0,-2 1 1,1 0 1,-1 0 0,0 0-1,0 0 1,-1-1 0,1 0 0,-1 1-1,0-1 1,0 0 0,1-6 0,-2 8-23,0-1-1,-1 0 1,0 1 0,1-1 0,-1 0 0,-1 0 0,1 0 0,0 1 0,-1-1 0,0 0 0,0 1 0,0-1 0,0 1 0,-1-1 0,0 1 0,1-1 0,-4-4 0,3 6-14,0 0 0,0 0 0,0 0-1,0 0 1,-1 1 0,1-1 0,0 0 0,-1 1 0,1 0 0,-1 0-1,0 0 1,1 0 0,-1 0 0,0 0 0,0 1 0,1-1-1,-1 1 1,0-1 0,0 1 0,0 0 0,0 1 0,1-1-1,-1 0 1,-3 1 0,0 1 0,0-1 0,0 1 0,0 0-1,0 1 1,1-1 0,-1 1 0,1 0 0,-1 1 0,1-1-1,0 1 1,-4 4 0,1 0-9,1 0 1,0 0-1,1 0 0,0 1 1,-10 18-1,6-5-6,1 1 0,1 0 0,1 0 0,-8 47 0,12-50-2,-2 36 0,5-49-2,1-1 0,-1 0 0,1 0-1,0 1 1,0-1 0,1 0 0,0 0 0,0 0 0,0 0 0,4 6 0,-5-10 3,0-1 1,1 1-1,-1 0 1,1-1-1,-1 1 0,1-1 1,-1 1-1,1-1 1,0 1-1,0-1 1,0 0-1,0 0 1,0 0-1,0 0 0,0-1 1,0 1-1,0 0 1,0-1-1,0 1 1,0-1-1,1 0 1,-1 0-1,0 0 0,0 0 1,0 0-1,1 0 1,-1-1-1,0 1 1,0-1-1,0 1 1,0-1-1,0 0 1,4-2-1,6-2 3,0-2 0,0 1 0,-1-2 0,13-9 0,92-87 23,-11 9-11,-103 93-16,1 0 1,-1 0-1,1 1 1,0-1-1,0 0 0,0 1 1,0 0-1,0-1 1,0 1-1,4 0 0,-6 1 2,0 0 0,0 0 0,0 0 0,0 0 0,-1 0 0,1 0 0,0 1 0,0-1 0,0 0 0,0 1 0,-1-1 0,1 1 0,0-1 0,0 1 0,-1-1 0,1 1 0,0 0 0,-1-1 0,1 1 0,-1 0 0,1-1 0,-1 1 0,1 0 0,-1 0 0,1-1 0,-1 1 0,0 0 0,1 0 0,-1 0 0,0 0 0,0 0 0,0-1-1,1 1 1,-1 0 0,0 0 0,-1 2 0,2 30-21,-1-28 17,-1 0-1,1 0 0,0 0 0,1 1 0,-1-1 0,1 0 0,0 0 1,2 6-1,-2-10 5,-1 0 0,0-1 0,1 1 0,-1-1 0,0 1-1,1 0 1,-1-1 0,1 1 0,-1-1 0,1 1 0,-1-1 0,1 0 0,-1 1 0,1-1 0,0 1 0,-1-1 0,1 0 0,0 0 0,-1 1 0,1-1 0,0 0 0,-1 0 0,1 0 0,0 0 0,-1 1 0,1-1 0,0 0 0,-1 0 0,1-1 0,0 1 0,0 0-1,-1 0 1,1 0 0,0 0 0,-1-1 0,1 1 0,-1 0 0,1 0 0,0-1 0,-1 1 0,1-1 0,-1 1 0,2-1 0,23-23-32,-15 11 27,0-1 1,-1 0-1,-1-1 1,10-23-1,-14 30 9,-1 0-1,0 0 1,-1-1-1,0 0 1,0 1-1,-1-1 1,0 0-1,-1 0 1,0 1-1,-1-14 1,1 21-4,-1-1 0,1 1-1,-1-1 1,0 1 0,0-1 0,1 1 0,-1-1-1,0 1 1,0 0 0,0-1 0,0 1 0,0 0-1,-2-1 1,3 1 1,-1 1-1,1 0 1,0 0 0,0-1-1,-1 1 1,1 0 0,0 0-1,-1 0 1,1 0-1,-1-1 1,1 1 0,0 0-1,-1 0 1,1 0 0,0 0-1,-1 0 1,1 0 0,0 0-1,-1 0 1,1 0-1,-1 0 1,1 0 0,0 0-1,-1 0 1,1 1 0,0-1-1,-1 0 1,1 0 0,0 0-1,-1 0 1,1 1-1,0-1 1,-1 0 0,1 0-1,0 1 1,0-1 0,-1 0-1,1 0 1,0 1 0,0-1-1,0 0 1,-1 1-1,1-1 1,0 0 0,0 1-1,0-1 1,0 0 0,0 1-1,-1-1 1,1 0 0,0 1-1,0-1 1,0 1-1,0-1 1,0 0 0,0 1-1,0-1 1,1 0 0,-1 1-1,-1 0 0,1-1-1,0 1 1,0-1-1,0 1 0,0 0 1,0-1-1,0 1 1,-1-1-1,1 1 0,0 0 1,1-1-1,-1 1 1,0-1-1,0 1 0,0-1 1,0 1-1,0 0 1,1-1-1,-1 1 0,0-1 1,0 1-1,1-1 1,-1 1-1,0-1 0,1 1 1,-1-1-1,1 1 1,-1-1-1,0 0 0,1 1 1,-1-1-1,1 0 1,-1 1-1,1-1 0,-1 0 1,1 1-1,0-1 1,-1 0-1,1 0 0,-1 0 1,1 0-1,-1 0 1,1 0-1,0 1 0,-1-1 1,1 0-1,-1-1 1,1 1-1,0 0 0,-1 0 1,1 0-1,-1 0 1,2-1-1,1 1 0,0-2 0,1 1-1,-1 0 1,0 0 0,0-1-1,0 0 1,0 0 0,3-2 0,9-10 5,0-1 1,-2 0 0,0-1 0,14-23-1,36-71 8,-79 142-24,-18 58-1,29-71 11,0-1 0,1 1 0,0 0 0,2 0 0,0 23 0,2-37-49,1 0 0,0 0 1,0 0-1,0 0 0,1 0 1,0-1-1,0 1 0,0-1 1,0 1-1,1-1 0,-1 0 1,1 0-1,0 0 0,0 0 1,8 6-1,-6-4-28,0 0 1,0 0-1,0 0 1,-1 0-1,6 13 0,-8-13 281,-2-4-90,0-4-267,-3-10-48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14403,'3'10'1240,"2"3"-944,-3-2-368,-2-3 1033,-2-3-625,-1-2-296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13603,'15'-27'1583,"19"-28"628,-30 50-1962,-1 0 0,1 1 0,0-1-1,1 1 1,-1 0 0,1 0 0,0 1-1,7-5 1,-11 7-223,0 0 0,0 1 0,0-1 0,1 1 0,-1-1 0,0 1 0,0-1 0,0 1 0,1 0 0,-1-1 0,0 1 0,1 0 0,-1 0 0,0 0 0,1 0 0,-1 0 0,0 0 0,0 0 0,1 1 0,-1-1 0,0 0 0,0 1 0,1-1 0,-1 1 0,0-1 0,0 1 0,0 0 0,0-1 0,0 1 0,1 0 0,-2 0 0,1 0 0,0 0 0,0 0 0,0 0 0,0 0 0,0 0 0,-1 0 0,1 0 0,-1 0 0,1 0 0,-1 1 0,1-1 0,-1 0 0,0 0 0,1 1 0,-1 0 0,2 9 14,0 0 0,0 0 1,-1 0-1,-1 15 0,0-21-28,-3 54 5,-3 0 0,-14 65 0,15-102-11,3-10-11,0-1 0,1 1 0,0 0 0,1-1 0,2 24 1,-2-34 2,0 1 0,0-1 0,1 0 0,-1 0 0,0 0 1,1 0-1,-1 0 0,1 0 0,-1 1 0,1-1 0,-1 0 1,1 0-1,0 0 0,0-1 0,-1 1 0,1 0 0,0 0 1,0 0-1,0 0 0,0-1 0,0 1 0,0-1 0,0 1 1,0 0-1,2 0 0,0-1-1,0 1 0,0-1 0,0 0 0,1 0 0,-1 0 0,0 0 1,0 0-1,0-1 0,0 1 0,3-2 0,8-2-7,0-2 0,0 1 0,15-10 0,-29 15 9,19-11-8,0 0 0,-1-1 0,0-1 0,15-16 0,-23 20 9,0-1-1,-1-1 1,0 1 0,-1-1-1,0-1 1,-1 0 0,9-17-1,-15 26 2,0 0-1,0-1 1,0 1-1,0 0 1,-1 0-1,1 0 1,-1-1-1,0-5 1,0 9-1,0-1 0,0 0 0,0 1 1,0-1-1,0 1 0,-1-1 0,1 1 1,0-1-1,0 1 0,-1-1 0,1 1 0,0-1 1,0 1-1,-1-1 0,1 1 0,-1-1 0,1 1 1,0 0-1,-1-1 0,1 1 0,-1-1 0,0 1 1,0 0-1,0 0 0,0 0 1,0-1-1,0 1 0,0 0 1,0 0-1,0 1 0,0-1 1,0 0-1,1 0 0,-1 0 1,0 1-1,0-1 0,0 0 1,0 1-1,-1 0 0,-2 2 0,0-1-1,0 1 0,0 1 1,0-1-1,1 0 1,-1 1-1,1 0 0,0 0 1,0 0-1,0 0 0,1 0 1,-1 1-1,1-1 1,0 1-1,1 0 0,-1-1 1,1 1-1,0 0 1,0 0-1,0 0 0,0 8 1,1-13 0,0 1-1,0 0 1,0-1 0,0 1 0,0 0 0,0-1 0,0 1-1,0 0 1,0-1 0,1 1 0,-1 0 0,0-1 0,0 1-1,1-1 1,-1 1 0,0 0 0,1-1 0,-1 1 0,0-1-1,1 1 1,-1-1 0,1 1 0,-1-1 0,1 1 0,-1-1-1,1 0 1,0 1 0,-1-1 0,1 0 0,-1 1 0,1-1-1,0 0 1,-1 0 0,1 0 0,0 1 0,-1-1 0,1 0-1,0 0 1,-1 0 0,1 0 0,0 0 0,-1 0 0,1 0-1,0-1 1,-1 1 0,1 0 0,0 0 0,3-1-13,-1-1 1,0 1 0,0 0 0,0-1-1,0 0 1,0 0 0,0 0-1,3-3 1,3-5-96,-1 0 0,0 0 0,0 0 0,-1-1 1,-1 0-1,0-1 0,-1 1 0,0-1 0,0-1 0,-1 1 0,3-17 0,2-24-144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235 130 13843,'0'-2'154,"0"-1"-1,0 1 1,0 0 0,0-1 0,0 1-1,0 0 1,0-1 0,-2-3-1,2 6-127,0-1-1,-1 0 1,1 1-1,0-1 1,-1 1-1,1-1 1,-1 0-1,1 1 1,-1-1-1,1 1 1,-1-1-1,1 1 1,-1-1-1,0 1 1,1 0-1,-1-1 0,0 1 1,1 0-1,-1-1 1,0 1-1,1 0 1,-1 0-1,0 0 1,1 0-1,-1 0 1,0-1-1,0 1 1,1 0-1,-1 1 1,0-1-1,0 0 1,1 0-1,-1 0 1,0 0-1,0 1 0,-6 1 138,1 1 0,-1 0 0,1 0 0,0 0-1,0 1 1,1 0 0,-1 0 0,1 1 0,0-1-1,-9 10 1,-43 59 752,39-48-547,-21 39 0,35-58-323,1 1 1,0 0 0,0 0 0,0 0 0,1 0 0,0 0 0,1 0 0,0 0-1,0 1 1,0-1 0,1 14 0,1-19-36,-1 0 1,0 0-1,1 0 0,0 0 1,-1 0-1,1 0 0,0 0 1,0 0-1,0-1 0,0 1 0,1 0 1,-1-1-1,0 1 0,1-1 1,-1 1-1,1-1 0,-1 0 1,1 1-1,0-1 0,-1 0 1,1 0-1,0 0 0,0-1 1,0 1-1,0 0 0,0-1 1,0 1-1,0-1 0,0 1 1,0-1-1,0 0 0,0 0 1,0 0-1,0 0 0,0 0 0,2-1 1,5 0 12,1-1 0,-1 0 0,0 0 0,-1-1 0,1 0 0,15-9 0,-4 1-9,0-2 0,-1 0 1,-1-2-1,-1 0 0,0-1 0,-1 0 1,22-29-1,-22 24-3,-2-1-1,0 0 1,-1-1 0,-1 0 0,-2-1-1,12-36 1,-20 54-8,0 0 1,0-1-1,-1 1 0,0 0 1,0-1-1,-1 1 0,0-1 1,0 1-1,-1-11 0,1 17-2,0 0-1,-1-1 1,1 1-1,0 0 0,0-1 1,0 1-1,0 0 0,-1-1 1,1 1-1,0 0 0,0-1 1,-1 1-1,1 0 0,0 0 1,0 0-1,-1-1 1,1 1-1,0 0 0,-1 0 1,1 0-1,0-1 0,-1 1 1,1 0-1,0 0 0,-1 0 1,1 0-1,0 0 0,-1 0 1,1 0-1,0 0 1,-1 0-1,1 0 0,0 0 1,-1 0-1,1 0 0,-1 0 1,1 0-1,0 0 0,-1 1 1,1-1-1,0 0 0,0 0 1,-1 0-1,1 1 1,0-1-1,-1 0 0,-14 15 10,5 1-20,0 0-1,2 0 1,0 1 0,1 0-1,0 0 1,1 1 0,2-1-1,-1 1 1,2 0 0,1 1-1,0-1 1,1 33-1,2-43-118,-1-1 0,1 0 0,1 0 0,-1 0 0,6 13 0,-7-18 98,1-1-1,-1 1 1,1 0 0,0-1 0,0 1-1,0-1 1,0 1 0,0-1 0,0 0-1,1 0 1,-1 1 0,0-1 0,1 0-1,-1 0 1,0 0 0,1 0-1,0 0 1,-1-1 0,1 1 0,-1 0-1,1-1 1,0 1 0,-1-1 0,1 1-1,0-1 1,0 0 0,-1 0 0,1 0-1,3 0 1,-1-1-4,0 0 1,0 0-1,-1-1 0,1 1 1,-1-1-1,1 0 0,-1 0 1,6-4-1,31-27-385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13019,'2'-7'401,"0"0"0,1 0 0,0 0 0,4-8 0,-6 14-358,-1 1-1,0-1 1,0 1 0,1-1 0,-1 1-1,0 0 1,0-1 0,1 1-1,-1 0 1,0-1 0,1 1 0,-1 0-1,1-1 1,-1 1 0,0 0-1,1 0 1,-1-1 0,1 1 0,-1 0-1,1 0 1,-1 0 0,1 0-1,-1-1 1,1 1 0,-1 0 0,1 0-1,-1 0 1,1 0 0,0 0-1,0 1 49,0 0-1,0 1 0,0-1 0,0 0 0,0 0 0,-1 0 0,1 1 0,0-1 0,-1 0 0,1 1 1,-1-1-1,1 0 0,-1 1 0,1-1 0,-1 1 0,0 1 0,5 29 429,-1 1 0,-2 0 0,-4 51-1,1-46-344,-23 278 534,4-100-506,31-255-60,-1 11-101,9-42 31,4-10 35,-3-1 0,11-102-1,-30 182-102,-1 0 0,0 0 0,0 1 0,0-1 0,1 0 0,-1 0 0,0 1 0,0-1 0,0 0 0,0 0 0,-1 0 0,1 1 0,0-1 0,0 0 0,0 0 0,-1 1 0,1-1 0,0 0 0,-1-1 0,-3 16 68,3-7-69,1 0-1,0 0 0,1 1 1,0-1-1,0 0 0,1 0 1,0 0-1,0 0 0,0 0 0,1 0 1,0-1-1,0 1 0,1-1 1,0 0-1,5 7 0,-6-10-9,-1 0-1,1 0 0,0 0 0,1 0 0,-1-1 0,0 1 0,1-1 1,-1 0-1,1 0 0,0 0 0,-1 0 0,1-1 0,0 0 0,0 1 1,0-1-1,0-1 0,1 1 0,-1-1 0,0 1 0,0-1 1,0 0-1,0-1 0,0 1 0,1-1 0,-1 0 0,0 0 0,6-2 1,-4 1-1,0-1 1,0 0 0,0 0 0,0-1 0,-1 0 0,1 0 0,-1 0 0,0 0 0,6-7-1,0-3 66,21-31-1,-12 14 169,-24 42-143,0 0-1,2-1 1,-1 1 0,0 12-1,-2 14-34,-1 46-1,5-69-55,2 0 1,0 0-1,0 0 0,1-1 0,1 1 0,7 20 0,-10-32 4,1-1-1,-1 1 0,1 0 0,0-1 1,0 1-1,0-1 0,0 1 0,0-1 0,0 1 1,0-1-1,1 0 0,-1 0 0,0 0 0,1 1 1,-1-1-1,2 1 0,-1-2-15,-1 0 0,0 1 0,0-1 0,1 0-1,-1 0 1,0 0 0,0 0 0,0 0 0,1 0 0,-1 0-1,0 0 1,0 0 0,1-1 0,-1 1 0,0 0 0,0-1-1,0 1 1,1-1 0,2-2-68,0 1 0,0-1 0,0 0 0,-1 0 0,0 0-1,0-1 1,0 1 0,0-1 0,0 0 0,0 0 0,1-4 0,4-9-64,-1-1 1,0 0 0,6-33-1,1-18-212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14883,'-11'13'1480,"8"-4"-943,0-3-217,3-2 640,0-1-288,6-2-752,-1-1 72,5-6 32,0-1-120,-1 4-136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3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16243,'0'-1'84,"0"1"0,0 0 0,0-1 0,0 1 0,0 0-1,0-1 1,0 1 0,0 0 0,0-1 0,0 1-1,0 0 1,0-1 0,0 1 0,0 0 0,0 0-1,0-1 1,1 1 0,-1 0 0,0-1 0,0 1-1,0 0 1,1 0 0,-1-1 0,0 1 0,0 0-1,1 0 1,-1-1 0,0 1 0,0 0 0,1 0-1,3 11 936,3 35-901,-6-34 144,44 386 145,6 37-378,-47-402-26,-2-8-8,2-1 0,1 1 0,11 36 0,-15-60 3,-1 0 1,0 1-1,1-1 0,-1 0 0,0 0 1,1 0-1,0 0 0,-1 0 0,1 0 0,0 0 1,-1 0-1,1 0 0,0 0 0,0 0 1,0 0-1,0 0 0,0 0 0,0-1 1,0 1-1,0 0 0,0-1 0,0 1 1,0-1-1,0 1 0,2 0 0,-1-2 0,0 1 0,0-1 0,-1 0 0,1 0 1,-1 1-1,1-1 0,0 0 0,-1 0 0,0 0 0,1-1 0,-1 1 0,0 0 0,1 0 0,-1-1 0,0 1 0,0-1 0,0 1 0,0-1 0,-1 1 0,2-3 0,18-37-14,-2 0 0,-2-1-1,18-78 1,-17 58 13,77-314 70,-92 365-66,3-9-5,-4 11-8,1 0 1,1 0 0,-1 0 0,1 1 0,7-14-1,-10 22 11,0 0 0,0 0 0,0 0 0,0-1 0,0 1 0,0 0 0,0 0 0,0 0 0,0-1 0,0 1 0,0 0 0,1 0 0,-1 0 0,0-1 0,0 1 0,0 0 0,0 0 0,1 0 0,-1 0 0,0 0 0,0-1 0,0 1 0,1 0 0,-1 0 0,0 0 0,0 0 0,0 0 0,1 0 0,-1 0 0,0 0 0,0 0 0,1 0 0,-1 0 0,0 0 0,0 0 0,0 0 0,1 0 0,-1 0 0,0 0 0,0 0 0,1 0 0,-1 0 0,0 0 0,0 0 0,0 0 0,1 1 0,-1-1 0,0 0 0,0 0 0,0 0-1,0 0 1,1 0 0,-1 1 0,0-1 0,0 0 0,0 0 0,0 0 0,0 1 0,0-1 0,1 0 0,3 15-45,9 78-254,1 113-1,-9-100-418,-4-104 676,-1 5-172,0-1 0,1 0 0,-1 0 0,2 0 1,2 9-1,-4-14 207,0-1 1,0 0-1,0 0 0,0 0 1,0 0-1,0 1 1,0-1-1,0 0 1,0 0-1,0 0 0,0 0 1,0 1-1,0-1 1,1 0-1,-1 0 0,0 0 1,0 0-1,0 0 1,0 0-1,0 1 0,0-1 1,1 0-1,-1 0 1,0 0-1,0 0 1,0 0-1,0 0 0,1 0 1,-1 0-1,0 0 1,0 0-1,0 0 0,0 0 1,1 0-1,-1 0 1,0 0-1,0 0 1,0 0-1,0 0 0,1 0 1,-1 0-1,0 0 1,0 0-1,0 0 0,0 0 1,0 0-1,1 0 1,-1 0-1,0 0 1,0-1-1,6-8-327,4-14-135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12187,'-3'-17'635,"2"13"-3,0 0-1,0 0 1,0-1-1,0 1 1,1 0 0,0-1-1,0 1 1,0 0-1,1-1 1,1-4 0,4 27 732,12 102-773,-9-53-475,3 0 0,26 81 0,-35-138-104,1 0 1,0 0 0,1-1-1,0 1 1,8 10 0,-12-18-7,0 0 0,1 0 0,-1 0 0,1-1 0,-1 1 0,1 0 0,0-1 0,0 0 0,0 1 0,0-1 0,0 0 0,0 0 0,0 0 0,0 0 0,0 0 0,0-1 0,1 1 0,-1 0 0,0-1 0,0 0 0,1 0 0,-1 0 0,0 0 0,1 0 0,-1 0 0,0 0 0,1-1 0,-1 1 0,0-1 0,3 0 0,1-3 18,1 1-1,-1-1 0,0 0 1,-1-1-1,1 1 0,-1-1 1,0 0-1,0-1 0,0 1 1,-1-1-1,6-9 0,5-9 127,18-41 1,-22 41-51,-2 0 1,0-1 0,-2 0 0,-1 0 0,-1-1-1,-1 1 1,-1-1 0,-1 0 0,-1 0 0,-2 0-1,-7-51 1,2 65 53,6 12-207,0 0-1,0 0 1,-1-1 0,1 1-1,0 0 1,0 0-1,-1 0 1,1 0-1,0 0 1,0 0-1,0 0 1,-1 0 0,1 0-1,0 0 1,0 0-1,-1 0 1,1 0-1,0 0 1,0 0-1,-1 0 1,1 0 0,0 0-1,0 0 1,-1 0-1,1 0 1,0 0-1,0 0 1,0 0-1,-1 0 1,1 1 0,0-1-1,0 0 1,0 0-1,-1 1 1,11 7-1881,-3-2 1271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13203,'6'1'267,"0"0"-1,-1 0 1,1 0 0,-1 0 0,1-1 0,0 0-1,0 0 1,-1-1 0,1 1 0,-1-1-1,1-1 1,0 1 0,-1-1 0,0 0 0,1 0-1,-1 0 1,0-1 0,0 0 0,0 0-1,-1 0 1,7-6 0,0 1-39,-1-1-1,0-1 1,-1 0 0,0 0 0,0-1-1,-1 0 1,12-22 0,-14 21-85,-1-1 1,0 1-1,-1-1 1,0-1 0,2-12-1,-6 21-106,1 1-1,0 0 1,-1 0 0,0-1-1,1 1 1,-2 0 0,1-1 0,-1 1-1,1 0 1,-1-1 0,0 1-1,-1 0 1,1 0 0,-1 0-1,1 0 1,-1 0 0,-1 0-1,1 1 1,-4-5 0,5 7-26,0 0 1,0 0-1,0 0 1,0 0-1,0 0 1,-1 0-1,1 1 1,0-1 0,-1 0-1,1 1 1,0-1-1,-1 1 1,1-1-1,-1 1 1,1 0-1,-1 0 1,1 0-1,0 0 1,-1 0-1,-1 0 1,0 0-1,0 1 0,1 0 0,-1 0 0,0 0 0,1 0 0,0 0 0,-1 1 0,1-1 0,0 1 1,-3 2-1,-3 3-4,1 0 1,0 1 0,1 0 0,-1 0 0,-4 10 0,-3 8-19,1 1 1,2 0 0,0 1 0,2 0 0,1 1 0,2 0 0,1 0-1,1 0 1,-1 59 0,5-77 8,0 0 1,1 1-1,1-1 0,-1 0 0,2 0 1,-1 0-1,6 13 0,-6-20-19,0 0 0,0 0 0,1 0 1,-1 0-1,1 0 0,0-1 0,0 1 0,0-1 0,0 1 0,1-1 0,-1 0 0,1-1 0,0 1 0,0-1 0,0 1 0,0-1 0,0 0 1,0 0-1,1-1 0,4 2 0,3-1-53,0-1-1,0 0 1,0 0 0,0-1 0,0-1 0,0 0 0,0 0-1,0-2 1,0 1 0,-1-1 0,1-1 0,11-5 0,31-17-198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14163,'92'-42'4783,"-14"5"-4110,102-32-7,-153 61-1049,1 0 1,-1 2 0,1 2 0,51-3-1,-79 7 378,0 0 1,0 0-1,0 0 0,0 0 0,0 0 0,0 0 1,0 0-1,0 0 0,0 1 0,0-1 0,0 0 0,0 0 1,0 0-1,0 0 0,0 0 0,0 0 0,0 0 0,0 0 1,0 0-1,0 0 0,0 0 0,0 0 0,0 0 1,0 1-1,0-1 0,0 0 0,0 0 0,1 0 0,-1 0 1,0 0-1,0 0 0,0 0 0,0 0 0,0 0 0,0 0 1,0 0-1,0 0 0,0 0 0,0 0 0,0 0 1,0 0-1,0 0 0,0 0 0,0 0 0,1 0 0,-1 0 1,0 0-1,0 0 0,0 0 0,0 0 0,0 0 1,0 0-1,0 0 0,0 0 0,0 0 0,0 0 0,0 0 1,0 0-1,0 0 0,0 0 0,1 0 0,-1 0 0,0 0 1,0 0-1,-9 6-395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14019,'0'0'44,"0"0"1,0 0-1,0 0 0,0 0 1,0 0-1,0 1 1,0-1-1,0 0 0,0 0 1,0 0-1,0 0 0,0 1 1,0-1-1,0 0 0,0 0 1,0 0-1,0 0 1,0 1-1,0-1 0,0 0 1,0 0-1,0 0 0,0 0 1,0 1-1,0-1 1,0 0-1,1 0 0,-1 0 1,0 0-1,0 0 0,0 0 1,0 1-1,0-1 0,0 0 1,1 0-1,-1 0 1,0 0-1,0 0 0,0 0 1,10 0 628,12-6 213,-21 6-775,62-24 1361,103-57 1,-109 50-1854,1 3 0,73-25-1,-14 14 1433,-89 26-1059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14819,'7'-3'237,"0"-1"0,0 1 0,1 0 0,-1 1 0,1 0 0,0 0 0,-1 0 0,1 1 0,0 0 0,13 1 0,8 1 232,43 7 0,-66-8-402,18 4 80,70 11 137,-83-13-270,-1 1 0,0 1 0,0-1 0,0 2 0,0-1 0,13 10 0,-21-14-8,-1 1 0,0 0-1,0 0 1,0 0 0,0 0 0,0 0 0,0 0-1,0 0 1,0 0 0,0 1 0,0-1 0,-1 0-1,1 1 1,0-1 0,-1 0 0,1 1 0,-1-1-1,0 1 1,1-1 0,-1 0 0,0 1 0,0-1 0,0 1-1,0-1 1,0 1 0,0-1 0,-1 1 0,1-1-1,-1 3 1,-1 2 44,-1 1 0,0-1 0,-1 0 0,1-1 0,-6 8 0,1-2 36,-24 39 28,2 0 0,3 2-1,-39 102 1,61-139-261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180 212 11106,'8'-18'830,"-1"-1"-1,8-30 0,-13 40-444,0 0-1,-1 0 1,0 0-1,0 0 1,-1 0-1,0 0 1,-3-17-1,3 25-305,0-1-1,-1 0 1,1 1 0,0-1-1,-1 0 1,1 1-1,-1-1 1,0 1 0,1-1-1,-1 1 1,0-1-1,0 1 1,0-1 0,0 1-1,0 0 1,0-1-1,-1 1 1,1 0-1,0 0 1,-1 0 0,1 0-1,0 0 1,-1 0-1,1 1 1,-1-1 0,0 0-1,1 1 1,-1-1-1,1 1 1,-3-1 0,1 1-21,0 1 1,1-1-1,-1 1 1,1-1 0,-1 1-1,1 0 1,-1 0 0,1 0-1,0 0 1,-1 0-1,1 1 1,0-1 0,0 1-1,0-1 1,0 1-1,0 0 1,0 0 0,-2 3-1,-5 8-23,1 0 0,0 0 0,1 1 0,0-1-1,1 2 1,0-1 0,2 1 0,-6 24 0,2 6-47,-3 74 0,10-63 98,2 0 0,2 0 0,3 0 0,2 0 0,3-1 0,2-1 0,3 0 0,30 73 1,-44-123-59,0 0 0,0 0 0,-1 0 0,0 0 0,0 1 0,0-1 0,0 8 0,-1-12-26,0 1 0,0-1 1,0 0-1,0 1 1,0-1-1,0 0 1,0 1-1,0-1 1,0 0-1,-1 1 0,1-1 1,0 0-1,0 1 1,0-1-1,-1 0 1,1 1-1,0-1 0,0 0 1,-1 0-1,1 1 1,0-1-1,0 0 1,-1 0-1,1 0 1,0 1-1,-1-1 0,1 0 1,0 0-1,-1 0 1,1 0-1,0 0 1,-1 0-1,-1 0-13,0 0 0,0 0 1,1-1-1,-1 1 0,0 0 0,0-1 0,1 0 1,-1 1-1,1-1 0,-1 0 0,-1-1 0,-9-6 48,1 0 1,0-1-1,1 0 0,0-1 0,0 0 1,1 0-1,0-1 0,1-1 0,-11-18 0,-6-11-31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13579,'7'8'1184,"6"-3"-648,2 0-112,5-2 441,3-3-105,2-5-72,4-2-8,-2-7-256,2-2-312,-6-3 1705,-2 1-1617,-3 2 40,-3 0 72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13939,'5'-5'1160,"-2"7"-760,1 6-128,-2 9 465,-1 7-201,1 12-88,-1 6-40,2 8-120,0 3-32,3-2-120,1-2 24,4-12-384,4-5-520,0-26 672,3-11-88,0-18-72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11690,'1'-9'923,"-1"3"-439,1 0 0,0 0 0,0 0 0,3-9 0,-2 14 725,1 7-751,0 7-112,8 78 823,-10-68-1013,1 1 1,2-1 0,0 0-1,1 0 1,1 0-1,13 28 1,-19-50-144,0 0 0,1 0 0,-1 0 0,0 0 0,1 0 0,0 0 0,-1 0 0,1-1 0,-1 1 0,1 0 0,0 0 0,0-1 0,-1 1 0,1 0 0,0-1 0,0 1 0,0-1 0,0 1 0,0-1 0,0 1 0,-1-1 1,1 0-1,0 1 0,0-1 0,0 0 0,0 0 0,0 0 0,1 0 0,-1 0 0,0 0 0,0 0 0,0 0 0,0 0 0,0 0 0,0-1 0,0 1 0,0 0 0,0-1 0,-1 1 0,1 0 0,0-1 0,0 0 0,0 1 0,0-1 0,0 1 0,-1-1 0,1 0 0,0 0 0,-1 1 0,2-2 0,3-4 60,1 0 1,-1-1-1,-1 1 0,1-1 0,4-10 0,9-21 152,-2 0 0,-2-1 1,13-57-1,-31 130-212,-4 23-14,3 1 1,3 59-1,7-91-318,0-18 178,0-17 952,-4 1-728,0 0 1,0 1 0,-1-15 0,0 21-78,-1-36 109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 15163,'5'8'479,"-1"0"-1,-1 0 1,1 1 0,-1 0-1,-1-1 1,0 1 0,2 14-1,4 12-290,-2-6-164,-5-20-5,1 0-1,1 0 1,-1-1-1,1 1 0,5 8 1,-8-17-12,0 0 0,0 1-1,0-1 1,1 0 0,-1 1 0,0-1 0,0 0 0,1 1 0,-1-1 0,0 0 0,0 1 0,1-1-1,-1 0 1,0 0 0,1 0 0,-1 1 0,0-1 0,1 0 0,-1 0 0,1 0 0,-1 0-1,0 1 1,1-1 0,-1 0 0,1 0 0,-1 0 0,0 0 0,1 0 0,-1 0 0,1 0 0,-1 0-1,1 0 1,-1-1 0,0 1 0,1 0 0,-1 0 0,0 0 0,1 0 0,-1-1 0,1 1-1,-1 0 1,0 0 0,1 0 0,-1-1 0,0 1 0,0 0 0,1-1 0,-1 1 0,0 0 0,0-1-1,1 1 1,-1 0 0,0-1 0,0 1 0,0 0 0,0-1 0,1 1 0,-1-1 0,12-26 304,-11 26-297,2-10 93,1 0-1,-1 0 1,-1 0 0,0 0 0,-1-1-1,0 1 1,-1 0 0,0-1-1,-3-21 1,3 30-94,-1 0 1,0-1-1,1 1 1,-1 0-1,-1 0 0,1 0 1,0 0-1,-1 0 0,1 0 1,-1 0-1,0 0 0,0 1 1,0-1-1,0 0 1,-1 1-1,1 0 0,-1 0 1,1 0-1,-1 0 0,0 0 1,0 0-1,0 1 0,0-1 1,0 1-1,0 0 1,0 0-1,0 0 0,-1 0 1,1 0-1,0 1 0,-1 0 1,1-1-1,0 1 1,-1 1-1,1-1 0,0 0 1,-5 2-1,1-1-96,1 1 0,0 0 0,-1 0 0,1 0 0,0 1-1,0 0 1,0 0 0,0 0 0,1 1 0,0 0 0,-8 7 0,10-8-5,0 0 0,-1 0 1,1 0-1,1 1 0,-1 0 0,1-1 0,-1 1 0,1 0 1,0 0-1,0 0 0,1 0 0,-1 0 0,1 1 0,0-1 1,0 0-1,0 1 0,1 6 0,5-1-416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34 388 11002,'13'-66'2158,"-12"60"-1801,0 0 0,-1 0 0,0 0 0,0 0 0,0-1 0,-1 1 0,0 0 0,-2-9 0,3 14-332,0 1 1,-1 0-1,1 0 0,0 0 1,0-1-1,0 1 1,0 0-1,0 0 1,0 0-1,0 0 0,0-1 1,0 1-1,0 0 1,-1 0-1,1 0 0,0 0 1,0-1-1,0 1 1,0 0-1,-1 0 1,1 0-1,0 0 0,0 0 1,0 0-1,0 0 1,-1 0-1,1-1 0,0 1 1,0 0-1,0 0 1,-1 0-1,1 0 0,0 0 1,0 0-1,0 0 1,-1 0-1,1 0 1,0 0-1,0 0 0,-1 1 1,-5 7 632,1 6-407,1 0 0,0 0 0,1 1 0,-2 20 0,-1 65-48,6-77-171,-1-4-31,-1-1-8,2 0-1,0 0 1,0 0-1,2 0 1,0 0 0,8 29-1,-9-46 6,-1 0-1,0 0 1,1 1-1,-1-1 1,1 0 0,-1 0-1,1 0 1,-1 0-1,1 0 1,0 0-1,-1 0 1,1 0 0,0 0-1,0 0 1,0 0-1,0-1 1,0 1-1,0 0 1,0-1 0,0 1-1,0 0 1,0-1-1,2 1 1,-2-1 0,0 0 1,0-1-1,0 1 1,0-1-1,0 1 1,0-1-1,0 1 0,0-1 1,0 0-1,0 1 1,0-1-1,0 0 1,0 0-1,0 0 1,-1 1-1,1-1 0,0 0 1,-1 0-1,1 0 1,-1 0-1,1 0 1,-1 0-1,1 0 1,-1-1-1,1 0 0,5-17 27,-1 0-1,0 0 0,-1 0 0,-1-1 1,1-36-1,-4 14 210,-9-70 0,7 99-130,0 1 1,0-1 0,-1 1-1,-7-18 1,10 30-105,0 0 1,0 0-1,0-1 1,0 1-1,0 0 0,0 0 1,0-1-1,0 1 1,0 0-1,0 0 1,0-1-1,0 1 1,0 0-1,0 0 1,0 0-1,0-1 0,0 1 1,0 0-1,0 0 1,0 0-1,1-1 1,-1 1-1,0 0 1,0 0-1,0 0 1,0 0-1,0-1 0,1 1 1,-1 0-1,0 0 1,0 0-1,0 0 1,1 0-1,-1 0 1,0 0-1,0-1 0,1 1 1,-1 0-1,0 0 1,0 0-1,1 0 1,10-2-52,-9 2 39,20-5-75,0-1 1,-1-1 0,0-1 0,37-19-1,-49 22 64,21-10-33,-14 6-14,30-12-1,-45 21 67,0 0 1,0-1-1,-1 1 1,1 0 0,0-1-1,0 1 1,0 0-1,0 0 1,0 0-1,-1-1 1,1 1 0,0 0-1,0 0 1,0 1-1,0-1 1,0 0 0,0 0-1,-1 0 1,1 0-1,0 1 1,0-1 0,0 0-1,-1 1 1,1-1-1,0 1 1,0-1 0,-1 1-1,1-1 1,0 1-1,-1 0 1,1-1 0,0 1-1,-1 0 1,1-1-1,-1 1 1,0 0-1,1-1 1,-1 1 0,1 0-1,-1 0 1,0 0-1,0 0 1,1-1 0,-1 1-1,0 0 1,0 0-1,0 0 1,0 0 0,0 0-1,0 0 1,0-1-1,-1 2 1,1 9-15,-1 0 0,-1 0 0,-4 17 0,2-12 8,-2 17-1,-3 10 48,-4 60 1,13-98-36,0-1 0,0 1 0,1-1 0,-1 1 0,1-1 0,0 1 0,0-1 1,2 6-1,-2-9-3,-1 0 1,1 0 0,-1 0 0,1 0 0,-1-1 0,1 1 0,0 0-1,-1 0 1,1-1 0,0 1 0,0 0 0,-1-1 0,1 1-1,0-1 1,0 1 0,0-1 0,0 1 0,0-1 0,0 0 0,0 1-1,0-1 1,0 0 0,-1 0 0,1 0 0,0 0 0,0 0-1,0 0 1,0 0 0,0 0 0,0 0 0,0 0 0,0 0 0,0-1-1,0 1 1,0 0 0,0-1 0,0 1 0,0-1 0,0 1-1,0-1 1,-1 1 0,1-1 0,1-1 0,7-4-5,0-2-1,0 1 1,-1-1 0,1-1-1,-2 1 1,0-1 0,12-18-1,37-76 45,-16 3 160,-38 95-181,1 1 127,-1 10-103,0 11-13,5 103 86,-5-104-122,0 0 0,2-1 1,0 1-1,0-1 1,10 21-1,-14-34 6,1-1 0,-1 1 1,1-1-1,-1 0 0,1 1 0,0-1 0,0 0 1,-1 0-1,1 1 0,0-1 0,0 0 0,0 0 1,0 0-1,1 0 0,-1 0 0,0 0 0,0-1 1,1 1-1,-1 0 0,0 0 0,1-1 1,-1 1-1,0-1 0,1 1 0,-1-1 0,1 0 1,-1 0-1,1 0 0,-1 1 0,1-1 0,-1-1 1,1 1-1,-1 0 0,1 0 0,-1 0 0,1-1 1,-1 1-1,0-1 0,1 1 0,-1-1 0,1 0 1,-1 1-1,0-1 0,2-1 0,3-3 14,0 0 0,0 0 0,-1-1 0,1 1 0,-1-1 0,0-1 0,5-8 0,1-4 48,-1 0 0,-1 0 0,0-1 0,-1-1 0,-2 1 0,6-28 0,-9 36-12,-1 0 1,0-1-1,-1 1 0,-1-1 1,0 1-1,-1-1 1,0 0-1,-1 1 1,0 0-1,-1-1 1,0 1-1,-7-15 1,8 23-29,0-1 0,0 1 1,-1 0-1,0 0 0,0-1 1,0 2-1,0-1 0,0 0 1,-1 1-1,1-1 0,-1 1 1,0 0-1,0 0 0,0 1 1,0-1-1,-1 1 0,1 0 1,-1 0-1,0 1 0,-8-3 1,13 4-26,0 0 0,-1 0 1,1 0-1,0-1 0,0 1 1,0 0-1,0 0 0,-1 0 1,1 0-1,0 0 0,0 0 1,0 0-1,0 0 0,-1 0 1,1 0-1,0 0 0,0 0 1,0 0-1,-1 0 1,1 0-1,0 0 0,0 0 1,0 0-1,-1 0 0,1 0 1,0 0-1,0 0 0,0 0 1,0 0-1,-1 1 0,1-1 1,0 0-1,0 0 0,0 0 1,0 0-1,0 0 0,-1 0 1,1 1-1,0-1 0,0 0 1,0 0-1,0 0 0,0 0 1,0 1-1,0-1 0,0 0 1,0 0-1,0 0 1,0 1-1,0-1 0,-1 0 1,1 0-1,0 0 0,0 0 1,1 1-1,-1-1 0,0 0 1,0 0-1,0 0 0,0 1 1,0-1-1,0 0 0,0 0 1,0 0-1,0 0 0,0 1 1,0-1-1,1 0 0,10 9-521,-7-9 410,0 1-1,-1-1 1,1 1 0,0-1-1,0 0 1,0-1 0,-1 1-1,1 0 1,6-3 0,1-1-251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 13995,'0'-1'53,"-1"1"-1,1 0 1,-1-1 0,1 1-1,-1 0 1,0 0 0,1 0 0,-1-1-1,1 1 1,-1 0 0,0 0-1,1 0 1,-1 0 0,1 0-1,-1 0 1,0 0 0,1 0 0,-1 0-1,1 0 1,-1 1 0,0-1-1,1 0 1,-1 0 0,1 1-1,-1-1 1,1 0 0,-1 0-1,1 1 1,-1-1 0,1 1 0,-1-1-1,1 0 1,-1 1 0,1-1-1,0 1 1,-1-1 0,1 2-1,-21 20 413,5 4-182,0 1-1,1 0 0,-15 43 1,-23 91 210,18-13 10,31-123-379,1 0-1,1 0 1,2 0 0,2 26 0,-2-45-99,0-1 1,1 1 0,0-1-1,1 1 1,-1-1 0,1 1-1,0-1 1,0 0 0,0 0-1,1 0 1,0 0 0,0 0 0,0-1-1,1 1 1,-1-1 0,1 0-1,0 0 1,0 0 0,1-1-1,-1 1 1,1-1 0,0 0-1,0 0 1,0-1 0,0 1-1,0-1 1,10 2 0,-6-2-6,0 0 0,0 0 0,0-2 0,0 1 0,0-1 0,0 0 0,1-1 0,-1 0 0,0 0-1,0-1 1,0 0 0,9-4 0,-5 0 141,1 0-1,-1 0 1,0-2-1,0 1 1,-1-2-1,20-17 1,0-3 39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49 12379,'49'-45'2915,"-49"44"-2884,0 1 1,0 0-1,0 0 0,0 0 0,0-1 1,0 1-1,1 0 0,-1 0 1,0 0-1,0 0 0,0 0 0,0-1 1,1 1-1,-1 0 0,0 0 0,0 0 1,0 0-1,1 0 0,-1 0 1,0 0-1,0 0 0,0-1 0,1 1 1,-1 0-1,0 0 0,0 0 1,1 0-1,-1 0 0,0 0 0,0 0 1,1 1-1,-1-1 0,0 0 1,0 0-1,0 0 0,1 0 0,-1 0 1,0 0-1,0 0 0,0 0 1,1 0-1,-1 1 0,0-1 0,0 0 1,0 0-1,0 0 0,1 0 1,-1 1-1,0-1 0,0 0 0,0 0 1,0 0-1,0 1 0,0-1 1,0 0-1,1 0 0,-1 1 0,0-1 1,0 0-1,0 0 0,0 0 1,0 1-1,0-1 0,0 0 0,0 0 1,0 1-1,-1-1 0,-2 19 851,3-16-820,-14 46 604,-1-1 1,-38 80-1,-57 84-175,105-204-494,-46 79 170,44-76-288,-1-1 1,0 0-1,-1 0 0,0 0 1,-14 10-1,22-19 68,0 0 0,-1 0 1,1 0-1,0 0 0,0 0 0,-1 0 0,1-1 1,-1 1-1,1-1 0,-1 1 0,1-1 0,-1 0 1,1 1-1,-1-1 0,1 0 0,-1 0 0,1 0 1,-1 0-1,1 0 0,-1 0 0,1-1 0,-1 1 1,1 0-1,-1-1 0,1 1 0,-1-1 0,1 0 1,-1 1-1,1-1 0,0 0 0,-3-2 0,-7-9-404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14883,'27'11'1384,"3"0"-855,7 1-185,9 1 392,1 2-56,-1-5-200,0 0-320,-4-9 1680,-4-5-1615,-3-16 23,-8-9 40</inkml:trace>
  <inkml:trace contextRef="#ctx0" brushRef="#br0" timeOffset="1">484 1 14835,'0'4'230,"1"1"0,-1 0 0,1-1 0,1 1 0,-1-1 0,1 1 0,-1-1 0,5 7 0,23 36 282,-17-29-233,21 32 138,-11-18-191,0 2 0,-3 1 0,22 49 0,-37-73-198,-1 0 0,1-1 0,-2 1-1,1 1 1,-2-1 0,0 0 0,0 0-1,-1 1 1,0-1 0,0 0 0,-2 0 0,1 0-1,-2 1 1,1-1 0,-1-1 0,-8 18-1,1-9-17,0 0-1,-2 0 0,0-1 1,-28 31-1,8-15-95,-46 37 0,31-34 30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9:3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1 712 14003,'1'1'78,"0"0"1,-1 0-1,1 0 0,1 0 1,-1 0-1,0 0 0,0-1 0,0 1 1,0 0-1,1-1 0,-1 1 1,0-1-1,1 1 0,-1-1 1,0 1-1,1-1 0,-1 0 0,0 0 1,1 0-1,-1 0 0,2 0 1,35-4 312,-30 2-231,78-17 1109,126-46 0,-164 49-1016,420-176 944,-15-43-983,-334 165-186,100-49-1659,-217 118 1319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4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12739,'174'-96'2603,"-67"39"-1983,-93 51-572,-1 0 0,1 2 0,0 0 0,1 0 0,-1 1 0,18-1 0,-30 4-41,1 0 0,0 0 0,0 0 0,-1 0 0,1 0-1,0 1 1,0-1 0,-1 1 0,1 0 0,0 0 0,-1 0 0,1 0 0,-1 0-1,1 0 1,-1 1 0,0 0 0,0-1 0,1 1 0,-1 0 0,0 0 0,0 0 0,-1 0-1,1 0 1,0 0 0,-1 1 0,1-1 0,-1 1 0,0-1 0,0 1 0,0-1-1,0 1 1,0 0 0,-1-1 0,1 1 0,0 3 0,0 9 28,0-1 1,-1 0-1,0 1 0,-1-1 1,-4 19-1,0-1 100,-2-1 0,-2 0 0,-23 57 0,22-66 16,-1-1 0,0 0 0,-2-1 0,0 0 0,-31 34 0,34-41 159,25-18-143,-13 5-176,18-9 20,0 2-1,0 0 1,0 1-1,32-4 1,-47 9-12,1 0 0,0 1 0,0 0 0,0 0 0,0 1 0,-1 0 0,1 0 0,0 0 0,-1 0 0,1 1 0,-1 0 1,1 0-1,-1 1 0,0-1 0,0 1 0,0 1 0,0-1 0,0 0 0,-1 1 0,0 0 0,6 6 0,-5-4-2,0 1-1,0 0 1,-1 0-1,0 0 1,0 0-1,-1 1 1,0-1-1,0 1 1,0 0-1,-1 0 1,-1 0-1,1 0 1,0 12-1,-2-8 26,-1 0 0,0 0 0,0 0 0,-2 0 0,1 0 0,-1 0 0,-1-1 0,-8 18 1,4-12 65,-1 0 0,-1 0 1,-1-1-1,0 0 1,-1-1-1,0-1 1,-2 0-1,0 0 1,0-1-1,-1-1 0,-24 15 1,24-19 4,-1 0-1,1-1 1,-1-1 0,0 0 0,-1-2-1,1 1 1,-30 2 0,37-6-102,-1 0 1,1-1-1,0 0 1,0-1-1,0 0 1,0 0-1,0-1 1,0 0-1,0-1 1,0 0-1,1 0 1,-1-1-1,1 0 0,0 0 1,-13-9-1,19 11-45,0 1 0,0-1 0,0 0 1,0 1-1,0-1 0,1 0 0,-1 0 0,1 0 0,-1-1 0,1 1 0,0 0 0,-1 0 0,1-1 0,0 1 0,1-1 0,-1 1 0,0-1 0,1 1 0,-1-1 0,1-3 0,0 3-2,1 0 0,0 0 1,0 0-1,0 0 0,0 0 0,0 0 1,0 0-1,1 0 0,0 0 0,-1 0 0,1 1 1,0-1-1,0 1 0,3-3 0,9-7-140,0 1-1,1 0 0,0 1 1,25-13-1,-35 21 158,47-26-397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15819,'0'0'33,"0"0"0,1 0-1,-1 0 1,1 0 0,-1 0-1,1 0 1,-1 0-1,1 0 1,-1 0 0,1 0-1,-1 0 1,1 0 0,-1 1-1,1-1 1,-1 0-1,0 0 1,1 0 0,-1 1-1,1-1 1,-1 0-1,0 1 1,1-1 0,-1 0-1,0 1 1,1-1 0,-1 0-1,0 1 1,0-1-1,1 1 1,-1-1 0,0 0-1,0 1 1,0-1 0,0 1-1,1 0 1,16 28 59,-3-6 144,93 112 317,-74-97-453,-2 0 0,-2 3 1,-1 0-1,25 52 0,-41-65-77,-1-1 0,-2 2 0,-1-1 0,-1 1 0,-1 0 0,1 33 0,-5-22-7,-1 0-1,-3-1 1,-1 1 0,-9 41-1,-3-15-15,-3 0-1,-2-1 0,-4-1 0,-3-1 0,-37 65 1,2-27 1237,54-89-1161,-1-1 0,0 0 0,-1-1 0,0 0 0,-1 0 0,-12 8 0,18-15-24,0 0 0,-1 0 0,1-1 0,0 0 0,-7 2 0,11-4-52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0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70 175 13099,'-2'-3'159,"1"-1"1,1 1 0,-1-1-1,0 0 1,1 1 0,0-1 0,0 0-1,0 1 1,0-1 0,1 1-1,-1-1 1,1 0 0,0 1-1,2-7 1,0 5 5,0 0 1,-1 0-1,2 0 1,-1 0-1,1 1 1,-1-1-1,1 1 1,8-6-1,-2 1 11,1 2 0,1-1 0,-1 2 0,1-1 1,0 2-1,1-1 0,18-4 0,-23 8-124,1 0 1,-1 0-1,0 1 1,0 0-1,0 1 1,1 0-1,8 1 1,-14-1-45,0 1 0,0-1 0,0 1 0,1 0 0,-1 0 0,0 0 0,0 0 0,-1 1 0,1-1 1,0 1-1,0 0 0,-1 0 0,1 0 0,-1 0 0,1 0 0,-1 1 0,0-1 0,0 1 0,0-1 0,0 1 0,1 3 0,-1-1-5,0 1 0,0 0 0,0 0-1,-1 0 1,0 0 0,0 0 0,-1 1-1,1-1 1,-2 0 0,1 0 0,0 0-1,-1 0 1,0 0 0,-1 0-1,-2 7 1,-4 12 39,-2 1 0,-14 26 0,19-43-22,-148 252 772,40-77 132,105-170-832,3-7-31,0 1-1,1-1 1,0 1 0,1 0-1,-1 0 1,1 1-1,1-1 1,0 1 0,0-1-1,0 10 1,2-17-54,0 0 1,0 0-1,0 0 0,0-1 1,0 1-1,0 0 0,1 0 0,-1 0 1,0-1-1,0 1 0,1 0 1,-1 0-1,1-1 0,-1 1 1,1 0-1,-1-1 0,1 1 1,-1 0-1,1-1 0,0 1 1,-1-1-1,1 1 0,0-1 1,0 1-1,1 0 3,0-1 1,0 1-1,1 0 0,-1-1 1,0 0-1,0 1 0,0-1 1,0 0-1,4 0 0,5-1 12,1-1-1,21-6 1,-24 6-18,46-12-544,0-2-1,-1-2 1,65-32 0,-66 17 187,-5-5-146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0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14995,'0'15'536,"2"1"0,0-1 0,0 0 0,2 0 0,0 0 0,9 22 0,44 83 1097,-22-53-1143,-17-29-290,-2 2 0,-1 0 0,-2 0 0,11 61 1,-20-71-186,0-1 0,-3 1 1,0 0-1,-2-1 1,-1 1-1,-1 0 1,-10 36-1,-3-4-134,-3 0 0,-2-1 0,-4-1 0,-1-1 0,-4-2 0,-46 70 0,28-64-62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15043,'-4'4'166,"0"0"-1,1 1 0,-1-1 0,1 1 1,0 0-1,0 0 0,1 0 1,0 0-1,-3 8 0,-13 55 136,13-46 23,-8 32-134,3 2 1,2-1-1,2 1 0,3 0 0,4 62 1,0-111-176,0 1 0,0 0 1,1 0-1,0 0 1,0-1-1,0 1 1,1-1-1,4 7 0,-6-12-10,0-1-1,0 1 1,0 0-1,1-1 0,-1 0 1,1 1-1,-1-1 1,0 0-1,1 0 0,0 0 1,-1 0-1,1 0 1,0 0-1,0 0 0,-1 0 1,1-1-1,0 1 1,0-1-1,0 1 0,0-1 1,0 0-1,0 0 1,0 0-1,0 0 0,0 0 1,0 0-1,-1 0 0,1-1 1,0 1-1,0-1 1,0 1-1,0-1 0,0 0 1,-1 0-1,1 0 1,3-2-1,7-4 11,0-1 0,-1 0 1,0-1-1,0 0 0,-1-1 0,0 0 1,9-12-1,60-87 73,-68 92-71,98-160 69,-88 147-62,-21 29-23,0 1 0,0 0 0,1 0-1,-1 0 1,0-1 0,0 1 0,0 0 0,0 0-1,0 0 1,0-1 0,0 1 0,0 0-1,1 0 1,-1 0 0,0 0 0,0 0-1,0-1 1,0 1 0,1 0 0,-1 0-1,0 0 1,0 0 0,0 0 0,0 0-1,1 0 1,-1-1 0,0 1 0,0 0 0,1 0-1,-1 0 1,0 0 0,0 0 0,0 0-1,1 0 1,-1 0 0,0 0 0,0 0-1,0 0 1,1 0 0,-1 1 0,0-1-1,0 0 1,0 0 0,1 0 0,-1 0-1,0 0 1,0 0 0,0 0 0,0 0 0,1 1-1,-1-1 1,0 0 0,0 0 0,0 0-1,0 0 1,0 1 0,1-1 0,-1 0-1,0 0 1,0 1 0,1 14 31,-1-11-23,0 67 101,2 60 74,-1-117-159,0 0 0,2-1 1,0 1-1,0-1 0,1 0 1,1 0-1,7 14 1,-11-24-21,0-1 0,0 0 0,0 0 1,1 0-1,-1 0 0,0 0 1,1 0-1,0 0 0,-1 0 0,1-1 1,0 1-1,0-1 0,0 1 1,0-1-1,0 0 0,1 0 0,-1 0 1,0 0-1,0 0 0,1 0 1,-1-1-1,0 1 0,1-1 0,-1 1 1,1-1-1,-1 0 0,1 0 1,-1 0-1,1 0 0,-1-1 0,0 1 1,1-1-1,-1 1 0,0-1 1,1 0-1,-1 0 0,0 0 1,0 0-1,3-2 0,5-3 11,-1 0 0,0-1 0,0 0 0,0-1 0,-1 0-1,14-17 1,-9 8 58,0-1-1,-1 0 1,-1-1-1,-1-1 1,0 1-1,-2-2 1,0 1-1,-1-1 0,-1 0 1,-1 0-1,2-24 1,-7 42-51,0 1 1,1-1-1,-1 1 1,0-1-1,-1 0 1,1 1-1,0-1 1,-1 1-1,1-1 1,-1 1-1,0-1 1,0 1-1,0-1 1,0 1-1,0 0 1,-1 0-1,1-1 1,-1 1-1,1 0 1,-5-3-1,4 3 25,-1 1-1,1-1 0,-1 1 0,0 0 0,1 0 1,-1 0-1,0 1 0,0-1 0,0 1 0,0-1 1,1 1-1,-1 0 0,0 0 0,0 0 0,-5 1 1,-1 1-209,0 0 0,0 1 0,1-1 0,0 1 0,-1 1 0,1 0 0,0 0 0,1 1 0,-1 0 0,-13 11 0,27-20-599,6-5 268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16259,'0'0'20,"0"0"-1,0 0 1,0 0-1,0 1 0,0-1 1,0 0-1,0 0 1,0 0-1,0 0 0,0 0 1,0 0-1,0 0 1,-1 0-1,1 0 0,0 0 1,0 0-1,0 1 1,0-1-1,0 0 0,0 0 1,0 0-1,0 0 0,0 0 1,0 0-1,0 0 1,0 0-1,-1 0 0,1 0 1,0 0-1,0 0 1,0 0-1,0 0 0,0 0 1,0 0-1,0 0 1,0 0-1,0 0 0,0 0 1,-1 0-1,1 0 1,0 0-1,0 0 0,0 0 1,0 0-1,0 0 1,0 0-1,0 0 0,0 0 1,0 0-1,0 0 0,-1 0 1,1-1-1,0 1 1,0 0-1,0 0 0,0 0 1,0 0-1,0 0 1,0 0-1,0 0 0,0 0 1,0 0-1,0 0 1,0 0-1,0-1 0,0 1 1,0 0-1,0 0 1,-6 13 375,-3 22-101,-7 37 276,4 0 0,3 2 0,3-1 0,7 140 0,-1-199-534,1 0 1,1 0 0,0 0 0,1-1 0,5 16 0,-8-28-36,0 0 0,1 0 0,-1 0-1,0 0 1,1 0 0,-1 0 0,1 0 0,0 0 0,-1 0 0,1 0 0,0 0 0,0 0 0,-1-1-1,1 1 1,0 0 0,0 0 0,0-1 0,0 1 0,0 0 0,0-1 0,0 1 0,0-1-1,2 1 1,-2-1 0,0 0 0,0-1 0,0 1 0,1 0-1,-1 0 1,0-1 0,0 1 0,0-1 0,0 1-1,1-1 1,-1 0 0,0 1 0,0-1-1,0 0 1,0 0 0,-1 0 0,3-1 0,3-7 1,1 1 1,-1-1 0,9-18 0,-14 25-3,28-56 0,11-22 2,-34 69-2,0 1-1,1 0 1,0 0 0,16-15 0,-22 24 0,-1 0-1,1 1 1,-1-1 0,1 1 0,0-1 0,0 0-1,-1 1 1,1-1 0,0 1 0,0-1 0,0 1-1,-1 0 1,1-1 0,0 1 0,0 0-1,0 0 1,0 0 0,0-1 0,0 1 0,0 0-1,0 0 1,0 0 0,1 1 0,-1-1-1,0 1 1,0-1 0,-1 1 0,1 0 0,0-1 0,0 1-1,-1 0 1,1 0 0,0 0 0,-1-1 0,1 1 0,-1 0-1,1 0 1,-1 0 0,1 0 0,-1 0 0,1 2-1,1 6 1,-1 0 0,1 0 0,-1 15 0,-1-19 1,-1 152 28,-1-103-94,2-38-419,6-35-151,11-56 236,-5 31 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66 11739,'1'-3'199,"0"0"0,-1-1 0,0 1 0,0 0 0,0 0 0,0 0 0,0 0 0,0 0 0,-1 0 0,1 0 0,-1 0 0,0 0 0,0 0 0,-2-4 0,2 6-121,0 0 0,0-1 1,0 1-1,0 0 0,0 0 0,0 0 1,-1 0-1,1 0 0,0 0 1,-1 1-1,1-1 0,0 0 0,-1 1 1,1-1-1,-1 1 0,1-1 0,-1 1 1,1 0-1,-1 0 0,0 0 1,1 0-1,-1 0 0,1 0 0,-1 0 1,1 0-1,-1 0 0,1 1 1,-1-1-1,1 1 0,-3 0 0,-7 3 99,1 0 0,1 1 0,-1 0 0,1 1-1,0 0 1,0 0 0,0 1 0,1 0 0,-14 15-1,9-7-136,1 1-1,0-1 1,2 2 0,-15 27-1,20-35-69,1-1 1,0 1-1,1 0 0,0 0 0,0 0 0,1 0 1,0 1-1,-1 15 0,3-24 19,0 0 1,0-1-1,0 1 0,0 0 1,0 0-1,1 0 0,-1-1 1,0 1-1,0 0 0,1 0 1,-1-1-1,1 1 0,-1 0 0,0-1 1,1 1-1,-1 0 0,1-1 1,0 1-1,-1-1 0,1 1 1,0-1-1,-1 1 0,1-1 1,0 1-1,-1-1 0,1 0 1,0 1-1,0-1 0,-1 0 1,1 0-1,0 0 0,0 1 1,0-1-1,-1 0 0,2 0 0,29-5-216,72-31-276,-76 25 426,0 1 0,0 1 0,1 2 0,54-8 0,-77 14 74,0 1 0,0 0 0,0 0 0,0 1-1,0-1 1,0 1 0,0 0 0,6 3 0,-9-3 7,0 0-1,0 0 1,0 0-1,0 0 1,0 1 0,0-1-1,-1 1 1,1-1-1,0 1 1,-1-1-1,1 1 1,-1 0-1,0 0 1,0 0 0,0 0-1,0 0 1,0 0-1,0 0 1,0 0-1,0 0 1,0 4-1,0 4 21,0-1 0,-1 1 0,0 0-1,0 0 1,-1 0 0,-1 0-1,0-1 1,0 1 0,0 0 0,-8 16-1,-6 10 172,-25 45-1,39-78-174,-2 4 26,-28 47 148,28-49-139,1 0 0,-1 0 0,0 0 0,-1-1 0,1 1 0,-1-1 0,-7 5 0,12-9-19,-1 1 0,1-1 0,-1 1-1,0-1 1,1 0 0,-1 1 0,0-1 0,1 0 0,-1 1 0,0-1-1,1 0 1,-1 0 0,0 0 0,0 0 0,1 0 0,-1 0 0,0 0 0,0 0-1,1 0 1,-1 0 0,0 0 0,0 0 0,1-1 0,-1 1 0,0 0-1,1 0 1,-1-1 0,0 1 0,1-1 0,-1 1 0,0 0 0,1-1-1,-1 1 1,1-1 0,-1 1 0,1-1 0,-1 0 0,1 1 0,0-1-1,-1 1 1,1-1 0,-1 0 0,1 1 0,0-1 0,0 0 0,-1 0 0,1 1-1,0-1 1,0-1 0,-1-3 21,0-1-1,0 0 1,0 0-1,1-8 1,0 13-35,1-45 417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19 154 16388,'-8'46'1514,"5"-33"-1262,0 0 0,1 1 0,1 0 0,0-1 0,1 1 0,1 14 0,-1-27-239,0 0 1,0-1-1,0 1 1,0 0-1,0-1 1,1 1-1,-1-1 0,0 1 1,0 0-1,1-1 1,-1 1-1,0-1 1,1 1-1,-1-1 1,1 1-1,-1-1 1,0 1-1,1-1 1,-1 1-1,1-1 1,0 0-1,-1 1 1,1-1-1,-1 0 1,1 0-1,-1 1 1,1-1-1,0 0 1,-1 0-1,1 0 1,-1 1-1,1-1 1,0 0-1,-1 0 1,1 0-1,0 0 1,-1 0-1,1-1 1,0 1-1,-1 0 1,1 0-1,-1 0 1,1 0-1,0-1 1,-1 1-1,1 0 1,-1-1-1,1 1 1,-1 0-1,1-1 1,0 0-1,26-21-188,4-13-201,-2-1 1,-1-1-1,25-47 0,1 1-348,-38 62 524,-16 21 202,0 0 0,0 0 0,0 0 0,0 0 0,0 0 0,-1 0 0,1 1 0,0-1 0,0 0 0,0 0 0,0 0 0,0 0 0,0 0 0,0 1 0,0-1 0,0 0 0,0 0 0,0 0 0,1 0 0,-1 0 0,0 1 0,0-1 0,0 0 0,0 0 0,0 0 0,0 0 0,0 0 0,0 0 0,0 0 0,0 1 0,0-1 0,1 0 0,-1 0 0,0 0 0,0 0 0,0 0 0,0 0 0,0 0 1,0 0-1,0 0 0,1 0 0,-1 0 0,0 0 0,0 0 0,0 0 0,0 0 0,0 0 0,1 0 0,-1 0 0,0 0 0,0 0 0,0 0 0,0 0 0,0 0 0,1 0 0,-1 0 0,0 0 0,0 0 0,0 0 0,0 0 0,0 0 0,0 0 0,1 0 0,-1 0 0,0 0 0,0-1 0,-1 16 150,-7 28 214,-18 131 972,24-148-1105,1-1 1,1 0-1,1 1 1,9 47-1,-8-63-196,1 0-1,0-1 1,1 1 0,0-1 0,1 0-1,0 0 1,0 0 0,1-1-1,0 0 1,0 0 0,1 0-1,0-1 1,13 11 0,-10-10-35,-1 1 1,0 0-1,0 1 1,0 0-1,-1 1 1,-1-1-1,0 1 1,0 1-1,-1-1 1,-1 1-1,0 1 1,0-1-1,-1 0 1,-1 1-1,0 0 1,-1 0-1,0 0 1,-1 0-1,-1 0 1,0 0-1,0 0 1,-1 1-1,-1-1 1,-4 15-1,5-23 10,-1-1-1,1 1 0,-1 0 1,0-1-1,-1 1 1,1-1-1,-1 1 0,0-1 1,0 0-1,0 0 0,0 0 1,-7 5-1,7-7-1,1 0 0,-1-1 0,0 1 0,1-1-1,-1 0 1,0 0 0,0 0 0,0 0 0,0 0 0,0 0 0,0-1 0,0 0-1,0 1 1,0-1 0,0 0 0,0-1 0,0 1 0,0 0 0,0-1-1,0 0 1,0 0 0,-4-1 0,-3-3 2,-1 0-1,1-1 1,0 0-1,1 0 1,0-1 0,0 0-1,0-1 1,1 0-1,-10-12 1,1-1-60,1-1-1,-25-44 1,33 52 6,1-1 1,1-1 0,0 1-1,1-1 1,0 0-1,1 0 1,-1-16 0,4 26 77,1 0 0,-1 1 0,1-1 0,0 0 0,1 0 0,0 1 0,-1-1 0,2 1 0,-1-1 0,1 1 0,0-1 0,0 1 0,0 0 0,1 0 0,0 0 0,0 0 0,0 0 0,0 1 0,1-1 0,0 1 0,0 0 0,0 0 0,7-5 0,0 2-3,-1 2 1,20-9-1,27-7 166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15691,'1'0'41,"0"0"-1,-1 0 0,1 0 1,0 0-1,-1 0 0,1 0 1,0 0-1,-1 0 1,1 0-1,0 0 0,-1 0 1,1 0-1,0 1 0,-1-1 1,1 0-1,-1 0 0,1 1 1,0-1-1,-1 0 0,1 1 1,-1-1-1,1 1 0,-1-1 1,1 0-1,-1 1 1,1-1-1,-1 1 0,0 0 1,1-1-1,-1 1 0,1-1 1,-1 1-1,0 0 0,0-1 1,0 1-1,1-1 0,-1 2 1,2 32 246,-2-24-131,0 77 652,16 390 1215,-15-464-1994,0-1 1,0 0 1,1-1-1,0 1 1,1-1 0,7 19-1,-10-29-28,0-1-1,0 1 1,1-1-1,-1 1 1,0-1-1,0 1 1,0 0-1,1-1 1,-1 1-1,0-1 1,1 1-1,-1-1 1,0 1-1,1-1 1,-1 0-1,1 1 1,-1-1-1,0 1 1,1-1-1,-1 0 1,1 1-1,-1-1 1,1 0-1,0 0 1,-1 1-1,1-1 1,-1 0-1,1 0 1,-1 0 0,1 0-1,0 0 1,-1 0-1,1 0 1,-1 0-1,2 0 1,-1-1-3,0 0 1,1 0 0,-1 0 0,0-1 0,0 1-1,0 0 1,0-1 0,0 1 0,0-1 0,-1 1 0,1-1-1,0-1 1,8-21-83,-2 1 0,-1-1-1,-1 0 1,4-39 0,-5 28-28,10-75-591,0-116 0,-6 383 669,-6-137 75,0 1 18,1-1 0,1 1 0,0-1 0,2 1-1,7 18 1,-12-36-49,0-1 0,1 0 0,-1 1 0,0-1-1,1 0 1,-1 0 0,1 0 0,-1 0 0,1 0 0,0-1 0,0 1 0,0 0-1,0-1 1,0 0 0,0 1 0,4 0 0,-4-1-3,-1-1-1,1 0 1,0 1 0,0-1 0,0 0 0,0 0 0,0 0-1,0-1 1,0 1 0,0 0 0,0-1 0,-1 1-1,1-1 1,0 0 0,0 0 0,0 1 0,-1-1-1,1 0 1,-1-1 0,1 1 0,-1 0 0,1 0-1,1-3 1,6-5 9,0-1-1,-1 0 1,0-1-1,-1 0 0,0 0 1,-1-1-1,8-20 1,28-92 42,-13 16-22,-24 89-11,-2 1 1,-1-1-1,1-32 1,-5 45 30,-1 6-10,-4 10 38,2 6 6,1 0 0,0 0 0,-2 31 0,0 56 268,6-86-291,-1-1-11,1 101 341,1-101-317,1 1 1,0 0-1,1-1 0,9 28 0,-12-42-70,1 0-1,-1 0 1,1 0-1,0 0 1,0 0-1,0 0 1,0 0-1,0 0 1,1-1-1,-1 1 1,1 0-1,-1-1 1,1 1-1,-1-1 1,1 0-1,0 1 1,-1-1-1,4 1 1,-3-1-6,-1-1 0,1 0 0,0 0 0,-1 0 0,1 0 0,0 0 0,-1 0 0,1 0 0,0 0 0,-1-1 0,1 1 0,-1 0 0,1-1 0,-1 0 0,1 1 0,-1-1 0,1 0 0,1-1 0,5-4-2,0-1 0,0 0 0,-1 0-1,0-1 1,11-15 0,39-65 13,-29 43-17,-27 44-1,-1 0 1,1 0-1,-1 0 1,1 0-1,0 0 0,-1 0 1,1 0-1,0 1 1,0-1-1,0 0 0,0 0 1,0 1-1,0-1 1,2-1-1,-3 3 2,1-1-1,-1 0 1,0 0 0,0 0-1,1 0 1,-1 0-1,0 0 1,1 1 0,-1-1-1,0 0 1,1 0 0,-1 0-1,0 1 1,0-1 0,0 0-1,1 1 1,-1-1-1,0 0 1,0 0 0,0 1-1,1-1 1,-1 0 0,0 1-1,0-1 1,0 0 0,0 1-1,0-1 1,0 0-1,0 1 1,0-1 0,0 1-1,1 42-6,-1-29 3,0-4-29,2 29 76,-2-37-63,1 0 0,-1-1-1,0 1 1,1 0 0,-1-1 0,0 1 0,1-1 0,0 1-1,-1-1 1,1 1 0,0-1 0,0 1 0,0-1 0,0 0 0,0 1-1,0-1 1,1 0 0,1 2 0,-3-3-18,1 0 1,-1-1-1,1 1 1,-1 0-1,1 0 1,-1 0-1,0 0 1,1-1-1,-1 1 1,1 0-1,-1 0 1,0-1-1,1 1 0,-1 0 1,0-1-1,1 1 1,-1-1-1,0 1 1,0 0-1,1-1 1,-1 1-1,0-1 1,0 1-1,0 0 1,1-1-1,-1 1 1,0-1-1,0 1 0,0-1 1,0 1-1,0-1 1,0 1-1,0-1 1,0 1-1,0-1 1,2-19-230,-2-7-55,-5-5-100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17644,'1'13'1392,"-2"7"-1104,-1-2-128,4 4 488,4-3-352,2-5 977,4-3-1121,-2-3 32,3-6 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13595,'0'1'34,"-69"80"3290,62-72-3074,0 1 0,1 0 1,1 0-1,-1 0 1,2 1-1,-8 21 0,12-30-236,-1 0 0,1 1 0,-1-1 0,1 0 0,0 1 0,0-1 0,0 0 0,0 0 0,0 1 0,1-1 0,0 4 0,0-5-11,-1 0 1,1 0 0,-1 0-1,1 0 1,-1 0-1,1 0 1,0-1 0,-1 1-1,1 0 1,0 0-1,0 0 1,0-1 0,0 1-1,0-1 1,0 1-1,0 0 1,1 0 0,3 0-6,0 0 1,0 0-1,0-1 1,0 0 0,-1 1-1,1-1 1,0-1 0,0 1-1,6-2 1,10-2-10,-1 1-30,-1 0-1,40 1 0,-55 2 38,1 0-1,-1 0 1,0 1-1,0-1 0,1 1 1,-1 0-1,0 0 1,0 1-1,0-1 1,0 1-1,-1 0 1,1 0-1,0 0 1,-1 1-1,1-1 0,-1 1 1,0 0-1,0 0 1,5 6-1,-7-6 26,1 0 0,-1 1-1,1-1 1,-1 1-1,0-1 1,-1 1 0,1-1-1,0 1 1,-1-1 0,0 1-1,0 0 1,0-1-1,0 1 1,-1-1 0,1 1-1,-1 0 1,0-1-1,0 1 1,-3 4 0,-2 6 137,0 0 1,-1 0 0,-10 13-1,12-18-42,-1 0 0,0 0-1,-1-1 1,0 0 0,0 0 0,-1 0-1,1-1 1,-2 0 0,1-1 0,-1 0-1,0 0 1,0-1 0,-16 7 0,23-12-111,0 1 1,0 0 0,0-1 0,0 0 0,0 1 0,0-1 0,0 0 0,0 0 0,0 0-1,1 0 1,-1 0 0,0-1 0,0 1 0,0 0 0,0-1 0,0 0 0,0 1-1,0-1 1,-2-1 0,2 0 1,1 0 0,-1 0-1,0 1 1,0-1 0,1 0 0,-1-1-1,1 1 1,0 0 0,0 0 0,-1-1-1,2 1 1,-1 0 0,0-1-1,0 1 1,0-4 0,-3-34-56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334 128 10890,'4'-9'684,"1"-1"0,-2 0 0,0 0 0,0 0-1,-1-1 1,0 1 0,0-18 0,-2 26-617,0 1 0,0 0 1,0-1-1,0 1 0,-1 0 0,1 0 0,0-1 1,-1 1-1,0 0 0,1 0 0,-1 0 1,1 0-1,-1 0 0,0-1 0,0 1 1,0 0-1,0 1 0,0-1 0,1 0 1,-2 0-1,1 0 0,0 1 0,0-1 0,0 0 1,0 1-1,0-1 0,-1 1 0,1-1 1,0 1-1,0 0 0,-1-1 0,1 1 1,0 0-1,0 0 0,-2 0 0,-4 0 56,1 1-1,0-1 0,0 1 1,-1 0-1,1 1 0,-6 1 1,-10 5-47,0 1 0,0 1 1,2 0-1,-1 2 0,1 0 0,1 1 1,0 1-1,1 1 0,1 1 1,0 0-1,1 1 0,-19 27 1,34-43-77,0 0 1,0 1-1,0-1 1,0 1-1,1-1 1,-1 0 0,0 1-1,1 0 1,-1-1-1,1 1 1,0-1-1,-1 1 1,1 0-1,0 1 1,0-2-4,1 0 0,-1 0 0,1-1 0,-1 1 0,1 0 0,-1 0 0,1-1 0,-1 1 1,1-1-1,0 1 0,-1-1 0,1 1 0,0-1 0,-1 1 0,1-1 0,0 1 0,0-1 0,-1 0 0,1 1 0,0-1 0,0 0 0,0 0 1,0 0-1,-1 0 0,1 1 0,0-1 0,0 0 0,0-1 0,0 1 0,1 0 0,19-2-82,-1 0 0,1-1 0,0-2 0,-1 0-1,25-10 1,24-6-131,-68 21 215,11-3-47,1 0 0,0 0-1,-1 1 1,1 0 0,0 2 0,0-1 0,17 3-1,-29-2 49,1 0 0,-1 0-1,0 0 1,1 1-1,-1-1 1,0 1 0,0-1-1,1 1 1,-1-1 0,0 1-1,0 0 1,0 0-1,0-1 1,0 1 0,0 0-1,0 0 1,0 0-1,0 0 1,0 0 0,0 0-1,-1 0 1,1 1-1,0-1 1,-1 0 0,1 0-1,-1 0 1,0 1-1,1-1 1,-1 0 0,0 1-1,1-1 1,-1 0-1,0 1 1,0-1 0,0 0-1,-1 1 1,1-1-1,0 0 1,0 1 0,-1-1-1,1 0 1,0 0-1,-1 1 1,0 0 0,-3 7 50,0-1 1,0 0 0,0 0 0,-12 14 0,-10 10 296,-1-1 1,-46 40-1,-69 43 726,128-105-1181,22-19 602,26-22-18,9-3-425,5-5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16556,'-25'22'808,"-9"7"18,1 1-1,1 2 0,-27 36 0,51-58-734,0 1 0,1 1 0,0-1-1,1 1 1,1 0 0,0 1 0,0-1 0,1 1 0,1 0-1,0 0 1,1 0 0,0 1 0,1-1 0,1 21-1,0-33-83,0 0 1,0 1-1,0-1 0,0 0 0,0 0 0,0 1 0,0-1 0,1 0 0,-1 0 0,0 0 1,1 1-1,-1-1 0,1 0 0,-1 0 0,1 0 0,0 0 0,0 0 0,-1 0 0,2 1 1,-1-1-6,0-1 0,0 0 0,-1 0 0,1 0 0,0 0 0,-1 0 0,1 0 0,0 0 0,-1 0 0,1 0 0,0-1 0,0 1 0,-1 0 0,1 0 0,0-1 0,-1 1 0,1 0 0,-1-1 0,1 1 0,0 0 0,-1-1 0,1 1 0,0-2 1,5-4-16,0 0 1,0-1-1,8-13 1,18-31-315,-3-1 0,27-68 1,-53 117 285,-1 8-10,3 8-73,-4-13 118,-1 0 1,1 0-1,-1 1 1,0-1-1,1 0 1,-1 0-1,1 0 0,-1 0 1,1 0-1,-1 0 1,1 0-1,-1 0 0,1 0 1,-1 0-1,1 0 1,-1 0-1,1 0 1,-1 0-1,1 0 0,-1 0 1,1-1-1,-1 1 1,0 0-1,1 0 1,-1-1-1,1 1 0,-1 0 1,0 0-1,1-1 1,-1 1-1,0 0 1,1-1-1,-1 1 0,1-1 1,1-2-26,0 1 0,0-1 0,0 1 0,-1-1 0,1 0 0,2-5 0,5-8 18,-9 15 18,0 1-1,0 0 1,0 0-1,0-1 0,0 1 1,-1 0-1,1-1 1,0 1-1,0 0 1,0 0-1,0-1 0,0 1 1,0 0-1,0 0 1,-1-1-1,1 1 0,0 0 1,0 0-1,0 0 1,-1-1-1,1 1 1,0 0-1,0 0 0,0 0 1,-1 0-1,1-1 1,0 1-1,0 0 0,-1 0 1,1 0-1,0 0 1,0 0-1,-1 0 1,1 0-1,0 0 0,-1 0 1,1 0-1,0 0 1,-1 0-1,-12-3 95,4 4-64,-1 1 0,0 0 0,1 0 0,-1 1 0,1 0 0,0 0 1,0 1-1,0 0 0,0 1 0,1 0 0,0 0 0,0 1 0,0 0 0,1 1 0,0-1 0,0 2 0,0-1 0,1 0 0,0 1 0,1 0 0,-7 12 0,2-1 27,1 1 1,1-1-1,1 2 1,0-1 0,2 0-1,0 1 1,2 0-1,-3 39 1,6-55-56,0 0 0,0-1-1,0 1 1,1 0 0,-1 0 0,1-1 0,0 1-1,3 6 1,-4-10-7,1-1 0,-1 1-1,1 0 1,-1 0 0,1-1-1,-1 1 1,1 0 0,0-1 0,-1 1-1,1 0 1,0-1 0,-1 1 0,1-1-1,0 1 1,0-1 0,-1 0 0,1 1-1,0-1 1,1 1 0,0-1-2,-1 0 1,1 0-1,-1 0 1,1 0-1,0-1 0,-1 1 1,1 0-1,-1-1 1,0 1-1,1-1 1,-1 0-1,1 1 0,-1-1 1,0 0-1,2-1 1,8-6-26,-1 0-1,0 0 1,-1-1 0,16-19 0,31-49-199,-37 51 144,35-54-162,47-62-289,-94 137 540,-8 14 38,-11 24 76,9-27-99,-73 178 496,-48 129 150,104-251-578,3-1 0,2 2 0,-8 80 0,9 39-320,62-415-3464,-18 130 3081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81 100 8274,'4'-5'149,"19"-24"2565,-18 25-705,-11 21-34,-15 28-981,2 1 0,2 0 0,2 1 0,3 1 1,-9 55-1,21-99-945,-1 1 1,1 0-1,0-1 0,0 1 1,0 0-1,0 0 0,1-1 1,0 1-1,1 4 0,-2-8-41,1-1-1,-1 1 1,0-1-1,0 0 0,1 1 1,-1-1-1,0 0 0,0 1 1,1-1-1,-1 0 1,0 1-1,1-1 0,-1 0 1,1 1-1,-1-1 0,0 0 1,1 0-1,-1 0 1,1 1-1,-1-1 0,1 0 1,-1 0-1,0 0 1,1 0-1,-1 0 0,1 0 1,-1 0-1,1 0 0,-1 0 1,1 0-1,-1 0 1,1 0-1,2-1 5,-1 0 0,0 0 0,0-1 0,0 1 0,0-1 0,0 1 0,0-1 0,0 1 0,0-1 0,2-3 0,18-21-7,-1-2-1,22-37 0,31-69-264,-50 90 125,0-2-22,-10 17-228,34-51 1,-51 85 328,0 1 1,0 0-1,1 1 1,-1-1-1,-1 9 1,-3 8 49,-13 30 201,3 0-1,2 1 0,-11 78 1,25-123-154,1-6-30,-1-1 0,1 0 0,-1 1 1,1-1-1,0 1 0,0-1 0,0 1 0,0-1 1,1 0-1,-1 1 0,0-1 0,1 0 1,0 1-1,0-1 0,-1 0 0,2 1 0,0 1 1,-2-3-22,1-1 1,-1 0 0,0 0 0,1 1-1,-1-1 1,1 0 0,-1 1 0,0-1-1,1 0 1,-1 0 0,1 0 0,-1 0 0,1 1-1,-1-1 1,0 0 0,1 0 0,-1 0-1,1 0 1,-1 0 0,1 0 0,-1 0-1,1 0 1,-1 0 0,1 0 0,-1-1 0,1 1-1,0 0 1,13-11-292,9-20-14,-22 29 327,21-36-192,-3-3-78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209 259 14179,'0'0'56,"1"-1"1,-1 1-1,0-1 1,0 0-1,-1 1 1,1-1-1,0 1 0,0-1 1,0 0-1,0 1 1,0-1-1,-1 1 1,1-1-1,0 1 0,0-1 1,-1 0-1,1 1 1,0-1-1,-1 1 0,1 0 1,-1-1-1,1 1 1,-1-1-1,1 1 1,-1 0-1,1-1 0,-1 1 1,1 0-1,-1-1 1,1 1-1,-1 0 1,1 0-1,-2-1 0,0 2 26,1-1-1,-1 0 1,0 0-1,1 1 1,-1-1-1,1 1 0,-1 0 1,0 0-1,1-1 1,-1 1-1,1 0 1,-2 1-1,-6 6 372,0 0 1,-15 16-1,7-4-125,1 0 1,0 2-1,2 0 1,0 0-1,2 2 0,0-1 1,-14 44-1,26-66-318,-6 34 207,6-34-213,0 0 1,-1 0 0,1-1-1,0 1 1,0 0 0,1 0 0,-1 0-1,0 0 1,0-1 0,0 1-1,0 0 1,1 0 0,-1-1 0,0 1-1,1 0 1,-1 0 0,0-1-1,1 1 1,-1 0 0,1-1-1,-1 1 1,1-1 0,0 1 0,-1-1-1,1 1 1,0-1 0,-1 1-1,1-1 1,0 1 0,-1-1 0,1 0-1,0 1 1,0-1 0,-1 0-1,1 0 1,0 0 0,0 0-1,0 1 1,0-1 0,-1 0 0,2-1-1,3 1-4,0-2 0,0 1-1,0-1 1,0 1 0,0-1 0,-1-1-1,1 1 1,-1-1 0,1 1 0,-1-1-1,0-1 1,6-5 0,8-8-67,20-27 1,-29 34 46,32-42-84,-21 26-48,33-34 0,-52 59 147,-1 0 0,1 1-1,-1-1 1,1 1 0,-1-1 0,1 1-1,-1-1 1,1 1 0,0 0 0,-1-1-1,1 1 1,0 0 0,-1-1 0,1 1-1,0 0 1,-1 0 0,1 0 0,0-1-1,0 1 1,-1 0 0,1 0 0,0 0-1,0 0 1,0 1 4,0-1-1,-1 1 1,1-1-1,-1 1 1,1-1-1,-1 1 1,1-1-1,-1 1 1,1 0 0,-1-1-1,0 1 1,1-1-1,-1 1 1,0 0-1,1 0 1,-1-1 0,0 1-1,0 0 1,0 0-1,2 8 20,-2 0 0,1 0 0,-1 11 0,-1-7 2,1-11-11,0 1-1,1-1 1,-1 0-1,0 1 0,1-1 1,-1 0-1,1 0 1,0 1-1,-1-1 0,1 0 1,0 0-1,1 0 1,-1 0-1,2 2 0,-2-3-5,0 0 0,0-1 0,1 1 0,-1 0-1,0-1 1,0 1 0,1-1 0,-1 0 0,1 1-1,-1-1 1,0 0 0,1 0 0,-1 0 0,1 0 0,-1 0-1,0 0 1,1-1 0,-1 1 0,0 0 0,1-1-1,-1 1 1,0-1 0,1 1 0,1-2 0,25-11-43,16-7-62,-40 19 87,-1 0 1,0 0 0,1 0 0,-1 1-1,1-1 1,-1 1 0,0 0 0,1 0-1,-1 0 1,6 1 0,-9-1 14,1 0 1,-1 0 0,1 0-1,-1 0 1,0 1-1,1-1 1,-1 0 0,1 0-1,-1 1 1,0-1 0,1 0-1,-1 0 1,1 1-1,-1-1 1,0 1 0,0-1-1,1 0 1,-1 1 0,0-1-1,0 1 1,1-1-1,-1 0 1,0 1 0,0-1-1,0 1 1,0-1-1,0 1 1,1-1 0,-1 1-1,0-1 1,0 1 0,0-1-1,0 1 1,-1-1-1,1 1 1,0-1 0,0 0-1,0 1 1,0-1-1,0 1 1,-1-1 0,1 1-1,0-1 1,0 0 0,-1 1-1,1-1 1,0 1-1,0-1 1,-1 0 0,0 1-1,1 0 6,-1-1-1,1 1 0,-1-1 1,0 1-1,1-1 1,-1 1-1,1-1 0,-1 1 1,0-1-1,0 0 0,1 1 1,-1-1-1,0 0 1,1 0-1,-1 1 0,0-1 1,0 0-1,0 0 1,1 0-1,-1 0 0,0 0 1,0 0-1,1 0 0,-1 0 1,0-1-1,0 1 1,1 0-1,-1 0 0,0-1 1,0 1-1,1 0 0,-1-1 1,0 1-1,1 0 1,-1-1-1,1 1 0,-1-1 1,0-1-1,-4-4 7,1 0 0,0 0 1,1-1-1,-1 1 0,1-1 0,0 0 0,1 0 0,0 0 0,0 0 0,-1-11 1,3 18-13,0 0 0,0 0 1,0-1-1,0 1 0,0 0 1,0-1-1,0 1 0,0 0 1,0 0-1,0-1 0,0 1 1,0 0-1,1 0 0,-1-1 1,0 1-1,0 0 1,0 0-1,0-1 0,0 1 1,1 0-1,-1 0 0,0 0 1,0-1-1,0 1 0,1 0 1,-1 0-1,0 0 0,0 0 1,1-1-1,-1 1 0,0 0 1,1 0-1,12-1 10,22 7-3,-24-4-10,9 0-148,1 0-1,-1-2 1,1 0 0,-1-1-1,1-1 1,-1-1 0,0 0 0,0-2-1,0-1 1,0 0 0,35-18-1,-43 18-58,-1-1-1,0 0 0,0 0 1,0-2-1,-1 1 0,-1-1 1,1-1-1,11-16 0,-14 18 62,-2-1-1,1-1 0,-2 1 1,1-1-1,-1 0 0,0 0 0,-1 0 1,0-1-1,-1 1 0,0-1 1,0-16-1,-2 22 169,0 0 0,0 0 0,0 0 0,-1 0 0,-2-10 0,3 14 1,-1 0-1,1 0 0,0 1 1,0-1-1,-1 0 1,1 1-1,0-1 0,-1 0 1,1 1-1,-1-1 1,1 0-1,0 1 0,-1-1 1,0 1-1,1-1 0,-1 1 1,1-1-1,-1 1 1,0-1-1,1 1 0,-1 0 1,0-1-1,1 1 1,-1 0-1,0-1 0,0 1 1,1 0-1,-1 0 1,0 0-1,0 0 0,1 0 1,-1 0-1,0 0 0,0 0 1,0 0-1,1 0 1,-1 0-1,0 1 0,1-1 1,-1 0-1,0 0 1,0 1-1,1-1 0,-1 0 1,0 1-1,1-1 1,-1 1-1,-1 0 0,-3 3 128,0 0 0,0 1 0,0-1 0,1 1-1,0 0 1,-1 0 0,-5 10 0,-22 46 765,21-38-594,9-20-272,-13 26 513,-16 44 0,28-66-469,1 1-1,0-1 1,0 1 0,0 0-1,1 0 1,0 0 0,1 0-1,0 0 1,0-1 0,1 1 0,2 14-1,-2-19-76,0 0 0,1-1-1,-1 1 1,1 0 0,-1-1-1,1 0 1,0 1 0,-1-1-1,1 0 1,0 0 0,1 0-1,-1 0 1,0 0 0,0 0-1,1-1 1,-1 1 0,1-1-1,0 0 1,-1 0 0,1 0-1,0 0 1,0 0 0,0 0-1,-1-1 1,1 1 0,0-1-1,5 0 1,-1 0-55,0 0 0,0-1-1,0 1 1,0-1 0,0-1 0,0 1 0,0-1-1,-1-1 1,1 1 0,8-5 0,-9 3 21,-1 0-1,0 0 1,0 0 0,0 0-1,7-8 1,23-37-137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15619,'10'-12'641,"-5"5"-494,1 0 0,0 0 0,0 0 0,0 1 0,1 0 0,0 0-1,0 0 1,14-7 0,-20 12-136,-1 1 0,0 0 0,1-1 0,-1 1 0,1 0 0,-1-1-1,1 1 1,-1 0 0,1 0 0,-1 0 0,1-1 0,-1 1 0,1 0 0,-1 0-1,1 0 1,0 0 0,-1 0 0,1 0 0,-1 0 0,1 0 0,-1 0-1,1 0 1,-1 1 0,1-1 0,-1 0 0,1 0 0,-1 0 0,1 1-1,-1-1 1,1 0 0,-1 0 0,1 1 0,-1-1 0,0 1 0,1-1-1,-1 0 1,0 1 0,1-1 0,-1 1 0,0-1 0,1 1 0,-1-1 0,0 0-1,0 1 1,1-1 0,-1 1 0,0 0 0,0-1 0,0 1 0,0-1-1,0 1 1,0-1 0,0 1 0,0-1 0,0 1 0,0-1 0,0 1-1,0-1 1,-1 2 0,-9 36 123,9-33-123,-5 12 20,-25 81 120,27-83-131,1 1 0,1 0 0,0 0 0,0 18 0,2-32-17,0 0 0,0 0-1,0-1 1,0 1 0,0 0-1,0-1 1,0 1 0,1 0-1,-1 0 1,1-1-1,-1 1 1,1-1 0,0 1-1,0 0 1,0-1 0,0 0-1,0 1 1,0-1 0,0 1-1,0-1 1,2 2 0,-1-3-1,-1 1 1,1-1 0,0 1 0,-1-1 0,1 0-1,-1 1 1,1-1 0,0 0 0,-1 0-1,1 0 1,0 0 0,-1-1 0,1 1 0,-1 0-1,1-1 1,0 1 0,-1-1 0,2 0-1,7-4 10,0 0-1,-1-1 1,0 0-1,0 0 1,10-10-1,18-20 45,43-53-1,-37 38 86,-31 40-54,-5 12 69,-6 0-124,-1 1 1,1 0 0,-1 1 0,1-1-1,-1 0 1,0 0 0,0 0 0,0 0-1,0 2 1,0 7 30,1 5 55,1 1 0,1 0 0,0-1 0,1 0 0,10 28 0,-12-39-83,0-1-1,1 1 1,-1 0-1,1-1 1,0 0-1,0 0 1,1 0-1,-1 0 1,9 7-1,-9-9-9,-1-1 0,1 1 0,0-1 1,-1 0-1,1 1 0,0-1 0,0 0 0,0-1 0,0 1 0,0-1 1,0 1-1,0-1 0,0 0 0,0 0 0,0 0 0,1 0 0,-1-1 0,4 0 1,0-2 20,-1 1 1,1-1 0,-1 0 0,1 0-1,-1-1 1,0 0 0,0 0-1,-1-1 1,1 1 0,-1-1 0,0 0-1,0-1 1,-1 1 0,0-1 0,8-12-1,-6 8 26,-1 0 0,0-1 0,0 0 0,-1 1-1,-1-2 1,0 1 0,0 0 0,-1-1-1,1-12 1,-3 18-43,0 1 0,0-1 0,-1 1 0,0-1 1,0 1-1,0-1 0,-1 1 0,0 0 0,0 0 0,0 0 0,-3-5 0,4 7-20,0 1 0,-1 0 0,1 0 0,-1 0 0,0 1 0,1-1 0,-1 0 1,0 1-1,0-1 0,0 1 0,0-1 0,-1 1 0,1 0 0,0 0 0,0 0 0,-1 0 0,1 0 0,0 1 0,-1-1 0,1 1 0,-1-1 0,1 1 0,-1 0 0,1 0 1,-1 0-1,-2 1 0,3-1-10,1 0 0,0 1 1,0-1-1,-1 0 0,1 1 0,0 0 1,0-1-1,0 1 0,0 0 1,0-1-1,0 1 0,0 0 1,0 0-1,0 0 0,0 0 1,0 0-1,0 0 0,1 0 0,-1 0 1,0 0-1,1 0 0,-1 1 1,1-1-1,-1 0 0,0 2 1,1-2-37,0-1 1,0 1 0,0 0 0,0 0 0,0 0 0,0-1-1,0 1 1,0 0 0,0 0 0,0 0 0,1-1-1,-1 1 1,0 0 0,0 0 0,1-1 0,-1 1 0,0 0-1,1-1 1,-1 1 0,1 0 0,-1-1 0,1 1-1,-1-1 1,1 1 0,0 0 0,-1-1 0,1 1 0,-1-1-1,1 0 1,0 1 0,0-1 0,-1 0 0,1 1-1,0-1 1,0 0 0,-1 0 0,1 1 0,0-1 0,0 0-1,0 0 1,0 0 0,5 0-239,0 0 0,1-1 0,-1 1 0,0-1 0,0-1 0,0 1 0,9-5 0,8-3-403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14299,'6'9'1856,"-3"8"-1095,-9 13-241,-6 3 1368,1 10-960,-3 4-184,2 5-263,4-1-193,5-9-448,1-6-304,9-16-481,6-7-1543,7-15 2024,2-6-401,2-8-279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14819,'-13'35'248,"1"1"0,2 0 0,1 0-1,2 1 1,1 0 0,3 0 0,0 1-1,3-1 1,4 48 0,-2-75-242,0 0-1,0 0 1,1 0-1,0 0 1,1-1-1,0 1 1,8 13-1,-11-21-7,0 1 1,0-1-1,1 0 0,-1 0 0,1-1 0,0 1 1,0 0-1,-1 0 0,1-1 0,0 1 1,0-1-1,0 0 0,1 0 0,-1 1 1,0-1-1,0 0 0,1-1 0,-1 1 1,0 0-1,1-1 0,-1 1 0,1-1 0,-1 0 1,1 0-1,-1 0 0,1 0 0,-1 0 1,1-1-1,-1 1 0,0-1 0,1 1 1,-1-1-1,0 0 0,1 0 0,-1 0 0,3-2 1,5-3-7,0 0 0,0-1 0,0-1 0,-1 1 1,13-14-1,38-51 80,-42 48 93,39-39-1,-56 62-149,0 0 0,0 0 0,0 0 0,0 0 0,1 0 0,-1 0 0,0 0-1,0 0 1,1 1 0,-1-1 0,1 1 0,-1-1 0,0 1 0,1-1 0,-1 1-1,1 0 1,2-1 0,-4 2-1,1-1 1,0 1-1,0 0 1,0-1-1,-1 1 0,1 0 1,0 0-1,-1-1 0,1 1 1,-1 0-1,1 0 0,-1 0 1,1 0-1,-1 0 1,0-1-1,1 1 0,-1 0 1,0 0-1,0 0 0,0 0 1,1 0-1,-1 0 0,0 0 1,0 0-1,-1 0 1,1 0-1,0 0 0,0 2 1,-3 24 177,0 0-1,-8 29 1,5-31-124,2-1 0,-3 43-1,7-67-36,0 0 0,0 1-1,-1-1 1,1 0-1,0 0 1,0 1 0,0-1-1,0 0 1,0 0-1,0 1 1,0-1 0,0 0-1,0 0 1,0 1-1,0-1 1,1 0 0,-1 0-1,0 1 1,0-1-1,0 0 1,0 0 0,0 0-1,0 1 1,0-1-1,1 0 1,-1 0 0,0 0-1,0 1 1,0-1-1,0 0 1,1 0 0,-1 0-1,0 0 1,0 0-1,0 0 1,1 1 0,-1-1-1,1 0 1,6-7 264,7-20-99,1-14 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14843,'-8'25'449,"1"0"-1,2 0 1,0 1-1,-1 27 0,3-31-60,-5 45 46,3 1-1,3 0 1,3 0 0,10 75 0,-10-140-410,5 29 114,-6-31-133,0 0-1,1 0 1,-1 0 0,0 0 0,0 0-1,1 0 1,-1 0 0,0 0-1,1 0 1,-1 0 0,1 0-1,0 0 1,-1-1 0,1 1 0,0 0-1,-1 0 1,1-1 0,0 1-1,0 0 1,-1-1 0,1 1 0,2 0-1,-2-1-18,-1-1-1,1 1 1,-1-1-1,1 0 1,-1 1-1,1-1 1,-1 0-1,1 1 1,-1-1-1,0 0 1,1 0-1,-1 1 1,0-1-1,0 0 1,1 0-1,-1 0 1,0 0-1,0 1 1,0-1-1,0 0 1,0 0-1,0 0 1,0 1-1,-1-1 1,1-1-1,-3-26-458,3 28 442,0-1 7,-5-38-991,-2 1-1,-17-57 1,25 99 1102,1-1 0,0 1 0,0-1 0,1 1 0,-1-1 0,1 0 0,0 0 1,-1 0-1,2 0 0,-1 0 0,0-1 0,0 1 0,1-1 0,-1 0 0,6 3 0,-3-3-10,-1 0-1,1 0 0,-1 0 1,1-1-1,0 0 0,-1 0 1,1 0-1,0-1 0,0 0 1,0 0-1,-1 0 0,9-2 1,0-1 24,0-2 1,0 0 0,0 0-1,-1-1 1,0-1 0,0 0 0,-1-1-1,0 0 1,19-17 0,-8 4 24,-2-1 1,0 0-1,29-43 1,-38 48-72,0-1 1,-2-1 0,10-23 0,-17 36-48,-1 0-1,0 0 1,0 0-1,0-1 1,-1 1-1,0-1 1,0 1-1,-1-1 1,1 1-1,-1-1 1,-1 1-1,1 0 1,-1-1-1,-3-10 1,3 15-6,1 1 0,-1-1 0,0 0 0,0 1 1,0-1-1,0 1 0,0-1 0,0 1 0,0 0 1,0-1-1,0 1 0,-1 0 0,1 0 0,-1 0 1,1 0-1,-1 0 0,1 0 0,-1 0 0,1 0 0,-1 1 1,0-1-1,1 1 0,-1-1 0,0 1 0,0 0 1,1-1-1,-1 1 0,0 0 0,0 0 0,0 0 1,1 0-1,-1 1 0,0-1 0,0 0 0,1 1 1,-1 0-1,-2 0 0,-3 2 10,0 0 1,0 1 0,0-1-1,0 1 1,1 1-1,-1-1 1,-8 10 0,-1 1 35,2 1 1,0 1-1,0 1 1,-19 33-1,26-38-12,0 1 0,1 0 0,0 0 0,1 0 0,1 1 0,0-1 0,-3 26 0,7-37-27,0 1 0,0-1 0,0 0-1,0 1 1,0-1 0,0 1-1,1-1 1,0 0 0,-1 0-1,1 1 1,1-1 0,-1 0 0,0 0-1,1 0 1,3 5 0,-3-6-6,0 0 1,0 0-1,0-1 1,0 1-1,0 0 1,1-1-1,-1 1 1,1-1-1,-1 0 1,1 0-1,0 0 1,-1 0-1,1 0 1,0-1-1,3 1 1,8 0-32,1-1 0,0-1 0,-1 0 0,1-1 0,24-6 0,-27 5-18,2 0 26,-3 0-35,0 1 0,0 0-1,0 1 1,1 0 0,20 1 0,-29 0 48,0 1 0,0 0 0,0-1 1,-1 1-1,1 0 0,0 0 0,-1 1 1,1-1-1,0 1 0,-1-1 0,0 1 1,1 0-1,-1-1 0,0 1 0,0 1 1,0-1-1,0 0 0,0 0 0,-1 1 1,1-1-1,-1 1 0,1-1 0,-1 1 1,0 0-1,0-1 0,0 1 1,-1 0-1,2 3 0,-1 1 32,1 0 1,-1 0-1,-1 0 0,1 0 1,-1 0-1,0 0 0,-1 0 1,0 0-1,0 0 0,0 0 1,-1 0-1,-3 8 0,5-14-30,-1-1 0,1 1 0,-1-1-1,1 1 1,-1 0 0,0-1 0,1 1 0,-1-1-1,0 1 1,1-1 0,-1 0 0,0 1-1,0-1 1,0 0 0,1 1 0,-1-1-1,0 0 1,0 0 0,0 0 0,1 0-1,-1 0 1,0 0 0,0 0 0,0 0 0,0 0-1,0 0 1,1 0 0,-1 0 0,-1-1-1,-24-11 97,23 10-117,-35-23-6,-10-20-52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17876,'11'-5'1496,"-1"4"-1248,3-6 56,-6 1 344,-4-4-408,-2-3-72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14931,'-3'30'1521,"-4"7"-1097,-2 5-120,4 6 912,2 7-744,3 2-128,3-5-80,7-6-32,0-15-96,6-8-104,-2-14-320,0-9-256,-5-9-1936,-8-7 2191,-9 0-319,-11 1-216</inkml:trace>
  <inkml:trace contextRef="#ctx0" brushRef="#br0" timeOffset="1">1 306 13499,'11'-3'1448,"5"-1"-952,11-3-88,9-1 769,10-5-505,4-2-136,3-4-40,2 0-152,-7 1 1552,0-4-1599,-13-3 31,-6-1 104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5 316 13603,'-4'22'1152,"12"-19"-528,9-6-128,26-15 649,12-5-145,19-13-184,9-3-40,15-2-64,4-2-64,5 4-247,-2 3-161,-16 10-368,-12 6-377,-17 9 441,-10 5-48,-27 6-80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 14643,'1'6'115,"1"0"1,-2 0-1,1 1 0,-1-1 0,0 0 1,0 0-1,-1 0 0,0 0 1,0 1-1,0-1 0,-3 6 0,-3 26 177,6-15-115,1 41 0,0-58-158,1 0 0,0 1-1,0-1 1,0 0 0,1 0 0,0 0 0,0 0 0,1 0 0,0-1 0,-1 1-1,8 8 1,-9-12-9,0-1 0,1 1 0,-1-1-1,1 1 1,0-1 0,-1 0 0,1 0 0,0 0-1,0 0 1,-1 0 0,1 0 0,0 0-1,0 0 1,0-1 0,0 1 0,0-1 0,0 0-1,4 1 1,-2-2 6,0 1 0,0-1 1,0 1-1,-1-1 0,1 0 0,0-1 0,-1 1 1,1-1-1,5-3 0,5-4 44,-1 0 1,0-2-1,20-21 0,-33 32-59,53-58 363,57-82 1,-57 70 30,-28 43-101,-25 27-284,1-1-1,-1 1 0,0 0 0,0-1 1,1 1-1,-1 0 0,1 0 0,-1-1 0,0 1 1,1 0-1,-1 0 0,0 0 0,1 0 1,-1-1-1,1 1 0,-1 0 0,0 0 1,1 0-1,-1 0 0,1 0 0,-1 0 1,1 0-1,-1 0 0,0 0 0,1 0 1,-1 0-1,1 0 0,-1 1 0,0-1 0,1 0 1,-1 0-1,1 0 0,-1 0 0,0 1 1,1-1-1,-1 0 0,0 0 0,1 1 1,-1-1-1,0 0 0,1 1 0,-1-1 1,0 0-1,0 1 0,1-1 0,-1 0 1,0 1-1,0-1 0,0 1 0,0-1 1,0 0-1,1 1 0,-1-1 0,0 1 0,0-1 1,0 1-1,0-1 0,0 0 0,0 1 1,0-1-1,0 1 0,-1-1 0,1 1 1,0-1-1,1 26 438,-5 49 0,2-47-205,1 35-1,1-61-229,0 0 0,0 0 0,1-1 0,-1 1 0,0 0 0,1 0-1,-1 0 1,1-1 0,0 1 0,-1 0 0,1-1 0,0 1 0,2 3-1,-2-5-6,-1 0-1,1 1 0,-1-1 0,1 1 0,0-1 0,-1 0 1,1 1-1,0-1 0,-1 0 0,1 0 0,0 1 0,0-1 1,-1 0-1,1 0 0,0 0 0,0 0 0,-1 0 0,1 0 1,0 0-1,0 0 0,-1 0 0,1-1 0,1 1 0,4-3 5,0 0 0,-1 0 0,1 0 0,-1-1 0,0 0 0,8-7 0,67-66 37,-53 49-37,0 1 0,2 2 0,37-25 0,-59 46-10,-1 0-1,1 1 1,0-1-1,10-2 1,-16 6 0,0-1 1,0 1 0,1-1-1,-1 1 1,0 0 0,0-1-1,1 1 1,-1 0 0,0 0-1,1 0 1,-1 0 0,0 0-1,1 0 1,-1 1 0,0-1-1,1 0 1,-1 1 0,0-1-1,0 1 1,0-1 0,1 1-1,-1-1 1,0 1 0,0 0-1,0 0 1,0 0 0,0-1 0,0 1-1,0 0 1,0 0 0,-1 0-1,1 0 1,1 2 0,-1 1-1,0 0 0,0 0 1,-1 0-1,1 0 0,-1-1 1,0 1-1,0 0 0,0 0 1,-2 8-1,-9 39-8,8-40 9,1 2-71,-1-1 0,-1 1 0,0-1 1,-1 1-1,0-1 0,-14 22 1,18-33 63,0 0 0,0 0 1,0 0-1,0 0 0,0 0 1,0-1-1,0 1 0,0 0 0,0-1 1,0 1-1,0-1 0,-1 1 1,1-1-1,0 1 0,0-1 0,-1 0 1,1 1-1,0-1 0,0 0 1,-1 0-1,1 0 0,0 0 0,-1 0 1,1-1-1,0 1 0,0 0 1,-1-1-1,1 1 0,0 0 1,0-1-1,-2 0 0,-19-17-132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16860,'-3'26'1128,"-4"-8"-1232,0 0 1616,4-13-1120,-1-3-32,4-9-24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72 449 13555,'-61'58'1480,"50"-46"-720,284-299-103,-230 240-625,54-52 25,-82 85-48,0 1 0,1 1 0,0 0 0,27-14 0,-16 18 76,-27 7-80,1 1 0,0 0 0,-1 0 1,1 0-1,-1 0 0,1 0 0,0 0 0,-1 0 0,1 0 0,-1 1 0,1-1 0,-1 0 1,1 0-1,0 0 0,-1 1 0,1-1 0,-1 0 0,1 1 0,-1-1 0,1 0 1,-1 1-1,0-1 0,1 1 0,-1-1 0,1 0 0,-1 1 0,0-1 0,1 1 0,-1-1 1,0 1-1,0 0 0,1-1 0,-1 1 0,0-1 0,0 1 0,0-1 0,0 1 1,0 0-1,0-1 0,0 1 0,0 10 50,-2-1 0,1 0 0,-2 1 0,1-1 0,-1 0 0,-8 15 0,5-8 7,-32 85 240,-93 276 872,122-349-1080,2 0 0,-7 51-1,14-80-92,0 32-18,0-31 17,0-1 1,0 1-1,0-1 0,0 1 0,0-1 1,0 1-1,0-1 0,0 1 0,0-1 1,0 1-1,0-1 0,0 1 1,0-1-1,1 1 0,-1-1 0,0 0 1,0 1-1,1-1 0,-1 1 0,0-1 1,1 1-1,-1-1 0,0 0 1,1 1-1,-1-1 0,0 0 0,1 0 1,-1 1-1,1-1 0,-1 0 0,1 0 1,-1 1-1,0-1 0,1 0 0,-1 0 1,1 0-1,-1 0 0,1 0 1,-1 0-1,1 0 0,-1 0 0,1 0 1,-1 0-1,1 0 0,-1 0 0,1 0 1,-1 0-1,1 0 0,-1 0 0,2-1 1,0-1 1,0 1 0,0-1 0,0 0 0,0 0 0,0 0 0,0-1 0,0 1 0,0 0 0,1-3 0,24-42-37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12827,'2'36'1043,"2"-1"-1,2 1 1,17 57 0,-7-29-577,0 11 6,-3 1 0,4 111 1,-16-137-386,-2 1 0,-3-1 0,-2-1 0,-22 91 0,16-97-269,-2 0 1,-38 77-1,40-97 134,-1 0 1,-2-1-1,0-1 0,-1-1 1,-1 0-1,-27 24 0,26-29-44,-32 20-1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13507,'2'1'71,"-1"0"1,1 0-1,-1 0 1,0 0-1,0 0 1,1 0-1,-1 0 1,0 1-1,0-1 1,0 0-1,-1 1 1,1-1-1,0 1 1,0-1-1,-1 1 1,1-1-1,-1 1 1,1 0-1,-1-1 0,1 4 1,-2 37 10,0-29 139,-14 157 372,2-44-9,12-87-294,1-38-281,0-1 1,0 1-1,0-1 0,0 1 0,0-1 0,0 1 0,0-1 0,0 0 1,0 1-1,0-1 0,0 1 0,1-1 0,-1 1 0,0-1 1,0 0-1,0 1 0,1-1 0,-1 1 0,0-1 0,0 0 0,1 1 1,-1-1-1,0 0 0,1 1 0,-1-1 0,1 0 0,-1 0 1,0 1-1,1-1 0,-1 0 0,1 0 0,-1 0 0,0 1 0,1-1 1,-1 0-1,1 0 0,-1 0 0,1 0 0,0 0 0,1-1 17,-1 1-1,1-1 0,0 0 0,-1 0 1,1 0-1,-1 0 0,1 0 1,-1 0-1,3-2 0,32-35 239,-2-1 0,29-44 0,-11 14-118,-25 34-76,50-60 42,-67 84-104,0 1 1,0 1-1,1 0 1,0 0-1,1 1 1,15-8-1,-26 15 0,0 0 0,0 1 0,0-1 0,0 0 1,1 1-1,-1-1 0,0 1 0,1-1 0,-1 1 0,0 0 0,1-1 0,-1 1 1,0 0-1,1 0 0,-1 0 0,0 0 0,1 0 0,-1 0 0,1 1 0,-1-1 1,0 0-1,1 1 0,-1-1 0,0 1 0,0-1 0,1 1 0,-1 0 1,0-1-1,0 1 0,0 0 0,0 0 0,0 0 0,0 0 0,0 0 0,0 0 1,0 0-1,0 0 0,-1 0 0,1 0 0,0 0 0,-1 1 0,1-1 0,-1 0 1,1 1-1,-1-1 0,0 0 0,1 2 0,1 8 66,0 0-1,-1 0 1,-1 0-1,0 19 1,-1-18-24,-6 158 458,9-150-736,2-17 105,4-11 41,4-13-53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 15955,'-10'3'181,"1"1"-1,-1 0 0,1 0 0,-1 1 0,1 1 0,1-1 0,-1 1 0,1 1 0,0-1 1,0 2-1,-6 7 0,10-10-126,-1 0 1,2 1-1,-1-1 1,0 1-1,1 0 1,0 0-1,1 0 1,-1 1-1,1-1 1,0 0-1,1 1 1,0 0-1,0-1 0,0 1 1,1 0-1,0-1 1,1 13-1,-1-16-43,1 0 0,-1 0 0,1 0-1,0 0 1,0-1 0,0 1-1,0 0 1,0-1 0,1 1 0,-1-1-1,1 1 1,0-1 0,-1 0-1,1 0 1,0 0 0,0 0-1,4 3 1,-2-3-4,-1 0 1,1 0-1,-1-1 0,1 0 0,0 0 1,-1 1-1,1-2 0,0 1 1,0 0-1,0-1 0,6 0 0,3-1 3,0-1 1,0 0-1,-1-1 0,1 0 0,-1-1 0,23-10 0,2-5 168,-1-1 0,61-47 0,-95 67-148,-1-1 1,0 1 0,0-1 0,0 0 0,0 1 0,0-1 0,0 0 0,0 0 0,0 0-1,0 0 1,-1 0 0,1 0 0,0 0 0,-1 0 0,1 0 0,0 0 0,-1 0-1,1-1 1,-1 1 0,0 0 0,1 0 0,-1 0 0,0-1 0,0 1 0,0-2-1,-1 1 23,0 0-1,0 0 0,-1 0 1,1 0-1,-1 1 0,0-1 1,1 0-1,-1 1 0,0-1 0,0 1 1,0 0-1,0 0 0,-3-2 1,-17-10 125,-1 1 0,-1 1 0,-29-10 0,60 20-400,-1 1 0,1-1 0,-1 0 0,7-2 0,8-11-13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36 109 13675,'-10'28'596,"2"1"-1,2 1 1,-4 32 0,9-54-539,1 0 0,-1 1 1,2-1-1,-1 0 0,1 0 1,0 0-1,1 0 0,0 0 0,0 0 1,1 0-1,0-1 0,0 1 1,1-1-1,0 0 0,0 0 0,7 9 1,-5-10-49,-1 0 0,1 0 0,0-1 1,0 1-1,11 5 0,-16-10 12,0 0 0,1 0 0,-1 0-1,0-1 1,0 1 0,1-1 0,-1 1 0,0-1-1,0 1 1,1-1 0,-1 0 0,1 1 0,-1-1-1,0 0 1,1 0 0,-1 0 0,1 0 0,-1-1-1,0 1 1,1 0 0,-1 0 0,0-1-1,1 1 1,-1-1 0,0 1 0,1-1 0,-1 0-1,0 1 1,0-1 0,0 0 0,0 0 0,0 0-1,0 0 1,0 0 0,0 0 0,0 0 0,0 0-1,0 0 1,-1-1 0,2 0 0,2-7 132,0-1-1,-1 1 1,0-1 0,-1 1-1,0-1 1,0 0 0,-1 0-1,0-13 1,-1-3 349,-7-52 0,3 51-297,-1-1 1,-11-29-1,13 47-245,-1 0-1,0 0 0,0 0 1,-1 1-1,0 0 0,-1 0 1,0 1-1,-13-15 0,2 12-562,16 11 588,1-1 1,0 1-1,-1 0 0,1 0 1,0-1-1,-1 1 0,1 0 1,0 0-1,-1 0 0,1 0 1,-1-1-1,1 1 1,0 0-1,-1 0 0,1 0 1,-1 0-1,1 0 0,0 0 1,-1 0-1,1 0 0,-1 0 1,1 0-1,0 0 0,-1 1 1,1-1-1,-1 0 0,1 0 1,0 0-1,-1 0 0,1 1 1,0-1-1,-1 0 0,1 0 1,0 1-1,-1-1 0,1 0 1,0 0-1,-1 1 0,4 4-311,8 0-57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15875,'1'0'53,"0"0"-1,0-1 0,0 1 0,0 0 0,0 0 0,0-1 0,0 1 0,0 0 1,0 0-1,0 0 0,1 0 0,-1 1 0,0-1 0,0 0 0,0 0 0,0 1 0,0-1 1,0 0-1,0 1 0,0-1 0,0 1 0,-1 0 0,1-1 0,0 1 0,0-1 1,0 1-1,0 0 0,-1 0 0,1 0 0,0-1 0,-1 1 0,1 0 0,-1 0 1,1 0-1,-1 0 0,1 0 0,-1 0 0,1 2 0,0 4 74,0 0 0,0 0-1,-1 0 1,1 0 0,-2 8 0,1-10 15,-2 73 514,1 627 876,0-757-1452,9-83 1,18-55-44,-25 181-34,4-27-1,18-98-14,-18 114 6,0 0 0,2 0 0,0 0 0,14-24 1,-19 40 4,0 0 0,0 0 0,1 0 0,0 0 0,0 1 0,0 0 0,0-1 0,0 1 0,1 0 0,-1 1 0,1-1 0,4-2 0,-6 4-1,0 0 1,1 1-1,-1-1 1,0 1-1,0-1 1,0 1-1,0 0 1,1 0-1,-1 0 1,0 0-1,0 0 1,0 0-1,0 1 1,1-1-1,-1 1 1,0 0-1,0-1 1,0 1-1,0 0 1,0 0-1,0 0 1,-1 0-1,1 1 1,0-1-1,0 1 1,2 2-1,-2-2 1,1 0-1,0 0 1,-1 1-1,0 0 1,1-1-1,-1 1 1,0 0-1,-1 0 0,1 0 1,0 0-1,-1 0 1,0 0-1,1 1 1,-1-1-1,-1 0 1,1 1-1,0-1 1,-1 0-1,0 1 1,0-1-1,0 1 1,0-1-1,0 1 1,-1-1-1,1 1 1,-1-1-1,0 0 1,0 1-1,0-1 1,-1 0-1,1 0 1,-1 0-1,0 0 1,0 0-1,-3 5 0,-8 7-8,-1-1 0,0 1 0,-1-2-1,-1 0 1,0-1 0,-1-1 0,0 0-1,-20 9 1,35-19-52,-1 0-1,1 0 1,0 0 0,0 0-1,0-1 1,-1 1-1,1-1 1,0 1 0,-1-1-1,-3 0 1,6 0 50,0 0-1,0 0 1,-1 0 0,1 0 0,0 0-1,0 0 1,-1 0 0,1 0-1,0 0 1,0-1 0,0 1 0,-1 0-1,1 0 1,0 0 0,0 0 0,-1-1-1,1 1 1,0 0 0,0 0 0,0 0-1,0-1 1,0 1 0,-1 0-1,1 0 1,0-1 0,0 1 0,0 0-1,0 0 1,0-1 0,0 1 0,0-1-1,6-14-163,9-4-71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14091,'0'-1'47,"1"1"-1,-1 0 1,1-1 0,0 1-1,-1-1 1,1 1-1,-1 0 1,1 0 0,0-1-1,-1 1 1,1 0 0,0 0-1,-1 0 1,1 0-1,0 0 1,0 0 0,-1 0-1,1 0 1,0 0 0,-1 0-1,1 0 1,0 0 0,-1 1-1,1-1 1,0 0-1,-1 0 1,1 1 0,-1-1-1,1 0 1,0 1 0,-1-1-1,1 1 1,-1-1 0,1 1-1,-1-1 1,1 1-1,-1-1 1,0 1 0,1-1-1,-1 1 1,0 0 0,1-1-1,-1 1 1,0-1-1,0 1 1,1 0 0,-1-1-1,0 1 1,0 0 0,0 1-1,1 5 215,0 0-1,-1 1 0,0-1 1,-2 9-1,2-7 126,-3 25 419,-9 192 1796,12-217-2532,0 0-1,1 0 0,2 13 0,-3-21-62,0 0 1,1 0-1,-1 1 0,1-1 0,-1 0 1,1 0-1,-1 0 0,1 0 0,-1 0 1,1 0-1,0 0 0,0 0 0,0 0 1,1 2-1,-1-3-4,-1 0 1,1 0-1,0 1 1,0-1-1,-1 0 1,1 0 0,0 0-1,0 0 1,0 0-1,-1 0 1,1 0-1,0 0 1,0 0-1,-1 0 1,1-1-1,0 1 1,-1 0-1,1 0 1,0-1-1,0 1 1,-1 0 0,1-1-1,0 1 1,-1-1-1,1 1 1,-1-1-1,1 0 1,2-1-1,0-1 0,-1 0 0,0 0 0,1 0 0,-1 0 0,0 0 0,0-1 1,-1 1-1,1-1 0,-1 1 0,0-1 0,0 1 0,0-1 0,1-7 0,0-6 16,0-32 1,-2 45-15,-4-58 34,3 57-35,0 0 0,0 0-1,-1-1 1,1 1 0,-1 0-1,0 0 1,-1 0 0,1 1-1,-4-6 1,6 10-3,0 0 0,0-1 0,0 1 0,0 0 0,0 0 0,0-1 0,0 1 0,-1 0 0,1 0 0,0-1 1,0 1-1,0 0 0,0 0 0,-1-1 0,1 1 0,0 0 0,0 0 0,0 0 0,-1 0 0,1-1 0,0 1 0,0 0 0,-1 0 0,1 0 0,0 0 0,0 0 0,-1 0 0,1-1 0,0 1 0,0 0 0,-1 0 0,1 0 0,0 0 0,-1 0 0,1 0 1,0 0-1,0 0 0,-1 0 0,1 0 0,0 1 0,0-1 0,-1 0 0,1 0 0,-1 0 0,3 12 5,-1-8-30,1-1 0,0 0 0,0 0 0,0 0 1,0 0-1,0 0 0,1 0 0,-1 0 0,1-1 0,0 1 1,-1-1-1,1 0 0,0 0 0,1 0 0,-1 0 0,0-1 1,0 1-1,1-1 0,-1 0 0,1 0 0,-1 0 0,1 0 0,0-1 1,-1 1-1,1-1 0,0 0 0,-1 0 0,7-1 0,-1 0-36,1-1-1,-1 0 0,0-1 1,0 0-1,0 0 0,0-1 1,-1 0-1,0-1 0,1 0 0,8-7 1,2-4-35,0-1 1,22-28-1,-4 3-191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13243,'-26'58'2015,"9"-22"-643,-12 39 0,26-65-1194,0 0 1,1 0-1,0 0 1,0 1-1,1-1 1,1 0-1,-1 1 1,4 19-1,-3-29-168,0 0 1,0 0-1,0 1 0,0-1 0,1 0 0,-1 0 1,0 0-1,1 0 0,-1 1 0,1-1 1,0 0-1,-1 0 0,1 0 0,0 0 0,-1 0 1,1 0-1,0 0 0,0 0 0,0-1 0,0 1 1,0 0-1,0-1 0,0 1 0,0 0 0,0-1 1,0 1-1,1-1 0,-1 1 0,0-1 1,0 0-1,0 0 0,1 1 0,-1-1 0,0 0 1,0 0-1,1 0 0,-1 0 0,0 0 0,0-1 1,1 1-1,-1 0 0,0-1 0,0 1 0,0 0 1,2-2-1,4-1-5,-1 0-1,-1 0 1,1 0 0,0-1 0,-1 0 0,0 0-1,7-7 1,-3 2 12,0-2-1,-2 1 1,1-1-1,-1 0 1,-1 0-1,9-21 1,-12 24 32,0-1 0,0 1 1,-1-1-1,0 0 0,0 0 0,-1 0 1,0 1-1,-1-1 0,0 0 1,-2-15-1,2 22-29,0 0-1,0 0 1,-1 0 0,1 0 0,0 1 0,-1-1 0,0 0 0,0 0-1,1 0 1,-1 0 0,0 1 0,0-1 0,-1 0 0,1 1-1,0-1 1,0 1 0,-1-1 0,1 1 0,-1 0 0,1-1 0,-1 1-1,0 0 1,0 0 0,1 0 0,-1 0 0,0 1 0,0-1-1,0 0 1,0 1 0,0 0 0,0-1 0,0 1 0,0 0 0,0 0-1,0 0 1,0 0 0,0 0 0,0 0 0,0 1 0,0-1-1,1 1 1,-4 0 0,1 1-80,0-1 1,0 1-1,0 0 0,1 0 0,-1 0 0,0 0 1,1 1-1,0-1 0,0 1 0,0 0 0,0 0 0,0 0 1,0 1-1,1-1 0,0 0 0,0 1 0,0 0 1,0-1-1,-2 8 0,3-10 43,1 0 0,0 0 0,-1-1-1,1 1 1,0 0 0,0 0 0,0 0 0,0 0-1,0 0 1,0-1 0,0 1 0,0 0 0,0 0 0,0 0-1,1 0 1,-1-1 0,0 1 0,0 0 0,1 0 0,-1 0-1,1-1 1,-1 1 0,1 0 0,-1-1 0,1 1-1,-1 0 1,1-1 0,0 1 0,-1-1 0,1 1 0,0-1-1,0 1 1,16-2-363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15667,'-8'6'170,"0"1"0,0 0 0,0 1 0,1-1-1,0 2 1,1-1 0,0 1 0,0 0 0,1 0 0,-6 15-1,2-4 4,2 0 0,0 1 0,2 0 0,-4 23 0,5-20 17,2 1 1,1 37-1,1-54-149,0 0 1,1 1-1,1-1 0,-1 0 0,1 0 0,0 0 1,1 0-1,0-1 0,0 1 0,1-1 0,5 9 0,-7-14-36,-1 0 0,1 1-1,0-2 1,0 1-1,0 0 1,0 0-1,0-1 1,0 1-1,1-1 1,-1 1 0,1-1-1,-1 0 1,1 0-1,-1 0 1,1-1-1,-1 1 1,1 0-1,0-1 1,-1 0 0,1 0-1,0 1 1,-1-2-1,1 1 1,0 0-1,-1 0 1,1-1-1,0 0 1,-1 1-1,1-1 1,-1 0 0,1 0-1,-1 0 1,1-1-1,2-2 1,9-4-15,0-2 0,-1 0 0,-1-1-1,17-17 1,-17 16 7,-7 7-1,-2 2-2,-1-1 0,1 1 1,0 0-1,1 0 0,-1 1 0,0-1 0,1 1 1,-1-1-1,1 1 0,0 0 0,0 1 0,0-1 0,0 1 1,0-1-1,0 1 0,5 0 0,-8 1 4,0 0 0,1 1 1,-1-1-1,0 0 0,0 1 0,0-1 0,1 1 1,-1 0-1,0-1 0,0 1 0,0 0 0,0 0 0,0 0 1,0 0-1,0 0 0,0 0 0,0 0 0,-1 0 0,1 0 1,0 0-1,-1 0 0,1 0 0,0 3 0,10 32 2,-10-31 1,3 14 45,-1 1 0,-1-1 0,-1 1 0,-1 23 0,0-35 18,-1-1 1,0 1 0,0 0-1,-1 0 1,0-1 0,0 1 0,0-1-1,-1 1 1,0-1 0,-1 0-1,0 0 1,0 0 0,-6 8-1,7-13-24,1 1 0,-1-1-1,0 0 1,0 0-1,1 0 1,-1 0-1,-1 0 1,1-1-1,0 1 1,0-1 0,-1 0-1,1 0 1,0 0-1,-1 0 1,1-1-1,-4 1 1,1-1-21,-1 0 1,1-1-1,0 0 1,0 0-1,0 0 1,0-1-1,0 1 0,-8-5 1,0-1 116,0 0 0,1-1 1,1-1-1,-1 0 0,1 0 1,-16-18-1,2-4-93,7 2 29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15011,'3'0'1617,"-3"12"-1089,-10 19-152,-3 9 1200,3 15-880,2 5-128,1 7-160,2 1-15,5-4-105,3-4-32,6-14-160,4-8-56,-1-17-296,0-11-264,-2-10 1888,-3-9-1368,-5-6 88,-2-8-24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8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14947,'5'3'135,"1"0"-1,-1-1 1,0 1-1,1-1 1,-1-1-1,1 1 1,0-1-1,0 0 1,-1 0-1,1-1 1,0 1 0,0-1-1,0-1 1,0 1-1,-1-1 1,1 0-1,0 0 1,-1-1-1,1 0 1,0 0-1,-1 0 1,8-5-1,5-2 29,-1-1 1,-1-1-1,0-1 0,0 0 0,19-21 0,-27 26-122,0-2 0,0 1-1,0-1 1,-1 0 0,-1-1-1,0 1 1,0-1 0,0 0 0,-2-1-1,6-13 1,-10 23-35,1-1 1,-1 1-1,1 0 0,-1-1 1,0 1-1,1 0 0,-1-1 1,0 1-1,0 0 0,0-1 1,0 1-1,0 0 0,0-1 1,-1 1-1,1 0 0,0-1 0,-1 1 1,1 0-1,-1 0 0,1-1 1,-1 1-1,0 0 0,1 0 1,-1 0-1,0 0 0,0 0 1,0 0-1,0 0 0,0 0 1,0 0-1,0 0 0,0 0 0,-1 0 1,0 0 4,-1 1 0,1 0-1,0 0 1,0-1 0,0 1 0,0 1 0,-1-1 0,1 0 0,0 0-1,0 1 1,0 0 0,0-1 0,0 1 0,0 0 0,0 0 0,0 0-1,0 0 1,0 0 0,0 0 0,-2 3 0,-5 4 43,-1 1 1,1 1-1,0 0 0,1 0 1,0 0-1,1 1 1,0 0-1,1 1 0,-6 14 1,7-15-5,0 0 0,2 1 0,-1 0 0,1 0 0,1 0 0,0 0 0,1 0 0,0 1 0,2 22 0,-1-32-38,0-1 0,0 1 0,1-1 0,-1 1 0,1-1 0,0 1 0,-1-1 0,1 0 0,0 1 0,1-1 0,-1 0 0,0 0-1,1 0 1,-1 0 0,1 0 0,0 0 0,2 3 0,-2-4-4,0-1 0,-1 1-1,1 0 1,0 0 0,0-1-1,0 1 1,0-1 0,0 0-1,-1 0 1,1 1-1,0-1 1,0 0 0,0-1-1,0 1 1,0 0 0,0 0-1,3-2 1,6-2-10,-1-1 0,0 0 1,0 0-1,-1-1 0,1 0 0,9-9 0,65-62-213,-18 15-27,-63 59 224,0 1 0,1-1-1,-1 1 1,0 0 0,1 0 0,5-2 0,-8 3 17,0 1 0,0 0 0,0 0 0,0-1 0,0 1 0,0 0 0,0 0 0,0 0 0,0 0 0,0 1 0,0-1 0,0 0 0,0 0 0,0 0 1,0 1-1,0-1 0,0 1 0,0-1 0,-1 0 0,1 1 0,0 0 0,0-1 0,0 1 0,-1-1 0,1 1 0,0 0 0,0 0 0,-1-1 0,1 1 0,-1 0 0,1 0 0,0 1 0,2 4 50,-1 1-1,1-1 1,-1 1-1,0 0 1,-1 0 0,2 13-1,-3-14 1,1-1-1,-1 0 1,1 1-1,1-1 1,-1 0-1,1 0 1,-1 1-1,1-1 1,1 0-1,-1-1 1,1 1-1,6 8 1,-8-12-35,0-1 0,0 1 0,0 0 0,0-1 0,0 1 0,1 0 0,-1-1 0,0 0 0,0 1 0,1-1 0,-1 0 0,0 1 0,0-1 0,1 0 0,-1 0 0,0 0 0,1 0 1,-1 0-1,0-1 0,0 1 0,1 0 0,-1 0 0,0-1 0,0 1 0,1-1 0,1 0 0,32-22 134,-31 20-127,65-58 5,-50 43-92,0 1 0,1 1 0,1 0 0,34-18 0,-52 32 48,0 1 1,1-1-1,-1 1 0,1 0 0,-1 0 1,1 0-1,-1 0 0,1 1 0,6-1 1,-8 1 13,0 1 0,-1-1 0,1 0 0,0 1 0,-1-1 0,1 1 0,0 0 0,-1-1 1,1 1-1,-1 0 0,1 0 0,-1 0 0,1 0 0,-1 0 0,0 1 0,0-1 1,0 0-1,1 1 0,-1-1 0,0 0 0,0 1 0,-1-1 0,2 3 0,1 5 42,0 0-1,0 0 1,-1 0-1,0 0 0,0 1 1,0 11-1,6 30 319,-8-50-337,0 0 0,1 0 0,-1 0 1,0 0-1,1 1 0,-1-1 0,1 0 1,0 0-1,-1 0 0,1 0 0,0 0 1,0 0-1,-1 0 0,1-1 0,0 1 0,2 1 1,-2-1-9,-1-1 1,1 0-1,0 0 1,0 0-1,0 0 1,-1 1-1,1-1 1,0 0-1,0 0 1,-1-1-1,1 1 1,0 0-1,0 0 0,-1 0 1,1 0-1,0-1 1,0 1-1,-1 0 1,2-1-1,3-3 17,0 0-1,0 0 1,0 0-1,-1-1 0,6-6 1,-6 6-40,45-54-225,-32 37-11,0 0 0,2 1 1,1 1-1,25-21 0,-42 40 203,-1-1 0,0 1 1,1-1-1,-1 1 0,0 0 1,1 0-1,0 0 0,4-1 0,-6 2 38,0 0 0,0 0 0,-1 0-1,1 0 1,0 0 0,0 0 0,-1 0 0,1 1-1,0-1 1,0 0 0,-1 0 0,1 1 0,0-1-1,-1 0 1,1 1 0,0-1 0,-1 1-1,1-1 1,-1 1 0,1-1 0,-1 1 0,1-1-1,-1 1 1,1 0 0,-1-1 0,1 1 0,-1 0-1,0-1 1,1 1 0,-1 0 0,0 0-1,0-1 1,1 1 0,-1 0 0,0 0 0,0 0-1,1 10 61,0-1-1,0 1 1,-1 0-1,-1-1 0,0 1 1,0-1-1,-1 1 1,-1-1-1,1 0 0,-2 0 1,1 0-1,-1 0 1,-8 13-1,3-16 136,1-13-85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23 12939,'0'-1'155,"1"0"0,-1 0 0,0-1-1,0 1 1,0 0 0,0 0 0,0 0 0,0 0 0,-1 0 0,1-1 0,0 1 0,0 0 0,-1 0 0,1 0 0,-1 0 0,1 0 0,-1 0-1,0-1 1,-1 2-81,1 1-1,0-1 1,0 1-1,-1-1 1,1 1-1,0 0 1,0 0-1,0 0 1,0 0-1,0-1 1,0 1-1,0 0 1,0 1-1,0-1 1,1 0-1,-1 0 1,0 1-1,-16 24 279,1 1 1,2 0-1,-23 58 0,18-38-189,-15 36 126,-31 112 0,54-152-204,2-1 0,2 1 0,2 1 0,0 75 0,5-107-99,1 0-1,1 0 1,0 0 0,1-1-1,0 1 1,0-1-1,2 1 1,9 18 0,-13-27-77,1 0 0,0 0 0,0 0 0,0 0 1,0 0-1,1-1 0,-1 1 0,1-1 0,-1 1 1,1-1-1,0 0 0,0 0 0,0-1 1,0 1-1,0 0 0,0-1 0,1 0 0,-1 0 1,0 0-1,1 0 0,-1 0 0,1-1 0,-1 0 1,1 1-1,-1-1 0,1-1 0,-1 1 0,1 0 1,-1-1-1,1 0 0,-1 1 0,0-1 0,1-1 1,3-1-1,6-3-117,-1-1 0,0-1 0,0 1 0,-1-2 1,0 0-1,10-11 0,20-23-671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1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12107,'-6'6'3816,"1"10"-3618,5-15 24,-1 6-127,0-1-1,0 1 0,1-1 1,0 0-1,0 1 0,1-1 1,0 1-1,0-1 0,0 0 1,1 0-1,0 0 0,0 1 1,0-2-1,1 1 0,0 0 1,0 0-1,1-1 0,-1 0 1,1 0-1,0 0 0,1 0 1,-1 0-1,1-1 0,0 0 1,0 0-1,0 0 0,1-1 1,-1 0-1,1 0 0,0 0 1,0-1-1,0 1 0,0-2 1,0 1-1,1 0 0,-1-1 1,0-1-1,1 1 0,-1-1 1,7 0-1,-7-1-149,0 0 1,0-1-1,0 1 0,-1-1 0,1 0 1,-1-1-1,1 1 0,-1-1 1,0 0-1,0-1 0,0 1 0,-1-1 1,1 0-1,-1 0 0,0-1 1,0 1-1,0-1 0,0 0 1,2-5-1,3-6 16,0 0 0,-1-1 0,-1 0-1,9-35 1,-5 5-166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1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13619,'0'43'1784,"-3"6"-1016,-3 9-215,-3 7 1111,2 9-608,0 2-160,3 0-336,1 0-223,3-14-682,1-9-351,6-26 592,2-18-168,3-28-152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18380,'-23'-9'-3937,"16"6"7154,0 2-2073,14 8-352,3-1-168,6-1-264,7 5-144,5-4-112,11-2-40,10-5-144,8-6-168,2-3-344,0-3-152,0-6 528,-5-2-112,-7-1-160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104 759 14187,'1'-7'507,"0"0"0,0 0-1,-1 0 1,0-10 0,-6-5 241,6 22-700,-1-1-1,1 1 1,0-1 0,-1 1 0,1-1 0,-1 1 0,1-1 0,-1 1 0,1 0 0,-1-1-1,1 1 1,-1 0 0,1 0 0,-1-1 0,1 1 0,-1 0 0,1 0 0,-1 0 0,1-1-1,-1 1 1,0 0 0,1 0 0,-1 0 0,1 0 0,-1 0 0,0 0 0,1 0-1,-2 1 1,0 0 3,0 0-1,0 0 1,0 0 0,1 0-1,-1 0 1,0 1-1,1-1 1,-1 1-1,1-1 1,-1 1 0,1 0-1,0-1 1,-1 1-1,1 0 1,0 0-1,0 0 1,-1 3 0,-1 2 49,-6 11 0,0 1 0,2 0 1,0 1-1,-8 39 0,13-47-112,0 0-1,1 0 1,0 0 0,0 0 0,2 0 0,-1 1 0,2-1-1,0 0 1,5 18 0,-7-28 8,0-1 0,1 1 1,-1-1-1,1 1 0,0-1 0,-1 0 0,1 1 0,0-1 1,0 0-1,-1 0 0,1 1 0,0-1 0,0 0 0,1 0 1,-1 0-1,0 0 0,0 0 0,0-1 0,1 1 0,-1 0 1,0-1-1,2 2 0,-1-2 0,0 0-1,-1 0 1,1 0-1,-1-1 1,1 1 0,-1 0-1,1-1 1,-1 1-1,1-1 1,-1 1 0,1-1-1,-1 0 1,1 1-1,-1-1 1,0 0 0,1 0-1,0-2 1,6-4-10,-1 0 1,-1 0-1,1-1 1,-1 0-1,7-13 1,1-5 37,-2-1 1,0-1-1,-2 0 1,0-1-1,-3 0 0,0 0 1,-1 0-1,-2-1 1,0-37-1,-4 62-5,1 0 0,-1 0 0,-1 0-1,1 0 1,-1 0 0,0 0 0,0 0 0,0 0 0,-1 0 0,1 0 0,-1 0 0,-4-5-1,6 9-14,0 1 0,-1 0 0,1-1 0,-1 1 0,1 0 0,-1-1 0,1 1 0,-1 0 0,0-1 0,1 1 0,-1 0 0,1 0 0,-1 0 0,1 0 0,-1 0 0,0 0 0,1 0 0,-1 0-1,1 0 1,-1 0 0,0 0 0,1 0 0,-1 0 0,1 0 0,-1 0 0,0 1 0,1-1 0,-1 0 0,0 1 0,-14 13 67,11-6-59,0 0 0,1 1-1,-1-1 1,2 1 0,-1 0 0,1-1 0,1 1 0,-1 15 0,0 6 0,4 40-1,-1-58-19,0 1 0,1-1 0,0 1 0,6 16 0,-7-26 4,0 0 0,1 0-1,-1-1 1,1 1 0,-1 0 0,1-1 0,0 1 0,0-1 0,0 1 0,4 2-1,-5-4 3,0 0-1,1 0 1,-1 0-1,1-1 1,0 1-1,-1 0 1,1-1-1,0 1 1,-1-1-1,1 0 1,0 0-1,-1 1 1,1-1-1,0 0 1,0 0-1,-1-1 1,1 1-1,0 0 1,-1 0-1,3-1 1,2-2 0,0 0-1,-1 0 1,1 0 0,-1 0 0,1-1 0,-1 0-1,0 0 1,-1-1 0,1 1 0,-1-1 0,0 0 0,0 0-1,0 0 1,4-10 0,5-7 10,-1-2 0,10-30-1,-6 10 52,-3-1-1,12-66 0,-20 81 25,-2 0 1,-1-1-1,-1 0 1,-5-51 0,1 51-62,2-1 1,5-59-1,1 5-61,-4 71 49,-1 11-5,0 1 0,1-1 0,-1 0 0,0 1 0,-1-1 0,1 0 0,0 1 0,-1-1 0,0 0 0,0 1 0,0-1 1,-2-3-1,3 7-4,0 0 0,-1 0-1,1 0 1,0-1 0,0 1 0,0 0 0,0 0 0,0 0 0,-1-1 0,1 1 0,0 0 0,0 0 0,0 0 0,0 0 0,-1 0 0,1 0 0,0 0 0,0-1 0,0 1 0,-1 0 0,1 0 0,0 0 0,0 0 0,-1 0 0,1 0 0,0 0 0,0 0 0,0 0 0,-1 0 0,1 0 0,0 0 0,0 0 0,-1 0 0,1 0 0,0 1 0,0-1-1,-1 0 1,-5 9 18,-3 16-1,1 22-12,1 0 0,3 0 0,2 1 1,2-1-1,2 1 0,2-1 0,19 90 0,-16-111-56,1-1 0,2 0-1,0-1 1,1 0 0,2 0-1,0-2 1,21 27 0,-34-48 61,0-1 0,1 1 0,-1 0 1,0-1-1,1 1 0,-1 0 0,1-1 1,-1 1-1,1-1 0,-1 1 0,1-1 1,-1 1-1,1-1 0,-1 1 0,1-1 1,0 0-1,-1 1 0,1-1 0,0 0 1,-1 1-1,1-1 0,0 0 0,0 0 1,-1 0-1,1 0 0,0 1 0,-1-1 1,1 0-1,0 0 0,0-1 0,-1 1 1,1 0-1,0 0 0,0 0 0,-1 0 1,1-1-1,0 1 0,-1 0 0,1-1 1,1 0-1,0-1 27,-1 0 0,1 0 0,0-1-1,-1 1 1,0-1 0,1 1 0,-1-1 0,0 0 0,1-5 0,7-21 34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16139,'0'14'810,"1"1"0,1-1-1,4 20 1,-5-28-686,1 0 0,0-1 0,0 1 0,0-1 0,0 0 1,1 0-1,0 0 0,0 0 0,0 0 0,1 0 0,4 3 0,-7-6-118,1-1-1,-1 0 1,1 1 0,0-1-1,0 0 1,-1 0-1,1-1 1,0 1 0,0 0-1,0 0 1,0-1-1,0 1 1,0-1 0,0 0-1,0 0 1,0 0 0,0 0-1,4 0 1,-2-1-66,0 0 1,0 0-1,0 0 1,0-1-1,0 0 0,0 1 1,0-2-1,5-2 1,4-5-411,0-1-1,-1 0 1,17-19 0,-28 29 429,92-121-4461,-93 121 4496,0 1 0,0 0 1,0 0-1,0 0 0,0 0 1,1-1-1,-1 1 0,0 0 1,0 0-1,0 0 0,0 0 1,0 0-1,0-1 0,0 1 1,0 0-1,0 0 0,0 0 1,0 0-1,0 0 0,0 0 1,1-1-1,-1 1 0,0 0 1,0 0-1,0 0 0,0 0 1,0 0-1,0 0 0,1 0 1,-1 0-1,0 0 0,0 0 1,0 0-1,0 0 0,1 0 1,-1 0-1,0 0 0,0 0 1,0 0-1,0 0 0,0 0 1,1 0-1,-1 0 0,0 0 1,0 0-1,0 0 0,0 0 1,0 0-1,1 0 0,-1 0 1,0 0-1,0 0 0,0 0 1,0 0-1,0 0 0,0 1 1,1-1-1,-1 0 0,0 0 1,0 0-1,0 0 0,0 0 1,0 0-1,0 1 0,0-1 1,0 0-1,0 0 0,0 0 1,1 12 301,-10 65 1280,-12 123 1450,9 24-320,12-221-2579,0-1-107,0-1 0,0 0 0,0 0-1,0 0 1,0 0 0,0 0 0,-1 0-1,1 0 1,0 0 0,-1 0 0,1 0-1,0 0 1,-1 0 0,0 0 0,1 0-1,-1 0 1,1 0 0,-1 0 0,0 0-1,0 0 1,1-1 0,-3 2 0,-8 1 216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1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8 314 16259,'-7'0'1424,"9"1"-105,16-5 18,-3-5-1124,-1 0-1,0-1 1,0-1 0,-1 0 0,17-19-1,55-71-288,-61 71 30,-4 4-52,-15 18 48,0 1 0,0 0 0,1 0 0,0 0 0,0 1 0,1 0 0,0 0 0,0 0 0,11-6 0,-18 12 44,0 0-1,1 0 1,-1-1 0,0 1-1,1 0 1,-1 0 0,0 0-1,1 0 1,-1 0 0,1 0-1,-1 0 1,0 0 0,1 0-1,-1 0 1,0 0 0,1 0-1,-1 0 1,1 0 0,-1 0-1,0 0 1,1 0 0,-1 0-1,0 1 1,1-1 0,-1 0-1,0 0 1,1 0 0,-1 1-1,0-1 1,1 0 0,-1 0 0,0 1-1,4 14-108,-7 27 17,2-37 81,-9 57 2,-6 51 144,15-95-159,0 0 0,1 0 0,1 0-1,4 22 1,-4-37 53,-1 0 0,1 0 0,0 0 0,0 0 0,0 0 0,0 0 0,1 0-1,-1 0 1,1-1 0,-1 1 0,1-1 0,3 4 0,-3-5 30,-1 1-1,1-1 1,0 0-1,0 0 1,1 1-1,-1-1 1,0-1-1,0 1 1,0 0-1,1 0 1,-1-1-1,0 0 0,1 1 1,-1-1-1,0 0 1,1 0-1,3-1 1,28-6 74,2-8 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14691,'2'-2'91,"0"1"-1,-1 0 1,1-1-1,0 1 1,0 0-1,0 0 1,0 1-1,1-1 1,-1 0 0,0 1-1,0-1 1,0 1-1,1 0 1,-1 0-1,0 0 1,0 0-1,1 0 1,-1 0-1,2 1 1,0 0 9,-1 0 1,1 1-1,-1-1 0,0 1 1,1 0-1,-1 0 1,0 0-1,0 0 0,-1 1 1,6 4-1,0 3 57,0 0-1,0 1 1,-1 0-1,0 0 1,8 19-1,-7-7-59,0-1 0,-2 1 0,0 1 0,-2-1 0,0 1 0,-2 0 0,0 0 0,-2 0 0,-3 24 1,-3 13 89,-3-1 1,-22 80 0,26-123-166,-28 97-53,27-99 17,0 1 0,-1-1 0,-1-1 0,0 1 0,-10 13 0,1-12-13,17-16 23,0 1 1,-1-1-1,1 0 1,0 0-1,-1 0 0,1 0 1,0 0-1,-1-1 1,1 1-1,0 0 1,-1 0-1,1 0 0,0 0 1,-1 0-1,1 0 1,0 0-1,0-1 0,-1 1 1,1 0-1,0 0 1,0 0-1,-1-1 1,1 1-1,0 0 0,0 0 1,-1-1-1,1 1 1,0 0-1,0 0 0,0-1 1,-1 0-1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17452,'13'-12'325,"-1"1"0,2 1 0,-1 1 0,2-1 0,-1 2 0,1 0 0,0 1 0,19-6 0,-9 5-50,0 1 0,0 2 0,0 0-1,41-2 1,-60 7-243,0 0 0,0 0 1,0 0-1,-1 1 0,1 0 0,0 0 0,0 0 0,6 3 0,-11-3-27,0-1-1,1 1 1,-1 0-1,0 0 1,0-1-1,0 1 0,0 0 1,1 0-1,-1 0 1,-1 0-1,1 0 1,0 0-1,0 1 1,0-1-1,0 0 1,-1 0-1,1 1 1,-1-1-1,1 0 1,-1 1-1,1-1 1,-1 0-1,0 1 1,0-1-1,0 1 1,0-1-1,0 1 1,0-1-1,0 0 1,0 1-1,0-1 1,-1 1-1,1-1 1,0 0-1,-1 1 1,1-1-1,-1 0 1,-1 3-1,-9 16 72,-1 0 0,-2 0 0,1-1 0,-2-1 0,-22 22-1,7-7 97,22-24-119,-6 6 62,1 0-1,0 1 1,2 0 0,0 1 0,-11 22 0,21-37-94,0 1 0,0-1 0,0 1 0,0-1 0,1 1-1,-1-1 1,1 1 0,-1 0 0,1-1 0,0 1 0,0 0 0,1 4 0,-1-5-16,1-1-1,0 1 1,-1-1 0,1 0-1,0 1 1,0-1-1,0 0 1,0 0 0,0 0-1,0 0 1,0 0-1,0 0 1,0 0 0,0 0-1,1 0 1,-1 0-1,0-1 1,1 1 0,-1 0-1,0-1 1,1 1-1,-1-1 1,1 0 0,-1 1-1,3-1 1,8 2-192,1-1-1,0-1 1,-1 0 0,1-1-1,0 0 1,-1-1 0,1 0 0,22-8-1,0-2-450,59-29 0,-36 11 60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16972,'14'-2'1520,"-6"10"-952,-6 3-208,3 9 584,-2 4-167,0 9-257,-1 2-248,1-2-488,0-3-336,0-10-1361,3-9 1617,-3-12-280,-5-9-256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14163,'12'4'3153,"-2"5"-2561,-7-1-296,1-5-104,3 2 520,3-3-664,12-7 40,4-7-72,5-5-112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16996,'-1'1'115,"1"0"0,-1 0 0,1 0 0,-1 0 0,1 0 0,-1 0 0,0 0 0,1 0 0,-1 0 0,0 0 1,0 0-1,0-1 0,0 1 0,0 0 0,0-1 0,0 1 0,0 0 0,0-1 0,0 1 0,0-1 0,0 0 1,0 1-1,-1-1 0,0 0-96,1 1 0,0-1 0,-1 1 0,1-1 0,0 1 0,0-1 1,0 1-1,-1 0 0,1-1 0,0 1 0,0 0 0,0 0 0,0 0 0,0 0 1,1 0-1,-1 0 0,0 0 0,0 0 0,1 0 0,-1 0 0,0 1 1,1-1-1,-1 0 0,1 0 0,-1 2 0,0 1-70,0 0 1,0 1-1,1-1 0,-1 0 0,1 0 1,0 0-1,0 1 0,1-1 0,-1 0 1,1 0-1,0 0 0,0 1 0,0-1 1,1 0-1,-1 0 0,1-1 0,0 1 1,0 0-1,4 6 0,-2-6-42,0-1 0,0 1 0,1 0 0,-1-1 0,1 0 0,-1 0 0,1-1 0,0 1 0,0-1 0,0 0 0,0 0 0,1 0 0,-1-1 0,10 1 0,90 5-1377,-104-7 1471,0-1 0,-1 1 0,1 0 0,0 0-1,-1 0 1,1 1 0,-1-1 0,1 0-1,0 0 1,-1 0 0,1 0 0,0 1 0,-1-1-1,1 0 1,-1 0 0,1 1 0,-1-1-1,1 1 1,-1-1 0,1 0 0,-1 1 0,1-1-1,-1 1 1,1-1 0,0 2 0,-1-2 17,0 1 0,-1 0-1,1 0 1,0-1 0,0 1 0,0 0 0,0 0 0,-1-1 0,1 1 0,0 0 0,-1-1 0,1 1 0,-1-1 0,1 1 0,0 0 0,-1-1 0,1 1 0,-2 0 0,-31 25 820,30-24-777,-24 17 612,-1-2 0,0 0 0,-1-2 1,-58 21-1,84-35-710,0-1 0,0 1-1,0 0 1,0-1 0,0 0 0,0 1 0,0-1 0,-5-1 0,8 1 26,-1 0 0,0-1 0,1 1 0,-1 0 0,1 0 0,-1-1 1,0 1-1,1-1 0,-1 1 0,1-1 0,-1 1 0,1-1 0,-1 1 0,1-1 0,0 1 1,-1-1-1,1 1 0,0-1 0,-1 0 0,1 1 0,0-1 0,0 1 0,-1-1 1,1 0-1,0 1 0,0-1 0,0 0 0,0 0 0,0 1 0,0-1 0,0 0 0,0 1 1,0-1-1,0 0 0,1 1 0,-1-1 0,0 0 0,0 1 0,1-2 0,5-13-265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237 271 15539,'-5'-1'157,"1"-1"0,0 1-1,-1 0 1,1 1-1,0-1 1,-1 1 0,1 0-1,-1 0 1,1 0-1,0 1 1,-1 0 0,1-1-1,0 1 1,-1 1 0,1-1-1,0 1 1,0 0-1,0 0 1,0 0 0,0 0-1,1 0 1,-1 1-1,1 0 1,-4 3 0,-5 5 37,1 0-1,0 1 1,1 0 0,0 1 0,-11 19 0,11-15-103,1 0 0,0 1 0,-6 20 0,12-30-77,1 0 1,0 1-1,0-1 0,1 1 1,0-1-1,0 1 1,1-1-1,0 1 0,2 13 1,-2-21-13,0 1-1,1 0 1,-1 0 0,1-1-1,-1 1 1,1 0 0,-1-1-1,1 1 1,0-1 0,0 1-1,0-1 1,0 1 0,0-1-1,0 1 1,0-1 0,0 0-1,0 0 1,1 1 0,-1-1-1,3 1 1,-3-1-1,1-1 0,0 0-1,-1 1 1,1-1 0,0 0 0,-1 0-1,1 0 1,0 0 0,-1 0 0,1-1 0,0 1-1,-1 0 1,1-1 0,0 1 0,-1-1-1,1 0 1,1 0 0,6-5 2,0 0 0,0 0 0,0 0 1,-1-1-1,12-13 0,30-38 3,65-92 1,31-77 24,-92 142 12,-33 54-11,-50 119 197,23-68-203,-38 136 128,37-127-117,2 1 0,1-1 0,0 44 0,4-63-48,1-1 0,-1 0 1,2 1-1,2 8 0,-4-16-12,0 0 0,1-1 0,-1 1 0,1 0-1,-1-1 1,1 1 0,0-1 0,-1 1 0,1-1-1,0 1 1,0-1 0,0 0 0,0 1 0,1-1 0,-1 0-1,0 0 1,0 0 0,1 1 0,-1-2 0,1 1 0,-1 0-1,1 0 1,-1 0 0,1-1 0,-1 1 0,1-1 0,0 1-1,-1-1 1,1 1 0,3-1 0,-3-1 6,1 1 0,0-1 0,0 0 0,0 0 0,-1 0 0,1 0 0,0 0 0,-1 0 0,1-1 0,4-3 0,24-23-128,7-12-65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15571,'-4'11'1553,"-1"6"-1097,-1 12-128,2 5 712,1 11-392,2 4-168,1 2-168,4-2-136,3-5-304,2-5-224,4-17-408,0-11-960,3-18 1376,1-15-264,0-19-241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 17508,'-3'0'76,"1"0"0,0 0 0,0 0 0,-1 0 0,1 0 0,0 1 0,0-1 0,0 1 0,-1-1 1,1 1-1,0 0 0,0 0 0,0 0 0,0 0 0,0 0 0,0 1 0,1-1 0,-1 1 0,0-1 0,1 1 0,-1-1 0,1 1 0,-1 0 1,1 0-1,0 0 0,0-1 0,0 1 0,0 0 0,-2 5 0,0 1 9,1 0 0,0 1 0,0-1 0,0 1 0,1 0-1,0 12 1,4 25-42,1 0-1,3 0 0,1-1 0,16 48 0,4 22-18,-22-88-17,-3-18 2,-1 0-1,0 0 1,-1 1 0,0-1-1,0 17 1,-2-26-9,1-1 1,0 1-1,0 0 1,0-1-1,-1 1 0,1 0 1,0 0-1,0-1 1,-1 1-1,1 0 1,0-1-1,-1 1 1,1 0-1,0 0 1,-1 0-1,1-1 0,0 1 1,-1 0-1,1 0 1,-1 0-1,1 0 1,0 0-1,-1 0 1,1 0-1,-1 0 1,1 0-1,0 0 1,-1 0-1,1 0 0,-1 0 1,1 0-1,0 0 1,-1 0-1,1 0 1,0 0-1,-1 1 1,1-1-1,-1 0 1,1 0-1,0 0 0,-1 1 1,1-1-1,0 0 1,0 0-1,-1 1 1,1-1-1,0 0 1,0 1-1,-1-1 1,1 0-1,0 1 0,0-1 1,0 0-1,0 1 1,-1-1-1,1 1 1,0-1-1,0 0 1,0 1-1,0-1 1,0 1-1,0-1 0,0 0 1,0 1-1,0-1 1,0 0-1,0 1 1,0-1-1,1 1 1,-20-26-68,9 4-29,1 0 0,0-1 0,-6-28 0,12 40 55,1 0 0,0 0 0,1-1 0,0 1 0,1 0-1,0 0 1,0-1 0,1 1 0,4-19 0,-3 24 37,0 0 0,1-1-1,-1 1 1,1 0 0,0 1-1,1-1 1,-1 0 0,7-6 0,38-31 35,-28 25-17,23-21 30,41-46 1,-65 63-28,-1-2 1,-1 0 0,-1-1 0,13-27-1,-26 46-4,-1 0-1,1 0 0,-1 0 0,0-1 1,-1 1-1,1 0 0,-1-1 1,0-5-1,-1 11-10,0 0-1,0-1 1,0 1 0,0 0-1,0 0 1,0 0 0,0-1-1,0 1 1,0 0 0,0 0-1,0 0 1,-1 0 0,1-1-1,0 1 1,0 0 0,0 0-1,0 0 1,-1 0 0,1-1-1,0 1 1,0 0 0,0 0-1,0 0 1,-1 0 0,1 0-1,0 0 1,0 0 0,0 0 0,-1 0-1,1 0 1,0 0 0,0 0-1,-1 0 1,1 0 0,0 0-1,0 0 1,0 0 0,-1 0-1,1 0 1,0 0 0,0 0-1,0 0 1,-1 0 0,1 0-1,0 0 1,0 0 0,0 0-1,-1 1 1,1-1 0,0 0-1,-12 9 62,6-1-29,-1 1 0,1 1-1,1-1 1,0 1 0,0 0 0,-6 19-1,-14 71 167,16-53-104,2 1-1,2-1 1,2 67-1,4-87-103,1-1 0,1 1 0,2 0 0,0-1 0,2 0 0,1-1 0,17 40 0,-24-64-15,13 24-228,-14-24 203,1 0 1,-1 0-1,0 0 1,1 0-1,-1-1 1,1 1-1,0 0 0,-1 0 1,1-1-1,0 1 1,-1-1-1,1 1 1,0 0-1,0-1 1,0 1-1,-1-1 0,1 0 1,0 1-1,0-1 1,0 0-1,0 1 1,0-1-1,1 0 1,-1 0-30,0-1 1,-1 0-1,1 1 1,0-1-1,-1 0 1,1 0 0,-1 0-1,1 0 1,-1 1-1,1-1 1,-1 0-1,0 0 1,1 0 0,-1 0-1,0 0 1,0 0-1,0 0 1,1 0 0,-1 0-1,0 0 1,-1-1-1,1-29-645,-1 24 514,-4-79-2421,1 45 2034,2 0 1,1 0-1,8-60 1,-7 100 657,0 0 1,0-1 0,0 1-1,1 0 1,-1 0 0,0 0-1,1-1 1,-1 1 0,0 0-1,1 0 1,0 0 0,-1 0 0,1 0-1,0 0 1,-1 0 0,1 0-1,0 0 1,0 0 0,0 1-1,0-1 1,0 0 0,0 0-1,0 1 1,1-1 0,1 0 268,-1 1 0,1 0 0,0-1 0,0 1 0,-1 1 0,1-1 0,0 0 0,4 2 0,3 0-115,-6-2-127,0 1 1,1-1 0,-1 0 0,0 0 0,1 0 0,-1 0-1,0-1 1,0 0 0,1 0 0,-1 0 0,0 0 0,0-1-1,0 1 1,0-1 0,0 0 0,-1 0 0,1-1 0,-1 1-1,1-1 1,-1 0 0,0 0 0,5-5 0,-2-1-5,0 1 0,0-1 0,-1 1 0,-1-1 0,1-1 0,-1 1 0,-1-1 0,4-14 0,-7 19 32,-3 6-63,-4 7 5,5 0-33,-1 1 0,1-1-1,1 0 1,-1 1 0,1-1-1,1 1 1,0-1-1,1 17 1,0-23-26,-1 1 0,1 0 0,-1-1 0,1 1 0,0 0 0,0-1 1,0 1-1,0-1 0,1 0 0,-1 1 0,0-1 0,1 0 0,3 4 0,-4-5-4,1 0 1,-1 0-1,1 0 1,-1-1-1,1 1 1,0 0-1,-1-1 0,1 1 1,0-1-1,-1 1 1,1-1-1,0 0 1,0 0-1,0 0 1,-1 0-1,1 0 0,0 0 1,0 0-1,-1-1 1,1 1-1,0-1 1,0 1-1,1-2 1,2 0-11,0-1 1,0 1-1,0-1 1,0-1-1,0 1 1,-1-1-1,1 1 1,3-6 0,19-14 10,15 7 245,24-24-150,-39 23-61,1 1 0,54-24 0,-82 40-30,0 0 0,0 0-1,0 0 1,1 0-1,-1-1 1,0 1 0,0 0-1,0 0 1,1 0-1,-1 0 1,0 0-1,0 0 1,1 0 0,-1 0-1,0 0 1,0 0-1,1 0 1,-1 0 0,0 0-1,0 0 1,0 0-1,1 0 1,-1 0 0,0 0-1,0 0 1,1 0-1,-1 0 1,0 0 0,0 0-1,0 1 1,1-1-1,-1 0 1,0 0 0,0 0-1,0 0 1,1 1-1,-1-1 1,0 0 0,0 0-1,0 0 1,0 1-1,0-1 1,0 0-1,1 0 1,-1 0 0,0 1-1,0-1 1,0 0-1,0 0 1,0 1 0,0-1-1,0 0 1,0 0-1,0 0 1,0 1 0,0-1-1,0 1 1,-6 17 75,3-7-19,3-10-53,1 0-1,-1 0 0,0 0 0,1 0 0,-1 0 0,1 0 0,-1 0 0,1 0 1,-1 0-1,1 0 0,0 0 0,-1 0 0,1 0 0,0-1 0,0 1 1,0 0-1,0 0 0,0-1 0,0 1 0,-1-1 0,1 1 0,1-1 0,-1 1 1,0-1-1,0 0 0,0 1 0,2-1 0,37 7 27,-30-6-18,25 5 9,-23-3-10,0-1-1,21 1 1,-28-3-9,-1-1 0,1 1 0,0-1 0,-1 0 0,1 0 0,0 0 0,-1-1 0,1 1 0,-1-1 0,7-4 0,0-1 137,-8 5-165,-1 0 0,1 0 0,0 0 0,0 1 0,0-1 0,0 1 0,1 0 0,-1 0 0,0 0 0,1 0 0,-1 1 0,0-1 0,1 1 0,3 0 0,1 0 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25 450 13947,'1'0'180,"8"1"1770,-10 7-1149,-2 1-333,-22 86 1208,23-83-1630,0 0 0,1 0 0,0 0-1,1 0 1,1 0 0,1 13 0,-2-24-40,0 1-1,1 0 1,-1 0 0,1-1-1,-1 1 1,1 0 0,0-1-1,0 1 1,-1 0 0,1-1 0,0 1-1,0-1 1,1 1 0,-1-1-1,0 0 1,0 1 0,2 0-1,-2-1 5,1-1 0,-1 1-1,0-1 1,0 1-1,1-1 1,-1 0-1,0 1 1,1-1-1,-1 0 1,1 0-1,-1 0 1,0 0-1,1 0 1,-1 0-1,0-1 1,1 1-1,1-1 1,3-1 24,-1-1 1,0 1-1,0-1 1,0 0-1,-1 0 1,1-1-1,-1 1 1,0-1-1,8-8 1,5-10 75,-1-1 0,0-1 0,-2 0 0,0-1 1,15-42-1,-13 23 57,-2 0-1,13-78 1,-20 88-104,-2-1-1,-2 0 0,-1-1 1,-3-45-1,1 79-59,0 0 1,0 0-1,-1 1 0,1-1 0,0 0 0,-1 1 0,1-1 1,-1 0-1,1 1 0,-1-1 0,0 0 0,0 1 1,0-1-1,0 1 0,0 0 0,0-1 0,0 1 0,0 0 1,0-1-1,-3-1 0,3 3-1,1 0 0,-1 0-1,1 0 1,-1 0 0,1 0 0,-1 0 0,1 0-1,-1 0 1,1 0 0,-1 0 0,1 0 0,-1 0 0,1 1-1,-1-1 1,0 0 0,1 0 0,0 0 0,-1 1 0,1-1-1,-1 0 1,1 1 0,-1-1 0,-11 18 24,5-2-17,2 0-1,0 0 1,1 0 0,1 1-1,-3 24 1,2 89-126,3-109 55,1 1-123,0 0 0,1 0 0,1 0-1,1-1 1,1 1 0,1-1 0,16 41 0,-20-58 150,2 0 0,-1 0 1,0 0-1,1 0 0,0 0 1,0-1-1,6 6 0,-7-7-2,1 0 0,-1-1-1,0 0 1,1 1-1,0-1 1,-1 0 0,1 0-1,4 1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16860,'-3'7'215,"1"-1"-1,-1 1 1,1 0 0,0 0 0,1-1 0,0 1 0,0 0 0,0 0 0,1 1 0,1 12 0,2 8 125,9 38-1,-7-44-178,10 57 169,50 145-1,-50-191-345,-18-68-164,-2 7 85,3 18 65,0 0 0,0 1 0,0-1 0,-2 0 0,1 1 0,-1 0 0,-7-13 0,11 22 31,0 0 0,0 1 1,0-1-1,0 0 0,0 0 0,0 0 0,0 0 0,0 1 0,-1-1 0,1 0 0,0 0 0,0 0 0,0 0 0,0 0 0,0 0 0,0 0 1,-1 1-1,1-1 0,0 0 0,0 0 0,0 0 0,0 0 0,0 0 0,-1 0 0,1 0 0,0 0 0,0 0 0,0 0 0,0 0 0,0 0 1,-1 0-1,1 0 0,0 0 0,0 0 0,0 0 0,0 0 0,-1 0 0,1 0 0,0 0 0,0 0 0,0 0 0,0 0 0,-1 0 0,1 0 1,0-1-1,0 1 0,0 0 0,0 0 0,0 0 0,0 0 0,0 0 0,-1 0 0,1 0 0,0-1 0,0 1 0,0 0 0,0 0 1,0 0-1,0 0 0,0 0 0,0-1 0,0 14 83,1-8-65,0-1 0,1 1 0,-1-1 0,1 0 0,-1 1 0,1-1 0,1 0 0,-1 0 0,1 0 0,-1 0 0,1-1 0,0 1 0,0-1 0,1 0 0,-1 0 0,1 0 0,-1 0 0,1 0 0,0-1 0,0 0 0,6 3 0,-4-3-13,1 0 0,-1 0 0,1-1 0,-1 0 0,1 0 0,-1-1 0,1 1 0,0-2 0,-1 1 0,1-1 0,-1 0 0,1 0 0,-1 0 0,11-5 0,-4 1-43,-1-1 0,0-1 0,-1 0-1,0-1 1,0 0 0,0 0 0,-1-1 0,0-1 0,-1 0-1,0 0 1,-1-1 0,0 0 0,0 0 0,5-13 0,-11 21-38,-15 118 578,13-106-456,0 0 0,0-1 0,1 1 0,3 11 0,-4-19-51,0 0 1,0 0 0,1 0-1,-1 0 1,1 0-1,-1 0 1,1 0 0,-1 0-1,1 0 1,0 0 0,-1 0-1,1 0 1,0 0 0,0-1-1,-1 1 1,1 0-1,0-1 1,1 2 0,-1-2-7,0 0 0,0 0 0,1 0 0,-1 0 0,0 0-1,0 0 1,0 0 0,0 0 0,0 0 0,0-1 0,0 1 0,1 0 0,-1-1 0,0 1 0,0-1 0,0 1 0,0-1 0,-1 1 0,1-1 0,0 0 0,0 0 0,1 0 0,16-20-86,2-19-42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18116,'-8'28'1328,"6"-1"-1088,2-5-184,6-3-48,4-5-296,6-16 288,3-6-120,5-11-136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 14707,'-10'11'584,"0"1"1,-1-2-1,-20 17 0,-21 19 487,48-42-1012,1 1-1,-1-1 1,1 1 0,0 0-1,0 0 1,0 0-1,1 0 1,-1 0 0,-1 9-1,4-13-52,-1-1-1,1 1 1,0 0 0,-1 0-1,1 0 1,0 0-1,0 0 1,0 0-1,0 0 1,0 0-1,0 0 1,0 0 0,0 0-1,0 0 1,1 0-1,-1 0 1,0 0-1,1-1 1,-1 1-1,0 0 1,1 0 0,-1 0-1,1 0 1,0-1-1,-1 1 1,1 0-1,-1 0 1,2 0-1,0 0-2,-1-1 0,1 1 0,0 0 0,0-1 0,0 1 0,0-1 0,-1 0 0,1 0 0,0 0 0,0 0 0,0 0 0,0 0-1,3-1 1,3 0-25,1-1-1,-1-1 1,0 1-1,0-1 1,13-7-1,-6 0-61,-1 0 1,0-1-1,0 0 1,-1-1-1,-1-1 1,0 0-1,0 0 1,-2-1-1,0-1 1,17-30-1,-19 21-13,-8 24 99,0 0 0,0 0 1,0 0-1,0-1 0,1 1 1,-1 0-1,0 0 0,0 0 0,0 0 1,0 0-1,0 0 0,0-1 1,0 1-1,0 0 0,0 0 0,0 0 1,0 0-1,0 0 0,0-1 0,0 1 1,0 0-1,0 0 0,0 0 1,0 0-1,0 0 0,0-1 0,0 1 1,0 0-1,0 0 0,0 0 1,0 0-1,0 0 0,0 0 0,0-1 1,0 1-1,0 0 0,-1 0 1,1 0-1,0 0 0,0 0 0,0 0 1,0 0-1,0-1 0,0 1 1,0 0-1,-1 0 0,1 0 0,0 0 1,0 0-1,0 0 0,0 0 1,-1 0-1,-6 7 150,-8 13 139,-2 10 311,-15 37 0,27-55-445,1-1-1,0 1 0,0 0 0,2 0 0,-1 0 1,0 19-1,3-29-135,0 0 0,0-1 0,0 1 0,0 0 0,0-1-1,1 1 1,-1-1 0,1 1 0,-1-1 0,1 1 0,-1 0 0,1-1 0,0 0 0,0 1 0,1 1 0,-1-2-24,-1-1 0,1 1 0,0-1 0,0 1 0,-1-1 0,1 1 0,0-1 0,0 1-1,0-1 1,0 0 0,0 0 0,-1 1 0,1-1 0,0 0 0,0 0 0,0 0 0,0 0 0,0 0 0,0 0 0,1-1 0,2 0-55,0 0-1,0 0 1,-1-1 0,1 0-1,0 1 1,-1-1 0,1-1 0,-1 1-1,0 0 1,0-1 0,4-4 0,9-10-61,-2-2 1,0 1 0,14-27-1,8-24-189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58 133 18596,'-8'28'817,"-24"107"1076,27-109-1463,1 1 0,1 0 0,2 28 0,1-49-348,0 0 0,1 0 0,0 0 0,0 0 0,0 0 0,2 6 0,-2-11-78,-1 0 1,1 0-1,-1 0 0,1 0 0,-1 0 1,1 0-1,0 0 0,0 0 0,-1 0 1,1 0-1,0 0 0,0 0 0,0-1 1,0 1-1,0 0 0,0-1 0,0 1 1,0-1-1,0 1 0,0-1 0,0 1 1,0-1-1,0 0 0,1 1 0,-1-1 1,0 0-1,0 0 0,0 0 0,0 0 1,1 0-1,-1 0 0,0-1 0,0 1 1,0 0-1,2-1 0,4-1-71,0-1 0,0 0-1,0 0 1,0-1 0,0 0-1,-1 0 1,1-1 0,5-6 0,49-49-696,-21 20 172,-37 36 505,1 1 1,-1 0-1,1 0 0,0 1 1,0-1-1,8-3 0,-12 6 81,0 0 0,1 0 0,-1 0-1,0 0 1,0 0 0,1 0 0,-1 0 0,0 0-1,1 0 1,-1-1 0,0 1 0,1 1 0,-1-1-1,0 0 1,0 0 0,1 0 0,-1 0-1,0 0 1,1 0 0,-1 0 0,0 0 0,0 0-1,1 1 1,-1-1 0,0 0 0,0 0 0,1 0-1,-1 0 1,0 1 0,0-1 0,0 0-1,1 0 1,-1 1 0,0-1 0,0 0 0,0 1-1,1 1 15,-1-1-1,0 1 0,0 0 1,0 0-1,0 0 1,-1 0-1,1-1 0,0 1 1,-1 0-1,1 0 0,-2 1 1,-11 29 319,-1-1 0,-1-1 1,-2 0-1,-2-1 0,0-1 0,-46 50 1,62-75-302,-27 28 254,27-30-301,1 1 1,0 0 0,0-1 0,-1 1-1,1-1 1,-1 0 0,0 0-1,1 0 1,-1 0 0,0 0 0,1 0-1,-5-1 1,6 1-33,1-1 0,-1 0 0,0 0-1,0-1 1,0 1 0,1 0 0,-1 0 0,0 0 0,0 0-1,0-1 1,1 1 0,-1 0 0,0-1 0,1 1 0,-1-1 0,0 1-1,1-1 1,-1 1 0,0-1 0,1 1 0,-1-1 0,1 1-1,-1-1 1,1 0 0,-1 1 0,0-2 0,0-1-43,1 1 1,-1 0-1,0-1 1,1 1-1,-1-1 1,1 0-1,0 1 1,0-5-1,1-5-219,0 0 0,6-20 0,5-8-410</inkml:trace>
  <inkml:trace contextRef="#ctx0" brushRef="#br0" timeOffset="1">432 1 15675,'-4'3'1849,"1"8"-1121,-9 16-216,1 11 1616,-2 15-1319,-1 5-185,5 10-152,0-1-56,7-2-232,2-7-200,7-12-384,6-10-280,2-23-328,4-9 735,-2-11-183,0-10-160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16171,'1'5'178,"0"-1"0,0 0 0,0 0-1,1 0 1,0 0 0,-1 0-1,1 0 1,1-1 0,-1 1 0,6 6-1,-7-9-106,1 1 1,0-1-1,0 1 0,0-1 0,0 0 0,0 0 1,1 0-1,-1 0 0,0 0 0,0 0 0,1 0 0,-1-1 1,0 1-1,1-1 0,-1 0 0,1 0 0,-1 0 0,0 0 1,1 0-1,-1 0 0,3-2 0,5 0 88,-1-1-1,1 0 1,-1-1 0,0 0-1,-1-1 1,1 0 0,-1 0-1,0-1 1,0 0 0,0 0-1,13-15 1,-11 10-95,-1 0 1,0 0-1,-1-1 1,0 0-1,-1 0 1,0-1-1,8-22 0,-13 31-64,-1 1-1,0-1 1,-1 0-1,1 0 1,-1 0-1,0 0 1,1 0-1,-2 0 0,1 0 1,0 0-1,-3-7 1,3 10-1,0 0 0,-1 0 0,1 0 0,-1 0-1,1 0 1,-1 0 0,1 1 0,-1-1 0,0 0 0,1 0 0,-1 0 0,0 1 0,0-1 0,1 0 0,-1 1 0,0-1 0,0 1 0,0-1 0,-1 0-1,0 1 3,1 0-1,-1-1 1,0 1-1,1 0 1,-1 0-1,0 0 1,1 1-1,-1-1 1,0 0-1,1 0 1,-1 1-1,0-1 1,1 1-1,-1 0 1,-2 1-1,-4 2 24,0 1-1,0 1 1,1-1-1,-1 1 1,1 1 0,1-1-1,-1 1 1,1 0-1,-6 10 1,1-1 60,1 0-1,1 0 1,-12 30 0,16-33-20,1 1 1,0-1-1,1 1 0,1 0 1,0 0-1,0 22 0,2-31-68,1 0 1,-1 0-1,1 0 0,0 0 1,0 0-1,1 0 0,-1 0 1,1-1-1,4 9 0,-4-11-28,-1 1 0,1-1 0,0 0 0,-1 0 0,1 0 0,0-1 0,1 1 0,-1 0 0,0-1 0,0 1 0,1-1 0,-1 0 0,1 1-1,-1-1 1,1-1 0,-1 1 0,1 0 0,0 0 0,2-1 0,-1 1 15,-1-1 0,0 0 0,1-1-1,-1 1 1,1 0 0,-1-1 0,0 0 0,1 0-1,-1 0 1,0 0 0,5-3 0,2-1-45,-2 0-1,17-14 1,32-31-222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97 13747,'-1'-6'167,"0"0"1,0 1-1,0-1 0,-1 0 1,0 1-1,0-1 0,-1 1 1,1-1-1,-1 1 0,0 0 0,0 0 1,-6-5-1,8 8-117,-1 0 0,0 1 0,1-1 1,-1 1-1,0-1 0,0 1 0,0 0 0,0-1 0,-1 1 0,1 0 0,0 0 0,0 1 1,-1-1-1,1 0 0,0 1 0,-1-1 0,1 1 0,-1 0 0,1 0 0,0 0 0,-1 0 1,1 0-1,-1 1 0,1-1 0,0 1 0,-1-1 0,1 1 0,0 0 0,0 0 0,0 0 1,-1 0-1,-2 3 0,-2 1 15,-1 1 1,1 1-1,0 0 1,0 0 0,1 0-1,0 0 1,0 1-1,1 0 1,0 1 0,0-1-1,-5 16 1,2-4-18,1 0 0,1 1 0,1 0 1,-3 25-1,5-27-12,2 0 0,0 1 0,3 21 0,-2-36-29,0 0 1,1 0 0,0-1-1,0 1 1,0 0 0,0 0-1,1 0 1,0-1-1,0 1 1,0-1 0,1 1-1,-1-1 1,1 0 0,0 0-1,0 0 1,8 7-1,-10-10-3,1 0-1,0 0 1,0 0-1,0 0 1,0 0-1,0-1 1,0 1-1,0 0 1,0-1-1,0 0 1,0 1-1,0-1 1,0 0-1,0 0 0,0 0 1,0 0-1,4-1 1,-2-1-1,0 1-1,0 0 1,-1-1-1,1 0 1,0 0 0,-1 0-1,1 0 1,4-5 0,2-1-1,-1-1 0,-1-1 0,0 1 1,0-1-1,7-12 0,2-9 2,-1 0-1,-2 0 0,-1-2 0,-1 1 0,-2-2 0,-2 1 1,7-49-1,-13 51 6,-2 30-9,0 1 0,0 0 1,0 0-1,0 0 0,0 0 0,0 0 0,1-1 0,-1 1 0,0 0 1,0 0-1,0 0 0,0 0 0,0-1 0,0 1 0,0 0 0,0 0 1,0 0-1,0 0 0,-1-1 0,1 1 0,0 0 0,0 0 0,0 0 1,0 0-1,0 0 0,0-1 0,0 1 0,0 0 0,0 0 1,0 0-1,0 0 0,-1 0 0,1 0 0,0 0 0,0-1 0,0 1 1,0 0-1,0 0 0,-1 0 0,1 0 0,0 0 0,0 0 0,0 0 1,0 0-1,0 0 0,-1 0 0,1 0 0,0 0 0,0 0 0,0 0 1,0 0-1,-1 0 0,1 0 0,0 0 0,0 0 0,0 0 1,0 0-1,0 0 0,-1 0 0,1 0 0,0 0 0,0 0 0,0 0 1,0 1-1,0-1 0,-1 0 0,1 0 0,-7 11 9,2 5-1,1 1 0,0 0 0,1 0 0,1 0 0,0 20 0,2-2 4,6 56 1,-5-84-8,0 0-1,1-1 1,0 1 0,0-1 0,0 0-1,0 1 1,1-1 0,4 7-1,-6-12-37,0 1 0,1 0 0,-1-1-1,0 1 1,1-1 0,-1 1-1,1-1 1,-1 1 0,1-1 0,0 0-1,-1 0 1,1 0 0,0 0-1,0 0 1,0 0 0,0-1 0,0 1-1,0-1 1,0 1 0,0-1-1,0 0 1,0 0 0,0 1 0,0-2-1,0 1 1,0 0 0,0 0-1,0-1 1,4 0 0,1-2-172,0 0 1,-1-1 0,1 0-1,0 0 1,-1-1-1,0 0 1,0 0-1,-1 0 1,1-1-1,-1 1 1,0-2-1,7-10 1,13-24-467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4 158 15227,'-1'20'1001,"0"-16"-841,0 1 0,1-1-1,0 1 1,0 0 0,0-1 0,0 1-1,1-1 1,-1 1 0,1-1 0,1 1-1,1 4 1,-3-9-121,1 1-1,0 0 0,-1-1 1,1 1-1,0-1 0,0 1 1,0-1-1,0 1 0,0-1 1,0 1-1,-1-1 0,1 0 1,0 1-1,0-1 0,0 0 1,0 0-1,0 0 0,0 0 1,0 0-1,0 0 0,0 0 0,0 0 1,0-1-1,0 1 0,0 0 1,0 0-1,0-1 0,0 1 1,0-1-1,0 1 0,0-1 1,-1 1-1,1-1 0,0 1 1,0-2-1,29-22 245,-8-1-201,26-35-1,-34 39-86,2 1 0,0 1 0,33-29 0,-47 46 13,0 0 0,1 0 0,-1 0 0,0 0 0,1 1 0,0 0 0,-1-1 0,1 1 0,0 0 0,-1 0 0,1 0 0,0 1 0,0-1 0,0 1 0,0-1 0,0 1 0,0 0 0,0 0 0,0 1 0,-1-1 0,1 0 0,0 1 0,0 0 0,0-1 0,0 1 0,-1 1 0,1-1 0,0 0 0,-1 0 0,1 1 0,-1 0 0,1-1 0,-1 1 0,0 0 0,3 4 0,3 4 60,0 0 1,-2 1-1,1 0 0,-1 1 0,-1-1 1,6 16-1,6 14 189,-17-40-252,0-1 1,0 1 0,1-1-1,-1 1 1,0-1-1,1 1 1,-1 0 0,0-1-1,1 1 1,-1-1-1,1 0 1,-1 1 0,1-1-1,-1 1 1,1-1-1,-1 0 1,1 1 0,-1-1-1,1 0 1,0 1-1,-1-1 1,1 0 0,-1 0-1,1 0 1,0 0-1,-1 0 1,1 1 0,0-1-1,-1 0 1,1 0 0,0-1-1,-1 1 1,1 0-1,-1 0 1,1 0 0,0 0-1,-1 0 1,1-1-1,0 1 1,-1 0 0,1-1-1,-1 1 1,1-1-1,25-23 60,-18 16-52,-6 6-11,14-13-5,0 0-1,1 0 0,1 2 1,21-13-1,-34 23-2,-1 1 0,1-1 1,0 1-1,0 1 0,0-1 0,0 1 0,0 0 0,1 0 0,-1 0 1,7 1-1,-9 0 2,0 0-1,0 1 1,0 0 0,0 0-1,0-1 1,0 2 0,0-1 0,0 0-1,0 1 1,0-1 0,-1 1-1,1 0 1,0 0 0,-1 0 0,0 0-1,1 0 1,-1 0 0,3 4 0,0 3-77,1 1 0,-1-1 1,0 1-1,-1 0 1,0 0-1,-1 0 0,0 1 1,-1-1-1,0 1 1,1 15-1,-3-26 71,0 3-41,3 10-51,-3-13 99,0-1 0,0 1 0,0 0 0,0 0 0,0 0 0,0 0 0,0 0 0,0 0-1,0-1 1,0 1 0,0 0 0,1 0 0,-1 0 0,0 0 0,0 0 0,0 0 0,0 0-1,0-1 1,0 1 0,0 0 0,0 0 0,0 0 0,1 0 0,-1 0 0,0 0 0,0 0 0,0 0-1,0 0 1,0 0 0,0 0 0,1 0 0,-1 0 0,0 0 0,0 0 0,0 0 0,0 0-1,0 0 1,0 0 0,1 0 0,-1 0 0,0 0 0,0 0 0,0 0 0,0 0 0,0 0 0,0 0-1,1 0 1,-1 0 0,0 0 0,0 0 0,0 0 0,0 0 0,0 0 0,0 0 0,0 1-1,1-1 1,-1 0 0,0 0 0,0 0 0,0 0 0,0 0 0,0 0 0,0 0 0,0 1 0,0-1-1,0 0 1,0 0 0,8-15-213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184 339 11819,'0'-1'84,"1"1"0,0 0 0,-1-1 1,1 1-1,0-1 0,-1 1 0,1-1 1,0 1-1,-1-1 0,1 1 0,-1-1 1,1 0-1,-1 1 0,0-1 0,1 0 1,-1 1-1,1-1 0,-1 0 0,0 0 1,0 1-1,0-1 0,1 0 1,-1 0-1,0-1 0,-1 1 22,1 1-1,0-1 1,-1 0 0,0 1-1,1-1 1,-1 1-1,1-1 1,-1 1 0,0-1-1,1 1 1,-1 0 0,0-1-1,1 1 1,-1 0 0,0-1-1,1 1 1,-1 0-1,0 0 1,-1-1 0,-3 1 233,0-1 1,0 0-1,0 1 1,0 0-1,0 0 1,-10 2 0,8 1-203,0 0 0,1 0 0,-1 1 0,1 0 1,-1 0-1,1 0 0,1 1 0,-1 0 1,1 0-1,-1 0 0,1 1 0,1 0 0,-1 0 1,1 0-1,0 0 0,0 1 0,-3 9 0,0-1-66,2 0 0,-1 0-1,2 0 1,0 1 0,1 0 0,0-1-1,1 19 1,1-27-50,1 1 1,1-1-1,-1 1 1,1-1-1,4 12 1,-5-18-17,0 1-1,1 0 1,0 0 0,0 0 0,-1-1 0,1 1-1,0 0 1,0-1 0,0 1 0,1-1-1,-1 1 1,0-1 0,0 0 0,1 1 0,-1-1-1,1 0 1,-1 0 0,1 0 0,0 0-1,-1 0 1,1 0 0,0-1 0,0 1 0,0-1-1,-1 1 1,1-1 0,3 1 0,0-1 2,1-1 1,-1 0 0,1 0-1,-1 0 1,0 0-1,1-1 1,-1 0 0,0 0-1,0 0 1,0-1 0,0 0-1,-1 0 1,8-5 0,7-8 22,28-30 0,-42 41-25,35-39 21,-2-3 1,-2-1 0,-3-1-1,-1-2 1,-3-1 0,-2-1-1,29-85 1,-49 122-28,-6 14 0,1-1 0,-1 0 0,0 0 0,0 0 0,0 0 1,0 0-1,-1 0 0,1-1 0,-1 1 0,0 0 1,0 0-1,0-6 0,-1 8 0,-2 6 1,-7 20 7,0 0 1,3 1-1,-9 45 0,-2 85 58,17-140-68,-1 57 12,2-68-37,0 0-1,0 0 0,1 0 0,0 0 1,0-1-1,1 1 0,-1 0 1,1 0-1,0-1 0,0 0 0,5 8 1,-6-11-49,0 0 0,0 0 1,0 0-1,0 1 1,1-2-1,-1 1 0,0 0 1,1 0-1,-1 0 1,1-1-1,-1 1 1,1 0-1,-1-1 0,1 1 1,-1-1-1,1 0 1,0 0-1,-1 0 0,1 1 1,-1-1-1,1-1 1,0 1-1,-1 0 0,1 0 1,-1-1-1,1 1 1,2-1-1,1-1-107,0-1 0,0 1-1,0-1 1,0 0 0,-1 0 0,8-6 0,20-23-431,-1-9-221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16508,'2'-16'2223,"-4"22"-629,-4 29-452,-17 528 732,23-562-1875,6 71-262,-5-68 148,-1 1-1,1-1 1,0 0 0,1 1 0,-1-1 0,1 0 0,-1 0 0,1 0-1,1 0 1,-1-1 0,0 1 0,1-1 0,3 5 0,-5-8 95,-1 0 0,0 1 1,1-1-1,-1 0 1,1 0-1,-1 1 0,1-1 1,0 0-1,-1 0 1,1 0-1,-1 0 0,1 0 1,-1 0-1,1 0 1,-1 0-1,1 0 0,0 0 1,-1 0-1,1 0 0,-1 0 1,1 0-1,-1 0 1,1 0-1,-1-1 0,1 1 1,-1 0-1,1 0 1,-1-1-1,1 1 0,-1 0 1,1-1-1,-1 1 1,1 0-1,-1-1 0,0 1 1,1-1-1,-1 1 1,0-1-1,1 0 0,5-14-520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13283,'-1'17'1896,"1"3"-1064,5 4-263,2 3 1943,6 4-1608,2-1-120,5-3-223,1-3-81,5-9-144,3-5-96,1-8-160,0-4-80,0-11-392,0 0-208,-4-9 1704,-3-2-1120,-10-8-40,-5-6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4 351 15435,'-2'22'164,"0"-1"0,2 0 0,1 0-1,1 1 1,0-1 0,2 0 0,0 0 0,2-1-1,0 0 1,16 36 0,-19-50-147,-1 0-1,2 0 0,-1-1 1,0 1-1,1-1 1,0 0-1,1 0 1,-1 0-1,1-1 1,0 0-1,0 0 1,5 4-1,-8-7 3,0 0-1,0 0 0,1 0 1,-1 0-1,0-1 0,0 1 0,1-1 1,-1 0-1,0 1 0,0-1 1,1 0-1,-1 0 0,0-1 0,1 1 1,1-1-1,0 0 14,-1 0-1,0-1 1,1 1-1,-1-1 1,0 0 0,0 0-1,0 0 1,0 0-1,0 0 1,-1-1-1,1 0 1,2-3 0,5-8 96,0 0 1,0-1 0,-2 0 0,0-1 0,-1 0 0,0 0 0,7-28 0,-2-6 397,9-68 1,-18 99-393,4-42 219,-6 57-311,-1-1 0,0 0 1,0 1-1,-1-1 0,1 1 0,-1-1 1,0 0-1,0 1 0,-3-7 1,4 11-41,0 0 1,0 0 0,0 0 0,-1 0-1,1-1 1,0 1 0,0 0 0,0 0 0,0 0-1,0 0 1,-1 0 0,1 0 0,0 0 0,0 0-1,0 0 1,0 0 0,0 0 0,-1 0 0,1 0-1,0 0 1,0 0 0,0 0 0,0 0 0,-1 0-1,1 0 1,0 0 0,0 0 0,0 0 0,0 0-1,-1 0 1,1 0 0,0 0 0,0 0 0,0 0-1,0 0 1,0 0 0,-1 1 0,1-1 0,0 0-1,0 0 1,0 0 0,0 0 0,0 0-1,0 1 1,0-1 0,0 0 0,-1 0 0,1 0-1,0 0 1,0 0 0,0 1 0,0-1 0,0 0-1,0 0 1,0 0 0,0 0 0,0 1 0,0-1-1,0 0 1,0 0 0,0 0 0,0 1 0,-3 9 33,1 0 0,0 1 0,0 0 0,1-1 0,0 1 1,1 0-1,0-1 0,3 15 0,-2-5-8,0 11-34,2-1 0,12 57 0,-13-80-3,0 1 1,0-1-1,0 0 1,1 0-1,0 0 1,1 0-1,-1 0 0,1-1 1,1 1-1,-1-1 1,1 0-1,0 0 1,1-1-1,-1 0 1,1 0-1,0 0 1,7 4-1,-10-7 3,1 0 0,0-1-1,0 0 1,-1 1 0,1-1 0,0 0-1,0-1 1,0 1 0,0-1 0,0 0 0,0 0-1,0 0 1,0 0 0,0-1 0,8-2 0,-6 1 3,0 0 0,0-1 1,0 0-1,-1 0 1,1-1-1,-1 1 1,1-1-1,-1-1 1,4-4-1,4-5 15,-1-1-1,0 0 1,-1 0 0,-1-2 0,15-32-1,-13 23 30,-2 0-1,-1-1 0,-2 0 1,6-31-1,-10 38 7,-1 0-1,-1 0 0,0 1 1,-2-1-1,0 0 1,-6-32-1,-4 20 23,2 18-34,9 13-34,-1 1 0,1 0 0,0 0 1,0 0-1,-1-1 0,1 1 0,0 0 0,-1 0 0,1 0 0,0 0 0,-1 0 0,1 0 0,-1 0 0,1-1 1,0 1-1,-1 0 0,1 0 0,0 0 0,-1 0 0,1 1 0,0-1 0,-1 0 0,1 0 0,0 0 1,-1 0-1,1 0 0,0 0 0,-1 0 0,1 1 0,0-1 0,-1 0 0,1 0 0,-1 1 0,0 1 0,0 0 0,-1-1-1,1 1 1,0 0-1,0 1 1,0-1-1,1 0 1,-1 0 0,0 0-1,1 0 1,-1 1-1,1-1 1,0 0-1,0 0 1,0 1-1,0-1 1,0 3 0,7 40-62,-7-43 50,1 1 1,-1 0 0,1-1 0,0 1 0,0-1-1,0 1 1,0-1 0,0 0 0,1 0-1,-1 1 1,1-1 0,0 0 0,-1 0-1,1 0 1,0-1 0,0 1 0,0 0 0,0-1-1,0 1 1,1-1 0,-1 0 0,0 1-1,1-1 1,2 1 0,-2-2-2,0 0 1,0 0 0,1 0-1,-1 0 1,0 0-1,0-1 1,0 0-1,0 1 1,0-1-1,0 0 1,0 0 0,0-1-1,0 1 1,0 0-1,-1-1 1,1 0-1,-1 0 1,1 0-1,-1 0 1,3-3 0,2-2 0,0-1 0,0-1 1,0 1-1,-1-1 0,-1-1 1,0 1-1,6-14 0,-9 18 27,1-1 0,-1 0-1,0 0 1,-1 0 0,1-1 0,-1 1-1,-1 0 1,1-1 0,-1 1-1,0 0 1,0-1 0,-1 1 0,-2-10-1,-1 11-2,-1 11-2,-1 13-1,3 2-13,0 0 0,1 0 0,2 0 0,0 0-1,1 1 1,1-1 0,1 0 0,1-1 0,1 1 0,12 34 0,-14-48-1,-1-2 0,1 1 1,0 0-1,0 0 0,1-1 0,-1 0 0,1 0 0,1 0 0,-1 0 0,6 4 0,-8-7-31,0-1-1,1 1 1,-1-1-1,0 0 1,1 1-1,-1-1 1,1 0-1,0-1 0,-1 1 1,1 0-1,0-1 1,-1 0-1,1 1 1,0-1-1,0 0 1,-1 0-1,1-1 1,0 1-1,-1 0 1,1-1-1,0 0 1,-1 0-1,1 0 1,-1 0-1,5-2 0,-1 0-50,-1-1 0,0 0-1,0 0 1,0 0-1,0-1 1,-1 0 0,1 0-1,-1 0 1,0 0-1,-1 0 1,0-1 0,1 0-1,3-10 1,3-16-289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16636,'0'18'1408,"-4"9"-896,1 7-200,-1 12 600,3 7-216,-8 10-248,2 2-103,0 5-145,-3 0-80,1 0-320,0-5-241,-2-12 497,-5-10-136,2-19-64,-1-6-40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16091,'0'11'1649,"5"-2"-1105,5-4-152,5-2 840,16-3-472,6-4-135,12-3-193,4 0-80,2-2-288,1 2-296,-4 1-608,-8 3-721,-6-2 1265,-10 0-280,-8-2-224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16852,'0'12'1248,"6"1"-896,7-3-120,10-3 352,9-4-120,8-5-136,3-5-96,4-7-288,2-2-144,-5-4-424,-2 0-200,-12 1 608,-9 2-200,-8 4-128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10738,'2'3'238,"0"-1"0,-1 1 0,1-1 0,-1 1 0,1 0-1,-1-1 1,0 1 0,0 0 0,0 0 0,0 0 0,-1 0-1,1 0 1,-1 0 0,0 5 0,-3 48 1508,1-38-1318,-5 43 1150,-22 84 1,-26 58 503,44-164-1778,0 1-448,9-33-406,9-26 117,5-19 145,3-8-84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14 418 15131,'-13'24'2542,"13"-24"-2521,0 0 1,0 0-1,0 0 1,0 1-1,0-1 0,0 0 1,0 0-1,0 0 1,0 0-1,0 0 1,0 0-1,0 0 0,0 0 1,0 1-1,0-1 1,0 0-1,0 0 0,0 0 1,0 0-1,0 0 1,0 0-1,0 0 0,0 1 1,0-1-1,0 0 1,0 0-1,0 0 0,1 0 1,-1 0-1,0 0 1,0 0-1,0 0 0,0 0 1,0 0-1,0 0 1,0 1-1,0-1 0,0 0 1,1 0-1,-1 0 1,0 0-1,0 0 1,0 0-1,0 0 0,0 0 1,0 0-1,0 0 1,1 0-1,-1 0 0,0 0 1,0 0-1,0 0 1,0 0-1,0 0 0,0 0 1,0 0-1,15-10 1054,148-146 1048,-13-16-1761,-109 125-239,5-10-65,-45 57-58,-1-1 1,0 1-1,0 0 0,0 0 1,0 0-1,0 0 0,0 0 1,0-1-1,0 1 0,0 0 1,1 0-1,-1 0 0,0 0 1,0 0-1,0 0 0,0-1 1,0 1-1,0 0 0,1 0 0,-1 0 1,0 0-1,0 0 0,0 0 1,0 0-1,1 0 0,-1 0 1,0 0-1,0 0 0,0 0 1,0 0-1,1 0 0,-1 0 1,0 0-1,0 0 0,0 0 1,0 0-1,1 0 0,-1 0 1,0 0-1,0 0 0,0 0 0,0 1 1,1-1-1,-1 0 0,0 0 1,0 0-1,0 0 0,0 0 1,0 0-1,0 0 0,0 1 1,1-1-1,-1 0 0,0 0 1,0 0-1,2 9 12,-1 4-4,-2 0 0,1 1 0,-6 23 0,0 9 10,5-35-26,-5 121 66,6-114-125,1 1 0,1-1 1,1 0-1,9 35 0,-12-51 21,1 0-1,-1-1 1,1 1 0,-1-1-1,1 1 1,0-1-1,0 1 1,0-1 0,0 1-1,0-1 1,0 0-1,0 1 1,0-1 0,2 1-1,-2-1 21,0-1 0,-1 0 0,1 0 0,0 1 0,-1-1 0,1 0-1,0 0 1,0 0 0,-1 0 0,1 0 0,0 0 0,-1 0 0,1 0 0,0 0-1,0 0 1,-1 0 0,1-1 0,0 1 0,-1 0 0,1 0 0,0-1 0,-1 1 0,1-1-1,3-2-35,-1 1 0,0-1 0,0 0-1,0-1 1,0 1 0,0 0-1,-1-1 1,0 0 0,3-4-1,13-30-377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16027,'12'11'1601,"-4"11"-1105,-5 17-80,-2 6 664,1 17-352,-2 5-112,0 6-103,1 1-33,1-4-320,2-6-208,3-14-608,-1-9 456,-5-17 56,-1-5-113,-4-12-95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15771,'4'11'1521,"5"8"-1057,-6 11-88,-1 10 576,3 10-320,-1 6-112,0 6-120,2-2-80,0-8-400,0-8-256,-1-14-456,-2-11-720,-3-18 1184,-10-2-280,-3-33-216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18692,'1'-4'1400,"-1"2"-1152,0 1-96,6 1 296,4 0-400,9-3-624,-1 0 528,13 4-168,3 1-80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16139,'-26'15'1675,"-27"19"0,44-27-1452,1 0 0,-1 0 0,1 1 0,1 0 0,-1 0 0,-7 12 0,14-19-209,-1 1 1,1 0 0,0 0-1,0 0 1,0 0 0,0 0-1,0 0 1,1 1 0,-1-1-1,0 0 1,1 0 0,0 0-1,-1 1 1,1-1 0,0 0-1,0 1 1,0-1 0,1 0-1,-1 0 1,1 1-1,-1-1 1,2 3 0,-1-3-28,1 0 1,0 0 0,-1 0-1,1 0 1,0 0-1,0 0 1,0-1 0,0 1-1,1-1 1,-1 1-1,0-1 1,1 0 0,-1 0-1,0 0 1,1 0-1,0 0 1,-1 0 0,5 0-1,10 1-176,0-1-1,0 0 0,23-3 1,-28 1 41,0 0-1,0 1 1,-1 0-1,1 1 1,0 0 0,0 1-1,-1 1 1,21 6-1,-30-8 133,0-1-1,0 1 0,0 1 0,0-1 0,-1 0 0,1 0 0,0 1 0,-1-1 0,1 1 1,0-1-1,-1 1 0,0 0 0,1 0 0,-1 0 0,0-1 0,0 1 0,0 0 0,0 0 0,0 1 1,0 2-1,0-1 32,-1 0 0,0 0 0,0 0 0,0 0 0,0 0 0,-1 0 0,0 0 0,1 0 0,-2 0 0,-1 6 0,-3 3 147,0-1 1,-1 0-1,0 0 1,-1 0-1,-14 17 1,12-18-5,0-1 0,0 1 0,-1-2 1,0 1-1,-1-1 0,0-1 0,0 0 0,-1-1 0,-18 7 1,31-13-140,-1-1 0,0 1 0,1-1 1,-1 0-1,0 1 0,1-1 0,-1 0 1,0 0-1,1 0 0,-1 1 0,0-1 1,1 0-1,-1 0 0,0 0 0,0 0 1,1 0-1,-1 0 0,0 0 0,0-1 1,1 1-1,-1 0 0,0 0 0,1 0 1,-1-1-1,0 1 0,1 0 0,-1-1 1,1 1-1,-1-1 0,0 1 0,1-1 1,-1 1-1,1-1 0,-1 1 0,1-1 1,-1 1-1,1-1 0,-1-1 0,1 0 19,-1-1-1,1 1 0,0-1 1,1 0-1,-1 1 0,0-1 1,1 1-1,-1-1 0,1 1 1,1-4-1,9-24 54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16259,'2'-4'1821,"3"9"-1215,4 11 133,-3 9-203,-1 1-1,3 28 0,5 31-84,-13-84-439,0 1 0,1-1 0,-1 1-1,0-1 1,1 1 0,0-1 0,-1 1 0,1-1 0,0 0 0,0 1 0,-1-1 0,1 0-1,0 1 1,0-1 0,1 0 0,-1 0 0,2 1 0,-2-1-6,0-1 1,-1 0-1,1 0 1,0 0-1,0 1 0,0-1 1,0 0-1,0 0 1,0 0-1,0-1 0,0 1 1,0 0-1,0 0 1,-1 0-1,1-1 0,0 1 1,0 0-1,0-1 1,0 1-1,0-1 0,1 0 1,5-5 20,-1 0 0,1 0 0,-1-1 0,10-13 0,-7 8-8,34-38 15,51-47-1,-90 94-43,-1-1-1,1 1 1,0 0 0,1 0 0,-1 1-1,1-1 1,7-2 0,-11 5 7,0-1 0,0 1 1,0 0-1,0 0 0,0 0 0,0 0 1,0 0-1,0 0 0,0 0 0,-1 0 1,1 0-1,0 0 0,0 0 0,0 1 1,0-1-1,0 0 0,0 1 0,1 0 1,-1 0-1,0 0 1,0 0 0,0 0 0,-1 0-1,1 0 1,0 0 0,-1 1 0,1-1 0,0 0-1,-1 0 1,0 1 0,1-1 0,-1 0 0,0 0-1,1 1 1,-1 2 0,0 13 8,0 0 0,-1 0 0,0-1 0,-5 20 0,3-19-44,0 0 0,2 1 0,0 27-1,1-44 12,0-1 0,0 0 0,0 0 0,0 0 0,0 1 0,0-1 0,0 0 0,0 0-1,0 0 1,0 1 0,0-1 0,0 0 0,0 0 0,0 0 0,1 1 0,-1-1 0,0 0 0,0 0-1,0 0 1,0 0 0,0 1 0,0-1 0,1 0 0,-1 0 0,0 0 0,0 0 0,0 0 0,1 0-1,-1 1 1,0-1 0,0 0 0,0 0 0,0 0 0,1 0 0,-1 0 0,0 0 0,0 0 0,1 0-1,-1 0 1,0 0 0,0 0 0,0 0 0,1 0 0,-1 0 0,13-7-626,18-23 215,-22 20 257,25-20-311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15403,'0'1'72,"-1"0"0,0-1 0,0 1 0,1 0 0,-1 0 0,0 0 0,1 0-1,-1 0 1,1-1 0,-1 1 0,1 0 0,-1 0 0,1 0 0,0 1 0,-1-1 0,1 0 0,0 0-1,0 0 1,0 0 0,0 2 0,-1 1 72,-4 31 202,2 0-1,1 0 1,1 0 0,2 0-1,6 38 1,5 2-330,27 94 0,-19-95 56,4-1 1,53 117-1,-76-189-61,-1 0 0,0 1 0,1-1 0,-1 0 0,1 0 0,0 0 0,-1 0 0,1 0 0,0 0 0,0 0 0,-1 0 0,1 0 0,0 0 0,0 0 0,0 0 0,0 0 0,0-1 0,0 1 0,1 0 0,-1-1 0,0 1 0,2 0-1,-3-2 1,1 1-1,-1 0 0,1 0 0,-1-1 1,1 1-1,-1 0 0,0-1 0,1 1 1,-1-1-1,1 1 0,-1 0 0,0-1 1,0 1-1,1-1 0,-1 1 0,0-1 1,0 1-1,1-1 0,-1 0 0,4-23 151,-1-25 164,-8-82 0,-15-54 137,17 158-417,1 5-13,-1 1 0,-1 0-1,0 0 1,-12-31 0,9 44-6,7 8-25,-1 0 0,1 0 0,0 0 0,-1 0 0,1 0 0,0 0 0,0 0 0,0 0 0,-1 1 0,1-1-1,0 0 1,0 0 0,-1 0 0,1 1 0,0-1 0,0 0 0,0 0 0,0 0 0,-1 1 0,1-1-1,0 0 1,0 0 0,0 1 0,0-1 0,0 0 0,0 0 0,0 1 0,0-1 0,0 0 0,0 0 0,0 1-1,0-1 1,0 1 0,-1 6 3,1 1 0,0 0-1,0 0 1,1 0 0,0-1-1,1 1 1,-1 0 0,1-1-1,5 11 1,-3-7-28,1 1 1,0-1-1,1-1 0,1 1 1,11 15-1,-15-23 13,-1 0 0,0-1 0,1 1 0,-1-1 0,1 0 0,0 0 0,0 0 1,0 0-1,0 0 0,0-1 0,0 1 0,0-1 0,0 0 0,1 0 0,-1 0 0,0 0 0,1-1 0,-1 1 0,1-1 0,-1 0 1,1 0-1,-1 0 0,1 0 0,-1-1 0,1 0 0,-1 1 0,0-1 0,1 0 0,-1-1 0,0 1 0,0 0 0,0-1 0,0 0 1,0 0-1,0 0 0,5-4 0,-1-2 3,0 0 0,-1 0 0,1 0-1,-1-1 1,-1 0 0,0 0 0,0-1 0,-1 0 0,0 1 0,3-15 0,-2 5 91,-1 1 0,0-1 0,-2 1 0,1-38 1,-5 38 56,2 18-137,0 0 0,-1 0 0,1 0 1,0 0-1,0 0 0,0-1 0,0 1 1,0 0-1,0 0 0,0 0 1,0 0-1,-1 0 0,1 0 0,0 0 1,0 0-1,0 0 0,0 0 0,0 0 1,0 0-1,0 0 0,-1 0 1,1 0-1,0 0 0,0 0 0,0 0 1,0 0-1,0 0 0,0 0 0,0 0 1,-1 0-1,1 0 0,0 0 1,0 0-1,0 0 0,0 1 0,0-1 1,0 0-1,0 0 0,0 0 1,0 0-1,-1 0 0,1 0 0,0 0 1,0 0-1,0 0 0,0 1 0,0-1 1,0 0-1,0 0 0,0 0 1,0 0-1,0 0 0,0 0 0,0 0 1,0 1-1,0-1 0,-9 31 191,5 3-317,2 0 0,1 1 0,3 37 0,3-53 964,-4-18-835,-1-1 0,0 0 0,0 1 0,0-1 0,1 0 0,-1 0 0,0 1 0,0-1 0,1 0 0,-1 0 0,0 0 1,0 1-1,1-1 0,-1 0 0,0 0 0,1 0 0,-1 0 0,0 0 0,1 1 0,-1-1 0,0 0 0,1 0 1,-1 0-1,0 0 0,1 0 0,-1 0 0,0 0 0,1 0 0,-1 0 0,0 0 0,1 0 0,-1-1 0,0 1 0,1 0 1,-1 0-1,0 0 0,1 0 0,-1 0 0,0-1 0,1 1 0,-1 0 0,0 0 0,0-1 0,1 1 0,9-9 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88 402 16884,'-5'2'202,"0"0"1,0 1 0,0-1 0,1 1 0,-1 0-1,1 0 1,0 1 0,0-1 0,0 1 0,0 0-1,0 0 1,1 1 0,0-1 0,0 1-1,-5 8 1,6-7-95,-1-1-1,1 1 1,-1 0-1,2-1 1,-1 1-1,1 0 0,-1 0 1,2 0-1,-1 0 1,1 1-1,0-1 1,0 0-1,2 10 1,-2-14-90,1 0 0,-1 0 0,1-1 1,-1 1-1,1 0 0,0 0 0,0-1 0,0 1 1,0-1-1,0 1 0,0-1 0,0 1 1,1-1-1,-1 0 0,1 1 0,-1-1 1,0 0-1,1 0 0,0 0 0,2 1 0,0-1-7,-1 0-1,0 0 1,0-1-1,1 1 0,-1-1 1,0 0-1,1 0 0,-1 0 1,0 0-1,7-2 0,1-1-27,0 0-1,0-1 1,0 0 0,-1-1-1,17-9 1,-9 2-36,-1 0 0,-1-1 0,0-1 0,15-15 0,-23 20 23,-1 0-1,1 0 1,-1-1-1,-1 0 1,0 0-1,0 0 1,-1-1-1,5-16 1,-9 26 24,-1 0 0,1-1 1,-1 1-1,1-1 0,-1 1 1,0-1-1,0 1 0,0-1 0,0 1 1,0-1-1,0 1 0,0-1 1,-1 1-1,1-1 0,0 1 0,-1-1 1,1 1-1,-2-2 0,1 2 5,1 0 0,-1 0 0,0 1 0,0-1 0,1 1-1,-1-1 1,0 1 0,0-1 0,0 1 0,0-1 0,0 1 0,0 0-1,0-1 1,0 1 0,0 0 0,0 0 0,0 0 0,0 0 0,0 0 0,-1 0-1,-2 0 8,0 1 0,0-1 0,0 1 0,0 0 0,0 1 0,0-1 0,0 1 0,0 0 0,1-1 0,-1 2 0,-3 2 0,1-1 6,1 1 1,0 0 0,0 0 0,1 1 0,-1 0 0,-2 6 0,5-9-9,0 0-1,0 0 1,1 0 0,0 0 0,0 1-1,0-1 1,0 1 0,0-1 0,1 0-1,-1 1 1,1-1 0,0 1 0,0-1 0,1 5-1,-1-7-2,0 0 0,0 0 0,1 0 0,-1 0 0,0 0-1,1 0 1,-1 0 0,1 0 0,-1 0 0,1 0 0,0 0 0,-1 0 0,1 0-1,0-1 1,0 1 0,-1 0 0,1 0 0,0-1 0,0 1 0,0-1-1,0 1 1,0-1 0,0 1 0,1-1 0,1 1-10,0 0 0,0-1 0,0 1 0,1-1 0,-1 0 0,0 0 0,0 0 0,5-2 0,4 0-83,0-1 0,-1-1 0,17-7 1,-5 0-180,-1-1-1,0-1 1,-1-1 0,-1-1 0,0-1 0,21-23 0,-17 14-193,-1 0-1,-2-2 1,-1 0-1,18-33 1,-26 40 89,10-29 1,-19 43 363,-1 0 0,0 0 0,0 0 0,-1-1 0,0 1 0,0-1 0,0 1 0,-1-1 0,0-8 0,0 15 31,0-1 1,0 1-1,0 0 0,0-1 1,0 1-1,0-1 0,0 1 1,0-1-1,0 1 0,0-1 0,0 1 1,0-1-1,0 1 0,-1-1 1,1 1-1,0 0 0,0-1 1,0 1-1,-1-1 0,1 1 1,0 0-1,-1-1 0,1 1 0,0-1 1,-1 1-1,1 0 0,0 0 1,-1-1-1,1 1 0,0 0 1,-1 0-1,1-1 0,-1 1 1,1 0-1,-1 0 0,1 0 0,-1 0 1,0 0-1,-6-3 534,5-5-653,1 3-68,0 15 97,-1 43 268,-5 56 1608,12 151 0,-4-254-1731,5 39 326,-6-43-386,1 0 0,0 1 0,-1-1 0,1 0-1,0 0 1,0 0 0,0 0 0,0 0 0,0 0 0,1 0 0,-1 0 0,0 0 0,1-1 0,0 1 0,2 2 0,-4-4-16,1 0 0,-1 0 1,1 1-1,-1-1 1,1 0-1,-1 0 0,1 0 1,-1 0-1,1 0 1,-1 0-1,1 0 1,-1 0-1,1 0 0,0 0 1,-1 0-1,1 0 1,-1 0-1,1 0 0,-1 0 1,1 0-1,-1-1 1,1 1-1,-1 0 0,1 0 1,-1 0-1,0-1 1,1 1-1,-1 0 0,1-1 1,-1 1-1,0-1 1,1 1-1,-1 0 1,0-1-1,1 1 0,-1-1 1,0 1-1,0-1 1,1 1-1,-1-1 0,0 1 1,0-1-1,0 1 1,0-1-1,0 1 0,0-1 1,0 1-1,0-1 1,0 1-1,0-1 1,0 1-1,0-1 0,0-29-99,-1 26 70,-1 0 1,0 0 0,0 0-1,0 0 1,0 0 0,-1 0-1,1 0 1,-1 1 0,0-1 0,0 1-1,0 0 1,-1 0 0,1 0-1,-1 1 1,-3-3 0,-11-6-126,-36-17 1,36 20 95,-138-59 2045,181 72-1874,0-1-1,-1-1 1,1-2 0,0 0-1,0-1 1,0-2-1,35-6 1,-42 4-174,0 0-1,0-2 1,0 0-1,-1 0 1,0-2 0,0 0-1,0-1 1,-1-1 0,-1 0-1,20-18 1,17-22-134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1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13939,'14'93'2671,"-6"-30"-2276,57 471 949,-62-461-1300,-5-61-58,-3-15-55,-4-17-101,-12-59-498,2-1-1,-7-90 1,21 137 498,2 12 62,-7-49-345,-3-129-1,12 196 466,1 1 0,1 0 1,-1 0-1,0 0 0,0 0 1,1 0-1,-1 0 0,1 0 0,-1 0 1,3-4-1,-3 6-4,0 0-1,0 0 1,1 0-1,-1 0 1,0 0-1,1-1 1,-1 1-1,0 0 0,0 0 1,1 0-1,-1 0 1,0 0-1,0 0 1,1 0-1,-1 0 1,0 0-1,1 0 1,-1 0-1,0 0 1,0 0-1,1 0 1,-1 0-1,0 1 1,0-1-1,1 0 1,-1 0-1,0 0 1,0 0-1,1 0 1,-1 1-1,0-1 1,0 0-1,0 0 1,1 0-1,-1 1 1,0-1-1,0 0 1,0 0-1,0 1 1,1-1-1,-1 1 1,4 5 89,0 1 0,0 0 1,-1 0-1,3 10 0,6 15 78,76 192 738,-72-191-814,1-1-1,1-1 1,2 0 0,38 45 0,-50-67-67,0-1 1,1 0 0,-1-1 0,1 0-1,1 0 1,-1 0 0,1-1-1,21 8 1,-28-12-9,1-1-1,-1 0 0,1 0 1,0 0-1,0-1 0,-1 1 1,1-1-1,0 0 0,0 0 1,0 0-1,-1 0 0,1-1 1,0 0-1,0 1 0,-1-2 1,1 1-1,-1 0 0,1-1 1,-1 1-1,1-1 0,-1 0 1,0 0-1,0 0 1,0-1-1,0 1 0,0-1 1,0 0-1,-1 1 0,0-1 1,1 0-1,1-4 0,3-5 72,0-1 0,-1-1 0,0 1 0,-1-1 0,0 0 0,-1 0 0,-1 0 1,2-21-1,0-14 300,-2-57 0,-11-71 488,5 153-725,-1 0 1,-1 1-1,-1-1 0,-1 1 0,-12-29 0,18 50-134,0 1-1,0-1 0,0 0 1,1 1-1,-2-1 0,1 1 0,0-1 1,0 1-1,0 0 0,0-1 0,-1 1 1,-1-1-1,2 2-17,0-1 1,1 1-1,-1 0 1,1 0-1,-1 1 0,0-1 1,1 0-1,-1 0 1,0 0-1,1 0 0,-1 0 1,1 1-1,-1-1 1,1 0-1,-1 0 0,0 1 1,1-1-1,-1 1 1,1-1-1,0 0 0,-1 1 1,1-1-1,-1 1 1,1-1-1,-1 1 0,1-1 1,0 1-1,0-1 1,-1 1-1,1-1 0,0 1 1,0 0-1,-1-1 1,1 1-1,0-1 0,0 1 1,0 0-1,0 0 0,-2 8 0,0 0-1,1 0 0,0 0 0,0 0 0,1 0 0,0 0 0,1 1 1,0-1-1,0 0 0,1 0 0,0 0 0,1-1 0,6 15 1,1-9-60,4-10-3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68 188 12723,'5'-5'318,"0"0"1,0-1-1,0 1 1,0-1-1,-1 0 1,0 0 0,6-14-1,-8 16-119,0 0 0,0-1 0,-1 1 0,1-1 0,-1 0 0,0 1-1,-1-1 1,1 0 0,-1 0 0,0 1 0,0-1 0,-1 0 0,0-6 0,1 10-143,-1 0-1,1-1 1,0 1 0,-1 0-1,1 0 1,-1-1 0,1 1-1,-1 0 1,0 0 0,0 0 0,1 0-1,-1 0 1,0 0 0,0 0-1,0 0 1,0 0 0,0 0-1,0 0 1,0 0 0,0 1-1,-1-1 1,1 0 0,0 1 0,0-1-1,-1 1 1,1 0 0,0-1-1,-1 1 1,1 0 0,0 0-1,-1 0 1,1 0 0,-2 0 0,0 0-8,0 1 0,1 0 1,-1-1-1,1 1 1,-1 0-1,1 0 1,-1 1-1,1-1 1,0 0-1,0 1 1,-1 0-1,1-1 1,0 1-1,0 0 1,1 0-1,-4 3 1,-1 6-13,0-1 0,1 1-1,0 0 1,1 0 0,0 0 0,1 1 0,0-1 0,1 1 0,-2 17 0,2-2-25,1 0 1,2 0 0,3 30-1,-3-52-9,7 41 10,-7-43-10,0 0 1,0-1-1,0 1 0,0 0 1,0-1-1,0 1 0,1-1 1,-1 0-1,1 1 0,0-1 1,0 0-1,-1 0 1,5 3-1,-5-4-1,0-1 0,0 0-1,0 1 1,0-1 0,0 0 0,0 0 0,0 1 0,0-1-1,0 0 1,0 0 0,0 0 0,0 0 0,0-1 0,0 1-1,0 0 1,0 0 0,0 0 0,0-1 0,-1 1 0,1-1-1,0 1 1,0-1 0,0 1 0,0-1 0,-1 1 0,1-1-1,0 1 1,0-1 0,-1 0 0,1 0 0,0-1 0,21-28 12,-19 26-12,41-81 45,-31 57-29,1 1 0,23-32 1,-34 55-16,-1 1 1,1 0 0,0 0 0,0 0 0,0 0 0,0 0 0,1 1 0,-1-1 0,1 1 0,-1 0 0,6-2 0,-7 3 0,1 1 0,-1-1 0,0 1 0,1-1 0,-1 1 0,1 0 0,-1 0 0,1 0 1,-1 0-1,1 0 0,-1 1 0,1-1 0,-1 1 0,1 0 0,-1-1 0,0 1 1,0 0-1,1 1 0,3 1 0,5 5 16,-1 1-1,0-1 1,-1 2 0,15 17-1,-13-15 7,0 0 0,15 12 0,-25-23-23,0 0 0,0 0 0,0 0 0,0 0 0,0 0 0,1-1 0,-1 1 0,0-1 0,1 1 0,-1-1 0,0 1 0,1-1 0,-1 0 0,0 0 0,1 1 0,-1-1 0,1 0 0,-1 0 0,0 0 0,1-1 0,-1 1 1,1 0-1,-1 0 0,0-1 0,1 1 0,-1-1 0,0 1 0,1-1 0,-1 0 0,0 1 0,0-1 0,0 0 0,0 0 0,0 0 0,0 0 0,0 0 0,1-1 0,4-6 3,0 1 0,-1-1 0,0 0 0,6-15 0,0 3 10,-11 19-14,5-7 5,-1 1 1,1 0-1,0 1 0,10-11 0,-14 16-4,0-1-1,1 1 1,-1 0-1,0 0 1,1 0-1,-1 0 0,1 0 1,-1 1-1,1-1 1,-1 0-1,1 1 1,0-1-1,-1 1 1,1-1-1,0 1 1,0 0-1,-1 0 1,1 0-1,0 0 1,-1 0-1,1 0 1,0 0-1,0 1 0,-1-1 1,1 1-1,0-1 1,-1 1-1,1-1 1,2 3-1,17 14 26,-17-13-20,1 0 1,-1-1-1,1 0 1,7 5 0,-10-7-7,-1 0 0,1-1 0,-1 1 0,1-1 0,-1 1 0,1-1 0,-1 0 0,1 0 0,-1 0 0,1 0 0,0 0 0,-1 0 0,1 0 0,-1 0 0,1-1 0,-1 1 0,1 0 0,-1-1 0,1 1 0,-1-1 0,3-1 0,4-5-5,1 0 1,-1 0-1,0-1 0,0 0 1,-1-1-1,9-12 0,11-14-62,-20 28 39,-1 0-1,1 0 1,1 1 0,-1 0 0,1 0-1,10-5 1,-16 9 18,0 1 0,0 0 0,0 0 0,1 1 1,-1-1-1,0 0 0,1 1 0,-1-1 0,1 1 0,-1 0 0,1 0 0,-1 0 0,1 0 0,-1 0 0,0 1 0,1-1 0,-1 1 0,1-1 0,-1 1 1,0 0-1,1 0 0,-1 0 0,0 0 0,0 1 0,0-1 0,0 0 0,0 1 0,0-1 0,2 4 0,4 3-50,-1 1 0,-1 0 0,1 0 0,5 13 0,13 17-774,-25-38 807,1 0 0,-1-1 0,0 1-1,1-1 1,-1 1 0,1-1 0,-1 1 0,1-1 0,-1 1-1,1-1 1,0 1 0,-1-1 0,1 0 0,-1 1 0,1-1-1,0 0 1,-1 0 0,1 1 0,0-1 0,-1 0 0,1 0 0,0 0-1,-1 0 1,1 0 0,0 0 0,0 0 0,-1 0 0,1 0-1,0 0 1,-1 0 0,1-1 0,1 1 0,0-1-6,-1-1-1,1 1 1,0 0 0,0-1 0,-1 1-1,1-1 1,-1 1 0,1-1 0,-1 0 0,1-2-1,15-25-352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41 451 14419,'-2'14'918,"-1"1"0,0 0 0,-10 26 0,9-27-207,-1 0 1,2 0-1,-4 27 0,7-40-702,0-1 0,-1 0 0,1 1-1,0-1 1,0 1 0,0-1 0,0 0-1,0 1 1,0-1 0,0 1-1,0-1 1,0 0 0,0 1 0,0-1-1,0 1 1,1-1 0,-1 0-1,0 1 1,0-1 0,0 0 0,0 1-1,1-1 1,-1 0 0,0 1 0,0-1-1,1 0 1,-1 1 0,0-1-1,1 0 1,-1 0 0,1 1 0,11-7 0,11-19-176,-23 24 171,6-6-22,-1 0-1,0 0 1,-1 0 0,0 0-1,0-1 1,4-12 0,-6 20 17,0 5 5,0 6 10,-1 0 10,1 0 1,0 0-1,0-1 0,1 1 0,0-1 1,1 1-1,0-1 0,0 0 1,9 12-1,-12-21-20,-1 0-1,1 0 1,0 0 0,0 0 0,0 0 0,0 0-1,-1-1 1,1 1 0,0 0 0,0-1-1,0 1 1,1-1 0,-1 1 0,0-1-1,0 1 1,0-1 0,0 0 0,0 0 0,1 1-1,-1-1 1,0 0 0,0 0 0,0 0-1,1 0 1,-1 0 0,0-1 0,0 1 0,0 0-1,0 0 1,1-1 0,-1 1 0,0-1-1,0 1 1,0-1 0,0 1 0,0-1-1,0 0 1,1-1 0,4-3 6,-1 0 0,0 0 0,0-1 1,0 1-1,4-9 0,11-17-6,-1-2-1,-2 0 1,-1-1 0,21-66 0,-20 36-34,19-122 1,-34 173 25,0 2-3,0 0 1,-1 0 0,0 0 0,-1 0 0,0-1 0,-1 1 0,0 0 0,0 0 0,-5-14 0,6 24 5,0 0 1,-1 0 0,1 1 0,0-1 0,0 0-1,-1 1 1,1-1 0,0 0 0,-1 1 0,1-1 0,-1 1-1,1-1 1,-1 0 0,1 1 0,-1-1 0,1 1-1,-1-1 1,1 1 0,-1 0 0,0-1 0,1 1 0,-1 0-1,0-1 1,0 1 0,0 0 0,0 0 1,0 0-1,1 1 0,-1-1 0,0 0 1,1 1-1,-1-1 0,0 0 0,1 1 1,-1-1-1,1 1 0,-1-1 0,1 1 1,-1-1-1,1 1 0,-1-1 0,1 1 1,-1 0-1,0 0 0,-2 5 5,0-1 0,1 1 0,-1 0 0,-1 8 0,-7 26 34,-7 62-1,15-89-24,1-1-1,-8 17 1,-3 16 45,10-25 27,0 1 1,1-1-1,2 36 0,0-48-48,1 0 0,0 0 0,1 0-1,0 0 1,0 0 0,0 0 0,1-1 0,0 1 0,1-1 0,-1 0 0,1 0 0,7 9 0,-9-14-19,0 1 1,1 0-1,-1-1 1,1 0-1,0 1 1,0-1 0,0 0-1,0-1 1,0 1-1,0 0 1,1-1-1,-1 0 1,0 0-1,1 0 1,-1 0-1,4 0 1,-1 0-33,-1-1 0,0 0 1,1-1-1,-1 1 0,0-1 0,0 0 1,0-1-1,1 1 0,7-5 0,5-3-99,-1-1 0,1-1 0,-2 0 0,23-20 0,3-3-30,-4 3-36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105 307 13379,'-1'-4'230,"1"-1"0,0 1 0,-1 0 0,0-1 0,0 1 0,0 0 0,-4-8 0,4 11-189,1 0 0,0 0-1,-1 1 1,1-1 0,-1 0 0,0 1 0,1-1 0,-1 0 0,1 1 0,-1-1-1,0 1 1,0-1 0,1 1 0,-1-1 0,0 1 0,0-1 0,0 1 0,-1-1 0,1 1 10,0 0 1,0 0-1,0 0 1,0 1-1,-1-1 1,1 0-1,0 1 1,0-1 0,0 0-1,0 1 1,0-1-1,0 1 1,0 0-1,1-1 1,-1 1-1,0 0 1,0-1 0,0 1-1,1 0 1,-2 1-1,-2 4 113,-1 0 0,1 0 0,0 0-1,0 1 1,1 0 0,0 0 0,-4 12-1,-11 55 444,15-58-495,1 0-1,0 1 1,1-1 0,3 29 0,-2-38-70,1 0 1,0 0 0,1 0-1,-1 0 1,2 0 0,-1 0-1,0 0 1,1-1 0,1 0-1,-1 1 1,1-1 0,0 0-1,6 7 1,-9-12-32,1 0 0,-1 1 0,0-1 0,0 0 1,1 0-1,-1 0 0,1-1 0,-1 1 0,1 0 0,-1 0 0,1-1 0,-1 1 1,1-1-1,-1 0 0,1 1 0,0-1 0,-1 0 0,1 0 0,0 0 1,2 0-1,-2-1 1,1 1 1,-1-1-1,1 0 1,-1 0 0,1 0-1,-1 0 1,0-1-1,1 1 1,-1-1-1,0 1 1,3-4 0,3-3 9,-1-1 0,-1 1 1,1-1-1,-1 0 0,6-13 1,6-17 5,-1-1 0,-2 0 0,15-68 1,9-130 74,-38 224-90,1-2 22,-1 1 0,-1-18 0,-9 92 251,4 0-34,3 1 1,3-1-1,15 110 0,-14-158-198,1-1-1,0 1 0,0 0 0,1-1 0,7 15 0,-10-24-44,0 1 0,-1-1 1,1 1-1,0 0 0,1-1 0,-1 0 1,0 1-1,0-1 0,1 0 0,-1 1 1,0-1-1,1 0 0,0 0 0,-1 0 0,1 0 1,-1-1-1,1 1 0,0 0 0,0-1 1,-1 1-1,1-1 0,0 1 0,0-1 1,0 0-1,-1 0 0,1 0 0,0 0 1,0 0-1,0 0 0,0 0 0,-1-1 1,1 1-1,0-1 0,0 1 0,-1-1 1,1 0-1,0 0 0,-1 0 0,3-1 1,6-5 0,0-1 0,-1 1 1,0-2-1,0 1 0,-1-1 0,-1 0 1,1-1-1,-1 0 0,7-13 1,46-103-35,-56 118 23,-2 2-1,7-12-33,-2-1 0,0 0 1,5-23-1,-30 185 95,17-119-11,1 0 0,1 0 1,1 0-1,6 26 1,-7-46-33,0 1-1,0-1 1,1 1 0,-1-1 0,1 0 0,0 0 0,0 0 0,4 6 0,-5-9-19,0-1 0,0 1 1,-1 0-1,1-1 1,0 1-1,0 0 0,0-1 1,0 1-1,0-1 0,0 1 1,0-1-1,0 0 0,0 1 1,0-1-1,0 0 1,0 0-1,0 0 0,0 1 1,0-1-1,0 0 0,0 0 1,0-1-1,0 1 1,0 0-1,0 0 0,0 0 1,0-1-1,0 1 0,0-1 1,0 1-1,0-1 0,0 1 1,0-1-1,0 1 1,0-1-1,-1 0 0,1 1 1,0-1-1,1-1 0,3-4-172,1 0-1,-1 0 1,0 0-1,-1-1 0,1 1 1,-1-1-1,-1 0 1,1-1-1,4-14 0,1-8-461,5-36 0,-10 48 542,4-31-540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17044,'-7'-8'1808,"3"8"-1176,-2 0-264,3 6 985,-1 1-345,4 2-776,3 1-432,3 0-776,4-3 808,5-3-137,7-1-159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15075,'3'86'4366,"6"-104"-4376,-8 14-65,3-7-238,-1 0 0,2 0 1,-1 0-1,9-12 0,-12 21 291,-1 1-1,1 0 0,0-1 0,0 1 1,0 0-1,0-1 0,0 1 1,0 0-1,0 0 0,0 0 0,0 0 1,1 0-1,-1 0 0,1 0 1,-1 0-1,0 1 0,1-1 0,-1 1 1,1-1-1,-1 1 0,1-1 1,0 1-1,-1 0 0,1 0 0,-1-1 1,1 1-1,0 0 0,-1 1 1,1-1-1,-1 0 0,1 0 0,-1 1 1,1-1-1,-1 1 0,1-1 0,-1 1 1,1 0-1,-1-1 0,1 1 1,1 2-1,2 1 129,1 1 1,-1 0-1,0 1 0,0-1 1,-1 1-1,0 0 1,0 0-1,0 0 0,-1 1 1,0-1-1,0 1 0,-1 0 1,1 0-1,-2 0 1,1 0-1,1 14 0,-2-7 149,0-1-1,-1 0 0,-1 1 0,0-1 1,0 1-1,-1-1 0,-1 0 1,-6 17-1,5-19-48,0-1 0,-1 0 0,-1 0 0,1 0 0,-13 15 0,17-23-207,-1 1 0,0-1 0,1 0 0,-1 0-1,0 0 1,0-1 0,0 1 0,0 0 0,-1-1 0,1 1 0,0-1 0,-1 0 0,1 0 0,-1 0 0,1 0 0,-1 0 0,1 0 0,-1-1 0,0 0 0,1 1 0,-1-1 0,0 0-1,1 0 1,-1 0 0,0 0 0,1-1 0,-1 1 0,0-1 0,-4-1 0,6 1 11,-1-1 0,0 1 0,0 0 0,1-1 0,-1 1-1,0-1 1,1 0 0,0 1 0,-1-1 0,1 0 0,0 0 0,0 0 0,0 0 0,0 0-1,0 0 1,1 0 0,-1 0 0,0 0 0,1-1 0,0 1 0,-1-3 0,1-3-5,-1-1 0,1 1 1,0-1-1,3-10 0,4-22-182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16067,'-8'53'2244,"-20"111"-25,25-137-2030,2 0 0,0 0-1,2 0 1,5 33 0,-5-58-177,-1 1 0,1 0 0,0 0 0,0-1 0,0 1-1,0 0 1,0-1 0,0 1 0,1-1 0,-1 0 0,1 1 0,-1-1 0,1 0 0,3 3 0,-4-4-10,1 0 1,0 0 0,-1 0 0,1 0-1,0-1 1,0 1 0,0 0-1,-1-1 1,1 1 0,0-1 0,0 0-1,0 0 1,0 0 0,0 0 0,0 0-1,0 0 1,0 0 0,0 0-1,-1-1 1,1 1 0,2-2 0,16-5-42,-1-1 0,24-12 1,-32 13-5,1 0 0,1 2 0,-1-1 0,1 2 0,0 0 1,0 0-1,25-3 0,-35 7 35,-1 0 0,1 0 1,0 0-1,-1 0 0,1 1 0,0-1 0,-1 1 1,1 0-1,0 0 0,-1 0 0,1 0 1,-1 0-1,0 0 0,1 1 0,-1-1 1,0 1-1,0 0 0,3 2 0,-2 0 17,0 0-1,0 0 1,0 0 0,-1 0-1,1 1 1,-1 0-1,0-1 1,-1 1 0,3 6-1,0 8 207,-1 0 0,-1 0 0,0 39-1,0-108-335,1 0 0,15-65-1,-18 114 108,-1 0 0,1 0 0,0 1 0,1-1 0,-1 0 0,0 1 0,0-1 0,0 0-1,0 0 1,1 1 0,-1-1 0,0 0 0,0 1 0,1-1 0,-1 1 0,1-1 0,-1 0 0,0 1 0,1-1 0,-1 1-1,1-1 1,0 1 0,-1-1 0,1 1 0,-1 0 0,1-1 0,0 1 0,-1 0 0,1-1 0,1 1 0,-1 0 6,0 1 0,0 0 0,0-1 0,0 1 0,0 0 0,0 0 0,-1 0 0,1 0 1,0 0-1,0 0 0,-1 0 0,1 0 0,0 0 0,-1 0 0,1 0 0,-1 1 0,1 1 1,-1-3 7,3 8 45,1 0-1,-1 0 0,1 0 1,1-1-1,6 9 0,-10-15-31,0 0 0,0 0-1,0 1 1,0-1-1,0 0 1,0 0-1,0 0 1,1-1-1,-1 1 1,0 0-1,1 0 1,-1-1-1,0 1 1,1-1-1,-1 1 1,1-1-1,-1 0 1,1 1-1,-1-1 1,1 0-1,0 0 1,-1 0 0,1 0-1,-1 0 1,1 0-1,-1-1 1,1 1-1,-1-1 1,1 1-1,-1-1 1,1 1-1,-1-1 1,0 0-1,1 1 1,-1-1-1,0 0 1,2-1-1,2-3 12,1 0 0,-1-1 0,0 1 0,0-1-1,-1 0 1,0 0 0,0-1 0,0 1 0,3-10 0,22-66 58,-25 71-69,0-1-7,7-32 2,-13 78 321,3 58 0,-1-81-240,1 0 0,1 0 0,0 0 1,1-1-1,0 1 0,0-1 0,1 1 1,1-1-1,8 15 0,-11-23-93,-1 0-1,1 0 1,-1 1-1,1-1 1,0-1-1,0 1 1,0 0-1,0 0 1,0-1-1,0 1 1,0-1-1,0 1 1,1-1-1,-1 0 1,1 0-1,-1 0 1,1 0-1,-1-1 1,1 1-1,-1-1 1,1 1-1,0-1 1,-1 0-1,1 0 1,-1 0-1,1 0 1,0-1-1,-1 1 1,1-1-1,-1 0 1,1 1 0,-1-1-1,1 0 1,-1 0-1,1-1 1,-1 1-1,0 0 1,0-1-1,0 0 1,3-2-1,0 0-77,0-1 1,0 0-1,0 0 0,0 0 0,-1-1 0,0 1 1,0-1-1,0 0 0,-1-1 0,0 1 0,0 0 1,-1-1-1,0 0 0,3-11 0,-6-26-315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18804,'-1'5'1736,"-2"-2"-1384,0-6-584,-1-6-1216,1-7 1472,0 1-360,-1-3-376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16115,'1'5'201,"1"-1"0,-1 0-1,0 1 1,0-1 0,-1 1-1,1-1 1,-1 1 0,0 8-1,0 7 96,5 51 553,3 0-1,3-1 1,4-1-1,31 94 0,-44-155-774,2 1-1,-1-1 0,1 0 1,0-1-1,1 1 0,6 8 1,-10-15-63,0 0 1,0 0 0,0 0-1,0 0 1,0 0 0,0 0-1,0-1 1,0 1-1,0 0 1,1-1 0,-1 1-1,0-1 1,0 1 0,1-1-1,-1 1 1,0-1-1,1 0 1,2 0 0,-2 0-9,-1-1 0,1 1 0,0-1 0,0 1 0,-1-1 0,1 0 0,-1 0 0,1 0 0,-1 0-1,1 0 1,-1 0 0,1-1 0,-1 1 0,0 0 0,0-1 0,0 1 0,1-1 0,0-2 0,20-36-81,4-8-51,-23 44 107,-1 1-1,1-1 1,0 1-1,0 0 1,0 0-1,0 0 1,0 0-1,1 1 1,5-4-1,-8 5 15,0 1 0,0-1 0,0 1-1,0-1 1,0 1 0,0 0 0,1-1-1,-1 1 1,0 0 0,0 0 0,0 0-1,0 0 1,0 0 0,0 0 0,0 0 0,0 1-1,0-1 1,1 0 0,-1 0 0,0 1-1,0-1 1,0 1 0,0-1 0,0 1-1,1 0 1,0 2 0,0-1-1,0 0 1,0 0 0,0 0-1,0 1 1,-1-1-1,1 1 1,-1 0 0,2 4-1,1 5 27,0 0 0,-1 0 0,2 20-1,-3-18 101,-1 0-1,-1 1 0,0-1 0,-1 1 0,0-1 0,-1 1 1,-7 21-1,7-31-51,1 0 0,-1 0 1,-1 0-1,1 0 0,-1-1 1,0 1-1,0-1 0,0 0 0,-1 0 1,-5 6-1,6-8-28,0 0-1,0 0 1,-1 0 0,1 0 0,0 0-1,-1-1 1,0 1 0,1-1-1,-1 0 1,0 0 0,0 0-1,0-1 1,1 1 0,-1-1 0,-7 0-1,6-1-114,0 0-1,0 0 0,1-1 0,-1 1 0,0-1 0,1 0 1,0 0-1,-1 0 0,1-1 0,0 0 0,0 1 1,0-1-1,1-1 0,-5-3 0,7 6-27,-1-1 0,1 1 0,0 0 0,0-1 0,0 1 0,0-1 0,0 1 0,0-1 0,0 1 0,0-1 0,1 0 0,-1 1 0,0-1-1,1 0 1,0 0 0,-1 1 0,1-1 0,0 0 0,0 0 0,0 0 0,0 1 0,0-1 0,0 0 0,1 0 0,-1 1 0,1-1 0,-1 0 0,1 0 0,-1 1 0,1-1 0,0 0 0,0 1-1,0-1 1,0 1 0,0-1 0,0 1 0,0 0 0,1-1 0,2-1 0,15-10-703,7 3-72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7994,'-8'0'158,"0"0"0,0 1 1,0 0-1,1 0 0,-1 1 1,0 0-1,1 0 0,-1 1 1,1 0-1,-1 0 0,1 0 1,0 1-1,1 1 0,-1-1 1,1 1-1,0 0 0,0 0 1,0 1-1,1 0 0,-1 0 1,2 0-1,-1 0 0,1 1 1,-6 10-1,3-2 13,1 1 1,1 0 0,1-1-1,0 2 1,0-1-1,2 0 1,0 1 0,1-1-1,1 1 1,0-1-1,5 31 1,2-8 12,1 1-1,3-1 1,26 67 0,-19-65-112,2 0-1,1-1 1,2-2 0,2 0 0,34 41-1,-36-53-96,0-1-1,2-1 1,1-2-1,0 0 1,2-1-1,0-2 1,45 23 0,-57-35-38,1 0 1,-1 0 0,1-2 0,0 0 0,1-1 0,-1-1 0,1 0-1,-1-2 1,33 0 0,-39-2 14,1 0 0,-1-1 0,1 0 0,-1-1 1,0 0-1,0-1 0,0 0 0,-1-1 0,1 0 0,-1 0 0,0-1 0,-1-1 0,1 0 0,-1 0 0,15-17 0,-12 9 12,0-1 0,-1 0 0,-1-1 0,0 0 0,-2-1 0,0 0 0,0 0 0,-2 0-1,-1-1 1,0 0 0,2-21 0,-2 1 39,-1 0-1,-3 0 1,-1 0 0,-8-62-1,5 76-29,-2 0-1,-1 0 1,0 1-1,-2 0 1,-1 0 0,-22-42-1,26 57-142,-1-1 0,0 1 1,0 1-1,-1-1 0,0 1 0,-1 0 0,1 0 0,-1 1 0,-1 0 1,0 1-1,0 0 0,0 0 0,0 1 0,-1 0 0,0 0 0,0 1 0,0 1 1,-16-4-1,15 6-36,1 0 1,-1 1 0,1 1 0,-1-1-1,1 2 1,-1-1 0,1 2 0,0-1-1,0 1 1,0 1 0,-13 6 0,-18 10-764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14723,'0'-10'1174,"0"13"-427,-1 20 187,3 38-428,3 0 0,18 91 1,50 115 48,-67-247-513,3 5 25,12 30 1,-18-50-59,-1 0 1,1 0-1,0 1 1,1-2 0,-1 1-1,1 0 1,0-1 0,0 0-1,0 0 1,0 0 0,7 4-1,-11-7-8,1-1 0,-1 0 0,1 1 0,-1-1 0,1 1-1,-1-1 1,1 0 0,0 1 0,-1-1 0,1 0 0,-1 0 0,1 0-1,0 1 1,-1-1 0,1 0 0,0 0 0,-1 0 0,1 0 0,0 0-1,-1 0 1,1 0 0,-1 0 0,1-1 0,0 1 0,-1 0 0,1 0-1,0 0 1,-1-1 0,1 1 0,-1 0 0,1-1 0,-1 1-1,1 0 1,-1-1 0,1 1 0,-1-1 0,1 1 0,-1-1 0,1 1-1,-1-1 1,0 1 0,1-1 0,-1 1 0,0-1 0,0 0 0,1 1-1,-1-1 1,0 1 0,0-1 0,0 0 0,0 1 0,0-2 0,1-1-11,-1-1 0,1 0 0,-1 1 0,-1-1 0,1 1 0,0-1 0,-1 1 0,-1-6 0,-4-8-106,-2 1 0,0-1 0,0 2-1,-1-1 1,-1 1 0,-1 1 0,-17-19-1,11 14 51,-2 1 0,0 1-1,-1 1 1,-35-22 0,85 34 721,-6 3-685,-12-1-14,0 0 0,0-1 0,0-1 0,0 1-1,-1-2 1,0 0 0,0 0 0,0-1 0,11-8 0,25-18-47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58 182 15891,'-1'0'133,"0"1"0,0-1 0,0 0 0,0 1 0,0-1 0,0 1 0,0-1 0,0 1 0,0-1 0,1 1 0,-1-1 0,0 1 0,0 0 0,1 0 0,-1-1-1,1 1 1,-1 0 0,0 1 0,-11 19 83,11-19-40,-5 14 189,1 0 0,0 0 0,1 0 0,1 0-1,0 1 1,1 0 0,1 0 0,2 24 0,-1-36-309,0 0 0,1 0 0,0 0 0,0-1 0,0 1 0,0 0 0,1-1 0,0 1 0,0-1 1,4 8-1,-4-10-44,-1-1 0,0 1 0,0-1 0,0 0 0,1 1 1,-1-1-1,1 0 0,-1 0 0,1 0 0,-1 0 0,1 0 0,0 0 1,-1-1-1,1 1 0,0 0 0,0-1 0,-1 1 0,1-1 0,0 0 1,0 0-1,0 1 0,0-1 0,-1-1 0,1 1 0,0 0 1,0 0-1,0-1 0,0 1 0,-1-1 0,4-1 0,3-1-7,-1-1 0,1 0 0,-1-1 0,0 0 0,0 0 0,-1-1-1,0 0 1,0 0 0,0 0 0,8-12 0,3-7-65,23-43 0,-15 16-148,24-73 1,-45 113 155,3-2-82,-8 30 54,-1-1 84,-2 34 186,2 0 1,2 0-1,6 53 0,4-64 9,-10-37-194,0-1 0,0 1 0,1 0 0,-1 0-1,0 0 1,1 0 0,-1 0 0,0-1 0,1 1 0,-1 0 0,1 0 0,-1-1 0,1 1 0,-1 0 0,1-1-1,0 1 1,-1-1 0,1 1 0,0-1 0,0 1 0,-1-1 0,1 1 0,0-1 0,0 0 0,0 1-1,-1-1 1,1 0 0,0 1 0,0-1 0,0 0 0,0 0 0,0 0 0,-1 0 0,1 0 0,0 0 0,0 0-1,0 0 1,0-1 0,0 1 0,0 0 0,0-1 0,2-1-47,0 0-1,0-1 1,0 1-1,-1-1 1,1 1-1,-1-1 1,0 0-1,0 0 1,0 0-1,0-1 1,0 1-1,1-6 1,16-47-636,-15 41 586,15-60 333,10-81 0,-16 67-465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17348,'2'52'1897,"-10"95"0,3-92-765,3 75 0,3-112-1001,1 1 1,0-1-1,2 1 0,0-1 1,2 0-1,-1-1 1,18 34-1,0-14-97,-17-28-55,0 0 0,0 1 0,7 16 0,-12-19-10,-5-7-23,-7-10-43,-3-13-118,0-1-1,2 0 1,1-1-1,0 0 1,2 0-1,-8-40 1,16 62 184,0 0 1,0 0-1,1 0 0,0 0 1,-1 0-1,1 0 0,0 0 1,0 0-1,1 0 0,0-3 1,-1 5 27,0 1 0,0 0 0,1 0 0,-1-1 0,0 1 0,0 0 0,0-1 0,1 1 0,-1 0 0,0 0 0,0 0 0,1-1 0,-1 1 0,0 0 0,0 0 0,1 0 0,-1 0 0,0-1 0,1 1 0,-1 0 0,0 0 0,1 0 0,-1 0 0,0 0 0,1 0 1,-1 0-1,0 0 0,1 0 0,-1 0 0,0 0 0,1 0 0,18 11 40,-3 2 37,0-1-1,1 0 1,0-2-1,0 0 1,27 11 0,-37-18-59,-1-1 0,1 0 0,-1 0 1,1-1-1,0 0 0,0 0 1,0-1-1,0 0 0,0 0 0,-1 0 1,1-1-1,0 0 0,0 0 0,0-1 1,-1 0-1,1 0 0,-1 0 0,1-1 1,10-6-1,-9 2-10,0 1 1,0-1-1,-1-1 1,0 0-1,0 0 0,-1 0 1,0 0-1,-1-1 1,1 0-1,-2-1 0,1 1 1,-1-1-1,-1 0 1,0 1-1,0-2 0,-1 1 1,0 0-1,0-12 1,-2 21-6,1-1 0,-1 1 0,0-1 0,0 1 0,0-1 0,-1 1 0,1-1 0,0 0 0,0 1 0,-1 0 0,1-1 0,-1 1 0,0-1 0,1 1 0,-1-1 0,0 1 0,0 0 0,-1-2 0,2 2 0,-1 1 1,1 0 0,0 0 0,-1 0-1,1 0 1,0 0 0,-1 0 0,1 0-1,0 0 1,-1 0 0,1-1 0,0 1-1,-1 0 1,1 1 0,0-1 0,-1 0 0,1 0-1,0 0 1,0 0 0,-1 0 0,1 0-1,0 0 1,-1 0 0,1 0 0,0 1-1,-1-1 1,1 0 0,0 0 0,-1 1-1,-9 15 64,6-3 13,0 1 0,1-1-1,0 0 1,1 1 0,0 20-1,1-9 121,2 1-1,4 28 1,-4-48-140,0 1 1,1-1-1,0 0 1,0 1-1,0-1 0,1 0 1,6 10-1,-9-16-52,1 1-1,-1 0 0,1 0 0,-1 0 1,1-1-1,0 1 0,-1 0 1,1-1-1,0 1 0,0-1 0,0 1 1,-1-1-1,1 1 0,0-1 1,0 1-1,0-1 0,0 0 1,0 0-1,0 1 0,0-1 0,0 0 1,2 0-1,-2-1-21,1 1 0,0-1 0,-1 0 0,1 1 0,-1-1 0,1 0-1,-1 0 1,0-1 0,1 1 0,-1 0 0,0 0 0,0-1 0,1 1 0,-1 0 0,0-1 0,0 1 0,1-4 0,5-8-163,0-1 1,-1 0 0,-1 0 0,0-1-1,3-17 1,-1-3 93,2-40 1,-4 27-246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17156,'-6'6'1944,"5"3"-1360,1 4-256,1-2 1217,4 2-937,0-3-432,7 0-920,-1-6 736,7 1-216,2-4-72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18988,'-1'19'966,"-1"0"0,-6 29 0,4-29 153,-3 34 1,7-52-1086,0 0 0,0 0-1,0-1 1,0 1 0,0 0-1,0 0 1,0 0 0,0 0-1,1 0 1,-1-1 0,0 1-1,0 0 1,1 0 0,-1 0-1,0-1 1,1 1 0,-1 0 0,1-1-1,0 2 1,0-1-24,-1-1 0,1 0-1,-1 0 1,1 0 0,0 0 0,-1 1 0,1-1 0,-1 0 0,1 0-1,-1 0 1,1 0 0,0 0 0,-1 0 0,1-1 0,-1 1 0,1 0-1,-1 0 1,1 0 0,0 0 0,-1-1 0,1 1 0,5-4-40,-1 1 0,1-1 0,-1 0 0,5-5 0,-5 5 13,33-30-286,34-28-212,-62 55 431,0 0 1,0 1-1,1 0 0,-1 0 1,20-6-1,-27 11 106,0 0 0,1 0 0,-1 0 0,0 0 0,1 1 0,-1-1 0,1 1 0,-1 0 0,1 0 0,-1 0 1,1 1-1,-1-1 0,1 1 0,-1 0 0,1 0 0,-1 0 0,0 0 0,1 1 0,-1-1 0,0 1 0,0 0 0,0 0 0,0 0 0,-1 0 0,1 0 0,0 1 0,-1-1 0,0 1 0,0 0 0,1 0 0,-1 0 0,-1 0 0,4 6 1,8 30 490,-12-32-401,0-1-1,1 0 1,0 0 0,0 0-1,1 0 1,-1 0-1,1-1 1,1 1 0,3 4-1,-6-9-102,-1-1 0,1 1 0,-1-1 0,1 0 0,0 1 0,-1-1 0,1 0 0,0 1 0,-1-1 0,1 0 0,0 0 0,-1 0 0,1 0 0,0 0 0,-1 0 0,1 0 0,0 0 0,0 0 0,-1 0 0,1 0 0,0 0 0,-1 0 0,1-1 0,0 1 0,-1 0 0,1 0 0,0-1 0,-1 1 0,1-1 0,-1 1 0,1 0 0,0-1 0,-1 1 0,1-1 0,-1 1 0,1-2 0,20-23-142,-20 23 121,28-46-467,-23 35 275,1 0 0,1 1 0,0 0 0,1 0-1,0 1 1,1 0 0,21-18 0,-30 28 193,0 0 0,0 1 1,0-1-1,0 0 0,0 1 1,0-1-1,0 1 0,0-1 1,0 1-1,0-1 0,0 1 1,0 0-1,1 0 0,-1-1 1,0 1-1,0 0 0,0 0 1,0 0-1,1 0 0,-1 0 1,0 1-1,0-1 0,0 0 1,0 1-1,1-1 0,-1 0 1,0 1-1,0-1 0,0 1 0,0 0 1,0-1-1,0 1 0,0 0 1,0 0-1,-1-1 0,1 1 1,0 0-1,0 0 0,-1 0 1,1 0-1,0 0 0,-1 0 1,1 0-1,-1 0 0,1 0 1,-1 2-1,4 6 74,-2 0 0,1 0 0,-1 1-1,1 14 1,-2-19-30,0 9 72,1-8-50,-1 1 0,0 0 1,-1 0-1,0 0 0,0 0 0,0-1 1,-3 10-1,-1-11 100,-1-10-113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17764,'4'-23'100,"-7"28"-16,-8 45 55,9-16-100,2-1 0,1 1 1,7 48-1,3-21-29,19 60 0,-20-86 20,3 0 0,0-1-1,2-1 1,28 44 0,-28-54 70,0-1 0,2 0 0,1-2 0,0 0-1,1 0 1,37 26 0,-45-36 33,-15-9-12,-21-10-147,-37-23-296,1-3 0,-80-59-1,130 82 633,12 3-30,1 8-238,0-1 0,1 0 0,-1 1 0,0 0 0,0 0 0,1-1 0,-1 1 0,4 0 0,11-7 9,20-12-554,66-45 1,-92 57 262,0-2 1,-1 1-1,1-1 1,-2-1-1,0 0 1,0 0-1,-1-1 0,0 0 1,9-20-1,1-14-428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14459,'0'14'1288,"-6"20"-864,-5 6-159,2 18 711,3 6-360,6 11-288,6 2-32,8-5-136,4-6-80,7-10-272,6-8-136,0-20-264,2-10-104,-3-18 488,-1-14-176,-6-11-113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14379,'-4'20'1584,"0"10"-1031,-5 19-193,-2 5 656,1 15-360,-2 3-88,1-4-152,1-3-120,1-13-296,-1-11-232,0-24-440,-1-14 568,2-29-96,-1-12-88</inkml:trace>
  <inkml:trace contextRef="#ctx0" brushRef="#br0" timeOffset="1">1 181 13059,'12'13'1184,"10"2"-768,4-2-168,2-2 472,4-2-256,0-9-448,-1-9 192,-8-11-127,-3-4-65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14883,'23'54'1224,"5"7"-759,-1 0-145,7 9 448,2 4-104,-6 0-176,-3 1-32,-8-2-272,-8-2-272,-21-2 136,-15-3-48,-13-16-88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1 956 12475,'4'-7'172,"0"0"1,-1 0 0,0-1-1,0 1 1,0-1 0,-1 1-1,1-9 1,6-18 3,151-433 1241,-39 80-948,-125 415-363,0 1 1,2 0-1,2 36 0,0-54-88,2 31 24,2 0 0,2 0 1,1-1-1,3 0 0,1-1 1,19 47-1,6 2-521,-35-88 476,-1-1 0,0 1 0,0-1 0,0 1 0,0-1-1,0 1 1,0-1 0,0 1 0,0-1 0,0 1 0,0 0 0,0-1 0,0 1 0,0-1-1,0 1 1,0-1 0,-1 1 0,1-1 0,0 1 0,-1 0 0,-6 3-83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0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0 902 13003,'1'2'46,"-1"0"0,1-1 1,-1 1-1,1 0 0,0 0 1,0-1-1,0 1 1,0 0-1,0-1 0,0 1 1,0-1-1,0 0 0,0 1 1,1-1-1,-1 0 0,1 0 1,-1 1-1,1-1 0,-1 0 1,1-1-1,0 1 0,-1 0 1,1 0-1,0-1 0,0 1 1,-1-1-1,1 1 0,0-1 1,0 0-1,0 0 0,0 0 1,0 0-1,2 0 0,8-1 67,0-1 0,0 0 0,0 0 0,12-5 0,19-7 216,-1-2 0,41-21 0,79-51 232,-119 64-444,404-257 507,-122 72-530,-226 147-64,64-38 6,-116 74-30,72-29 0,-84 45-28,-73 23-1971,6-6 1639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15099,'6'11'154,"1"0"0,-2 0 0,1 1 0,-2 0 0,0 0 0,5 22 0,1 2-68,141 566 1133,-140-544-717,-9-122 682,-13-348-734,4 215-412,6 188-37,2-23-25,-1 32 23,0 0 1,0 0 0,0 0 0,0 0-1,0 0 1,0 0 0,0 0 0,0 0-1,0 0 1,0 0 0,0 1 0,0-1-1,0 0 1,0 0 0,0 0 0,0 0-1,0 0 1,1 0 0,-1 0 0,0 0-1,0 0 1,0 0 0,0 0 0,0 0-1,0 0 1,0 0 0,0 0 0,0 0-1,0 0 1,0 0 0,1 0 0,-1 0-1,0 0 1,0 0 0,0 0 0,0 0-1,0 0 1,0 0 0,0 0 0,0-1-1,0 1 1,0 0 0,0 0 0,0 0-1,0 0 1,0 0 0,1 0 0,-1 0-1,0 0 1,0 0 0,0 0 0,0 0-1,0 0 1,0 0 0,0 0 0,0 0-1,0-1 1,0 1 0,0 0 0,0 0-1,0 0 1,0 0 0,0 0 0,0 0-1,0 0 1,0 0 0,7 16-12,11 35-26,30 58-1,-39-91 24,1 0 0,1-1 0,1 0 0,0-1 0,1 0 0,23 21-1,-31-33 16,-1-1 0,1 1 0,-1-1 0,1 0 0,0 0 0,0-1 0,1 0-1,-1 1 1,0-2 0,10 3 0,-11-3 3,0-1 1,0 0-1,0 0 1,0 0-1,0 0 1,0-1-1,0 1 1,0-1-1,0 0 1,-1 0-1,1-1 1,0 1-1,-1-1 0,1 0 1,-1 0-1,7-4 1,-2-2 9,1 1 0,-1-2 0,-1 1 0,0-1 0,0 0 0,0-1 0,-2 0-1,1 0 1,-1 0 0,7-21 0,-3 4 35,-1-1-1,-1 0 1,3-37-1,-7 33-3,-1 0 0,-2 0 0,-1-1 0,-2 1 0,0 0 0,-10-32 0,12 57-40,0 0 0,-1 1 1,0-1-1,0 1 0,0-1 0,-1 1 0,0 0 0,0 0 1,-1 0-1,1 1 0,-1-1 0,-1 1 0,-6-8 1,10 12-5,0 1 0,0-1 0,0 0 0,-1 0 0,1 1 0,0-1 0,0 0 0,0 1 0,-1-1 1,1 1-1,0 0 0,0-1 0,-1 1 0,1 0 0,0 0 0,-1 0 0,1 0 0,0 0 0,-1 0 1,1 0-1,0 0 0,-1 0 0,1 1 0,0-1 0,-1 0 0,1 1 0,0-1 0,0 1 0,0 0 0,0-1 1,-1 1-1,1 0 0,0 0 0,0 0 0,0 0 0,0 0 0,-1 1 0,-1 3-2,0 0-1,-1 0 0,2 0 1,-1 0-1,1 1 0,-1-1 1,1 1-1,-1 7 1,-2 9-8,2 1 1,0 0 0,1 37 0,10 74-26,-3-87 17,18 77 0,-18-105 10,1-1 1,0 0-1,1 0 0,1 0 1,1-1-1,20 30 0,-26-43 6,-1-1-1,1 0 1,0 0-1,0 0 1,0 0-1,0 0 1,0-1-1,1 1 1,-1-1-1,1 0 1,-1 0-1,9 3 0,-10-5 2,1 1-1,-1-1 0,0 0 1,1 0-1,-1 0 0,1 0 0,-1 0 1,1-1-1,-1 1 0,0-1 0,1 0 1,-1 1-1,0-1 0,0 0 1,1 0-1,-1-1 0,0 1 0,0 0 1,0-1-1,0 1 0,0-1 0,-1 1 1,1-1-1,1-2 0,5-6-1,0-1 1,-1 1-1,0-1 0,-1-1 0,0 1 0,-1-1 0,0 0 0,4-20 0,18-105 28,-14 27 38,-12 93-39,-1 0-1,0 0 0,-2 0 1,-3-20-1,4 35 18,-1 7-26,-1 11 4,2 42-1,2 0 1,3 0 0,3 0-1,15 62 1,-21-114-22,0 1 0,1 0 1,0-1-1,1 1 0,-1-1 0,1 0 0,0 1 0,5 5 1,-8-11-2,1-1 0,-1 0 0,0 1 0,1-1-1,-1 0 1,0 0 0,1 1 0,-1-1 0,1 0 0,-1 0 0,0 1 0,1-1 0,-1 0 0,1 0 0,-1 0 0,0 0 0,1 0 0,-1 0 0,1 0 0,-1 0 0,1 0 0,-1 0 0,1 0 0,-1 0 0,0 0 0,1 0 0,-1 0 0,1 0 0,-1 0 0,1 0 0,0-1 0,9-12-257,1-20 51,-7 5 516,-1-1 0,-1 1 1,-3-45-1,1 71-301,-4-61 111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13123,'4'2'116,"0"1"-1,1 0 1,-1 0 0,0 0 0,-1 1-1,1 0 1,-1-1 0,1 1-1,3 6 1,23 44 52,-14-25 86,54 97 153,139 229 506,-202-344-839,-3-5 24,0 0 0,0 0 1,0-1-1,8 8 1,-12-13-88,0 1 1,1-1-1,-1 0 1,0 0-1,0 1 1,0-1-1,1 0 0,-1 0 1,0 0-1,0 1 1,1-1-1,-1 0 1,0 0-1,1 0 1,-1 0-1,0 0 1,1 1-1,-1-1 1,0 0-1,0 0 1,1 0-1,-1 0 1,0 0-1,1 0 1,-1 0-1,0 0 1,1 0-1,-1 0 1,0 0-1,1-1 1,-1 1-1,0 0 1,1 0-1,-1 0 1,0 0-1,0 0 1,1-1-1,-1 1 1,0 0-1,0 0 1,1 0-1,-1-1 1,0 1-1,0 0 1,0 0-1,1-1 1,-1 1-1,0 0 1,0-1-1,0 1 1,0 0-1,0 0 1,1-1-1,-1 1 1,0 0-1,0-1 1,0 1-1,0 0 1,0-1-1,0 1 1,0 0-1,0-1 1,0-26 367,0 25-352,-32-289 1114,-22 2-997,42 241-135,7 35-6,2 0 0,0-1 1,0 0-1,1 0 0,1 0 0,0-18 1,2 31-5,-1 0 1,0 0 0,0 0-1,1-1 1,-1 1-1,1 0 1,-1 0 0,1 0-1,-1 0 1,1 0 0,0 0-1,-1 1 1,1-1-1,0 0 1,0 0 0,0 0-1,0 1 1,0-1-1,0 0 1,0 1 0,0-1-1,0 1 1,2-2 0,29-5-15,-16 5 3,14-6 7,0-2-1,0-1 1,-1-1 0,-1-1 0,51-32 0,122-103 14,-197 146-9,162-140 11,16-12-3,-178 150-9,0 1 0,0 0 0,1 1-1,-1-1 1,1 1 0,0 0 0,0 0 0,7-2-1,-11 4 2,1-1 0,0 1-1,0 0 1,-1 0-1,1 0 1,0 0 0,0 0-1,-1 1 1,1-1 0,0 1-1,0-1 1,-1 1-1,1-1 1,0 1 0,-1 0-1,1 0 1,-1 0 0,1 0-1,-1 0 1,1 0-1,-1 0 1,0 0 0,0 1-1,1-1 1,-1 0-1,0 1 1,1 1 0,5 10 7,0 1 0,-1 0 0,0 1 0,6 25 0,12 30 27,-21-64-34,0 0 1,0 0-1,1 0 1,-1-1-1,1 1 1,0-1-1,1 0 1,7 7-1,-10-10-11,0-1 1,1 1-1,-1-1 0,0 0 1,0 1-1,1-1 0,-1 0 1,1 0-1,2 0 0,-1 0 1,-6-1-5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12307,'0'-6'224,"1"-1"-1,0 1 1,1 0 0,0 0 0,0 0 0,0 0 0,0 0 0,1 0 0,0 0 0,0 1-1,1 0 1,0-1 0,0 1 0,0 0 0,0 1 0,1-1 0,0 1 0,-1 0 0,2 0 0,-1 0-1,0 1 1,1 0 0,0 0 0,-1 0 0,8-1 0,-12 3-204,0 1 0,0 0 0,1-1 0,-1 1 0,0 0 0,0 0 0,0 0 0,0 0 0,1 0-1,-1 0 1,0 0 0,0 0 0,0 1 0,0-1 0,1 0 0,-1 1 0,0-1 0,0 1 0,0-1 0,0 1 0,0-1 0,0 1 0,0 0 0,0-1 0,1 2 0,-1 0 3,0 0-1,0 0 1,0 0 0,0 0 0,-1 0 0,1 0-1,0 0 1,-1 0 0,0 0 0,1 1-1,-1-1 1,0 4 0,-1 6 53,0 0-1,-1 0 1,-6 21-1,-10 24 210,11-40-136,2-1 1,0 1-1,0 0 1,2 1-1,0-1 1,-1 31-1,4-47-133,0 1-1,1 0 0,-1 0 0,0-1 1,0 1-1,1 0 0,-1 0 1,1-1-1,0 1 0,-1 0 0,1-1 1,0 1-1,0-1 0,0 1 0,0-1 1,0 1-1,0-1 0,0 0 1,1 0-1,-1 1 0,0-1 0,1 0 1,-1 0-1,1 0 0,-1 0 0,1-1 1,0 1-1,-1 0 0,1-1 0,0 1 1,-1-1-1,1 1 0,0-1 1,0 0-1,-1 0 0,1 0 0,0 0 1,0 0-1,3-1 0,3 0-66,0 0 0,0-1 0,0 0 0,0-1 0,0 0 0,-1 0 0,12-6 0,-5 0-110,0 0-1,-1-1 0,0-1 1,-1 0-1,0-1 0,0 0 1,-2-1-1,1 0 1,-2 0-1,12-21 0,-4 4-243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13763,'6'2'1248,"-3"13"-712,-2 3-200,1 8 497,-1 1-113,2 11-216,0 0-64,0 0-112,-3-4-136,3-8-344,1-6-80,0-14-280,1-8-136,2-14-841,-1-8 1153,1-9-256,-1-4-176</inkml:trace>
  <inkml:trace contextRef="#ctx0" brushRef="#br0" timeOffset="1">96 1 12555,'3'0'1208,"-1"10"-672,-2 6-168,3 8 664,0 5-183,1 5-217,0 2-104,2 0-104,0-2-56,-1-5-272,2-5-192,-1-11-360,-3-7 176,0-11 144,-2-5-80,-1-7-96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3 184 14459,'-3'-5'1280,"12"-1"-792,2-1-151,11-6 591,4-4-152,4-2-216,1-1-80,1 0-216,-2 0-168,-9 3 1633,-1 1-1537,-7 3 72,-4 3 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1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53 13627,'5'-11'597,"9"-16"130,-13 26-697,-1 0 1,1 0-1,0 0 0,-1 0 1,1 0-1,0 0 1,0 0-1,0 0 0,0 1 1,0-1-1,0 0 1,0 1-1,0-1 1,0 0-1,0 1 0,0-1 1,0 1-1,2-1 1,-2 1 7,-1 1 0,1-1 0,0 0 1,0 0-1,-1 1 0,1-1 1,0 1-1,-1-1 0,1 0 0,0 1 1,-1-1-1,1 1 0,-1-1 0,1 1 1,-1 0-1,1-1 0,-1 1 1,1 0-1,-1-1 0,1 1 0,-1 0 1,0-1-1,0 1 0,1 0 0,-1 0 1,0-1-1,0 1 0,0 0 1,0 0-1,0-1 0,0 1 0,0 0 1,0 0-1,0 1 0,-1 28 407,1-30-444,-8 39 282,-1 0-1,-2 0 1,-19 43-1,0 3 17,17-46-183,-27 96 272,37-117-319,0-1 0,0 1 0,2-1 0,0 1-1,3 32 1,-2-46-60,1 0 1,-1-1-1,1 1 0,0 0 0,0 0 0,0 0 0,1 0 1,-1-1-1,1 1 0,0-1 0,0 1 0,0-1 1,0 0-1,1 0 0,-1 0 0,1 0 0,0 0 0,0 0 1,0-1-1,0 1 0,0-1 0,1 0 0,-1 0 0,1 0 1,-1-1-1,1 1 0,0-1 0,-1 0 0,1 0 1,0 0-1,0 0 0,0-1 0,7 1 0,1-2-4,0 0 0,0-1 1,0 0-1,0-1 0,-1 0 0,1-1 0,-1 0 0,0-1 0,0 0 0,0-1 0,-1 0 0,0-1 0,0 0 0,11-10 0,-10 8 10,-1-1 0,0 0-1,-1 0 1,0-1-1,0-1 1,-1 1-1,-1-1 1,0 0-1,-1-1 1,0 0 0,0 0-1,2-14 1,-6 21 2,-1 0 0,-1 0 0,1 0 1,-1 0-1,0 0 0,0 1 0,-1-1 0,0 0 1,0 0-1,0 0 0,-1 0 0,1 0 1,-1 1-1,-1-1 0,1 1 0,-5-6 0,6 8-2,-2 0-1,1 0 0,0 1 1,0-1-1,-1 1 0,0-1 0,1 1 1,-1 0-1,0 0 0,0 0 0,0 1 1,0-1-1,0 1 0,-1-1 1,1 1-1,0 0 0,-1 0 0,1 1 1,-1-1-1,1 1 0,-1-1 1,1 1-1,-1 0 0,1 1 0,-1-1 1,1 0-1,0 1 0,-7 2 0,2-1 9,1 2 0,-1-1 0,1 1-1,0 0 1,0 0 0,0 1 0,1 0-1,-1 0 1,1 1 0,1 0-1,-1 0 1,1 0 0,-7 10 0,7-8-121,0 0-1,0 0 1,1 0 0,0 1 0,0-1 0,1 1 0,0 0 0,1 0 0,0 1 0,0-1 0,0 14 0,5-6-978,-3-17 1046,0 0 1,0 1-1,0-1 0,0 0 1,0 1-1,1-1 0,-1 0 1,0 0-1,0 1 0,0-1 1,1 0-1,-1 0 0,0 1 1,0-1-1,1 0 0,-1 0 1,0 0-1,0 0 0,1 1 1,-1-1-1,0 0 0,1 0 1,-1 0-1,0 0 0,1 0 1,0 0-1,1-1-36,0 1-1,0-1 1,0 0 0,0 0-1,0 0 1,-1 0 0,1-1-1,0 1 1,0 0-1,-1-1 1,1 1 0,1-4-1,26-25-651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2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13171,'0'1'124,"0"0"0,1 1 0,-1-1 0,0 0 0,0 0 0,0 1 0,0-1 0,0 0 0,0 1 0,0-1 0,0 0 0,-1 0 0,1 1 0,0-1 0,-1 0 0,1 0 0,-2 2 0,2-1 128,-29 98 974,-5-2 0,-3-1 0,-82 150 0,116-241-1273,-1 0 1,0 0-1,-9 10 0,12-16-6,1 1-1,-1 0 0,1-1 0,-1 1 0,1-1 1,-1 1-1,0 0 0,1-1 0,-1 0 0,1 1 1,-1-1-1,0 1 0,0-1 0,1 0 0,-1 1 0,0-1 1,0 0-1,1 0 0,-1 1 0,0-1 0,0 0 1,0 0-1,1 0 0,-1 0 0,0 0 0,0 0 1,0 0-1,1-1 0,-1 1 0,0 0 0,0 0 0,1 0 1,-1-1-1,0 1 0,0-1 0,1 1 0,-1 0 1,0-1-1,1 1 0,-1-1 0,1 1 0,-1-1 1,0 0-1,1 1 0,-1-2 0,-3-5-170,1 1-1,0-1 0,0 0 1,-3-15-1,-4-22-522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16019,'20'15'1425,"4"3"-913,2 2-168,7 3 512,2-3-168,2-1-120,-3-5-184,2-4-352,-2-4-224,-3-10-544,-3-8 1792,-3-11-1120,-2-4-8,-5-6-72</inkml:trace>
  <inkml:trace contextRef="#ctx0" brushRef="#br0" timeOffset="1">467 1 15259,'3'0'1040,"1"1"-863,2 1-73,1 0 208,0 1-176,2 2-344,-1-1-112,-1-3 280,-1 1-73,-2-2-87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12875,'3'9'475,"11"27"674,-14-35-1118,0-1 1,0 0-1,1 1 0,-1-1 0,0 1 1,0-1-1,0 1 0,1-1 1,-1 0-1,0 1 0,1-1 0,-1 1 1,0-1-1,1 0 0,-1 1 1,0-1-1,1 0 0,-1 0 0,1 1 1,-1-1-1,0 0 0,1 0 1,-1 0-1,1 1 0,-1-1 0,1 0 1,-1 0-1,1 0 0,-1 0 1,1 0-1,-1 0 0,1 0 0,-1 0 1,0 0-1,1 0 0,-1 0 1,1 0-1,-1 0 0,1-1 0,-1 1 1,1 0-1,-1 0 0,1 0 1,-1-1-1,0 1 0,1 0 0,-1-1 1,0 1-1,1 0 0,-1-1 1,0 1-1,1 0 0,-1-1 1,0 1-1,0-1 0,1 1 0,-1 0 1,0-1-1,0 1 0,1-1 1,9-21 444,0 1 0,-2-1 0,0-1 0,6-32 1,-4 20-206,16-63 325,26-195-1,-52 274-398,-4 26 102,-5 32 25,7-13-207,-2 5-53,1-1-1,2 0 1,1 1-1,7 53 1,-6-82-59,-1 0 1,0 0-1,0 0 0,1-1 1,-1 1-1,1 0 0,0 0 1,0-1-1,-1 1 0,1 0 1,0-1-1,0 1 1,0-1-1,1 1 0,-1-1 1,0 0-1,1 1 0,1 0 1,-2-1-1,0-1 0,0 0 0,0 0 0,0 0 0,0 0 0,-1 0 0,1 0 0,0 0 0,0-1-1,0 1 1,0 0 0,0 0 0,0-1 0,0 1 0,0 0 0,-1-1 0,1 1 0,0-1 0,0 0 0,-1 1 0,1-1 0,0 1 0,-1-1 0,2-1 0,4-6 21,0 1-1,0-1 1,-1-1-1,0 1 0,4-10 1,13-37 26,-3-1 1,-2 0-1,-3-2 1,-2 1-1,5-66 0,-14 76-77,-4 41 5,-3 29 7,-4 43 11,3 0 0,4 76 0,1-141-1,1 9-28,0 1-1,0-1 1,5 16-1,-6-25 8,1 1 0,0 0-1,-1-1 1,1 1 0,0 0 0,0-1-1,0 1 1,0-1 0,0 1 0,0-1-1,3 3 1,-3-4-2,0 1 1,0-1-1,-1 1 0,1-1 0,0 0 0,0 0 0,0 1 0,0-1 0,0 0 1,0 0-1,0 0 0,0 0 0,0 0 0,0 0 0,0 0 0,0 0 0,-1 0 1,1 0-1,0-1 0,0 1 0,0 0 0,0-1 0,0 1 0,0-1 1,4-2-23,-1 0 0,1 0 1,-1-1-1,-1 0 1,1 0-1,0 0 1,-1 0-1,6-9 0,9-21-260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1 790 10866,'0'1'79,"0"0"0,0 0 0,0 0-1,0 0 1,0 0 0,0 0 0,1 0 0,-1 0-1,0 0 1,1 0 0,-1 0 0,0 0-1,1-1 1,0 1 0,-1 0 0,1 0 0,-1 0-1,1-1 1,0 1 0,-1 0 0,1-1-1,0 1 1,0-1 0,0 1 0,0-1 0,-1 1-1,1-1 1,0 1 0,0-1 0,0 0-1,0 1 1,0-1 0,0 0 0,0 0 0,0 0-1,0 0 1,0 0 0,0 0 0,0 0-1,0 0 1,0 0 0,0-1 0,0 1 0,1-1-1,6-1 343,0 0 0,0 0 0,-1-1 0,12-6 0,24-16 379,-2-2 0,54-45 0,-55 41-467,492-433 818,-507 441-1261,105-106-2069,-115 108 1413,-14 20 305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12403,'1'-2'176,"-1"0"1,0 1 0,1-1 0,0 0-1,-1 1 1,1-1 0,0 1 0,0-1-1,0 1 1,0-1 0,0 1 0,0-1 0,0 1-1,3-2 1,21-19 1056,-18 17-495,10-9-453,1 0 0,0 1 0,1 1 0,0 1 0,0 1 0,2 1 0,32-12 0,-50 21-265,-1-1-1,1 0 1,0 1-1,0 0 1,-1 0-1,1-1 1,0 1-1,0 1 1,-1-1-1,1 0 1,0 1-1,-1 0 1,1-1-1,0 1 1,3 2-1,-5-2-12,0 0 0,1 0 1,-1 0-1,0 0 0,-1 1 0,1-1 1,0 0-1,0 0 0,0 1 0,-1-1 0,1 0 1,-1 1-1,1-1 0,-1 1 0,0-1 1,1 1-1,-1-1 0,0 1 0,0-1 0,0 1 1,0-1-1,0 1 0,0-1 0,-1 1 0,1-1 1,0 1-1,-1-1 0,1 1 0,-2 1 1,-4 13 34,0-1 1,-2 0 0,1 0-1,-15 19 1,-46 56 227,46-63-153,5-7-27,10-12-50,0-1 1,1 1 0,0 0-1,0 1 1,1 0-1,0-1 1,1 2 0,-1-1-1,-2 12 1,7-20-35,-1 0-1,1 0 1,0-1 0,0 1-1,0 0 1,0 0 0,0 0 0,0 0-1,1 0 1,-1 0 0,0 0-1,0-1 1,1 1 0,-1 0 0,0 0-1,1 0 1,-1-1 0,1 1-1,-1 0 1,1 0 0,-1-1 0,1 1-1,0 0 1,-1-1 0,1 1-1,1 0 1,0 0 0,1 0-1,-1 0 0,0 0 1,1 0-1,-1 0 0,1-1 1,-1 1-1,1-1 0,4 0 1,2 0-9,0 0 1,1-1 0,-1 0-1,15-4 1,-6-1-5,0 0 0,-1-2 0,1 0 1,-2-1-1,22-14 0,-30 18 11,0-1 0,0 0 1,-1-1-1,0 1 0,0-2 0,-1 1 0,0 0 0,0-1 1,0 0-1,-1-1 0,-1 1 0,6-13 0,-9 20 5,-1-1 0,1 0 0,0 0 0,-1 0 0,1 0 0,-1 0 0,0 0-1,1 0 1,-1 0 0,0 0 0,0 0 0,0 0 0,-1 0 0,1 0 0,0 0 0,-1 0 0,0 0-1,1 0 1,-1 0 0,0 0 0,0 1 0,0-1 0,0 0 0,0 0 0,0 1 0,0-1 0,-1 1 0,1-1-1,-1 1 1,1 0 0,-1-1 0,1 1 0,-1 0 0,-2-1 0,0 1 8,1-1 0,-1 1 0,0 0 0,0 0 0,0 1 0,0-1 0,1 1 0,-1 0 0,0 0 0,0 0 1,0 1-1,0-1 0,0 1 0,0 0 0,0 0 0,1 0 0,-5 3 0,-2 1 64,0 0 0,1 1 0,0 0 0,0 0 0,0 1 0,1 1 0,0-1 0,1 1 0,-1 0 0,-8 15 0,17-23 14,4-3 54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18444,'-4'-2'1192,"4"10"-1064,0 6-80,1 7 216,3 0-264,4 3-552,0 1-192,2-5 584,5 0-120,2-3-120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17132,'36'46'1154,"-2"2"0,29 57 1,-45-72-1000,-2 1 0,-1 1 0,-2 0 0,11 50 0,-18-55-158,-2 0 1,-1 1-1,-2-1 0,-1 1 1,-1-1-1,-1 1 0,-2-1 1,-1 0-1,-13 42 1,7-37-471,-2 0 1,-1-1 0,-2-1-1,-1 0 1,-2-1 0,0-1-1,-35 40 1,6-21-160,2-11-210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3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14075,'-1'0'53,"0"0"-1,1 0 1,-1 0-1,1 0 1,-1 0 0,0 0-1,1 0 1,-1 0 0,1 0-1,-1 1 1,1-1-1,-1 0 1,1 0 0,-1 1-1,1-1 1,-1 0 0,1 1-1,-1-1 1,1 1-1,-1-1 1,1 0 0,0 1-1,-1-1 1,1 1-1,0-1 1,-1 1 0,1-1-1,-1 2 1,-12 18 139,3 1 12,1 1-1,1 1 1,0-1 0,2 1 0,1 1 0,1-1-1,-2 30 1,3 5 36,8 107-1,1-108-131,2-2-1,19 71 1,-19-100-70,0 1 1,2-2 0,0 1 0,2-2-1,1 1 1,28 38 0,-35-56-53,0 0-1,0 0 1,0-1-1,1 0 1,0 0 0,0-1-1,1 0 1,-1 0 0,1-1-1,0 0 1,1 0-1,-1-1 1,1 0 0,-1 0-1,1-1 1,0 0 0,0-1-1,0 0 1,0 0-1,0-1 1,17-1 0,-5-2-46,-1-1-1,1-1 1,-1 0 0,0-2 0,0 0 0,-1-2 0,0 0 0,26-17-1,33-26-125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3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14683,'1'-9'238,"1"0"0,-1 0 0,2 0 0,-1 0 0,1 0 0,1 0 0,-1 0 0,1 1 0,1 0 0,0 0-1,0 0 1,0 0 0,1 1 0,0 0 0,11-9 0,-6 6-33,1 0 1,0 1-1,0 0 0,1 1 1,0 1-1,0 0 0,1 1 0,26-9 1,-34 13-151,0 1 0,1 0 0,-1 0 1,0 0-1,0 0 0,1 1 0,-1 0 1,0 1-1,1-1 0,-1 1 1,0 1-1,0-1 0,0 1 0,0 0 1,10 5-1,-13-5-35,0 0 0,1 0 1,-1 1-1,0-1 0,0 1 1,-1 0-1,1 0 0,0 0 1,-1 0-1,0 1 0,0-1 0,0 1 1,0-1-1,-1 1 0,1 0 1,-1 0-1,0-1 0,0 1 1,0 0-1,0 0 0,-1 0 0,0 0 1,0 0-1,0 0 0,0 0 1,-1 4-1,-1 7 23,-1-1 0,-1 1 0,0-1 0,-1 0 0,0 0 0,-1-1 0,-14 24 0,-66 84 277,49-71-164,24-27-57,13-22-97,0-1 0,0 0 0,0 0 0,0 0 0,-1 0 0,1 1 0,0-1 0,0 0 0,0 0-1,0 0 1,0 1 0,0-1 0,1 0 0,-1 0 0,0 0 0,0 1 0,0-1 0,0 0 0,0 0 0,0 0 0,0 0 0,0 1 0,0-1 0,0 0 0,1 0 0,-1 0-1,0 0 1,0 0 0,0 1 0,0-1 0,0 0 0,1 0 0,-1 0 0,0 0 0,0 0 0,0 0 0,0 0 0,1 0 0,-1 0 0,0 0 0,0 1 0,0-1 0,1 0-1,-1 0 1,0 0 0,0 0 0,0 0 0,0 0 0,1 0 0,-1-1 0,0 1 0,7-2-1,-1 0 1,1 0-1,-1-1 0,11-6 1,100-55-854,58-30-277,-114 65 733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4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44 296 14467,'-4'2'2058,"11"-10"-1449,243-278 1116,-247 283-1658,-5 3-21,-13 8-1,-19 15-15,-199 190 1205,221-205-1036,12-8-194,0 0 0,-1 0 1,1 0-1,0 0 0,0 0 1,0 0-1,0 0 0,0 0 1,-1 0-1,1 0 0,0 0 1,0-1-1,0 1 0,0 0 0,0 0 1,0 0-1,0 0 0,-1 0 1,1 0-1,0-1 0,0 1 1,0 0-1,0 0 0,0 0 0,0 0 1,0 0-1,0-1 0,0 1 1,0 0-1,0 0 0,0 0 1,0 0-1,0-1 0,0 1 1,0 0-1,0 0 0,0 0 0,0 0 1,0 0-1,0-1 0,9-24 161,1 7-151,1 0-1,0 1 1,1 0-1,19-20 1,-26 32-21,-1 0 1,1 1-1,0 0 0,0-1 1,1 1-1,-1 1 1,1-1-1,0 1 1,-1 0-1,2 0 0,-1 1 1,0 0-1,0 0 1,1 0-1,-1 1 1,1 0-1,9 0 0,-16 1 3,0 0-1,1-1 1,-1 1 0,1 0-1,-1 0 1,1 0-1,-1 0 1,1 0-1,-1 0 1,1 0-1,-1 0 1,1 0-1,-1 0 1,1 1-1,-1-1 1,1 0-1,-1 0 1,1 0-1,-1 0 1,1 1-1,-1-1 1,1 0-1,-1 1 1,0-1-1,1 0 1,-1 1-1,0-1 1,1 0-1,-1 1 1,0-1-1,1 1 1,-1-1-1,0 0 1,0 1-1,0-1 1,1 1-1,-2 1-1,1-1-1,-1 0 1,0 0-1,0 0 0,1 0 1,-1 0-1,0 0 1,0 0-1,0 0 0,0 0 1,0-1-1,-2 2 1,-38 21-6,27-16 34,-48 23 149,57-26-153,-1-1 1,1 0-1,0 1 1,0 0-1,1 0 0,-1 1 1,1-1-1,-5 7 1,7-3-81,9-10-130,11-8-700,-14 7 648,-1-1 0,1 1 0,-1-1 0,0 0-1,0 0 1,4-7 0,-2-3-262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4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2256 118 8058,'0'-4'220,"-1"0"-1,0-1 1,0 1 0,0 0 0,0 0 0,-1-1-1,1 1 1,-1 0 0,0 1 0,-1-1 0,1 0 0,0 1-1,-1-1 1,-5-4 0,3 3-47,0 1-1,-1 0 1,1 0 0,-1 1-1,0-1 1,0 1-1,0 0 1,-11-2 0,-5-1-53,0 1 0,-1 2 0,0 0 0,-35 1 1,-2 3-4,0 3 1,0 3-1,-89 20 1,51-1 52,-121 49 0,119-36 35,2 5 0,1 4-1,3 5 1,-156 114-1,1 50 210,197-164-354,3 2 1,-62 88-1,67-77-51,4 1 1,-35 78-1,55-99-8,2 1 0,2 1 0,3 0-1,-11 67 1,14-39-21,4 1 1,2 0-1,13 130 0,-7-187 13,1 0-1,0 0 0,2-1 0,0 1 0,12 25 0,-12-35 16,0 0-1,1 0 0,0-1 0,0 1 1,1-2-1,1 1 0,-1-1 0,1 0 1,1-1-1,-1 1 0,12 6 0,0-2 60,1-1-1,0-1 0,1-1 0,0 0 0,0-2 0,35 7 0,145 13 347,-69-11-247,-52-2-223,-1 4 1,-1 4-1,104 43 0,-157-54 19,1-2 0,1 0-1,0-2 1,33 4-1,-45-9 33,0-1 0,-1-1-1,1 0 1,0-2-1,0 1 1,-1-2-1,1 0 1,-1-1 0,18-7-1,-9 1 7,-1-1 0,0-1 0,27-19-1,59-52 67,1 1 63,1 11 14,42-31 44,-115 74-127,67-64-1,-50 31-28,-2-1 1,70-110-1,66-150 47,-142 238-42,8-13 107,80-194-1,-121 250-80,-2-1-1,13-83 0,-21 95-39,-2 0 0,-2 0 0,0 0 0,-2 0 0,-7-34 1,7 52-17,-1 1 0,0-1 0,-1 0 1,0 1-1,-1 0 0,0 0 1,-1 1-1,0-1 0,-1 1 1,0 0-1,-1 1 0,0 0 1,-15-14-1,9 12 2,-1 0 1,0 1 0,0 1-1,-1 0 1,0 1-1,-1 1 1,0 0-1,-26-6 1,-36-4 75,-137-11 0,22 4-758,151 16 562,1-5-46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4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15515,'-9'13'1017,"3"-4"-921,1-1-104,5-12-72,0-5-833,8-4 785,2-4-112,3-1-112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4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14507,'3'-1'3546,"26"-14"-2179,15-14-661,283-177-414,-296 191-1563,-26 15-16,-20 11 517,-13 8 156,-6 5-131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4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14763,'14'-5'1745,"8"-16"-1097,12-14-216,8-6 704,11-10-360,4-5-104,4-1-352,-3 2-456,-3 14 176,-12 9-72,-25 15-136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2:5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932 51 8522,'-2'-4'205,"-1"0"1,1 0-1,-1 1 0,0-1 1,0 1-1,0-1 0,0 1 1,0 0-1,-1 0 0,0 0 1,-4-2-1,4 3-58,1 1 0,0 0 0,0 0 0,-1 0-1,1 1 1,0-1 0,-1 1 0,1 0 0,-1 0 0,1 0 0,0 0 0,-1 1 0,1-1-1,0 1 1,-7 2 0,-13 6 234,1 1 0,1 1 0,-1 1 0,2 1-1,-24 19 1,-16 9-87,24-21-213,-1-1 0,-1-3-1,-74 23 1,-12 4 50,111-37-104,0 1 0,1 0 1,0 1-1,0 0 0,1 1 0,0 0 0,1 0 1,0 1-1,0 1 0,1 0 0,0 0 1,1 1-1,1 0 0,-11 21 0,1 4 34,2 2-1,1 0 1,-14 73 0,15-42-25,3 0 0,4 1 0,3-1 0,2 1 0,4 0 0,3-1 0,3 0 1,3 0-1,3-1 0,3 0 0,34 83 0,-42-126-34,2-1-1,0 0 0,2-1 1,0 0-1,2-1 1,33 37-1,-36-47 5,0-1 0,0 0-1,1-1 1,1-1-1,0 0 1,0-1-1,1-1 1,0 0 0,1-1-1,-1-1 1,29 6-1,-25-7 11,0-2 0,1-1 0,-1 0-1,0-1 1,1-2 0,-1 0 0,0-1-1,27-6 1,-23 2 9,0-2 0,0 0 0,0-1 0,-1-2 0,-1-1 0,29-19-1,-14 6-5,-1-2 0,-1-2 0,-2-1 0,0-1-1,-3-2 1,-1-1 0,-1-1 0,-2-2-1,-1 0 1,-2-2 0,-2 0 0,24-63 0,-18 20-1,-2-2 1,-5 0 0,12-104 0,-21 80 82,-4-1-1,-10-122 1,0 183 30,-10-55-1,8 82-49,0 0 0,-1 1 0,-1 0 1,-18-37-1,21 49-44,-1 0-1,0 0 1,0 1 0,-1 0 0,0 0 0,0 0-1,-1 1 1,0 0 0,0 0 0,0 0 0,-1 1-1,0 0 1,0 1 0,0 0 0,0 0-1,-1 0 1,1 1 0,-1 1 0,0-1 0,0 1-1,-17-1 1,6 3-8,-1 0-1,1 1 0,-1 1 1,1 1-1,0 0 0,0 2 1,0 0-1,1 2 0,-31 13 1,-8 8-175,-88 59 0,114-67 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14235,'-1'1'100,"0"0"0,1 0 0,-1 0 0,1 0 0,-1 0 0,1 0 0,-1 0 1,1 0-1,0 0 0,0 0 0,-1 1 0,1-1 0,0 2 0,-1 7 10,-4 12 55,-184 1020 3603,176-937-3630,-45 273 265,55-363-407,-1-1 0,-11 28 0,15-42-12,0 1-1,0 0 1,0-1-1,0 1 0,-1-1 1,1 1-1,0 0 0,0-1 1,-1 1-1,1-1 1,0 1-1,-1-1 0,1 1 1,-1-1-1,1 1 1,-1-1-1,1 1 0,-1-1 1,1 1-1,-1-1 1,1 0-1,-1 1 0,1-1 1,-1 0-1,0 0 1,1 0-1,-1 1 0,0-1 1,1 0-1,-2 0 1,1-1-33,0 0 1,0 0 0,0 0-1,0 0 1,0 0 0,1 0-1,-1 0 1,0 0 0,0 0-1,1-1 1,-1 1 0,1 0-1,-1 0 1,1-1 0,0 1-1,-1-3 1,-17-96-471,17 96 491,-9-71-341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10450,'1'2'133,"0"0"0,0 1-1,0-1 1,0 0 0,-1 0 0,1 1-1,-1-1 1,0 0 0,1 1-1,-1-1 1,0 0 0,0 1 0,-1-1-1,1 0 1,0 1 0,-1-1-1,1 0 1,-1 1 0,0-1 0,0 0-1,0 0 1,0 0 0,0 0 0,-2 3-1,-5 8 598,-1 0 0,-15 17 0,17-22-515,-29 28 1060,27-28-890,0 1 0,0 0 0,-11 16 0,19-24-384,1-1 0,0 0 1,0 0-1,0 0 0,-1 1 0,1-1 1,0 0-1,0 0 0,0 1 0,0-1 0,0 0 1,0 0-1,0 1 0,-1-1 0,1 0 0,0 0 1,0 1-1,0-1 0,0 0 0,0 0 1,0 1-1,0-1 0,0 0 0,0 0 0,0 1 1,1-1-1,-1 0 0,0 1 0,0-1 0,0 0 1,0 0-1,0 1 0,0-1 0,0 0 1,1 0-1,-1 0 0,0 1 0,0-1 0,0 0 1,1 0-1,-1 0 0,0 0 0,0 1 0,1-1 1,17 2-65,26-10-131,-42 8 187,33-8-108,74-14-156,-92 20 239,0 0 1,0 1 0,-1 1-1,25 2 1,-36-1 31,-1 0 0,1 0-1,-1 0 1,1 0 0,-1 1 0,0-1 0,0 1-1,0 0 1,0 1 0,0-1 0,0 1 0,0-1 0,-1 1-1,1 0 1,-1 0 0,0 1 0,4 4 0,-5-4 38,0-1 1,0 1-1,-1 0 0,1-1 1,-1 1-1,0 0 1,0 0-1,0 0 1,-1 0-1,1 0 0,-1 0 1,0 0-1,0 0 1,0 0-1,-1 0 1,1 0-1,-1 0 1,0 0-1,-3 7 0,-1 1 141,-1 0-1,0 0 0,-1-1 1,-1 0-1,0 0 0,0-1 1,-1 0-1,0 0 0,-18 14 1,0-3 267,0-1 1,-49 27 0,68-43-397,-41 20 89,45-22-181,-1-1 0,1 1 0,0-1 0,-1 0 0,1-1 0,-1 1 0,1-1 0,-1 0 0,-6 0 0,10 0 68,0 0 0,0-1 0,0 1 0,0 0 0,1 0-1,-1-1 1,0 1 0,0 0 0,1-1 0,-1 1 0,0-1 0,0 1 0,1-1 0,-1 1 0,1-1 0,-1 0 0,0 1-1,1-1 1,-1 0 0,1 1 0,-1-1 0,1 0 0,0 0 0,-1 0 0,1 1 0,0-1 0,0 0 0,-1 0-1,1 0 1,0 0 0,0 1 0,0-1 0,0 0 0,0 0 0,0 0 0,0-1 0,1-2-27,0-1 0,0 0 1,0 1-1,0-1 1,4-6-1,11-21 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7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40 517 14003,'-10'-2'893,"8"2"-794,0-1-1,-1 1 0,1-1 1,0 1-1,0-1 0,0 0 1,0 0-1,0 0 1,-2-1-1,3 1-68,0 0 0,1 0 0,-1 0 1,0 1-1,1-1 0,-1 0 0,1 0 0,0 0 0,-1 0 1,1 0-1,0 0 0,0 0 0,-1 0 0,1 0 0,0 0 0,0 0 1,0 0-1,0 0 0,0 0 0,0 0 0,1 0 0,-1 0 1,0 0-1,1 0 0,-1 0 0,1-2 0,16-40 250,2 1 0,1 0 0,37-54 0,-20 35-196,-20 32-47,7-13 91,42-57 0,-64 97-109,0-1 1,0 1 0,0 0 0,0 0-1,0 0 1,1 0 0,-1 0 0,0 0 0,1 1-1,4-3 1,-6 4-11,0 0 0,0 0 1,0-1-1,-1 1 0,1 0 0,0 1 0,0-1 0,0 0 0,-1 0 0,1 0 0,0 0 1,0 0-1,0 1 0,-1-1 0,1 0 0,0 1 0,-1-1 0,1 1 0,0-1 1,-1 1-1,1-1 0,0 1 0,-1-1 0,1 1 0,-1-1 0,1 1 0,-1 0 0,0-1 1,1 1-1,-1 0 0,1 0 0,-1-1 0,0 1 0,0 0 0,1 0 0,-1-1 1,0 3-1,7 24 130,-2 0 0,-1 0 1,-1 1-1,0 35 1,0 3 26,-2-46-262,2 20 1055,13 65-1,-10-88-695,1-6 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5816 206 12331,'-3'0'296,"0"0"-1,0 1 1,0-1 0,0 1 0,0 0 0,0 0 0,0 0 0,-4 2 0,-12 3 499,13-6-660,0 0 0,-1 0 0,1 0 0,0-1 0,0 0 0,0 0 0,0-1 0,0 0 0,0 0 0,0 0-1,0-1 1,-5-3 0,2 2-93,-1 0-1,0 0 0,-12-2 0,-95-7 73,79 10-97,-50-9 0,29-3-19,-67-28-1,76 24-30,-1 2-1,-63-11 0,7 13-239,-192-2-1,-111 30-24,375-11 301,-94 4-54,-800 26-444,49-1 658,812-25-160,-304 23-7,0-24-14,319-7 19,-40-2 36,-113 9 0,178-2-30,0 1 0,1 1 0,-1 1 0,1 1 0,0 2 0,1 1 0,0 0 0,-37 22 0,55-26-18,0-1 1,-1-1 0,0 0 0,-10 4 0,14-7 5,1 0-1,-1 0 1,0 0 0,0-1-1,1 0 1,-1 0 0,0 0-1,0-1 1,1 1 0,-7-3-1,-1 1 0,0 0 0,0 1 0,-1 0-1,1 1 1,0 0 0,0 1 0,-19 3 0,-7 5-47,-38 13 1,45-11 55,0-2 0,-40 6 0,54-14 27,-1 2 0,1 0 0,-28 10 0,39-11-30,1 0 1,0 1 0,0 0 0,0 0-1,1 0 1,-1 0 0,1 1 0,-1 0 0,1-1-1,0 2 1,1-1 0,-1 0 0,1 1-1,0 0 1,-4 7 0,0 4-11,0 1-1,1 0 1,1 0 0,-6 32 0,-2 76-7,10-81 10,-12 119 4,-19 245 25,23-1 67,11-386-87,2-1-1,4 27 1,-5-41-9,0 0 0,1-1 0,0 1 0,0-1 0,0 1 0,1-1 0,-1 0 0,1 0 0,1 0 0,-1 0 0,1 0 0,7 7 0,5 1-6,2-1 1,0 0 0,0-1-1,1 0 1,0-2 0,1 0-1,-1-2 1,2 0 0,38 7-1,13-2 7,110 5-1,-176-17 6,356-2-27,-86-4-6,-206 8 26,136 23-1,104 59 5,-8-1 0,10-39 9,3-21 3,-59-6-3,191 15-36,2-30-60,290-79 149,-716 73-54,1 1 1,0 1-1,0 2 0,0 0 1,0 1-1,0 2 1,-1 0-1,1 1 0,-1 2 1,0 0-1,0 2 1,39 18-1,-48-19 0,1 1 40,0-1 1,31 9 0,-41-15-28,1 0 1,-1 0-1,1 0 1,0-1-1,-1 0 1,1 0-1,0 0 1,-1-1-1,1 0 1,-1 0-1,1 0 1,8-4 0,-4 1 3,-1-1 1,0 0 0,0-1 0,0 0 0,-1 0 0,0-1-1,0 0 1,-1 0 0,1-1 0,6-10 0,7-11 6,27-53 1,-27 45-10,188-289 21,-13 23 2,-156 232-38,-2-2-1,39-109 1,-37 62-34,-5-2 0,35-240 1,-68 348 10,0 5 20,-1 0-1,0 0 1,-1-13-1,0 20-45,0 0 0,-1 0 0,1 0 0,0 0 0,-1 0-1,1 0 1,-1 0 0,0 0 0,0 0 0,0 1 0,0-1 0,0 0-1,0 0 1,0 1 0,0-1 0,-1 1 0,1-1 0,-1 1 0,1 0 0,-3-2-1,-21-11-355,11 6 126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25 10674,'10'-21'775,"-10"21"-767,0 0 0,0 1 0,0-1 0,0 0 1,0 0-1,-1 0 0,1 0 0,0 0 0,0 0 0,0 0 0,0 0 0,0 0 0,0 0 0,-1 0 0,1 0 0,0 0 1,0 0-1,0 0 0,0 0 0,0 0 0,0 0 0,-1 0 0,1 0 0,0 0 0,0 0 0,0 0 0,0-1 0,0 1 1,0 0-1,0 0 0,0 0 0,-1 0 0,1 0 0,0 0 0,0 0 0,0 0 0,0 0 0,0-1 0,0 1 0,0 0 1,0 0-1,0 0 0,0 0 0,0 0 0,0 0 0,0 0 0,0-1 0,0 1 0,0 0 0,0 0 0,0 0 0,0 0 1,0 0-1,0 0 0,0-1 0,0 1 0,0 0 0,0 0 0,-13 8 130,-8 13 131,1 1-1,0 1 1,2 1 0,-24 39 0,-49 110 138,-251 642 295,200-456-527,-192 653 160,115 31-279,94 255 8,122-1174-65,-5 565-55,12-639-508,-4-50 592,0 0 1,0 0-1,0 0 1,0 1 0,0-1-1,0 0 1,0 0-1,0 0 1,0 1-1,0-1 1,0 0-1,0 0 1,-1 0-1,1 0 1,0 1 0,0-1-1,0 0 1,0 0-1,0 0 1,0 0-1,-1 1 1,1-1-1,0 0 1,0 0-1,0 0 1,0 0 0,-1 0-1,1 0 1,0 0-1,0 0 1,0 0-1,-1 0 1,1 1-1,0-1 1,0 0-1,0 0 1,-1 0 0,1 0-1,0 0 1,0 0-1,0 0 1,-1-1-1,1 1 1,0 0-1,0 0 1,0 0 0,-1 0-1,1 0 1,0 0-1,-12-6 73,-2-3 176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1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 12267,'-12'60'251,"3"1"1,3 0 0,2 0-1,3 1 1,3-1-1,11 73 1,3-35-114,5-2 0,4 0-1,38 95 1,-42-133-47,49 89 0,-58-127-64,0-1-1,2 0 0,0-1 1,1-1-1,0 0 1,2-1-1,27 22 1,-39-35-13,1 0 0,0 0 0,1-1 0,-1 1 1,1-1-1,-1-1 0,1 1 0,0-1 0,0 0 1,10 1-1,-13-3-2,0 0 1,0 0-1,0 0 1,0 0 0,0-1-1,0 1 1,0-1-1,0 0 1,0-1 0,0 1-1,0-1 1,0 1-1,-1-1 1,1 0 0,0-1-1,-1 1 1,0-1-1,0 1 1,4-5 0,0-1 18,1-1 0,-2 0 1,1-1-1,-1 0 0,-1 0 1,0 0-1,4-12 0,23-81 150,-29 93-166,71-286 255,47-160-188,2 104-68,-55 180-28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36 14427,'-2'-3'114,"0"0"0,0 1 0,0-1-1,0 1 1,0 0 0,-1 0 0,1 0 0,-1 0-1,0 0 1,1 0 0,-1 1 0,0-1 0,0 1-1,0 0 1,0 0 0,0 0 0,0 0 0,0 0 0,-1 1-1,1-1 1,0 1 0,0 0 0,0 0 0,-1 0-1,1 0 1,0 1 0,0 0 0,0-1 0,0 1 0,-1 0-1,-3 2 1,-2 1 19,1 1 1,-1 0-1,1 0 0,0 1 0,0 0 1,1 1-1,-1-1 0,1 1 0,-9 13 0,0 2-98,2 1-1,0 1 1,1 0-1,1 1 1,2 0-1,0 1 1,2 0-1,1 1 1,1-1-1,1 1 1,1 1-1,2-1 1,0 0-1,2 1 1,1-1-1,1 0 1,2 1-1,1-1 1,0-1-1,2 1 1,16 38-1,-19-56-69,1 1 0,0-1 0,0 0 0,1 0 0,0-1-1,1 1 1,0-1 0,0-1 0,0 1 0,13 8 0,-16-13-15,0-1-1,0 0 1,0 0 0,0 0 0,0 0 0,0 0 0,1-1 0,-1 0 0,1 0 0,-1 0 0,1 0 0,-1-1 0,1 0-1,-1 0 1,1 0 0,-1 0 0,1-1 0,0 1 0,-1-1 0,0-1 0,1 1 0,-1-1 0,0 1 0,1-1-1,-1 0 1,4-3 0,2-2-272,-1 0 0,1-1 0,-2 0 0,1 0 0,-1-1 0,0 0 0,-1-1 0,10-14 0,-3-1-210,0-1-1,13-37 1,-2-7-343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60 572 13795,'-6'6'307,"0"1"1,1 1-1,0-1 0,0 1 1,1 0-1,0 0 1,1 0-1,0 0 0,0 1 1,0-1-1,-1 13 0,0 3 92,2 0-1,0 47 1,2-53-303,2 1 1,0 0 0,6 25-1,-6-39-85,-1 1 0,1-1 0,-1 0 0,2 0 1,-1 0-1,0 0 0,1 0 0,0-1 0,0 1 0,0-1 0,1 0 0,0 0 0,-1 0 0,1 0 0,1 0 0,3 2 0,-5-4-10,0-1 0,-1 0 0,1 0 0,0-1 0,0 1-1,0 0 1,-1-1 0,1 1 0,0-1 0,0 0 0,0 0 0,0 0-1,0-1 1,0 1 0,-1-1 0,1 1 0,0-1 0,0 0-1,-1 0 1,1 0 0,0-1 0,-1 1 0,1 0 0,-1-1-1,0 0 1,1 0 0,-1 1 0,2-4 0,4-3 2,0 0-1,-1-1 1,0 0 0,0 0 0,-1 0 0,5-12-1,0-1 45,-2-1 0,0 1 0,-1-2 0,-2 1 0,0-1 0,4-38-1,-8 29 244,-1-1-1,-1 1 1,-2-1-1,-7-39 0,12 78-212,0 0-1,0 0 1,1 0-1,-1-1 1,1 1-1,6 4 0,-6-4-46,5 5-52,35 34-117,-41-41 119,1 0-1,-1 0 0,1-1 0,0 1 0,-1-1 0,1 0 0,0 0 0,1 0 0,-1-1 0,7 3 0,-8-4 10,-1 0 1,0 0-1,1-1 1,-1 1-1,0-1 1,1 1-1,-1-1 1,0 0-1,0 1 1,0-1-1,1-1 1,-1 1-1,0 0 1,0 0-1,0-1 1,-1 1-1,1-1 1,0 1-1,-1-1 1,3-3 0,4-5-8,0 0 0,10-19 0,-8 11 5,-7 13 13,1-1-1,0 1 1,0-1-1,1 1 1,-1 0 0,10-7-1,-13 11 1,1 0 0,-1 0 0,1 0 0,0 1 0,-1-1 0,1 0 0,0 1 0,-1-1 0,1 1 0,0 0 0,0 0 0,-1 0 0,1-1 0,0 2 0,0-1 0,-1 0 0,1 0 0,0 0 0,0 1 0,-1-1 0,1 1 0,0 0 0,-1-1 0,1 1 0,0 0 0,-1 0 0,1 0 0,-1 0 0,3 2 0,0 0 0,2 2-10,-1-1 0,1 0 0,0 0 0,10 4 0,-14-7 7,-1-1 1,1 1-1,0-1 0,0 1 1,-1-1-1,1 0 0,0 0 1,0 1-1,0-1 0,0-1 1,-1 1-1,1 0 0,0 0 1,0-1-1,0 1 0,-1-1 1,1 1-1,0-1 0,-1 0 1,1 1-1,0-1 0,2-2 0,0-1-4,1 0 0,-1-1 0,0 1 0,0-1-1,-1 0 1,1 0 0,5-11 0,17-44-19,-18 39 19,3-9 14,-9 23-1,0 0 1,1-1-1,0 1 0,0 0 1,1 1-1,7-12 1,-11 18-5,0-1 0,1 1-1,-1 0 1,0-1 0,0 1 0,1 0 0,-1 0 0,0-1 0,1 1 0,-1 0 0,0 0 0,1-1-1,-1 1 1,0 0 0,1 0 0,-1 0 0,0 0 0,1 0 0,-1 0 0,1-1 0,-1 1-1,0 0 1,1 0 0,-1 0 0,1 0 0,-1 0 0,0 0 0,1 0 0,-1 1 0,0-1 0,2 0-1,7 12 46,3 26 19,-10-32-53,2 10-86,1 0-1,1-1 0,11 23 1,-16-37 48,-1-1 1,0 1-1,1 0 1,-1-1-1,0 1 1,1 0-1,-1-1 1,1 1 0,-1-1-1,1 1 1,-1-1-1,1 1 1,-1-1-1,1 1 1,0-1-1,-1 0 1,1 1-1,0-1 1,-1 0-1,1 1 1,0-1 0,-1 0-1,1 0 1,0 0-1,0 0 1,-1 0-1,2 1 1,-1-2-17,0 1 1,-1-1-1,1 0 1,0 1-1,0-1 1,0 1-1,0-1 1,-1 0-1,1 0 1,0 1-1,-1-1 1,1 0-1,-1 0 1,1 0-1,-1 0 1,1-1-1,3-7-261,-1 1 0,-1 0 0,3-14 0,6-66-1014,-4-1 0,-4-90 0,-3 178 1337,-1 1 0,1-1 1,0 1-1,0-1 0,0 1 0,0 0 0,0-1 0,0 1 0,0-1 0,0 1 0,0-1 0,0 1 0,0-1 0,0 1 0,0-1 0,1 1 0,-1-1 1,0 1-1,0-1 0,0 1 0,1-1 0,-1 1 0,0 0 0,0-1 0,2 0 0,4 12 671,6 26 266,-5-12-319,11 25 0,-16-44-548,0-1-1,1 1 0,0-1 0,0 0 1,1 1-1,-1-1 0,1-1 1,0 1-1,0 0 0,8 5 0,-11-9-75,0 0-1,0-1 1,0 1-1,0-1 1,0 1-1,0 0 1,0-1-1,0 0 1,0 1-1,0-1 1,0 0-1,0 1 1,0-1-1,0 0 1,0 0-1,1 0 1,-1 0-1,0 0 1,0 0-1,0 0 1,0 0-1,0-1 1,0 1-1,0 0 1,1-1-1,-1 1 1,0-1-1,0 1 1,0-1-1,1 0 1,1-2 27,-1 0 1,1-1 0,0 1-1,-1-1 1,0 1-1,4-8 1,-5 9-3,0-1 0,1 0 1,-1 0-1,1 0 1,0 1-1,0-1 0,0 1 1,0 0-1,4-4 0,-3 6-22,-1 0 0,0 0 0,1 0 0,-1 0-1,0 1 1,1-1 0,-1 1 0,0-1 0,0 1 0,3 1 0,8 2 8,-10-4-28,-1 1 0,1-1 1,0 0-1,-1 0 0,1 0 0,-1 0 0,1 0 0,0-1 1,-1 1-1,1-1 0,-1 0 0,1 0 0,2-1 1,-4 2-7,-1-1 1,0 1-1,1 0 0,-1 0 1,0 0-1,1 0 1,-1 0-1,0 0 1,1-1-1,-1 1 1,0 0-1,1 0 1,-1 0-1,1 0 1,-1 0-1,0 0 1,1 0-1,-1 1 0,1-1 1,-1 0-1,0 0 1,1 0-1,-1 0 1,0 0-1,1 1 1,-1-1-1,0 0 1,1 0-1,-1 0 1,0 1-1,1-1 1,4 15-211,-3 21-517,-2-31 452,0 66-2216,1-58 1884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13403,'2'1'229,"1"0"0,0 0 0,-1-1 0,1 1 0,0 0 0,0-1 0,-1 0 0,1 0 0,0 0 0,0 0 0,0 0 0,-1 0 0,1-1 0,0 1 0,0-1 0,-1 0 0,4-1 0,-1 0-79,-1 0 1,-1-1 0,1 1-1,0-1 1,-1 0-1,1 0 1,-1 0 0,0-1-1,0 1 1,3-5-1,-2 2-85,1-1 1,-1 0-1,-1 0 0,0 0 0,0-1 0,0 1 0,-1-1 1,0 1-1,0-1 0,-1 0 0,0 0 0,0-11 0,-1 18-59,0-1 1,0 1-1,0-1 0,0 1 0,0-1 0,-1 1 0,1 0 0,-1-1 1,1 1-1,-1 0 0,1-1 0,-1 1 0,0 0 0,1 0 0,-1-1 0,0 1 1,-2-1-1,3 1-2,-1 1 1,0-1 0,0 1 0,0 0-1,1-1 1,-1 1 0,0 0-1,0 0 1,0-1 0,0 1 0,0 0-1,0 0 1,0 0 0,0 0-1,1 0 1,-1 0 0,0 1 0,0-1-1,0 0 1,-1 1 0,-1 0 4,-1 1 0,1-1 0,0 1 0,0 0-1,0 0 1,1 0 0,-1 1 0,0-1 0,1 1 0,-1-1 0,1 1 0,0 0 0,-2 3 0,-3 9 4,0-1 0,2 1 0,-1 0 0,2 1-1,0-1 1,1 1 0,0 0 0,2 0 0,-1-1 0,2 1 0,0 0 0,1 0 0,1 0 0,0 0-1,2 0 1,-1-1 0,11 27 0,-13-39-28,0 0 0,1 0-1,-1-1 1,1 1 0,-1 0-1,1-1 1,0 0 0,0 1 0,0-1-1,0 0 1,1 0 0,-1 0 0,0 0-1,1 0 1,-1-1 0,1 1 0,0-1-1,0 0 1,-1 0 0,1 0 0,0 0-1,0 0 1,0 0 0,0-1-1,0 0 1,0 1 0,0-1 0,0 0-1,0 0 1,0-1 0,0 1 0,0-1-1,0 1 1,0-1 0,0 0 0,0 0-1,4-3 1,6-2-411,-1 0 0,0-2-1,0 1 1,0-2 0,-1 1 0,18-20 0,38-44-952,-36 33 503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45 458 15659,'0'-1'57,"0"1"0,0 0-1,0-1 1,0 1-1,0 0 1,0-1-1,-1 1 1,1 0 0,0-1-1,0 1 1,0 0-1,0 0 1,-1-1 0,1 1-1,0 0 1,0 0-1,0-1 1,-1 1 0,1 0-1,0 0 1,-1 0-1,1-1 1,0 1 0,0 0-1,-1 0 1,1 0-1,0 0 1,-1 0 0,1 0-1,0 0 1,-1 0-1,1 0 1,0-1-1,-1 1 1,0 1 0,-8 8 940,-4 22-28,9-14-906,0 0 0,2 1 0,0-1 0,0 1 0,2 0 0,1 0 0,0-1 0,1 1 0,0 0 0,2-1 0,6 20 0,-9-34-82,0 0-1,1 0 1,-1 0 0,1 0-1,-1 0 1,1 0-1,0 0 1,0 0 0,1-1-1,-1 1 1,4 2 0,-5-4 6,0-1 0,-1 1 1,1-1-1,0 0 1,0 1-1,-1-1 1,1 0-1,0 0 0,0 0 1,-1 0-1,1 1 1,0-1-1,0 0 0,0 0 1,-1 0-1,1 0 1,0-1-1,0 1 1,0 0-1,0-1 0,1 1-12,-1-1-1,1 0 0,-1 0 0,1 0 1,-1 0-1,0-1 0,1 1 0,-1 0 0,0-1 1,0 1-1,0 0 0,0-1 0,0-1 1,6-9-156,-2-1 0,0 0 1,-1 0-1,0 0 1,0 0-1,1-19 1,5-88-1000,-10 113 1110,4-62-284,-4-1-1,-3 0 1,-3 0 0,-3 1 0,-21-80 0,27 141 1374,1 13-473,3 13 41,35 87 113,-23-72-458,17 66 0,1 93 845,1 10 47,-22-177-1026,-10-25-108,0 0-1,0 0 0,0 0 1,0 0-1,0 0 1,-1 0-1,1 0 0,0 0 1,0 0-1,0 0 0,0-1 1,0 1-1,0 0 0,0 0 1,1 0-1,-1 0 0,0 0 1,0 0-1,0 0 0,0 0 1,0 0-1,0 0 1,0 0-1,0 0 0,0 0 1,0 0-1,0 0 0,0-1 1,0 1-1,0 0 0,0 0 1,0 0-1,0 0 0,0 0 1,0 0-1,0 0 0,0 0 1,1 0-1,-1 0 1,0 0-1,0 0 0,0 0 1,0 0-1,0 0 0,0 0 1,0 0-1,0 0 0,0 0 1,0 0-1,0 0 0,0 0 1,0 0-1,1 0 0,-1 0 1,0 0-1,0 0 1,0 0-1,0 0 0,0 0 1,0 0-1,0 0 0,0 0 1,0 0-1,0 0 0,0 1 1,0-1-1,0 0 0,0 0 1,0 0-1,-1-16-10,-1 0-22,-1 1 0,-1-1 0,-1 1 0,0 0 0,-1 0 0,0 0 0,-2 1 0,-15-25 0,23 39 28,-1-1-1,1 1 1,0-1-1,0 1 0,-1-1 1,1 1-1,0-1 1,-1 1-1,1-1 1,-1 1-1,1 0 0,-1-1 1,1 1-1,0 0 1,-1-1-1,1 1 1,-1 0-1,0 0 0,1-1 1,-1 1-1,1 0 1,-1 0-1,1 0 1,-1 0-1,1 0 0,-1 0 1,0 0-1,1 0 1,-1 0-1,1 0 1,-1 0-1,0 0 0,0 1-1,1 0-1,-1 0 0,0 0 0,1 0 0,-1 0 0,1 0 0,-1 0 0,1 0 0,0 0 0,-1 0 0,1 0 0,0 0 0,0 0 1,0 2-1,-1 5-76,1-1 0,0 0 1,1 0-1,1 9 0,5-3-550,-3-12-140,-4-8-376,-1-2 956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 10802,'0'-1'299,"3"-22"1447,-3 23-1698,1-1 1,-1 1-1,0 0 1,0 0 0,0-1-1,0 1 1,0 0-1,0 0 1,0-1 0,0 1-1,0 0 1,0-1-1,0 1 1,0 0 0,0 0-1,0-1 1,0 1 0,0 0-1,0-1 1,0 1-1,0 0 1,-1 0 0,1-1-1,0 1 1,0 0-1,0 0 1,0-1 0,-1 1-1,1 0 1,0 0 0,0 0-1,0-1 1,-1 1-1,1 0 1,0 0 0,0 0-1,-1 0 1,1 0-1,0-1 1,0 1 0,-1 0-1,1 0 1,0 0-1,-1 0 1,1 0 0,0 0-1,0 0 1,-1 0 0,1 0-1,0 0 1,-1 0-1,1 0 1,0 0 0,0 0-1,-1 0 1,1 1-1,0-1 1,0 0 0,-1 0-1,1 0 1,0 0 0,0 0-1,-1 1 1,1-1-1,0 0 1,0 0 0,0 0-1,-1 1 1,-2 1 105,1 1 1,0 0-1,-1-1 1,1 1 0,0 0-1,0 0 1,0 0-1,1 0 1,-3 5-1,-11 36 295,12-34-351,-8 28-65,2 0-1,1 1 0,3 0 0,0 0 1,3 0-1,1 1 0,2-1 1,8 47-1,-8-78-31,1 0 1,-1-1-1,2 1 0,-1 0 1,6 9-1,-8-15-1,1-1-1,-1 0 1,1 0 0,-1 0 0,1 0 0,0 1-1,0-1 1,-1 0 0,1 0 0,0 0-1,0-1 1,0 1 0,0 0 0,0 0-1,0 0 1,0-1 0,1 1 0,-1 0 0,0-1-1,0 1 1,0-1 0,1 0 0,-1 1-1,0-1 1,1 0 0,-1 0 0,0 0-1,0 0 1,1 0 0,-1 0 0,0 0 0,1 0-1,-1 0 1,0-1 0,0 1 0,1-1-1,-1 1 1,0-1 0,2 0 0,4-4-18,-1 1 1,0-1 0,0 0 0,-1 0 0,0-1 0,0 0 0,0 0-1,0 0 1,4-8 0,1-5-259,0-1 0,8-21-1,-9 14-40,-1 0 1,-1-1-1,-1 0 0,-2 0 0,1-30 0,-4-11-209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2 366 15131,'-1'6'276,"1"-1"0,-1 0 0,1 0 1,0 1-1,1-1 0,-1 0 0,1 0 0,2 9 0,15 42 422,-14-43-487,24 57-123,3-2-1,3 0 1,3-3 0,2-1-1,60 73 1,-83-119-86,-16-18-1,0-1-1,0 1 1,0 0-1,0 0 0,0-1 1,0 1-1,0 0 1,0 0-1,0-1 0,0 1 1,0 0-1,0 0 1,0-1-1,0 1 0,0 0 1,0 0-1,0-1 1,0 1-1,0 0 0,0 0 1,0 0-1,1-1 1,-1 1-1,0 0 0,0 0 1,0 0-1,0-1 1,1 1-1,-1 0 0,0 0 1,0 0-1,0 0 1,1-1-1,-1 1 0,0 0 1,0 0-1,0 0 1,1 0-1,-1 0 0,0 0 1,0 0-1,1 0 1,-1 0-1,0 0 0,0 0 1,1 0-1,-1 0 0,0 0 1,0 0-1,1 0 1,-1 0-1,0 0 0,0 0 1,1 0-1,-1 0 1,0 0-1,0 0 0,1 0 1,-1 1-1,0-1 1,0 0-1,0 0 0,1 0 1,-1 0-1,0 1 1,0-1-1,-2-11 11,-1 0-1,0 0 0,-1 0 1,0 1-1,-1-1 1,0 1-1,0 0 1,-8-10-1,-1-3 0,14 23-10,-10-19 13,-1 1 0,0 1 0,-17-19 0,21 31-13,8 13-1,4 1-2,1 0 0,-1-1 0,2 0 0,-1 0 0,1 0 1,1-1-1,12 11 0,-8-9-7,0-1 1,0 0-1,0-1 1,1 0-1,14 5 1,-23-10 6,0-1 1,0 1 0,0-1-1,0 0 1,0-1-1,0 1 1,0-1 0,0 0-1,0 0 1,1 0-1,-1 0 1,0-1 0,0 0-1,0 0 1,0 0-1,0 0 1,0 0 0,0-1-1,-1 0 1,1 0-1,0 0 1,4-3 0,-3 0 4,0 0 0,0 0 1,-1 0-1,0-1 1,0 1-1,0-1 0,0 0 1,-1 0-1,0 0 1,0-1-1,-1 1 0,4-13 1,-3 4 52,0 1 0,-1-1-1,-1 0 1,0 0 0,-1 0 0,0 0 0,-1 1 0,-1-1 0,-1 0-1,0 0 1,0 1 0,-2 0 0,-7-19 0,12 32-44,-1 0 0,1 0 0,-1 0 0,1 0 0,-1 0 0,0 0 0,1 0 0,-1 0 0,0 1 0,0-1 0,1 0 0,-1 0 0,0 0 0,0 1 0,0-1 0,0 1 0,0-1 0,0 0 0,-2 0 0,3 2-2,-1-1 0,0 0 0,1 0 0,-1 0 1,1 1-1,-1-1 0,1 0 0,-1 1 0,1-1 0,-1 0 0,1 1 1,-1-1-1,1 1 0,-1-1 0,1 1 0,0-1 0,-1 1 0,1-1 1,0 1-1,-1-1 0,1 1 0,0-1 0,0 1 0,-1 1 0,-1 4 30,0 1 0,1-1 1,0 1-1,0 0 0,0 10 0,3 15-22,1-1 1,1 1-1,2-1 1,2 1-1,0-2 1,2 1-1,18 37 1,-24-60-28,0-1-1,0 0 1,0-1 0,1 1 0,10 10 0,-15-16-5,1 0 0,0 0 0,0 0 1,0 0-1,0 0 0,0-1 0,0 1 0,0 0 1,0-1-1,0 1 0,0-1 0,0 1 0,0-1 1,0 1-1,0-1 0,1 0 0,-1 0 0,0 1 1,0-1-1,0 0 0,1 0 0,-1 0 1,0 0-1,0 0 0,0-1 0,1 1 0,-1 0 1,0-1-1,0 1 0,0 0 0,0-1 0,0 1 1,0-1-1,0 0 0,0 1 0,0-1 0,0 0 1,0 0-1,0 0 0,0 1 0,0-1 1,0 0-1,-1 0 0,1 0 0,-1 0 0,2-2 1,3-6-283,-1 0 1,0 0 0,0-1 0,-1 1 0,0-1-1,-1 0 1,3-19 0,1-76-1757,-6 98 2036,2-56-910,-4 1 0,-1 0 0,-22-106 1,21 156 2511,1 13-574,1 21-475,2-1-240,4 97 1313,-3-103-1449,1 0 1,1-1-1,1 1 1,0-1-1,11 26 0,-14-37-139,0 0-1,1 0 0,0 0 0,-1-1 0,1 1 0,0-1 0,1 1 0,-1-1 0,0 0 0,4 3 0,-5-4-14,1-1 0,-1 1 0,1 0 0,-1-1 0,1 1 0,-1-1 0,1 1 0,-1-1 0,1 0-1,-1 0 1,1 1 0,0-1 0,-1 0 0,1 0 0,-1-1 0,1 1 0,-1 0 0,1-1 0,-1 1 0,1 0 0,-1-1 0,1 0 0,-1 1 0,2-2 0,5-3 8,0-1-1,-1 0 1,0 0-1,0-1 1,0 0 0,-1 0-1,0 0 1,-1-1-1,1 0 1,-1 0 0,-1 0-1,0-1 1,5-13-1,1-5 44,-1-1-1,-2-1 1,5-32-1,-7 21 100,-1-1 0,-3-69 1,-2 85-13,-2 0 0,0 1-1,-2-1 1,-1 0 0,-13-33 0,17 53-81,0 0-1,-1 0 1,1 0-1,-1 0 1,-6-7-1,9 12-51,-1-1 0,1 1 0,-1-1 0,1 1 0,0 0 0,-1-1 0,1 1 0,-1-1-1,1 1 1,-1 0 0,1 0 0,-1-1 0,0 1 0,1 0 0,-1 0 0,1 0 0,-1 0 0,1-1 0,-1 1 0,0 0-1,0 0 1,0 1 1,0-1 0,1 1 0,-1-1-1,1 1 1,-1-1 0,0 1 0,1-1-1,-1 1 1,1 0 0,-1-1 0,1 1-1,0-1 1,-1 1 0,1 0 0,-1 0-1,1-1 1,0 1 0,0 0 0,0 0-1,-1-1 1,1 2 0,-2 8 33,1 0 1,0 0 0,1 0 0,0 0-1,0 0 1,1 0 0,0 0-1,1 0 1,4 14 0,33 88 45,-28-83-122,2-1-1,20 33 1,-27-52-60,-1-1-1,1 0 1,1 1-1,0-2 1,0 1-1,0-1 1,1 0-1,0-1 1,0 0-1,16 9 1,-21-14 70,0 1 1,0-1 0,1 0-1,-1 0 1,0 0 0,0 0 0,1 0-1,-1-1 1,0 1 0,1-1-1,-1 0 1,0 0 0,1-1 0,-1 1-1,0 0 1,1-1 0,-1 0-1,0 0 1,0 0 0,0 0-1,0-1 1,5-2 0,27-21-263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14827,'-3'-14'1042,"4"35"-662,-1-14-319,28 299 1365,-18-229-1119,41 147-1,-48-211-287,1-1 0,1 0 0,0 0 0,0-1 1,2 0-1,13 21 0,-19-31-19,0 1 0,1-1 1,-1 1-1,0-1 1,1 0-1,-1 0 1,1 0-1,-1 0 0,1 0 1,-1 0-1,1 0 1,0 0-1,-1-1 1,1 1-1,0-1 0,0 1 1,0-1-1,-1 0 1,1 0-1,0 1 1,2-1-1,-2-1 1,1 0 1,-1 1-1,0-1 1,0 0-1,0 0 1,0 0-1,0-1 1,0 1-1,0 0 0,0-1 1,0 1-1,-1-1 1,1 0-1,2-2 1,3-5 5,-1-1 1,0 0-1,0-1 1,-1 1-1,5-15 1,8-26 165,-3-1 1,-2-1-1,-2 0 1,-3 0 0,2-74-1,-12 114 67,-2 23-8,-3 41-61,2 0 1,4 98-1,1-140-175,4 44-26,-3-51 26,-1 1 0,0-1 0,1 1-1,-1-1 1,1 0 0,0 0 0,0 1 0,0-1-1,0 0 1,0 0 0,0 0 0,1 0-1,-1 0 1,1 0 0,-1-1 0,1 1 0,3 3-1,-4-5 3,0 0 0,0 0 0,0 1 0,0-1 0,0 0-1,0 0 1,-1 0 0,1 0 0,0 0 0,0 0 0,0 0-1,0 0 1,0 0 0,0-1 0,0 1 0,0 0 0,-1-1-1,1 1 1,0 0 0,0-1 0,0 1 0,-1-1 0,2-1-1,18-17-27,-3-6-1,-1-1 1,25-54 0,-27 51 39,1-1 1,24-32-1,-39 61-8,1 0 1,0 0-1,0 0 1,0 0-1,-1 0 1,1 0-1,0 0 1,0 0-1,0 0 1,0 1-1,0-1 1,1 0-1,-1 1 1,0-1-1,2 0 0,-2 1 0,-1 0 0,1 0 0,-1 0 0,1 0 0,0 0 0,-1 1 0,1-1 0,-1 0 0,1 0 0,-1 0 0,1 1 0,0-1 0,-1 0 0,1 0 0,-1 1 0,1-1 0,-1 1 0,0-1 0,1 0 0,-1 1 0,1-1 0,0 2 0,1 2 5,1 1-1,-1 0 0,0 0 1,0 0-1,2 9 0,-1-5-2,3 13 11,11 30 1,-17-49-14,2 0 1,-1-1-1,0 1 0,0 0 0,1-1 0,0 1 0,-1-1 1,1 0-1,0 1 0,0-1 0,0 0 0,1 0 1,2 2-1,-3-3 1,-1-1 1,1 1 0,-1-1 0,1 0 0,-1 0-1,1 0 1,-1 0 0,1 0 0,0 0-1,-1 0 1,1 0 0,-1 0 0,1-1-1,-1 1 1,0-1 0,1 1 0,-1-1 0,1 1-1,-1-1 1,0 0 0,1 0 0,-1 0-1,0 0 1,0 0 0,0 0 0,2-1-1,3-4 18,0-1 0,0 0-1,6-9 1,-9 12-7,36-54 115,-22 31-42,2 1 1,30-33-1,-46 56-70,0 0 0,0 0 0,1 0 0,-1 0 0,1 0 0,0 1 0,7-4 0,-9 5-11,-1 1-1,1 0 1,-1-1 0,1 1-1,-1 0 1,0 0 0,1 0-1,-1 0 1,1 0-1,-1 0 1,1 0 0,-1 0-1,1 1 1,-1-1 0,0 1-1,1-1 1,-1 1 0,0-1-1,1 1 1,-1 0 0,0 0-1,0-1 1,1 1 0,-1 0-1,0 0 1,0 0 0,0 0-1,1 3 1,3 3 9,0 1 0,0-1 0,-1 1 0,0 1 0,-1-1 0,4 10 0,13 59 57,-15-56-47,1 11 8,-5-22-20,1 0 0,1 0 0,4 14 0,-7-24-12,0 0 0,0 0 0,0 0 1,0-1-1,0 1 0,0 0 0,0 0 0,0 0 0,0 0 0,0 0 0,0 0 0,0 0 0,0 0 0,0 0 0,0 0 0,0 0 0,0 0 0,1 0 0,-1 0 0,0 0 1,0 0-1,0 0 0,0 0 0,0 0 0,0-1 0,0 1 0,0 0 0,0 0 0,0 0 0,0 0 0,0 0 0,0 0 0,0 0 0,0 0 0,0 0 0,0 0 1,0 0-1,1 0 0,-1 0 0,0 0 0,0 0 0,0 0 0,0 0 0,0 0 0,0 0 0,0 0 0,0 0 0,0 0 0,0 0 0,0 0 0,0 0 0,0 0 0,0 1 1,0-1-1,0 0 0,0 0 0,1 0 0,-1 0 0,1-11-22,1-13-85,-2 13 60,1-6-358,-1 0 1,-1 0-1,-1 0 0,0 1 1,-1-1-1,-5-17 1,6 30-127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34 647 12875,'-6'-15'264,"0"0"0,1 0 0,0-1 0,2 0 1,0 1-1,0-1 0,2 0 0,0-1 0,1 1 0,0 0 1,2 0-1,2-18 0,-3 31-219,0-1 0,1 0 0,-1 1 0,1-1 0,-1 1 0,5-7 0,-6 10-37,1-1-1,-1 1 1,1-1-1,-1 0 1,1 1 0,-1-1-1,1 1 1,0-1-1,-1 1 1,1 0 0,-1-1-1,1 1 1,0 0-1,0-1 1,-1 1 0,1 0-1,0 0 1,-1-1-1,1 1 1,0 0 0,0 0-1,-1 0 1,1 0-1,0 0 1,0 0 0,-1 0-1,1 0 1,0 1-1,0-1 1,-1 0 0,1 0-1,0 1 1,0-1-1,-1 0 1,1 1 0,0-1-1,-1 0 1,1 1-1,-1-1 1,1 1 0,-1-1-1,1 1 1,0 0-1,4 4 6,0 1 0,-1 0 0,0-1-1,0 1 1,0 1 0,4 10 0,17 47-1,-19-45-3,34 103 18,-20-58 16,53 117 0,-69-172-30,1-1 0,0 1 0,0-1 0,1-1-1,0 1 1,14 12 0,-19-18-5,1-1-1,0 0 1,-1 1 0,1-1 0,0 0-1,0 0 1,0 0 0,0 0 0,0-1-1,0 1 1,0 0 0,0-1 0,0 1-1,0-1 1,1 0 0,-1 0 0,0 0-1,0 0 1,0 0 0,0 0 0,0-1-1,0 1 1,1-1 0,-1 1 0,0-1-1,0 0 1,0 0 0,0 0-1,-1 0 1,1 0 0,0 0 0,0 0-1,-1-1 1,1 1 0,-1-1 0,3-1-1,2-4 22,-1 0 0,0 0 0,0-1-1,0 0 1,-1 1 0,0-1 0,0-1-1,3-13 1,16-75 151,-21 87-161,7-45 158,-2 0 1,-3-1 0,-2 0-1,-2 0 1,-3 0-1,-12-67 1,12 109 23,4 21-27,6 28 39,34 91 55,-32-106-273,0-1 0,1 0 0,1 0 0,15 20 0,-25-37 2,1 0 0,0 0 1,0 1-1,0-2 1,0 1-1,0 0 1,0 0-1,0-1 0,1 1 1,-1-1-1,1 1 1,4 1-1,-6-3 3,0 0 0,0 0 0,0 0 0,1 0 0,-1-1 0,0 1 0,0 0 0,0 0 0,1-1 0,-1 1 0,0 0 0,0-1 0,0 0 0,0 1 0,0-1 0,0 1 0,0-1 0,0 0 0,0 0 0,0 0 0,0 1 0,-1-1 0,1 0 0,0 0 0,-1 0 0,1 0 0,0 0 0,-1-1 0,1 1 0,-1 0 0,0 0 0,1-2 0,4-10 13,0-1-1,-2 0 1,1 0 0,-2 0-1,2-28 1,-4-76 153,0 116-164,-1-34 150,-1 0 0,-3-1-1,-16-66 1,16 91-51,2 11 14,2 18-4,3-1-98,0 0 0,2-1 0,0 0-1,0 0 1,1 0 0,1-1 0,1 1 0,15 25 0,-21-39-13,-1 0-1,1 0 1,-1-1 0,1 1-1,-1 0 1,1 0 0,0-1-1,-1 1 1,1 0-1,0-1 1,0 1 0,-1 0-1,1-1 1,0 1 0,0-1-1,0 0 1,0 1 0,0-1-1,-1 0 1,1 1 0,0-1-1,0 0 1,0 0 0,0 0-1,0 0 1,0 0 0,0 0-1,0 0 1,0 0 0,0 0-1,0 0 1,0-1 0,0 1-1,0 0 1,0-1 0,-1 1-1,1 0 1,0-1 0,0 1-1,0-1 1,0 1 0,-1-1-1,1 0 1,0 1 0,-1-1-1,1 0 1,0 0-1,0 0 1,2-5 0,1 0 0,-1 1 0,0-1 0,-1 0 0,0 0 0,2-7 0,5-22 10,6-64 0,3-19-25,-18 118 13,0 0 1,0-1-1,0 1 1,0 0-1,0-1 1,0 1-1,0 0 1,0-1-1,1 1 1,-1 0-1,0-1 1,0 1-1,0 0 1,0-1-1,0 1 1,0 0-1,1 0 1,-1-1-1,0 1 1,0 0-1,0 0 0,1-1 1,-1 1-1,0 0 1,0 0-1,1 0 1,-1-1-1,0 1 1,1 0-1,-1 0 1,0 0-1,0 0 1,1 0-1,-1-1 1,0 1-1,1 0 1,-1 0-1,0 0 1,1 0-1,-1 0 1,0 0-1,1 0 1,-1 0-1,0 0 1,1 0-1,-1 1 0,0-1 1,1 0-1,-1 0 1,0 0-1,1 0 1,-1 0-1,0 1 1,0-1-1,1 0 1,-1 0-1,0 0 1,0 1-1,1-1 1,-1 1-1,15 18-38,-13-16 34,36 56-59,29 41 6,-57-86 45,2 0 0,0-1 0,1 0 1,20 16-1,-29-25-5,0-2 1,1 1-1,-1 0 1,0-1-1,10 4 0,-13-6 0,0 0-1,0 1 0,0-1 0,1 0 0,-1 0 0,0 0 0,0 0 0,0 1 0,0-2 0,0 1 0,0 0 0,0 0 0,0 0 0,0 0 0,0-1 0,0 1 0,0 0 0,0-1 0,0 1 1,0-1-1,0 1 0,0-1 0,0 0 0,0 1 0,0-1 0,-1 0 0,1 0 0,0 0 0,-1 1 0,1-1 0,0 0 0,-1 0 0,1 0 0,0-2 0,0 0-153,0-1-1,0 1 0,0-1 0,0 1 0,-1-1 0,1 0 1,-1 1-1,0-1 0,0 0 0,-1 1 0,1-1 1,-1 0-1,1 1 0,-1-1 0,0 1 0,-1-1 0,-1-4 1,-2-1-70,1 0 0,-2 0 0,1 1 0,-1 0 0,-9-9 0,-17-15-716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13099,'0'0'36,"0"0"0,0 1 0,0-1 1,0 0-1,0 0 0,0 0 0,0 0 0,0 0 0,0 0 1,0 0-1,0 1 0,0-1 0,1 0 0,-1 0 1,0 0-1,0 0 0,0 0 0,0 0 0,0 0 1,0 0-1,0 0 0,1 0 0,-1 0 0,0 0 0,0 0 1,0 0-1,0 0 0,0 0 0,1 0 0,-1 0 1,0 0-1,0 0 0,0 0 0,0 0 0,0 0 0,0 0 1,0 0-1,1 0 0,-1 0 0,0 0 0,0 0 1,0 0-1,0 0 0,0 0 0,0-1 0,0 1 1,1 0-1,-1 0 0,0 0 0,0 0 0,0 0 0,0 0 1,0 0-1,0 0 0,0-1 0,0 1 0,0 0 1,0 0-1,8 12 361,58 85 2218,-21-32-2200,-35-51-351,237 378 1190,-224-355-1229,-22-43-69,-3-5-8,-11-26-121,-4-6-17,3 0-1,1-1 1,-8-56-1,20 97 186,1 0 0,-1 1 0,1-1 0,0 0 0,0 1 0,1-1 0,-1 0 0,0 0 0,1 1 0,0-1 0,1-4 0,-1 5 7,0 1 0,1-1 1,-1 1-1,0 0 0,0 0 0,1 0 0,-1-1 1,1 1-1,-1 1 0,1-1 0,-1 0 0,1 0 1,0 0-1,-1 1 0,1-1 0,0 1 0,-1 0 1,3-1-1,1 0 2,0 0 0,-1 0 0,1-1 0,-1 0 0,1 0 0,-1 0 0,0 0 0,0 0 1,0-1-1,0 0 0,0 0 0,6-7 0,-6 5 3,0 0-1,0-1 1,-1 1 0,0-1-1,0 0 1,0 0 0,-1 0-1,0 0 1,2-8 0,2-16 64,-1 0 1,-2-1 0,-1 0 0,-2 1-1,0-1 1,-2 0 0,-2 1 0,0-1-1,-11-34 1,5 35 107,10 29-173,-1 1 1,1-1-1,0 1 0,0 0 0,0-1 1,0 1-1,-1 0 0,1-1 1,0 1-1,0 0 0,-1-1 1,1 1-1,0 0 0,-1-1 1,1 1-1,0 0 0,-1 0 0,1 0 1,0-1-1,-1 1 0,1 0 1,0 0-1,-1 0 0,1 0 1,-1-1-1,1 1 0,-1 0 0,0 1 2,1-1 0,0 0-1,-1 0 1,1 1-1,-1-1 1,1 0-1,0 1 1,-1-1-1,1 1 1,0-1 0,-1 1-1,1-1 1,0 0-1,-1 1 1,1-1-1,0 1 1,0-1-1,0 1 1,0-1 0,-1 1-1,1 0 1,-2 11 37,1 0 0,0 0 1,0 0-1,1 0 1,3 21-1,14 66 43,-14-89-82,1 10 1,18 76 5,-19-87-19,-1-1-1,1 0 1,1 0 0,0 0-1,0 0 1,0-1-1,1 0 1,9 11-1,-14-18 7,1 1-1,-1 0 0,1-1 1,0 1-1,-1 0 0,1-1 1,0 1-1,-1-1 0,1 1 1,0-1-1,0 0 0,0 1 0,-1-1 1,1 0-1,0 1 0,0-1 1,0 0-1,0 0 0,0 0 1,-1 0-1,1 0 0,0 0 1,0 0-1,0 0 0,0 0 1,0 0-1,0 0 0,-1 0 0,1-1 1,0 1-1,0 0 0,0-1 1,-1 1-1,1-1 0,0 1 1,0-1-1,-1 1 0,1-1 1,0 1-1,-1-1 0,1 0 1,-1 1-1,1-1 0,-1 0 0,1 0 1,-1 1-1,1-1 0,0-1 1,2-5-11,1-1 0,-1 0 0,0 1 1,2-10-1,-3 10 5,3-12-12,12-34-22,-17 50 39,1 1 1,0-1-1,1 1 0,-1 0 1,0 0-1,1 0 1,-1 0-1,1 0 0,0 0 1,-1 0-1,1 0 1,0 1-1,0-1 0,0 0 1,1 1-1,-1 0 1,3-2-1,-3 3 1,0 0 0,0-1-1,-1 1 1,1 0 0,0 0 0,0 1-1,0-1 1,0 0 0,0 1 0,-1-1-1,1 1 1,0-1 0,0 1 0,0 0-1,-1 0 1,1 0 0,-1 0 0,1 0-1,-1 0 1,3 2 0,27 30-10,-28-29 11,47 63 0,-45-59-2,0 1 1,0 0-1,-1 0 1,0 0-1,-1 0 1,4 13-1,-7-21 29,1 1 0,-1-1 0,0 0 0,1 0 0,-1 1 0,0-1 0,0 0 0,0 0 0,0 1 0,0-1 0,0 0 0,0 0 0,0 0 0,-1 1 0,1-1 0,0 0 0,-1 0 0,1 0 0,-1 1 0,1-1 0,-1 0 0,0 0 0,1 0 0,-1 0 0,0 0 0,0 0 0,0 0 0,0-1 0,0 1 0,0 0 0,0 0 0,0-1 0,0 1 0,0 0 0,0-1 0,0 1 0,0-1 0,-1 0 0,1 1 0,0-1 0,0 0 0,0 0 0,-2 1 0,-4-1 46,1 0 0,0-1 0,0 0 0,0 0 0,-1 0-1,1 0 1,-10-5 0,-29-13 246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14379,'1'-1'1144,"8"-2"-856,4 0-128,2-3 577,7-1-745,2-3 48,5 3 16,10 2-64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15619,'100'227'2407,"27"54"-1088,-123-273-1276,-1-2 15,0 1 0,0 0-1,1-1 1,0 0 0,8 9 0,-12-15-56,0 1 0,0-1 1,0 0-1,0 0 0,1 0 1,-1 0-1,0 0 0,0 0 1,0 0-1,0 0 0,1 0 1,-1 0-1,0 0 0,0 0 0,0 0 1,0 0-1,1 0 0,-1 0 1,0 0-1,0 0 0,0 0 1,1 0-1,-1 0 0,0 0 1,0 0-1,0 0 0,0 0 1,1 0-1,-1 0 0,0 0 0,0 0 1,0 0-1,0-1 0,0 1 1,1 0-1,-1 0 0,0 0 1,0 0-1,0 0 0,0-1 1,0 1-1,0 0 0,0 0 0,0 0 1,0 0-1,0-1 0,1 1 1,-1 0-1,0 0 0,0 0 1,0 0-1,0-1 0,0 1 1,0 0-1,0 0 0,0 0 0,0 0 1,-1-1-1,1 1 0,0 0 1,0 0-1,0-1 0,0-14 54,-4-8-7,0 1-1,-2-1 0,-12-33 1,-34-66 90,36 87-112,-5-1-34,21 36 6,0 0 1,0-1-1,0 1 0,0 0 1,0 0-1,0 0 1,0-1-1,0 1 1,0 0-1,-1 0 1,1 0-1,0 0 0,0-1 1,0 1-1,0 0 1,0 0-1,0 0 1,-1 0-1,1 0 1,0 0-1,0-1 0,0 1 1,0 0-1,-1 0 1,1 0-1,0 0 1,0 0-1,0 0 0,-1 0 1,1 0-1,0 0 1,0 0-1,0 0 1,-1 0-1,1 0 1,0 0-1,0 0 0,0 0 1,-1 0-1,1 0 1,0 0-1,0 0 1,0 0-1,-1 1 1,4 19-26,2-2 12,1-1-1,0 0 1,1 0 0,1 0 0,1-1 0,12 17 0,-20-31 11,0-1 1,0 1-1,0 0 0,1 0 1,-1-1-1,1 1 0,-1-1 1,1 1-1,0-1 0,0 0 1,-1 0-1,1 1 0,0-1 1,0 0-1,0-1 0,0 1 1,0 0-1,0-1 1,0 1-1,3 0 0,-3-2 1,0 1 1,-1-1-1,1 1 0,0-1 1,0 1-1,-1-1 0,1 0 0,0 0 1,-1 0-1,1 0 0,-1 0 0,1 0 1,-1 0-1,0-1 0,1 1 0,-1 0 1,0-1-1,2-2 0,3-6-3,0 0 1,-1-1-1,0 0 0,0 0 0,4-21 1,0-4 2,-3 0 0,0 0 0,-3-1 0,-1-49 1,-4 35 35,-2 0 1,-17-78-1,18 117-23,3 6-1,-2-1 1,1 1-1,-1 0 0,0-1 0,0 1 0,-1 0 1,0 0-1,-5-7 0,8 12-8,0 1-1,0-1 1,0 1 0,-1 0-1,1-1 1,0 1-1,0 0 1,-1-1 0,1 1-1,0 0 1,0 0 0,-1-1-1,1 1 1,0 0 0,-1 0-1,1-1 1,0 1-1,-1 0 1,1 0 0,0 0-1,-1 0 1,1 0 0,-1-1-1,1 1 1,0 0 0,-1 0-1,1 0 1,-1 0-1,1 0 1,0 0 0,-1 0-1,1 0 1,-1 1 0,-4 12 32,4 27 1,6 4 9,2 0-1,21 72 0,-22-94-33,2-1 1,0 0-1,1-1 0,2 0 0,0 0 0,1-1 0,18 23 0,-26-37-7,0-1 1,1 1-1,-1-1 1,1 0-1,-1 0 1,1-1-1,0 1 0,1-1 1,-1 0-1,0-1 1,1 1-1,0-1 1,0 0-1,-1-1 0,1 1 1,0-1-1,0 0 1,8 0-1,-7-2 3,1 0 0,0 0 0,-1 0 0,1-1 0,-1 0 0,0-1 0,0 0 0,0 0 0,0 0 0,0-1 0,0 0 0,-1 0 0,11-10 0,-4 3 19,-1-1 1,0-1-1,-1 1 0,0-2 0,-1 0 0,14-26 0,-18 29 24,0 0 0,-2 0 0,1 0 0,-1-1-1,-1 0 1,0 0 0,-1 0 0,0 0 0,-1 0 0,0-16 0,-1 24-15,-1-1 0,0 1 0,0 0-1,0 0 1,-1 0 0,1 0 0,-1 0 0,0 0 0,0 0 0,0 1 0,-1-1 0,-5-6-1,7 9-25,1 0-1,-1 0 0,-1 0 0,1 0 0,0 0 0,0 0 0,0 0 1,0 0-1,-1 1 0,1-1 0,0 1 0,-1-1 0,1 1 0,0-1 1,-1 1-1,1 0 0,-1-1 0,1 1 0,-1 0 0,1 0 0,-1 0 1,1 0-1,0 0 0,-1 1 0,1-1 0,-1 0 0,1 1 0,0-1 1,-1 1-1,1-1 0,0 1 0,-1 0 0,1-1 0,0 1 1,0 0-1,0 0 0,-1 0 0,1 0 0,0 0 0,-1 2 0,0-1-5,0 1-1,0 0 1,1 0-1,-1 0 1,1 1-1,0-1 1,0 0-1,0 1 1,0-1-1,0 0 1,1 1-1,-1-1 1,1 1-1,0-1 1,0 1-1,0-1 1,1 1-1,-1-1 1,1 0-1,0 1 1,0-1-1,0 0 1,0 1-1,3 4 1,-2-3-19,0 0 0,1-1 0,0 1 0,-1 0 0,2-1 0,-1 0 0,0 1 0,1-1 0,0-1 0,0 1 0,0 0 0,0-1 0,1 0 0,-1 0 0,8 3 0,-8-5-54,-1 0 0,1 0 1,0 0-1,0-1 0,0 0 1,0 1-1,0-1 0,0-1 1,0 1-1,0-1 0,-1 1 0,1-1 1,0 0-1,7-3 0,-5 1 11,-1 0 0,1 0 0,-1 0 0,1-1 0,-1 0-1,0 0 1,0 0 0,6-9 0,11-18-267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3 131 12971,'0'0'34,"-1"0"1,1 0-1,0 0 1,0-1 0,0 1-1,-1 0 1,1 0-1,0 0 1,0-1-1,0 1 1,0 0 0,0 0-1,0-1 1,0 1-1,0 0 1,0 0-1,0-1 1,-1 1-1,1 0 1,0 0 0,0-1-1,1 1 1,-1 0-1,0 0 1,0-1-1,0 1 1,0 0 0,0 0-1,0-1 1,0 1-1,0 0 1,0 0-1,0 0 1,1-1 0,-1 1-1,0 0 1,0 0-1,0 0 1,1-1-1,13 12 554,162 207 1585,-89-104-1921,-54-71-166,-15-18-17,1-1 0,36 34-1,-54-57-59,0 0-1,1 1 0,-1-1 0,0 0 1,1 0-1,-1 0 0,1 0 0,-1 0 0,1 0 1,-1-1-1,1 1 0,0 0 0,-1-1 0,1 0 1,0 1-1,-1-1 0,1 0 0,0 0 0,1 0 1,-1 0 0,-1-1 1,0 0 0,1 0 0,-1 0-1,0 0 1,0 0 0,0 0-1,1 0 1,-1-1 0,0 1 0,-1 0-1,1-1 1,0 1 0,0 0-1,-1-1 1,1 1 0,0-1 0,-1 1-1,0-1 1,1 1 0,-1-1-1,0 0 1,0-2 0,5-40 110,-2 0 1,-2 0 0,-7-60-1,3 50-31,1 12-24,-2-146 60,4 185-126,0-5-1,1 1 0,0-1 0,0 1-1,3-11 1,-4 17 1,1-1 1,-1 1-1,0 0 0,1 0 1,0-1-1,-1 1 0,1 0 0,-1 0 1,1 0-1,0 0 0,0 0 1,0 0-1,0 0 0,0 0 1,0 0-1,0 1 0,0-1 0,0 0 1,0 1-1,0-1 0,0 0 1,1 1-1,-1-1 0,0 1 1,0 0-1,1-1 0,-1 1 1,0 0-1,0 0 0,1 0 0,-1 0 1,0 0-1,3 0 0,3 2-1,-1 0 0,1 1-1,-1-1 1,1 1 0,-1 0-1,0 1 1,0-1 0,5 6-1,48 40-20,-39-32 19,5 5 4,-13-11 6,0 0 0,1-1 0,0 0 0,25 13 0,-30-21-20,-7-7-54,-7-7-149,2 5 121,3 3-156,-1 0-1,-1 0 1,1 1-1,0-1 1,-1 1 0,0 0-1,0-1 1,0 1-1,0 0 1,0 1 0,-4-4-1,5 6-395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54 572 13587,'-2'0'55,"1"0"1,0 0 0,-1-1-1,1 1 1,0 0-1,-1 0 1,1 0-1,0 0 1,-1 1-1,1-1 1,0 0-1,0 0 1,-1 1 0,1-1-1,0 1 1,0-1-1,0 1 1,-1 0-1,1-1 1,0 1-1,0 0 1,0 0 0,0 0-1,0-1 1,0 1-1,0 0 1,1 1-1,-1-1 1,0 0-1,0 0 1,1 0-1,-1 0 1,1 0 0,-1 1-1,0 1 1,-2 6 249,0 0 1,1 0-1,-3 18 1,4-12-244,1 0-1,0 0 1,0 1-1,2-1 1,0 0-1,1 0 1,0 0 0,1-1-1,1 1 1,0-1-1,1 0 1,0 0-1,1-1 1,1 0 0,0 0-1,16 18 1,-20-27-58,-1 0-1,1 0 1,1 0 0,-1 0-1,1-1 1,-1 0 0,8 4-1,-10-6 5,-1-1-1,0 1 1,0-1-1,0 1 0,0-1 1,1 1-1,-1-1 1,0 0-1,0 0 0,1 0 1,-1 0-1,0 0 1,1 0-1,-1 0 0,0 0 1,0 0-1,1 0 1,-1-1-1,0 1 0,0-1 1,1 1-1,-1-1 1,0 1-1,0-1 0,0 0 1,0 1-1,0-1 1,0 0-1,0 0 0,0 0 1,0 0-1,0 0 1,-1 0-1,1 0 0,0 0 1,0 0-1,0-1 1,2-5 47,-1 0 0,1 0 0,-1-1 0,0 1 1,-1-1-1,0 1 0,0-1 0,-1-14 1,-7-63 355,2 56-126,-15-54 0,16 68-208,-2 1-1,1 0 1,-2 0 0,0 0 0,-11-16 0,17 29-74,1 1-1,0-1 1,-1 0 0,1 1 0,0-1 0,-1 1 0,1-1 0,0 1 0,-1 0-1,1-1 1,-1 1 0,1-1 0,-1 1 0,1 0 0,-1-1 0,1 1 0,-1 0-1,1 0 1,-1-1 0,1 1 0,-1 0 0,0 0 0,0 0 0,-3 10 76,8 21 13,-2-25-101,1 0 1,-1 0-1,1-1 1,0 1 0,1-1-1,-1 0 1,7 7-1,-9-11 7,0 0 1,0 0-1,0 0 0,-1 0 0,1 0 0,0-1 0,0 1 0,0 0 1,0-1-1,0 1 0,0-1 0,1 1 0,-1-1 0,0 1 0,0-1 1,0 0-1,0 0 0,0 0 0,1 1 0,-1-1 0,0 0 0,0 0 1,0 0-1,1-1 0,-1 1 0,0 0 0,0 0 0,0-1 0,0 1 1,0-1-1,0 1 0,1-1 0,-1 1 0,0-1 0,0 0 0,-1 1 1,1-1-1,0 0 0,0 0 0,0 0 0,0 1 0,-1-1 0,1 0 1,0 0-1,-1 0 0,1-2 0,8-11-15,-1-2 0,0 1 0,-2-1 0,10-32 0,-13 34 12,1 1 0,1-1-1,0 1 1,1 0 0,0 0 0,1 1-1,1 0 1,11-15 0,-17 25 4,0 0-1,0 1 1,0-1 0,0 0 0,1 1-1,-1-1 1,1 1 0,-1 0 0,1 0-1,-1 0 1,1 0 0,-1 0 0,1 1-1,0-1 1,0 1 0,-1-1 0,1 1-1,0 0 1,0 0 0,-1 1 0,1-1-1,0 0 1,0 1 0,-1 0 0,1-1-1,0 1 1,-1 0 0,1 1-1,-1-1 1,5 3 0,7 5-6,0 1-1,-1 0 1,0 1-1,12 13 1,-9-8-1,-13-14 5,2 4 8,1-2 0,0 1 0,0 0 1,10 5-1,-16-10-3,1 1 1,0-1-1,0 1 1,-1-1-1,1 0 1,0 1 0,0-1-1,0 0 1,0 0-1,0 0 1,-1 0 0,1 1-1,0-1 1,0 0-1,0-1 1,0 1 0,0 0-1,0 0 1,-1 0-1,1 0 1,0-1-1,0 1 1,0 0 0,-1-1-1,1 1 1,0-1-1,0 1 1,-1-1 0,1 1-1,0-1 1,-1 1-1,1-1 1,0 0 0,-1 1-1,1-1 1,-1 0-1,1 1 1,-1-1-1,0 0 1,1 0 0,-1 0-1,0 1 1,1-1-1,-1 0 1,0 0 0,0 0-1,0 0 1,0 0-1,4-19 52,-2 0-1,1-35 0,-2 29-11,4-31-1,-4 49-37,1 1-1,0 0 0,0 0 0,0 0 0,1 1 0,0-1 0,0 0 0,8-11 0,-9 16-4,0-1-1,0 1 1,0 0-1,0 0 1,0 0-1,0 0 1,1 0-1,-1 1 1,0-1-1,1 1 1,0-1 0,-1 1-1,1 0 1,0 0-1,-1 0 1,1 0-1,0 1 1,0-1-1,3 1 1,-1 0-3,0 0 1,0 1-1,0-1 1,0 1 0,0 1-1,0-1 1,0 1-1,-1-1 1,1 2-1,5 2 1,8 6-6,-1 1 1,0 1-1,0 1 1,14 16-1,-28-27 10,0 0-1,-1-1 0,1 1 1,-1-1-1,1 0 0,0 0 1,0 0-1,0 0 0,4 2 0,-6-4 1,-1 0-1,1 0 1,-1 0-1,0 0 1,1 0-1,-1 0 0,0 0 1,1 0-1,-1 0 1,0 0-1,1 0 0,-1 0 1,1 0-1,-1 0 1,0-1-1,1 1 0,-1 0 1,0 0-1,0 0 1,1-1-1,-1 1 1,0 0-1,1 0 0,-1-1 1,0 1-1,0 0 1,0-1-1,1 1 0,-1-1 1,5-21 14,-2-64 4,-1-8-16,0 81-11,-1 0 0,2 0 0,0 0 0,8-22 0,-11 34 6,0-1 0,0 1 0,1 0 1,-1 0-1,1 0 0,-1 0 0,1 0 1,-1 0-1,1 0 0,0 0 0,-1 0 1,1 0-1,0 0 0,0 0 0,0 0 1,-1 1-1,1-1 0,0 0 0,0 0 1,0 1-1,0-1 0,0 1 0,1-1 1,-1 1-1,0 0 0,0-1 0,0 1 1,0 0-1,0 0 0,1-1 0,-1 1 1,0 0-1,0 0 0,0 1 0,1-1 1,-1 0-1,0 0 0,0 0 0,0 1 1,0-1-1,0 1 0,0-1 0,1 1 1,-1-1-1,0 1 0,0 0 0,-1-1 0,1 1 1,2 1-1,4 5-8,1 0 1,-1 0-1,-1 1 1,9 12-1,-13-17 7,16 23-12,15 19-2,-33-45 5,1 1 1,-1-1-1,0 0 1,0 1-1,1-1 0,-1 0 1,0 1-1,1-1 1,-1 0-1,1 1 0,-1-1 1,0 0-1,1 0 1,-1 1-1,1-1 0,-1 0 1,1 0-1,-1 0 1,1 0-1,-1 1 0,0-1 1,1 0-1,-1 0 1,1 0-1,-1 0 0,1 0 1,0 0-1,3-12-426,-5-22-46,1 32 504,-6-34-216,-1-5-64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57 651 13987,'-2'-2'109,"0"0"-1,0 1 1,0-1 0,-1 1-1,1 0 1,-1-1 0,1 1-1,-1 0 1,0 1 0,1-1-1,-1 0 1,-5 0 0,7 1-91,1 0 0,-1 1 0,0-1 0,0 0 0,1 0 0,-1 0 0,0 1 1,1-1-1,-1 0 0,0 1 0,1-1 0,-1 0 0,0 1 0,1-1 0,-1 1 1,1-1-1,-1 1 0,1-1 0,-2 2 0,2 0 18,-1 0 1,0-1-1,0 1 0,1 0 1,-1 0-1,1-1 0,0 1 1,-1 0-1,1 0 0,0 0 1,0 2-1,1 8 40,0-1 1,1 1-1,0-1 1,0 1-1,2-1 0,-1 0 1,6 11-1,2 1 79,1 0-1,18 25 1,-26-41-101,0-1 0,1 0-1,0-1 1,0 1 0,0-1-1,1 0 1,-1 0 0,13 7 0,-16-11-31,0 0 1,0 0-1,-1-1 0,1 1 1,0-1-1,0 1 1,0-1-1,0 0 0,0 0 1,0 1-1,-1-1 1,1 0-1,0-1 1,0 1-1,0 0 0,3-1 1,-3 0 2,0-1 0,1 1 0,-1 0 0,0-1 1,0 1-1,0-1 0,0 0 0,0 0 0,0 0 0,-1 0 1,1 0-1,-1 0 0,1 0 0,-1 0 0,2-4 0,3-8 46,-1 0 0,0-1 0,-1 1 0,0-1 0,-1 0 0,-1 0 0,0-31 0,-2 17 46,-1 0 0,-1 0 0,-9-36 1,10 59-95,0 1 1,0-1 0,-1 1 0,0-1-1,0 1 1,-4-8 0,6 13-24,0 0 1,0 0-1,0 0 0,0-1 1,0 1-1,0 0 0,0 0 1,0 0-1,0 0 0,-1 0 1,1 0-1,0 0 0,0-1 1,0 1-1,0 0 0,0 0 1,0 0-1,0 0 0,0 0 1,0 0-1,0 0 0,-1 0 1,1 0-1,0 0 0,0 0 1,0 0-1,0 0 0,0 0 1,0 0-1,0 0 0,-1 0 1,1-1-1,0 1 0,0 0 1,0 0-1,0 1 0,0-1 1,0 0-1,-1 0 0,1 0 1,0 0-1,0 0 0,0 0 1,0 0-1,0 0 0,0 0 1,0 0-1,-1 0 0,1 0 0,0 0 1,0 0-1,0 0 0,0 0 1,0 1-1,0-1 0,0 0 1,0 0-1,0 0 0,0 0 1,0 0-1,-1 1 0,0 7 44,4 5-34,0 0 0,1 0 0,0 0 0,1-1 0,0 0 0,1 0 0,0 0 1,1 0-1,0-1 0,1 0 0,14 15 0,-21-25-11,0 0 0,0 0 0,-1 0 0,1 0 0,0 0 0,0 0 0,0-1 0,0 1 0,0 0 0,0-1 0,0 1 0,0-1 0,0 1 0,1-1 0,-1 1 0,0-1 0,0 0 0,0 1 0,1-1 0,-1 0 0,0 0 0,0 0 0,0 0 0,1 0 0,-1 0 0,0-1 0,0 1 0,0 0 0,1-1 0,-1 1 0,0 0 0,0-1 0,0 1 0,0-1 0,0 0 0,0 1 0,0-1 0,0 0 0,0 0 0,0 0 0,0 1 0,0-1 0,-1 0 0,1 0 0,0 0 0,-1 0 1,1 0-1,-1-1 0,1 1 0,0-2 0,3-6 2,0-1 1,-1 1-1,0-1 1,3-16-1,1-16 20,-1-1-1,-3 0 1,-1-1-1,-2 1 1,-2 0-1,-2 0 1,-2 0-1,-2 1 1,-15-51-1,15 71-6,0 0-1,-14-23 1,19 39-14,-1 0 0,1 0-1,-1 0 1,-1 0 0,1 1 0,-1-1 0,0 1 0,-1 1 0,1-1-1,-12-7 1,16 12-2,1-1 0,-1 0-1,0 1 1,0-1 0,0 1 0,0-1-1,0 1 1,0-1 0,0 1-1,0 0 1,0 0 0,0-1-1,0 1 1,0 0 0,0 0-1,0 0 1,0 0 0,0 0 0,0 0-1,0 0 1,0 0 0,0 1-1,0-1 1,0 0 0,0 1-1,0-1 1,0 0 0,0 1-1,0 0 1,1-1 0,-1 1 0,0-1-1,0 1 1,0 0 0,1-1-1,-1 1 1,0 0 0,1 0-1,-1 0 1,1 0 0,-1-1-1,1 1 1,-1 0 0,0 2 0,0 1-6,0 1 1,0 0 0,0 0 0,1 0 0,0 0 0,0-1 0,0 1 0,1 8 0,7 26 2,2-1 0,2-1 1,1 1-1,1-2 0,2 0 0,33 52 0,-38-69 16,1 0 0,25 27 0,-34-42-29,1 0 0,-1 0 1,1 0-1,0-1 0,1 0 0,-1 0 1,1 0-1,-1 0 0,1 0 0,0-1 0,0 0 1,0 0-1,0-1 0,0 1 0,0-1 1,10 1-1,-13-2-8,1 0 0,0 0 0,0-1 0,-1 1 0,1-1-1,0 0 1,-1 1 0,1-1 0,-1-1 0,1 1 0,-1 0 0,1 0 0,-1-1 0,0 0 0,0 1 0,0-1-1,3-2 1,-1-1 5,-1 0 1,1 0-1,-1 0 0,0 0 0,0 0 0,-1 0 0,4-10 0,8-35-152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200 438 12851,'-10'-13'578,"-1"1"1,0 0-1,-1 1 1,-19-15-1,28 24-453,-1 0-1,0 0 0,0 0 0,0 0 1,0 0-1,0 1 0,0-1 0,0 1 1,-8-1-1,9 2-51,1 0 1,-1 0-1,0 1 0,1-1 1,-1 0-1,0 1 1,1 0-1,-1-1 0,0 1 1,1 0-1,0 1 0,-1-1 1,1 0-1,0 1 0,-1-1 1,1 1-1,-2 2 1,1-1-27,0 1-1,0 0 1,0 0 0,0 0 0,1 0 0,0 0 0,0 1 0,0-1 0,0 1 0,1-1 0,0 1 0,0-1 0,0 1 0,0 0 0,1 0 0,0 6-1,0 5-1,1-1-1,1 1 0,6 29 0,0-16-32,1-1 0,1 0 0,16 31 0,-18-44-10,0 0 1,1-1-1,0 0 0,1 0 1,1-1-1,0 0 1,14 12-1,-24-24-2,0 0 1,0 0-1,0-1 1,-1 1-1,1 0 0,0 0 1,0-1-1,0 1 0,0 0 1,0-1-1,0 1 0,0-1 1,1 1-1,-1-1 1,0 0-1,0 0 0,0 1 1,0-1-1,0 0 0,1 0 1,-1 0-1,0 0 0,0 0 1,0 0-1,1 0 1,-1-1-1,0 1 0,0 0 1,0-1-1,0 1 0,0-1 1,0 1-1,0-1 0,0 1 1,2-2-1,-1-1 3,0 0-1,0-1 1,0 1-1,0 0 1,-1-1 0,1 1-1,-1-1 1,0 0-1,0 1 1,0-1 0,0-6-1,2-25 19,-1 0 0,-2 0 0,-4-44 1,-23-106 60,9 86 20,-49-149 0,101 333-86,2-2 1,64 103-1,-91-169-7,-1-2 2,20 26 0,-26-38-6,1 0-1,0 1 1,0-1-1,0-1 1,0 1 0,0 0-1,1-1 1,-1 0-1,1 0 1,-1 0 0,1 0-1,8 2 1,-11-3-2,0-1 0,1 0 0,-1 0 0,1 0 0,-1 0 0,0 0 0,1 0 0,-1-1 0,1 1 0,-1 0 0,0-1 0,1 1 0,-1-1 0,0 1 0,0-1 0,1 1 0,-1-1 0,0 0 0,0 0 0,0 0 0,0 0 0,0 0 0,0 0 0,0 0 0,0 0 0,0 0 0,0 0 0,-1 0 0,1-1 0,0 1 0,-1 0 0,1-1 0,-1 1 0,1-2 0,2-7 16,0-1-1,-1 1 0,2-17 1,-4 25-17,4-42 58,-3 0 0,-5-64 0,-19-85 82,22 183-138,0-8-2,1 18-2,0 0 0,-1 0 0,1-1 0,0 1 0,0 0 0,0 0 0,0 0 0,0 0 0,0 0 0,0 0 0,0 0 0,0 0 0,0 0 0,0 0 0,0-1 0,0 1 0,0 0 0,0 0 0,0 0 0,1 0 0,-1 0 0,0 0 0,0 0 0,0 0 0,0 0 0,0 0 0,0-1 0,0 1 0,0 0 0,0 0 0,0 0 0,0 0 0,0 0 0,0 0 0,0 0 0,0 0 0,1 0 0,-1 0 0,0 0 0,0 0 0,0 0 0,0 0 0,0 0 0,0 0 0,0 0 0,0 0 0,0 0 0,1 0 0,-1 0 0,0 0 0,0 0 1,0 0-1,0 0 0,0 0 0,0 0 0,0 0 0,0 0 0,0 0 0,1 0 0,12 21-1,27 49 11,3-1 0,78 95 0,-117-159-9,1 1 0,0 0 0,0 0 0,1 0 0,0-1 0,0 1 0,14 7 0,-8-9-35,-6-9-241,-6 4 228,0-1 1,0 1-1,0-1 0,-1 0 0,1 1 0,0-1 0,-1 1 1,1-1-1,-1 1 0,1-1 0,-1 1 0,0-1 0,-1-1 1,-8-11-68,0 1 1,-13-15 0,13 17 39,-29-32-194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17092,'4'-3'1160,"4"8"-1040,5 2-200,7 3 32,6 1-344,3-1 264,4 0-112,-3-7-88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14851,'5'7'163,"-1"0"-1,0 0 1,-1 0 0,0 1-1,0-1 1,0 1 0,2 15-1,4 9 123,5 6-73,-8-23-131,0 0 0,-2 0 0,6 25 0,-11-44-88,1 1 0,0 0 0,-1-1 0,1 1 1,1 0-1,-1-1 0,0 1 0,1 0 0,0-1 0,0 1 0,0 0 0,0 0 0,0 0 0,1 0 1,-1 0-1,1 0 0,0 0 0,2-3 0,-2 5 1,0-1-1,0 0 1,0 1-1,0-1 1,1 1 0,-1 0-1,0 0 1,1 0 0,-1 0-1,1 0 1,-1 1-1,1-1 1,-1 1 0,1-1-1,0 1 1,-1 0-1,1 0 1,-1 0 0,1 1-1,0-1 1,-1 0-1,1 1 1,-1 0 0,4 1-1,-1-1 58,0 1 0,0-1 0,-1 1-1,1 0 1,-1 0 0,0 1 0,1-1-1,-1 1 1,0 0 0,-1 0 0,1 0-1,0 1 1,-1-1 0,0 1 0,0 0 0,0 0-1,0 0 1,-1 0 0,1 0 0,-1 1-1,0-1 1,0 1 0,-1 0 0,1-1 0,-1 1-1,0 0 1,-1 0 0,1 0 0,-1 0-1,0 0 1,0-1 0,0 1 0,-1 0-1,0 0 1,0 0 0,0 0 0,0-1 0,-1 1-1,0 0 1,0-1 0,-2 5 0,-1 0 82,1-1 1,-2 1 0,1-1 0,-13 13-1,16-18-185,-1 0-1,1 0 0,-1-1 0,0 1 1,0-1-1,0 0 0,-1 0 1,1 0-1,0 0 0,-1-1 1,1 1-1,-1-1 0,1 0 0,-1 0 1,-5 1-1,8-2-30,-1-1 0,0 1 0,1 0 0,-1-1 0,1 1 0,-1-1 0,1 1 0,0-1 0,-1 0 0,1 0 0,-1 1 0,1-1 0,0 0-1,0 0 1,0 0 0,-1-1 0,1 1 0,0 0 0,0 0 0,0 0 0,1-1 0,-1 1 0,0-1 0,0 1 0,1 0 0,-1-1 0,1 1 0,-1-3 0,-2-5-191,1 0 1,1 0-1,-2-16 1,2-19-526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18796,'5'-13'1464,"-3"13"-1128,-5-1-184,3-1 545,1 1-433,10-4-592,1 2-345,8 1 537,8 2-128,6 8-144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11987,'-1'-72'2089,"1"73"-2066,0-1-1,0 0 1,0 0-1,0 0 0,1 0 1,-1 0-1,0 0 1,0 0-1,0 0 0,0 0 1,0 0-1,0 0 1,0 0-1,0 0 1,0 0-1,0 0 0,1 0 1,-1 1-1,0-1 1,0 0-1,0 0 0,0 0 1,0 0-1,0 0 1,0 0-1,0 0 1,1 0-1,-1 0 0,0-1 1,0 1-1,0 0 1,0 0-1,0 0 0,0 0 1,0 0-1,0 0 1,0 0-1,1 0 1,-1 0-1,0 0 0,0 0 1,0 0-1,0 0 1,0 0-1,0 0 0,0-1 1,0 1-1,0 0 1,0 0-1,0 0 1,0 0-1,0 0 0,0 0 1,0 0-1,0 0 1,0 0-1,0-1 0,0 1 1,0 0-1,0 0 1,0 0-1,0 0 1,0 0-1,0 0 0,0 0 1,0 0-1,0-1 1,0 1-1,0 0 0,8 11 763,6 16-278,46 119 136,-32-73-549,42 76 0,-68-145-87,0 0 0,0 0 0,0 0 1,1 0-1,0-1 0,0 1 0,5 4 0,-7-8-5,-1 0 0,0 1 0,1-1-1,-1 0 1,1 0 0,-1 1 0,1-1-1,0 0 1,-1 0 0,1 0 0,-1 0-1,1 0 1,-1 0 0,1 0-1,-1 0 1,1 0 0,0 0 0,-1 0-1,1 0 1,-1 0 0,1 0 0,-1 0-1,1-1 1,1 0 2,-1 0-1,0 0 1,0 0 0,0 0-1,0 0 1,0 0 0,0 0-1,0 0 1,0-1 0,0 1-1,-1 0 1,2-2 0,14-40 36,-14 36-47,0 0-1,0 0 1,1 0-1,0 0 1,1 0-1,-1 0 1,1 1-1,6-8 1,-8 13 1,-1 0 1,1 0-1,-1 0 1,1 0-1,0 0 1,-1 0-1,1 0 1,0 0 0,0 1-1,0-1 1,0 1-1,0-1 1,-1 1-1,1 0 1,0 0-1,0 0 1,0 0-1,0 0 1,0 0-1,0 0 1,0 1-1,0-1 1,0 1-1,0-1 1,-1 1-1,1 0 1,0 0-1,3 2 1,6 3-11,0 1 1,0 1-1,13 11 0,-6-5 36,-17-13-13,0 0-1,0 0 0,0-1 0,0 1 0,0 0 0,0-1 0,0 1 0,0-1 0,1 1 0,-1-1 0,0 1 0,0-1 1,0 0-1,1 0 0,-1 0 0,0 0 0,0 0 0,2 0 0,-3 0 1,1 0-1,-1-1 1,1 1-1,-1 0 1,1-1-1,-1 1 1,1-1-1,-1 1 1,1-1 0,-1 1-1,0-1 1,1 1-1,-1-1 1,0 1-1,0-1 1,1 0-1,-1 1 1,0-1 0,0 1-1,0-1 1,0 0-1,0 1 1,0-1-1,0-1 1,0-6 49,-1-1 0,0 1 0,0-1 0,-3-7 0,3 9-37,-43-147 495,2 11-150,41 125-301,1 18-61,0 0-1,0 0 1,0 0-1,1 0 1,-1 0-1,0 0 1,0 0-1,0-1 1,0 1-1,1 0 0,-1 0 1,0 0-1,0 0 1,0 0-1,1 0 1,-1 0-1,0 0 1,0 0-1,0 0 1,1 0-1,-1 0 1,0 0-1,0 1 1,0-1-1,1 0 1,-1 0-1,0 0 0,0 0 1,0 0-1,0 0 1,1 0-1,-1 0 1,0 1-1,0-1 1,0 0-1,0 0 1,0 0-1,1 0 1,-1 0-1,0 1 1,23 26 77,-17-18-73,12 13 20,0 0-1,2-1 1,0 0 0,39 28-1,-56-47-14,0 0 1,0 0-1,0 0 0,0 0 1,0-1-1,0 1 0,1-1 0,-1 0 1,1 0-1,-1 0 0,1-1 0,-1 1 1,1-1-1,-1 0 0,1 0 1,4 0-1,-6-1 3,1 0 1,-1 0-1,1 0 1,-1 0-1,0 0 1,1-1-1,-1 1 1,0-1-1,0 1 1,0-1-1,0 0 1,0 0-1,-1 0 1,1 0-1,-1 0 1,1 0 0,-1 0-1,1-1 1,-1 1-1,0 0 1,0-1-1,1-2 1,2-11 37,0 1 0,-1 0 0,0-1 0,-2 0 0,0 1 0,0-1 0,-1 0 0,-1 0 0,-1 1 0,0-1 0,-1 1 0,-1-1 0,-7-18 0,4 21-79,1 11-37,5 3 58,1-1 1,-1 1-1,0 0 0,1 0 0,-1 1 1,1-1-1,0 0 0,-1 0 0,1 0 1,0 0-1,0 0 0,-1 0 0,1 0 1,0 1-1,0-1 0,0 0 0,1 0 0,-1 2 1,4 22-14,1 0 0,1 0 0,1-1 0,1 1-1,1-2 1,16 30 0,-25-52-1,0-1 0,0 1 0,0-1 0,0 0 0,0 1 0,0-1 0,1 1 0,-1-1 0,0 1 0,0-1 0,1 0 0,-1 1 0,0-1 0,1 0 0,-1 1 0,0-1 0,1 0 0,-1 1 0,0-1 0,1 0 0,-1 0 0,1 1 0,-1-1 0,0 0 0,1 0 0,-1 0 0,1 1 0,-1-1 0,1 0 0,5-12-739,-4-22 10,-4 8 392,-4-3-110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14003,'-6'-1'1232,"2"1"-1032,1 0-112,3 1 384,1 4-520,2 2 304,0-1-280,0-3-40,0-9-32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13059,'19'19'454,"-1"1"-1,0 1 1,-2 0 0,0 1 0,17 32 0,-14-23 42,138 227 2245,-150-245-2625,-5-10-80,0 1 0,0 0 0,1-1 0,-1 1 0,0-1 0,1 0 0,0 0 0,0 0 0,0 0 0,0-1 0,1 1 0,4 3 0,-7-6-31,-1 0 0,1 0 0,-1 0 0,1 1 0,-1-1 0,1 0 0,-1 0 0,1 0 0,-1 0 0,1 0 0,-1 0 0,1 0 0,-1 0 0,1 0 0,-1 0 0,1-1 0,-1 1 0,1 0 0,-1 0 0,1 0 0,-1 0 0,0-1 0,1 1 0,-1 0 0,1-1 0,-1 1 0,1-1 0,7-14 37,-2-28-83,-5 37 36,3-45-86,-3 27 5,1 0 0,1-1 0,10-37 0,-13 60 74,1 0 0,-1 0 0,1 0 0,0-1 0,0 2 0,0-1 0,0 0 0,0 0 0,1 0 0,-1 0 0,0 1 0,1-1 0,-1 1 0,1-1 0,0 1 0,2-2 0,-3 2 6,0 1-1,0 0 0,1-1 1,-1 1-1,0 0 0,0 0 0,1 0 1,-1 0-1,0 0 0,1 0 0,-1 0 1,0 0-1,0 0 0,1 1 1,-1-1-1,0 1 0,0-1 0,0 1 1,0-1-1,2 2 0,3 2 6,1 1-1,-1 0 0,0 1 1,-1 0-1,1 0 1,-1 0-1,4 7 1,5 7 136,-1 1 0,-1 0 0,13 30 0,-21-42-10,0 1-1,-1 0 0,0-1 0,-1 1 0,0 0 0,-1 0 0,0 0 0,-1 0 0,1 1 0,-4 16 0,2-21-66,-1-1-1,1 0 0,-1 0 1,-1 0-1,1 0 0,-1 0 1,0 0-1,0-1 0,0 0 0,-1 1 1,1-1-1,-1 0 0,0-1 1,0 1-1,0-1 0,-1 0 1,-7 5-1,7-5-196,-1 0-1,1-1 1,0 0 0,-1 0 0,1 0 0,-1 0-1,1-1 1,-1 0 0,0 0 0,0 0 0,1-1-1,-1 0 1,0 0 0,0-1 0,0 1 0,-8-3 0,13 3 116,1-1 0,-1 1 0,0 0 0,0 0 0,1 0 0,-1-1 0,0 1 0,1 0 0,-1-1 1,0 1-1,1-1 0,-1 1 0,1 0 0,-1-1 0,1 1 0,-1-1 0,1 0 0,-1 1 0,1-1 1,-1 1-1,1-1 0,0 0 0,-1 1 0,1-1 0,0 0 0,0 1 0,-1-1 0,1 0 0,0 0 1,0 1-1,0-1 0,0 0 0,0 0 0,0 1 0,0-1 0,0 0 0,0 1 0,0-1 0,1 0 1,-1-1-1,6-9-352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15 141 15347,'-10'-11'1329,"10"10"-1315,0 1 0,0 0 0,0 0 0,0 0-1,0 0 1,-1 0 0,1 0 0,0 0 0,0 0 0,0 0 0,0 0 0,0 0-1,0 0 1,0 0 0,0-1 0,-1 1 0,1 0 0,0 0 0,0 0 0,0 0-1,0 0 1,0 0 0,0 0 0,0 0 0,0 0 0,-1 0 0,1 0 0,0 0 0,0 0-1,0 0 1,0 1 0,0-1 0,0 0 0,0 0 0,0 0 0,-1 0 0,1 0-1,0 0 1,0 0 0,0 0 0,0 0 0,0 0 0,0 0 0,0 0 0,0 0-1,0 1 1,0-1 0,0 0 0,0 0 0,-1 0 0,1 0 0,0 3 93,0 0 1,1 0 0,-1 0-1,0 0 1,1 0 0,-1 0-1,1-1 1,1 4 0,12 29 94,2-1 0,1 0 0,1-2 1,2 0-1,28 35 0,-43-61-194,35 43 45,-38-47-44,1 1 1,-1-1 0,1 1 0,0-1 0,0 0 0,0 0-1,0 0 1,0 0 0,1-1 0,-1 1 0,0-1 0,1 0 0,-1 0-1,5 0 1,-7-1-2,1 0 0,0 0 0,-1 0 0,1-1 0,0 1 0,-1-1-1,1 1 1,-1-1 0,1 0 0,-1 1 0,0-1 0,1 0 0,-1 0 0,0 0 0,1 0 0,-1 0-1,0 0 1,0-1 0,0 1 0,0 0 0,0-1 0,0 1 0,0 0 0,0-1 0,-1 1-1,1-1 1,-1 1 0,1-1 0,-1 0 0,1-2 0,1-5 30,0-1 0,0 0 0,-1-15 1,-1-4 32,-1 0 0,-1-1 1,-2 2-1,-10-39 1,2 23 19,-2 0 1,-20-43 0,21 62-15,10 21-25,2 5-18,4 10 20,22 45 18,3-2 0,2-1 0,56 74 0,-82-121-102,1 0-1,1 0 0,-1 0 1,1-1-1,0 1 0,0-1 1,9 5-1,-14-10 6,0 1-1,0-1 1,0 0 0,0 1 0,0-1-1,-1 0 1,1 0 0,0 0 0,0 1-1,0-1 1,0 0 0,0 0 0,0-1-1,0 1 1,0 0 0,0 0 0,0 0 0,-1-1-1,1 1 1,0 0 0,0-1 0,0 1-1,0-1 1,-1 1 0,1-1 0,0 1-1,0-1 1,-1 1 0,1-1 0,-1 0-1,1 1 1,0-1 0,-1 0 0,1 0-1,-1 0 1,1 1 0,-1-2 0,3-3-53,-1 0 1,0-1 0,0 1 0,1-9-1,-2 11 85,6-36-283,-1-3-79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17268,'8'10'425,"-1"0"0,0 1 1,9 21-1,4 6 25,80 118 57,44 78 54,-177-324 265,-20-17-590,63 125-137,-7-10-92,1-1-1,0 0 0,0 0 1,1 0-1,0 0 0,0-1 1,0 0-1,1 0 0,0 0 1,11 7-1,-16-12-7,0 0-1,0-1 1,0 1-1,0-1 1,0 1-1,0-1 1,0 0 0,1 1-1,-1-1 1,0 0-1,0 0 1,0 0-1,1 0 1,-1 0 0,0 0-1,0 0 1,0 0-1,0 0 1,1-1-1,-1 1 1,0 0 0,0-1-1,0 1 1,0-1-1,0 1 1,0-1-1,0 0 1,0 1 0,0-1-1,0 0 1,0 0-1,0 0 1,0 0-1,-1 1 1,1-1 0,0 0-1,-1 0 1,1-1-1,-1 1 1,1 0-1,-1 0 1,1-1-1,2-7-3,0 1 0,0 0 0,-1-1-1,2-13 1,0-18 36,-2-1 0,-2 1 1,-1-1-1,-13-74 0,23 153 22,1-1 0,2 0 0,1-1 0,2 0 1,34 59-1,-47-93-53,1 4 0,0-1 0,0 0 0,1 1-1,0-2 1,0 1 0,0 0 0,0-1 0,1 0 0,8 6-1,-13-9-3,1-1 0,-1 1 0,1-1 0,0 1-1,-1-1 1,1 0 0,0 0 0,-1 1 0,1-1-1,0 0 1,0 0 0,-1 0 0,1 1-1,0-1 1,0 0 0,-1 0 0,1 0 0,0 0-1,0 0 1,-1-1 0,1 1 0,0 0 0,0 0-1,-1 0 1,1-1 0,0 1 0,-1 0 0,1-1-1,0 1 1,0-2 0,1 1-49,-1-1 0,0 1 1,-1-1-1,1 0 0,0 1 0,0-1 0,-1 0 1,1 0-1,-1 0 0,1 1 0,-1-1 1,0-3-1,1-5-530,-1-1 0,-1 0 1,-3-17-1,-2-1 125,-2 1 0,-13-33 0,-5-3-360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15899,'-4'17'1441,"5"8"-1025,5 2-200,2-6 952,2-1-688,5-8-688,-1-8-376,2-11 496,0-7-120,-2-9-80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3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15515,'4'6'270,"-1"-1"0,1 1 0,-1 1 0,0-1-1,0 0 1,-1 1 0,0 0 0,0-1-1,1 11 1,5 12 505,-8-27-727,5 15 246,0-1-1,1 0 0,1 0 1,0 0-1,1 0 1,1-1-1,15 21 0,-23-35-277,0 0 0,0 1 0,1-1 1,-1 0-1,0 0 0,0 0 0,1 0 0,-1 0 0,1 0 0,-1 0 0,1 0 0,-1-1 0,1 1 0,-1-1 1,1 1-1,0-1 0,-1 1 0,1-1 0,0 0 0,1 0 0,-1 0-8,0 0-1,-1-1 0,1 0 1,-1 1-1,1-1 1,-1 0-1,0 0 1,1 1-1,-1-1 1,0 0-1,1-1 1,-1 1-1,0 0 1,0 0-1,0 0 1,2-3-1,2-5-9,-1 0 0,1 0 0,-2 0 0,1 0-1,3-15 1,-2-5-23,3-30 0,-5 33-6,9-41 0,-11 65 29,-1 0 1,1 1-1,-1-1 0,1 0 0,0 0 0,0 0 0,0 0 0,0 0 0,0 1 0,0-1 0,0 0 1,0 1-1,1-1 0,-1 1 0,2-2 0,-2 3 4,0-1-1,0 1 1,0 0 0,0 0-1,0-1 1,0 1-1,-1 0 1,1 0 0,0 0-1,0 0 1,0 0 0,0 0-1,0 0 1,0 0 0,0 1-1,0-1 1,0 0-1,-1 0 1,1 1 0,0-1-1,0 1 1,1 0 0,5 4 24,-1 0-1,0 1 1,0 0 0,0 0 0,8 12 0,-2-3 19,-11-13-40,3 3 20,0-1 0,0 0-1,0 0 1,1 0 0,0 0-1,7 4 1,-11-7-20,0-1 0,0 1 0,0-1 0,0 0 0,0 1 0,1-1 0,-1 0 0,0 0 0,0 0 0,0 0 0,1 0 0,-1 0 0,0 0 0,0 0 0,0-1 0,1 1 0,-1 0 0,0-1 0,0 1 0,0-1 0,0 1 0,0-1 0,0 0 0,0 1 0,0-1 0,0 0 0,0 0 0,0 0 0,0 1 0,-1-1 0,1 0 0,0 0 0,-1 0 0,1 0 0,0 0-1,-1-1 1,1 1 0,0-2 0,9-22 20,-1 0-1,-1-1 0,-1 0 1,5-32-1,1-4-30,-5 26 2,-6 22-9,1-1 1,1 1-1,0 0 1,1 0-1,0 1 1,14-25-1,-18 36 12,-1 1-1,1 0 0,-1 0 1,1 0-1,0 0 0,0 0 1,-1 0-1,1 0 0,0 0 1,0 0-1,0 1 1,0-1-1,0 0 0,0 0 1,0 1-1,0-1 0,0 1 1,0-1-1,1 1 0,-1-1 1,0 1-1,0 0 0,0-1 1,1 1-1,-1 0 0,0 0 1,0 0-1,1 0 0,-1 0 1,0 0-1,0 0 0,1 1 1,-1-1-1,0 0 0,0 1 1,0-1-1,0 1 0,1-1 1,-1 1-1,0 0 0,0-1 1,0 1-1,0 0 0,1 1 1,3 3-6,0 1-1,0-1 1,-1 1 0,0 1 0,0-1-1,4 8 1,17 39-501,19 64 0,-50-134 302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206 787 12475,'-4'3'54,"0"0"0,0 1 0,0 0 0,0 0 0,0 0 0,1 0 0,0 1 0,0 0 0,0-1 0,-3 9 0,-2 5-206,-8 31 0,9-25 239,-20 71-6,4 1 0,-15 136 1,10 201 440,19-217-233,2 297 80,9-483-414,0 0 0,3-1 0,0 1-1,2-1 1,10 29 0,-13-48 1,1 0 0,-1-1-1,2 0 1,-1 1 0,1-2 0,0 1 0,12 11 0,-12-15 7,-1 0 0,1 0 1,0-1-1,0 0 1,0-1-1,0 1 1,1-1-1,-1 0 0,1-1 1,0 1-1,0-1 1,9 1-1,35 3-13,0-3 1,60-3-1,10 0 144,287 35 175,-2 21-162,107 11-94,161-13-310,290 36-221,-206 39 602,-47-6 247,6-52-119,171-79-222,-220-5-163,-168 43 59,-2 30 130,-305-35 18,30-3 9,249-7 0,223-56-104,622-50-19,391-87 205,-969 67-165,3 55 82,-174 66 200,-133 2 40,-1-28-142,112-18-25,-200 12 237,82-1-106,-385 24-238,182-2 18,-165-2-27,104-20 0,-82 3-6,85-32-1,76-42 19,46-16 157,-225 89-110,143-51 80,-156 52-98,93-53 0,-119 58-35,-1-2-1,-1 0 0,-1-1 0,0-1 1,24-28-1,-32 30-7,-1-1-1,0 0 1,-1-1 0,-1-1-1,-1 1 1,-1-2 0,12-37-1,-12 25-31,-2 1 0,-1-1 0,-2 0 0,-1 0 0,-2-1 0,-1 1 0,-2-1 0,-1 1 0,-1 0-1,-2 0 1,-2 1 0,0-1 0,-2 2 0,-2-1 0,-1 1 0,-1 1 0,-2 1 0,0 0 0,-23-28 0,-146-190-227,59 81-11,77 106 415,-101-95 0,116 122-26,-94-105-274,-2-3-401,105 117 412,0 2 0,-2 0 1,-47-28-1,20 21-148,-2 3 1,-1 1-1,-115-31 1,-187-22 407,333 73-54,-1032-179 926,-12 71-1036,-167 99-53,-3 60 105,1002-36 12,-2818 178 121,1392-93-137,-1-93 7,614-69 30,1-31-5,-414-32 184,0 87 442,1105 58-537,270-6 462,-173 40 0,235-42-486,-42 18 0,49-15 35,-32 21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2914 530 11266,'-37'-58'368,"-3"1"0,-3 2 0,-98-98-1,118 131-482,-1 2-1,-1 0 0,0 2 1,-2 1-1,0 0 0,0 3 1,-2 0-1,0 2 0,0 0 0,-1 3 1,0 0-1,-1 2 0,0 1 1,0 2-1,-50-2 0,20 8 40,1 2 0,0 3-1,-105 27 1,-170 73 604,186-44-65,2 6 0,-234 148 1,317-175-420,2 3 0,1 3 0,3 2 0,-82 92 0,98-93 15,3 3 0,1 1 0,3 1 0,3 2-1,-46 108 1,47-83 39,4 1 0,3 2-1,4 0 1,3 1 0,5 1 0,-4 140-1,17-163-69,2 0-1,3 0 0,3 0 0,2-1 0,4-1 0,2 0 0,2 0 0,3-2 0,54 102 0,-19-70-18,5-2 1,92 102-1,-101-129-46,3-2-1,3-2 1,2-4 0,2-2-1,73 45 1,-96-71 0,2-3-1,1-1 0,0-2 1,2-3-1,0-1 1,0-2-1,2-2 0,-1-2 1,2-2-1,50 1 1,-45-9 16,1-2 0,-1-3 0,1-2 0,-2-2 0,1-3 0,-1-2 0,54-23 0,-12-1-15,-2-5 0,157-100-1,-127 60 47,147-131-1,88-125 19,-202 178 12,-7-8 0,-7-6 0,155-253 0,-186 231-8,-86 147-20,-3-1 1,18-61-1,-30 82-12,-3 0 1,0-1 0,-2 0-1,-1 0 1,-1-35 0,-3 42-10,-2 1 1,0 0-1,-1 1 1,-1-1 0,-1 1-1,-2 0 1,-16-38 0,5 26-53,-2 0 0,0 1 0,-2 2 0,-2 0 0,-1 2 0,-1 0 1,-1 2-1,-36-26 0,8 12-86,-1 2 0,-2 3 0,-112-51 1,-15 15-49,-15 13-23,198 58 215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5429 1354 9138,'-888'199'-48,"860"-193"116,-407 102 1339,7 25-129,-353 216-5,33 64-841,403-206-542,-384 304 0,614-419 187,-172 180 0,226-205-20,3 3 0,4 2 1,-90 158-1,84-110-34,6 2 1,5 3-1,6 1 1,-47 232-1,61-155 32,27-180-36,2 0 1,0 0-1,1 1 0,2-1 0,0 0 0,11 36 1,-11-50-10,0 0 1,1 0-1,1 0 0,-1 0 1,2-1-1,-1 0 1,1 0-1,0 0 1,13 12-1,-8-11 3,0 0 0,0-1-1,1-1 1,0 1 0,1-2 0,14 7 0,16 1 10,-1-2 0,2-1 1,59 6-1,-82-13-22,900 70-264,-680-72 212,-1-10 1,248-41-1,463-151 458,-233-14-333,-138 37-26,10 32 16,514-71 78,-958 190-167,201-9 1,-257 33 5,0 3 0,0 5 0,133 24-1,48 31-33,199 33-39,200-54 66,-507-36 48,445 0 153,-188-3-71,-54-4-103,-249-3-18,132-25-1,181-79-22,-8-37 13,1-1 14,118-5 12,200-68-14,300-205 6,-413 159 201,-402 176-99,511-223 92,-536 212-189,279-191 1,-359 206-53,194-184-1,67-141-8,-93 37 323,-253 326-256,26-42-131,-54 78 74,0-1-1,-1-1 0,-1 1 0,8-28 0,-12 33 36,-1 0 0,0-1 0,0 1 0,-1 0 0,0 0 0,-1-1 0,0 1 0,0 0 0,-5-15 0,-4-7 29,-19-41 1,14 37 17,-100-285 234,101 278-245,7 23-22,0 0-1,-1 0 1,-1 1-1,0 0 1,-2 0-1,0 1 1,-1 1-1,0 0 0,-2 0 1,0 1-1,0 1 1,-1 1-1,-1 0 1,0 1-1,-1 0 1,-1 1-1,-20-9 1,-10-1-5,0 2 1,-2 2 0,-102-21-1,-163-5 15,271 38-6,-792-59-173,-4 81-66,60 61-14,151-14 104,-517 9-546,290-23-906,618-32 1197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12315,'10'3'325,"2"2"196,0-1 1,1 0 0,24 3 0,-33-7-364,0 0 0,0 0 0,1 0 0,-1-1 0,0 1 0,0-1 0,0 0 0,0 0 1,0 0-1,0-1 0,0 1 0,0-1 0,0 0 0,0 0 0,-1-1 0,5-2 0,0-3 94,0 0-1,-1 0 1,0-1-1,0 0 1,-1 0-1,0 0 1,-1-1-1,0 0 1,0 0 0,4-14-1,-5 12-101,0-1 0,-1 1 0,-1-1 0,0 0 0,-1 1 0,0-1 0,-1 0 0,-2-21 0,1 29-120,1 0 0,-2 1 0,1-1 0,0 0-1,-1 1 1,0-1 0,0 1 0,-1 0 0,1-1 0,-1 1-1,-3-4 1,5 7-20,-1-1 0,1 1 0,-1 0 0,1 0 0,-1 0 0,1 0 0,-1 0 0,0 0 0,1 0 0,-1 0 0,0 1 0,0-1 0,0 1 0,0-1 0,1 1 0,-1 0 0,0 0 0,0 0 0,0 0 0,0 0 0,0 0 0,0 0 0,0 1 0,0-1 0,1 1 0,-1-1 0,0 1 0,0 0 0,1-1 0,-1 1 0,-2 2 0,-4 2 7,0 1 0,1 0 0,0 0 0,0 1 0,0 0 0,1 0 1,0 1-1,0 0 0,1 0 0,0 0 0,0 0 0,1 1 0,0 0 0,-2 9 0,-2 6-8,1 1-1,1 0 1,1 0-1,-1 29 0,4-30-10,1 0-1,1 0 0,5 34 0,-4-51-2,0 0 1,0 0-1,1-1 1,0 1-1,0 0 1,1 0-1,-1-1 1,2 1-1,-1-1 1,1 0-1,0 0 1,0-1-1,0 1 1,1-1-1,10 10 0,-12-13 0,1 0 1,-1 0-1,1 0 0,-1 0 0,1 0 0,0-1 0,0 0 0,0 0 0,0 0 0,0 0 0,0 0 0,0-1 0,0 0 0,5 0 0,-3-1-23,1 0 0,-1 0 0,0-1 0,0 1 0,0-1 0,0-1 0,0 1 0,7-6 0,0 0-27,0-1 0,-1-1 0,-1 0 0,0 0-1,0-1 1,17-23 0,4-20-62,-4-1-24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3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4277 0 10090,'-262'53'920,"8"-1"-640,1-2-120,-4 0 433,3-4-185,-4-1-272,2-2-96,8-2-56,-3 2-32,2 6 8,-4 0-8,13 7 48,6 2-16,16 5 16,2 2-328,8-3 328,20 1-40,10-8-32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13003,'-1'20'245,"-1"-1"0,-1 1 0,-1-1 0,0 0-1,-9 23 1,0-2-6,-104 462 715,26 12-474,45-241-552,42-251 29,3-13-22,0 0 1,-1 0-1,0 0 1,-1 0-1,0 0 1,-4 9-1,7-18 29,0 1 1,-1 0-1,1-1 0,0 1 1,-1 0-1,1-1 0,-1 1 1,1-1-1,-1 1 0,1-1 1,-1 1-1,1-1 0,-1 1 1,0-1-1,1 1 0,-1-1 1,1 0-1,-1 1 1,0-1-1,1 0 0,-1 0 1,0 1-1,0-1 0,1 0 1,-1 0-1,0 0 0,0 0 1,1 0-1,-1 0 0,0 0 1,1 0-1,-1 0 0,0 0 1,-1-1-1,0 0-33,0 0 1,0-1-1,-1 1 0,1 0 1,0-1-1,0 0 1,0 1-1,-2-5 0,-10-10-280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3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12891,'0'22'848,"-16"37"-696,0 21-56,-7 32 192,2 9-120,-1 10-48,5-1 16,10-15-32,7-13-32,23-36-56,8-29 0,22-64-56,9-36-24,31-52-104,9-27 2377,10-27-2041,-3-2 176,-15 18 152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 14275,'-3'0'110,"0"-1"0,0 1-1,0 0 1,0 0 0,0 0 0,0 0-1,0 0 1,0 1 0,0-1 0,0 1 0,0 0-1,0 0 1,-3 1 0,-35 21 18,30-16 71,-31 19 24,1 3-1,2 1 1,0 1-1,3 3 1,-47 53-1,77-80-208,1 1 0,0-1 0,0 1 0,1 0 0,0 0 0,0 0 0,1 0 0,-4 17 0,6-22-16,0-1 0,1 0 0,-1 1 1,1-1-1,0 1 0,0-1 0,0 0 1,0 1-1,0-1 0,1 1 0,-1-1 1,1 0-1,0 1 0,-1-1 0,1 0 1,0 0-1,0 0 0,0 1 0,1-1 1,-1 0-1,0 0 0,1-1 0,-1 1 1,1 0-1,0 0 0,0-1 0,-1 1 1,1-1-1,0 0 0,0 1 0,1-1 1,-1 0-1,0 0 0,0 0 0,0 0 1,1-1-1,3 1 0,0 0-7,1 0-1,0-1 1,0 0 0,-1-1 0,1 1-1,0-1 1,0 0 0,-1-1-1,1 0 1,-1 0 0,0 0-1,1-1 1,-1 0 0,0 0 0,8-7-1,-4 4 30,0-1-1,-1 0 1,0-1 0,0 0-1,-1 0 1,0-1-1,12-17 1,-84 124 182,-22 34-84,70-104-109,2 0-1,-21 56 0,32-77-8,1 1 0,0 0 0,0 1 0,1-1 0,0 0-1,1 0 1,0 10 0,0-15-3,0-1 0,1 1 0,-1-1 0,1 1 1,-1 0-1,1-1 0,0 0 0,0 1 0,0-1 0,0 0 0,1 1 0,-1-1 0,1 0 0,-1 0 0,1 0 1,0 0-1,-1 0 0,1-1 0,0 1 0,0 0 0,1-1 0,-1 1 0,0-1 0,0 0 0,1 0 0,2 1 0,4 0-42,0 0 0,1 0 0,-1-1 0,1 0 0,-1-1 0,0 0 0,1 0 0,-1-1 0,13-3 0,9-3 643,41-15-1,-45 13-316,44-24 0,-37 13-38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13571,'0'1'44,"0"-1"-1,0 1 1,0 0 0,0-1 0,0 1 0,0-1-1,0 1 1,0-1 0,0 1 0,0 0-1,0-1 1,0 1 0,0-1 0,0 1 0,1-1-1,-1 1 1,0 0 0,0-1 0,1 1-1,-1-1 1,0 1 0,1-1 0,-1 0 0,0 1-1,1-1 1,-1 1 0,1-1 0,-1 0-1,1 1 1,-1-1 0,1 0 0,-1 1 0,1-1-1,0 0 1,1 0 10,-1 0-1,1 0 1,-1-1 0,1 1-1,-1-1 1,1 1 0,-1-1-1,0 0 1,1 0 0,-1 1-1,0-1 1,0 0 0,2-1-1,5-5 68,-1 0 0,1-1-1,9-13 1,15-31 188,-2-1-1,-2-1 1,32-92 0,-55 138-188,-4 19-62,-6 36-10,4-32-13,-6 59-165,5 129 1,3-190 105,0-1 0,5 19 0,-6-29 17,1 0 1,-1 0-1,1 1 0,0-1 1,0 0-1,0 0 0,0 0 1,0 0-1,0 0 1,1 0-1,-1 0 0,1 0 1,-1 0-1,1-1 1,0 1-1,-1-1 0,1 1 1,0-1-1,0 0 1,2 2-1,13 0-119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14219,'0'-8'376,"0"-1"-1,0 0 1,1 1 0,0-1-1,1 1 1,-1-1-1,6-12 1,26-56 971,-9 25-1130,-22 46 305,-3 7-292,0 14-119,5 71 5,-4-66-101,0 0-1,1 0 0,2 0 1,0 1-1,1-2 1,0 1-1,13 30 1,-13-39-13,-1 0 0,0 0 1,0 0-1,-1 1 0,1 20 0,3 15-159,2-76-935,4-104-191,-12 126 1216,3-55-354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14347,'-2'13'1320,"2"4"-1016,0 2-112,0 1 369,2-2-257,4 1-144,-3-12 880,4-7-816,-1-11-40,-3-6 24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13035,'244'-215'1777,"-194"178"-1609,0 2 0,2 3 0,71-33-1,-65 43-171,-51 23-134,-12 6 15,-10 8-118,-90 66-772,55-45 624,3 2 1,1 3-1,-60 66 0,77-71 241,-31 52 0,48-68 196,1 0 0,1 1 0,1 0 0,-10 35 0,19-54-29,-1 0 0,0 0-1,1 0 1,0 0 0,-1 0-1,1 0 1,0 0 0,0 0-1,0 1 1,0-1 0,0 0-1,1 0 1,-1 0 0,1 0-1,-1 0 1,1 0 0,1 3-1,-1-4-4,-1-1 0,1 1 0,-1-1 0,1 1 0,0-1 0,-1 1 0,1-1 0,0 1 0,-1-1 0,1 0 0,0 1 0,0-1-1,-1 0 1,1 0 0,0 0 0,0 0 0,0 1 0,0-1 0,24-6 219,3-7 19,-2-1 0,37-25 1,-39 23-73,1 1 1,1 0-1,30-11 1,-52 24-153,0 1 1,0-1 0,0 1-1,0 1 1,1-1 0,-1 0-1,0 1 1,0 0 0,0 0-1,1 0 1,5 1 0,-9 0-17,1 0 1,0-1-1,0 1 0,0 0 1,-1 0-1,1 0 0,0 1 1,-1-1-1,1 0 1,-1 0-1,0 1 0,1-1 1,-1 1-1,0 0 0,0-1 1,0 1-1,0 0 1,0-1-1,0 1 0,-1 0 1,1 0-1,0 0 0,-1 0 1,0 0-1,1 0 1,-1 0-1,0 0 0,0 4 1,0 10 24,0 0 0,-2 0 0,0 0 0,0 0 1,-9 26-1,-33 83 65,38-108-90,-161 355 489,147-330-421,7-16-24,8-18-24,1 0-1,0 0 1,1 0-1,0 0 1,0 1-1,-3 17 1,6-26-30,0 0 0,0 0 0,0 1 0,0-1-1,0 0 1,-1 0 0,1 0 0,0 1 0,0-1 0,0 0 0,0 0 0,0 0 0,0 1 0,0-1 0,0 0 0,0 0 0,0 1 0,0-1 0,0 0 0,0 0 0,0 0 0,1 1 0,-1-1 0,0 0 0,0 0 0,0 0 0,0 1 0,0-1 0,0 0 0,0 0 0,1 0 0,-1 0 0,0 1 0,0-1 0,0 0 0,0 0 0,1 0 0,-1 0 0,0 0 0,0 0 0,0 0 0,1 1 0,-1-1 0,0 0 0,0 0 0,0 0 0,1 0 0,-1 0 0,0 0 0,0 0 0,1 0 0,-1 0 0,0 0 0,0 0 0,0 0 0,1 0 0,-1 0 0,0-1 0,0 1 0,0 0 0,1 0 0,-1 0 0,0 0 0,0 0 0,0 0 0,1-1 0,13-8 53,0 0 0,0-2 0,-1 0 0,17-18 0,-24 23-46,122-119 54,82-77-248,11 21-161,-149 135 254,-14 18-38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66 141 11530,'22'-33'1439,"-1"-1"-1,18-40 0,-141 324 1552,91-216-2999,1 0-1,2 1 1,2 0-1,1 0 1,-1 59 0,6-87 9,1-1 1,-1 1-1,1-1 1,0 1-1,0-1 1,1 0-1,0 1 1,0-1-1,1 0 0,3 6 1,-4-9-4,0 0-1,0 0 1,0-1 0,1 1 0,-1-1-1,1 0 1,0 1 0,0-1 0,0 0-1,0-1 1,0 1 0,0 0 0,0-1-1,0 0 1,1 1 0,-1-2-1,1 1 1,-1 0 0,5 0 0,-1 0-68,0-1 0,0 0 1,0 0-1,0-1 0,0 0 1,0 0-1,0-1 1,0 0-1,0 0 0,0 0 1,-1-1-1,1 0 0,-1 0 1,0-1-1,1 0 1,-2 0-1,1 0 0,0-1 1,-1 1-1,0-1 0,0-1 1,-1 1-1,1-1 0,-1 0 1,0 0-1,-1 0 1,5-9-1,7-31-282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15163,'-8'47'1040,"-2"14"-888,0 5-71,2 9 215,4 4-88,8-6-320,8-7 176,4-26-64,4-13-16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16932,'11'5'1352,"5"-2"-1176,16-7-112,12-3 632,29-12-608,9 1-56,15-10 16,12-2 8,29-7 0,6-3 16,6-3-160,-4-3-112,-9 0-256,-3-3-192,-11-2 496,-14-8-120,-36-1-112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142 167 7682,'7'-16'698,"1"-8"599,2 0 0,1 1 0,1 0 0,17-24 0,-20 38-445,-8 9-823,-1 1 0,0-1-1,1 0 1,-1 1 0,0-1-1,0 0 1,1 1-1,-1-1 1,0 1 0,0-1-1,0 1 1,0-1 0,1 1-1,-1-1 1,0 0-1,0 1 1,0-1 0,0 1-1,0-1 1,0 1 0,0-1-1,0 1 1,0-1-1,-1 1 1,1-1 0,0 1-1,0-1 1,0 0 0,0 1-1,-1 0 1,-16 79 348,-3 0-1,-43 108 1,36-111-266,-4 12-41,-35 110-25,65-197-45,0 1 0,0-1-1,0 0 1,1 1 0,-1-1-1,1 1 1,0-1 0,-1 0 0,1 1-1,0-1 1,1 1 0,-1-1-1,0 1 1,1-1 0,-1 0-1,1 1 1,2 4 0,-3-7 1,1 1 0,0-1 1,-1 1-1,1 0 0,0-1 1,0 1-1,-1-1 0,1 1 1,0-1-1,0 0 0,0 1 1,0-1-1,0 0 0,-1 0 0,1 1 1,0-1-1,2 0 0,25-5 40,-7-3 19,0-2-1,0 0 1,-1-1 0,28-20 0,71-63 270,-109 86-300,13-11-25,-9 9-353,-1-1 1,0-1 0,20-23-1,-31 32 83,-6 3-80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15443,'0'20'1113,"-6"22"-905,-1 8-72,-2 16 496,-1 6-400,3 11-152,0 1-8,4 1-200,0-9-184,4-17 584,2-12-312,3-27 0,3-8-48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5 251 13179,'-4'0'1182,"7"-7"-698,9-8-20,4-4-117,1 1 0,0 1 0,2 1 1,28-21-1,-36 30-282,-1 1 1,1 0 0,0 0-1,1 1 1,0 1-1,-1 0 1,1 0 0,1 1-1,-1 1 1,21-2-1,-28 4-76,6-1-28,-1 1-1,1-1 1,17-5 0,-25 6-19,-1-1-1,0 1 1,0-1-1,1 0 1,-1 0-1,0 0 1,0 0-1,0-1 1,0 1-1,0-1 1,0 1-1,-1-1 1,1 1-1,0-1 1,-1 0-1,1 0 1,-1 0-1,0 0 1,0 0-1,0 0 1,0 0-1,2-4 1,-3 5 41,0 0 0,0 0 0,0 1 0,1-1 0,-1 0 0,0 0 0,0 0 0,0 1 0,0-1 0,0 0 0,-1 0 0,1 0 0,0 1 1,0-1-1,0 0 0,-1 0 0,1 0 0,0 1 0,-1-1 0,1 0 0,-1 1 0,1-1 0,-1 0 0,1 1 0,-1-1 0,1 1 0,-1-1 0,0 1 0,1-1 0,-2 0 0,-13-2-275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14267,'-3'-2'835,"-4"-2"3,7 4-819,-1 1 0,1-1 0,0 0 0,-1 1 0,1-1 0,0 0 0,-1 1 0,1-1 0,0 0 0,-1 1 1,1-1-1,0 1 0,0-1 0,0 1 0,-1-1 0,1 1 0,0-1 0,0 0 0,0 1 0,0-1 0,0 1 0,0 0 0,-7 44 235,1 1 0,2 78 0,3-58-224,-3 42-8,2 237-806,6-320 651,-4-25 129,0 0 0,0 0 0,0 1 0,0-1 0,0 0 0,0 0 0,1 0 0,-1 0 0,0 1 0,0-1 0,0 0 0,0 0 0,0 0 0,0 0 0,1 0-1,-1 0 1,0 0 0,0 1 0,0-1 0,0 0 0,1 0 0,-1 0 0,0 0 0,0 0 0,0 0 0,0 0 0,1 0 0,-1 0 0,0 0 0,0 0-1,0 0 1,1 0 0,-1 0 0,0 0 0,0 0 0,0 0 0,0 0 0,1 0 0,-1 0 0,0-1 0,0 1 0,1 0 0,-1 0 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4051 1573 10650,'-228'90'595,"119"-51"-902,-87 37-526,-170 62-17,-9-24 1816,53-22 733,232-60-1245,-129 65 0,-55 56-459,-11 6-135,12-9 193,213-112-9,2 2 1,-75 68-1,-175 213 44,29 26-130,212-256 12,4 3 0,4 3 0,-80 179 0,110-205 229,2 2 1,4 1-1,3 1 1,4 1-1,3 0 1,-5 105-1,17-139-50,2 0-1,7 53 1,-4-73-133,1 0-1,0-1 1,2 1 0,0-1-1,19 38 1,-22-52-35,-1-1-1,1 0 1,1 0-1,-1 0 1,1-1-1,0 1 0,1-1 1,-1 0-1,1-1 1,0 1-1,0-1 1,0 0-1,1-1 1,-1 1-1,14 4 1,-7-5-24,1 0 1,0-1-1,0 0 1,-1-1-1,1 0 1,0-1-1,21-3 1,32-4-30,27-3 107,168 2-1,-218 11-4,74 4 69,219-13 0,-258-3-78,401-25 102,-334 37-35,142-2 62,0-24-89,223-83-45,-207 38-15,-143 35 6,542-102-27,-416 79-106,3 1-36,-223 48 147,-1 3 0,90 6-1,77-4-6,-165-4 20,215-11-24,-247 17 23,0 2-1,0 2 1,0 1 0,0 2-1,59 18 1,-48-5 3,56 32 0,-61-30-1,76 30 1,59-2-7,-13-4 16,-101-26-2,66 12 0,-102-27-9,0-1-1,0-2 0,0-1 0,0-1 1,36-4-1,-22-3-7,0-1 1,54-19-1,77-38-1,0 1 13,248-52 10,5 25-39,-396 85 25,513-87 21,-31 6-7,267-54-367,-329 35 294,-267 58 37,459-78-30,8 49 129,-513 63-76,0-7 0,202-57 0,-197 33-9,172-80-1,126-65 23,15 35 4,-413 143-16,466-149-7,-67-48-69,-296 131 61,163-91-39,-10-19 22,290-267 19,-545 421 11,12-14-13,72-78 0,37-65-30,-50 56 22,-81 98 26,-1-2 1,27-47-1,-47 68-10,-1 0 0,-1-1-1,-1-1 1,-1 0 0,0 0-1,-2 0 1,5-34 0,-6 7-33,-2-1 1,-3 0 0,-1 0-1,-3 0 1,-1 1 0,-3 0-1,-2 0 1,-1 1-1,-3 0 1,-2 1 0,-26-51-1,30 72 53,-1 1 0,-1 0 0,-1 1 0,-1 0-1,-1 2 1,0 0 0,-2 1 0,0 0 0,-1 2-1,-1 1 1,-1 0 0,0 2 0,-1 1-1,0 0 1,-1 2 0,-41-13 0,-202-36-180,29 8-1729,145 26-487,-112-14 1,131 30 1616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1392 0 8682,'-104'2'640,"-5"-2"-536,-1 1-48,-8-1 240,0 3-112,7 0-192,0 0-96,-3-1-464,-8-2-296,-3 3 720,0-1-152,1-1-88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4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7507 0 9818,'-1843'268'1190,"525"-76"-1265,425-71 953,9 52-498,845-163-359,-579 151 632,3 38-84,51-35-422,192-60-635,87 0-1149,209-70 1247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8802,'-4'11'32,"1"-15"-384,5-8 120,8 2-192,4-2-32,5-4 95,1-3-95,3 1 312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2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91 9674,'0'0'10,"-10"-12"486,-1-1 1,0 2-1,-1 0 0,-15-11 1,23 19-446,0 0 0,-1 1 0,1 0 0,-1 0 0,0 0 0,1 0 0,-1 1 0,0-1 0,0 1 0,0 1 0,0-1 0,0 1 0,0 0 0,0 0 0,0 0 0,0 1 0,-9 1 0,-6 4-7,0 1 0,0 1 0,1 0 0,0 1 0,0 1 0,1 1 0,1 1 0,-18 15 0,12-8-9,0 2 1,2 0 0,1 2 0,0 0 0,-16 27 0,17-18 6,2 0-1,1 1 1,1 1 0,2 0-1,2 1 1,1 1 0,1-1 0,-5 53-1,9-29-11,2 1 0,3 0 0,2 0-1,14 82 1,-12-117-27,1-1 0,1 0 0,2 0 0,0-1-1,1 0 1,2 0 0,0-1 0,1 0 0,17 22 0,-19-31-4,1 0 0,0-1 0,1 0 0,1 0 0,0-2 0,0 1 0,1-2 0,0 0 0,1 0 0,0-2 0,0 0 1,1 0-1,-1-2 0,23 6 0,-21-7-6,0-1 1,1-1-1,-1-1 0,1 0 1,-1-1-1,1-1 1,-1-1-1,1 0 0,-1-1 1,28-9-1,-25 4-2,0 0-1,-1-1 0,0-1 0,0-1 1,-1-1-1,-1 0 0,0-1 0,20-21 1,6-9-13,-3-1 0,-2-2 0,46-72 0,-61 82 31,-3-1 0,-1-1 0,-1-1 0,-2 0 0,16-67 0,-27 86 22,-2 0 0,0 0 1,-2 0-1,0 0 0,-1 0 0,-1-1 0,-1 1 0,0 0 0,-2 0 0,-11-36 0,9 40 0,0 1 1,-2-1-1,1 1 1,-2 1-1,0 0 0,-1 0 1,0 0-1,-1 2 1,-1-1-1,0 1 1,0 1-1,-1 0 0,-18-11 1,14 11-45,-1 1 1,0 1 0,0 1-1,-1 1 1,0 0-1,0 1 1,-1 1 0,1 1-1,-1 1 1,0 1-1,0 0 1,-1 2 0,1 0-1,0 1 1,0 1 0,-21 5-1,-87 19-135,64-17 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4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7743 1500 12555,'-58'-19'-589,"0"2"0,-70-9 0,103 23 9,0 0 1,0 2 0,0 1-1,0 1 1,0 1 0,0 1-1,0 2 1,1 0-1,-27 10 1,-23 12 17,-108 57 0,80-35 1982,-195 85 2581,-87 40-719,10 22-2308,233-113-839,-381 239-270,-146 141-1031,421-294 1032,-84 60 232,192-126-28,-437 333 159,85-59-177,16-20 94,148-116 197,229-167-217,-389 323 263,343-255-473,7 6 1,-133 185-1,192-222-21,5 3 1,5 3 0,5 2-1,-55 151 1,62-124 87,-164 482 23,195-540 28,-19 119 0,38-161-18,2 0 0,2 0 0,2 0 0,8 72 0,6-39-3,4-1 0,36 105 0,74 145 16,-110-285-29,21 49 6,84 143 0,-96-192-4,2-1 0,2-2 0,2 0-1,1-2 1,44 37 0,6-7-2,148 92 0,109 29-2,-244-144-8,2-3 0,1-6 0,2-4-1,196 36 1,432 14-182,-614-73 159,135 12 8,549 39 283,1-52-1,-97-66-277,-3-35-95,-688 91 112,792-85-56,5 67 80,-527 28 14,289 5 60,-2-33-38,435-99-46,-642 71-14,7-9-23,-2-15 1,-4-16 0,385-148-1,-509 141-73,443-248-1,-677 340 100,498-310-25,-385 224 29,-3-5 0,151-161 0,159-256-5,-363 420 6,-4-3 1,75-163-1,63-218-49,-105 242 45,15-41 35,62-146 96,-117 308-106,109-176 0,234-257-178,40 34 68,-363 434 199,109-92 1,-125 124-20,2 3 0,120-66 0,66-10 59,455-150-1,32-4-382,-635 228 116,-3-4 1,-2-4-1,-2-3 0,-2-5 0,-4-3 0,136-133 0,7-49 41,-197 209 74,-3-1 0,0-1 1,-3-2-1,-1 0 0,22-56 0,-14 6 55,30-148 0,-6-98 184,16-255 23,-64 542-247,-2-1 0,-3 0 0,-5-55 0,2 88-17,-1 0 0,0 0 0,-1 0 0,-1 1 0,0-1 0,-2 1 0,1 0 0,-2 1 0,0 0 0,-1 0 0,-1 1 0,-19-23 1,9 17-7,-1 1 1,0 1 0,-1 2-1,-1 0 1,-37-19 0,-132-53 21,123 59 5,-35-15-42,-2 5-1,-2 4 1,-1 5 0,-1 5 0,-1 4 0,-121-6 0,1 20-183,-284 28 1,-229 63-393,468-49-111,-93 9 254,174-24 174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5 153 15611,'-1'0'82,"1"1"0,-1-1-1,1 1 1,0-1 0,-1 1 0,1-1-1,0 1 1,-1 0 0,1-1 0,0 1-1,0-1 1,-1 1 0,1 0-1,0-1 1,0 1 0,0 0 0,0-1-1,0 1 1,0 0 0,0-1-1,0 1 1,0 0 0,1-1 0,-1 1-1,0-1 1,1 2 0,2 24 492,3 9-452,2 0 0,1-1 0,1-1 1,23 49-1,-30-77-123,0 1 1,0-1-1,0-1 1,1 1 0,0 0-1,0-1 1,8 7-1,-10-9 1,0-1 0,0 1-1,1-1 1,-1 0 0,1 1-1,-1-1 1,1 0-1,-1-1 1,1 1 0,0 0-1,-1-1 1,1 1 0,0-1-1,-1 0 1,1 0 0,0 0-1,0 0 1,-1-1-1,5 0 1,-1-1 11,1-1 0,-1 1 1,1-1-1,-1-1 0,0 1 0,0-1 1,0 0-1,-1-1 0,9-8 0,3-4 79,21-29-1,-10 8 317,-2-2 0,-1 0 0,35-83 0,-53 114 165,-3 15-308,-1 23-110,-3-22-62,1-3-71,7 53 90,-7-53-118,0 0-1,0 0 1,0 0 0,1 0 0,-1-1-1,1 1 1,0 0 0,0-1-1,1 1 1,-1-1 0,4 4-1,-6-6 4,1 0-1,0-1 0,0 1 1,0-1-1,0 1 0,0-1 0,0 1 1,0-1-1,0 1 0,0-1 1,0 0-1,0 0 0,1 0 1,-1 1-1,0-1 0,0 0 0,0 0 1,0-1-1,0 1 0,0 0 1,0 0-1,0 0 0,1-1 1,-1 1-1,0 0 0,0-1 0,0 1 1,0-1-1,0 0 0,-1 1 1,3-2-1,1-2-16,1 0 1,-1 0-1,0 0 0,5-7 1,18-25-93,24-47 0,6-7 71,-34 64 51,-22 25-8,-1 1 1,0 0-1,1-1 0,-1 1 1,1 0-1,-1-1 1,1 1-1,-1 0 1,1-1-1,-1 1 1,1 0-1,-1 0 0,1 0 1,-1-1-1,1 1 1,0 0-1,-1 0 1,1 0-1,-1 0 1,1 0-1,-1 0 1,1 0-1,0 0 0,-1 0 1,1 0-1,-1 1 1,1-1-1,-1 0 1,1 0-1,-1 0 1,1 1-1,-1-1 0,1 0 1,-1 1-1,1-1 1,-1 0-1,1 1 1,-1-1-1,0 0 1,1 1-1,-1-1 1,0 1-1,1-1 0,-1 1 1,0-1-1,0 1 1,1-1-1,-1 1 1,0-1-1,0 2 1,3 10-20,0 0 1,-1 1 0,0-1 0,-1 1 0,-1 0 0,-2 22 0,1-1-263,1-24 156,0-3-162,0 1 1,0-1-1,3 15 1,-3-22 263,0 1 0,0-1 0,0 0 0,0 0 0,0 0 1,0 0-1,0 0 0,0 0 0,0 0 0,0 0 0,0 1 1,0-1-1,0 0 0,0 0 0,1 0 0,-1 0 0,0 0 1,0 0-1,0 0 0,0 0 0,0 0 0,0 1 0,0-1 1,0 0-1,0 0 0,0 0 0,0 0 0,0 0 0,1 0 1,-1 0-1,0 0 0,0 0 0,0 0 0,0 0 0,0 0 1,0 0-1,0 0 0,0 0 0,1 0 0,-1 0 0,0 0 0,0 0 1,0 0-1,0 0 0,0 0 0,0 0 0,0 0 0,1 0 1,-1 0-1,0 0 0,0 0 0,0 0 0,0 0 0,0 0 1,0 0-1,0 0 0,0 0 0,0 0 0,1 0 0,-1-1 1,0 1-1,0 0 0,0 0 0,0 0 0,0 0 0,0 0 1,0 0-1,0 0 0,0-1 0,7-12-853,4-22 194,-1-23-104,0-14-138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4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7396 1 6881,'-1817'286'3784,"968"-125"-3534,-507 100-700,668-101 732,6 22 491,136-35-46,358-98-521,-733 216-692,747-204 366,-1 2-61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5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1316 46 10666,'-26'-10'151,"0"2"-1,0 0 1,-1 2-1,-1 1 1,1 1-1,0 2 1,-1 0-1,0 2 1,1 1-1,-1 1 1,1 1-1,0 2 0,0 1 1,0 1-1,1 1 1,0 1-1,-27 14 1,12-2 48,1 2 0,-37 28 1,-70 62 323,83-62-364,33-24-137,0 2 0,2 1 1,1 1-1,1 2 0,2 0 0,1 2 0,2 1 1,1 0-1,-19 49 0,8-3 7,3 1 1,4 1 0,-20 120-1,33-140 28,4 1 0,2 0 0,5 122 0,3-156-42,2-1 0,1 1 1,1-1-1,2-1 0,1 1 0,1-1 0,2-1 0,0 0 1,2 0-1,24 35 0,-14-31-30,0-2 0,3 0 0,0-2 0,1-1 0,2-1 0,1-2 0,37 23 0,-46-33-16,1-1-1,1-1 0,0-2 0,0 0 0,1-1 0,0-1 0,1-2 0,0 0 0,0-2 0,0-1 0,39 0 0,-45-5 17,-1 0-1,1-2 0,-1 0 0,0-1 1,-1-1-1,1-1 0,-1 0 1,0-2-1,-1 0 0,0-1 1,-1 0-1,24-20 0,0-5 11,-1-1 0,-2-3-1,46-61 1,-9 0 44,77-141 1,42-122 141,-184 346-170,110-230 141,-98 196-88,-2 0-1,24-108 0,-39 140-39,-2-1-1,0 1 0,-1-1 0,0 0 1,-2 1-1,0-1 0,-6-22 0,4 28-1,-1 0 0,0 1 0,-1 0 0,-1 0 0,0 0 0,-1 1 0,0 0-1,-1 0 1,0 1 0,-19-20 0,10 14 4,-1 0 0,-1 2 0,0 0 0,-1 1 0,0 1 0,-1 1 0,-1 1 0,-26-10 0,17 10-50,1 2 0,-1 1 0,-1 2 0,0 1 0,-48-2-1,26 7-61,0 2 0,-86 14-1,-97 38-22,73-4-15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6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105 153 18028,'0'-23'1464,"-13"0"-1872,-10 3-128,-4 0 1688,1-8-1320,11-10-112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6:4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16275,'10'-16'1265,"-6"8"-969,-1 2-168,-1 2 360,2 4-248,5 1-616,1 5 424,-10 5-136,-5-1-80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160 106 11931,'-9'-3'1414,"9"-1"-488,18-6-109,31-5-311,3 4-291,0 1-1,0 4 1,1 1 0,0 3 0,102 9-1,-105-5-156,-107-3 126,-1 2 0,-98 15 0,73-6-83,-6 0 24,-152 13 826,338-29-653,425-70-1210,-504 71 751,-26 4 44,-30 2 56,-39 8 44,35-4-34,-67 0 0,106-5 50,0 0 1,1 0-1,-1 0 0,0-1 0,0 1 0,0-1 1,1 0-1,-1 0 0,1 0 0,-1 0 1,-2-2-1,2 1-4,0-1 0,0 0 0,1 0 0,0 0 0,-1 0 0,1 0 0,-3-7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48 9194,'-11'-3'314,"-10"-3"607,1 0 1,-1-1-1,-31-16 0,50 23-891,1-1 0,-1 1 0,1 0 0,-1-1 0,1 1 0,-1 0 0,1 0 0,-1 0 0,1 0 0,-1 0 0,0 0 0,1 1 0,-1-1 0,1 0 0,-1 1 0,1-1 0,-1 1 0,1 0 0,0-1 0,-1 1 0,1 0 0,-3 1 0,-28 26 55,29-26-65,-12 15-16,0 0 0,1 1 0,1 0 0,1 1-1,0 0 1,-12 29 0,-43 129 8,48-118-16,3 0 1,3 2-1,-9 92 0,21-141 12,1-1 0,0 1 0,1-1 0,1 1 0,-1-1 0,2 1 0,0-1 0,0 0 0,1 0 0,7 15 0,-8-21 13,-1-1 1,1 1-1,0-1 1,0 0-1,0 0 1,0 0-1,1 0 1,0 0-1,0-1 1,0 1-1,0-1 1,0 0-1,1 0 1,-1-1-1,1 1 1,0-1 0,0 0-1,-1-1 1,2 1-1,-1-1 1,0 0-1,0 0 1,0 0-1,0-1 1,6 0-1,-2-1 16,-1 0 0,0-1 1,1 0-1,-1 0 0,0-1 0,0 0 0,-1-1 0,1 1 0,9-7 0,4-5 82,37-30-1,-24 13-75,-2-2 1,-1-2-1,-1-1 0,-2-1 0,-2-1 1,-2-1-1,-1-2 0,-2 0 0,15-46 0,-28 67-11,-2-1-1,0 0 1,3-28-1,-8 42-16,0-1-1,0 1 0,-1-1 1,-1 1-1,1-1 0,-1 1 0,-1-1 1,1 1-1,-1 0 0,-1-1 0,-4-10 1,5 16-23,-1-1 0,1 1 1,-1 0-1,1 0 0,-1 1 0,0-1 1,0 0-1,0 1 0,0 0 0,-1 0 1,1 0-1,0 0 0,-1 0 0,0 0 1,1 1-1,-1 0 0,0 0 0,0 0 1,0 0-1,1 1 0,-9-1 0,-7 1-112,0 0-1,0 1 0,-24 5 1,22-2 70,-10-1-121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5657 683 7210,'-12'-31'2569,"-18"-32"0,21 47-2247,0 0 1,-2 1-1,-20-23 1,5 11-164,-2 1 1,-1 2 0,0 1 0,-48-28 0,-140-63 254,154 86-327,-2 3 1,0 3-1,-2 3 0,-90-15 0,-119-9-89,-456-13-1,298 49-22,-702 2-53,961 9 77,-159 6-4,2 23-3,195-12-21,-363 74-40,464-85 52,1 2-1,0 1 1,1 2-1,0 1 1,2 2 0,0 1-1,1 1 1,1 2-1,1 1 1,1 1-1,-34 38 1,35-31-7,2 1 1,2 2-1,-38 69 1,-38 118-1,77-175-25,22-45-138,6-8-261,11-11 183,-9 9 61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5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39 9970,'-1'-4'129,"0"1"0,0 0 0,-1 0 0,0 0 0,0 0-1,0 0 1,0 0 0,-4-4 0,5 6-105,1 0-1,-1 1 1,0-1-1,1 1 1,-1-1 0,0 1-1,1 0 1,-1-1 0,0 1-1,0 0 1,1-1-1,-1 1 1,0 0 0,0 0-1,1 0 1,-1-1-1,0 1 1,0 0 0,0 0-1,1 0 1,-1 0 0,0 1-1,0-1 1,0 0-1,1 0 1,-1 0 0,0 1-1,0-1 1,1 0-1,-1 1 1,0-1 0,0 1-1,1-1 1,-1 1 0,1-1-1,-1 1 1,0-1-1,1 1 1,-1-1 0,1 1-1,-1 0 1,1-1-1,0 1 1,-1 0 0,1 0-1,-1 0 1,-2 6 46,-1 0 0,1 0 0,1 0 1,-1 0-1,1 1 0,-1 11 0,-4 51 64,5-47-111,-46 399 1248,115-507-441,-31 47-1001,74-60 1,-15 15-6,-16 6 62,-2-3-33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56 8890,'-310'-28'3994,"263"24"-3863,0 2-1,-1 2 0,-76 10 1,87-4-57,0 1 0,1 2 0,0 1 0,1 2 0,-39 19 0,50-19-64,1 1 0,0 1 0,1 1 0,1 0 0,0 2 0,1 1 0,1 0 0,1 2 0,0 0 0,2 0 1,0 2-1,2 0 0,0 1 0,1 0 0,-12 33 0,5-5 60,3 1 1,2 1-1,2 0 0,2 1 0,3 0 1,-2 73-1,10-90 27,1 1 0,2 0 1,1-1-1,3 1 0,0-1 0,3-1 1,1 0-1,1 0 0,2-1 0,20 34 1,-23-50-65,2 0 0,0-1 0,1-1 0,0 0 1,2-1-1,0-1 0,22 17 0,137 82 25,-50-36-29,-113-69-26,36 24-5,71 38 0,-102-63-1,0 0 0,1-1-1,0-1 1,0-1-1,1 0 1,-1-1 0,1-1-1,25 0 1,-6-3-5,0-1 0,-1-2 0,1-1 0,-1-3 0,0 0-1,0-3 1,-1-1 0,-1-1 0,0-2 0,-1-2 0,0-1 0,41-29 0,275-180-154,-332 214 180,-1 0-1,-1-2 0,0 0 0,0-1 0,-2 0 1,0-2-1,-1 1 0,0-2 0,-2 1 0,0-2 1,14-32-1,-5 4 237,-3-2 1,-2 0-1,15-85 1,-20 57 130,-3-1 1,-5-96 0,-2 84-258,1 76-111,0-26 34,-2 1 1,-1 0 0,-9-44-1,9 72-36,-1 1 0,0-1 0,0 1 0,-1 0-1,0 0 1,-1 0 0,0 1 0,0-1 0,-1 1-1,-1 0 1,1 1 0,-1 0 0,-1 0 0,0 0-1,0 1 1,-12-8 0,-1 2 2,-1 2 0,0 0 0,-1 1 0,0 2 0,0 0-1,-44-8 1,-152-10-852,163 22 330,48 3 453,1 1 3,0 0 0,1-1 1,-1 0-1,0 0 1,0-1-1,1 0 0,-1 0 1,0 0-1,-9-6 1,13 5-5,0 1 0,0-1 1,1 0-1,-1 0 1,1 0-1,-4-6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42 11458,'-11'-3'36,"0"0"-1,1 1 0,-1 1 0,0 0 0,0 0 1,0 1-1,0 1 0,0-1 0,0 2 0,0 0 0,1 0 1,-1 1-1,0 0 0,1 0 0,0 2 0,0-1 1,0 1-1,1 0 0,-1 1 0,1 1 0,0-1 0,1 1 1,0 0-1,0 1 0,1 0 0,-1 0 0,2 1 0,-7 10 1,-3 11 12,1 2 0,2 0 0,-10 35 1,-20 103 162,42-167-207,-15 67 151,4 1 0,-8 130 0,20-170-128,0 0-1,2 0 1,2 0 0,0-1-1,2 1 1,2-1 0,0-1 0,2 0-1,16 34 1,-20-52-27,1 1 1,0-2-1,0 1 0,1-1 1,0 0-1,1-1 0,0 1 1,1-2-1,-1 1 1,2-2-1,-1 1 0,18 8 1,-20-12-1,-1-1 0,1 0 0,1 0 0,-1-1-1,0 0 1,1 0 0,-1-1 0,1 0 0,-1-1 0,1 0 0,-1 0 0,1-1 0,-1 0 0,1 0 0,-1-1 0,0 0 0,1-1 0,-1 1 0,14-8 0,-6 0 7,0 0 0,-1-1 0,-1 0 0,1-1 0,-2-1 0,0 0 0,0-1 0,-2 0 0,1-1 0,17-32 0,-1-7 20,-2-1 0,21-61-1,113-421 150,-154 508-157,20-97 90,-23 106-58,-1 0-1,0-1 1,-2 1 0,-2-25 0,1 42-44,1-1-1,-1 1 1,1-1 0,-1 1 0,0-1 0,-1 1 0,1-1 0,0 1 0,-1 0-1,0 0 1,0-1 0,0 1 0,0 0 0,0 1 0,-1-1 0,1 0 0,-1 1-1,0-1 1,0 1 0,0 0 0,0 0 0,0 0 0,0 1 0,0-1 0,-1 0-1,-5-1 1,2 2-24,0 0 1,0 0-1,1 1 0,-1-1 0,0 1 0,0 1 0,0 0 0,0 0 0,1 0 1,-1 0-1,0 1 0,1 1 0,-9 3 0,-8 4-107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12379,'4'18'378,"0"0"0,-2 0 0,0 1 0,-2-1 0,-1 21 0,1 7 413,1-8-323,2-1 0,15 72 0,-12-88-356,0 0 1,1 0-1,2-1 1,-1 1-1,2-2 1,18 26-1,-26-40-86,1-1 1,0 0-1,0 0 0,1 0 1,-1 0-1,1 0 0,0-1 0,0 0 1,0 0-1,0 0 0,0 0 1,1-1-1,6 4 0,-11-6-22,0 0 0,1 0 1,-1 0-1,0 0 0,0 0 0,1 0 0,-1 0 0,0 0 1,0 0-1,1 0 0,-1 0 0,0 0 0,0 0 0,1 0 1,-1 0-1,0 0 0,0 0 0,1 0 0,-1 0 0,0 0 0,0 0 1,1 0-1,-1 0 0,0 0 0,0 0 0,0-1 0,1 1 1,-1 0-1,0 0 0,0 0 0,0 0 0,1-1 0,-1 1 1,0 0-1,0 0 0,0 0 0,0-1 0,0 1 0,0 0 1,0 0-1,1-1 0,-1 1 0,0 0 0,0 0 0,0-1 0,0 1 1,0 0-1,0 0 0,0 0 0,0-1 0,0 1 0,0 0 1,0 0-1,0-1 0,0 1 0,-1 0 0,1 0 0,0-1 1,0 1-1,0 0 0,0 0 0,0-1 0,0 1 0,-1 0 0,1 0 1,0 0-1,0 0 0,0-1 0,-1 1 0,-9-16 127,-177-165 389,178 172-528,8 6 1,17 9-11,-2 1-8,1-2-150,1-1 0,-1 0 0,1-1 0,-1 0 0,1-2 0,0 0 0,0 0 0,0-2 0,-1 0 0,1 0 0,0-2 0,0 0 0,-1-1 0,23-8 0,-27 8 60,0-1-1,-1-1 1,0 1 0,0-1-1,0-1 1,-1 0 0,0 0-1,0-1 1,-1 0-1,0-1 1,0 0 0,-1 0-1,0-1 1,-1 1 0,0-1-1,0-1 1,-1 1-1,0-1 1,-1 0 0,4-17-1,-6 19 345,0 0 0,-1 0 0,0-1-1,-1-9 1,-2 10 661,-4 18-224,-4 22 204,5-6-586,2 1-1,0 0 0,2-1 1,0 1-1,2 0 0,1 0 0,1 0 1,11 42-1,-12-61-250,0 0 1,1 0-1,0 0 0,0 0 1,1 0-1,5 6 1,-8-11-15,0 0 1,1 0 0,0 0-1,-1-1 1,1 1 0,0 0 0,0-1-1,0 0 1,0 1 0,0-1 0,0 0-1,1 0 1,-1 0 0,0 0-1,0-1 1,1 1 0,-1-1 0,1 1-1,-1-1 1,0 0 0,1 0 0,-1 0-1,3 0 1,2-2 26,-1 1 0,0-1-1,0-1 1,0 1 0,-1-1-1,1 0 1,-1 0 0,1-1 0,-1 1-1,0-1 1,0 0 0,-1-1 0,1 1-1,-1-1 1,0 0 0,0 0-1,-1 0 1,5-10 0,0 2 57,-1-1 0,0-1 0,-2 1-1,1-1 1,-2 0 0,5-24 0,-8 25-31,0 0 0,0-1 0,-1 1 1,-1 0-1,0-1 0,-1 1 0,-4-14 0,5 22-83,-1 1 0,1 0 1,-1 0-1,0 0 0,0 0 1,0 0-1,-1 0 0,0 0 0,0 1 1,0-1-1,-1 1 0,1 0 0,-1 0 1,0 0-1,0 1 0,0-1 0,-1 1 1,1 0-1,-1 0 0,0 1 1,-5-3-1,6 4-55,0 0 1,0 1-1,0-1 1,0 1-1,0 0 1,0 0-1,0 1 1,0-1-1,0 1 0,0 0 1,0 0-1,0 0 1,0 0-1,0 1 1,1 0-1,-1-1 1,1 2-1,-1-1 1,1 0-1,0 0 1,0 1-1,0 0 1,0 0-1,0 0 0,0 0 1,-3 6-1,-4 12-373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1228 234 4193,'-24'-11'165,"0"-1"-1,1-1 1,1-1 0,0-1 0,1 0 0,-20-20-1,32 26-11,-12-10 945,-38-30 1,51 43-845,0 1 1,0 1 0,-1-1-1,0 1 1,0 1 0,0 0-1,0 0 1,-18-3-1,5 5-97,1 0-1,0 1 1,-1 1-1,1 1 0,0 1 1,0 1-1,0 0 0,1 2 1,-31 12-1,4 2-93,2 3-1,-81 51 1,103-59-19,1 1 0,1 1 0,1 0 0,0 2 1,1 0-1,1 1 0,1 1 0,1 1 0,0 0 1,2 1-1,1 1 0,1 0 0,-11 30 0,-98 334 260,112-355-241,2 0 0,1 1 0,1 0 0,1 62 0,4-75-7,2 0 1,1 0-1,0 0 0,2 0 1,0-1-1,2 0 0,0 0 1,19 37-1,-12-33 2,1 0-1,2-1 1,0-1 0,1-1 0,29 26-1,113 82 47,-156-127-103,178 156 57,-13-12-30,-154-134-27,0-1 0,1-1 0,0-1 0,1 0 0,0-1 0,22 7 0,-25-11 11,2-1 1,-1 0 0,0-1-1,0 0 1,1-1 0,-1-1-1,1-1 1,15-2-1,424-86 775,-431 82-825,0-1 0,0-1 0,-1-2 0,0 0 0,0-1 0,-2-1 0,27-21 0,12-16-143,56-59 1,-82 75 161,-1-1 1,-2-2 0,-2-1 0,38-65-1,-53 76 25,0-1-1,-2-1 0,-1 0 0,-1-1 1,-1 0-1,-2 0 0,-2-1 0,3-33 1,-6 27-4,-2 0 0,-1 0 0,-2 0 1,-2 0-1,-1 1 0,-2-1 1,-25-67-1,24 79-28,-2 0 0,-1 0 1,-1 2-1,-1 0 0,-1 0 0,-1 1 1,-1 1-1,-1 1 0,0 0 0,-2 2 1,-34-27-1,42 37 16,0 1 1,0 0-1,0 1 1,-1 1-1,0-1 1,0 2-1,-1 0 1,1 1-1,-1 0 0,0 1 1,-15-1-1,-16 4-39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347 359 11522,'0'0'61,"1"0"0,-1 0-1,0-1 1,1 1-1,-1 0 1,0 0 0,1 0-1,-1 0 1,0-1-1,1 1 1,-1 0 0,0 0-1,1 0 1,-1-1-1,0 1 1,0 0 0,0 0-1,1-1 1,-1 1-1,0 0 1,0-1-1,0 1 1,1 0 0,-1-1-1,0 1 1,0 0-1,0-1 1,0 1 0,0 0-1,0-1 1,0 1-1,0-1 1,0 1 0,0 0-1,0-1 1,0 1-1,0 0 1,0-1 0,0 1-1,0 0 1,0-1-1,-1 1 1,1-1-1,-19-6 1656,-30 3-350,35 3-1275,1 1 0,-1 1 0,1 0 0,-1 1 0,1 0 0,0 1 0,0 1 0,-21 8 0,25-8-91,1 1-1,-1 0 0,1 0 1,1 1-1,-1 0 1,1 1-1,0-1 1,1 1-1,-1 0 0,1 1 1,1 0-1,-1 0 1,-3 9-1,3-7-7,0 1-1,1 0 1,0 0-1,0 1 1,2 0 0,-1-1-1,2 1 1,-3 24-1,4-35 9,1 0-1,0 0 1,0 0-1,0 0 1,0 0-1,0 0 1,0 0-1,0-1 1,0 1-1,1 0 1,-1 0-1,0 0 1,1 0-1,-1 0 1,0 0-1,1-1 1,-1 1-1,1 0 1,-1 0-1,1-1 1,-1 1-1,1 0 1,0-1-1,-1 1 1,1 0-1,1 0 1,-1-1-1,0 0 0,0 0 0,1 0 1,-1 0-1,0 0 0,0 0 1,0 0-1,1-1 0,-1 1 0,0 0 1,0-1-1,0 1 0,0-1 1,0 1-1,0-1 0,0 0 0,1 0 1,8-7-5,0 0 0,16-18 0,-23 23 5,49-52 109,46-64 1,-82 97-68,-1 0 1,-1-2-1,-1 1 1,-1-2-1,-1 0 1,12-38-1,-21 53 14,0 0 0,0-1-1,-1 1 1,0-1 0,-1 1 0,0 0 0,-1-1 0,-2-11 0,3 19-36,-1-1 0,0 1 0,0-1 0,0 1 0,0 0 0,0 0 0,-1-1 0,1 1 0,-1 0 1,0 0-1,0 0 0,0 1 0,-1-1 0,1 0 0,-1 1 0,1 0 0,-1-1 0,0 1 1,0 0-1,1 0 0,-2 1 0,1-1 0,0 1 0,0-1 0,0 1 0,-1 0 0,-3 0 1,2-1-114,0 2 0,0-1 1,-1 1-1,1 0 1,0 0-1,0 0 1,0 0-1,-1 1 1,1 0-1,0 0 1,0 1-1,0 0 1,0-1-1,0 1 1,1 1-1,-1-1 0,1 1 1,-1 0-1,1 0 1,0 0-1,0 1 1,0-1-1,0 1 1,1 0-1,0 0 1,0 0-1,0 0 1,0 1-1,0 0 1,1-1-1,0 1 1,0 0-1,-2 8 1,2 4-489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11883,'-16'39'1056,"-7"9"-712,-1 3-144,-2 6 752,2 2-576,4 2-152,2-2-24,7-12-56,4-4-40,4-13-40,-1-4-24,4-10-72,4-6-88,0-13-216,0-10 304,1-7-64,0-4-32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12579,'-1'10'984,"8"4"-688,4 0-104,6 4 600,8-4-304,5 3-120,6 0-16,4-4-7,3-1-49,-2-8-80,2-4-64,-2-6-328,-1-4-208,-6-7 312,-4-6-49,-14 0-103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12947,'0'4'840,"10"1"-624,4-1-32,9-1 216,4 0-88,5-2-16,2-1-16,3 0-40,4-3-64,-6-1-328,-2-2-152,-5 0 240,-5-1-48,-12 2-96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11907,'28'2'631,"0"-1"1,-1-1 0,1-2 0,40-7 0,-33 5-300,389-70 1493,-87 13-2814,-322 59 728,-3-1 422,0 2-1,1-1 1,-1 2-1,17 0 1,-21 3-229,-8 0 68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280 391 13867,'-3'-1'104,"0"0"0,1 0 0,-1 0 0,0 1 1,0-1-1,0 0 0,1 1 0,-1 0 0,0 0 0,0 0 0,0 0 1,0 0-1,0 1 0,0-1 0,1 1 0,-1-1 0,0 1 0,0 0 0,-4 3 1,-9 3 260,-30 18 1,39-21-226,-7 6-13,-1 0-1,1 0 1,1 2 0,0 0 0,-21 25-1,28-31-92,2 0 0,-1 0 0,1 1 0,0-1 0,0 1 0,1 0 0,0 0 0,0 1 0,0-1 0,1 1 0,1-1 0,-1 1 0,1 0 0,0-1 0,1 13 0,0-18-20,0 0-1,0 0 1,0-1-1,0 1 1,0 0-1,1 0 1,-1-1-1,1 1 1,-1 0-1,1-1 1,0 1-1,0-1 1,0 1-1,0-1 1,0 1-1,0-1 1,0 1-1,0-1 1,0 0-1,0 0 1,1 1-1,-1-1 1,1 0 0,-1 0-1,1-1 1,-1 1-1,1 0 1,0 0-1,-1-1 1,1 1-1,0-1 1,-1 1-1,1-1 1,0 0-1,0 0 1,-1 0-1,1 0 1,0 0-1,0 0 1,-1 0-1,1 0 1,3-2-1,3 0 61,0 0-1,0-1 0,-1 0 1,1-1-1,-1 1 1,0-2-1,13-8 0,-2-2 50,-1-1 0,0-1 0,-1 0 0,-1-1 0,0-1 0,-2 0 0,0-1 0,-1-1 0,-1 0 0,-1 0 0,11-36 0,-14 38-90,-2 0-1,-1 0 1,0-1-1,-1 0 1,-1 0 0,-1 1-1,-1-1 1,-1 0-1,0 0 1,-2 0-1,0 0 1,-1 1 0,-1 0-1,-8-21 1,11 34-37,-1 0-1,0 0 1,0 0 0,-1 1 0,1-1 0,-1 1-1,0 0 1,-1 0 0,1 0 0,-7-4 0,9 7-31,0 1 0,0 0 0,0 0 0,0 0 0,0 0 0,-1 0 0,1 0 0,0 0 0,-1 1 0,1-1 0,0 1 0,-1 0 0,1 0 0,-1 0 0,1 0 0,0 0 0,-1 0 0,1 1 0,0-1 0,-1 1 0,1 0 0,0-1 0,-1 1 0,1 0 0,0 0 0,0 1 0,0-1 0,0 0 0,0 1 0,-2 1 0,-1 1-81,0 0-1,0 0 1,1 0-1,-1 1 1,1 0-1,0 0 1,0 0-1,1 0 1,0 1-1,0 0 1,-3 6-1,1 6-336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 10338,'-9'-7'5480,"4"6"-5223,0 1 0,1 0 0,-1 0-1,0 0 1,0 1 0,0-1 0,0 1 0,0 0 0,0 1 0,1-1-1,-1 1 1,1 0 0,-1 0 0,-5 4 0,-10 5 68,-29 23 1,30-19-237,2 0 1,-31 32-1,41-38-85,0-1-1,1 1 0,0 0 0,0 1 0,1-1 0,0 1 1,1 0-1,-5 14 0,9-23-4,-1 1 1,1-1-1,-1 1 0,1-1 1,0 1-1,-1 0 0,1-1 1,0 1-1,0-1 0,0 1 1,1 0-1,-1-1 0,0 1 1,1-1-1,-1 1 0,0-1 1,1 1-1,0-1 0,-1 1 1,1-1-1,0 1 1,0-1-1,0 0 0,0 0 1,0 1-1,0-1 0,0 0 1,0 0-1,1 0 0,-1 0 1,0 0-1,1 0 0,1 0 1,1 1-1,0-1 0,1 0 1,-1 0-1,0 0 0,0-1 0,0 0 1,1 1-1,-1-2 0,0 1 1,0 0-1,9-3 0,3-1 4,0-1 0,0-1 0,-1-1-1,0-1 1,0 0 0,0 0-1,-1-1 1,13-12 0,-1-1 20,-1 0 0,-1-2 0,21-27-1,-34 37-7,-1 0 0,12-21-1,-34 65-90,0 1 0,2 0 0,2 0-1,-8 48 1,16-77 25,0 1-1,0 0 1,0 0 0,0-1-1,0 1 1,0 0 0,1-1-1,-1 1 1,1-1 0,0 1-1,-1-1 1,1 1 0,1-1-1,1 4 1,-2-5 28,0 0 0,0 0 0,0 0 0,0 0 0,0-1 0,0 1 0,0 0 0,1-1 0,-1 1 0,0-1 0,1 1 0,-1-1 0,0 0 0,1 1 0,-1-1 0,1 0-1,-1 0 1,0 0 0,1 0 0,-1 0 0,1 0 0,-1 0 0,0-1 0,1 1 0,-1 0 0,0-1 0,2 0 0,19-10-301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6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25 9874,'-2'-2'124,"0"0"1,-1 0-1,1-1 0,-1 1 1,0 1-1,0-1 0,0 0 1,0 1-1,0-1 0,0 1 0,0 0 1,0 0-1,0 0 0,0 1 1,-1-1-1,1 1 0,-5 0 0,3 0-17,0 1 0,1 0 0,-1 0-1,0 0 1,1 1 0,-1-1 0,1 1-1,0 0 1,0 0 0,0 1-1,-5 3 1,-1 2-31,0 1 0,0 0 0,1 1 0,0 0 0,1 0 0,0 1 0,1 0 0,-7 13 0,-6 16-56,3 2 0,1 0 0,2 2 0,2-1 0,2 1 0,-6 63 0,11-51-9,2 0 1,3-1-1,3 1 1,16 99 0,-13-127-1,15 48-1,-17-66-5,0 0 0,1 0-1,0 0 1,1 0-1,0-1 1,0 1 0,11 10-1,-16-18 0,1 0-1,0 0 1,0 0-1,0-1 1,0 1-1,1 0 1,-1-1-1,0 1 1,1-1-1,-1 0 1,1 0-1,-1 0 1,1 0-1,0 0 1,-1-1-1,1 1 1,0-1-1,0 0 1,4 0-1,-3 0 5,-1-1 0,1 0-1,-1 0 1,1-1-1,-1 1 1,0-1-1,1 0 1,-1 0-1,0 0 1,0 0-1,-1 0 1,1-1-1,0 1 1,-1-1 0,4-4-1,9-13 31,0-1 1,-2 0-1,0 0 0,-2-2 0,10-24 1,36-126 161,-34 89-87,15-107 0,-32 143-90,-2 0 0,-2 0 0,-8-90 0,4 120-31,-1 0 0,-9-30-1,11 44 1,0 0-1,0 0 0,-1 0 0,0 1 0,0-1 1,0 0-1,0 1 0,0 0 0,-1-1 0,1 1 1,-1 0-1,0 0 0,0 0 0,0 1 0,0-1 1,-1 1-1,1 0 0,-6-3 0,7 4-14,-1 1 1,0 0-1,1 0 0,-1 0 0,0 0 0,1 0 1,-1 0-1,0 1 0,1-1 0,-1 1 0,1 0 1,-1 0-1,1 0 0,-1 0 0,1 0 1,0 0-1,-1 1 0,1-1 0,0 1 0,0-1 1,0 1-1,0 0 0,0 0 0,0 0 0,-1 3 1,-5 4-108,2 0 1,-1 0 0,1 0 0,-7 17-1,3 3-87,5-7-35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6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56 11122,'-9'-7'179,"-1"0"0,0 1-1,0 0 1,-1 0 0,1 1-1,-1 0 1,0 1 0,-17-4-1,23 8-146,0-1 0,0 1-1,0 0 1,0 0-1,0 0 1,0 1 0,0-1-1,0 1 1,1 0 0,-1 1-1,0-1 1,1 1 0,-1 0-1,1 0 1,-1 1-1,1-1 1,0 1 0,0 0-1,0 0 1,0 0 0,1 1-1,-1-1 1,-3 6 0,-3 4-11,2 0 0,-1 1 1,2 0-1,0 0 1,1 1-1,0-1 0,1 1 1,-4 20-1,-18 133 95,25-155-102,-8 87 83,3 0-1,6 1 1,3-1 0,18 105-1,-14-164-47,18 67 0,-21-98-43,1 1 0,0-1 0,0 0 0,1 0 0,0-1 0,1 1 0,0-1 0,1 0 0,-1-1 1,2 1-1,12 10 0,-17-16-4,0-1 1,1 1-1,-1-1 0,1 0 1,0 0-1,0-1 1,0 1-1,0-1 0,0 0 1,0 0-1,0 0 1,0 0-1,0-1 1,0 0-1,1 0 0,-1 0 1,0 0-1,0 0 1,0-1-1,1 0 0,-1 0 1,0 0-1,0-1 1,4-1-1,3-3 8,-1 1-1,0-2 1,0 0 0,-1 0-1,0 0 1,0-1-1,12-15 1,0-3 13,-1-1-1,-1 0 0,-1-2 1,-2 0-1,-1-1 1,-1-1-1,-2 0 1,11-42-1,-1-15 35,18-162 0,-21 54-146,-18 155-6,-1-1-1,-9-69 0,8 105 84,0 0 1,0 0-1,-1 0 0,0 0 0,-2-6 0,3 11 3,0-1 0,0 1-1,0-1 1,0 1 0,0 0-1,-1 0 1,1-1-1,0 1 1,-1 0 0,-2-2-1,2 2-4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14243,'5'1'116,"-1"0"-1,1 0 1,-1 0-1,1-1 0,-1 1 1,1-1-1,-1 0 1,1-1-1,5 0 1,43-11 176,4-8-106,0-2 0,-1-2 0,-2-3 0,-1-2 1,66-48-1,231-201-1689,-281 219 367,-65 57 718,-5 4-81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14099,'0'0'24,"0"0"0,1 0 1,-1-1-1,0 1 0,0 0 0,0 0 0,0 0 0,0 0 1,0 0-1,0 0 0,1 0 0,-1 0 0,0 0 1,0 0-1,0 0 0,0 0 0,0 0 0,0 0 1,1 0-1,-1 0 0,0 0 0,0 0 0,0 0 0,0 0 1,0 1-1,0-1 0,0 0 0,1 0 0,-1 0 1,0 0-1,0 0 0,0 0 0,0 0 0,0 0 0,0 0 1,0 0-1,0 1 0,0-1 0,0 0 0,0 0 1,1 0-1,-1 0 0,0 0 0,0 0 0,0 0 0,0 1 1,0-1-1,0 0 0,0 0 0,0 0 0,0 0 1,5 14 366,3 16-70,27 125 1020,69 192 1,-101-339-1332,1 2 35,-1-1-1,1 1 1,1-1 0,6 11-1,-11-20-37,0 1 0,0-1-1,1 0 1,-1 0-1,0 1 1,0-1-1,0 0 1,0 0-1,1 0 1,-1 1 0,0-1-1,0 0 1,0 0-1,1 0 1,-1 0-1,0 1 1,0-1 0,1 0-1,-1 0 1,0 0-1,0 0 1,1 0-1,-1 0 1,0 0 0,0 0-1,1 0 1,-1 0-1,0 0 1,0 0-1,1 0 1,-1 0 0,0 0-1,1 0 1,-1 0-1,0 0 1,0 0-1,1 0 1,-1 0-1,0-1 1,0 1 0,1 0-1,-1 0 1,0 0-1,0 0 1,1-1-1,4-11 227,-2-4-65,-1 0 1,-1 0-1,0-1 0,-4-29 0,-13-70 370,10 82-401,-43-210 129,64 267-367,27 31-1,-38-49 96,1 0 0,0 0 0,0 0 0,0-1 0,1 0 0,-1 0 0,1 0-1,0-1 1,0 0 0,0 0 0,0 0 0,1-1 0,-1 0 0,1 0 0,0 0 0,-1-1 0,1 0 0,0-1-1,0 1 1,0-1 0,-1-1 0,1 1 0,0-1 0,0 0 0,-1-1 0,1 1 0,0-1 0,-1-1 0,0 1-1,1-1 1,-1 0 0,0-1 0,-1 1 0,1-1 0,-1 0 0,7-7 0,-2 0 42,0 0 0,0-1 0,-1-1 0,-1 1 1,0-2-1,-1 1 0,0-1 0,-1 0 0,-1 0 0,0-1 0,-1 1 1,0-1-1,-1 0 0,-1 0 0,-1 0 0,0-1 0,-1 1 0,-1-17 1,1 31-30,0 0 1,0 0-1,0 0 1,-1 0-1,1 0 1,0 0-1,0 0 1,0 1-1,-1-1 1,1 0-1,-1 0 1,1 0-1,-1 0 1,1 0-1,-1 0 1,1 1-1,-1-1 1,0 0-1,1 0 1,-1 1-1,0-1 1,0 0-1,1 1 1,-1-1-1,-1 0 1,1 2-3,0-1 1,0 0 0,0 1 0,0-1 0,0 1 0,0 0-1,0-1 1,1 1 0,-1 0 0,0-1 0,0 1-1,1 0 1,-1 0 0,0 0 0,1 0 0,-1-1 0,1 1-1,-1 0 1,1 0 0,-1 0 0,1 0 0,0 0-1,0 0 1,-1 0 0,1 0 0,0 2 0,-5 16 16,2 0 0,0 0 0,1 1 0,0-1-1,3 21 1,1 2-22,10 55-1,-11-88-5,1 0-1,0 0 0,1 0 0,0 0 1,0-1-1,1 1 0,0-1 0,6 9 1,-9-15 2,1 0 1,0 0 0,0 1 0,0-1 0,0 0 0,0-1 0,1 1 0,-1 0-1,0-1 1,1 1 0,-1-1 0,1 0 0,0 1 0,-1-1 0,1-1-1,0 1 1,0 0 0,-1-1 0,1 1 0,0-1 0,0 0 0,0 0 0,0 0-1,0 0 1,-1 0 0,1-1 0,0 0 0,0 1 0,5-3 0,0-1 2,0 1 1,-1-1-1,1-1 1,-1 0-1,0 0 1,0 0-1,-1-1 1,0 0-1,8-9 1,-2 1 25,0-1 0,-2 0 0,13-23-1,-17 26 14,0-1-1,-1 0 0,7-25 1,-11 32-25,0-1 0,1 1 0,-2 0 0,1-1 1,-1 1-1,0-1 0,-1 1 0,1-1 1,-1 1-1,-3-9 0,4 14-11,0 1 0,0-1 0,0 1 0,0-1 0,0 1 0,0-1 0,-1 1 0,1-1 0,0 1 0,0-1 0,-1 1 0,1-1 0,0 1 0,0 0 0,-1-1 0,1 1 0,-1-1 0,1 1 0,0 0 0,-1-1 0,1 1 0,-1 0 0,1 0 0,-1-1 0,1 1 0,-1 0 0,1 0 0,-1 0 0,1 0 0,-1-1 0,1 1 0,-1 0 0,1 0 0,-1 0 0,1 0 0,-1 0 0,1 0 0,-1 1 0,0-1 0,1 0 0,-1 0 0,1 0 0,-1 0 0,1 0 0,-1 1 0,1-1 0,0 0 0,-1 1 0,1-1 0,-1 0 0,1 1 0,0-1 0,-1 0 0,0 1 0,-1 2 6,-1 0 0,1-1 0,-1 1 0,1 0 0,0 0 0,-3 7-1,0 0-1,1 1 0,0-1 0,1 1 0,0 0 0,1 0 0,0 0 0,1 0 0,0 1 0,1-1 0,0 0-1,1 0 1,0 1 0,4 14 0,-5-24-24,1 0 0,0 0 0,0 0 0,0 0 0,0 0 0,0-1 0,0 1 0,1 0 0,-1-1 0,1 1-1,-1-1 1,1 1 0,-1-1 0,1 1 0,0-1 0,0 0 0,-1 0 0,1 0 0,0 0 0,0 0 0,0-1 0,0 1 0,0-1 0,0 1 0,1-1 0,-1 1-1,0-1 1,0 0 0,0 0 0,0 0 0,4-1 0,-1 0-17,1 0 0,-1 0 0,0 0 0,0-1 0,1 0 0,-1 0 0,0 0 0,-1-1 0,1 0-1,0 0 1,7-6 0,15-21-167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14235,'0'-2'1560,"6"0"-976,12 4-151,14-1 767,18-1-456,6 0-120,13-3-168,1 0-112,3-2-376,-3-1-296,-8-3-448,-13 1 584,-22 2-16,-4 2-152,-22 4-80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15507,'-2'8'1273,"11"-2"-857,8-3-112,19-3 456,8 0-176,8-2-152,5 1-176,5-2-360,-2-1-312,-3-2-352,-8 0 608,-9 1-168,-8-3-168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46 12995,'0'-1'60,"0"0"0,0 0-1,0 0 1,0 0 0,-1 0 0,1 0 0,0 0 0,-1-1 0,1 1 0,0 0-1,-1 0 1,1 0 0,-1 0 0,1 0 0,-1 0 0,0 1 0,0-1 0,1 0-1,-1 0 1,0 0 0,0 1 0,0-1 0,0 0 0,0 1 0,-1-2 0,0 2 17,0-1 0,0 1 0,0 0-1,0 0 1,-1 0 0,1 0 0,0 0 0,0 0 0,0 0 0,0 1 0,0-1 0,-4 2 0,-4 2 179,0 1 0,-1 0 0,2 0 0,-13 10 0,6-3-87,0 1 0,1 1 0,1 0 0,0 1 1,2 1-1,-1 0 0,2 1 0,0 0 0,-15 33 0,19-34-88,0 1 0,1 0 0,1 0-1,0 0 1,1 1 0,1 0 0,1 0-1,1 0 1,0 0 0,1 0-1,3 21 1,-1-31-50,-1 0-1,1-1 1,0 1-1,1-1 1,0 1-1,0-1 1,0 0-1,1 0 1,0-1-1,1 1 1,-1-1-1,8 7 1,-8-9-19,0 0 0,0-1 1,0 0-1,1 1 0,0-2 1,-1 1-1,1 0 0,0-1 1,0 0-1,0 0 0,1-1 1,-1 1-1,0-1 0,1 0 1,-1-1-1,1 1 0,-1-1 1,8-1-1,-1-1 1,1 0 0,-1-1 1,0 0-1,0-1 0,0-1 0,0 0 1,-1-1-1,0 0 0,0 0 0,0-1 0,-1-1 1,0 0-1,11-11 0,-6 4 4,0-1 0,-1 0 0,-1-1 0,0 0-1,-1-1 1,-1-1 0,9-21 0,-13 23-26,-1-1 1,0 1-1,-1-1 0,-1-1 0,-1 1 1,-1-1-1,0 1 0,-2-1 0,-1-19 1,0 28-24,0 1 1,-1 0 0,0 0-1,0 0 1,-1 0 0,-1 0-1,1 0 1,-9-13 0,8 16-13,0 1 0,0 0 0,0 0 1,0 1-1,-1-1 0,0 1 0,0 0 0,0 0 0,0 0 1,-1 1-1,0 0 0,1 0 0,-12-4 0,11 6-15,0-1-1,0 0 1,0 1 0,0 0-1,0 1 1,0-1-1,-1 1 1,1 1-1,0-1 1,0 1 0,0 0-1,0 0 1,0 1-1,0-1 1,0 1 0,0 1-1,1-1 1,-1 1-1,1 0 1,-1 0 0,1 1-1,0 0 1,1 0-1,-1 0 1,0 0-1,1 1 1,0-1 0,0 1-1,1 0 1,-4 6-1,-13 31-266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2 169 16243,'-2'0'1273,"7"2"-993,3-1-88,17-4 584,8-3-128,14-11-288,6 0-72,10-6-64,1 2 8,-2-2-24,-3-3-32,-13 9-288,-9 1-184,-14 13-424,-9 4-144,-14 12 656,-4 0-192,-8 4-120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7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12899,'-8'1'1424,"15"2"-896,7-2-152,16-1 1321,9-1-825,13-5-264,5 3-120,5-2-168,2-1-208,-4 3-504,-4 2-232,-23 6 520,-7 5-184,-16 3-128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9994,'0'0'79,"0"-1"0,0 1 0,0 0 0,0-1 0,0 1 0,1 0 0,-1-1 0,0 1 0,0 0 0,0-1 0,1 1 1,-1 0-1,0 0 0,0-1 0,1 1 0,-1 0 0,0 0 0,1 0 0,-1-1 0,0 1 0,1 0 0,-1 0 0,0 0 0,1 0 0,-1 0 0,0 0 0,1 0 0,-1 0 0,0 0 0,1 0 0,-1 0 0,1 0 0,-1 0 0,1 0 0,17 1 1469,-12 0-1126,615 3 2841,-588-5-3221,-10 1-96,30-5 1,-52 5-323,-12 0-255,-1 1 427,-2 2-45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12331,'-6'0'710,"0"0"1,0 0 0,1 1 0,-12 2 0,17-3-690,0 0 0,0 0 0,0 0 0,0 0 0,-1 0 0,1 0 1,0 1-1,0-1 0,0 0 0,0 0 0,0 0 0,0 0 0,0 0 0,0 0 0,-1 1 1,1-1-1,0 0 0,0 0 0,0 0 0,0 0 0,0 1 0,0-1 0,0 0 1,0 0-1,0 0 0,0 0 0,0 1 0,0-1 0,0 0 0,0 0 0,0 0 0,0 0 1,0 1-1,0-1 0,0 0 0,0 0 0,1 0 0,-1 0 0,0 0 0,0 1 1,0-1-1,0 0 0,0 0 0,0 0 0,0 0 0,0 0 0,1 0 0,-1 1 1,0-1-1,0 0 0,0 0 0,0 0 0,1 0 0,-1 0 0,0 0 0,0 0 0,0 0 1,1 0-1,7 6 140,25 5-96,0-1 0,0-1 0,1-2 0,60 4 0,1 1 18,-72-8-61,9 1 20,54 15 0,-79-18-37,0 1 1,0-1-1,0 1 1,0 0-1,-1 1 1,1 0-1,-1 0 1,0 0-1,0 1 1,-1 0-1,1 0 1,-1 0-1,6 9 0,-9-11 1,0 1 0,0-1 0,0 1 0,0 0 0,-1-1 0,0 1 0,0 0 0,0 0 0,0 0 0,-1 0 0,1 0 0,-1 0 0,0 0 0,0-1 0,-1 1 0,0 4 0,0-1 10,-1 0 1,-1-1-1,1 0 0,-1 1 1,0-1-1,0 0 1,-1 0-1,-7 8 1,-4 3 52,0 0 1,-2-1 0,0-1-1,-29 19 1,-25 11 329,-113 54 0,77-44-86,106-55-310,-14 8 69,1 0-1,-25 19 0,37-25-69,-1 0 1,1 0-1,0 0 0,-1 0 1,1 0-1,0 1 0,0-1 0,1 1 1,-1-1-1,0 1 0,1 0 0,0 0 1,0-1-1,-1 1 0,2 0 0,-1 0 1,0 0-1,1 0 0,-1 0 0,1 0 1,0 1-1,0 4 0,1-6-3,0 0 0,0 1 0,0-1 0,0 0 0,1 0 0,-1 0 0,0 0 0,1-1 0,0 1 0,-1 0-1,1 0 1,0-1 0,0 1 0,0-1 0,0 0 0,0 0 0,0 0 0,1 0 0,-1 0 0,0 0 0,0 0 0,5 0 0,5 2-5,0-1 1,0 0 0,13 0 0,31-2 16,0-3 0,0-2 0,62-14 0,-54 7 6,123-5 1,-178 18-39,1 0 1,-1 0-1,13 4 1,15 2-1189,-36-7 1190,-1 0 0,1 0 1,-1 0-1,1 0 0,-1 0 1,1 0-1,-1 0 0,0-1 1,1 1-1,-1 0 0,1 0 1,-1 0-1,1 0 0,-1-1 1,0 1-1,1 0 0,-1 0 1,1-1-1,-1 1 0,0 0 1,1-1-1,-1 1 0,0 0 1,0-1-1,1 1 0,-1-1 1,5-7-301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15291,'-2'0'129,"1"1"1,-1-1-1,0 1 0,1-1 0,-1 1 0,1-1 1,-1 1-1,1 0 0,-1 0 0,1 0 0,-1 0 0,1 0 1,0 0-1,0 0 0,-1 1 0,1-1 0,0 0 1,0 1-1,0-1 0,0 1 0,-1 2 0,-15 38 560,13-32-550,2-4-81,-3 7-3,0 0 0,1 0 1,-3 19-1,7-29-51,0 0-1,0-1 1,0 1 0,0 0-1,0-1 1,0 1 0,1 0 0,-1-1-1,1 1 1,1 4 0,-1-6-2,-1 0 0,1 0 1,0 0-1,-1 0 0,1 0 1,0 0-1,0 0 1,0 0-1,0-1 0,0 1 1,0 0-1,0 0 0,0-1 1,0 1-1,0-1 1,1 1-1,-1-1 0,0 0 1,0 1-1,0-1 0,1 0 1,-1 0-1,2 1 0,2-2-11,0 1-1,1-1 0,-1 0 1,0 0-1,0 0 0,0-1 0,0 1 1,0-1-1,0-1 0,-1 1 0,1-1 1,-1 1-1,9-8 0,-3 2-157,-1 0 1,1-1-1,-1-1 1,12-15-1,-15 15 95,1 0-1,-2-1 1,1 1 0,5-18 0,-1-7-187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15219,'0'8'1377,"0"-6"-1073,4 3-184,3-2 664,5 1-504,0-1-256,6 1 1088,-1-3-1016,0-1 80,0-5 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14931,'17'3'1152,"8"-3"-807,3 0-81,10-2 304,2 0-128,4-1-120,-1-2-56,-6 1-400,-2 0-288,-15-1 392,-3 4-144,-16 1-48</inkml:trace>
  <inkml:trace contextRef="#ctx0" brushRef="#br0" timeOffset="1">9 191 13923,'25'5'1560,"4"-5"-1008,8-5-224,2-7 609,7-1-369,0-2-264,-3-4 1792,-6-1-1712,-1 3-32,-6-1 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167 582 13203,'-3'-19'1337,"-13"-32"0,14 45-1045,0 0 1,-1 1 0,1-1 0,-2 1-1,1 0 1,0 0 0,-1 0 0,0 0-1,-7-6 1,10 10-238,0 0-1,0 0 1,0 1 0,0-1 0,-1 0-1,1 1 1,0-1 0,0 1 0,0 0-1,-1-1 1,1 1 0,0 0-1,-1 0 1,1 0 0,0-1 0,0 1-1,-1 1 1,1-1 0,0 0 0,-1 0-1,1 0 1,0 1 0,0-1 0,-1 1-1,1-1 1,0 1 0,0-1-1,0 1 1,0 0 0,0-1 0,0 1-1,0 0 1,0 0 0,0 0 0,0 0-1,0 0 1,0 0 0,1 0-1,-2 2 1,-3 5 85,0-1-1,0 1 0,1 1 1,-5 12-1,0 8-101,1 0 0,2 1 0,1 0 0,1 0 0,1 1 0,2-1 0,1 1-1,6 44 1,-4-64-51,-1 0 0,1-1 0,1 1 0,0-1 0,8 19 0,-10-27 9,-1 0 1,1-1-1,0 1 0,0 0 0,0-1 0,0 1 0,0-1 0,1 1 1,-1-1-1,0 1 0,1-1 0,-1 0 0,1 0 0,-1 0 1,1 0-1,0 0 0,-1 0 0,1 0 0,0 0 0,0-1 0,0 1 1,0-1-1,-1 1 0,1-1 0,0 0 0,0 0 0,0 1 1,0-1-1,0-1 0,0 1 0,0 0 0,0 0 0,-1-1 0,1 1 1,0-1-1,0 0 0,0 1 0,-1-1 0,4-2 0,3-3-6,0 0 0,0 0 1,-1-1-1,1 0 0,-1 0 0,-1-1 0,0 0 0,0 0 0,0 0 0,7-17 0,13-23 30,-2-2 0,-2-1 0,-2 0 0,17-72 0,-16 31 232,15-162 1,-35 243-229,2-13 73,-1 0-1,-2-1 1,-3-34 0,-3 35 20,6 24-114,0 0-1,0 1 1,0-1 0,0 0-1,0 0 1,0 1-1,0-1 1,-1 0 0,1 0-1,0 0 1,0 0 0,0 1-1,0-1 1,-1 0 0,1 0-1,0 0 1,0 0-1,0 0 1,0 1 0,-1-1-1,1 0 1,0 0 0,0 0-1,-1 0 1,1 0 0,0 0-1,0 0 1,0 0-1,-1 0 1,1 0 0,0 0-1,0 0 1,-1 0 0,1 0-1,0 0 1,0 0 0,-1 0-1,1 0 1,0 0-1,0 0 1,0 0 0,-1-1-1,1 1 1,0 0 0,0 0-1,0 0 1,-1 0 0,1 0-1,0-1 1,0 1-1,0 0 1,0 0 0,0 0-1,-1 0 1,1-1 0,0 1-1,0 0 1,0 0 0,0-1-1,0 1 1,0 0-1,0 0 1,0 0 0,0-1-1,0 1 1,0-1 0,-2 7 9,0-1 0,1 0 0,0 0-1,0 1 1,0-1 0,1 0 0,0 1 0,0-1 0,0 1 0,2 8 0,-1-1 5,28 229 27,-21-201-252,2 0 0,2-1 1,30 70-1,-41-109 192,3 9-181,1 0-1,1 0 1,11 15-1,-16-23 132,0-1 0,0 1 1,1-1-1,-1 1 0,1-1 0,-1 1 0,1-1 0,-1 0 0,1 0 1,0 0-1,0 0 0,-1 0 0,1 0 0,0 0 0,0 0 1,0-1-1,0 1 0,0-1 0,0 1 0,0-1 0,0 0 0,0 0 1,0 0-1,0 0 0,0 0 0,0-1 0,0 1 0,3-1 1,0-2-31,-1-1 1,1 1 0,-1-1 0,1 0 0,-1 0 0,0 0 0,0 0 0,-1-1 0,0 0 0,1 0-1,-1 0 1,3-8 0,19-40-622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15123,'0'0'56,"0"0"0,0 1 0,0-1 0,0 0 0,0 0 0,1 0 0,-1 1-1,0-1 1,0 0 0,0 0 0,1 0 0,-1 1 0,0-1 0,0 0 0,0 0 0,1 0 0,-1 0-1,0 0 1,0 1 0,1-1 0,-1 0 0,0 0 0,0 0 0,1 0 0,-1 0 0,0 0 0,1 0-1,-1 0 1,0 0 0,0 0 0,1 0 0,-1 0 0,13-6 899,17-18-236,-21 16-289,62-51 514,61-45-546,-114 94-434,-17 10 35,-1 0-1,0 0 0,0 0 0,0 1 1,1-1-1,-1 0 0,0 0 1,0 0-1,0 0 0,0 0 0,1 0 1,-1 0-1,0 0 0,0 0 0,0 1 1,0-1-1,0 0 0,1 0 1,-1 0-1,0 0 0,0 0 0,0 1 1,0-1-1,0 0 0,0 0 0,0 0 1,0 1-1,0-1 0,0 0 0,0 0 1,0 0-1,0 0 0,0 1 1,0-1-1,0 0 0,0 0 0,0 0 1,0 1-1,0-1 0,0 0 0,0 0 1,0 0-1,0 0 0,0 1 0,0-1 1,-15 33-103,13-30 108,-27 59-62,20-40-591,-2 0-1,-17 27 0,27-47 582,0 0 1,-1 0-1,1-1 1,-1 1-1,1 0 0,-1-1 1,0 0-1,1 1 1,-1-1-1,0 0 1,-3 2-1,0-7-421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12467,'1'1'90,"0"-1"1,0 0-1,-1 1 1,1-1-1,0 1 1,0-1-1,-1 1 1,1-1-1,0 1 1,-1 0-1,1-1 1,-1 1-1,1 0 1,-1-1-1,1 1 1,-1 0-1,1 0 1,-1-1-1,0 1 1,1 0-1,-1 0 1,0 0 0,0 0-1,1 1 1,2 29 1160,-1-10-822,1-9-228,-2-3-25,1 0 0,1 0-1,-1 0 1,7 12 0,-8-19-151,0 0 0,0 0 0,0 0 1,1 0-1,-1 0 0,1 0 0,-1-1 1,1 1-1,0 0 0,0-1 0,-1 1 1,1-1-1,0 0 0,1 0 0,-1 0 1,0 0-1,0 0 0,0 0 1,1 0-1,-1-1 0,0 1 0,4 0 1,2-1 14,-1-1 0,1 1 0,-1-1 0,1-1 0,-1 1 0,0-1 0,0-1 1,1 1-1,-2-1 0,1-1 0,11-6 0,8-7 134,34-28 0,-47 35-103,36-29 167,-49 38-233,1 1-1,-1-1 0,0 1 1,1 0-1,-1 0 0,1-1 0,-1 1 1,1 0-1,-1 0 0,1-1 1,-1 1-1,1 0 0,-1 0 0,1 0 1,-1 0-1,1 0 0,-1 0 1,1 0-1,0 0 0,-1 0 0,1 0 1,-1 0-1,1 0 0,-1 0 0,1 0 1,-1 1-1,1-1 0,-1 0 1,1 0-1,-1 1 0,1-1 0,-1 0 1,0 0-1,1 1 0,-1-1 1,1 1-1,-1-1 0,0 0 0,1 1 1,-1-1-1,0 1 0,1-1 1,-1 1-1,0-1 0,0 1 0,0-1 1,1 1-1,2 26 178,-3-25-169,-3 35 272,-1 0 0,-15 64-1,0 4-133,18-87-28,1-18-121,0 1-1,0-1 1,0 0-1,0 0 1,0 0-1,0 0 1,0 0-1,0 0 1,0 0-1,0 0 1,0 0-1,0 1 1,0-1-1,0 0 1,0 0 0,0 0-1,0 0 1,0 0-1,0 0 1,0 0-1,0 0 1,0 0-1,0 0 1,0 0-1,0 1 1,0-1-1,0 0 1,0 0-1,0 0 1,0 0 0,0 0-1,1 0 1,-1 0-1,0 0 1,0 0-1,0 0 1,0 0-1,0 0 1,0 0-1,0 0 1,0 0-1,0 0 1,0 0-1,1 0 1,-1 0 0,0 0-1,0 0 1,0 0-1,0 0 1,0 0-1,0 0 1,0 0-1,0 0 1,0 0-1,1 0 1,-1 0-1,0 0 1,0 0-1,0 0 1,0 0 0,0 0-1,0 0 1,0 0-1,0 0 1,0-1-1,15-27 18,0-13-57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90 13531,'0'0'44,"0"0"-1,-1 0 1,1 0 0,0 0-1,0 0 1,-1 0 0,1 0 0,0 0-1,-1 0 1,1 0 0,0 0-1,0 0 1,-1 0 0,1 0-1,0 0 1,0-1 0,-1 1 0,1 0-1,0 0 1,0 0 0,-1 0-1,1 0 1,0-1 0,0 1 0,0 0-1,-1 0 1,1 0 0,0-1-1,0 1 1,0 0 0,0 0-1,-1-1 1,1 1 0,0 0 0,0 0-1,0-1 1,0 1 0,0 0-1,0 0 1,0-1 0,0 1-1,0 0 1,0-1 0,0 1 0,0 0-1,0 0 1,0-1 0,0 1-1,0 0 1,0-1 0,0 1 0,0 0-1,1 0 1,-1-1 0,0 1-1,0 0 1,0 0 0,0 0-1,1-1 1,-1 1 0,0 0 0,0 0-1,0 0 1,1-1 0,-1 1-1,0 0 1,17-16 977,0 6-842,1 2 0,0-1 1,1 2-1,-1 1 0,1 0 0,1 1 1,-1 1-1,1 1 0,-1 1 0,1 0 1,33 3-1,-49-1-171,0 0 0,0 1 0,0 0 0,0 0 0,0 0 1,0 0-1,0 1 0,-1-1 0,1 1 0,0 0 0,-1 0 0,7 5 0,-8-5-3,0 0-1,-1 0 0,1 0 0,-1 1 1,1-1-1,-1 0 0,0 0 0,0 1 0,0-1 1,0 1-1,0-1 0,-1 1 0,1-1 1,-1 1-1,0-1 0,1 1 0,-1 0 1,0-1-1,-1 1 0,1 0 0,-1 2 1,-1 6 10,-1 0 1,0 0-1,-1-1 0,-1 1 1,1-1-1,-1 0 1,-1 0-1,-10 13 1,-61 70 98,73-89-109,-49 51 143,-2-3 0,-106 78 0,161-130-146,-1 0-1,1 0 1,-1 0-1,1 1 1,-1-1-1,1 0 1,0 0 0,-1 1-1,1-1 1,0 0-1,-1 1 1,1-1-1,0 0 1,-1 1-1,1-1 1,0 0-1,0 1 1,-1-1-1,1 1 1,0-1-1,0 0 1,0 1-1,0-1 1,-1 1-1,1-1 1,0 1-1,0-1 1,0 1-1,0-1 1,0 1-1,0-1 1,1 1-1,-1 0 0,1 0 0,0-1 0,0 1 0,0-1 0,0 1 0,-1-1-1,1 1 1,0-1 0,0 0 0,0 1 0,0-1 0,0 0 0,0 0-1,2 0 1,48 3-20,-40-3 17,40 0-38,176 9-256,-184 1 166,-27-6 34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18 12483,'17'-16'1965,"-16"14"-881,-11 11-451,-36 31-260,1 1 1,3 3-1,2 2 0,1 1 1,-40 66-1,54-73-240,1 2 0,-29 73 0,47-100-114,1-1 0,1 1 0,0 0 0,1 0 0,1 1 0,0-1 0,1 1 0,0-1 0,2 1 0,-1-1 0,2 1 0,4 17 0,-4-26-91,0-1 1,1 1-1,0 0 1,0-1-1,1 0 1,0 0 0,0 0-1,0 0 1,1 0-1,-1-1 1,1 0-1,1 0 1,-1 0-1,1-1 1,0 0-1,0 0 1,0 0-1,0-1 1,1 0 0,10 4-1,4-1-224,-1 0 1,1-2-1,0 0 1,0-2-1,39 0 1,12-3-327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11674,'5'24'6134,"3"2"-5730,23 49 0,-24-64-332,-1-1 0,1 0 0,1 0 0,-1-1 0,2 0 0,-1 0 0,1 0 0,1-2 0,0 1 0,0-1 0,16 9 0,-18-12-94,1 0 0,0 0 0,1-1 1,-1 0-1,1-1 0,-1 0 0,1 0 1,0-1-1,-1-1 0,1 1 0,0-2 1,0 1-1,-1-1 0,20-5 0,-23 4-55,0 0 0,0 0-1,-1-1 1,1 0-1,-1-1 1,1 1-1,-1-1 1,0 0-1,-1 0 1,1 0 0,-1-1-1,1 0 1,5-8-1,10-16-283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0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13707,'-7'14'1624,"-3"6"-1032,-3 9-192,-3 8 889,-2 12-625,-7 5-104,3 9-104,-3 2-80,2-2-176,2-1-120,5-8-520,2-7-1680,-1-11 1880,12-9-208,6-14-201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 15027,'0'-1'21,"0"1"0,0 0-1,0 0 1,0 0 0,0 0-1,0 0 1,0 0 0,0 0-1,1-1 1,-1 1 0,0 0-1,0 0 1,0 0 0,0 0-1,0 0 1,0 0 0,1 0-1,-1 0 1,0 0 0,0 0-1,0 0 1,0 0 0,0 0-1,1 0 1,-1 0 0,0 0 0,0 0-1,0 0 1,0 0 0,0 0-1,1 0 1,-1 0 0,0 0-1,0 0 1,0 0 0,0 0-1,0 0 1,0 0 0,1 0-1,-1 1 1,0-1 0,0 0-1,0 0 1,0 0 0,0 0-1,0 0 1,0 0 0,0 0-1,1 1 1,-1-1 0,0 0-1,0 0 1,0 0 0,0 0 0,0 0-1,0 0 1,0 1 0,0-1-1,0 0 1,0 0 0,0 0-1,0 0 1,0 1 0,-6 13 396,-12 18 51,-5 5 116,-31 67-1,46-86-527,1 0-1,1 0 0,1 1 1,1-1-1,0 1 0,-2 25 1,6-39-51,0-1 1,0 0-1,0 0 1,1 0-1,-1 1 1,1-1-1,0 0 1,0 0-1,1 0 1,-1 0 0,1-1-1,0 1 1,0 0-1,0-1 1,0 1-1,5 5 1,-4-7-8,-1 0 1,1 0-1,-1-1 1,1 1 0,-1 0-1,1-1 1,0 1-1,0-1 1,0 0 0,0 0-1,0 0 1,0-1-1,0 1 1,0-1-1,0 0 1,1 1 0,-1-1-1,0-1 1,0 1-1,0 0 1,0-1-1,4-1 1,3 0-75,-1-1 0,0-1 0,0 0-1,0 0 1,0-1 0,-1 0 0,14-10 0,-1-3-78,28-29 1,-12 7-43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14019,'2'5'1248,"-2"-3"-752,0 1 281,0 1-425,-2-1-1289,1-3 929,-1 0-176,-5-7-136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11562,'0'7'1449,"4"-3"-793,8-2-200,9 0 1712,9 0-1167,15-2-265,2 1-112,9 1-152,0-2-24,-2-2-40,-3 2-136,-10 0-456,-6 0-392,-12-7 504,-8-4-112,-6-5-48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15 13227,'0'-1'49,"0"0"1,-1 0-1,1 0 0,-1 1 1,1-1-1,-1 0 0,1 0 1,-1 1-1,1-1 0,-1 0 1,0 1-1,1-1 0,-1 1 1,0-1-1,0 1 0,0-1 1,1 1-1,-1-1 0,0 1 1,0 0-1,0 0 0,0-1 1,0 1-1,1 0 0,-1 0 1,0 0-1,0 0 0,0 0 1,0 0-1,0 0 0,0 0 1,0 0-1,-1 1 0,-33 6 476,16-1-310,0 2 0,0 0 0,0 2 0,2 0 0,-33 23 0,12-3 53,-47 49 1,65-59-59,-27 35-1,41-47-151,1 0 0,0 1-1,0-1 1,0 1 0,1 0-1,1 0 1,-1 1 0,-1 10 0,4-18-40,1 0 1,-1 1 0,1-1 0,0 0-1,0 0 1,0 1 0,0-1 0,0 0-1,0 1 1,1-1 0,-1 0 0,1 0-1,0 0 1,-1 1 0,1-1 0,0 0-1,0 0 1,1 0 0,-1 0 0,0 0-1,3 3 1,-1-3 8,0 0 0,0 0-1,0 0 1,0-1 0,1 1 0,-1-1 0,0 0-1,1 0 1,-1 0 0,0 0 0,1 0-1,6 0 1,4-1 38,-1 0 0,1-1 0,0 0 0,-1-1 1,1-1-1,16-5 0,-10 0-18,0 0 0,-1-1 0,0-1 0,0-1 0,-1 0 0,-1-1 0,0-1 0,0-1 0,-2-1 0,0 0 0,0-1 0,-1 0 0,-2-1 0,1-1 0,-2 0 0,13-27 0,-17 24-11,-7 21-36,0 0 1,0 0 0,0 0 0,0 0-1,0 0 1,0 0 0,0 0-1,0 0 1,0 0 0,0 0 0,0 0-1,-1 0 1,1 0 0,0 0 0,0 0-1,0 0 1,0 0 0,0 0-1,0 0 1,0 0 0,0 0 0,0 0-1,0 0 1,0-1 0,0 1-1,-1 0 1,1 0 0,0 0 0,0 0-1,0 0 1,0 0 0,0 0 0,0 0-1,0 0 1,0 0 0,0 0-1,0 0 1,0 0 0,0 0 0,0-1-1,0 1 1,0 0 0,0 0 0,0 0-1,0 0 1,0 0 0,0 0-1,0 0 1,0 0 0,0 0 0,0 0-1,0 0 1,0-1 0,0 1 0,0 0-1,0 0 1,0 0 0,0 0-1,0 0 1,0 0 0,0 0 0,0 0-1,-8 8 21,-8 16-2,4 1 5,-18 47 1,27-63-151,1-1 0,0 1 0,0 0 0,0 0 0,1-1 0,1 1 0,-1 0 0,1 0 0,3 15 0,-3-21 14,1 1-1,0-2 1,0 1-1,1 0 1,-1 0-1,1 0 1,-1 0-1,1-1 1,0 1 0,0-1-1,0 1 1,0-1-1,0 0 1,1 0-1,-1 0 1,1 0-1,-1 0 1,1-1 0,0 1-1,0-1 1,0 1-1,-1-1 1,1 0-1,6 1 1,26 0-642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86 149 15675,'-13'20'270,"2"1"-1,1 0 1,0 0-1,1 1 0,2 0 1,0 1-1,1-1 0,2 1 1,0 0-1,1 1 1,2-1-1,1 39 0,1-52-242,0 0 0,0 1 0,1-1 0,1 0-1,0 0 1,5 12 0,-7-19-21,0-1-1,0 0 1,0 0-1,0 1 1,1-1 0,-1 0-1,0 0 1,1 0-1,0-1 1,-1 1 0,1 0-1,0-1 1,0 1-1,0-1 1,0 1 0,0-1-1,0 0 1,1 0-1,-1 0 1,0 0 0,0 0-1,1-1 1,-1 1-1,1-1 1,-1 1 0,1-1-1,-1 0 1,0 0-1,1 0 1,-1 0 0,5-1-1,1-2 19,0 0 0,0-1 0,0 1 0,-1-1 0,1-1 0,-1 0 0,0 0 0,0 0 0,-1-1-1,1 0 1,-1 0 0,0-1 0,4-6 0,9-12 96,-2 0 0,19-37 0,-22 34 42,-1 0 0,17-55 0,-25 64-56,-1 0 0,0 0-1,-1-1 1,-1 1 0,-1-32-1,-2 45-70,1 1-1,-1-1 0,-1 1 1,1-1-1,-1 1 1,1-1-1,-2 1 1,1 0-1,-4-7 0,5 11-27,1 0 0,-1 0 0,0 0 0,1 0 0,-1 0 0,0 0-1,0 1 1,0-1 0,0 0 0,0 0 0,0 0 0,0 1 0,0-1 0,0 1-1,0-1 1,-1 1 0,1-1 0,0 1 0,0 0 0,0-1 0,-1 1-1,1 0 1,0 0 0,0 0 0,-1 0 0,1 0 0,0 0 0,0 0-1,-1 1 1,1-1 0,0 0 0,0 1 0,0-1 0,0 1 0,-1-1 0,1 1-1,0-1 1,0 1 0,0 0 0,0 0 0,0-1 0,0 1 0,1 0-1,-1 0 1,0 0 0,0 1 0,-3 2 4,1 1 0,-1-1 0,1 1-1,1 0 1,-1 0 0,1 0 0,0 0 0,0 0 0,0 1-1,1-1 1,0 0 0,0 1 0,-1 10 0,1-1-8,1 0 0,1 0 0,4 29 0,-4-36-26,1 0-1,0 0 0,0 0 1,1 0-1,0-1 1,1 1-1,0-1 1,0 0-1,0 0 0,1 0 1,6 7-1,-9-12-17,1 0-1,-1 0 1,1 0 0,0 0-1,-1 0 1,1 0-1,0-1 1,0 1-1,0-1 1,0 0 0,0 0-1,0 0 1,1 0-1,-1-1 1,0 1-1,0-1 1,1 0 0,-1 0-1,0 0 1,1 0-1,-1 0 1,0-1-1,0 0 1,0 1 0,1-1-1,-1 0 1,0-1-1,0 1 1,0 0 0,5-5-1,1 0-134,0 0 0,0-1 0,-1 0 0,0-1 0,0 0 0,-1 0 0,0-1 0,0 0 0,-1 0 0,9-18 0,-2 1-142,-1-1-1,16-56 1,-6-14-290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15043,'4'0'1128,"-1"8"-879,-3 5-105,-3 15 416,-3 4-96,1 10-208,-3 2-88,3 4-48,-2-1 0,1-8-32,3-5-24,3-11-104,1-7-136,4-12-328,-1-4-1577,-1-6 1793,0-1-224,-3-4-200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13491,'6'12'1248,"7"-7"-624,4 1-176,9-6 489,4 0-81,6-3-128,2-2-80,1-5-352,-3 1-344,-3 3 120,-9-1-72,-12 3-136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86 111 9218,'4'-20'1057,"-2"2"423,2 0 0,0 1-1,7-21 1,-11 58 331,-40 129-974,21-90-715,15-44-92,-9 26 102,2-1 0,2 1 0,-5 56 0,14-95-124,0 0 0,-1 0 0,2 0 0,-1 0 1,0 0-1,0 0 0,1 0 0,-1-1 0,1 1 1,-1 0-1,1 0 0,1 2 0,-1-3-3,-1 0 0,1-1 0,0 1-1,0 0 1,-1-1 0,1 1 0,0-1-1,0 0 1,0 1 0,0-1 0,0 1-1,-1-1 1,1 0 0,0 0 0,0 0-1,0 0 1,0 1 0,0-1 0,0 0-1,0-1 1,0 1 0,0 0 0,0 0-1,0 0 1,0 0 0,0-1 0,0 1-1,-1 0 1,2-1 0,17-8 34,0 0 1,-1 0-1,19-14 0,22-12 21,-41 26-40,13-7 6,40-15-1,-63 28-26,0 0-1,0 0 1,0 1 0,1 1-1,-1-1 1,1 1 0,-1 1-1,1 0 1,-1 0 0,15 2-1,-21-1 1,0-1 0,1 1-1,-1 0 1,0 0 0,0-1 0,0 2-1,1-1 1,-1 0 0,0 0 0,-1 1-1,1-1 1,0 1 0,0-1 0,-1 1-1,1 0 1,0 0 0,-1 0 0,0 0-1,0 0 1,1 0 0,-1 0 0,0 0-1,-1 0 1,1 1 0,0-1-1,-1 0 1,1 1 0,-1-1 0,0 0-1,1 1 1,-1-1 0,0 0 0,-1 1-1,0 4 1,0 2 1,-1 0-1,0 0 1,-1 0-1,0 0 1,0 0-1,-1-1 1,-8 14-1,0-3 40,-1 0-1,-1-1 0,0-1 1,-2-1-1,0 0 0,-27 21 1,29-27 44,0 0 0,0-1 1,-1-1-1,0 0 1,0-1-1,-1-1 1,0 0-1,0-1 1,-22 4-1,35-9-62,-1 1 0,1-1 0,-1 0 0,0 0 0,1 0 0,-1 0 0,1-1 0,-1 1 0,-6-3 0,9 3-40,0-1-1,0 0 1,-1 1 0,1-1-1,0 0 1,0 0 0,0 0 0,0 0-1,0 0 1,0 0 0,0 0 0,1 0-1,-1 0 1,0 0 0,0 0-1,1 0 1,-1-1 0,1 1 0,-1 0-1,1-1 1,0 1 0,-1 0-1,1-1 1,0 1 0,0 0 0,0-1-1,0 1 1,0-2 0,1-5-29,1-1 0,0 1 0,0-1-1,0 1 1,7-13 0,-9 19 39,19-42-207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13779,'-5'12'226,"0"-1"-1,-1 1 1,0-1 0,-1 0-1,0 0 1,-1-1 0,0 0-1,-1 0 1,-15 14 0,-3 4 81,-207 247 999,234-275-1310,0-1 0,0 1 1,0 0-1,0 0 0,0 0 0,0 0 0,0 0 0,0-1 0,0 1 0,0 0 1,0 0-1,0 0 0,0 0 0,0 0 0,0-1 0,0 1 0,0 0 1,0 0-1,0 0 0,0 0 0,0 0 0,0-1 0,0 1 0,0 0 1,0 0-1,0 0 0,0 0 0,-1 0 0,1 0 0,0 0 0,0-1 1,0 1-1,0 0 0,0 0 0,0 0 0,-1 0 0,1 0 0,0 0 1,0 0-1,0 0 0,0 0 0,0 0 0,0 0 0,-1 0 0,1 0 0,0 0 1,0 0-1,0 0 0,0 0 0,-1 0 0,1 0 0,0 0 0,0 0 1,0 0-1,0 0 0,0 0 0,-1 0 0,1 0 0,0 0 0,0 0 1,0 0-1,0 0 0,0 1 0,0-1 0,0 0 0,-1 0 0,1 0 1,-1-15-438,1 13 379,-4-47-301,3 10 125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1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13475,'6'16'1096,"7"4"-616,2 3-136,10 4 384,3 0-71,7-1-9,4 1-40,1-3-144,3-1-72,-5-4-408,1 1-320,-3-3 304,-2 3-64,-1-2-80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67 243 14403,'-7'39'1252,"-2"0"0,-22 58 0,20-64-928,9-28-290,1-1 1,-1 1-1,1 0 1,0-1-1,0 1 1,1 0-1,0-1 1,-1 1-1,2 6 1,-1-10-32,0-1 0,1 1-1,-1 0 1,0 0 0,1 0 0,-1 0 0,0-1 0,1 1-1,-1 0 1,1 0 0,0-1 0,-1 1 0,1 0-1,-1-1 1,1 1 0,0-1 0,0 1 0,-1 0 0,1-1-1,1 1 1,0-1-11,0 1 0,0 0 0,0-1 0,0 0-1,0 0 1,0 1 0,0-1 0,0 0 0,1-1 0,-1 1 0,0 0-1,2-1 1,4-1-83,0-1 0,0 0 0,0 0 0,-1 0 0,1-1 0,-1 0 0,0-1 0,0 0 0,-1 0 0,1 0 0,-1-1 0,8-9 0,11-17-151</inkml:trace>
  <inkml:trace contextRef="#ctx0" brushRef="#br0" timeOffset="1">175 1 14491,'-9'0'1384,"2"3"-888,1 0-223,3 1 759,2 0-392,1 1-528,3-3-376,3-2 272,1-4-72,0-3-136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13515,'73'95'3306,"-47"-65"-2695,32 53 0,-51-72-558,0 2 0,-1-1-1,-1 1 1,0 0 0,-1 0-1,0 0 1,-1 0 0,2 20-1,-4-17-39,0 0-1,-2 0 0,0 0 0,-1 0 0,0-1 1,-1 1-1,-1-1 0,-1 1 0,0-1 0,-1 0 1,0-1-1,-2 1 0,-10 16 0,6-13-14,-1-1-1,-1 0 1,0-1 0,-1-1-1,-1 0 1,0-1-1,-1 0 1,-1-2-1,-23 14 1,-12 0-10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2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 13763,'-1'-1'64,"1"1"-1,-1 0 1,0-1-1,0 1 1,1 0 0,-1 0-1,0 0 1,0 0 0,1 0-1,-1 0 1,0 0 0,0 0-1,1 0 1,-1 0-1,0 0 1,0 0 0,1 1-1,-1-1 1,0 0 0,0 0-1,1 1 1,-1-1 0,0 1-1,1-1 1,-1 1-1,1-1 1,-1 1 0,0 0-1,-23 20 361,18-15-72,-49 44 126,3 3 1,-73 93 0,-38 99-218,144-210-242,2-1 0,1 2-1,1 0 1,2 1 0,-11 57-1,21-81-36,1 1-1,0 0 0,2-1 1,-1 1-1,2 0 1,3 24-1,-3-33 79,0 0 0,0 0 1,1 0-1,0 0 0,0-1 0,0 1 0,0-1 0,1 1 1,0-1-1,0 0 0,0 0 0,0 0 0,1 0 0,0-1 1,-1 1-1,1-1 0,1 0 0,-1 0 0,0 0 0,1-1 1,5 3-1,6 0 25,0-1 1,-1-1-1,2 0 1,-1-1-1,0-1 1,0 0-1,28-3 1,53-10 263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26 12091,'-1'-1'82,"1"0"0,0-1 0,0 1 0,0 0 0,0 0 0,1-1 0,-1 1 0,0 0 0,1 0 0,-1-1 0,0 1 0,1 0 0,-1 0 0,1 0 0,0 0 0,-1 0 0,2-2 0,-1 3-43,-1-1 0,1 1 0,0 0-1,-1 0 1,1 0 0,-1-1-1,1 1 1,0 0 0,-1 0 0,1 0-1,0 0 1,-1 0 0,1 0 0,0 0-1,-1 0 1,1 0 0,-1 0 0,1 0-1,0 1 1,-1-1 0,1 0 0,-1 0-1,1 1 1,0-1 0,5 4 142,-1-1-1,0 1 1,0 0 0,-1 0 0,8 9 0,12 14 180,-1 0 0,-2 2 0,-1 1 1,22 43-1,-31-50-210,-1 1 0,-1 0-1,-1 0 1,-1 1 0,-1 0 0,4 46 0,-9-32-26,-1 0 0,-2-1 0,-2 1 0,-1-1 0,-2 1 0,-2-2 0,-20 57 0,-11 7-4,-74 134 1,-8-25-93,59-122-44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535 178 14619,'-9'-29'818,"2"5"-180,-13-27 1,17 45-473,1 0 0,-2 0 0,1 1 0,0 0 0,-1-1 0,0 1-1,-1 1 1,1-1 0,-10-7 0,10 10-72,1 0-1,-1 0 0,0 0 0,0 1 1,0 0-1,0 0 0,-1 0 0,1 0 1,0 1-1,0-1 0,-1 1 0,1 0 1,0 0-1,0 1 0,0-1 0,-1 1 1,-6 2-1,4-1-26,1 0-1,-1 1 1,1 0 0,0 0-1,0 0 1,0 0 0,0 1 0,0 0-1,1 1 1,-7 5 0,8-4-58,1 0 0,-1 0 1,1 0-1,1 0 0,-1 0 1,1 1-1,0-1 0,0 1 1,-1 12-1,-3 11 56,-92 436 724,39 8-497,27-200-236,29-244-53,-50 436-41,34 1 5,19-458 28,0 0 1,1 0 0,0 0-1,0-1 1,1 1-1,1 0 1,5 14 0,-6-20-2,-1 0 0,1 0 1,0 0-1,0 0 0,0 0 1,0-1-1,1 1 0,-1-1 1,1 1-1,0-1 0,0 0 1,-1 0-1,1 0 0,0-1 1,1 1-1,-1-1 0,0 1 1,0-1-1,1 0 0,-1 0 1,1-1-1,4 2 0,5-2-30,0 1-1,0-2 0,-1 0 1,1 0-1,0-1 0,0-1 1,22-7-1,84-41-816,-83 34 672,17-6-4,-1-2-66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15019,'0'0'36,"0"0"-1,1 0 0,-1 0 1,0 0-1,0 1 0,1-1 1,-1 0-1,0 0 0,0 0 1,0 0-1,1 0 0,-1 0 1,0 1-1,0-1 0,0 0 1,0 0-1,1 0 0,-1 0 1,0 1-1,0-1 0,0 0 1,0 0-1,0 0 0,0 1 1,0-1-1,0 0 0,1 0 1,-1 1-1,0-1 0,0 0 1,0 0-1,0 1 1,0-1-1,0 0 0,0 0 1,-1 1-1,3 15-61,-2-9 165,31 327 1400,-19-248-930,44 156-1,-55-237-578,23 64 386,-21-61-325,1-1 0,-1 0-1,2 0 1,-1 0-1,1 0 1,8 10-1,-7-14 379,-9-14-216,-12-15-36,-24-25-85,-3 2-1,-2 1 0,-74-61 1,127 114-169,0 0 0,1 0 1,-1-1-1,1-1 1,0 0-1,16 3 1,-15-3-124,-1-1 1,1-1 0,0 0 0,-1 0 0,1-1 0,0 0 0,0-1-1,-1 0 1,1-1 0,-1 0 0,1-1 0,-1 0 0,0 0 0,0-1-1,0-1 1,0 1 0,-1-2 0,0 1 0,0-1 0,15-13 0,13-12-484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19 15451,'0'-1'81,"0"1"1,0-1-1,0 0 0,0 0 0,0 1 0,0-1 0,0 0 0,0 1 0,0-1 1,1 0-1,-1 1 0,0-1 0,0 0 0,1 1 0,-1-1 0,0 1 1,1-1-1,-1 0 0,0 1 0,1-1 0,-1 1 0,1-1 0,-1 1 0,1-1 1,-1 1-1,2-1 0,0 0 64,0 1 0,0 0-1,0 0 1,0 0 0,0 0 0,0 0 0,1 0 0,3 1-1,324 40 611,-326-41-809,0 1 1,0-1-1,0 1 0,0 0 0,0 0 1,0 0-1,0 1 0,7 3 0,-10-4 36,0 0 0,1 0-1,-1 0 1,0 1 0,0-1-1,0 1 1,0-1 0,0 1-1,0-1 1,0 1 0,0-1-1,0 1 1,-1 0 0,1 0-1,-1-1 1,0 1 0,1 0-1,-1 0 1,0-1 0,0 1-1,0 0 1,0 2 0,-2 15-14,0-1 0,-1 0 1,-8 28-1,-1 2 76,-4 37 153,-8 97 1,21-127-130,2 0 0,13 108 0,-10-145-61,40 326-66,-35-257-149,-12 173 0,4-240 184,-1 0 1,-2 0 0,0 1-1,-1-2 1,0 1 0,-10 20-1,12-34 43,0 0 0,0 0 0,-1-1 0,0 0 0,1 1 0,-2-1 0,1-1 0,-1 1 0,1-1-1,-1 1 1,0-1 0,-1-1 0,1 1 0,-1-1 0,1 0 0,-1 0 0,0-1 0,0 1 0,-1-1 0,1-1 0,0 1 0,0-1-1,-8 0 1,-2 0 32,1-1-1,0-1 1,0-1-1,0 0 1,0-1-1,0-1 1,0 0-1,-15-7 0,-111-55-116,122 56-42,7 3-33,3 2-72,0 1-1,0 0 1,0 0 0,-12-2-1,8 0-44,4-5-61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 13683,'0'-1'46,"0"1"0,0 0 1,0 0-1,0-1 0,0 1 0,0 0 1,0-1-1,-1 1 0,1 0 0,0-1 1,0 1-1,0 0 0,0 0 0,0-1 1,0 1-1,0 0 0,-1 0 0,1-1 1,0 1-1,0 0 0,0 0 0,-1 0 1,1-1-1,0 1 0,0 0 1,-1 0-1,1 0 0,0-1 0,0 1 1,-1 0-1,1 0 0,0 0 0,-1 0 1,1 0-1,0 0 0,0 0 0,-1 0 1,0 0-10,0 0 0,0 0 0,0 0 1,0 1-1,0-1 0,0 0 0,0 1 1,0-1-1,0 1 0,0-1 0,1 1 1,-1-1-1,0 1 0,-1 1 0,-4 4 243,0 1 0,0 0 0,0 1 0,1 0 0,-9 16 0,-19 49 325,23-47-428,-15 38-18,3 2 0,2 0 0,4 1 0,2 0 0,4 1-1,2 1 1,3-1 0,6 87 0,2-113-58,8 43-1,-9-72-93,0-1 1,2 0-1,-1 0 1,2 0-1,0 0 0,0 0 1,12 18-1,-16-28-77,1 0 0,-1 0 0,1 0 1,-1 0-1,1 0 0,0 0 0,0 0 0,0-1 1,0 1-1,0-1 0,1 1 0,-1-1 0,0 0 0,1 0 1,-1 0-1,0 0 0,1 0 0,-1-1 0,1 1 0,0-1 1,-1 1-1,1-1 0,-1 0 0,1 0 0,0 0 0,-1-1 1,1 1-1,-1 0 0,4-2 0,-1 0-48,0 0 0,-1-1 0,0 1 0,0-1 1,0 0-1,0 0 0,0 0 0,0 0 0,-1-1 0,1 1 0,-1-1 0,0 0 0,0 0 0,2-6 0,20-38-598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17052,'3'6'1400,"5"1"-984,7-4-152,13-2 576,11-1-240,8-3-248,4-1-167,3-2-314,-1 1-215,-7-2 1793,-9 4-1417,-11 1 64,-7 1 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14971,'0'0'33,"0"0"-1,0 0 0,-1 0 0,1 0 1,0 1-1,0-1 0,0 0 1,0 0-1,0 0 0,0 1 1,0-1-1,0 0 0,0 0 1,0 0-1,0 1 0,0-1 1,0 0-1,0 0 0,0 0 1,0 1-1,0-1 0,0 0 1,0 0-1,0 0 0,1 1 1,-1-1-1,0 0 0,0 0 0,0 0 1,0 0-1,0 1 0,0-1 1,1 0-1,-1 0 0,0 0 1,0 0-1,0 0 0,0 0 1,1 0-1,-1 1 0,0-1 1,9-6 612,14-20-307,-17 19-180,44-50 172,40-46 129,113-167-1,-199 264-383,0-1-1,-1 0 1,1 0-1,-2 0 1,4-9-1,-7 16-69,1 0-1,0 0 1,0 0-1,0 0 1,0 0 0,0 0-1,0 0 1,0 0-1,-1 0 1,1 0 0,0 0-1,0 0 1,0 0-1,0 0 1,0 0-1,0 0 1,0 0 0,0 0-1,-1 0 1,1 0-1,0 0 1,0 0 0,0 0-1,0 0 1,0 0-1,0 0 1,0 0-1,0 0 1,0-1 0,0 1-1,-1 0 1,1 0-1,0 0 1,0 0 0,0 0-1,0 0 1,0 0-1,0 0 1,0 0-1,0-1 1,0 1 0,0 0-1,0 0 1,0 0-1,0 0 1,0 0 0,0 0-1,0 0 1,0-1-1,0 1 1,0 0-1,0 0 1,0 0 0,0 0-1,0 0 1,0 0-1,0 0 1,0 0 0,1-1-1,-1 1 1,0 0-1,0 0 1,0 0-1,0 0 1,0 0 0,0 0-1,0 0 1,0 0-1,-6 6 148,-5 11 33,0 1 0,1 1-1,1 0 1,-13 37 0,-16 86 157,34-126-327,1 0 1,0 1-1,2-1 1,0 0-1,1 0 0,2 20 1,-2-35-49,0 0 1,0 0-1,0 0 1,0 0 0,0 0-1,1 0 1,-1 0-1,0 0 1,1 0-1,-1 0 1,1 0-1,-1 0 1,1 0 0,0 0-1,-1-1 1,1 1-1,0 1 1,0-2-2,-1 0 1,1 0 0,-1 0-1,1 0 1,-1 0 0,1 0-1,-1 0 1,1 0 0,-1 0-1,1 0 1,-1 0-1,1 0 1,-1 0 0,0 0-1,1 0 1,-1 0 0,1 0-1,-1-1 1,1 1 0,-1 0-1,0 0 1,1-1-1,-1 1 1,1 0 0,-1-1-1,4-2-94,-1 0 0,0-1-1,-1 1 1,1-1 0,-1 1-1,4-6 1,7-15-364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8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13875,'0'-1'51,"1"1"1,-1 0-1,0-1 1,0 1-1,1 0 1,-1-1-1,0 1 0,0 0 1,1 0-1,-1-1 1,0 1-1,1 0 1,-1 0-1,0 0 0,1-1 1,-1 1-1,0 0 1,1 0-1,-1 0 0,1 0 1,-1 0-1,0 0 1,1 0-1,-1 0 1,1 0-1,-1 0 0,0 0 1,1 0-1,-1 0 1,1 0-1,-1 0 1,0 0-1,1 0 0,-1 1 1,0-1-1,1 0 1,-1 0-1,0 0 1,1 1-1,-1-1 0,0 0 1,1 1-1,18 8 688,-10-2-621,-1 0 0,0 0 0,-1 1 0,1 0 0,-1 0 0,-1 0 0,0 1 0,0 0 0,-1 1 0,9 18 0,-3 0 167,-1 0 0,11 52-1,-15-44 30,-1 1 0,-2 0-1,-1 1 1,-2-1 0,-7 58-1,0-48-36,-2 0 0,-3-1-1,-32 86 1,39-118-384,-1-1 0,0 0 0,-9 12 0,15-24 101,-1-1-1,1 1 1,0 0 0,-1-1-1,1 1 1,-1 0 0,1-1 0,-1 1-1,1-1 1,-1 1 0,0-1-1,1 1 1,-1-1 0,0 1-1,1-1 1,-1 0 0,-1 1 0,-5-12-198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59 11266,'-5'-6'308,"0"0"0,0 1-1,0-1 1,-1 1-1,0 0 1,0 0-1,0 1 1,-1 0 0,0 0-1,-8-4 1,13 8-248,-1 0 1,1-1-1,0 1 1,-1 0-1,1 1 1,0-1-1,0 0 1,-1 1-1,1-1 1,0 1-1,0-1 1,0 1-1,-1 0 1,1 0-1,0 0 1,0 1-1,-3 1 1,-31 30 306,27-23-278,-7 6-81,1 1 0,0 0 0,2 2 0,0-1 0,1 2 0,1-1 0,0 2 0,2-1 0,1 2 0,0-1 0,1 1 0,2 0-1,0 0 1,1 1 0,2-1 0,-1 27 0,3-12-24,8 60-1,-5-78 11,1-1-1,1 1 1,0-1-1,15 34 1,-18-47 2,1 0 1,0 0-1,0-1 0,0 1 1,0-1-1,1 1 0,0-1 1,6 5-1,-9-8 3,1 1 1,0-1-1,0 0 0,0 0 0,0 0 0,-1-1 1,1 1-1,0 0 0,0-1 0,1 1 0,-1-1 1,0 0-1,0 0 0,0 1 0,0-2 0,0 1 1,0 0-1,0 0 0,0 0 0,0-1 0,0 1 1,0-1-1,0 0 0,0 0 0,3-1 0,5-6 5,1 0 0,-1 0 0,-1-1 0,0 0 0,0-1 0,-1 0 0,0 0 0,7-13-1,-5 10 4,25-36 7,-2-1 0,-2-2 0,-3-1 1,-1-2-1,20-63 0,-45 112-26,0 1 0,-1-1 0,0 1 0,0-1 0,0 1 0,-1-1 0,0 0 0,0 1 0,0-1 0,-1 0 0,0 1 0,0-1 0,-2-6 0,1 8-9,1 1 0,-1 0 0,0 0 0,0 0 0,0 0 0,-1 0 0,1 0 0,-1 0 0,0 1 0,1-1 0,-1 1 0,0 0 0,0 0 0,-1 0 0,1 0 0,0 1 0,-1-1 0,1 1 0,-1 0-1,1 0 1,-5-1 0,-6-1-52,1 1 0,-27-1 0,35 3 104,0 0 0,-1 0 0,1 1 1,0 0-1,0-1 0,-1 2 0,1-1 1,0 1-1,0-1 0,-6 4 0,2 1 37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89 12451,'0'-1'48,"1"-1"1,-1 1 0,0 0-1,0-1 1,0 1 0,0 0-1,0-1 1,0 1 0,0 0 0,0-1-1,-1 1 1,1 0 0,0-1-1,-1 1 1,1 0 0,-1 0-1,1-1 1,-1 1 0,0 0-1,0 0 1,1 0 0,-1 0-1,-1-1 1,-28-23 307,12 12 53,16 11-359,-1 0-1,0 0 0,0 0 0,1 0 0,-1 1 0,0-1 0,-1 1 0,1 0 0,0 0 0,0 0 1,0 0-1,-1 0 0,1 1 0,-1-1 0,1 1 0,-7 0 0,4 1-13,1 0 0,-1 1 0,0-1 0,1 1 0,-1 0 0,1 0 1,0 1-1,-1 0 0,-4 3 0,-4 4-20,1 1 0,0 0 0,0 1 0,2 0 1,-20 26-1,19-20-16,0 1 1,2 0 0,0 1 0,2 0-1,0 1 1,1 0 0,1 0 0,-4 24-1,3-1 3,2 0-1,2 89 0,4-106-1,5 31-1,-4-49-3,0 1-1,0-1 1,1 0 0,1 1-1,-1-1 1,8 13-1,-9-20 3,-1 0-1,1 0 1,-1 0 0,1 0-1,-1 0 1,1 0-1,0-1 1,0 1-1,0-1 1,0 0 0,0 1-1,0-1 1,1 0-1,-1 0 1,0 0-1,1 0 1,-1-1 0,3 1-1,0 0 0,0-1 1,0 0-1,0 0 0,0 0 1,0 0-1,0-1 0,0 0 0,7-3 1,6-2-1,1-2 1,-2 0 0,26-17 0,-37 22 2,39-25 11,-1-3 0,-1-1 1,67-66-1,-86 73 21,0-1 1,-2-1 0,-1-1-1,-1-1 1,-2 0-1,26-56 1,-41 77 15,1-1 1,-1 0-1,-1 0 1,0 0-1,0 0 0,-1 0 1,1-16-1,-2 21-20,0 1 0,-1-1 0,1 0-1,-1 0 1,0 1 0,0-1 0,-1 1-1,1-1 1,0 1 0,-1-1 0,0 1-1,0 0 1,0 0 0,0 0 0,-1 0-1,1 0 1,-1 0 0,0 1 0,0-1-1,0 1 1,-3-3 0,-7-2 45,1 1 1,-2 0-1,1 1 0,-1 0 1,1 1-1,-1 0 1,-1 1-1,-16-1 0,-116-2-286,142 6 182,-19 1-234,15-1 34,1 0 0,0 0 0,-13-2-1,15 1-53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0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53 8642,'-11'-7'371,"-1"0"0,0 1 0,0 0 1,0 1-1,-1 1 0,0 0 0,0 0 0,0 1 1,0 1-1,0 0 0,-18 0 0,-17 2 928,-84 10 1,122-9-1188,-4 1-85,0 1-1,0 1 0,0 0 1,0 1-1,1 1 1,0 0-1,0 1 0,0 0 1,1 1-1,0 0 0,0 1 1,1 0-1,-11 13 0,-7 8 39,1 2 0,2 1 0,-27 45 0,23-28-64,3 1 0,2 1 0,2 1 0,3 1 0,2 2 0,2-1 0,3 2 0,3 0 0,2 0 0,2 1 0,3 0 0,4 58 0,1-94-4,0-1 1,1 1-1,1-1 0,1 0 1,15 39-1,-15-48 5,1-1-1,0 0 1,0 0 0,1-1-1,1 0 1,0 0 0,0 0-1,1-1 1,0 0 0,0-1-1,18 11 1,-11-9-1,0 0 1,1-2-1,1 0 1,-1-1-1,1 0 1,0-2-1,1 0 0,-1-1 1,1-1-1,0-1 1,28 0-1,-17-3-1,-1-1 0,0-2 0,0-1-1,0-1 1,-1-1 0,50-21 0,-63 22 4,198-83 56,-144 56 53,66-42 1,-115 62-8,-1-1 1,-1 0-1,0-2 1,-1 0 0,0-1-1,-2-1 1,0 0 0,-1-1-1,-1-1 1,0 0 0,-2 0-1,0-1 1,-2-1-1,0 0 1,-1 0 0,-2-1-1,0 0 1,-1 0 0,-1 0-1,-2-1 1,0 1-1,-3-47 1,-3 18 34,-2 0-1,-17-69 0,16 94-121,-1 1 0,-1 0 0,-1 1 0,-2 0 0,0 1 0,-21-31 0,24 45-40,1-1 0,-2 2 0,1-1 0,-1 1 0,-1 1 0,0 0 0,0 0 0,0 1 0,-1 0 0,0 1 0,0 1 1,-22-7-1,-12-1-122,0 3 0,-60-7 0,41 8 170,14 0-171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214 161 11194,'6'-15'632,"-2"1"0,4-23 0,-7 32-431,0-1 1,0 0-1,-1 0 0,0 0 1,-1 1-1,1-1 0,-1 0 1,0 0-1,-3-9 0,4 14-152,-1-1 0,0 1 0,1-1-1,-1 1 1,0-1 0,0 1 0,0-1 0,0 1-1,0 0 1,0-1 0,0 1 0,0 0-1,0 0 1,-1 0 0,1 0 0,-1 0 0,1 0-1,0 0 1,-1 1 0,0-1 0,1 0 0,-1 1-1,1-1 1,-1 1 0,0 0 0,1-1-1,-1 1 1,0 0 0,1 0 0,-1 0 0,0 0-1,1 1 1,-4-1 0,1 1-21,1 1 1,-1-1 0,0 0-1,0 1 1,0 0-1,1 0 1,-1 0-1,1 0 1,0 1-1,-1 0 1,1-1-1,-4 5 1,-1 5-22,-1 0-1,2 0 1,0 1 0,0 0 0,1 0-1,0 0 1,-5 23 0,-17 99-8,20-89 4,2-1-1,3 1 0,1 0 0,2 0 0,10 71 1,6-66 12,-3-10-572,-13-40 515,0 0 0,1-1 0,-1 1 0,0 0 1,0 0-1,0-1 0,0 1 0,0 0 0,0 0 0,0 0 0,0-1 0,0 1 0,-1 0 0,1 0 0,0-1 0,0 1 0,-1 0 0,1 0 0,0-1 0,-1 1 0,1 0 1,-1-1-1,1 1 0,-1-1 0,1 1 0,-1-1 0,1 1 0,-1-1 0,0 1 0,1-1 0,-1 1 0,0-1 0,1 0 0,-1 1 0,0-1 0,0 0 0,1 1 0,-2-1 1,0 0-2,-1 1 1,1-1-1,0 0 1,-1 0 0,1 0-1,0 0 1,0 0-1,-1-1 1,1 1 0,0-1-1,-5-1 1,-8-6-117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9770,'6'-15'1256,"4"4"-736,2 2-127,2 2 1463,3 1-1296,5-1-128,3 0-96,4 1 0,4-1-144,0 1-168,9-2-344,-4-10 296,4-13-72,1-6-32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35 170 10826,'1'-2'335,"0"2"-189,0-1 1,0 1 0,0-1 0,-1 0-1,1 0 1,0 0 0,0 0-1,-1 1 1,1-1 0,0 0 0,-1 0-1,1 0 1,-1 0 0,1 0-1,-1 0 1,1-1 0,-1 1 0,0 0-1,0 0 1,1 0 0,-1 0-1,0 0 1,0-2 0,-1 3 45,0 0 0,0 1 0,0-1 0,1 1 0,-1-1 0,0 1 0,1-1 0,-1 1-1,0 0 1,1-1 0,-1 1 0,1 0 0,-1 0 0,1-1 0,-1 1 0,0 2 0,-6 13 197,1 0 0,1 1-1,0-1 1,1 1 0,1 1 0,1-1-1,-1 19 1,2-15-233,0 0 0,4 31 0,-2-47-140,-1 0 0,1 1 0,0-1 0,1 0 0,-1 0 0,1 1 0,0-1 0,0-1 0,1 1 0,-1 0 0,1 0 0,0-1 0,0 0 0,8 8 0,-10-11-11,0 0 0,0 0-1,1 0 1,-1 0 0,1-1-1,-1 1 1,1 0 0,-1-1-1,1 1 1,-1-1 0,1 1-1,0-1 1,-1 0 0,1 0-1,0 0 1,-1 0 0,1 0-1,0 0 1,-1 0 0,1 0-1,-1-1 1,3 0 0,0 0 3,-1-1 0,1 0-1,0 0 1,-1 0 0,1 0 0,-1-1 0,0 1 0,5-7 0,3-3 18,-1-1 0,0 0 0,12-23 0,-8 7 28,-1 0 0,-2-1-1,-1 0 1,-1 0 0,-2-1 0,-1-1 0,-1 1-1,1-58 1,-6 84-38,1 1 0,-1-1-1,0 0 1,-1 0 0,1 0 0,-1 0-1,0 0 1,0 1 0,-1-1 0,-2-7 0,3 12-15,1 0 1,0 0 0,-1 0 0,1 0 0,0 0-1,-1 0 1,1 0 0,0 0 0,-1 0 0,1 0-1,0 0 1,-1 0 0,1 0 0,0 0 0,-1 0-1,1 0 1,0 0 0,-1 1 0,1-1 0,0 0-1,0 0 1,-1 0 0,1 0 0,0 1 0,0-1-1,-1 0 1,1 0 0,0 1 0,0-1 0,-1 0-1,1 1 1,0-1 0,0 0 0,0 0 0,0 1-1,0-1 1,-1 0 0,1 1 0,0-1 0,0 0-1,0 1 1,0-1 0,0 1 0,-7 19 31,3 11-33,2 1 1,1-1 0,1 1 0,1-1 0,2 1 0,1-1-1,15 52 1,-15-67-64,1 0-1,0-1 0,11 21 1,-14-32-7,1 0 1,-1 0 0,1 0-1,0 0 1,0-1 0,0 1-1,5 3 1,-6-6-6,-1 0 0,1 0 0,0 0-1,0 0 1,0 0 0,-1 0 0,1 0 0,0-1 0,0 1 0,0-1-1,0 1 1,0-1 0,0 0 0,0 0 0,0 0 0,0 0 0,3 0-1,-3-1 43,0 1 0,0 0-1,0-1 1,0 0-1,0 0 1,0 1 0,-1-1-1,1 0 1,0 0-1,0-1 1,-1 1 0,1 0-1,-1-1 1,1 1-1,1-3 1,15-29-299,-17 33 326,19-49-530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12899,'-1'-1'902,"-3"6"-270,-6 15 29,-12 29-286,-2 11-340,3 0 1,3 2-1,2 0 1,3 1-1,-8 109 1,21-171-54,-1 14-29,1 0 0,3 29 0,-2-40-16,0 0 1,0-1-1,0 1 0,0-1 1,1 1-1,-1-1 0,4 6 1,-4-8-15,0 0 1,0 0 0,0 1 0,0-1 0,0 0-1,0 0 1,0 0 0,1 0 0,-1 0-1,0 0 1,1-1 0,-1 1 0,1 0 0,-1-1-1,1 1 1,-1-1 0,1 1 0,1-1 0,-1 0 32,0 0 0,0 0 0,1 0 0,-1-1 0,0 1 0,0-1 0,0 1 1,0-1-1,0 0 0,0 1 0,-1-1 0,1 0 0,0-1 0,0 1 0,-1 0 1,1 0-1,0-1 0,-1 1 0,3-4 0,18-19-521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13347,'-1'-3'908,"-3"7"-650,-4 12-151,-12 33 142,2 2 0,2 0 0,3 1-1,2 0 1,-4 57 0,13-92-212,-4 40 35,6-53-71,0 0-1,0 0 1,0 0-1,1 0 1,0 0-1,-1 0 1,1 0-1,0 0 1,1-1-1,2 7 0,-4-10-1,0 0-1,1 1 1,-1-1-1,0 0 1,1 1-1,-1-1 1,0 0-1,1 1 1,-1-1-1,1 0 1,-1 1-1,1-1 1,-1 0-1,0 0 1,1 0-1,-1 0 1,1 1-1,-1-1 0,1 0 1,-1 0-1,1 0 1,-1 0-1,1 0 1,-1 0-1,1 0 1,-1 0-1,1 0 1,-1-1-1,1 1 1,-1 0-1,1 0 1,-1 0-1,1 0 1,-1-1-1,0 1 1,1 0-1,0-1 1,16-14-68,10-21-81,0-2-1,27-55 1,-41 70 91,53-101-223,-60 119 292,-7 16 26,-7 20 50,-2-1-8,-22 84 226,29-103-272,2 0 0,-1 0 1,1-1-1,1 1 1,0 0-1,1 0 0,0 0 1,4 18-1,-3-24-24,0 0 0,1 0-1,-1 1 1,1-2 0,0 1 0,0 0-1,1-1 1,4 6 0,-6-8-7,0 0 0,0 0 0,-1 0 0,2 0 0,-1-1 0,0 1 0,0-1 0,0 1 0,1-1 0,-1 0 0,1 0 0,-1 0 0,1 0 0,-1 0 0,1-1 0,0 1 0,-1-1 0,6 1 0,7-6 5,-14 4-6,1 0 0,-1 1 0,1-1 0,-1 0 0,1 1 0,0-1 1,-1 1-1,1 0 0,0-1 0,0 1 0,-1 0 0,1 0 1,0 0-1,-1 0 0,1 0 0,0 1 0,-1-1 0,1 0 0,0 1 1,-1-1-1,1 1 0,0 0 0,-1 0 0,1-1 0,-1 1 1,0 0-1,3 2 0,7 14 20,-11-17-12,1 1 0,-1 0-1,0-1 1,0 1-1,1 0 1,-1 0 0,0-1-1,0 1 1,0 0-1,0 0 1,0 0 0,0-1-1,0 1 1,0 0-1,-1 0 1,1-1 0,0 1-1,0 0 1,-1-1-1,1 1 1,0 0-1,-1-1 1,1 1 0,0 0-1,-1-1 1,1 1-1,-1-1 1,1 1 0,-1 0-1,-1 0 1,-27 18 349,-2-2 1,-1-1-1,-46 17 0,65-28-262,8-3-67,-11 5 52,0-1-1,0 0 0,-27 5 1,42-11-96,1 0 0,0 0 0,0 0 0,-1 0 0,1 0 0,0 0 0,0 0 0,-1 0 0,1 0 0,0 0 0,0 0 0,-1 0 0,1 0 0,0 0 0,-1 0 0,1 0 0,0-1 0,0 1 0,0 0 0,-1 0 0,1 0 0,0 0 0,0 0 0,-1-1 0,1 1 0,0 0 0,0 0 1,0 0-1,0-1 0,-1 1 0,1 0 0,0 0 0,0-1 0,0 1 0,0 0 0,0 0 0,0-1 0,0 1 0,0 0 0,-1 0 0,1-1 0,0 1 0,0 0 0,0 0 0,0-1 0,0 1 0,0 0 0,1-1 0,-1 1 0,0 0 0,0 0 0,0-1 0,7-16-253,-6 14 258,13-26-225,5-13-96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 12499,'0'0'61,"0"-1"0,0 1 1,-1-1-1,1 1 0,0-1 1,0 1-1,0-1 0,0 1 1,0-1-1,0 1 0,0-1 1,1 1-1,-1-1 0,0 1 1,0-1-1,0 1 1,0-1-1,1 1 0,-1 0 1,0-1-1,0 1 0,1-1 1,-1 1-1,0 0 0,1-1 1,-1 1-1,1-1 0,4 14 973,5 10-823,1-8-146,23 25 0,9 11-36,-39-45-25,-1-1 1,0 1-1,0 0 0,0-1 1,-1 1-1,0 0 1,0 1-1,1 8 0,-1 4 59,-1 1 0,-1 0-1,0 0 1,-2 0 0,-1-1-1,0 1 1,-1-1-1,-9 23 1,-8 19 351,-35 67-1,42-98-292,4-5 8,-1-1 0,-2-1 0,0 0 0,-1 0-1,-1-2 1,-20 23 0,43-57-142,7-28-35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12803,'0'7'1200,"4"-7"-928,7 0-8,4-3 392,8-3-160,5-2-48,5-7-79,5 2-89,2-2-160,1 0-104,-4 1-264,-2 2-145,-8 7-215,-5 0-88,-12 10-640,-7 3 936,-12 5-152,-5 3-80</inkml:trace>
  <inkml:trace contextRef="#ctx0" brushRef="#br0" timeOffset="1">187 200 10778,'14'11'1217,"6"-1"-633,8-1-240,10 2 696,7-4-176,3 0 913,3 1-1385,-20-5 40,-1-6 48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54 11522,'0'-10'1073,"0"6"-620,-1 1 0,1-1 0,0 0-1,1 0 1,-1 0 0,1 0-1,-1 0 1,1 1 0,2-7-1,5 28 667,-2 25-971,-2 0-1,-1 0 1,-6 78-1,3-112-131,-41 358 356,31-295-211,8-59-100,1-8-30,0-1 1,0 0 0,1 0 0,0 1-1,0-1 1,0 8 0,7-24 102,-2 0 0,7-16 1,67-152 196,-63 150-332,1 1 0,2 0 0,38-45-1,-53 69-13,1 0-1,0 1 1,-1 0 0,10-6-1,-14 9 12,1 1-1,-1-1 1,1 1-1,0 0 1,-1-1-1,1 1 1,0-1-1,-1 1 1,1 0-1,0 0 1,0-1-1,-1 1 1,1 0-1,0 0 1,0 0-1,-1 0 1,1 0-1,0 0 1,0 0-1,-1 0 1,1 0-1,0 0 1,0 0-1,-1 0 1,1 1-1,0-1 1,0 0-1,-1 1 1,1-1-1,0 0 1,-1 1-1,1-1 1,-1 1-1,1-1 1,0 1-1,-1-1 1,1 1-1,-1-1 1,1 1-1,-1 0 1,0-1-1,1 1 1,-1 0-1,0-1 1,1 1-1,-1 0 1,0 0-1,1 1 1,3 18 6,-1 0 1,0 1-1,-2-1 1,-1 23-1,1 3 87,0-36-41,-1-1-1,0 1 1,-1 0-1,0-1 0,0 1 1,-1-1-1,-4 12 1,5-16-5,-2-1 0,1 1 0,0-1 0,-1 1 0,0-1 1,0 0-1,0 0 0,0 0 0,-1-1 0,0 1 0,0-1 0,0 0 0,0 0 1,0 0-1,-7 3 0,-3 1 43,-1-1 0,0 0-1,0-1 1,-1-1 0,1-1 0,-1 0 0,0-1 0,0 0 0,0-1 0,0-1-1,0-1 1,-24-4 0,23 0-267,17 5 162,-1 0-1,1 0 1,0-1-1,0 1 1,0 0-1,0 0 1,0 0-1,0 0 1,-1 0-1,1-1 1,0 1-1,0 0 1,0 0-1,0 0 1,0 0-1,0 0 1,0-1-1,0 1 1,0 0-1,0 0 1,0 0-1,0-1 1,0 1-1,0 0 1,0 0-1,0 0 1,0 0-1,0-1 1,0 1-1,0 0 1,0 0-1,0 0 1,0-1 0,0 1-1,0 0 1,0 0-1,0 0 1,0 0-1,1-1 1,21-13-1615,-9 7 1629,5-4-486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15003,'2'-6'1134,"0"7"-379,-1 14-71,-1 22-400,-5 30-42,2-38-184,1 1 0,2-1 0,3 40 1,-3-69-62,0 1 0,1 0 0,-1 0 0,0 0 0,0 0 0,0-1 1,1 1-1,-1 0 0,1 0 0,-1 0 0,0-1 0,1 1 0,-1 0 1,1-1-1,0 1 0,-1 0 0,1-1 0,0 1 0,-1-1 0,1 1 1,0-1-1,-1 1 0,1-1 0,0 1 0,0-1 0,0 0 0,-1 1 1,1-1-1,0 0 0,0 0 0,0 0 0,0 0 0,0 1 1,-1-1-1,1 0 0,0-1 0,0 1 0,0 0 0,0 0 0,0 0 1,-1 0-1,1-1 0,0 1 0,0 0 0,0-1 0,1 0 0,7-3-28,1-1-1,-1 0 0,12-9 0,-6 3-22,8-3-22,-5 4-14,37-19 1,-51 28 77,1-1 1,-1 0-1,0 1 1,1 0-1,-1 0 1,1 0-1,-1 1 1,1-1-1,-1 1 1,1 0 0,0 1-1,-1-1 1,1 1-1,7 2 1,-10-2 4,1 0 1,-1 0-1,0 0 0,1 0 1,-1 1-1,0-1 1,0 1-1,0 0 0,0-1 1,0 1-1,-1 0 1,1 0-1,0 0 0,-1 0 1,1 1-1,-1-1 1,1 3-1,0 0 4,-1-1-1,1 1 1,-1 0 0,0 0-1,-1 0 1,1 0-1,-1 0 1,-1 8 0,0-2 50,0 0 1,-2 1-1,1-1 1,-1 0-1,-1 0 1,0-1-1,-7 14 0,1-9 146,1 0 0,-2-1 0,0-1-1,-1 1 1,0-2 0,-1 0-1,0 0 1,-1-1 0,0-1 0,-1 0-1,0-1 1,-1-1 0,0-1-1,0 0 1,0 0 0,-1-2-1,-31 7 1,46-12-232,0 0 0,0 1 0,0-1 0,0 0 0,0 0 0,-1 0 0,1 0 0,0-1 0,0 1 0,0 0 0,0-1 0,0 0 0,0 1 0,0-1 0,1 0 0,-1 0 0,0 0-1,0 0 1,0 0 0,1-1 0,-1 1 0,1 0 0,-1-1 0,1 1 0,0-1 0,-1 0 0,1 1 0,0-1 0,0 0 0,0 0 0,0 0 0,0 0 0,0-3 0,-2-4-93,1-1 0,0 0 0,1 0 0,0 0 0,1-18 0,3-31-372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15371,'7'0'1081,"1"6"-801,4 0-128,9-2 288,8 0-112,10-1-120,6-3-160,6-3-400,0-5 1832,5-2-1416,-3 0 88,-8 1-24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15427,'-30'75'3156,"-1"40"-2681,5 1 1,-17 169 0,41-250-467,5-33-32,3-6 10,8-9 1,-11 10 7,13-12-19,1 0 1,1 1 0,0 0 0,0 2 0,2 0 0,-1 1-1,29-11 1,-41 19 0,0 1 0,0 0 0,1 0 0,-1 0 0,1 1 0,-1 0 0,1 1 0,-1-1-1,1 1 1,-1 1 0,1 0 0,-1 0 0,1 0 0,-1 1 0,0 0 0,1 0 0,-1 1 0,0 0 0,-1 0 0,1 1 0,0 0-1,-1 0 1,0 0 0,0 1 0,8 8 0,-12-11 29,0 0-1,0 0 1,0 0-1,0 1 1,0-1 0,-1 1-1,1-1 1,-1 1-1,0-1 1,1 1-1,-1 0 1,0 0-1,-1 0 1,1-1 0,0 1-1,-1 0 1,0 0-1,0 5 1,0-4 25,-1 0 0,0 0 0,0 0 1,-1 0-1,1 0 0,-1-1 0,0 1 0,0-1 0,0 1 1,0-1-1,0 0 0,-4 4 0,-6 4 99,1 0 1,-2-1-1,1 0 0,-1-1 0,-25 12 0,15-9 19,-1-1-1,-30 10 0,44-17-190,0-2 1,0 1-1,-1-1 1,1-1-1,0 0 1,-1 0-1,1-1 1,-15-2-1,23 2 4,-1-1-1,0 1 1,0-1-1,1 0 1,-1 0 0,0 0-1,1-1 1,-1 1-1,1 0 1,0-1-1,-1 0 1,1 1 0,0-1-1,0 0 1,0 0-1,0-1 1,0 1 0,1 0-1,-1 0 1,1-1-1,-1 1 1,1-1-1,0 0 1,0 1 0,-1-5-1,-3-21-245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15003,'9'4'1080,"7"-2"-751,7-2-89,11 1 288,5 2-112,8-1-112,5 0-40,1 0-120,-3-4-96,-6 1-312,-6-2-184,-13 3-272,-5-4-329,-18 4 729,1-3-208,-10 9-32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12459,'2'14'928,"9"-2"-624,8-2-32,14-6 336,5-1-72,13-5-88,2-3-8,4-5-120,-1-2-167,-6-1-762,-3-1 625,-9 2-152,-7 2-104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5457,'2'-22'1026,"0"0"0,11-42-1,-7 35 1066,-2 15-905,0 0 0,0 0 0,2 1 1,10-20-1,-6 14-323,2 1 1,20-25 0,-5 14-230,0 0 0,59-45 0,-81 70-587,8-6 135,27-16 0,-36 24-159,-1 0 0,1 0 0,0 0 0,-1 1 0,1 0 0,0 0 0,0 0 0,0 0 0,0 0 0,0 1 0,0 0 0,0 0 0,6 0 0,-9 1-17,1-1-1,-1 1 1,1-1 0,-1 1-1,1-1 1,-1 1 0,0 0-1,1 0 1,-1 0 0,0 0-1,0 0 1,0 0 0,0 0-1,1 0 1,-2 0 0,1 1-1,0-1 1,0 0 0,0 1 0,0-1-1,-1 0 1,1 1 0,-1-1-1,1 1 1,-1-1 0,0 1-1,1-1 1,-1 3 0,1 3 6,-1 0-1,0 0 1,0 0 0,-1 0 0,-2 11 0,-3 5 16,-1 0 0,0-1 0,-17 34 0,-39 64 116,51-100-108,-14 25 41,-26 49 103,48-84-158,0 0-1,0 0 1,0 0-1,2 0 1,-1 1 0,1-1-1,0 14 1,1-21-18,1-1-1,0 0 1,0 0 0,1 0 0,-1 0 0,0 1 0,1-1 0,-1 0 0,1 0 0,0 0 0,0 0 0,0 0 0,0 0 0,0 0 0,0-1 0,0 1 0,0 0 0,1 0 0,-1-1 0,1 1 0,-1-1 0,1 1 0,0-1 0,0 0 0,-1 0 0,1 0 0,0 0 0,0 0 0,0 0 0,0 0 0,0-1 0,0 1 0,1-1 0,2 1 0,4 0-1,1 0 0,-1-1 0,1 0 0,-1-1 1,1 0-1,14-4 0,32-10-634,0-3-1,103-48 1,-138 55 391,1 0 0,19-15 0,-24 13-259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14251,'0'1'77,"1"-1"-1,0 0 1,-1 1-1,1-1 1,0 1-1,-1-1 1,1 0-1,0 1 1,-1-1-1,1 0 1,0 0-1,-1 0 1,1 0-1,0 1 1,0-1-1,-1 0 1,1 0-1,0 0 1,0-1-1,-1 1 1,2 0-1,22-4 161,-18 2 140,5 0-319,1 1 0,0 0 0,-1 1 0,1 0 1,-1 0-1,1 2 0,0-1 0,11 4 0,-19-4-60,-1 0-1,1 0 0,-1 1 0,1-1 0,-1 1 0,1-1 0,-1 1 1,0 1-1,0-1 0,0 0 0,0 1 0,0-1 0,0 1 1,-1 0-1,1 0 0,-1 0 0,0 0 0,0 0 0,0 1 0,0-1 1,0 1-1,-1-1 0,0 1 0,0-1 0,0 1 0,0 0 1,0 6-1,-1 0 4,0 0 0,-1 0 0,0 1 0,-1-2 0,0 1 1,-1 0-1,0 0 0,0-1 0,-9 17 0,-5 7 17,-27 38 0,40-66-23,-60 87-152,52-76 140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66 14691,'3'-4'344,"0"-1"-1,0 1 0,-1-1 1,1 0-1,-1 0 1,0 0-1,0 0 0,-1 0 1,2-9-1,-3 14-310,0-1 0,0 1 0,0 0 0,0 0 0,1-1 0,-1 1 0,0 0 0,0 0 0,0-1 0,0 1 0,0 0 1,0 0-1,0-1 0,0 1 0,0 0 0,0 0 0,-1-1 0,1 1 0,0 0 0,0 0 0,0-1 0,0 1 0,0 0 0,0 0 0,0-1 0,-1 1 0,1 0 0,0 0 0,0 0 0,0 0 0,-1-1 0,1 1 0,0 0 0,0 0 0,0 0 0,-1 0 0,1-1 0,-9 7 637,-8 17-201,10-6-406,1-1 0,0 2 1,2-1-1,0 1 0,-3 25 0,0 92-85,7-95 12,1 0-1,3-1 0,1 1 0,2-1 0,2 0 1,1 0-1,2-1 0,34 72 0,-39-96-16,-4-10-1,0 1 0,-1 0 0,1 0 0,-1 0 0,-1 0 0,1 0 0,-1 0 0,1 1 0,-1-1 0,0 9 0,-1-14 4,-1 1 0,1 0-1,0-1 1,0 1-1,-1 0 1,1 0 0,-1-1-1,1 1 1,0-1-1,-1 1 1,1 0 0,-1-1-1,1 1 1,-1-1 0,0 1-1,1-1 1,-1 1-1,0-1 1,1 0 0,-1 1-1,0-1 1,1 0-1,-1 1 1,0-1 0,0 0-1,1 0 1,-1 0-1,0 0 1,0 0 0,1 0-1,-1 0 1,0 0 0,0 0-1,0 0 1,1 0-1,-1 0 1,0 0 0,0-1-1,1 1 1,-2-1-1,-32-12-1146,11-2 293,0-1 1,1 0-1,1-2 0,1 0 0,0-1 0,1-2 1,1 0-1,-22-34 0,37 50 898,0 0-1,0 0 1,0 0 0,1 0 0,-1 0-1,-1-8 1,4 12 61,0-1 0,-1 1 0,1 0 1,0-1-1,0 1 0,0 0 0,0-1 0,0 1 0,0 0 0,1-1 0,-1 1 1,0 0-1,1-1 0,-1 1 0,1 0 0,-1 0 0,1 0 0,0-1 1,-1 1-1,1 0 0,0 0 0,0 0 0,0 0 0,0 0 0,0 0 0,0 0 1,0 1-1,0-1 0,0 0 0,0 1 0,0-1 0,0 0 0,2 0 1,16-6 768,0 1 0,35-6 0,-31 8-594,0-2 0,26-9 0,-43 13-227,0-1 0,-1 1 0,1-1 0,-1-1 1,1 1-1,-1-1 0,0 0 0,-1 0 0,1 0 0,-1-1 0,0 1 0,7-10 0,3-12-7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13627,'4'11'1208,"1"6"-960,0 2-104,3 2 352,2 2-264,1 2-104,2-2 2057,3-3-1929,-5-6 120,-2-3 104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11410,'-1'1'265,"0"1"0,1 0 0,-1 0-1,0-1 1,0 1 0,0 0 0,0-1-1,0 1 1,-1-1 0,0 2 0,-4 4 491,-6 14-342,0 0 0,2 0 0,0 1 0,1 1 1,-6 24-1,3 4-186,-8 64 1,9 15 42,11-116-268,0 1 1,1 0 0,1 0-1,1-1 1,0 1 0,8 23-1,-9-35 8,-1 0 0,0 0 0,1 0 0,0 0 0,0 0 0,0-1 0,0 1 0,0-1 0,1 1 0,-1-1 0,1 0 0,-1 0 0,6 3 0,-7-4 30,1-1 1,0 1-1,-1 0 0,1-1 1,0 0-1,-1 1 0,1-1 1,0 0-1,-1 1 0,1-1 1,0 0-1,0 0 0,-1-1 1,1 1-1,0 0 0,0-1 1,-1 1-1,1-1 0,0 1 1,-1-1-1,1 0 0,-1 1 1,1-1-1,-1 0 0,1 0 1,-1 0-1,1 0 0,1-2 1,13-18 156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15323,'0'0'35,"0"-1"0,1 1 0,-1 0 0,0 0 0,0 0 0,0 0 0,1 0 0,-1 0 0,0 0 0,0 0 0,0 0 0,1 0 0,-1 0 0,0 0 0,0 0-1,0 0 1,1 0 0,-1 0 0,0 0 0,0 0 0,0 0 0,1 0 0,-1 0 0,0 0 0,0 0 0,0 0 0,0 0 0,1 0 0,-1 0 0,0 1 0,0-1 0,0 0 0,0 0 0,1 0 0,-1 0 0,0 0-1,0 1 1,0-1 0,0 0 0,0 0 0,0 0 0,0 0 0,1 1 0,-1-1 0,0 0 0,0 0 0,0 0 0,0 1 0,0-1 0,0 0 0,0 0 0,0 0 0,0 1 0,0-1 0,0 0 0,0 0-1,0 0 1,0 1 0,0-1 0,0 0 0,-1 0 0,1 0 0,0 1 0,0-1 0,0 0 0,-6 20 271,5-15 15,-2 4-174,-99 352 1287,100-352-1424,-1 20-10,3-29-1,0 1 0,0-1 0,0 0 0,0 1-1,0-1 1,0 0 0,0 1 0,1-1 0,-1 0 0,0 1 0,0-1-1,0 0 1,1 0 0,-1 1 0,0-1 0,0 0 0,1 0 0,-1 1-1,0-1 1,0 0 0,1 0 0,-1 0 0,0 0 0,1 1 0,0-1-1,14-4-52,0-4-41,0-1-1,17-14 1,-25 17 22,2 0 1,-1 0 0,1 0 0,0 1-1,0 0 1,0 1 0,0 0-1,1 0 1,0 1 0,15-3 0,-22 6 43,0 0 1,-1 1-1,1-1 1,0 1-1,0 0 1,0 0-1,0 0 1,0 0-1,-1 0 1,1 1-1,-1-1 1,1 1-1,-1 0 1,1 0-1,-1 0 1,0 0-1,0 0 1,0 0-1,0 0 1,0 1-1,2 4 1,0-1 25,0 0-1,-1 0 1,0 1 0,0-1 0,0 1-1,-1 0 1,0-1 0,1 9 0,-2-12 46,-1 1 1,0 0 0,0 0 0,0 0 0,-1 0 0,1 0-1,-1-1 1,0 1 0,0 0 0,0 0 0,-1-1 0,1 1-1,-1-1 1,-3 5 0,1-2 37,0 0 1,0-1-1,-1 0 1,0 0-1,0-1 1,-1 1-1,-8 5 1,-1-1 81,0-1 1,0-1 0,-1 0-1,0-1 1,-29 7 0,40-12-148,-50 8 49,53-9-113,0 0 0,0 0 1,0 1-1,0-1 0,-1-1 0,1 1 1,0 0-1,0 0 0,0-1 1,0 1-1,0-1 0,0 0 1,0 0-1,0 1 0,0-1 1,1 0-1,-1-1 0,0 1 1,1 0-1,-1 0 0,-2-4 0,3 4 3,0 0 0,1-1-1,-1 1 1,1 0 0,0-1-1,-1 1 1,1-1 0,0 1-1,0 0 1,0-1 0,0 1-1,0-1 1,0 1 0,0-1-1,1 1 1,-1 0 0,0-1-1,1 1 1,0-3 0,17-23-473,2 6-35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13555,'1'11'352,"0"-1"0,1 1-1,0-1 1,1 0 0,5 13 0,4 13 124,1 20 131,-1 1 0,6 93-1,-17-123-485,-1 0-1,-1 0 1,-1 0-1,-1 0 1,-2-1 0,-1 1-1,-17 47 1,20-66-127,0 0 1,0-1 0,-1 1 0,0-1 0,-1 0-1,0 0 1,0 0 0,0 0 0,-1-1-1,0 0 1,0 0 0,-9 6 0,-9-2-42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16476,'19'9'1048,"11"-8"-968,0-1-8,6-4 168,6-3-112,5-3-128,-1 0-8,-2 0-136,-7-2-104,-8 6-256,-6 2 576,-14 4-160,-8 0-120,2 1-16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13515,'21'7'1488,"8"-3"-904,11-4-144,3-1 529,7-8-257,2-2-32,-4-2-168,-2 0-248,-8 1-624,-10 2 2104,-9 6-1664,-3 4 48,-11 3 48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12339,'0'0'45,"1"0"1,-1 0 0,0 0-1,0-1 1,0 1 0,0 0-1,0 0 1,0 0 0,0 0 0,0 0-1,0 0 1,0 0 0,0 0-1,1 0 1,-1 0 0,0 0-1,0 0 1,0 0 0,0 0-1,0 0 1,0 0 0,0 0-1,0 0 1,0 0 0,1 0 0,-1 0-1,0 0 1,0 0 0,0 0-1,0 0 1,0 0 0,0 0-1,0 0 1,0 0 0,0 1-1,0-1 1,0 0 0,0 0 0,1 0-1,-1 0 1,0 0 0,0 0-1,0 0 1,0 0 0,0 0-1,0 0 1,0 0 0,0 0-1,0 1 1,0-1 0,0 0-1,0 0 1,0 0 0,0 0 0,0 0-1,0 0 1,0 0 0,0 0-1,0 0 1,0 1 0,0-1-1,0 0 1,0 0 0,0 0-1,0 0 1,0 0 0,0 14 946,-4 20-893,3-30 134,-5 38-71,3 1 0,1 47 0,2-88-163,0-1 1,0 1-1,0 0 0,0-1 0,0 1 0,1-1 0,-1 1 0,0-1 0,1 1 1,-1-1-1,1 1 0,0-1 0,-1 1 0,1-1 0,0 0 0,0 1 1,0-1-1,0 0 0,0 0 0,0 0 0,1 1 0,0-1 1,-1-1-1,1 0 0,-1 1 1,1-1-1,-1 0 1,1 0-1,-1 0 1,1 0-1,-1 0 1,1-1-1,-1 1 0,1 0 1,-1-1-1,1 1 1,-1-1-1,0 1 1,1-1-1,-1 0 1,0 0-1,1 1 0,-1-1 1,2-2-1,55-42-10,9-7 22,-59 47-9,0 1 0,0-1 1,0 1-1,0 1 1,1-1-1,16-3 0,-22 7-2,-1-1-1,1 1 0,0 0 0,0 0 0,-1 0 0,1 0 1,0 0-1,0 0 0,-1 1 0,1-1 0,0 1 0,-1 0 1,1 0-1,0 0 0,-1 0 0,1 1 0,2 1 0,-2 0-1,1 0 0,-1 0 0,0 0 0,0 0 0,-1 1 0,1-1-1,0 1 1,-1 0 0,4 7 0,-1 4-2,0 0 0,-1 0 0,0 0 0,-1 1 0,1 17 0,-3-18 72,0 0 0,0 0 0,-1 1 0,-4 25 0,3-35 10,-1 0 1,0-1-1,0 1 0,0 0 1,0-1-1,-1 0 1,0 1-1,0-1 0,0 0 1,-1 0-1,0-1 0,0 1 1,0-1-1,0 0 1,-6 4-1,-3 2 171,-1-1 0,0-1-1,0 0 1,-1-1 0,1-1 0,-18 6 0,22-9-195,0 0 1,-1-1-1,1 0 0,-1-1 1,1 0-1,-1-1 1,1 0-1,-1 0 1,1-1-1,-15-3 1,20 3-149,1-1 0,0 1 1,0-1-1,0 0 1,0 0-1,1 0 1,-1-1-1,0 1 1,1-1-1,0 0 1,-1 0-1,1 0 1,0 0-1,-3-5 1,2 1-31,0 1 0,1-1 1,-1 0-1,1 0 0,0 0 0,1-1 1,-3-11-1,-1-27-404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5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2 148 15011,'-1'0'1200,"1"6"-887,4 1-105,9-1 456,10-1-216,17-5-136,9-1-56,12-12-104,4-1-80,1-12-272,-3-3-256,-6-2 384,-8 1-64,-18 2-80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17412,'3'10'1464,"4"-7"-1016,2 0-184,7-5 856,5-3-527,4-1-425,-1 0-192,-7-1-2057,-10 3 1969,-11-2-296,-6 0-168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326 172 11787,'1'-2'149,"7"-16"788,-1 1 1,5-21-1,-11 33-731,0 1 1,0 0 0,0-1-1,-1 1 1,1-1 0,-1 1-1,0 0 1,0-1 0,-1 1-1,0-1 1,1 1 0,-1 0-1,-1-1 1,1 1 0,-3-5 0,3 8-143,0-1 1,0 1-1,0-1 1,0 1-1,0 0 1,0-1-1,0 1 1,-1 0-1,1 0 1,-1 0 0,1 0-1,-1 0 1,1 0-1,-1 0 1,1 1-1,-1-1 1,0 0-1,-3 0 1,2 1 3,-1 0 1,1 0-1,-1 0 1,1 0-1,-1 0 0,1 1 1,-1-1-1,-6 3 1,-2 2 40,0 0 0,0 1 0,-21 14 1,15-8-67,2 0 1,-1 1 0,2 1-1,0 0 1,0 2 0,-23 31-1,31-36-40,1-1 0,-1 1 0,2 1 0,-1-1 0,2 1-1,0 0 1,0 0 0,1 0 0,0 0 0,1 1 0,1-1 0,-1 22-1,6-3 2,0 0 0,3-1 0,0 1 0,2-1-1,17 38 1,-12-30-26,-1 0 0,10 54-1,-23-92 10,0 0 0,0 0-1,0 1 1,0-1-1,-1 0 1,1 0 0,0 0-1,0 1 1,0-1-1,0 0 1,-1 0 0,1 0-1,0 0 1,0 1-1,0-1 1,-1 0 0,1 0-1,0 0 1,0 0 0,0 0-1,-1 0 1,1 0-1,0 0 1,0 0 0,-1 1-1,1-1 1,0 0-1,0 0 1,-1 0 0,1-1-1,0 1 1,0 0-1,-1 0 1,1 0 0,0 0-1,0 0 1,0 0-1,-1 0 1,1 0 0,0 0-1,0 0 1,-1-1-1,-9-2-494,-8-6-641,-30-22 1,33 20 837,-17-11-330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13131,'0'0'51,"0"0"1,0 0-1,-1 0 1,1 0-1,0 0 1,0 0-1,0 0 0,0 0 1,0 0-1,-1 0 1,1 0-1,0 0 1,0 0-1,0 0 1,0 0-1,0 0 1,0 0-1,-1 0 1,1-1-1,0 1 0,0 0 1,0 0-1,0 0 1,0 0-1,0 0 1,0 0-1,-1 0 1,1-1-1,0 1 1,0 0-1,0 0 0,0 0 1,0 0-1,0 0 1,0 0-1,0-1 1,0 1-1,0 0 1,0 0-1,0 0 1,0 0-1,0 0 1,0-1-1,0 1 0,0 0 1,0 0-1,0 0 1,0 0-1,0 0 1,0-1-1,0 1 1,0 0-1,0 0 1,1 0-1,-1 0 0,0 0 1,0-1-1,12-2 945,20 1-523,104 2 286,102-7-753,-224 5-287,0-1-1,-1-1 0,1-1 1,20-8-1,-30 11 243,13-5-267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88 11594,'32'-38'2473,"-31"37"-2278,1-1 1,-1 0 0,0 0-1,0 0 1,0 0-1,0 0 1,0 0 0,0 0-1,-1 0 1,1 0-1,-1 0 1,0 0 0,1-1-1,-1 1 1,0 0-1,0 0 1,0 0 0,0-1-1,-1 1 1,0-2 0,1 3-162,0 1 1,-1 0 0,1-1 0,0 1 0,-1 0 0,1-1 0,0 1-1,-1 0 1,1 0 0,0-1 0,-1 1 0,1 0 0,-1 0 0,1 0-1,-1-1 1,1 1 0,-1 0 0,1 0 0,-1 0 0,1 0 0,0 0 0,-1 0-1,1 0 1,-1 0 0,1 0 0,-1 0 0,1 0 0,-1 0 0,1 1-1,-1-1 1,1 0 0,0 0 0,-1 0 0,1 1 0,-1-1 0,-19 12 514,0 3-437,0 1-1,1 2 1,1 0 0,1 0 0,-22 32-1,7-5-106,-37 74 0,55-92 4,2 0-1,-14 44 1,22-58-15,1 0 0,0 0 0,1 0 0,0 1 0,1-1 1,1 1-1,2 25 0,-1-35-38,-1 0-1,1-1 1,0 1 0,0 0 0,0-1 0,0 1-1,1-1 1,-1 0 0,1 1 0,0-1 0,0 0 0,0 0-1,0 0 1,1 0 0,-1-1 0,1 1 0,0-1-1,-1 1 1,1-1 0,0 0 0,1 0 0,-1 0 0,0 0-1,0-1 1,1 1 0,5 1 0,-1-2-56,0 0 0,0 0 0,0-1 0,0 0 0,-1-1 0,1 1 0,0-1 0,0-1 0,-1 1 0,1-2 0,12-4 0,26-13-349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14243,'-5'9'301,"1"-1"0,-1 1 0,1 0 0,1 0 0,0 0 0,0 1 1,1-1-1,-2 17 0,0-6 48,-15 79 248,-9 157 0,28-256-581,0 0 1,0 1-1,0-1 0,0 1 0,-1-1 1,1 1-1,1-1 0,-1 1 1,0-1-1,0 1 0,0-1 1,0 0-1,0 1 0,0-1 1,0 1-1,1-1 0,-1 1 0,0-1 1,0 0-1,0 1 0,1-1 1,-1 0-1,0 1 0,1-1 1,-1 0-1,0 1 0,1-1 0,-1 0 1,0 1-1,2-1 0,13-4 403,21-22 146,-29 21-471,5-4-18,-1 1 1,1 0-1,0 0 0,17-6 0,-24 12-81,1 0 0,-1 1 0,1-1-1,-1 1 1,1 0 0,0 1 0,-1 0-1,1 0 1,0 0 0,-1 0 0,1 1-1,-1 0 1,11 3 0,-8-2 1,-1 0-10,0 0 0,0 0 1,-1 1-1,1-1 0,8 7 0,-14-9 20,0 1 1,0 0-1,0-1 0,0 1 0,0 0 0,0 0 0,-1 0 0,1 0 1,0-1-1,-1 1 0,1 0 0,-1 0 0,1 0 0,-1 0 0,1 1 1,-1-1-1,0 0 0,0 0 0,1 0 0,-1 0 0,0 0 1,0 0-1,0 0 0,0 1 0,0-1 0,0 0 0,-1 0 0,1 0 1,0 0-1,0 0 0,-1 0 0,1 0 0,-1 0 0,1 0 0,-1 0 1,1 0-1,-1 0 0,0 0 0,1 0 0,-3 1 0,-5 8 119,-1 0 0,0-1 0,0 0 0,-1-1 0,-1 0 0,1-1-1,-1 0 1,0 0 0,-1-1 0,0-1 0,1 0 0,-2-1 0,1 0 0,0 0-1,-1-2 1,0 1 0,0-2 0,-13 1 0,23-2-215,-1 0-1,1 0 1,0-1 0,0 1-1,0-1 1,-1 0 0,1 0-1,0 0 1,0 0 0,0-1-1,0 1 1,1-1 0,-1 1-1,0-1 1,1 0 0,-1 0-1,1-1 1,-4-3 0,5 3-249,1-1-119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12315,'33'-1'4174,"70"-8"-1474,102-9-2846,-140 16-3202,-64 2 2784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16860,'-2'-1'1224,"5"1"-1000,4 1-88,8 0 560,2 1-296,9-2-192,4 0-48,5 0-24,3 0-8,-2 0-32,-1-3-80,-3 0-184,-1-1-168,-8-2-408,-3-3 2280,-14 4-1560,-6-1 40,-6 3 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12531,'9'9'379,"0"1"0,-1 0 1,0 0-1,-1 1 0,7 14 1,0-1 210,36 61 601,47 113-1,-91-184-1134,0 0 0,-1 1 0,0 0 0,-1 0 0,3 25 0,-7-33-48,1 0 0,-1-1-1,-1 1 1,1 0 0,-1 0-1,-1-1 1,1 1 0,-1-1-1,0 1 1,0-1 0,-1 0 0,0 0-1,0 0 1,-1 0 0,-5 7-1,-17 16-64,-1-1 1,-1-1-1,-61 45 0,65-54-127,20-15 165,-5 5-32,-1-1 1,0 0-1,-19 9 1,13-13-95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13675,'-2'7'274,"0"1"-1,0-1 1,-1 0 0,0 0-1,0 0 1,-1 0 0,-8 11-1,-7 16 480,-3 12-396,3 0 0,1 2 0,3 0 0,2 1 0,-11 78 0,23-125-344,1 0 0,0 1 1,-1-1-1,1 0 1,0 1-1,0-1 0,1 1 1,-1-1-1,1 0 0,-1 1 1,1-1-1,0 0 1,-1 1-1,1-1 0,0 0 1,3 3-1,-3-3-1,0-1 0,1-1 1,-1 1-1,1 0 0,-1 0 0,1 0 0,-1-1 0,1 1 0,0-1 0,-1 1 1,1-1-1,0 0 0,-1 1 0,1-1 0,0 0 0,0 0 0,-1 0 1,1-1-1,0 1 0,-1 0 0,1-1 0,0 1 0,2-1 0,33-11 149,0-2-1,-1-1 1,34-19-1,66-28 37,-133 61-196,1 0 0,-1 0 0,1 0 0,-1 0 1,1 0-1,-1 1 0,1 0 0,-1-1 0,1 1 0,0 1 0,-1-1 0,7 2 0,-8-2 0,-1 1 0,1 0 1,-1 0-1,1 0 0,-1 0 1,1 0-1,-1 0 0,0 1 0,0-1 1,0 0-1,1 1 0,-1-1 0,-1 1 1,1-1-1,0 1 0,0-1 1,0 1-1,-1 0 0,1-1 0,-1 1 1,1 0-1,-1 0 0,0-1 1,0 1-1,0 0 0,0 2 0,1 9 11,1 2 5,-1 0-1,-1 0 1,-2 16 0,1-27-3,1 0 1,-1 0 0,0 0-1,0 0 1,-1-1 0,1 1-1,-1 0 1,0-1 0,1 1 0,-2-1-1,1 1 1,0-1 0,-1 0-1,0 0 1,1 0 0,-5 3-1,-7 3 77,0 0-1,0 0 0,-1-2 0,0 0 0,-20 6 0,-81 19 334,83-25-275,-32 3 1,55-9-185,-1 0 0,1-1 0,0 0-1,-1-1 1,1 0 0,0-1 0,-13-3 0,22 5-12,-1-1 0,1 1 0,0-1 0,-1 1 0,1-1-1,-1 1 1,1-1 0,0 0 0,0 0 0,-1 0 0,1 0 0,0 0 0,0 0-1,0 0 1,0 0 0,0-1 0,0 1 0,0 0 0,1 0 0,-1-1-1,0 1 1,1-1 0,-1 1 0,1 0 0,-1-1 0,1 1 0,0-1 0,-1 0-1,1 1 1,0-1 0,0 1 0,0-1 0,0 1 0,1-1 0,-1 1 0,0-1-1,1 1 1,-1-1 0,1 1 0,-1 0 0,2-2 0,1-4-77,0 0 1,1 1 0,0 0 0,0 0-1,0 0 1,1 0 0,6-5-1,14-13-533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1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8 14803,'10'-7'1456,"-10"8"-935,-5 9-225,-14 12 608,-8 4-144,-11 9-240,-6 3-136,-6 5-256,-3 2-56,-2 0-152,5-6-80,9-9-232,6-3-176,11-11-200,7-8 544,11-6-176,4-5-104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14251,'13'20'1312,"-1"0"-752,0 3-175,9 2 463,0 1-192,8 1-48,1-3-104,4-1-360,-1-1-216,3-2-432,0-3-184,-9-3 504,0-2-136,-2-1-144</inkml:trace>
  <inkml:trace contextRef="#ctx0" brushRef="#br0" timeOffset="1">698 168 16452,'0'1'1512,"-5"8"-1200,-6 3-152,-1 2 824,-3 3-648,2 2-168,0 1-120,6 0-24,4-3-24,3-3-40,15-5-80,2-2-112,12-7-328,-2-3 112,2-10 288,-1 0-104,-1-12-64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4:4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9364 11338,'2'-8'311,"1"1"-1,0-1 0,1 1 1,0-1-1,0 1 0,9-11 1,36-38 613,-32 38-1079,39-40 95,67-54 0,74-44-101,-130 105 77,713-502-308,-403 282 406,-104 71-4,-120 91 4,310-203-127,214-85-172,-93 38 207,-14-24 1,-546 366 72,1310-869-138,-989 655 147,76-48 19,90-48 6,136-85-121,-225 144-12,143-89-29,-210 136 158,494-294 83,-512 323-64,184-103 17,622-275 113,131-117 407,-753 379-469,-166 111-98,-122 71-22,180-89-132,-309 169 542,1 4 0,122-30-1,-223 71-276,3-1 112,-20 4-43,-22 3 98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17268,'-20'-8'1472,"4"8"-1048,-3 1-208,5 8 800,3 4-416,6 2-680,3 3-416,6-10 448,7-3-72,6-5-120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14515,'29'5'1296,"8"-7"-695,7-2-193,12-6 512,7 1-144,7-2-80,4-1-80,-4 1-304,-4-1-192,-12 4-440,-8 1-224,-19 4-264,-24 3-936,-1-4 1288,-24 2-281,-14 2-119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14203,'15'9'1488,"6"-2"-944,11-6-55,5-1 535,12-3-376,5 0-40,5-4-128,-3 0-240,0 0-744,-7-3 560,-9-9-248,-7-2-112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16275,'10'-2'202,"-1"0"-1,0 0 0,1 1 0,0 0 1,-1 1-1,1 0 0,0 0 0,-1 1 0,1 0 1,-1 1-1,1 0 0,-1 1 0,0 0 1,0 0-1,17 9 0,-21-10-197,0 1 0,0 0 0,-1 0-1,0 0 1,0 0 0,1 1 0,-2-1 0,1 1 0,0 0 0,-1 0 0,0 1-1,0-1 1,0 0 0,0 1 0,-1 0 0,0 0 0,0 0 0,0 0-1,-1 0 1,1 0 0,-1 0 0,0 1 0,-1-1 0,1 0 0,-1 0 0,0 1-1,-1-1 1,1 0 0,-1 1 0,-1 4 0,-3 4 28,1-2-1,-2 1 1,0 0 0,0-1 0,-1 0 0,-1-1-1,0 0 1,-18 20 0,-9 5-45,-41 32-1,69-62-17,3-3 0,-9 9-55,-1 0 0,-1-1 0,0-1 0,-28 15-1,33-23-82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95 13619,'1'-1'79,"4"-5"628,0 0-1,0 0 1,-1-1-1,0 0 1,0 0-1,0 0 1,-1 0-1,0 0 1,3-13-1,-6 19-655,0 1 1,0-1-1,1 1 1,-1 0-1,0-1 0,0 1 1,0-1-1,0 1 0,0-1 1,0 1-1,0-1 0,0 1 1,-1 0-1,1-1 0,0 1 1,0-1-1,0 1 0,0-1 1,-1 1-1,1 0 1,0-1-1,0 1 0,-1 0 1,1-1-1,0 1 0,0 0 1,-1-1-1,1 1 0,-1 0 1,1-1-1,0 1 0,-1 0 1,-15 2 527,-16 14-455,19-6-145,0 1-1,1-1 1,0 2-1,0 0 1,1 0 0,1 1-1,0 1 1,1-1-1,0 2 1,2-1 0,-1 1-1,2 0 1,-10 31-1,11-28 16,1-1 0,1 1 0,1 0 0,0 0-1,1 1 1,1-1 0,1 0 0,1 0 0,0 0-1,1 0 1,1 0 0,9 25 0,4-6-21,-13-29-42,0 0 1,0 1-1,0 0 0,-1 0 0,0 0 0,-1 0 0,2 16 0,-4-24 13,0 1-1,0 0 0,-1-1 1,1 1-1,-1 0 0,1-1 1,-1 1-1,1-1 0,-1 1 0,0-1 1,0 1-1,0-1 0,1 1 1,-1-1-1,-1 0 0,1 1 1,0-1-1,0 0 0,0 0 0,-1 0 1,1 0-1,-1 0 0,1 0 1,0-1-1,-1 1 0,0 0 1,1-1-1,-1 1 0,1-1 0,-1 1 1,0-1-1,1 0 0,-4 0 1,0 1-157,0-1 0,-1 0 0,1 0 0,0 0 0,-1-1 0,1 1 0,0-1 0,0-1 0,-9-2 1,5-1-8,0 0 1,1 0 0,0-1 0,0 0 0,0-1 0,1 0-1,0 0 1,0 0 0,0-1 0,1 0 0,1 0 0,-1 0-1,-3-10 1,3 6 223,0 0 0,1 0 1,1 0-1,0-1 0,0 0 0,2 0 0,-1 1 0,2-2 0,-1-18 0,2 30 80,0 0 0,0 0 0,0 0 0,0 0 0,0 0-1,1 0 1,-1 0 0,1 0 0,-1 0 0,1 1 0,0-1 0,0 0-1,0 0 1,0 1 0,0-1 0,0 0 0,0 1 0,0-1 0,3-1 0,-1 1 55,0 1 1,-1-1-1,1 1 1,0 0-1,0 1 1,0-1-1,0 0 1,0 1-1,0-1 1,0 1 0,0 0-1,3 0 1,18 1 470,9-1-349,1-1-1,61-9 1,-85 8-447,1-1-1,-1 0 1,0-1 0,0 0-1,0 0 1,-1-1 0,1 0-1,-1-1 1,0 0 0,-1 0-1,1-1 1,-1 0 0,7-9-1,6-9-427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23 13611,'12'-13'1688,"-9"8"-896,-3 0-359,-5 7 1719,3 9-1328,-3 12-352,2 4-104,-5 9-208,-2 3-80,-2 5-64,2 4 0,-1-5-240,1-6-128,3-10-352,1-7 576,2-11-120,1-5-64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 15795,'0'-1'32,"0"1"-1,0 0 1,0 0-1,0 0 1,0-1-1,-1 1 1,1 0-1,0 0 1,0 0-1,0-1 1,0 1-1,0 0 1,0 0-1,0 0 1,0 0-1,-1 0 1,1-1-1,0 1 1,0 0-1,0 0 1,0 0-1,-1 0 1,1 0-1,0 0 1,0-1-1,0 1 1,0 0-1,-1 0 1,1 0-1,0 0 1,0 0-1,0 0 1,-1 0-1,1 0 1,0 0-1,0 0 0,0 0 1,-1 0-1,1 0 1,0 0-1,-1 0 1,-10 8 587,-18 22-122,19-19-12,-46 50 172,-57 77 1,92-108-641,1 1 1,1 0-1,2 2 1,1 0-1,-12 40 1,24-63-30,2 1 0,0 0 0,0-1 0,0 1-1,2 0 1,-1 0 0,1 0 0,3 18 0,-2-26-16,-1 0 0,1 0 0,0-1 0,0 1 0,0 0 0,0 0 0,0-1 0,1 1 0,-1-1 0,1 1 0,0-1 0,0 0 0,0 1 0,0-1-1,3 2 1,-2-2-24,-1-1 0,1 0 0,0 0 0,-1 0-1,1 0 1,0 0 0,0-1 0,0 1-1,0-1 1,-1 0 0,1 0 0,0 0 0,0 0-1,0 0 1,0 0 0,0-1 0,0 0 0,4-1-1,3-2-20,0 0 0,0-1 0,-1 0 0,0 0-1,0-1 1,-1 0 0,12-10 0,25-24-311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15339,'-33'66'1624,"8"-15"-784,-22 59 1,33-72-550,-11 35 109,22-66-370,1 1 0,1-1 0,0 1 0,0 0 0,0 0 0,1 14 1,0-21-29,0-1 0,0 1 1,0-1-1,0 0 1,0 1-1,1-1 1,-1 1-1,0-1 1,0 0-1,0 1 1,0-1-1,0 1 1,0-1-1,1 0 1,-1 1-1,0-1 1,0 0-1,1 1 1,-1-1-1,0 0 1,0 0-1,1 1 1,-1-1-1,0 0 1,1 0-1,-1 1 1,0-1-1,1 0 1,-1 0-1,1 0 1,-1 0-1,0 1 1,1-1-1,-1 0 1,1 0-1,-1 0 1,0 0-1,1 0 1,-1 0-1,1 0 1,-1 0-1,0 0 1,1 0-1,-1-1 1,1 1-1,-1 0 1,0 0-1,1 0 1,-1 0-1,0 0 1,1-1-1,-1 1 1,0 0-1,1-1 1,17-13 65,-18 14-67,55-59 64,-41 43-124,0-1 1,1 2 0,1 0 0,1 1 0,24-17 0,-40 31 41,0-1 0,1 0 0,-1 0 0,0 1 0,0-1 0,1 1 0,-1-1 0,0 1 0,1-1 0,-1 1 0,1 0 0,-1 0 1,0 0-1,1 0 0,-1 0 0,1 0 0,-1 0 0,1 0 0,-1 0 0,0 1 0,1-1 0,1 1 0,-1 0 0,-1 0 1,0 1-1,1-1 0,-1 0 1,0 1-1,0-1 1,0 0-1,0 1 1,0 0-1,0-1 0,0 1 1,0-1-1,-1 1 1,1 0-1,0 2 0,1 7-31,0 0-1,0 1 0,-1-1 0,-1 15 0,0-24 45,-1 10 97,0 0 0,-1 0-1,0-1 1,-1 1 0,-1-1 0,0 1 0,0-1 0,-1-1-1,0 1 1,-1 0 0,0-1 0,-1 0 0,0-1-1,0 0 1,-1 0 0,-1 0 0,1-1 0,-1 0 0,-1-1-1,1 0 1,-1 0 0,0-1 0,-1-1 0,-12 6-1,19-9-96,0-1 0,-1 1 0,1-1 0,0 0 0,-1 0 0,1-1 0,-1 1 0,1-1 0,-1 0 0,1 0 0,-1-1 0,1 1 0,-1-1 0,1 0-1,0 0 1,-1-1 0,1 1 0,0-1 0,0 0 0,0 0 0,0 0 0,0-1 0,1 1 0,-1-1 0,1 0 0,-6-6 0,4 4-75,1-1 1,0 0 0,0 0-1,0-1 1,1 1 0,0-1-1,0 1 1,1-1 0,0 0-1,0 0 1,0 0 0,1-1-1,0 1 1,1 0 0,0 0-1,0-9 1,5-26-337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13811,'1'8'273,"0"0"0,0-1-1,0 1 1,-1 0 0,0 0 0,0 0 0,-1-1 0,0 1-1,0 0 1,-1-1 0,-5 15 0,1 1 220,-2 8-142,-58 221 871,50-203-1186,-2-2 1,-2 0 0,-28 48-1,34-71 22,-18 23 0,28-42 63,0-1-1,0 1 1,0 0 0,0-1 0,-1 0 0,1 0 0,-1 0 0,0-1 0,-1 0-1,1 0 1,-7 3 0,11-6-109,0 0 1,0 1-1,0-1 0,0 0 1,0 0-1,0 0 0,0 0 1,0 0-1,0 0 0,0 0 0,0-1 1,0 1-1,0 0 0,-1 0 1,1-1-1,0 1 0,-1-2 1,-14-11 291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16123,'6'0'1633,"5"-1"-1177,5-4-152,4 1 800,6 1-592,1-1-136,8 1-104,1-1-88,1 2-328,3-1-200,-3 3-480,-2-1-136,-14-1 672,-5 0-168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13523,'3'-1'92,"1"1"0,-1-1 0,1 1 1,-1 0-1,1 0 0,-1 1 0,1-1 0,-1 0 1,0 1-1,1 0 0,-1 0 0,0 0 0,1 0 1,3 3-1,17 4 147,5-2-238,0-1 1,0-2 0,0-1-1,1-1 1,-1-1 0,44-7-1,176-44-373,-57 9 151,-90 28 147,151-1-1,106 21 119,-120 0 12,614-38 54,-522 12-100,1783-146-8,-909 47 660,-1179 117-622,123-13-41,-122 8 13,-26 6-13,0 1 0,-1 0 0,1-1 0,-1 1 1,1-1-1,-1 1 0,1-1 0,-1 1 0,1-1 0,-1 1 1,1-1-1,-1 1 0,0-1 0,1 0 0,-1 1 0,0-1 0,1 0 1,-1 1-1,0-1 0,0 0 0,0 1 0,0-1 0,0 0 1,0 1-1,0-1 0,0 0 0,0 0 0,0 1 0,0-1 0,0 0 1,0 1-1,0-1 0,-1 0 0,0 0 0,-8-16-51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0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14547,'10'13'1392,"13"-13"-655,8-2-241,12-8 568,7 0-224,11-3-112,6-1-216,2-5-848,0-2 560,-11 1-288,-6 2-120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12827,'5'15'3547,"15"32"-2690,0 1-780,27 81 106,-26-65-94,2-2 0,64 117 0,-80-168-79,1 1-1,0-1 0,1-1 0,0 0 0,0 0 1,1-1-1,1 0 0,19 13 0,-78-50-1261,23 14 1010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5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6 608 12347,'-3'3'588,"0"-2"219,4-2-224,9-12 425,182-297 2516,-157 261-3407,2 2-1,3 1 0,1 2 1,49-41-1,-85 81-215,10-8-189,-11 11 168,-7 10 47,-5 4-78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 15131,'8'-10'2181,"-15"26"-1293,1-1-552,-60 133 546,40-95-868,2 1 0,-28 95 0,51-143-18,0 0-1,0 0 1,0 0-1,0 0 0,1 0 1,0 0-1,1 8 1,-1-13 3,1 0 0,-1 1-1,0-1 1,1 0 0,-1 1 0,1-1 0,-1 0 0,1 0 0,0 0-1,0 1 1,-1-1 0,1 0 0,0 0 0,0 0 0,0 0 0,0 0-1,0 0 1,0-1 0,1 1 0,-1 0 0,0 0 0,0-1 0,0 1 0,1-1-1,-1 1 1,0-1 0,1 0 0,-1 1 0,0-1 0,1 0 0,-1 0-1,0 0 1,1 0 0,-1 0 0,2 0 0,5-2-35,1 1 0,-1-1 0,0 0 0,0-1 0,0 0 1,0 0-1,-1-1 0,1 0 0,-1 0 0,0-1 0,0 0 0,12-11 0,-6 4-67,-1-1-1,0 0 1,0-1-1,-2 0 0,11-19 1,-10 14 27,10-28 1,3-24-137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1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15539,'-2'-8'1537,"2"6"-737,0 4 72,0 1-320,0 0 1409,0 4-1593,2-2-32,0 0-16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11971,'0'0'54,"0"0"1,-1 0-1,1 0 1,0 0-1,0 0 1,0 0 0,-1 0-1,1 0 1,0 0-1,0 0 1,0-1-1,0 1 1,-1 0-1,1 0 1,0 0 0,0 0-1,0 0 1,0-1-1,0 1 1,-1 0-1,1 0 1,0 0 0,0 0-1,0-1 1,0 1-1,0 0 1,0 0-1,0 0 1,0-1 0,0 1-1,0 0 1,0 0-1,0 0 1,0-1-1,0 1 1,0 0-1,0 0 1,0 0 0,0-1-1,0 1 1,0 0-1,0 0 1,0 0-1,0-1 1,1 1 0,-1 0-1,0 0 1,0 0-1,0 0 1,0-1-1,0 1 1,0 0 0,1 0-1,-1 0 1,0 0-1,0 0 1,0-1-1,0 1 1,1 0 0,-1 0-1,21-5 1070,28 1-722,10 3-153,8 0-91,91-13 0,-440 50 431,230-29-578,19-3 7,-62 16 1,91-18-41,6 0 3,12 0-12,22-1-6,29-2-113,-1-3 0,1-3 0,82-19 0,-127 18 4,-22 6 74,-11 5 101,-13 3-149,0 0-1,0-2 1,0-1 0,-1-1 0,-40-2 0,50-6-354,9 1 167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11490,'0'-3'2994,"8"-4"-1271,18-9-497,-11 6-696,93-70 696,179-176 0,-257 228-1279,-18 20-25,-13 15 5,-12 18-6,13-24 79,-14 21-62,-29 50-221,-57 129 0,99-200 196,-2 6 176,1 0 0,-1 0 0,2 1 0,-2 7 0,2-15-66,1 1 0,0 0 0,0 0 0,0 0 0,0 0 0,0-1 0,0 1 0,0 0 0,0 0 0,0 0 0,0 0 0,0 0 0,0-1 0,1 1 0,-1 0 0,0 0 0,1 0 0,-1-1 0,0 1 0,1 0 0,-1 0 0,1-1 0,-1 1 0,1 0 0,0-1 0,-1 1 0,1-1 0,0 1 0,-1-1 0,1 1 0,0-1 0,-1 1 0,1-1 0,0 0 0,0 1 0,0-1 0,0 0 0,-1 0 0,1 1 0,0-1 0,0 0 0,0 0 0,0 0 0,1 0-1,16-3 143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13659,'0'1'32,"0"-1"1,-1 0 0,1 0-1,0 0 1,0 0-1,-1 0 1,1 0-1,0 0 1,0 0 0,-1 1-1,1-1 1,0 0-1,0 0 1,0 0-1,-1 1 1,1-1-1,0 0 1,0 0 0,0 0-1,0 1 1,-1-1-1,1 0 1,0 0-1,0 1 1,0-1-1,0 0 1,0 1 0,0-1-1,0 0 1,0 0-1,0 1 1,0-1-1,4 13 450,15 14-236,-15-21-89,14 19 115,-1 1-1,-1 0 1,24 55-1,-36-72-235,-1 1 0,0-1 0,-1 1 0,0 0 0,-1 0 0,0 0 0,0 0 0,-1-1 0,0 1 0,-1 0 0,0 0 0,0 0 0,-1 0 0,-1 0 0,1-1 0,-6 12 0,1-7-50,-1-1 1,0 0 0,0 0 0,-1-1-1,-1 0 1,0-1 0,-1 0 0,0-1-1,0 0 1,-15 10 0,2-4-30,-1-1 0,-1-1 0,0-1 0,-36 12 1,-14-2-38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13283,'-23'7'936,"-10"16"-720,-7 8-56,-12 18 216,-2 7-96,-4 10-64,4 4-32,5 6-24,12 3-32,18 3-288,16-5 2097,35-14-1777,17-7 160,17-11 104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14091,'3'-4'157,"0"1"0,1-1 1,0 1-1,0-1 0,0 1 0,0 0 0,0 0 1,0 1-1,1 0 0,0-1 0,-1 1 0,1 1 0,0-1 1,0 1-1,0 0 0,10-1 0,-6 1-50,0 0-1,1 1 0,-1 0 0,0 1 1,1 0-1,-1 0 0,0 1 1,14 5-1,-21-7-96,0 1 1,1 0-1,-1 0 1,1 0 0,-1 0-1,0 0 1,0 0-1,0 1 1,0-1-1,0 1 1,0 0-1,0-1 1,0 1-1,0 0 1,-1 0 0,1 0-1,-1 0 1,1 0-1,-1 1 1,0-1-1,0 0 1,0 1-1,0-1 1,-1 0 0,1 1-1,0-1 1,-1 1-1,0-1 1,0 1-1,1-1 1,-1 1-1,-1 0 1,1-1-1,0 1 1,-1-1 0,1 1-1,-1-1 1,0 0-1,0 1 1,-1 1-1,-3 7 0,0 0 0,-1-1-1,-1 0 1,1 0-1,-1-1 1,-1 0 0,-12 12-1,-16 11 20,20-18 1,1 0 1,-16 19-1,30-32-25,0 0 0,0 1 0,0-1-1,0 0 1,0 1 0,0 0 0,0-1-1,0 1 1,1-1 0,-1 1 0,1 0-1,-1 0 1,1-1 0,0 1 0,-1 0-1,1 3 1,1-4-1,-1 0 0,0 0-1,1 0 1,-1 0 0,1 0-1,-1 0 1,1 0 0,0 0-1,-1 0 1,1 0 0,0 0-1,-1 0 1,1-1 0,0 1-1,0 0 1,0 0 0,0-1-1,0 1 1,2 0 0,2 1-21,1 0 1,0 0-1,0-1 1,-1 0 0,1 0-1,0 0 1,0-1-1,8 0 1,4-2-16,-1 0 1,0-1 0,0-1-1,31-11 1,-7 0-52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15667,'-13'-9'880,"7"5"-635,12 6 48,8 1-362,0 1 0,0-2-1,0 0 1,1-1 0,-1 0 0,0-1 0,17-2-1,-6 1-1,-5 1 1,0 0 1,0 2-1,37 6 1,-46-5 82,-1 0 1,0 1-1,0 0 0,0 0 1,0 1-1,-1 1 0,0-1 1,0 1-1,8 8 0,3 5 49,-2-1 0,0 2-1,-1 1 1,-2 0-1,18 29 1,-13-15 21,-2 2 0,24 66 0,-34-81-69,-2 1-1,0 0 1,-2 1-1,0-1 1,0 27 0,-4-35-5,-1 0 0,0 0 1,-1 0-1,0-1 0,-1 1 1,-1-1-1,0 0 0,-1 0 1,-9 18-1,-14 17 38,-1-1 1,-3-1-1,-40 46 1,-125 112-14,194-202 145,-37 30 971,21-26-756,18-7-387,1 0 0,-1 0 0,0 0 0,1 0 0,-1 0 0,1 0 0,-1 0 0,1 0 0,-1-1 0,1 1 0,-1 0 0,1 0 0,-1-1 0,1 1 0,-1 0 0,1-1 0,-1 1 0,1 0 0,0-1 0,-1 1 0,1-1 0,0 1 0,-1 0 0,1-1 0,0 1 0,0-1-1,-1 1 1,1-1 0,0 0 0,-6-25 300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14795,'-1'3'111,"1"0"1,0 0-1,-1-1 0,1 1 1,0 0-1,0 0 0,1 0 1,-1 0-1,1 0 0,-1 0 1,1 0-1,2 4 0,18 39 141,-11-27-42,2 7-148,2 3 13,-1 1 0,-1 0-1,11 44 1,-21-65-67,0 0 0,-1 0 0,0 0 0,-1 0 0,1 0-1,-2 0 1,1 0 0,-1 0 0,-1 0 0,0-1 0,0 1 0,-1 0 0,0-1 0,0 1 0,-1-1 0,0 0 0,-6 9 0,-14 14-121,-1-2 1,-1-1-1,-2-1 1,-1-1-1,-1-2 1,-1-1-1,-53 30 0,22-21-57,5-13-60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12635,'-33'10'960,"-9"12"-704,1 7-72,-1 12 304,2 6-80,7 16-120,4 5-16,14 15-56,7 0-16,19 0-224,14-5-992,27-8 952,12-7-112,14-29-104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65 120 10498,'30'-37'1434,"-17"20"-433,1 1 1,23-22 0,-36 37-873,1 0 1,-1 0 0,0 0 0,0 0 0,0 0 0,0 0 0,1 0 0,-1 1 0,0-1 0,1 1 0,-1-1 0,1 1 0,-1-1 0,1 1 0,-1 0 0,3-1 0,-3 2-76,0-1 1,0 1-1,0-1 1,-1 1-1,1 0 0,0-1 1,-1 1-1,1 0 1,-1-1-1,1 1 1,-1 0-1,1 0 0,-1-1 1,1 1-1,-1 0 1,1 0-1,-1 0 0,0 0 1,0-1-1,1 1 1,-1 0-1,0 0 1,0 0-1,0 0 0,0 0 1,0 0-1,0 0 1,-1 1-1,-1 39 285,-1 1 1,-3-1-1,-21 80 0,19-86-233,-64 239-101,69-261-110,1-4-67,0 0 0,-1-1 0,-5 13 0,7-20 145,0 1 0,1-1 0,-1 1 1,0-1-1,0 0 0,0 1 0,0-1 0,0 0 1,0 0-1,0 0 0,0 0 0,0 0 1,-1 0-1,1 0 0,0 0 0,-1-1 1,1 1-1,0 0 0,-1-1 0,1 1 1,-1-1-1,1 0 0,-1 1 0,1-1 1,-1 0-1,-1 0 0,-21-5-301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14819,'15'-7'1560,"6"-1"-1031,11 3-145,12-1 632,18-3-344,7-1-120,12 0-96,5-1-56,6 4-288,-3 0-176,-9 5-432,-11 1-176,-13 4-288,-9 4-896,-15 3 1367,-6 1-319,-15-1-152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 15675,'0'-1'44,"0"1"-1,-1-1 1,1 0 0,0 1-1,-1-1 1,1 1-1,0-1 1,-1 1-1,1-1 1,-1 1 0,1 0-1,-1-1 1,1 1-1,-1 0 1,1-1-1,-1 1 1,0 0 0,1-1-1,-1 1 1,1 0-1,-1 0 1,0 0-1,1 0 1,-1-1 0,0 1-1,1 0 1,-1 0-1,1 0 1,-1 0-1,0 1 1,1-1 0,-1 0-1,0 0 1,1 0-1,-1 0 1,1 1-1,-1-1 1,0 0 0,1 1-1,-1-1 1,1 0-1,-1 1 1,1-1-1,-1 1 1,-23 23 320,24-24-339,-28 41 226,1 0-1,2 2 1,-28 68-1,50-105-241,-13 29 14,-22 74 0,34-96-19,1 0 0,0 0 0,2 0 0,-1 0 1,1 1-1,1-1 0,1 1 0,0-1 0,3 18 0,-3-28 0,-1 0-1,1 1 1,0-1 0,0 0 0,1 0 0,-1 0 0,1 0 0,-1 0-1,1-1 1,0 1 0,0 0 0,0-1 0,0 1 0,1-1 0,-1 0 0,1 0-1,-1 0 1,1 0 0,0 0 0,0 0 0,0-1 0,0 1 0,0-1-1,0 0 1,0 0 0,0 0 0,1-1 0,-1 1 0,0-1 0,0 1-1,1-1 1,-1 0 0,0 0 0,1-1 0,-1 1 0,0-1 0,6-1-1,5-2 22,0-1 1,0 0-1,0-1 0,-1 0 0,0-1 0,0-1 0,0 0 0,-1 0 0,-1-1 0,21-20 0,-10 5 77,0-1 1,-1 0-1,34-56 1,-40 55 7,-1-1 0,17-45 0,-27 61-72,-1 0-1,0 0 1,0-1 0,-1 1 0,-1-1 0,0 1 0,0-1-1,-1 1 1,-3-22 0,2 30-35,1 0 1,-1-1-1,0 1 0,0 0 1,0 0-1,-1 0 0,1 1 0,0-1 1,-1 0-1,0 0 0,0 1 1,0-1-1,0 1 0,0 0 0,-1 0 1,1-1-1,0 1 0,-1 1 1,-4-4-1,3 4-25,-1-1 1,1 0 0,-1 1-1,0 0 1,0 0 0,0 0-1,1 0 1,-1 1 0,0 0-1,0 0 1,-8 2 0,3-1-331,0 1 0,0 0 0,1 1 0,-1 0 0,1 1 0,0 0 0,0 0 0,0 1 0,0 0 0,1 1 0,0 0 0,-8 8 0,8-3-444,10-4-150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44 13667,'26'-15'1281,"12"-9"-126,-35 19-316,-8 6-283,-13 8-10,-15 12-415,2 1 0,0 2 1,1 1-1,2 1 0,1 2 0,1 0 0,1 2 1,1 1-1,-28 49 0,44-66-96,0 0 1,1 1-1,1 1 1,0-1-1,1 1 0,-4 22 1,8-34-19,0 0 0,0 1 1,1-1-1,0 1 1,-1-1-1,2 0 0,-1 1 1,1-1-1,-1 1 1,1-1-1,0 0 0,1 1 1,-1-1-1,1 0 1,0 0-1,0 0 0,0 0 1,0 0-1,1-1 1,0 1-1,-1-1 0,1 1 1,1-1-1,-1 0 1,0 0-1,1-1 0,-1 1 1,6 2-1,1 0 25,0-1 1,0-1-1,1 0 0,-1 0 0,1-1 0,0 0 1,-1-1-1,20 0 0,2-2 60,54-8 0,-79 7-108,18-1-181,47-14 0,-66 15 163,-1 0 0,0 1 1,0-2-1,0 1 0,0-1 0,0 1 0,0-1 1,-1-1-1,1 1 0,-1-1 0,0 1 0,0-1 0,0 0 1,-1-1-1,4-4 0,2-22-151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13667,'-4'0'2264,"20"-2"-1824,12-2 1209,24-6-841,10-3-120,27-7-344,8 0-448,21-6 224,-2-4-24,-10-6-120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5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 10786,'0'-1'64,"-1"0"1,1 1-1,-1-1 0,0 0 0,1 0 0,-1 0 0,0 1 0,1-1 0,-1 0 0,0 1 1,0-1-1,1 1 0,-1-1 0,0 1 0,0-1 0,0 1 0,0-1 0,0 1 1,0 0-1,0 0 0,0-1 0,0 1 0,0 0 0,1 0 0,-1 0 0,0 0 0,0 0 1,0 0-1,0 0 0,0 1 0,0-1 0,0 0 0,0 0 0,0 1 0,0-1 1,0 1-1,0-1 0,0 1 0,1-1 0,-1 1 0,0-1 0,0 1 0,-1 1 0,0 0 1,-1 1 0,0 0 0,1-1-1,-1 1 1,1 0 0,0 0-1,0 1 1,0-1 0,1 0-1,-3 7 1,-1 14 35,1 0 1,1 0-1,1 45 0,0 5 143,-4-16 154,-3 0 0,-30 109 0,38-164-131,0-2-214,1 0-1,-1-1 1,1 1 0,-1 0-1,1 0 1,0 0 0,0 0-1,-1 0 1,1 0 0,0 0-1,0 0 1,0 0 0,0 0-1,0 0 1,0 0 0,0-1-1,0 1 1,0 0 0,1 0-1,-1 0 1,0 0 0,0 0-1,1 0 1,-1 0-1,1 0 1,-1-1 0,2 2-1,3-1 279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0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12483,'0'3'1376,"2"-2"-816,5 1-208,9-2 1385,2-2-977,15 1-272,8-2-80,13 0-120,6 0-48,5 2-72,-2 1-112,-2 0-360,-5 1-192,-14 3-144,-11 2 472,-16 0-136,-8 0-96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0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14411,'3'13'1360,"7"-6"-944,13-7-47,8-3 599,14-6-368,5 1-88,7-2-32,0-2-40,-2 7-384,-4-1-288,-10 7 1096,-10 5-848,-12 8-8,-5-2-16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0:5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38 12211,'-2'-12'871,"1"9"-772,1 1 0,0 0 0,0 0 0,-1 0 0,0 0 0,1 0 0,-1-1 0,0 1 0,0 0 0,-1-1 0,1 4-43,-1 0 0,1 0 0,0 0 0,0 1 1,0-1-1,0 0 0,0 1 0,0-1 0,0 1 0,1-1 0,-2 3 0,0-1 31,-86 142 742,-119 147-1,75-112-215,94-127-437,-41 60 263,65-91-352,1 1-1,1 0 1,-9 28 0,19-45-78,-7 26 26,8-31-35,1 1 1,0-1-1,0 1 0,0-1 0,0 1 0,0-1 0,0 1 1,0-1-1,0 1 0,1-1 0,-1 1 0,1-1 1,-1 1-1,1-1 0,-1 0 0,1 1 0,2 1 1,-3-2-3,1 0 1,0 0 0,0-1 0,0 1 0,0-1 0,0 1 0,0-1 0,0 1 0,0-1 0,0 1 0,0-1 0,0 0 0,0 0-1,0 1 1,0-1 0,0 0 0,0 0 0,0 0 0,0 0 0,1 0 0,-1-1 0,0 1 0,0 0 0,1-1 0,28-12-28,-22 10 18,128-68-216,88-38-280,-194 97 73,0 2 0,0 0 0,1 2 0,0 2 0,56-5 0,15 10-712,-65 1 465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2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3556 12083,'-3'2'125,"-2"3"62,0 0-1,-1-1 0,0 0 0,-10 6 1,16-10-172,-1 1 1,0-1-1,0 1 1,0-1-1,0 0 0,0 1 1,0-1-1,0 0 1,0 0-1,0 0 1,0 0-1,0 1 0,0-1 1,0-1-1,0 1 1,0 0-1,0 0 1,0 0-1,0 0 1,1-1-1,-1 1 0,0 0 1,0-1-1,0 1 1,0-1-1,0 1 1,0-1-1,1 1 1,-1-1-1,0 0 0,0 1 1,1-1-1,-1 0 1,0 0-1,1 1 1,-1-1-1,1 0 1,-1 0-1,1 0 0,0 0 1,-1-1-1,-2-9 54,1 1-1,0-1 1,1 0 0,0 0-1,0 1 1,1-1-1,1 0 1,0 0-1,3-12 1,-2 2 23,96-546 271,-28 200-439,1-101-9,81-426 176,-25 395 43,12-55 163,-135 535-118,3-34 1,-7 53-169,0-1 1,0 1-1,0 0 1,1 0-1,-1-1 1,0 1-1,0 0 1,0-1-1,0 1 1,0 0-1,0 0 1,0-1-1,0 1 1,0 0-1,0-1 1,0 1-1,0 0 1,0 0-1,0-1 1,0 1-1,-1 0 1,1-1-1,0 1 1,0 0-1,0 0 1,0-1-1,-1 1 1,1 0-1,0 0 1,0-1-1,0 1 1,-1 0 0,1 0-1,0 0 1,0 0-1,-1-1 1,1 1-1,0 0 1,0 0-1,-1 0 1,-9 9 268,-7 20 68,-1 17-206,17-42-216,0-1-1,0 1 1,0-1 0,0 1-1,1-1 1,0 1 0,0 0 0,0-1-1,0 1 1,0 0 0,2 4-1,-2-8 66,0 0 0,0 1-1,0-1 1,0 0 0,0 0-1,0 1 1,1-1 0,-1 0-1,0 0 1,0 0 0,0 1-1,0-1 1,1 0 0,-1 0-1,0 0 1,0 1 0,0-1-1,1 0 1,-1 0 0,0 0-1,0 0 1,1 0 0,-1 0-1,0 1 1,0-1 0,1 0-1,-1 0 1,0 0 0,0 0-1,1 0 1,-1 0 0,0 0-1,0 0 1,1 0 0,-1 0-1,0 0 1,1 0 0,-1-1-1,6-1-286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11674,'2'2'1209,"7"3"-665,2-1-184,12-1 1328,7-3-992,14 0-239,8-3-81,10-1-56,-1-1-8,1-5-120,-5 0-128,-9-1-320,-8 2-192,-20 1 352,-7-1-56,-16 0-48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0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14795,'0'0'80,"0"1"0,0 0-1,-1 0 1,1-1 0,0 1 0,0 0-1,0 0 1,0 0 0,0-1-1,0 1 1,0 0 0,0 0 0,1 0-1,-1-1 1,0 1 0,0 0-1,0 0 1,1-1 0,-1 1 0,1 0-1,-1-1 1,0 1 0,1 0 0,-1-1-1,1 1 1,-1-1 0,1 1-1,0 0 1,-1-1 0,1 0 0,0 1-1,-1-1 1,1 1 0,0-1 0,0 1-1,33 16 220,-28-14-131,13 6-85,1 0 7,0 0 0,30 21 0,-49-29-87,1 0-1,-1 0 1,0 0-1,0 0 1,0 0-1,0 0 1,0 0-1,-1 0 1,1 0-1,0 0 1,0 0-1,-1 0 0,1 1 1,-1-1-1,1 0 1,-1 1-1,1-1 1,-1 0-1,0 1 1,0-1-1,0 0 1,0 1-1,0-1 1,0 1-1,0-1 1,0 0-1,0 1 1,-1-1-1,1 0 1,0 1-1,-1-1 0,1 0 1,-1 1-1,0-1 1,1 0-1,-2 2 1,-3 4 3,-1 0 1,1 0 0,-1-1-1,-12 10 1,10-9-2,-34 33 134,1 2 0,2 1 1,2 2-1,2 2 0,-40 71 1,67-104-73,2 0-1,0 0 1,0 0 0,-5 24-1,11-36-57,-1-1 1,1 1-1,0 0 0,0-1 0,0 1 1,0 0-1,0 0 0,0-1 0,0 1 1,0 0-1,1 0 0,-1-1 0,1 1 1,-1-1-1,1 1 0,0 0 0,1 1 1,-1-2-5,0 0 0,0 0 0,0 0 0,0 0 0,0 0 0,0 0 0,1-1 0,-1 1 0,0-1 0,0 1 0,1-1 0,-1 1 0,0-1 0,1 0 0,-1 1 0,0-1 0,3 0 0,5-1 6,1 1 1,-1-2-1,0 1 1,1-1-1,10-4 1,-13 3-6,188-64 132,-119 38 0,120-30 1,-184 57-114,0 0-1,1 0 1,-1 1 0,0 0-1,1 1 1,13 2-1,-24-2-47,0 0-1,1 1 0,-1-1 0,0 1 0,1-1 0,-1 1 0,0 0 1,0 0-1,1 0 0,-1 0 0,0 1 0,0-1 0,0 0 1,-1 1-1,1-1 0,0 1 0,0 0 0,-1 0 0,1-1 1,-1 1-1,0 0 0,1 0 0,-1 0 0,0 1 0,0-1 1,0 0-1,-1 0 0,1 1 0,0-1 0,-1 0 0,0 1 1,1-1-1,-1 0 0,0 1 0,0-1 0,0 0 0,-1 3 1,1-4 5,0 0 1,0-1 0,0 1 0,0 0 0,0 0 0,0-1-1,0 1 1,-1 0 0,1-1 0,0 1 0,0 0 0,-1-1 0,1 1-1,0 0 1,-1-1 0,1 1 0,-1-1 0,1 1 0,-1-1-1,1 1 1,-1 0 0,-1-11-215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0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17468,'-4'-1'1392,"-3"11"-1088,3 10-144,-4 7 528,4 12-208,0 8-256,0 2-136,-1 1-216,2 0-88,-1-14-264,0-7-80,1-18-288,-1-11 608,4-21-192,0-18-136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12987,'1'-3'1504,"3"3"-1024,-2 3-216,-1 1 1281,4 2-1233,-1-2-328,4-2 1592,1-2-1416,1 0 32,3-2 56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14651,'10'15'1584,"-1"-2"-1079,-2-6-185,3 0 960,4-1-760,5 0-144,4-5-400,-2-1-304,5-1-416,-3-5-576,-6 0 992,-4 3-233,-14 6-255</inkml:trace>
  <inkml:trace contextRef="#ctx0" brushRef="#br0" timeOffset="1">3 276 13803,'-3'5'1144,"6"-3"-696,7-1-144,9-2 457,4-2-113,8-1-168,4-2-168,3 3-440,1 0-216,0 2 328,-5-1-104,-4-3-136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13307,'0'0'21,"0"0"0,1 0 0,-1 0 0,0 0 1,0 0-1,0 0 0,0 0 0,0 0 0,0-1 0,0 1 0,0 0 0,0 0 1,0 0-1,0 0 0,0 0 0,0 0 0,0 0 0,0 0 0,0 0 1,0 0-1,0-1 0,0 1 0,0 0 0,0 0 0,0 0 0,0 0 0,0 0 1,0 0-1,0 0 0,0 0 0,0 0 0,0-1 0,0 1 0,0 0 1,0 0-1,0 0 0,0 0 0,0 0 0,0 0 0,0 0 0,0 0 0,0 0 1,0 0-1,0 0 0,-1-1 0,1 1 0,0 0 0,0 0 0,0 0 1,0 0-1,0 0 0,0 0 0,0 0 0,0 0 0,0 0 0,0 0 0,-1 0 1,1 0-1,0 0 0,0 0 0,0 0 0,14-6 520,22-3 7,-20 8-485,1 1-1,-1 1 1,0 0-1,1 1 1,-1 1 0,0 0-1,0 1 1,0 1-1,-1 1 1,26 13 0,-34-15-58,0 0 0,0 0-1,0 1 1,-1 1 0,0-1 0,0 1 0,-1 0 0,1 0 0,-1 0 0,5 10 0,-7-10-2,0-1 0,0 1 0,-1 0 0,0 1 0,0-1 0,-1 0 0,0 1 0,0-1 0,0 0 0,-1 1 0,0-1 0,0 1 0,-1-1 0,-1 10 0,-4 7 59,-2-1-1,0 0 0,-1 0 1,-1-1-1,-24 37 0,13-22 86,-58 94 249,-29 54 1355,104-177-1630,1 1 0,-1-1 1,2 1-1,-1 0 0,-2 14 0,8-9 200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3 330 12955,'-3'16'3801,"3"-16"-3748,15-28 1554,122-267 268,-125 272-1882,-12 23 7,0 0 0,0 0-1,0 0 1,0 0-1,0 1 1,0-1-1,0 0 1,0 0 0,0 0-1,0 0 1,0 0-1,0 0 1,0 0 0,0 0-1,0 0 1,0 0-1,0 0 1,0 0 0,0 0-1,0 0 1,0 0-1,0 0 1,0 0 0,1 0-1,-1 0 1,0 1-1,0-1 1,0 0-1,0 0 1,0 0 0,0 0-1,0 0 1,0 0-1,0 0 1,0 0 0,0 0-1,0 0 1,0 0-1,0 0 1,1 0 0,-1 0-1,0 0 1,0 0-1,0-1 1,0 1 0,0 0-1,0 0 1,0 0-1,0 0 1,0 0 0,0 0-1,0 0 1,0 0-1,0 0 1,0 0-1,0 0 1,0 0 0,0 0-1,0 0 1,0 0-1,1 0 1,-1 10-11,-1 16-2,-14 75-39,3-27-656,-3 111 0,14-183 666,1 0 0,0 0 0,0 0 0,0 0 0,0 0 0,1 0 0,-1 0 0,1 0 0,-1 0 0,1-1 0,-1 1 0,2 2 0,4-20-319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14643,'8'-26'1842,"-8"26"-1826,0 0-1,0 0 1,0 0-1,0 0 1,0 0-1,0 0 0,0 0 1,1 0-1,-1 0 1,0 0-1,0 0 1,0 0-1,0 0 0,0 0 1,0 0-1,0 0 1,0 0-1,0 0 0,0 0 1,0 0-1,0 0 1,0 0-1,0 0 1,1 0-1,-1 0 0,0 0 1,0 0-1,0 0 1,0 0-1,0 0 1,0 0-1,0 0 0,0 0 1,0 0-1,0 0 1,0 0-1,0 0 1,0 0-1,0 0 0,0 0 1,0 0-1,0 0 1,0 0-1,1 0 1,-1 0-1,0-1 0,0 1 1,0 0-1,0 0 1,0 0-1,0 0 1,0 0-1,0 0 0,0 0 1,0 0-1,0 0 1,0 0-1,0 0 0,0 0 1,-2 15 653,-5 30 74,2-13-422,-2 36-1,7-66-312,0 0 0,0-1 0,0 1 0,0-1 0,0 1-1,0 0 1,1-1 0,-1 1 0,1-1 0,-1 1 0,1-1 0,-1 1 0,2 1 0,-2-3-6,1 1 1,0-1 0,0 1 0,-1-1 0,1 1-1,0-1 1,0 0 0,0 1 0,-1-1 0,1 0 0,0 0-1,0 1 1,0-1 0,0 0 0,0 0 0,-1 0 0,1 0-1,0 0 1,0 0 0,0 0 0,0-1 0,0 1-1,0 0 1,-1 0 0,1-1 0,0 1 0,1-1 0,8-3 8,0-1 0,0 0 1,0 0-1,-1-1 0,16-13 1,44-45 41,-35 32-16,-28 26-28,32-26 27,-35 30-33,-1 0 1,1 0 0,0 1-1,-1-1 1,1 1 0,0 0-1,0 0 1,0 0 0,0 0-1,0 0 1,1 1 0,3-1-1,-6 1-1,-1 0-1,1 0 1,-1 0-1,1 0 1,-1 1-1,0-1 1,1 0-1,-1 0 1,1 0-1,-1 0 1,0 1-1,1-1 0,-1 0 1,0 0-1,1 1 1,-1-1-1,0 0 1,1 1-1,-1-1 1,0 0-1,0 1 1,1-1-1,-1 0 1,0 1-1,0-1 1,0 1-1,1-1 1,-1 1-1,0-1 1,0 0-1,0 1 1,0-1-1,0 1 1,-1 17 30,1-17-29,-6 30-34,-9 32 1,0-6-427,2-13 228,13-38 70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18 12035,'-3'-2'140,"0"0"0,0 0 0,0 0 0,0 1 0,0-1 0,0 1 0,0 0 0,-1 0 0,1 0 0,-1 0 0,1 1 0,0-1 0,-1 1 0,1 0 0,-1 0 0,1 0 0,-1 0 0,-5 2 0,-4 0 155,-1 1-1,2 1 1,-19 7 0,8-1-122,1 0 0,0 2 0,0 1 0,2 0 0,0 1 0,0 2 0,1 0 0,-25 28 0,34-33-141,1 0 0,0 1-1,1 0 1,0 1 0,1-1 0,0 1 0,1 1 0,1-1 0,0 1 0,1 0 0,0 1 0,1-1-1,1 0 1,0 1 0,0 24 0,3-34-22,-1 1 0,0 0 0,1-1 0,0 1-1,1-1 1,-1 1 0,1-1 0,0 0 0,0 0 0,1 1 0,0-1-1,-1-1 1,2 1 0,-1 0 0,0-1 0,1 0 0,0 0 0,0 0 0,0 0-1,1 0 1,-1-1 0,1 0 0,0 0 0,0 0 0,0-1 0,0 1-1,0-1 1,8 2 0,2-1 15,0 0 0,0-1 0,0 0 0,1-1 0,-1-1-1,0 0 1,0-1 0,1-1 0,21-5 0,0-3 37,-1-1 0,0-1 0,45-23 1,-57 23-11,0-2 0,0 0 0,-2-2 0,0 0 0,26-26 0,-43 37-32,0 0 0,0-1 0,0 0 0,-1 0-1,0 0 1,0 0 0,-1-1 0,1 0 0,-1 1-1,-1-1 1,3-10 0,-4 14-21,-1 0 1,0 1-1,0-1 1,0 0-1,0 0 1,0 0-1,-1 1 1,1-1-1,-1 0 1,0 0-1,1 1 1,-1-1-1,0 0 1,-1 1-1,1-1 1,0 1-1,-1 0 0,0-1 1,1 1-1,-1 0 1,0 0-1,0 0 1,0 0-1,0 0 1,-1 0-1,1 1 1,0-1-1,-1 1 1,1 0-1,-1-1 1,1 1-1,-6-1 0,-2-1-90,0 0 0,-1 0 0,1 1 0,-1 0 0,0 1 0,-17 0 0,-67 9-306,75-6 333,-29 3-219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13635,'-11'0'1368,"7"1"-1024,9-1-64,10 0 865,15-2-561,11-4-112,20 1-176,5-2-56,4 0-120,1 1-112,-5 1-304,-3-1-184,-17 5-240,-11 1-449,-28 0 801,-13 5-208,-24 4-80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186 837 12251,'-15'0'98,"1"0"-1,-1-1 1,1-1 0,0 0 0,-1-1 0,1 0 0,1-2 0,-1 1 0,-16-9-1,28 11-61,0 1-1,0-1 0,0 0 0,0 0 1,0 0-1,0 0 0,1-1 0,-1 1 1,1 0-1,0-1 0,-1 1 0,1-1 1,0 1-1,1-1 0,-1 0 0,0 1 1,1-1-1,-1 0 0,1-4 0,-1-6 71,1 1 0,0 0 0,2-13 0,4-9 100,0 1 0,3 0 0,17-48 0,51-90 290,-51 121-417,1 1 0,3 1 1,2 2-1,44-50 0,-71 90-83,1 0 0,0 0 0,1 1 1,-1 0-1,1 0 0,10-5 0,-15 9 2,0 0 0,0 0 0,0 0 0,0 1 0,0-1 0,0 0 0,0 1 0,0 0 0,0-1 0,0 1 0,0 0 0,0 0 0,0 0 0,1 1 0,-1-1 0,0 0 0,0 1 0,0-1 0,0 1 0,0 0 0,0 0 0,-1 0 0,1 0 0,0 0 0,0 0 0,0 0 0,-1 0 0,1 1 0,-1-1 0,1 1 0,1 1 0,1 3 2,1 1 1,-1 0-1,0 0 0,-1 0 0,0 0 0,0 0 0,3 14 0,10 61 33,-9-41-8,5 19-50,31 95 0,-35-134 15,0-1-1,1 1 1,2-1 0,0-1 0,1 0 0,1-1-1,28 32 1,20 5-33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10770,'-16'7'1473,"8"2"-857,9-5-160,8-1 1760,15-3-1528,10 0-87,18-4-177,11 1-40,9-2-160,1 1-168,-1 1-496,-2 0 424,-9 3-120,-6 0-72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13563,'12'-8'1344,"-5"2"-880,-4 4-208,4 10 601,3 5-121,6 12-216,1 5-112,5 16-208,0 6-48,0 14-24,-5 4 8,-10 6-64,-7 6 0,-15 9-160,-10 3-160,-19 0 240,-12 1-48,-9-11-40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14115,'0'0'71,"-1"1"1,1 0-1,0 0 0,0 0 0,0 0 1,0 0-1,0 0 0,0-1 0,0 1 1,0 0-1,0 0 0,1 0 0,-1 0 1,0 0-1,1-1 0,-1 1 1,0 0-1,1 0 0,-1-1 0,1 1 1,-1 0-1,1 0 0,-1-1 0,1 1 1,0-1-1,-1 1 0,1 0 0,0-1 1,-1 1-1,1-1 0,0 0 1,0 1-1,-1-1 0,1 0 0,0 1 1,0-1-1,0 0 0,0 0 0,0 0 1,0 1-1,44 6 710,-36-6-622,55 4 125,0-4-1,0-2 0,79-12 1,-62 6-848,-76 6 528,-1 1-107,-1-1 0,1 1 0,0 0 1,0 0-1,0 0 0,4 2 0,-7-2 120,-1 0 0,1 0-1,-1 1 1,1-1 0,-1 0 0,1 1-1,-1-1 1,1 1 0,-1-1 0,1 0-1,-1 1 1,0-1 0,1 1 0,-1-1-1,0 1 1,1-1 0,-1 1 0,0 0-1,1-1 1,-1 1 0,0-1 0,0 1-1,0 0 1,0-1 0,0 1 0,0-1-1,0 1 1,0 0 0,0-1 0,0 1-1,0-1 1,0 1 0,0 0 0,0-1-1,0 1 1,-1-1 0,1 1 0,0 0-1,0-1 1,-1 1 0,1-1 0,0 1-1,-1-1 1,0 1 0,-9 20-519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14587,'0'4'1248,"6"4"-984,10-8-56,11-3 425,17-7-281,8-2-72,12-5-208,1-2-128,4-1 1536,-6-3-1328,-6 3 32,-7 2 56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15667,'6'2'212,"0"0"0,0-1-1,0 1 1,1-1 0,-1-1-1,12 1 1,4 0 55,-3 1-155,15 1 14,0 1 0,-1 2 0,1 1 0,48 17 0,-75-21-119,1 0 1,0 0 0,-1 1-1,0 0 1,0 1-1,0-1 1,-1 1-1,0 1 1,0-1-1,0 1 1,0 0-1,-1 0 1,0 1 0,0 0-1,-1 0 1,0 0-1,0 0 1,-1 0-1,1 1 1,-2 0-1,1 0 1,-1-1 0,0 1-1,1 13 1,-3-6 25,0 0 0,-1 0 0,0-1-1,-1 1 1,0 0 0,-2-1 0,-9 28 0,-48 93 253,57-128-270,-6 13 34,-48 87 166,51-95-178,0-1 0,-1-1 0,0 0 1,-1 0-1,0 0 0,-19 14 0,27-23-33,-1 0 0,0 0 0,1 0-1,-1 0 1,0-1 0,0 1 0,0 0-1,1-1 1,-1 1 0,-3 0 0,-10-4 29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1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15035,'-6'7'1369,"9"3"-1081,13 1-8,7-2 504,18-1-264,7 0-88,10-5-112,4-2-56,5-2-32,-1-5-56,-7-7-168,-6 0-120,-13-3-256,-5 2-136,-15 1-224,-9 0 544,-12 3-168,-9 1-80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15427,'22'-11'1625,"-4"8"-1333,-1 1 0,1 0 0,29 2 1,-37 0-266,-1 1 0,0 0 0,0 1 0,0 0 0,0 0 0,0 1 0,-1 0 0,1 0 0,7 6 0,-12-7-22,0 0 0,-1 1 0,0 0 1,1 0-1,-1 0 0,0 0 0,-1 0 1,1 1-1,0-1 0,-1 1 0,0 0 1,0 0-1,0 0 0,0 0 0,-1 0 0,1 0 1,-1 0-1,0 0 0,-1 1 0,1-1 1,-1 0-1,1 1 0,-1-1 0,-1 0 1,1 1-1,0-1 0,-1 0 0,-1 5 1,-2 5-2,0 0 1,-1-1 0,-1 0 0,0 0 0,-1 0 0,0-1-1,-13 18 1,-3-1 35,-1-1-1,-42 37 1,-63 43 192,2-2 181,120-100-376,5-4-23,0 0 0,-1-1 1,1 1-1,1 0 1,-1 0-1,0 0 1,0 0-1,1 0 0,-1 0 1,1 1-1,0-1 1,-1 0-1,1 1 0,0-1 1,-1 4-1,2-5-11,0-1-1,0 0 1,0 0-1,0 1 0,0-1 1,0 0-1,1 1 1,-1-1-1,0 0 0,0 0 1,0 1-1,0-1 1,0 0-1,0 1 1,0-1-1,1 0 0,-1 0 1,0 1-1,0-1 1,0 0-1,0 0 1,1 0-1,-1 1 0,0-1 1,0 0-1,1 0 1,-1 0-1,0 0 1,0 1-1,1-1 0,-1 0 1,0 0-1,1 0 1,-1 0-1,0 0 1,0 0-1,1 0 0,0 0 1,10 0 11,1-1 0,0 0 0,0 0 1,-1-1-1,1-1 0,-1 0 0,17-7 0,-9 4-11,107-37 24,150-40 49,-263 80-124,1 0 1,0 2 0,28-1-1,-39 2 0,1 0 0,-1 1 0,1-1 1,-1 1-1,1 0 0,-1 0 0,0 0 0,1 1 0,4 2 0,-7-3 4,0 0 1,1 0-1,-1 0 1,0 0 0,0 0-1,0 1 1,1-1-1,-1 0 1,-1 1-1,1-1 1,0 1-1,0-1 1,0 1-1,-1 0 1,1-1-1,-1 1 1,1-1-1,-1 1 1,0 0-1,0 2 1,1-3 26,-1 0-1,0 0 1,0 0 0,0 0 0,0 0-1,-1-1 1,1 1 0,0 0-1,0 0 1,0 0 0,-1 0 0,1-1-1,0 1 1,-1 0 0,1 0-1,-1-1 1,1 1 0,-1 0 0,1-1-1,-1 1 1,0 0 0,1-1-1,-1 1 1,0-1 0,0 1 0,-10 5-318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14027,'1'-5'1504,"2"5"-1016,-3 10-39,1 5 743,-1 12-336,-1 7-152,-2 9-224,0 3-96,-1 4-136,0-1-160,1-10-464,-1-6-160,-1-22 408,4-17-112,1-27-104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16155,'0'6'1145,"0"4"-953,1 0-104,2-3 160,3-1-320,1-6-2017,0-3 1929,2-7-312,1 0-168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16460,'17'8'1528,"3"-2"-1200,2-6-120,6 0 896,8-7-816,4 0-168,2-3-336,-4-2-208,-5 1 1552,-5 1-1104,-11 5-24,-6 4 24</inkml:trace>
  <inkml:trace contextRef="#ctx0" brushRef="#br0" timeOffset="1">1 355 15643,'17'4'1273,"2"-2"-801,4-2-168,5 0 344,2 0-80,2-6-224,-2 2-256,-1-4-536,-3 1 520,-2 0-232,-3 6-96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3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82 183 10818,'6'-30'700,"18"-123"2410,-43 312-1158,3-41-1400,-28 400 253,37 848-1,12-1270-1012,2 261-1932,-7-346 2034,-1 0 1,0 1 0,-1-1-1,0 0 1,0-1 0,-8 19-1,-9 1-274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15523,'0'1'46,"0"-1"0,0 1-1,0-1 1,0 0-1,0 1 1,1-1 0,-1 1-1,0-1 1,0 0-1,1 1 1,-1-1 0,0 1-1,0-1 1,1 0 0,-1 1-1,0-1 1,1 0-1,-1 0 1,1 1 0,-1-1-1,0 0 1,1 0-1,-1 1 1,1-1 0,-1 0-1,1 0 1,-1 0 0,1 0-1,-1 0 1,0 0-1,1 0 1,-1 0 0,1 0-1,-1 0 1,1 0-1,-1 0 1,1 0 0,-1 0-1,1 0 1,-1 0-1,1-1 1,-1 1 0,0 0-1,1 0 1,-1 0 0,1-1-1,-1 1 1,0 0-1,1-1 1,-1 1 0,0 0-1,1-1 1,-1 0-1,21-26 398,-17 20-88,35-49 406,148-225-655,-115 174-1062,-79 121 850,0-1 0,0 1 0,2 0 0,-1 1 0,-3 19 0,-20 90 136,18-32-875,11-92 842,0 0 1,0 0-1,0 0 0,0 0 1,0 0-1,0 0 1,0 0-1,0-1 1,0 1-1,0 0 0,0 0 1,0 0-1,0 0 1,0 0-1,0 0 1,0 0-1,0 0 0,0 0 1,0 0-1,0 0 1,0 0-1,0 0 1,0 0-1,0 0 0,0 0 1,-1-1-1,1 1 1,0 0-1,0 0 1,0 0-1,0 0 0,0 0 1,0 0-1,0 0 1,0 0-1,0 0 1,0 0-1,0 0 0,0 0 1,-1 0-1,1 0 1,0 0-1,0 0 1,0 0-1,0 0 0,0 0 1,0 1-1,0-1 1,0 0-1,0 0 1,0 0-1,0 0 0,0 0 1,0 0-1,-6-17-199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13907,'-1'1'121,"0"-1"1,0 1-1,0-1 1,0 1-1,0 0 0,0-1 1,0 1-1,1 0 1,-1 0-1,0-1 1,1 1-1,-1 0 0,0 0 1,1 0-1,-1 0 1,1 0-1,-1 0 0,1 0 1,0 0-1,-1 0 1,1 0-1,0 0 1,0 0-1,0 0 0,0 0 1,0 2-1,-3 29 1129,3-26-1155,1-1 0,-1 1 0,1-1 1,0 0-1,0 0 0,0 1 0,1-1 1,0 0-1,0 0 0,0-1 0,5 9 0,-6-12-85,0 1-1,1-1 1,-1 1-1,1-1 1,-1 1-1,1-1 0,-1 0 1,1 1-1,0-1 1,0 0-1,-1 0 0,1 0 1,0-1-1,0 1 1,0 0-1,0-1 1,0 1-1,0-1 0,1 0 1,-1 0-1,0 1 1,0-1-1,0-1 0,0 1 1,0 0-1,0 0 1,0-1-1,0 1 1,0-1-1,0 0 0,0 0 1,2-1-1,7-4-7,-2 0 0,1 0-1,-1-1 1,0 0-1,0-1 1,8-9 0,23-20-40,-39 36 36,0 0 0,0 0 0,0 1 1,0-1-1,0 0 0,0 1 1,0-1-1,0 1 0,0-1 1,0 1-1,0 0 0,0-1 0,0 1 1,0 0-1,0 0 0,0 0 1,0-1-1,0 1 0,3 1 1,-4-1 0,1 0 0,0 1 0,-1-1 0,1 1 0,-1-1 0,1 1 0,-1-1 0,1 1 0,-1 0 0,1-1 0,-1 1 0,0 0 0,1-1 0,-1 1 0,0 0 0,1-1 0,-1 1 0,0 0 0,0 0 0,0-1 0,0 2 0,1 7-1,-1-1 0,0 0 0,-1 1 0,-1 7 0,1-12 4,-21 123-579,22-126 566,0 0-1,0 0 1,-1 0-1,1 0 1,0-1-1,0 1 1,0 0-1,0 0 1,0 0-1,0 0 1,0 0-1,0-1 1,0 1-1,1 0 1,-1 0-1,0 0 1,0-1-1,1 1 1,-1 0-1,1 0 1,0 1-1,5-4-160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232 120 13763,'26'-40'1081,"-15"26"-379,-2-1 1,13-24 0,-22 38-659,0 1 1,1 0-1,-1-1 1,0 1-1,0-1 1,0 1-1,1 0 1,-1-1-1,0 1 1,0-1-1,0 1 1,0 0-1,0-1 1,0 1-1,0-1 1,0 1-1,0-1 1,0 1-1,0 0 1,0-1-1,0 1 1,0-1-1,0 1 1,-1 0-1,1-1 1,0 0-1,-10 2 748,-13 11-198,11-1-503,-1-1 0,1 2 0,1-1 0,0 2 1,1-1-1,0 2 0,-9 16 0,-49 104 36,45-79-30,-27 88 1,42-113-68,1 1 0,2 0-1,1 1 1,0 50 0,4-73-46,0 0-1,1-1 1,0 1-1,1-1 0,4 15 1,-5-20-36,0 0-1,0 0 1,1 0 0,-1-1-1,1 1 1,0-1 0,0 1-1,0-1 1,0 0 0,0 1-1,0-1 1,1 0 0,-1-1-1,1 1 1,-1 0 0,1-1-1,0 1 1,0-1 0,5 2 0,1-1-230,0 0 0,0-1 0,0 0 0,1-1 0,-1 0 1,0 0-1,12-2 0,64-15-408,-14-2-92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12547,'0'-1'58,"0"1"1,0-1 0,0 1-1,0-1 1,0 1 0,0 0-1,0-1 1,1 1 0,-1-1-1,0 1 1,0 0 0,0-1-1,0 1 1,1 0 0,-1-1-1,0 1 1,0 0-1,1-1 1,-1 1 0,0 0-1,1 0 1,-1-1 0,0 1-1,1 0 1,-1 0 0,0-1-1,1 1 1,-1 0 0,0 0-1,1 0 1,-1 0 0,1 0-1,-1-1 1,0 1 0,1 0-1,-1 0 1,1 0 0,-1 0-1,0 0 1,1 0 0,-1 1-1,1-1 1,-1 0 0,1 0-1,-1 0 1,0 0-1,1 0 1,-1 0 0,0 1-1,1-1 1,-1 0 0,0 0-1,1 1 1,-1-1 0,1 1-1,21 14 1655,3 12-931,-2 0 0,-1 2 0,-2 0 0,19 36 0,-13-22-986,33 42 1,-58-83 100,1 0-1,-1-1 1,0 1 0,1-1-1,-1 1 1,1-1 0,0 0-1,-1 0 1,1 0 0,0 0-1,0 0 1,3 2 0,-4-3 66,0 0-1,0 0 1,0 0 0,0 0 0,0 0 0,0-1 0,0 1 0,0 0-1,0 0 1,0-1 0,0 1 0,0-1 0,0 1 0,0-1 0,0 1 0,-1-1-1,1 1 1,0-1 0,0 0 0,0 1 0,-1-1 0,1 0 0,-1 0-1,1 1 1,0-1 0,-1 0 0,1 0 0,0-1 0,11-23-514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14659,'-2'13'1528,"-1"8"-1015,-4 14-89,-3 6 768,-7 16-520,-5 4-8,-2 7-144,-3 1-48,-2-3-152,2-4-87,3-12-233,2-6-153,6-14-303,5-5-224,4-9-288,1-4 704,3-3-176,0-5-184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148 306 16660,'-10'15'1408,"-4"13"-936,-3 5-184,-5 11 448,1 2-152,0 3-136,3-4-88,5-3-159,3-2-97,8-11-136,2-8-48,10-16-241,3-7-183,2-19-328,0-8 640,3-8-128,0-5-96</inkml:trace>
  <inkml:trace contextRef="#ctx0" brushRef="#br0" timeOffset="1">184 10 15851,'-2'5'1729,"1"2"-1201,0-3-264,-2-1 1192,1 1-1184,2-8-400,0-8 72,3-5-120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15739,'1'7'1481,"11"-3"-889,1-1-184,7-2 784,6 2-320,4-3-328,3 0-103,1-1-297,2-2-272,-3-3-577,-4 1 617,-8-10-120,-5-1-120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15475,'0'0'43,"0"-1"0,0 1 0,0 0-1,0 0 1,0 0 0,1-1 0,-1 1-1,0 0 1,0 0 0,0 0 0,0-1-1,0 1 1,0 0 0,0 0 0,0-1 0,0 1-1,0 0 1,0 0 0,0 0 0,-1-1-1,1 1 1,0 0 0,0 0 0,0-1-1,0 1 1,0 0 0,0 0 0,0 0-1,-1 0 1,1-1 0,0 1 0,0 0 0,0 0-1,0 0 1,-1 0 0,1 0 0,0-1-1,0 1 1,0 0 0,-1 0 0,1 0-1,0 0 1,0 0 0,0 0 0,-1 0-1,1 0 1,0 0 0,0 0 0,-1 0 0,1 0-1,0 0 1,0 0 0,0 0 0,-1 0-1,-16 10 922,-17 21-386,18-11-433,1 1 0,0 1 0,-21 45 0,-23 76 130,45-103-127,-14 63-1,25-89-127,1 1-1,0 0 1,1 1-1,1-1 1,0 0-1,1 0 1,5 26-1,-5-38-84,0 1 0,0 0 0,0 0 0,1-1 0,0 1 0,-1-1 0,2 1 0,-1-1 0,0 0 0,1 0 0,-1 0 0,1 0 0,0 0 0,0-1 0,0 1 0,0-1 0,6 4 0,0-2-97,0 0 1,0-1-1,0 0 1,1 0-1,18 2 1,6 0-267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28 16660,'-9'2'152,"1"0"0,-1 0 0,1 1 0,0 0 0,0 0 0,0 1 0,1 0 0,-1 1 0,1-1 0,0 1 0,0 1 0,1-1 0,-1 1 0,1 0 0,0 1 0,1 0 0,0 0 0,-5 7 0,3-3-103,1-1-1,0 1 1,0 1 0,1-1-1,1 1 1,0-1-1,0 1 1,1 1-1,1-1 1,0 0-1,0 25 1,1-35-43,1 0 0,0-1 0,1 1 1,-1 0-1,0 0 0,0 0 0,1 0 0,-1 0 0,1-1 0,0 1 0,-1 0 1,1-1-1,0 1 0,0 0 0,0-1 0,0 1 0,0-1 0,1 1 1,-1-1-1,0 0 0,1 1 0,-1-1 0,1 0 0,-1 0 0,1 0 1,-1 0-1,1 0 0,0 0 0,0-1 0,-1 1 0,1-1 0,0 1 0,0-1 1,0 1-1,0-1 0,-1 0 0,1 0 0,4 0 0,1-1 6,1 0-1,-1-1 1,1 1-1,-1-2 1,0 1-1,1-1 1,-1 0-1,11-7 1,10-8-42,-1-2 0,-1-1-1,-1-2 1,-1 0 0,0-2 0,-2 0 0,-1-1 0,33-55 0,-35 41-48,-18 35 80,-14 24 55,-10 22 56,1 1 0,2 1 1,2 1-1,-20 75 0,34-80-311,8-25-2,-4-13 196,0-1-1,1 0 1,-1 0 0,0 0 0,1 1 0,-1-1 0,1 0 0,-1 0-1,0 0 1,1 0 0,-1 0 0,1 0 0,-1 0 0,0 0 0,1 0-1,-1 0 1,1 0 0,-1 0 0,0 0 0,1 0 0,-1 0 0,1 0-1,-1-1 1,0 1 0,1 0 0,-1 0 0,0 0 0,1-1 0,-1 1-1,0 0 1,1 0 0,-1-1 0,18-20-100,4-17-35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15147,'4'13'1441,"-5"4"-1041,-12 13-144,0 7 800,-6 11-552,4 2-136,-1 7-136,2-3-40,2-5-72,4-4-96,2-15-192,3-6-160,1-11-264,1-12-152,-9 2 528,-1-10-184,-5-6-56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23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10026,'-4'-23'2383,"51"277"796,20 93-2197,-47-270-886,2 0-1,46 102 0,-56-154-81,0 1 0,17 22 0,-24-40-10,0-1 0,1 0 0,-1-1 1,1 1-1,1-1 0,-1 0 0,1-1 0,0 0 0,1 0 0,9 5 1,-14-8-4,0-1 0,0 0 0,0 0 0,0 0 0,1 0 0,-1 0-1,0-1 1,0 0 0,1 1 0,-1-1 0,0 0 0,1-1 0,-1 1 0,0 0 0,0-1 0,1 0 0,2-1 0,-1 0 2,-1 0-1,0-1 1,1 1 0,-1-1-1,0 0 1,0 0-1,0-1 1,-1 1 0,1-1-1,3-5 1,4-8 10,0 0 0,-1-1 0,0-1 0,9-27 1,32-105-109,44-207 0,-87 323-34,67-374-1337,-64 304 1094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13899,'2'-7'1368,"8"1"-808,4 3-160,13 0 737,6 3-217,13 0-312,4 0-112,5-1-344,-2-1-240,-2-3-488,-2-2 2216,-9-8-1632,-3-6 32,-11-12 16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16820,'-23'90'2639,"-1"14"-1650,20-82-763,0 0 0,2 0 0,1 40-1,1-61-221,0 0-1,0 1 0,0-1 1,0 0-1,0 1 1,0-1-1,1 0 0,-1 1 1,0-1-1,1 0 1,-1 0-1,1 1 0,-1-1 1,1 0-1,0 0 1,0 0-1,0 0 0,-1 0 1,1 0-1,0 0 1,0 0-1,0 0 0,0 0 1,0-1-1,1 1 1,-1 0-1,0-1 0,0 1 1,0 0-1,1-1 1,-1 0-1,0 1 0,1-1 1,-1 0-1,0 0 1,1 1-1,-1-1 0,0 0 1,1-1-1,0 1 1,6-1-44,0-1-1,0-1 1,0 1 0,-1-1 0,12-6 0,-7 3-12,13-5-65,-8 2-48,36-11 0,-49 18 135,0 1 1,0 0 0,0 0 0,0 1-1,0-1 1,0 1 0,0 0-1,0 0 1,0 0 0,0 0-1,0 1 1,0 0 0,0 0-1,8 2 1,-10-2 21,-1 1 0,1-1 0,0 0 0,0 1 0,-1-1 1,1 1-1,-1-1 0,1 1 0,-1 0 0,0-1 0,0 1 0,0 0 0,0 0 0,0 0 0,0 0 1,0 0-1,-1 0 0,1 0 0,-1 0 0,1 0 0,-1 1 0,0-1 0,0 0 0,0 0 0,0 0 0,0 0 1,-1 4-1,-1 3 11,1 0 0,-2 1-1,0-1 1,-7 16 0,5-15 71,0 0-1,-1 0 1,0-1-1,-1 1 0,0-2 1,0 1-1,-1-1 1,0 0-1,-1-1 0,1 1 1,-1-2-1,-13 8 1,17-11-16,0 0 0,-1 0 1,0-1-1,1 0 1,-1 0-1,0 0 1,0 0-1,0-1 0,0 0 1,0-1-1,0 1 1,-1-1-1,1 0 1,0-1-1,0 1 0,0-1 1,0 0-1,0-1 1,0 0-1,0 0 1,0 0-1,1 0 0,-11-7 1,13 7-137,0 0 0,1-1 0,-1 1 1,0-1-1,1 0 0,0 1 0,-1-1 0,1-1 1,0 1-1,1 0 0,-1 0 0,-1-4 1,2 5 14,0 0 1,1 0 0,-1-1-1,1 1 1,-1 0-1,1 0 1,0 0 0,0-1-1,0 1 1,0 0 0,0 0-1,0 0 1,1-1 0,-1 1-1,1 0 1,-1 0 0,1 0-1,0 0 1,0 0 0,2-4-1,9-5-481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2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 15683,'6'-1'1497,"-6"7"-857,-5 7-208,-9 17 696,-7 7-176,-10 13-256,-3 7-119,-8 7-209,1-1-48,2-6-192,5-5-128,7-18-216,7-10-96,18-22-424,-7-4-265,11-21 753,1-10-216,1-12-112</inkml:trace>
  <inkml:trace contextRef="#ctx0" brushRef="#br0" timeOffset="1">71 106 14595,'4'14'1312,"2"6"-775,1-1-137,6 4 552,5 2-192,5 3-184,0-4-80,6 0-408,3-2-264,0-4-472,3 1 440,-1-7 24,-1-2-160,-7-5-120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62 293 13835,'3'19'1544,"-3"1"-968,-4 5-127,-4 4 679,0 1-416,-1 2-16,-1-4-336,-1-3-264,3-8-576,6-4 336,2-12 8,-5 2-120,5-11-104</inkml:trace>
  <inkml:trace contextRef="#ctx0" brushRef="#br0" timeOffset="1">43 35 17500,'3'-4'1456,"-3"-2"-1096,-1-1-216,1 0 272,3 2-496,-5 1 192,-1 3-160,-8 1-152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12611,'1'3'204,"0"0"0,0-1-1,0 1 1,0 0 0,1-1 0,-1 1 0,1-1 0,0 1 0,0-1 0,0 0 0,4 4 0,1 2 503,6 9-511,-1 1 0,-1 0 0,0 1 0,-2-1 1,0 2-1,-1 0 0,-1 0 0,-1 0 0,-1 1 0,0-1 1,-2 1-1,0 0 0,-2 1 0,0-1 0,-3 28 1,0-24-207,-1-1 1,-1 1 0,-1-1-1,-1 0 1,-1 0 0,-1-1-1,-2 0 1,0 0 0,-1-1 0,-1 0-1,-2-1 1,-28 35 0,32-45-12,-1 0 1,0-1 0,0 0 0,-1-1 0,-1 0 0,-23 12-1,-15-2-64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 11250,'0'0'44,"0"0"0,0 0 0,-1 0 0,1 0 0,0-1 0,0 1 0,0 0 0,0 0 0,0 0 0,0 0 0,0 0 0,1-1 0,-1 1 0,0 0 0,0 0 0,0 0 0,0 0 0,0 0 0,0-1 0,0 1 0,0 0 0,0 0 0,0 0 0,0 0 0,0 0 0,1 0 0,-1 0 0,0-1 0,0 1 0,0 0 0,0 0-1,0 0 1,0 0 0,1 0 0,-1 0 0,0 0 0,0 0 0,0 0 0,0 0 0,1 0 0,-1 0 0,7 4 823,9 10 457,-16-14-1203,21 23 354,-1 0 1,-1 2-1,-1 0 0,-1 1 1,-1 1-1,-2 0 1,17 45-1,-22-48-434,-2 0 0,-1 1 0,-1 0 1,-2 0-1,0 0 0,-1 0 0,-2 0 0,0 0 0,-7 44 0,0-35-355,-2 0 1,-1-1 0,-2 0-1,-1 0 1,-2-1-1,-1-1 1,-1-1 0,-1 0-1,-2-1 1,-1-1-1,-1-1 1,-2-1 0,0-1-1,-37 29 1,32-32-518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16003,'-9'8'409,"1"-1"0,0 1-1,0 0 1,1 1-1,0 0 1,-6 10-1,-32 63 407,20-36-441,-17 30 2,-56 94 69,76-136-537,-2 0 0,-47 50 1,68-80-44,-1-1 0,1 1 0,-1-1 0,0-1 0,-8 6 0,12-8 111,-1 1 0,1-1 0,-1 0 0,0 0 0,1 1 0,-1-1 0,1 0 0,-1 0 0,0 0 0,1 0 0,-1 0 0,0 0 0,1 0 0,-1 0 0,0 0 0,1 0 0,-1-1 0,1 1 0,-1 0 0,0 0 0,0-1 0,0 1 5,1-1 1,-1 0 0,0 0 0,1 0-1,-1 0 1,0 0 0,1 0-1,-1 1 1,1-1 0,-1 0 0,1 0-1,0-1 1,0 1 0,-1 0 0,1 0-1,0 0 1,0-1 0,-1-32-357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15075,'18'3'1329,"-10"8"-817,-5 4-136,3 8 816,-2 3-480,2 7-200,4 1-32,1 2-128,2-2-24,4 1-192,5-2-168,1-6-512,0 0-232,0-8 632,0 2-144,-3-5-72</inkml:trace>
  <inkml:trace contextRef="#ctx0" brushRef="#br0" timeOffset="1">515 222 16420,'-9'36'1496,"-5"-1"-1120,-8 2-168,1 3 656,1 2-496,4-2-128,3-9-344,5-5-184,2-12-376,4-2-176,2-21 136,2-14 88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18596,'2'-4'1608,"-2"2"-1128,-2 0-224,0 0 641,1 2-361,-1-3-1400,-6 3 544,2 2-89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16283,'-2'5'1353,"11"-5"-897,8-2-136,16-2 512,7-2-200,18 0-208,5-2-56,6 1-272,-1-1-176,-5 4-376,-5 1-224,-20 5-232,-12 2 632,-26 3-184,-18 5-224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5:4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9369 12963,'3'-1'73,"0"0"0,-1 0-1,1 0 1,0-1 0,-1 1 0,1-1 0,-1 0 0,0 0 0,1 1 0,-1-2 0,2-1 0,24-31-169,-17 19 125,1 1-114,0 1-1,1 1 1,0-1 0,26-18-1,-31 26 77,1 1-1,-1 0 1,1 1-1,0 0 0,0 0 1,1 1-1,-1 0 1,1 1-1,-1 0 0,19-2 1,-17 3 42,-1 0 0,0-1-1,1-1 1,-1 1 0,0-2 0,0 1 0,-1-2 0,1 1 0,-1-1 0,0 0 0,0-1-1,0 0 1,10-11 0,7-8 4,-2-1-1,35-48 0,-2 3-13,-32 44-18,1 1-1,1 1 1,58-41-1,-27 30 31,75-35 0,-75 39 23,0-2-1,101-78 1,85-102-25,-104 87-23,-100 96 54,2 1 1,0 2-1,2 2 0,90-39 0,-68 34-15,-2-4 0,-1-2-1,-2-3 1,57-49-1,-35 23-34,2 3 0,128-71-1,-94 69-9,203-112 22,-12-22-9,-234 144-15,299-197 19,-157 133-13,61-35 1,462-300-72,-349 189 75,-344 231-9,299-180 25,-163 106-24,467-312-20,-289 193-59,-49 34 38,-114 57 23,414-265 55,-333 216 24,-147 93-47,149-76 0,-137 90-22,175-125 0,-11 6 0,-230 154 3,3 3-1,90-30 1,-141 59 2,202-77 16,-192 69-14,-1-1 1,-1-2 0,57-42-1,224-170-11,-216 167 5,134-65 0,-64 53 24,-73 35-4,155-92 1,192-129 59,-210 148 15,304-172 23,-474 244-108,310-184 52,-221 147-33,359-207 12,-504 282-38,577-351 488,-227 146-45,-315 182-408,86-40 1,-132 69-30,-1 1-1,1 0 1,0-1 0,-1 1 0,1 0 0,-1 0-1,1-1 1,0 1 0,-1 0 0,1 0 0,0 0-1,-1 0 1,1 0 0,0 0 0,-1 0 0,1 0-1,0 0 1,-1 0 0,1 1 0,0-1 0,-1 0 0,1 0-1,-1 0 1,1 1 0,0-1 0,-1 0 0,1 1-1,-1-1 1,1 1 0,-1-1 0,1 1 0,-1-1-1,1 1 1,-1-1 0,0 1 0,1-1 0,-1 1-1,0-1 1,1 1 0,-1 0 0,0-1 0,0 1-1,0-1 1,1 1 0,-1 0 0,0-1 0,0 1-1,0 0 1,0-1 0,0 1 0,0 0 0,0-1-1,-1 2 1,2 2 115,-2 0 0,1-1 0,-1 1 0,1 0 0,-1 0-1,0 0 1,-3 7 0,-7 6 78,-2-3 49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15019,'0'7'1240,"11"-8"-815,6-2-153,11-4 392,3 0-192,12-2-328,5 1-240,5-1 184,4-1-64,5-1-160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3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25 12219,'-5'-3'223,"1"0"0,-1 0 1,1 1-1,-1-1 1,0 1-1,0 0 1,0 1-1,0-1 0,-1 1 1,1 0-1,0 0 1,-1 1-1,1-1 0,0 1 1,-1 1-1,1-1 1,0 1-1,-1-1 1,1 1-1,-10 4 0,0 0-25,0 1-1,1 0 0,0 1 0,0 1 0,1 0 0,-13 10 1,12-6-101,0 0 0,0 0 1,2 1-1,0 1 1,0 0-1,-12 21 0,18-26-45,1 0 0,0 1 0,0-1 0,1 1-1,0 0 1,1 0 0,0 1 0,1-1-1,0 1 1,1-1 0,0 1 0,0 11 0,2-17-16,-1-1 1,1 1 0,0-1-1,0 1 1,0-1 0,1 1 0,-1-1-1,1 0 1,0 1 0,0-1-1,1 0 1,-1-1 0,1 1 0,0 0-1,0-1 1,0 1 0,1-1-1,-1 0 1,1 0 0,-1 0 0,1-1-1,0 1 1,0-1 0,0 0 0,1 0-1,-1-1 1,0 1 0,6 0-1,0 1 25,1-1-1,-1-1 1,1 0-1,0 0 0,0-1 1,0-1-1,-1 1 1,1-2-1,0 0 0,-1 0 1,11-4-1,5-3 14,0-2-1,-1 0 0,0-2 1,-1-1-1,-1-1 0,0-1 1,-1 0-1,0-2 0,35-38 1,-51 48-72,0 1 1,0-1 0,-1 0 0,0 0-1,0 0 1,-1-1 0,0 0-1,0 0 1,-1 0 0,-1 0-1,3-12 1,-4 17-24,-1 0-1,0 0 1,0 1 0,0-1-1,-1 0 1,1 0 0,-1 0-1,0 0 1,0 1 0,0-1-1,0 0 1,-1 1 0,1-1-1,-1 1 1,0 0-1,0-1 1,0 1 0,-1 0-1,1 0 1,-1 1 0,0-1-1,0 0 1,0 1 0,0-1-1,0 1 1,0 0 0,0 0-1,-1 1 1,1-1 0,-7-2-1,-5-1-48,0 1 0,-1 0 0,1 1-1,-1 0 1,1 1 0,-19 1 0,-4 1-52,-51 8-1,39 0-108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31 13387,'11'-22'1837,"-10"14"-835,-11 13 390,-8 12-1081,1 0-1,1 2 1,0 0-1,2 1 0,-17 28 1,9-7-309,-32 81 0,48-107-5,1 0 0,0 0 0,2 1-1,0 0 1,0 0 0,0 27-1,3-39-33,0 0 0,0 0 0,1 0-1,-1 0 1,1 0 0,0 0 0,0 0-1,0 0 1,0 0 0,1-1 0,0 1-1,-1-1 1,1 1 0,1-1 0,-1 1-1,0-1 1,1 0 0,0 0 0,-1 0-1,1-1 1,0 1 0,1-1 0,-1 1 0,0-1-1,1 0 1,-1 0 0,1-1 0,0 1-1,-1-1 1,1 0 0,7 2 0,24 1-169,1-6-87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15955,'-4'7'1345,"-1"3"-873,1 3-184,4 4 528,6 2-192,4-2-232,6 0-64,5-4-128,2-4-112,6-6-280,1-3-216,3-9-400,-5-2-136,-2-5 664,-1-1-168,-8-2-168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14003,'-5'11'1360,"-4"4"-768,-1 0-192,-3 8 641,0 3-209,-1 8-200,0 4-80,1 5-232,0 1-224,0-2-416,3-1-240,1-9 424,6-9-96,3-22-104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65 178 14763,'1'0'140,"1"0"0,0 0 0,0 0 0,0 0 0,0 0 0,0 0 0,-1 0 0,1 0 0,0 1-1,2 0 1,-4-1-99,1 1 1,-1 0-1,1-1 0,-1 1 0,1-1 0,-1 1 0,0 0 0,1-1 0,-1 1 0,0 0 1,0-1-1,1 1 0,-1 0 0,0 0 0,0-1 0,0 1 0,0 0 0,0 0 0,0-1 0,0 1 1,0 0-1,0-1 0,0 1 0,-1 0 0,1 0 0,0-1 0,0 1 0,-1 1 0,-38 104 919,29-84-726,1 1 0,1 0 0,1 0 0,1 0 0,-5 41 0,11-60-273,0-1 0,0 0 0,0 0 1,1 1-1,-1-1 0,1 0 0,-1 0 1,1 0-1,2 4 0,-3-6 21,0-1 0,1 1 0,-1 0 0,1-1-1,-1 1 1,1-1 0,0 1 0,-1-1 0,1 1 0,-1-1 0,1 1 0,0-1-1,-1 1 1,1-1 0,0 0 0,0 1 0,-1-1 0,1 0 0,0 0-1,0 0 1,-1 0 0,1 0 0,0 0 0,0 0 0,0 0 0,-1 0 0,1 0-1,0 0 1,0 0 0,0 0 0,-1 0 0,1-1 0,0 1 0,-1 0-1,1-1 1,0 1 0,-1-1 0,1 1 0,0 0 0,0-2 0,6-3-96,-1 0 1,0 0-1,-1 0 1,1-1-1,-1 0 1,0 0-1,-1 0 1,1-1-1,-1 1 1,5-14-1,-6 14 34,21-38-378</inkml:trace>
  <inkml:trace contextRef="#ctx0" brushRef="#br0" timeOffset="1">163 16 14795,'-1'-8'1913,"1"2"-1209,-3 5-296,0 1 1576,3 1-1248,3 2-175,1 0-545,-1-2-353,0 1 1762,-1 1-1361,-4-2 24,-11 3 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14611,'-4'0'1696,"2"1"-1127,4-1-161,6 0 824,11 0-400,5-1-104,8 0-264,4 1-112,7-2-336,-3 2-120,0 0-504,-3 0-240,-8 0 640,-9 2-168,-9 0-160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41 13715,'10'-6'675,"-8"5"-583,0 1 1,-1-1 0,1 0-1,0 0 1,-1 0 0,1 0-1,0 0 1,-1 0 0,0-1-1,1 1 1,-1 0 0,0-1-1,1 1 1,-1-1 0,0 0-1,0 1 1,0-1-1,1-3 1,-2 5-48,0 0 0,0-1 0,0 1 0,-1 0 0,1-1 0,0 1 0,0 0 0,0-1 0,0 1 0,0 0 0,0-1 0,-1 1 0,1 0 0,0-1 0,0 1 0,-1 0 0,1 0 0,0-1 0,0 1 0,-1 0 0,1 0 0,0 0 0,-1-1 0,1 1 0,0 0 0,-1 0 0,1 0 0,0 0 0,-1 0-1,1 0 1,0-1 0,-1 1 0,1 0 0,0 0 0,-1 0 0,1 0 0,-1 1 0,-17 1 473,18-2-508,-23 7 174,1 1 1,0 1-1,1 0 1,0 2-1,0 0 1,1 2-1,1 0 0,-32 28 1,46-37-160,0 1 1,0-1-1,1 0 0,0 1 1,-1 0-1,2 0 0,-1 1 1,0-1-1,1 1 0,0-1 1,0 1-1,1 0 0,-3 8 1,5-13-21,0 0 0,0-1 0,0 1 0,0 0 0,0 0 1,0 0-1,0-1 0,0 1 0,0 0 0,0 0 0,1 0 1,-1-1-1,0 1 0,0 0 0,1 0 0,-1-1 0,1 1 1,-1 0-1,0-1 0,1 1 0,-1 0 0,1-1 0,0 1 0,-1-1 1,1 1-1,-1-1 0,1 1 0,1 0 0,0 0 4,0 0-1,1 0 1,-1-1-1,1 1 1,-1-1 0,1 1-1,-1-1 1,1 0-1,3 0 1,6-1 7,0-1 0,-1 0 0,15-4-1,-4-1-7,1-2-1,-1 0 0,-1-1 1,0-2-1,21-14 0,-7 1 3,61-55 0,-88 73-7,-6 5-1,0 0 0,0 0 0,0 0 0,0 0 0,0 0 0,-1 0 0,1 0 0,0-1 0,-1 1 0,0 0 0,2-4 0,-3 6-1,0 0-1,0 0 1,-1 0-1,1 0 1,0 0 0,0 0-1,0 0 1,0 0-1,0 0 1,0 0 0,0 0-1,0 0 1,0 0-1,0 0 1,0 0 0,0 0-1,0 0 1,0 0-1,-1 0 1,1 0 0,0 0-1,0 0 1,0 0-1,0 0 1,0 0 0,0 0-1,0 0 1,0 0-1,0 0 1,0 0 0,0 0-1,0 0 1,0 0-1,0 0 1,0-1-1,0 1 1,0 0 0,0 0-1,0 0 1,0 0-1,0 0 1,0 0 0,0 0-1,0 0 1,0 0-1,0 0 1,0 0 0,0 0-1,0 0 1,0 0-1,0-1 1,0 1 0,0 0-1,0 0 1,0 0-1,0 0 1,0 0 0,0 0-1,0 0 1,0 0-1,0 0 1,0 0 0,0 0-1,0 0 1,0 0-1,0 0 1,-7 5 22,-8 11 9,2 0 26,-19 34 0,28-44-71,1 0-1,0 1 1,1 0 0,-1-1-1,1 1 1,0 0 0,1 0-1,-1 0 1,1 8-1,1-14-13,0 0-1,0 0 1,0 1-1,0-1 0,1 0 1,-1 0-1,0 1 1,1-1-1,-1 0 0,1 0 1,-1 0-1,1 1 1,0-1-1,-1 0 0,1 0 1,0 0-1,0 0 1,0 0-1,0-1 0,0 1 1,0 0-1,0 0 1,0 0-1,0-1 0,0 1 1,0-1-1,0 1 1,1-1-1,-1 1 0,0-1 1,2 1-1,4 0-49,0 0 0,0-1 0,0 1 0,12-2 0,-14 1 67,31-3-272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30 13403,'21'-29'3445,"-27"34"-2878,-7 10-46,-14 29 162,-24 53 1,24-43-570,-70 153-30,82-166-77,1 0 0,2 1 0,-8 55 1,18-81-76,0 0 0,1 0 0,2 28 0,0-39-10,0 1 0,0-1 0,0 1 0,0-1 0,1 1 0,0-1 1,0 0-1,0 0 0,1 0 0,0 0 0,0 0 0,0-1 0,0 1 0,6 5 0,-8-9 57,1 1 0,0-1 1,-1 1-1,1-1 0,0 0 0,0 0 0,0 0 0,0 0 0,0 0 0,0 0 1,0 0-1,1-1 0,-1 1 0,0-1 0,0 1 0,1-1 0,-1 0 0,0 0 1,0 0-1,1 0 0,-1 0 0,0-1 0,0 1 0,0-1 0,4-1 0,26-9-353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1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14035,'0'0'81,"-1"1"0,1-1 0,-1 0 0,1 0-1,-1 1 1,1-1 0,-1 0 0,1 1 0,-1-1 0,1 0 0,0 1 0,-1-1-1,1 1 1,0-1 0,-1 0 0,1 1 0,0-1 0,0 1 0,-1-1 0,1 1-1,0-1 1,0 1 0,0 0 0,0-1 0,-1 1 0,1 0 0,-6 17 509,-53 230 2653,51-198-3451,4-62 132,-3-3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72 914 12187,'-1'11'498,"1"-3"-189,-1-1 0,0 0 0,0 1 0,-1-1 0,-3 11 0,5-18-288,0 0 0,0 0-1,0 0 1,0 0 0,0 0 0,0 0 0,0 1-1,-1-1 1,1 0 0,0 0 0,0 0 0,0 0-1,0 0 1,0 0 0,0 0 0,-1 0 0,1 0-1,0 0 1,0 1 0,0-1 0,0 0-1,0 0 1,-1 0 0,1 0 0,0 0 0,0 0-1,0 0 1,0 0 0,-1 0 0,1 0 0,0 0-1,0 0 1,0-1 0,0 1 0,0 0 0,-1 0-1,1 0 1,0 0 0,0 0 0,0 0-1,0 0 1,0 0 0,0 0 0,-1 0 0,1-1-1,0 1 1,0 0 0,0 0 0,0 0 0,0 0-1,0 0 1,0 0 0,0-1 0,0 1 0,0 0-1,0 0 1,-1 0 0,1 0 0,0-1-1,0 1 1,0 0 0,0 0 0,0 0 0,-4-13 378,-4-28 127,1-1 0,3 1 0,1-48 0,0 24-227,1-11 152,3 1 0,17-128-1,19-93-224,-36 286-220,0-17-83,-4 30 0,-3 16-5,-3 12-142,-28 84-1699,25-88 1570,-1-5-107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13963,'2'-4'1480,"5"4"-1008,4-1-128,8 1 929,8 0-665,5-2-120,6-1-264,1 2-200,4-2-504,-3 0 392,-3 0-8,-4 0-88,-8 0-96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16051,'0'0'33,"1"0"0,-1 0 0,1 0 0,-1 0-1,0 0 1,1 0 0,-1 0 0,0 0-1,1 0 1,-1 0 0,0 0 0,1 1 0,-1-1-1,0 0 1,1 0 0,-1 0 0,0 0-1,1 1 1,-1-1 0,0 0 0,1 0 0,-1 1-1,0-1 1,0 0 0,0 1 0,1-1-1,-1 0 1,0 1 0,0-1 0,0 0-1,0 1 1,1-1 0,-1 0 0,0 1 0,0-1-1,0 0 1,0 1 0,0-1 0,0 1-1,0-1 1,0 0 0,0 1 0,0-1 0,0 0-1,0 1 1,-1 0 0,-8 22 178,5-14-27,-23 57 803,-58 157 81,83-218-1056,1 0 0,0 0 0,0 0 1,0 0-1,1 0 0,-1 0 0,1 0 1,1 6-1,-1-10-12,0 1 1,1-1-1,-1 0 1,1 0-1,-1 1 1,1-1-1,0 0 1,-1 0-1,1 0 0,0 0 1,0 0-1,0 0 1,0 0-1,0 0 1,0 0-1,0 0 0,0 0 1,0-1-1,0 1 1,1 0-1,-1-1 1,0 1-1,0-1 1,1 1-1,-1-1 0,0 0 1,1 1-1,-1-1 1,0 0-1,1 0 1,-1 0-1,0 0 1,3-1-1,8 0-21,0 0 1,0-1-1,-1 0 0,19-7 1,-20 5-10,0 1 1,0 1-1,0 0 1,0 0 0,0 1-1,0 0 1,12 1-1,-20 0 24,0 0 1,0 0-1,0 1 0,0-1 0,0 1 0,0-1 1,0 1-1,-1 0 0,1 0 0,0 0 0,0 0 0,-1 0 1,1 0-1,-1 0 0,1 0 0,-1 1 0,0-1 1,1 0-1,-1 1 0,0 0 0,0-1 0,0 1 0,0 0 1,0-1-1,0 1 0,0 0 0,-1 0 0,1 0 1,-1 0-1,1-1 0,-1 1 0,0 0 0,0 0 0,0 0 1,0 0-1,0 0 0,0 0 0,0 0 0,-1 2 1,0 0 25,0 0 0,0-1 0,0 1 0,0 0 0,0-1 0,-1 1 0,0-1 0,1 0 0,-1 1 0,-1-1 0,1 0 0,0 0 0,-1 0 0,0 0 0,1-1 0,-1 1 0,0-1 0,0 1 0,-6 2 0,-2-1 101,1-1-1,-1 0 0,0-1 0,0 0 1,0-1-1,-1 0 0,1-1 0,-20-1 0,-9-4 255,-40-9-1,67 12-415,10 2-53,-1 0 0,1-1 0,-1 1 0,1-1 1,0 0-1,-1 0 0,1 0 0,0 0 0,0-1 1,-4-2-1,7 4 94,0 0 0,0 0 0,0 0 0,-1 0 0,1 0 0,0 0 0,0 0 0,0 0 0,0-1 0,0 1 0,0 0 0,0 0 0,0 0 0,0 0 0,0 0 0,0 0 0,0 0 0,-1 0 1,1-1-1,0 1 0,0 0 0,0 0 0,0 0 0,0 0 0,0 0 0,0 0 0,0-1 0,0 1 0,0 0 0,0 0 0,0 0 0,0 0 0,1 0 0,-1 0 0,0 0 0,0-1 0,0 1 0,0 0 0,0 0 0,0 0 0,0 0 0,0 0 1,0 0-1,0 0 0,0 0 0,0 0 0,1-1 0,-1 1 0,0 0 0,0 0 0,0 0 0,0 0 0,0 0 0,0 0 0,0 0 0,1 0 0,-1 0 0,0 0 0,0 0 0,0 0 0,14-3 195,20 2-292,-3 1-105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13651,'-30'25'5394,"-30"37"-4040,31-32-938,-134 156 33,131-147-546,30-37 178,-17 17-967,11-17 25,5-13 321,3-7 154,2-4-145</inkml:trace>
  <inkml:trace contextRef="#ctx0" brushRef="#br0" timeOffset="1">39 125 15515,'7'6'1313,"6"2"-801,2 2-168,5 2 456,6-1-208,4 5-72,1-3-72,1 3-416,1 0-264,-3-2-536,-2-1 1720,-3-2-1040,-2-2-40,0-3-88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25 207 14299,'-4'9'1528,"2"3"-1064,-2 6-151,0 2 855,1 7-688,-1 2-72,2 1-176,1-2-200,1-3-352,0-4-176,0-9-208,0-11 512,3-2-168,1-12-145</inkml:trace>
  <inkml:trace contextRef="#ctx0" brushRef="#br0" timeOffset="1">27 64 15899,'-2'-20'1681,"2"5"-953,0 1-288,0 5 792,0 4-168,-1 6-1312,-1 5 304,2 1-128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14243,'11'17'1272,"1"11"-784,-4 2-144,2 10 777,-1 4-433,2 9-208,-4 3-24,-4 3-96,-4 0-104,-13 2-168,-8 5-120,-12 9-192,-4-2-88,-7-1-280,-3-5-144,11-5 480,3-5-104,14-34-72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9898,'0'1'1168,"0"1"-760,1-2-143,0-2 679,2 1-440,0-2-88,0 3-272,0 0-120,-3-1-72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2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12707,'-17'4'888,"0"1"-744,4-1-112,3 0 224,-2-2-16,-4-2-208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103 10146,'-37'-12'594,"-9"-2"296,0-2 0,-61-31 0,104 45-863,-1 1 0,1-1 1,0 0-1,-1 1 0,1 0 1,-1 0-1,1 0 0,-1 0 1,0 1-1,1-1 0,-1 1 1,0 0-1,0 0 1,1 0-1,-1 0 0,0 1 1,1 0-1,-1 0 0,1 0 1,-1 0-1,1 0 0,-1 1 1,1-1-1,-1 1 1,1 0-1,0 0 0,0 0 1,0 1-1,0-1 0,1 1 1,-1-1-1,-3 6 0,-24 26-13,2 1 0,-31 50 0,-39 85-35,77-131 20,-176 357 0,156-296 1,4 2 0,-25 117 0,-6 170 44,58-290-14,6 196-1,6-262-24,2 0 1,1 0-1,2 0 1,1-1-1,2 0 1,1 0 0,1-1-1,2 0 1,1-2-1,1 1 1,1-2-1,35 42 1,-12-21-36,2-3 0,48 42 1,-62-63-14,2-2 0,0-1 0,2-2 1,57 29-1,-75-43 26,1-1-1,0 0 1,1-1-1,-1 0 1,1-1 0,-1-1-1,1-1 1,0 0-1,0-1 1,0-1 0,22-3-1,9-6-1,0-1 0,63-26 0,-57 19 4,66-16 0,-93 30 19,-22 4-19,0 0 0,0-1-1,0 1 1,0-1-1,0 0 1,0 0 0,0 0-1,0-1 1,0 0 0,-1 1-1,1-1 1,0 0-1,-1-1 1,0 1 0,1-1-1,-1 1 1,0-1-1,0 0 1,-1 0 0,4-4-1,20-36-75,-2 0 0,27-68-1,-18 37 94,1 1 25,-3-1 0,-3-2-1,-4 0 1,16-89 0,-23 58 59,-5-1 0,-5-1 0,-10-170 0,-2 216 222,-26-123 0,23 155-125,-1 0 0,-2 1 0,-1 0 0,-1 1 0,-31-50 1,-58-83 534,80 121-710,1 0-1,-17-51 1,15 18-286,-14-36-387,30 93 461,-1 1 0,0 0-1,-1 1 1,-15-21 0,17 27 87,-1 1 1,0 0 0,-1 1-1,0 0 1,0 0-1,-1 1 1,1 0 0,-1 0-1,-1 1 1,1 1 0,-1-1-1,1 2 1,-1 0-1,-14-3 1,-36-4-333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0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58 9066,'-1'-5'217,"0"0"0,0 1 0,-1-1 1,0 1-1,1-1 0,-2 1 0,1 0 0,-5-7 1,6 10-163,0 0-1,-1 0 1,1 0 0,0 0 0,0 1 0,0-1 0,-1 0 0,1 0 0,0 1 0,-1-1 0,1 1 0,-1-1 0,1 1 0,0 0 0,-1 0 0,1-1-1,-1 1 1,1 0 0,-1 0 0,1 0 0,-1 1 0,1-1 0,-1 0 0,1 1 0,-1-1 0,1 0 0,0 1 0,-1 0 0,1-1 0,0 1 0,-1 0-1,0 1 1,-10 5 76,1 1 0,1 0 0,-1 0 0,1 2 0,-11 12 0,-41 56 129,28-33-126,1 3-1,-31 63 1,52-86-84,1 0 0,1 1 0,1 0 1,2 0-1,0 1 0,-4 51 0,8-36-5,2 0 1,2 0-1,2-1 0,2 1 0,1-1 0,2 0 1,18 52-1,-18-69-28,1-1 0,1 0 0,1-1 0,1 0 0,1-1 0,1 0-1,1-1 1,1-1 0,0 0 0,1-2 0,1 1 0,1-2 0,35 23 0,-50-35-14,1-1-1,0 0 1,0-1 0,0 1 0,0-1 0,0 0-1,0 0 1,1-1 0,-1 0 0,0 0-1,1 0 1,-1 0 0,1-1 0,0 0 0,-1 0-1,1 0 1,-1-1 0,1 0 0,-1 0-1,1-1 1,-1 1 0,0-1 0,0 0 0,7-4-1,4-4 5,-1-1 0,-1-1 0,1 0 0,-2-1 1,19-22-1,54-80 36,-32 34-3,-4-2 0,-4-2 1,45-114-1,-83 179-25,-1 0-1,-1-1 1,-1 0 0,0 0-1,1-28 1,-5 42-9,-1 0-1,0 0 1,0 0-1,-1 0 1,0 0 0,0 0-1,-1 0 1,0 0-1,0 0 1,-1 1 0,1-1-1,-2 1 1,1 0-1,0 0 1,-1 0 0,0 0-1,-1 0 1,1 1-1,-11-9 1,2 4-6,0 1-1,0 0 1,-1 1-1,-28-12 1,-63-17 437,65 24-341,6 2-26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13363,'-11'4'138,"1"1"0,0 0-1,0 1 1,1 0 0,0 1 0,-9 7 0,-48 51-86,56-55 39,-18 20 7,1 1 0,2 2 0,1 0-1,1 1 1,2 2 0,2 0 0,-17 43 0,28-57-41,1 0 0,1 1 0,2-1 0,0 1 0,-2 46 0,6-52-38,1 1-1,1-1 1,0 1 0,1-1 0,1 0-1,1 0 1,1 0 0,12 26 0,-14-34-11,1 0 1,0 0 0,1-1-1,0 0 1,0 0 0,1 0 0,0-1-1,0 0 1,1 0 0,-1-1-1,13 8 1,-15-11-1,1-1 0,-1 1 0,1-1 0,0 0 0,0 0 0,-1 0 0,1-1 0,0 0 0,0 0 0,0-1 0,1 0 0,-1 0 0,0 0 0,0 0 0,0-1 0,0 0 0,0-1 0,-1 1 0,1-1 0,8-4 0,-2 0 9,-1-1 0,0 0 0,0-1 0,0 0 1,-1 0-1,0-1 0,-1-1 0,0 0 0,11-16 0,-1-1 29,-2 0 0,25-54 0,-27 46-81,-2 0 0,-1-1 0,-2-1 0,-1 1 0,-2-1 0,-2-1 0,-1 1 0,-2-1-1,-4-58 1,2 88-25,-2 1 0,1-1 0,-1 1 0,0-1 0,0 1 1,-1 0-1,-6-12 0,8 17 46,0 1 0,0-1 0,0 1 0,0 0 0,0-1 0,0 1 1,0 0-1,0 0 0,0 0 0,-1 0 0,1 0 0,0 0 0,-1 0 0,1 0 1,-1 0-1,1 1 0,-1-1 0,1 1 0,-1-1 0,0 1 0,1 0 1,-1-1-1,0 1 0,1 0 0,-1 0 0,0 0 0,1 0 0,-1 0 1,0 1-1,1-1 0,-1 0 0,1 1 0,-1-1 0,0 1 0,1 0 1,-1-1-1,1 1 0,0 0 0,-1 0 0,-1 2 0,-24 18-314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13035,'3'-23'1856,"0"17"-945,0 15-187,6 164 752,-6-91-1255,2 34-19,10 171-23,-13-275-267,1-19 39,4-32 6,-5 26 22,80-487-186,-78 475 202,1 1 13,-2 1 0,0 0 0,-2-45 0,-1 68-8,0 0 0,0 0 0,0 0 0,0 0 0,0 0 0,0 0 0,0 0 0,-1 0 0,1 0 0,0 0 0,0 0 1,0 0-1,0 0 0,0 0 0,0 0 0,0 0 0,0 0 0,0 0 0,0 0 0,0 0 0,0 0 0,0 0 0,-1 0 1,1 0-1,0 0 0,0 0 0,0 0 0,0 0 0,0 0 0,0 0 0,0 0 0,0 0 0,0 0 0,0 0 1,0 0-1,0 0 0,0-1 0,0 1 0,0 0 0,0 0 0,-1 0 0,1 0 0,0 0 0,0 0 0,0 0 0,0 0 1,0 0-1,0 0 0,0 0 0,0 0 0,0 0 0,0-1 0,0 1 0,0 0 0,0 0 0,-4 11-7,-5 20-9,-25 124 135,-23 256-1,57-406-110,-1 8 16,0 1 1,1-1-1,1 18 1,2-25-114,0-7-30,3-11-92,-3 3 185,0 1 0,-1-1 0,0 0 1,-1 0-1,0 0 0,0-1 0,-1-12 0,-13-43-131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3:0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 10346,'-20'2'149,"-1"1"0,0 1 0,1 0 0,-1 2 0,1 0 0,1 2-1,-1 0 1,1 1 0,1 1 0,0 0 0,0 2 0,-20 17 0,0 3-21,1 1 0,2 2 0,2 2 1,-31 44-1,43-52-37,2 1 1,1 1 0,1 1-1,2 1 1,1 0 0,1 1-1,2 0 1,2 1 0,1 0-1,2 0 1,1 1-1,0 38 1,4-45-55,2 0 0,1 0-1,2 0 1,0 0 0,2 0 0,1-1-1,1 0 1,2-1 0,1 1-1,0-2 1,2 0 0,2 0 0,0-1-1,1-1 1,25 27 0,-28-36-32,1-1 0,1-1 1,0 0-1,0-1 0,2-1 0,-1-1 1,2 0-1,-1-1 0,1-1 0,0 0 1,1-1-1,0-2 0,0 0 0,23 3 1,-21-5 3,1-2 1,0 0 0,0-1 0,-1-2 0,1 0 0,0-1-1,-1-1 1,0-1 0,0-1 0,0-1 0,-1-1 0,32-17 0,-18 5 15,-1-1 0,0-2 1,-2-2-1,43-43 1,-28 19 37,75-102 0,-93 110-59,-2-1 1,-2-1-1,-1-1 0,-2-1 1,-3-1-1,-1-1 0,-3-1 1,-1 0-1,-3 0 1,5-55-1,-14 82-23,0 0-1,-1-1 1,-1 1 0,-1-1 0,-9-34 0,10 49 8,-1 0-1,0 1 1,0 0 0,-1-1 0,0 1 0,0 0 0,0 0 0,-1 0 0,0 1-1,0-1 1,0 1 0,-1 0 0,0 0 0,0 1 0,0-1 0,0 1-1,-1 0 1,1 0 0,-1 1 0,0 0 0,-12-5 0,6 5 80,0 1 0,0 0-1,0 1 1,0 0 0,-1 0 0,-18 3 0,-73 15-16,25-1 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786 192 11114,'-155'64'2277,"101"-40"-2164,2 2-1,1 3 1,-90 67 0,124-83-96,1 2-1,0 0 1,1 0 0,1 2 0,0 0-1,1 0 1,1 1 0,1 1 0,1 0-1,0 0 1,1 1 0,1 0 0,-9 40-1,-3 77-1,2-12 1,-35 103 6,2-18 13,48-196-24,1 1-1,0-1 0,1 1 1,0 0-1,1 0 0,1 0 1,1-1-1,0 1 0,0 0 0,2-1 1,0 1-1,0-1 0,1 0 1,9 16-1,62 104 27,14 28-5,-71-123 0,-1 2 0,14 50 0,-19-44-2,-9-27 52,2 0-1,0-1 0,13 29 0,-15-42-55,-1 0-1,1-1 0,0 1 0,0 0 1,1-1-1,0 0 0,0 0 0,0 0 1,0-1-1,1 0 0,0 0 0,0 0 0,0-1 1,8 4-1,2-1 1,1 0 0,-1-2 0,1 0 0,0 0 0,30 1 0,87-6 80,-88-2-78,61 6 1,-92-1-31,0 0 0,1 1 0,-1 1 0,0 0 1,0 1-1,-1 0 0,27 15 0,-28-12-22,0-1 1,1 0-1,0-1 0,0-1 0,1 0 1,-1-1-1,1-1 0,0 0 0,25 2 1,21-3-18,1-3 0,-1-2 0,114-21 0,-159 21 60,1 1 0,-1 0 0,0 2 0,1 0 0,28 4 0,-32-3-15,-1-1 0,1 0 0,-1-1 0,1-1 0,-1 0 0,1 0 0,-1-1 0,0-1 0,18-7 0,13-9 31,49-31 1,-32 18-12,-38 21 14,68-40 32,-79 44-43,0 0 1,0-1-1,-2 0 1,1-1 0,15-19-1,1-11 280,42-80-1,9-51-32,43-81-114,-86 197-84,-17 29-58,-1-1 1,-1-1-1,22-58 1,-27 50-37,-1 0 1,-2-1 0,-2 0 0,-1 0 0,-2 0-1,-2 0 1,-1 0 0,-7-38 0,5 55 20,-1 1 0,-2 0 0,0 0 1,-1 0-1,-13-25 0,4 16 10,-1 0-1,-31-38 1,15 20-2,3-1 1,-46-94-1,23 39-5,47 90 13,-1 0 1,0 1-1,-1-1 0,-1 1 0,0 1 0,0 0 1,-1 0-1,0 1 0,-1 0 0,0 1 0,0 0 1,-1 1-1,0 0 0,0 1 0,0 0 0,-1 1 0,-26-7 1,-115-23 167,95 24-177,1-3 0,0-2 0,-69-30-1,-28-18-132,125 54 61,-1 1 0,0 2-1,-39-4 1,-157-2 497,208 13-374,8-4 57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46 12019,'-1'-3'101,"0"0"0,0 1 0,0-1 0,-1 1 0,1-1 1,-1 1-1,1 0 0,-1-1 0,0 1 0,0 0 0,0 0 1,0 1-1,0-1 0,-1 0 0,1 1 0,0-1 0,-1 1 1,1-1-1,-1 1 0,0 0 0,1 0 0,-1 1 0,-5-2 1,3 2-20,1 0 1,-1 0 0,1 1 0,-1-1 0,0 1-1,1 0 1,-1 0 0,1 1 0,0-1 0,-1 1-1,1 0 1,0 0 0,0 0 0,-4 4 0,-9 7 54,1 1 1,1 0 0,1 1 0,0 1-1,1 0 1,0 1 0,1 0 0,2 1 0,-11 22-1,14-24-117,1-1 0,1 1 0,1 0 0,0 0 0,1 1 0,0-1 0,2 1 0,0-1 0,0 1 0,3 16 0,-1-24-20,0-1 0,0 1 0,1-1 0,0 0 0,0 1 0,1-1 0,0-1 0,1 1 0,-1 0 0,2-1 0,-1 1 0,1-1 0,0-1 0,0 1 0,1-1 0,0 1 0,0-2 0,0 1 0,1-1 0,0 0 0,9 5 0,-10-7 1,0 0-1,1-1 1,0 1-1,-1-2 1,1 1-1,0-1 1,0 0-1,0 0 1,0-1-1,11 0 1,-7-1 2,0-1 1,0 0 0,0-1 0,0 0-1,20-9 1,-1-4 14,-1-1 0,0-1 0,34-29 0,-34 24-7,-1-2 0,-1 0-1,43-53 1,-61 67 1,0 0-1,-1-1 0,0-1 1,-2 1-1,1-1 1,-1 0-1,-1 0 1,0-1-1,-1 0 1,-1 0-1,0 0 1,2-27-1,-5 37 17,0-1 0,0 1 0,-1 0 0,1 0 0,-1 0 0,0-1 0,0 1 0,0 0 0,-1 0-1,0 0 1,1 1 0,-1-1 0,-1 0 0,1 1 0,0-1 0,-1 1 0,0 0 0,0-1 0,0 1 0,-6-4-1,4 3 29,-1 1-1,1 1 1,-1-1-1,0 1 1,1 0-1,-1 0 1,0 1-1,0 0 1,0 0-1,-1 0 1,1 1-1,0 0 1,-11 1-1,-3 1-218,1 1-1,-1 1 1,1 0-1,0 2 0,-36 15 1,32-10-61,1-8-68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15067,'6'-6'984,"2"5"-864,1 2-72,0 11 217,3 8-81,3 7-128,1-1-32,4 4 32,-2 2-24,5-4 0,2 0 0,-3-6-24,0-4-104,4-10-160,-3-8-305,5-5 441,0-7-48,-1-11-88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14803,'-10'9'1056,"-1"10"-816,-4 3-80,-3 10 377,-1 5-217,-7 12-120,0 7-48,1 8-24,-1 4-8,4-4-160,2-1-152,4-8-280,3-6-401,8-21 681,5-25-96,-3-12-152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14579,'-6'10'1376,"6"-7"-911,6-6-233,14-4 808,12-4-432,18-3-248,10-3-112,13-5-160,5-3-88,5 3-184,-2 2-128,-7 7-304,-10 7-128,-21 9 520,-11 4-128,-17 4-161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17372,'14'0'1120,"12"-6"-984,1-5-64,10-1 280,5 2-728,7-1-296,-1 1 1984,-6 0-1328,-6 5 40,-18 4-24</inkml:trace>
  <inkml:trace contextRef="#ctx0" brushRef="#br0" timeOffset="1">1 250 14075,'21'0'1096,"6"-3"-696,5-2-160,5-2 224,5-4-167,-1 1-401,1-4 304,-11 4-88,-5 3-56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17948,'2'-15'1456,"-1"13"-968,-2 9 200,1 9-232,-2 4-207,1 5-97,1 11-224,0 4-88,0 8-201,0-1-87,0-3-184,0-4-104,1-4 24,-1-4 352,-1-16-136,1-15-64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15547,'-4'16'1209,"14"-10"-793,1-6-160,8-2 592,7-2-368,4-5-208,4-1-104,2 2-280,1-2-256,-7 4-392,-1 2 608,-12 4-176,-4 3-136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14083,'0'2'517,"-1"0"0,1 1 1,0-1-1,-1 0 0,1 0 0,0 1 0,0-1 1,1 0-1,0 3 0,-1 7-140,-3 49 509,1-37-736,2-1-1,1 29 1,-1-52-151,0 0 0,0 0 0,0 1 0,0-1 0,0 0 1,0 1-1,0-1 0,0 0 0,1 0 0,-1 1 0,0-1 0,0 0 0,0 0 0,0 1 0,0-1 0,0 0 0,0 0 0,1 1 0,-1-1 1,0 0-1,0 0 0,0 0 0,1 1 0,-1-1 0,0 0 0,0 0 0,1 0 0,-1 0 0,0 0 0,0 0 0,1 1 0,-1-1 0,1 0 0,8-5-24,12-16 6,-18 17 22,19-22-2,24-26 32,-41 48-27,0 0 1,0 0 0,0 0-1,0 0 1,0 1-1,1 0 1,0 0 0,8-3-1,-13 6-7,0-1 0,1 1-1,-1 0 1,1-1 0,-1 1 0,0 0 0,1 0-1,-1 0 1,1 0 0,-1 0 0,0 0-1,1 0 1,-1 1 0,0-1 0,1 0 0,-1 1-1,0-1 1,1 1 0,-1 0 0,0-1-1,0 1 1,1 0 0,0 1 0,0 0-4,-1 0 1,1 0-1,0 0 1,-1 0-1,1 1 1,-1-1-1,0 0 1,0 1 0,0 0-1,0-1 1,0 4-1,1 6-12,0 0 0,-1 0-1,0 0 1,-2 16 0,-1-6-290,-1 0-1,-6 27 1,9-49 301,-1 0 0,1 0 0,0 0 0,0 0 0,0 0 0,0 0 0,0 0 1,0 0-1,0 0 0,-1 0 0,1 0 0,0 0 0,0 0 0,0 0 0,0 0 0,0 0 0,0 0 0,-1 0 0,1 0 0,0 0 0,0 0 0,0 0 0,0 0 0,0 0 0,0 0 0,0 0 0,-1 0 0,1 0 0,0 0 0,0 0 0,0 0 0,0 0 0,0 0 0,0-1 0,0 1 0,0 0 0,0 0 0,-1 0 0,1 0 1,0 0-1,0 0 0,0 0 0,0-1 0,0 1 0,0 0 0,0 0 0,0 0 0,0 0 0,0 0 0,0 0 0,0 0 0,0-1 0,0 1 0,0 0 0,0 0 0,0 0 0,0 0 0,0 0 0,0 0 0,0-1 0,0 1 0,0 0 0,0-15-222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35 12979,'0'-2'283,"-2"-18"378,2 19-614,0 1-1,0-1 1,0 1-1,0-1 0,0 1 1,0-1-1,0 1 1,0 0-1,0-1 0,0 1 1,0-1-1,0 1 1,-1-1-1,1 1 0,0 0 1,0-1-1,0 1 1,-1 0-1,1-1 0,0 1 1,-1-1-1,1 1 1,0 0-1,-1 0 1,1-1-1,0 1 0,-1 0 1,1 0-1,0-1 1,-2 1-1,-3 33 1959,5-28-1791,-20 173 2027,-27 310-290,-9 106-1555,53-651-656,54-296-248,3-31-906,-54 377 1364,1-25-114,0 31 157,-1 0-1,0 0 1,0 0-1,0 0 0,0 0 1,0 0-1,-1 0 1,1 0-1,0 0 1,0-1-1,-1 1 1,1 0-1,-1 0 1,1 0-1,-1 0 1,1 1-1,-1-1 0,1 0 1,-1 0-1,-1-1 1,2 2 8,-1 0 0,0 0 0,1 1 1,-1-1-1,0 0 0,1 0 0,-1 1 0,1-1 0,-1 0 1,0 0-1,1 1 0,-1-1 0,1 1 0,-1-1 1,1 1-1,-1-1 0,1 1 0,-1-1 0,1 1 0,0-1 1,-1 1-1,1-1 0,0 1 0,-1 0 0,1-1 0,0 1 1,0 0-1,-1 0 0,-7 23 68,7-22-57,-9 36 180,2 0 0,-6 60 0,4 81 302,7-110-310,-3 19 17,-1 62 49,16-298-2094,1-16-715,-11 156 2238,0 12 44,1 1 162,-4 15-249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 16179,'-1'0'124,"-10"14"1743,11-14-1828,0 1 0,0-1 0,0 1-1,0 0 1,1-1 0,-1 1 0,0-1 0,1 1 0,-1-1 0,0 1-1,1-1 1,-1 1 0,1-1 0,-1 1 0,1-1 0,-1 0 0,1 1 0,-1-1-1,1 0 1,-1 1 0,1-1 0,-1 0 0,1 0 0,-1 1 0,1-1-1,0 0 1,-1 0 0,1 0 0,-1 0 0,2 0 0,11 3 118,1 0 1,-1-1-1,1 0 1,-1-2 0,1 1-1,0-2 1,14-1-1,95-20 111,-91 14-561,1-1 0,-2-2 0,61-28 0,-90 38 189,0 0 0,1-1 0,-1 1 0,0-1 0,0 0 0,0 1 0,0-1 0,0 0 0,0 0 0,0 0 0,0 0 0,1-3 0,-3 5 79,0-1-1,0 1 1,0-1 0,0 1-1,0 0 1,0-1 0,0 1-1,0-1 1,0 1-1,0 0 1,0-1 0,0 1-1,0 0 1,0-1 0,0 1-1,0-1 1,0 1-1,0 0 1,0-1 0,-1 1-1,1 0 1,0-1 0,0 1-1,0 0 1,-1-1-1,1 1 1,0 0 0,-1-1-1,-1 0-21,1 0 0,-1 1 0,1-1 0,-1 0 0,1 1 0,-1-1-1,0 1 1,1-1 0,-1 1 0,-3 0 0,-28-1-594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11707,'1'1'142,"-1"0"0,1 0 0,0 0 1,0-1-1,-1 1 0,1 0 0,0 0 1,0 0-1,0-1 0,0 1 0,0 0 1,0-1-1,0 1 0,0-1 0,0 1 1,2 0-1,23 6 1224,-14-4-515,8 2-35,-11-2-474,0-1 0,0 1 0,0 1 0,0 0 1,15 9-1,-21-11-307,-1-1 1,0 2-1,0-1 1,0 0 0,0 0-1,0 1 1,0-1-1,-1 1 1,1-1-1,-1 1 1,1-1 0,-1 1-1,0 0 1,0 0-1,-1 0 1,1 0-1,0 0 1,-1 0-1,0 0 1,0 0 0,0 0-1,0 0 1,-1 4-1,0 3 8,-2 0 1,1 0-1,-1 0 0,-1-1 0,1 1 0,-2-1 0,1 0 0,-1 0 0,-1 0 0,-6 8 1,-11 12 118,-35 34 0,2-9 83,-12 14 44,67-67-285,0 0 1,-1 0 0,1 1 0,0-1 0,0 0 0,1 1-1,-1-1 1,0 1 0,0-1 0,1 1 0,-1-1 0,0 3-1,1-3-2,0-1-1,0 1 1,0-1-1,0 0 1,1 1-1,-1-1 0,0 0 1,0 1-1,0-1 1,0 1-1,1-1 1,-1 0-1,0 1 1,0-1-1,1 0 0,-1 1 1,0-1-1,0 0 1,1 0-1,-1 1 1,0-1-1,1 0 0,-1 0 1,0 1-1,1-1 1,-1 0-1,1 0 1,-1 0-1,0 0 1,1 0-1,5 1 2,-1 0 0,0-1 1,1 0-1,-1 0 0,9-1 0,-12 0-4,112-17-160,-79 11-133,1 1 0,68-2 0,-81 10 90,-9 3-75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14371,'-7'0'1296,"2"-2"-872,4 1-192,1 4 505,0 8-145,1 12-208,1 4-88,-1 11-248,-1-1-128,0 4-208,-1 0-72,-1-4 344,-2-6-88,0-11-96,-1-4-64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14819,'-5'7'1128,"5"0"-1016,0 0-144,0-1 136,3 1 201,0-5-257,4-4-48,0-4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12955,'12'-6'1480,"2"0"-976,5-2-240,1-2 1561,5 1-1569,1 1-88,0-2-192,1 4-144,-5 0-376,-4 5-337,-10 1 673,-8 1-144,-9 6-184</inkml:trace>
  <inkml:trace contextRef="#ctx0" brushRef="#br0" timeOffset="1">6 188 13059,'0'6'1016,"4"0"-688,5-2-88,8-2 352,6-2-144,7-6-224,3-1-168,1-5-312,4-2 328,-1-5-128,-3-4-104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13491,'0'0'42,"0"0"1,1 1-1,-1-1 1,0 0-1,1 0 1,-1 1-1,0-1 1,1 0-1,-1 0 1,1 0-1,-1 0 1,0 0 0,1 1-1,-1-1 1,1 0-1,-1 0 1,0 0-1,1 0 1,-1 0-1,1 0 1,-1 0-1,1 0 1,-1-1-1,0 1 1,1 0-1,-1 0 1,1 0-1,-1 0 1,0 0-1,1-1 1,-1 1-1,1 0 1,-1 0-1,1-1 1,11-12-7,-9 9 107,30-41 181,-2-2 1,-2 0-1,-2-2 0,23-60 1,-45 103-298,-3 11-9,-1 5-4,0 0 1,-1-1-1,0 1 0,-1-1 1,-3 18-1,0 2-9,-1 8-6,-5 87-526,12-117 445,2-12-45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13555,'0'4'219,"-1"-1"0,0 0 0,1 0-1,-1 0 1,0 1 0,-1-1 0,-1 4 0,-5 12 234,7-17-407,-2 7 22,1 1 0,-1-1 0,1 0 0,1 1 0,0-1 0,0 1 0,2 16 0,-1-25-66,0 0 0,0 0 0,1 0 1,-1 0-1,1 0 0,-1 0 0,0-1 1,1 1-1,0 0 0,-1 0 0,1-1 0,-1 1 1,1 0-1,0-1 0,-1 1 0,1-1 1,0 1-1,0-1 0,0 1 0,-1-1 0,1 1 1,0-1-1,0 0 0,0 1 0,0-1 1,0 0-1,0 0 0,0 0 0,0 0 0,-1 0 1,1 0-1,0 0 0,0 0 0,0 0 1,0 0-1,0 0 0,0-1 0,0 1 0,0 0 1,-1-1-1,1 1 0,1-1 0,6-2 6,-1-1-1,1 1 1,10-8-1,-17 10-7,92-70-12,-20 14-61,-59 51 32,-14 6 41,0 0-1,0 0 0,0 0 0,0 0 1,1 1-1,-1-1 0,0 0 0,0 0 1,0 0-1,0 1 0,0-1 0,1 0 1,-1 0-1,0 0 0,0 1 0,0-1 1,0 0-1,0 0 0,0 0 0,0 1 1,0-1-1,0 0 0,0 0 0,0 0 1,0 1-1,0-1 0,0 0 0,0 0 1,0 1-1,0-1 0,0 0 0,0 0 0,0 0 1,0 1-1,-1-1 0,-12 28 4,12-24 6,-13 21 7,4-7-181,1 0 0,-11 28 0,19-34 105,7-7-43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15347,'2'2'212,"0"0"-1,0 0 0,1 0 1,-1 1-1,-1-1 0,1 1 1,0-1-1,-1 1 0,1 0 1,-1 0-1,2 4 0,5 9 171,5 4-285,0-1 1,2 0-1,0-1 0,28 25 0,-37-37-137,1 0 0,0-1-1,0 0 1,0 0 0,0 0-1,1-1 1,0 0-1,0-1 1,0 0 0,0 0-1,1 0 1,-1-1-1,1-1 1,0 1 0,14-1-1,-20-1-100,0 0-1,0-1 1,1 0-1,-1 0 1,0 0-1,0 0 1,0 0-1,0-1 1,0 1-1,0-1 1,-1 0-1,1 0 1,0 0-1,-1 0 1,0 0-1,1 0 1,2-5-1,1-1-220,0-1-1,-1 1 1,0-1-1,5-15 1,4-15-517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13763,'-3'11'453,"-1"0"0,0 0 1,0 0-1,-7 11 0,-7 15 354,-50 130 842,-37 94-1073,99-240-1173,6-21 561,0 0 0,0 0 0,-1 1 0,1-1-1,0 0 1,0 0 0,0 1 0,0-1 0,0 0 0,0 1 0,-1-1 0,1 0 0,0 0-1,0 1 1,0-1 0,0 0 0,0 1 0,0-1 0,0 0 0,0 1 0,0-1 0,0 0 0,0 0-1,1 1 1,-1-1 0,0 0 0,0 1 0,0-1 0,0 0 0,0 0 0,0 1 0,1-1 0,-1 0-1,0 0 1,0 1 0,0-1 0,1 0 0,-1 0 0,0 0 0,1 1 0,3-4-424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94 245 13187,'18'-1'1359,"-17"1"-1325,-1 0-1,0 0 1,1 1-1,-1-1 1,0 0-1,1 0 0,-1 0 1,0 1-1,0-1 1,1 0-1,-1 0 1,0 1-1,0-1 1,0 0-1,1 1 0,-1-1 1,0 0-1,0 1 1,0-1-1,0 0 1,0 1-1,0-1 1,1 0-1,-1 1 1,0-1-1,0 0 0,0 1 1,-1 3 134,0 0 1,0 0-1,0 0 0,0 0 1,-1 0-1,-2 4 0,0 2 143,3-8-262,-98 266 1985,96-255-2103,7-21 618,8-27 233,-10 31-953,7-21 317</inkml:trace>
  <inkml:trace contextRef="#ctx0" brushRef="#br0" timeOffset="1">163 112 11819,'12'-40'1864,"-5"11"-752,-4 5-448,-3 10 1897,-3 9-1401,-3 10-304,0 6-168,-2 9-600,1 0-376,-2 0-2280,0-1 2280,1-16-320,-1-12-209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15523,'0'3'129,"-1"0"34,0 0 0,0 0 0,1 0 0,-1 0 0,1 0-1,0 0 1,0 6 0,1-8-120,-1-1 0,0 1 0,1 0 0,-1 0 0,1 0 0,-1 0 0,1-1 0,-1 1 0,1 0 0,0 0 0,-1-1 0,1 1 0,0-1 0,0 1 0,0 0 0,-1-1 0,1 0 0,0 1 0,0-1 0,0 1 0,0-1 0,0 0 0,0 0 0,0 1 0,0-1 1,0 0-1,0 0 0,1 0 0,40 3 458,0-1 0,1-2 0,52-8 0,124-31 443,-19-14-600,-32 8-250,-149 42-77,-13 5 6,-12 6 13,-15 7 3,-1-2 0,0-1 0,-46 19 0,43-21-14,-29 10 3,0-2 0,-62 12-1,-29 7 22,138-35-47,0 1-1,0 0 1,1 0-1,-1 1 0,-11 7 1,17-10-3,0-1 0,0 1 0,0 0 0,1-1 0,-1 1 0,0 0 0,0-1 0,1 1 0,-1 0 0,0 0 0,1 0 0,-1 0 0,1-1 0,-1 1 0,1 0 1,0 0-1,-1 0 0,1 0 0,0 0 0,0 0 0,-1 0 0,1 0 0,0 0 0,0 0 0,0 0 0,0 0 0,0 1 0,1-1 0,-1 0 0,0 0 0,0 0 0,1 0 0,-1 0 0,0-1 0,1 1 0,-1 0 0,1 0 0,0 0 0,-1 0 0,1 0 0,0-1 0,-1 1 0,1 0 0,0 0 0,0-1 1,-1 1-1,1-1 0,0 1 0,0-1 0,0 1 0,1 0 0,4 2-8,-1 0 1,1-1-1,0 1 1,0-1 0,0 0-1,0-1 1,0 0-1,1 1 1,-1-2 0,0 1-1,1-1 1,-1 0-1,0-1 1,1 1-1,-1-1 1,8-2 0,5-2-12,-1 0 1,0-1 0,0-1 0,20-11 0,50-33-62,37-17-65,-119 66 129,-1-1 0,1 2 0,0-1 0,0 0 0,9 0-1,-14 1 13,1 1 0,-1 0 0,0 0-1,0 0 1,1 0 0,-1 0-1,0 1 1,0-1 0,1 0 0,-1 0-1,0 1 1,0-1 0,0 1-1,0-1 1,1 1 0,-1 0 0,0-1-1,0 1 1,0 0 0,0 0-1,0-1 1,-1 1 0,1 0-1,0 0 1,0 0 0,0 0 0,-1 0-1,1 1 1,-1-1 0,1 0-1,-1 0 1,1 2 0,0 2-9,-1-1 0,1 1 1,-1 0-1,0 0 0,-1-1 1,1 1-1,-1 0 0,0 0 0,0-1 1,0 1-1,-1-1 0,1 1 0,-1-1 1,-1 0-1,1 0 0,-4 6 1,2-4-27,1-1 1,-2 1 0,1-1 0,0 0-1,-1 0 1,0-1 0,0 0 0,0 1-1,-1-2 1,1 1 0,-8 3 0,10-6-9,0 0-1,0 0 1,0 0 0,0 0 0,0-1 0,0 1 0,0-1 0,0 0-1,0 0 1,0 0 0,0 0 0,0-1 0,0 1 0,0-1 0,0 0-1,1 0 1,-1 0 0,0 0 0,0 0 0,1-1 0,-1 1 0,0-1 0,-4-3-1,0-2-23,0 0 0,0-1-1,0 0 1,1 0-1,-10-17 1,-14-30-280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4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1006 47 10986,'-165'-20'1129,"-68"-5"-605,203 24-449,1 1-1,0 2 1,0 0 0,0 3-1,-52 13 1,69-14-43,1 1-1,-1 0 1,1 1 0,0 1-1,0 0 1,1 0 0,-1 1 0,2 0-1,-1 0 1,1 1 0,1 1-1,-1 0 1,2 0 0,-14 21 0,2 6 39,1 1 1,2 0 0,-15 50 0,7-5-19,-21 128 1,7 90-39,10 397 37,30-603 7,5 0 0,3-1 0,29 122 0,-24-157-8,3-1 0,2-1 0,2 0 0,3-2 0,2-1 0,45 66-1,-52-93-39,1-2-1,1 0 0,1-1 0,1-1 1,54 39-1,-27-28 2,1-2 1,76 33-1,-90-48-20,2-2 1,0-1-1,0-2 0,1-1 1,50 5-1,-58-13 2,0-1 0,0-2-1,0-1 1,0-1 0,0-2 0,-1-1-1,38-11 1,-19-1 2,-1-1-1,0-3 1,-1-2 0,67-43-1,-46 18 4,-1-2-1,69-67 0,-110 92-1,-1-2 0,-1-2-1,-2 0 1,-1-1 0,-1-1-1,-2-1 1,-1-2 0,-1 1-1,23-67 1,-17 20 31,-4-1-1,-4-1 0,7-94 1,-3-255 132,-22 146-44,-2 208-68,-24-127 0,24 181-43,-1 0 1,-1 1 0,-1 0 0,-1 0 0,-1 0-1,-1 1 1,-1 0 0,-1 1 0,0 0 0,-29-32 0,9 19 7,-2 1 1,-2 2 0,-74-49 0,-132-58 2,26 15 1925,70 34-1002,84 51-447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4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11482,'-73'12'1488,"-22"3"-712,89-15-750,0 1 0,0 0 1,0 0-1,0 1 0,0-1 1,0 2-1,1-1 0,-1 0 1,1 1-1,-1 0 0,1 0 1,0 1-1,0-1 0,-6 7 1,3-1 1,-1 1 0,1 1 0,1-1 0,0 1 1,-10 22-1,4-4 40,0 1 1,3 1 0,0 0 0,2 0 0,-5 44-1,8-34-13,2 1-1,2 0 0,6 72 0,2-65-7,1 0 0,3-1-1,1-1 1,3 0 0,2 0-1,29 57 1,-40-94-36,0 0 0,0 0 0,1 0 0,0 0 1,1-1-1,0-1 0,13 13 0,-16-17-4,1-1-1,0 1 1,-1-1-1,1 1 1,0-2 0,1 1-1,-1-1 1,0 0-1,1 0 1,-1-1 0,1 1-1,0-1 1,-1-1-1,13 0 1,-8-1 9,-1 0 0,1-1-1,0-1 1,-1 0 0,0 0 0,0-1-1,0 0 1,0-1 0,0 0 0,-1-1-1,0 0 1,0 0 0,14-14 0,-4 1 32,0-1 0,-1-1 0,-1-1 0,18-29 0,-13 13 9,-2 0-1,-1-1 1,-2 0-1,-2-2 1,13-53-1,-14 30-33,-3-1 0,6-117 0,-15 156-57,-2 0 0,-1 0 0,-1-1 0,-2 1-1,-10-40 1,12 59 16,0 0 0,-1 0 0,0 1 0,0 0 0,0-1 0,-1 1 0,0 1 0,-1-1 0,1 0 0,-1 1 0,-5-5 0,6 7-2,-1 0 0,1 0 0,-1 1 0,0-1 0,1 1 0,-1 0 0,0 1 0,0-1 0,0 1 0,0 0 0,-1 0 0,1 0 0,0 1 0,0 0 0,-1 0 0,-8 1 0,2 1-31,0 0 0,0 1-1,0 1 1,1-1 0,-1 2 0,1 0 0,-15 8-1,-7 8-149,-30 24-1,-18 12-93,60-45 164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9:05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55 8394,'-3'-5'165,"0"1"0,0 0 0,0 0 1,-1 0-1,0 0 0,0 0 0,0 1 0,0 0 0,-1 0 1,1 0-1,-1 0 0,-6-2 0,7 4-49,0-1-1,1 2 0,-1-1 1,0 0-1,0 1 0,0 0 1,0 0-1,0 0 0,1 0 1,-1 1-1,0-1 0,0 1 1,0 0-1,1 0 0,-1 0 1,0 1-1,-6 3 0,-1 2 107,0 0 0,1 1 0,0 0 0,0 0 0,0 2-1,1-1 1,1 1 0,-1 0 0,-10 19 0,4-4 59,1 1 0,1 1 0,-11 33-1,10-17-139,2 1 0,2 0-1,2 1 1,2 0 0,0 47 0,5-22-31,4 0 1,17 107 0,-12-133-72,2 0 1,30 84 0,-33-109-20,1-1 0,1 0 0,1-1 0,0 0 0,1 0 0,1-1 0,1 0 1,0-2-1,18 17 0,-27-27-4,0-1 0,1 1 0,0-1 0,-1 0 0,1 0 0,1 0 0,-1-1 0,0 0 1,0 0-1,1 0 0,-1 0 0,1-1 0,0 0 0,-1 0 0,1-1 0,0 0 0,-1 0 0,1 0 0,0 0 1,0-1-1,-1 0 0,1 0 0,-1-1 0,1 0 0,-1 0 0,1 0 0,-1 0 0,0-1 0,0 0 0,8-5 1,5-8 60,-1 0 0,0-1 0,-1-1 0,0 0 1,-2-1-1,0-1 0,-1 0 0,-1-1 1,9-23-1,6-18 156,34-126 0,-42 113-144,16-125-1,-30 149-100,-2 0 1,-2 0-1,-9-74 0,5 108-17,0-1 0,0 1 0,-2 0 0,0 0 0,-1 0 1,0 0-1,-16-26 0,19 39 1,1-1 0,-2 1-1,1-1 1,0 1 0,-1 0 0,0 0 0,0 1 0,0-1 0,0 1 0,-1 0-1,1 0 1,-1 0 0,0 1 0,1 0 0,-1 0 0,-1 0 0,1 0-1,0 1 1,0 0 0,0 0 0,-1 0 0,1 0 0,-1 1 0,1 0 0,0 0-1,-1 1 1,1 0 0,0 0 0,-6 1 0,-2 2-81,1 1 0,0 0 1,0 0-1,0 1 0,0 1 0,1 0 1,-14 12-1,3-1-78,1 2 0,-25 28 0,10-3-98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344 410 12771,'0'-3'171,"1"0"0,-1 0 1,1 0-1,-1 0 0,0 0 0,0 1 1,-1-1-1,1 0 0,0 0 1,-1 0-1,0 0 0,0 1 0,0-1 1,0 0-1,0 1 0,0-1 0,-1 0 1,1 1-1,-1 0 0,1-1 1,-1 1-1,0 0 0,0 0 0,0 0 1,-1 0-1,1 0 0,-4-2 1,2 2-60,0 0 0,0 1 1,0-1-1,0 1 1,0 0-1,-1 0 1,1 0-1,0 1 0,0 0 1,-1-1-1,1 1 1,0 1-1,0-1 1,-1 1-1,1 0 1,0 0-1,0 0 0,-5 2 1,-5 3-51,1 1-1,1 0 1,-1 1 0,1 0-1,0 1 1,1 1 0,-17 16-1,12-8-87,1 0-1,0 1 0,-22 40 1,31-49-11,1 0 1,1 1 0,0 0 0,0 0-1,-3 18 1,7-27 26,0 0 1,-1 0-1,1 0 1,0-1-1,0 1 1,0 0-1,0 0 0,1 0 1,-1 0-1,0-1 1,1 1-1,-1 0 1,1 0-1,0-1 0,0 1 1,0 0-1,1 2 1,0-3 3,0 0 0,-1 0 0,1 0 0,-1 0 0,1 0 0,0-1 0,0 1 0,-1-1 0,1 1 0,0-1 0,0 0 0,0 0 0,-1 1 0,1-1 0,0-1 0,0 1 1,0 0-1,-1 0 0,1-1 0,0 1 0,0-1 0,2 0 0,5-3-3,-1 1 0,1-1 0,-1-1 0,0 0 0,0 0 0,0 0 0,-1-1 0,0 0 1,0-1-1,-1 1 0,1-1 0,7-11 0,2-5 19,-1-1-1,24-47 1,-25 39 50,-1 0 0,-1-1 0,-2 0 0,-1-1-1,-2 0 1,-1-1 0,2-68 0,-8 94-30,0 1 0,-1 0 1,0-1-1,0 1 0,-1 0 0,0 0 0,-6-15 1,7 21-26,0 0 0,0 0 0,0 0 0,-1 0 0,1 0 1,0 0-1,-1 1 0,1-1 0,-1 0 0,0 1 0,0-1 1,1 1-1,-1 0 0,0-1 0,0 1 0,0 0 0,0 0 1,0 0-1,-1 1 0,1-1 0,0 1 0,0-1 1,-1 1-1,1-1 0,0 1 0,0 0 0,-1 0 0,1 0 1,0 1-1,-1-1 0,1 0 0,0 1 0,-4 1 0,-4 1-83,1 1 0,-1 1 0,1-1 0,0 2 0,0-1-1,1 1 1,-1 1 0,-12 12 0,12-10-123,0 1 1,0 0-1,1 0 1,0 1-1,1 0 1,-9 17-1,7 0-1432,9-27 1603,0 0 0,-1-1 1,1 1-1,0-1 0,0 1 0,0-1 0,0 1 0,0 0 0,0-1 0,0 1 0,0-1 0,0 1 0,1-1 1,-1 1-1,0 0 0,0-1 0,0 1 0,1-1 0,-1 1 0,0-1 0,1 1 0,-1-1 0,0 0 0,1 1 0,-1-1 1,0 1-1,1-1 0,-1 0 0,1 1 0,-1-1 0,1 0 0,-1 1 0,1-1 0,-1 0 0,1 0 0,-1 1 0,1-1 1,0 0-1,-1 0 0,1 0 0,-1 0 0,2 0 0,15-1-801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12707,'-3'10'1312,"-6"12"-776,-2 12-224,-5 15 1481,-1 7-1201,0 11-376,-1 3-32,4-2-16,3-4-24,2-11-136,5-8-104,1-18-248,3-9-72,0-16-208,0-4 455,0-13-119,-3-10-120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14019,'20'0'1440,"3"6"-984,6-3-72,7 1 849,11-2-633,5-2-88,9 0-32,0-2-8,-3-2-168,-5 0-200,-8-2-488,-8 3-264,-11 3-1048,-10 0 1408,-18 6-272,-6 1-201</inkml:trace>
  <inkml:trace contextRef="#ctx0" brushRef="#br0" timeOffset="1">16 317 12987,'-6'19'1384,"16"-12"-712,9-4-208,10-3 1553,2-2-1049,15-5-328,1-3-112,11 0-64,1-3-48,-8-1-520,-1 1-432,-14 3 480,-10-3-104,-15 6-128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14195,'4'2'161,"-1"-1"1,1 0-1,-1 0 0,1-1 0,0 1 1,-1-1-1,1 0 0,0 0 0,-1 0 1,1 0-1,4-1 0,40-12 547,-32 8-309,155-48 1380,300-73-61,-435 119-1982,0 3 0,1 1 0,-1 1 1,59 5-1,-75 0-178,0 0 0,0 1 0,0 1-1,0 1 1,-1 1 0,0 0 0,0 2 0,-1 0 0,27 18 0,-32-18-181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328 291 15443,'-1'-3'99,"0"1"-1,0-1 0,-1 1 0,1 0 1,-1-1-1,0 1 0,0 0 1,0 0-1,0 0 0,0 1 1,0-1-1,0 0 0,-1 1 0,1-1 1,-1 1-1,1 0 0,-1 0 1,1 0-1,-1 0 0,0 0 0,0 0 1,1 1-1,-1-1 0,0 1 1,0 0-1,1 0 0,-1 0 0,0 0 1,0 1-1,0-1 0,1 1 1,-1-1-1,-4 3 0,-2 0 4,0 1 0,-1 0 0,1 1-1,1 0 1,-1 0 0,1 1 0,0 0 0,-9 9 0,-1 3-78,1 1 0,1 0 0,1 1 0,-18 30 0,23-33-26,1 0-1,1 0 1,1 0 0,1 1-1,0 0 1,-5 28 0,11-43 2,-1 1 1,1-1-1,0 1 1,0-1-1,0 1 1,0-1-1,0 1 1,1-1-1,0 1 1,0-1-1,0 0 1,0 1-1,0-1 1,2 4-1,-2-6 5,1 1 0,-1-1-1,0 0 1,0 0 0,1 0-1,-1 0 1,0 0 0,1 0 0,-1 0-1,1 0 1,-1 0 0,1-1-1,0 1 1,-1 0 0,1-1-1,0 0 1,-1 1 0,1-1 0,0 0-1,0 0 1,-1 0 0,1 0-1,0 0 1,0 0 0,-1-1-1,1 1 1,0 0 0,-1-1 0,1 0-1,1 0 1,7-3 36,-1 0 0,-1-1 0,1 0 0,-1 0 1,0-1-1,0 0 0,0 0 0,-1-1 0,10-12 0,56-77 328,-68 90-345,19-30 182,-1-2-1,26-57 1,-40 72-104,0 0-1,-1-1 1,-1 0 0,-2 0-1,6-47 1,-11 64-82,0-1-1,0 1 1,0 0 0,-1 0-1,0 0 1,0 0 0,-1 0-1,-4-13 1,4 16-22,1 1-1,-1 1 1,0-1-1,0 0 1,0 0 0,0 1-1,0-1 1,-1 1-1,1-1 1,-1 1 0,1 0-1,-1 0 1,0 0-1,0 1 1,0-1 0,0 0-1,0 1 1,0 0-1,0 0 1,0 0-1,-4 0 1,-2-1-89,1 2 0,-1-1 0,0 1 0,1 1 0,-1-1 0,1 1 0,-1 1 0,1 0 0,-1 0 0,1 1 0,0 0 0,-11 5 0,12-5-131,0 1 1,0 0 0,1 0 0,0 1 0,0 0 0,0 0-1,0 0 1,1 0 0,-1 1 0,1 0 0,1 0 0,-1 1-1,1 0 1,-3 6 0,2 11-383,5-3-146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12915,'0'9'899,"-1"0"0,0 0 0,-1 0 0,-3 9 0,-27 70 195,11-33-861,-15 40 7,17-46-133,1 1 0,-14 67-1,32-116-108,0-1-1,0 1 1,-1 0-1,1 1 0,0-1 1,0 0-1,0 0 1,0 0-1,0 0 1,0 0-1,1 0 0,-1 0 1,0 0-1,1 1 1,-1-2-1,0 0 0,1 0 0,-1 0 0,0 1 0,0-1 0,0 0 0,1 0 1,-1 0-1,0 0 0,1 0 0,-1 0 0,0 0 0,0 0 0,1 0 0,-1 0 0,0 1 1,0-1-1,1-1 0,-1 1 0,0 0 0,1 0 0,-1 0 0,0 0 0,0 0 1,1 0-1,-1 0 0,0 0 0,0 0 0,1 0 0,-1-1 0,0 1 0,26-21-182,-21 16 167,4-4-33,58-48-241,-61 52 263,1 0 0,0 1 0,1-1 0,-1 2 0,1-1 1,-1 1-1,1 0 0,10-2 0,-16 5 23,0-1 1,-1 1-1,1 0 1,0 0 0,-1 0-1,1 0 1,0 0-1,-1 0 1,1 0-1,0 0 1,-1 1-1,1-1 1,0 1-1,-1-1 1,1 1-1,-1 0 1,1-1-1,-1 1 1,1 0-1,-1 0 1,0 0-1,1 0 1,-1 0-1,0 1 1,0-1 0,0 0-1,1 1 1,-2-1-1,1 0 1,0 1-1,0-1 1,0 1-1,-1-1 1,1 1-1,-1 0 1,1-1-1,-1 1 1,1 3-1,0 2 22,0 1-1,-1 0 0,0-1 0,-1 1 0,1 0 1,-1-1-1,-3 13 0,-1-6 103,0 0-1,0-1 1,-1 1 0,-1-1-1,0 0 1,-1-1 0,0 1-1,-1-2 1,0 1 0,-16 14 0,18-19-127,-1 0 0,1-1 1,-1 0-1,-1 0 1,1-1-1,-1 0 1,0-1-1,0 1 1,0-2-1,0 1 1,-1-1-1,1-1 1,-1 0-1,0 0 1,0-1-1,-13 1 0,21-2-48,-1-1 0,0 1 0,0 0 0,1 0 0,-1-1 0,1 0 0,-1 1 0,0-1 0,1 0 0,0 0 0,-1-1 0,1 1 0,-1 0 0,1-1 0,0 0 0,0 1 0,0-1 0,0 0 0,0 0 0,0 0 0,1 0 0,-1 0 0,1 0 0,-1-1 0,1 1 0,0-1 0,0 1 0,0-1 0,0 1 0,0-1 0,0-4 0,-1-35-524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15363,'13'12'1177,"12"-5"-785,3 0-96,15-4 360,5 0-152,6 0-80,2 0 0,-2-3-248,-3 1-192,-11 5-464,-6 3-216,-15 6 512,-6 5-136,-11 6-152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46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90 142 16620,'-15'8'2049,"22"-14"-825,17-11-629,-13 8-552,1 0-1,-1 1 1,1 1-1,1-1 1,0 2-1,0 0 0,0 0 1,0 1-1,1 1 1,0 1-1,0-1 1,0 2-1,0 0 1,0 1-1,1 0 0,-1 1 1,0 1-1,0 0 1,1 1-1,-1 1 1,0 0-1,25 9 1,14 13-32,-38-17-16,0-1 0,0 0 1,0-1-1,1 0 0,0-2 0,0 1 1,22 1-1,-36-6 4,-1 0-1,1 1 1,-1-1 0,1-1-1,0 1 1,-1 0 0,1 0-1,0-1 1,-1 1 0,1-1-1,-1 1 1,1-1 0,-1 1-1,1-1 1,-1 0 0,1 0-1,-1 0 1,0 0 0,0 0-1,1 0 1,-1 0 0,0-1-1,0 1 1,0 0 0,0 0-1,0-1 1,-1 1 0,1-1 0,0 1-1,0-1 1,-1 1 0,1-1-1,-1 1 1,0-1 0,1 0-1,-1 1 1,0-4 0,0 2 2,0 1 0,0-1 0,-1 0 0,1 1 1,-1-1-1,1 0 0,-1 1 0,0-1 0,0 1 1,0-1-1,0 1 0,-1 0 0,1-1 0,-1 1 1,1 0-1,-1 0 0,0 0 0,0 0 0,0 0 1,0 1-1,0-1 0,-3-2 0,-1 2 13,-1-1 0,1 1 0,-1 0 0,0 1 0,1-1 0,-1 1 0,0 0 0,0 1 0,0 0 0,0 0 0,0 1 0,1-1 0,-1 1 0,-9 3 0,-9 3 44,0 1 0,-31 15 1,55-22-57,-178 89 346,114-56-199,60-31-132,1 0-3,-1-1 0,1 0-1,-1 1 1,1-2 0,-1 1 0,0 0 0,1-1 0,-1 0 0,0 0-1,0 0 1,-6-1 0,11 0-13,0 0-1,0 0 1,0 0 0,0 0 0,0 0-1,-1 0 1,1 0 0,0 0-1,0 0 1,0 0 0,0 0-1,0 0 1,0 0 0,-1 0-1,1 0 1,0 0 0,0 0-1,0 0 1,0 0 0,0 0-1,0 0 1,0-1 0,-1 1-1,1 0 1,0 0 0,0 0-1,0 0 1,0 0 0,0 0-1,0 0 1,0-1 0,0 1-1,0 0 1,0 0 0,0 0-1,0 0 1,0 0 0,0 0-1,0-1 1,0 1 0,0 0 0,0 0-1,0 0 1,0 0 0,0-1-1,5-6 11,11-4-13,7-2-17,0 2 0,0 0 0,1 2 0,1 0 0,42-8 0,131-9-858,-155 21 444,-42 6 418,-1-1 0,1 0 0,0 0 0,0 0-1,0-1 1,0 1 0,-1 0 0,1 0 0,0 0 0,0-1 0,0 1 0,-1 0 0,1-1 0,0 1 0,0 0 0,-1-1 0,1 1 0,0-2-1,-1 2 8,0-1-1,0 1 1,0 0-1,0-1 0,0 1 1,-1-1-1,1 1 1,0 0-1,0-1 0,-1 1 1,1 0-1,0-1 1,0 1-1,-1 0 0,1-1 1,0 1-1,-1 0 0,1 0 1,-1 0-1,1-1 1,0 1-1,-1 0 0,0 0 1,-35-13-21,-2 4 276,-1 1 1,0 3-1,-1 1 0,-75 3 0,-153 31 115,275-35-747,0-1 0,-1 0 1,1-1-1,-1 0 0,0 0 0,6-10 0,-7-9-91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15707,'10'1'1241,"9"-1"-713,5-1-152,12-2 456,4-3-176,10 2-144,2-2-16,2-1-400,-2-2-432,-8 8 336,-4 1-104,-12 4-136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90 12571,'-75'-35'5130,"50"23"-4514,1 0 0,-35-10 1,51 20-608,0 0 1,0 0 0,0 1 0,1 0-1,-1 1 1,0-1 0,0 1 0,0 1-1,0 0 1,0 0 0,0 0-1,-10 4 1,14-4-14,0 1 1,1-1-1,-1 1 0,1-1 0,-1 1 1,1 0-1,0 1 0,-1-1 0,1 0 0,0 1 1,1 0-1,-1 0 0,0 0 0,1 0 1,0 0-1,-1 0 0,1 1 0,0-1 0,1 1 1,-1-1-1,1 1 0,-1 0 0,1-1 1,0 1-1,1 0 0,-1 6 0,1 0-9,0 1 0,1-1 0,0 0 0,1 0-1,0 0 1,1 0 0,0-1 0,0 1 0,6 10 0,3 11-1,-1-1 0,-2 2-1,-1-1 1,-2 1 0,-1 0 0,-1 0 0,-2 1 0,-2 39 0,-7 39 7,-23 113 0,25-190 5,-33 178 15,13-80 3,-8 135 0,32-264-22,1 1 0,0-1 0,0 0-1,0 0 1,0 1 0,1-1-1,-1 0 1,1 0 0,0 0-1,0 0 1,2 5 0,-2-7-1,0 0 0,0 1 0,1-1 0,-1 0 0,0 0 0,1 0 0,-1 0 0,1 0 1,-1 0-1,1 0 0,0 0 0,-1-1 0,1 1 0,0 0 0,0-1 0,-1 0 0,1 1 0,0-1 0,0 0 0,0 0 0,2 0 0,29-1 136,0-2-1,-1 0 1,44-12-1,30-3 679,-56 12-545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14339,'2'0'166,"-1"1"1,1-1-1,-1 0 0,0 0 1,1 0-1,-1 0 0,0-1 1,1 1-1,-1 0 0,0 0 1,1-1-1,-1 1 0,3-2 0,1 1 173,198-39 1440,-158 34-1857,-1 2 0,73 4 1,-97 3-381,-12-1 60,-10 1-200,-11 0 256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12299,'-1'0'53,"0"0"1,0 0-1,1 1 1,-1-1 0,0 0-1,0 0 1,1 1-1,-1-1 1,0 1 0,0-1-1,1 0 1,-1 1 0,1-1-1,-1 1 1,0-1-1,1 1 1,-1 0 0,1-1-1,-1 1 1,1 0-1,0-1 1,-1 1 0,0 1-1,2-1-7,-1-1 1,0 1-1,0 0 0,1-1 0,-1 1 0,1-1 1,-1 1-1,1 0 0,-1-1 0,1 1 1,-1-1-1,1 1 0,-1-1 0,1 0 0,-1 1 1,1-1-1,0 1 0,-1-1 0,1 0 1,1 1-1,47 14 1018,-41-13-963,28 8 263,-13-5-163,1 1 1,-2 2-1,1 0 1,-1 1 0,35 20-1,-53-26-192,0 0 0,0 1 0,0-1 1,-1 0-1,0 1 0,1 0 0,-1 0 0,-1 0 0,1 0 0,0 0 0,-1 1 0,0-1 0,3 10 0,-3-7-5,-1 1 1,0-1-1,0 0 1,-1 1-1,1-1 1,-2 0-1,1 1 1,-3 11-1,-1-2-4,-1-1 0,0 1 0,-2-1 0,0-1 0,0 1 0,-1-1 0,-15 20 0,-1-5 16,-1-1 1,-2 0-1,-33 26 0,-9 9 134,56-46-106,13-18-40,0 1 0,-1-1-1,1 1 1,0-1 0,0 1 0,0-1 0,0 1-1,0-1 1,0 1 0,0-1 0,0 1-1,0-1 1,0 1 0,0-1 0,0 1-1,0-1 1,0 1 0,1-1 0,-1 1 0,0-1-1,0 1 1,1 0 0,0 0 5,1 0 1,-1 0-1,1-1 1,-1 1-1,1 0 1,-1 0-1,1-1 1,0 1-1,0-1 0,-1 1 1,1-1-1,0 0 1,-1 0-1,1 0 1,0 0-1,0 0 1,2-1-1,40-3 180,-1-3 0,60-16 0,-3 1 102,-84 19-240,58-9 31,-66 12-129,0-1 1,1 1-1,-1 1 0,1-1 1,-1 2-1,14 2 0,-20-3 111,-1-1 0,1 1 0,-1 0 0,1-1 0,-1 1 0,1 0 0,-1 0 0,1 0 0,-1 0 0,2 2 0,-3-3-57,1 1 0,-1-1 1,0 1-1,0-1 0,1 1 0,-1-1 0,0 1 1,0-1-1,0 1 0,0-1 0,0 1 0,0 0 1,0-1-1,0 1 0,0-1 0,0 1 0,0-1 1,0 1-1,0-1 0,0 1 0,0-1 1,-1 1-1,1-1 0,0 1 0,0-1 0,-1 1 1,1-1-1,0 1 0,0-1 0,-1 1 0,1-1 1,-1 0-1,1 1 0,0-1 0,-1 1 0,1-1 1,-2 1-1,-13 8 50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 15355,'0'-7'1329,"-3"14"-945,-6 5-184,-5 8 752,1 3-384,0 6-352,0 1-88,2 0-88,5-3-16,0-5-128,5-7-88,1-9-240,3-6-184,-3-11 464,0-8-88,-8-5-112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14203,'6'0'1088,"-5"3"-872,2 1-120,0-1 424,0 0-175,3-1 1783,1 0-1896,-3-11 128,2-4 128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 14195,'2'1'1088,"6"-1"-752,4 0-136,4-1 312,4-2-103,3 2-105,1-1-8,2 2-80,-2 0-128,-2 0-312,-2 3-168,-10 3 56,-5 1 240,-7 2-112,-4 1-73</inkml:trace>
  <inkml:trace contextRef="#ctx0" brushRef="#br0" timeOffset="1">1 194 12347,'0'10'1032,"7"-5"-552,1-2-120,10-3 440,0 0-96,7-3-144,2-2-23,3-4-185,3-1-264,3-3 264,-3 2-264,-3 1-104,0 2-40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6 229 13835,'-5'3'2342,"23"-15"-478,9-17-1321,-1 0 1,-1-2-1,37-60 0,-36 51-642,-26 40 92,0 0 0,0 1 0,0-1 0,0 0 0,0 0 0,0 0 0,0 0 0,0 0 0,0 0 0,0 0 1,0 0-1,0 0 0,1 0 0,-1 0 0,0 0 0,0 0 0,0 0 0,0 1 0,0-1 0,0 0 0,0 0 0,0 0 0,0 0 0,0 0 0,1 0 0,-1 0 0,0 0 0,0 0 0,0 0 0,0 0 0,0 0 1,0 0-1,0 0 0,0 0 0,0 0 0,0 0 0,1 0 0,-1-1 0,0 1 0,0 0 0,0 0 0,0 0 0,0 0 0,0 0 0,0 0 0,-3 18-108,-7 22 57,-3 3-147,-12 68 1,25-110 205,-1 0 0,1-1-1,0 1 1,0 0-1,0-1 1,0 1-1,0 0 1,0-1 0,0 1-1,0 0 1,0 0-1,0-1 1,0 1-1,0 0 1,1-1-1,-1 1 1,0 0 0,1-1-1,-1 1 1,0 0-1,1-1 1,-1 1-1,1-1 1,-1 1 0,1 0-1,7 0-80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 12179,'0'-1'161,"0"0"0,-1 0 0,1 1 0,0-1 1,0 0-1,-1 0 0,1 0 0,-1 0 1,1 1-1,-1-1 0,1 0 0,-1 1 0,1-1 1,-1 0-1,-1 0 0,-1 3 1537,3 8-474,1-1-1034,1 0 1,-1-1-1,2 1 1,4 13-1,-6-21-190,-1 0 1,1 1-1,-1-1 0,1 0 0,0 1 1,0-1-1,-1 0 0,1 0 0,0 0 1,0 0-1,0 0 0,0 0 0,0 0 1,1 0-1,-1 0 0,0-1 0,0 1 1,1 0-1,-1-1 0,0 1 0,1-1 1,-1 1-1,0-1 0,1 0 0,-1 1 1,1-1-1,-1 0 0,0 0 0,1 0 1,-1 0-1,1 0 0,-1 0 0,1-1 1,-1 1-1,0 0 0,3-2 0,3-1 12,1-1-1,-1 1 1,0-2-1,0 1 0,-1-1 1,11-10-1,36-40 26,-33 32-14,25-23 68,-45 45-90,0 1 1,1-1-1,-1 1 0,0 0 0,1-1 1,-1 1-1,0 0 0,1-1 0,-1 1 1,1 0-1,-1-1 0,0 1 0,1 0 1,-1 0-1,1-1 0,-1 1 0,1 0 1,-1 0-1,1 0 0,-1 0 1,1 0-1,-1 0 0,1 0 0,-1 0 1,1 0-1,-1 0 0,1 0 0,-1 0 1,1 0-1,-1 0 0,1 0 0,-1 1 1,1-1-1,-1 0 0,1 0 0,-1 0 1,1 1-1,-1-1 0,0 0 1,1 1-1,-1-1 0,0 0 0,1 1 1,-1-1-1,0 1 0,1-1 0,-1 0 1,0 1-1,0-1 0,1 1 0,-1-1 1,0 1-1,0-1 0,0 1 0,0-1 1,1 1-1,-1-1 0,0 1 0,0-1 1,0 1-1,0-1 0,0 1 1,-1 0-1,0 39 52,0-35-39,-7 63 68,-4 62-551,13-141 360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8:59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60 129 12867,'26'-20'721,"0"2"-1,1 0 1,47-21 0,-59 32-532,-1 2 1,0 0 0,1 0-1,0 2 1,0-1 0,1 2-1,-1 0 1,0 1 0,26 1-1,-39 0-176,0 1 0,0-1 0,0 0-1,0 0 1,0 1 0,0-1 0,0 1-1,0 0 1,0 0 0,0 0 0,-1-1-1,1 2 1,0-1 0,0 0 0,-1 0-1,1 0 1,-1 1 0,1-1 0,-1 1-1,1-1 1,-1 1 0,1 2 0,-1-2-6,0 1 0,0 0 0,-1-1 0,1 1 1,-1 0-1,0-1 0,0 1 0,0 0 0,0-1 1,0 1-1,0 0 0,-1-1 0,1 1 0,-1 0 1,0-1-1,0 1 0,-1 2 0,-5 11 5,-1-1 0,-1 0 0,0 0 0,-20 24 1,-53 50 32,70-76-36,-203 196 54,215-209-63,-8 7 3,0 1 1,1 0 0,0 0 0,0 0-1,-6 11 1,12-17-3,0-1-1,1 0 1,-1 0-1,1 1 1,-1-1 0,1 0-1,-1 1 1,1-1-1,0 0 1,0 1 0,0-1-1,0 0 1,0 1 0,0-1-1,0 1 1,0-1-1,0 0 1,1 1 0,0 1-1,0-1 1,0 0-1,1-1 1,-1 1 0,1-1-1,-1 0 1,1 1 0,-1-1-1,1 0 1,0 0 0,-1 0-1,1 0 1,0 0-1,0-1 1,0 1 0,0 0-1,0-1 1,0 0 0,2 1-1,33 4-159,0-2 0,1-1 0,57-4-1,-10-1-59,-40 3 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6.png"/><Relationship Id="rId671" Type="http://schemas.openxmlformats.org/officeDocument/2006/relationships/customXml" Target="../ink/ink1116.xml"/><Relationship Id="rId769" Type="http://schemas.openxmlformats.org/officeDocument/2006/relationships/image" Target="../media/image1168.png"/><Relationship Id="rId21" Type="http://schemas.openxmlformats.org/officeDocument/2006/relationships/image" Target="../media/image798.png"/><Relationship Id="rId324" Type="http://schemas.openxmlformats.org/officeDocument/2006/relationships/customXml" Target="../ink/ink941.xml"/><Relationship Id="rId531" Type="http://schemas.openxmlformats.org/officeDocument/2006/relationships/image" Target="../media/image499.png"/><Relationship Id="rId629" Type="http://schemas.openxmlformats.org/officeDocument/2006/relationships/customXml" Target="../ink/ink1095.xml"/><Relationship Id="rId170" Type="http://schemas.openxmlformats.org/officeDocument/2006/relationships/customXml" Target="../ink/ink864.xml"/><Relationship Id="rId268" Type="http://schemas.openxmlformats.org/officeDocument/2006/relationships/customXml" Target="../ink/ink913.xml"/><Relationship Id="rId475" Type="http://schemas.openxmlformats.org/officeDocument/2006/relationships/customXml" Target="../ink/ink1017.xml"/><Relationship Id="rId682" Type="http://schemas.openxmlformats.org/officeDocument/2006/relationships/image" Target="../media/image1125.png"/><Relationship Id="rId32" Type="http://schemas.openxmlformats.org/officeDocument/2006/relationships/customXml" Target="../ink/ink795.xml"/><Relationship Id="rId128" Type="http://schemas.openxmlformats.org/officeDocument/2006/relationships/customXml" Target="../ink/ink843.xml"/><Relationship Id="rId335" Type="http://schemas.openxmlformats.org/officeDocument/2006/relationships/image" Target="../media/image954.png"/><Relationship Id="rId542" Type="http://schemas.openxmlformats.org/officeDocument/2006/relationships/customXml" Target="../ink/ink1051.xml"/><Relationship Id="rId181" Type="http://schemas.openxmlformats.org/officeDocument/2006/relationships/image" Target="../media/image878.png"/><Relationship Id="rId402" Type="http://schemas.openxmlformats.org/officeDocument/2006/relationships/image" Target="../media/image987.png"/><Relationship Id="rId279" Type="http://schemas.openxmlformats.org/officeDocument/2006/relationships/image" Target="../media/image926.png"/><Relationship Id="rId486" Type="http://schemas.openxmlformats.org/officeDocument/2006/relationships/image" Target="../media/image1029.png"/><Relationship Id="rId693" Type="http://schemas.openxmlformats.org/officeDocument/2006/relationships/customXml" Target="../ink/ink1127.xml"/><Relationship Id="rId707" Type="http://schemas.openxmlformats.org/officeDocument/2006/relationships/customXml" Target="../ink/ink1134.xml"/><Relationship Id="rId43" Type="http://schemas.openxmlformats.org/officeDocument/2006/relationships/image" Target="../media/image809.png"/><Relationship Id="rId139" Type="http://schemas.openxmlformats.org/officeDocument/2006/relationships/image" Target="../media/image857.png"/><Relationship Id="rId346" Type="http://schemas.openxmlformats.org/officeDocument/2006/relationships/customXml" Target="../ink/ink952.xml"/><Relationship Id="rId553" Type="http://schemas.openxmlformats.org/officeDocument/2006/relationships/image" Target="../media/image1061.png"/><Relationship Id="rId760" Type="http://schemas.openxmlformats.org/officeDocument/2006/relationships/customXml" Target="../ink/ink1161.xml"/><Relationship Id="rId192" Type="http://schemas.openxmlformats.org/officeDocument/2006/relationships/customXml" Target="../ink/ink875.xml"/><Relationship Id="rId206" Type="http://schemas.openxmlformats.org/officeDocument/2006/relationships/customXml" Target="../ink/ink882.xml"/><Relationship Id="rId413" Type="http://schemas.openxmlformats.org/officeDocument/2006/relationships/customXml" Target="../ink/ink986.xml"/><Relationship Id="rId497" Type="http://schemas.openxmlformats.org/officeDocument/2006/relationships/customXml" Target="../ink/ink1028.xml"/><Relationship Id="rId620" Type="http://schemas.openxmlformats.org/officeDocument/2006/relationships/image" Target="../media/image1094.png"/><Relationship Id="rId718" Type="http://schemas.openxmlformats.org/officeDocument/2006/relationships/image" Target="../media/image1143.png"/><Relationship Id="rId357" Type="http://schemas.openxmlformats.org/officeDocument/2006/relationships/customXml" Target="../ink/ink958.xml"/><Relationship Id="rId54" Type="http://schemas.openxmlformats.org/officeDocument/2006/relationships/customXml" Target="../ink/ink806.xml"/><Relationship Id="rId217" Type="http://schemas.openxmlformats.org/officeDocument/2006/relationships/image" Target="../media/image895.png"/><Relationship Id="rId564" Type="http://schemas.openxmlformats.org/officeDocument/2006/relationships/customXml" Target="../ink/ink1062.xml"/><Relationship Id="rId771" Type="http://schemas.openxmlformats.org/officeDocument/2006/relationships/image" Target="../media/image1169.png"/><Relationship Id="rId424" Type="http://schemas.openxmlformats.org/officeDocument/2006/relationships/image" Target="../media/image998.png"/><Relationship Id="rId631" Type="http://schemas.openxmlformats.org/officeDocument/2006/relationships/customXml" Target="../ink/ink1096.xml"/><Relationship Id="rId729" Type="http://schemas.openxmlformats.org/officeDocument/2006/relationships/customXml" Target="../ink/ink1145.xml"/><Relationship Id="rId270" Type="http://schemas.openxmlformats.org/officeDocument/2006/relationships/customXml" Target="../ink/ink914.xml"/><Relationship Id="rId65" Type="http://schemas.openxmlformats.org/officeDocument/2006/relationships/image" Target="../media/image820.png"/><Relationship Id="rId130" Type="http://schemas.openxmlformats.org/officeDocument/2006/relationships/customXml" Target="../ink/ink844.xml"/><Relationship Id="rId368" Type="http://schemas.openxmlformats.org/officeDocument/2006/relationships/image" Target="../media/image970.png"/><Relationship Id="rId575" Type="http://schemas.openxmlformats.org/officeDocument/2006/relationships/image" Target="../media/image1072.png"/><Relationship Id="rId782" Type="http://schemas.openxmlformats.org/officeDocument/2006/relationships/customXml" Target="../ink/ink1172.xml"/><Relationship Id="rId228" Type="http://schemas.openxmlformats.org/officeDocument/2006/relationships/customXml" Target="../ink/ink893.xml"/><Relationship Id="rId435" Type="http://schemas.openxmlformats.org/officeDocument/2006/relationships/customXml" Target="../ink/ink997.xml"/><Relationship Id="rId642" Type="http://schemas.openxmlformats.org/officeDocument/2006/relationships/image" Target="../media/image1105.png"/><Relationship Id="rId281" Type="http://schemas.openxmlformats.org/officeDocument/2006/relationships/image" Target="../media/image927.png"/><Relationship Id="rId502" Type="http://schemas.openxmlformats.org/officeDocument/2006/relationships/image" Target="../media/image1037.png"/><Relationship Id="rId76" Type="http://schemas.openxmlformats.org/officeDocument/2006/relationships/customXml" Target="../ink/ink817.xml"/><Relationship Id="rId141" Type="http://schemas.openxmlformats.org/officeDocument/2006/relationships/image" Target="../media/image858.png"/><Relationship Id="rId379" Type="http://schemas.openxmlformats.org/officeDocument/2006/relationships/customXml" Target="../ink/ink969.xml"/><Relationship Id="rId586" Type="http://schemas.openxmlformats.org/officeDocument/2006/relationships/customXml" Target="../ink/ink1073.xml"/><Relationship Id="rId793" Type="http://schemas.openxmlformats.org/officeDocument/2006/relationships/image" Target="../media/image1180.png"/><Relationship Id="rId807" Type="http://schemas.openxmlformats.org/officeDocument/2006/relationships/image" Target="../media/image1187.png"/><Relationship Id="rId7" Type="http://schemas.openxmlformats.org/officeDocument/2006/relationships/image" Target="../media/image791.png"/><Relationship Id="rId239" Type="http://schemas.openxmlformats.org/officeDocument/2006/relationships/image" Target="../media/image906.png"/><Relationship Id="rId446" Type="http://schemas.openxmlformats.org/officeDocument/2006/relationships/image" Target="../media/image1009.png"/><Relationship Id="rId653" Type="http://schemas.openxmlformats.org/officeDocument/2006/relationships/customXml" Target="../ink/ink1107.xml"/><Relationship Id="rId292" Type="http://schemas.openxmlformats.org/officeDocument/2006/relationships/customXml" Target="../ink/ink925.xml"/><Relationship Id="rId306" Type="http://schemas.openxmlformats.org/officeDocument/2006/relationships/customXml" Target="../ink/ink932.xml"/><Relationship Id="rId87" Type="http://schemas.openxmlformats.org/officeDocument/2006/relationships/image" Target="../media/image831.png"/><Relationship Id="rId513" Type="http://schemas.openxmlformats.org/officeDocument/2006/relationships/image" Target="../media/image1042.png"/><Relationship Id="rId597" Type="http://schemas.openxmlformats.org/officeDocument/2006/relationships/image" Target="../media/image1083.png"/><Relationship Id="rId720" Type="http://schemas.openxmlformats.org/officeDocument/2006/relationships/image" Target="../media/image1144.png"/><Relationship Id="rId152" Type="http://schemas.openxmlformats.org/officeDocument/2006/relationships/customXml" Target="../ink/ink855.xml"/><Relationship Id="rId457" Type="http://schemas.openxmlformats.org/officeDocument/2006/relationships/customXml" Target="../ink/ink1008.xml"/><Relationship Id="rId664" Type="http://schemas.openxmlformats.org/officeDocument/2006/relationships/image" Target="../media/image1116.png"/><Relationship Id="rId14" Type="http://schemas.openxmlformats.org/officeDocument/2006/relationships/customXml" Target="../ink/ink786.xml"/><Relationship Id="rId317" Type="http://schemas.openxmlformats.org/officeDocument/2006/relationships/image" Target="../media/image945.png"/><Relationship Id="rId524" Type="http://schemas.openxmlformats.org/officeDocument/2006/relationships/customXml" Target="../ink/ink1042.xml"/><Relationship Id="rId731" Type="http://schemas.openxmlformats.org/officeDocument/2006/relationships/customXml" Target="../ink/ink1146.xml"/><Relationship Id="rId98" Type="http://schemas.openxmlformats.org/officeDocument/2006/relationships/customXml" Target="../ink/ink828.xml"/><Relationship Id="rId163" Type="http://schemas.openxmlformats.org/officeDocument/2006/relationships/image" Target="../media/image869.png"/><Relationship Id="rId370" Type="http://schemas.openxmlformats.org/officeDocument/2006/relationships/image" Target="../media/image971.png"/><Relationship Id="rId230" Type="http://schemas.openxmlformats.org/officeDocument/2006/relationships/customXml" Target="../ink/ink894.xml"/><Relationship Id="rId468" Type="http://schemas.openxmlformats.org/officeDocument/2006/relationships/image" Target="../media/image1020.png"/><Relationship Id="rId675" Type="http://schemas.openxmlformats.org/officeDocument/2006/relationships/customXml" Target="../ink/ink1118.xml"/><Relationship Id="rId25" Type="http://schemas.openxmlformats.org/officeDocument/2006/relationships/image" Target="../media/image800.png"/><Relationship Id="rId328" Type="http://schemas.openxmlformats.org/officeDocument/2006/relationships/customXml" Target="../ink/ink943.xml"/><Relationship Id="rId535" Type="http://schemas.openxmlformats.org/officeDocument/2006/relationships/image" Target="../media/image1052.png"/><Relationship Id="rId742" Type="http://schemas.openxmlformats.org/officeDocument/2006/relationships/image" Target="../media/image1155.png"/><Relationship Id="rId174" Type="http://schemas.openxmlformats.org/officeDocument/2006/relationships/customXml" Target="../ink/ink866.xml"/><Relationship Id="rId381" Type="http://schemas.openxmlformats.org/officeDocument/2006/relationships/customXml" Target="../ink/ink970.xml"/><Relationship Id="rId602" Type="http://schemas.openxmlformats.org/officeDocument/2006/relationships/customXml" Target="../ink/ink1081.xml"/><Relationship Id="rId241" Type="http://schemas.openxmlformats.org/officeDocument/2006/relationships/image" Target="../media/image907.png"/><Relationship Id="rId479" Type="http://schemas.openxmlformats.org/officeDocument/2006/relationships/customXml" Target="../ink/ink1019.xml"/><Relationship Id="rId686" Type="http://schemas.openxmlformats.org/officeDocument/2006/relationships/image" Target="../media/image1127.png"/><Relationship Id="rId36" Type="http://schemas.openxmlformats.org/officeDocument/2006/relationships/customXml" Target="../ink/ink797.xml"/><Relationship Id="rId339" Type="http://schemas.openxmlformats.org/officeDocument/2006/relationships/image" Target="../media/image956.png"/><Relationship Id="rId546" Type="http://schemas.openxmlformats.org/officeDocument/2006/relationships/customXml" Target="../ink/ink1053.xml"/><Relationship Id="rId753" Type="http://schemas.openxmlformats.org/officeDocument/2006/relationships/customXml" Target="../ink/ink1157.xml"/><Relationship Id="rId101" Type="http://schemas.openxmlformats.org/officeDocument/2006/relationships/image" Target="../media/image838.png"/><Relationship Id="rId185" Type="http://schemas.openxmlformats.org/officeDocument/2006/relationships/image" Target="../media/image880.png"/><Relationship Id="rId406" Type="http://schemas.openxmlformats.org/officeDocument/2006/relationships/image" Target="../media/image989.png"/><Relationship Id="rId392" Type="http://schemas.openxmlformats.org/officeDocument/2006/relationships/image" Target="../media/image982.png"/><Relationship Id="rId613" Type="http://schemas.openxmlformats.org/officeDocument/2006/relationships/customXml" Target="../ink/ink1087.xml"/><Relationship Id="rId697" Type="http://schemas.openxmlformats.org/officeDocument/2006/relationships/customXml" Target="../ink/ink1129.xml"/><Relationship Id="rId252" Type="http://schemas.openxmlformats.org/officeDocument/2006/relationships/customXml" Target="../ink/ink905.xml"/><Relationship Id="rId47" Type="http://schemas.openxmlformats.org/officeDocument/2006/relationships/image" Target="../media/image811.png"/><Relationship Id="rId112" Type="http://schemas.openxmlformats.org/officeDocument/2006/relationships/customXml" Target="../ink/ink835.xml"/><Relationship Id="rId557" Type="http://schemas.openxmlformats.org/officeDocument/2006/relationships/image" Target="../media/image1063.png"/><Relationship Id="rId764" Type="http://schemas.openxmlformats.org/officeDocument/2006/relationships/customXml" Target="../ink/ink1163.xml"/><Relationship Id="rId196" Type="http://schemas.openxmlformats.org/officeDocument/2006/relationships/customXml" Target="../ink/ink877.xml"/><Relationship Id="rId417" Type="http://schemas.openxmlformats.org/officeDocument/2006/relationships/customXml" Target="../ink/ink988.xml"/><Relationship Id="rId624" Type="http://schemas.openxmlformats.org/officeDocument/2006/relationships/image" Target="../media/image1096.png"/><Relationship Id="rId263" Type="http://schemas.openxmlformats.org/officeDocument/2006/relationships/image" Target="../media/image918.png"/><Relationship Id="rId470" Type="http://schemas.openxmlformats.org/officeDocument/2006/relationships/image" Target="../media/image1021.png"/><Relationship Id="rId58" Type="http://schemas.openxmlformats.org/officeDocument/2006/relationships/customXml" Target="../ink/ink808.xml"/><Relationship Id="rId123" Type="http://schemas.openxmlformats.org/officeDocument/2006/relationships/image" Target="../media/image849.png"/><Relationship Id="rId330" Type="http://schemas.openxmlformats.org/officeDocument/2006/relationships/customXml" Target="../ink/ink944.xml"/><Relationship Id="rId568" Type="http://schemas.openxmlformats.org/officeDocument/2006/relationships/customXml" Target="../ink/ink1064.xml"/><Relationship Id="rId775" Type="http://schemas.openxmlformats.org/officeDocument/2006/relationships/image" Target="../media/image1171.png"/><Relationship Id="rId428" Type="http://schemas.openxmlformats.org/officeDocument/2006/relationships/image" Target="../media/image1000.png"/><Relationship Id="rId635" Type="http://schemas.openxmlformats.org/officeDocument/2006/relationships/customXml" Target="../ink/ink1098.xml"/><Relationship Id="rId274" Type="http://schemas.openxmlformats.org/officeDocument/2006/relationships/customXml" Target="../ink/ink916.xml"/><Relationship Id="rId481" Type="http://schemas.openxmlformats.org/officeDocument/2006/relationships/customXml" Target="../ink/ink1020.xml"/><Relationship Id="rId702" Type="http://schemas.openxmlformats.org/officeDocument/2006/relationships/image" Target="../media/image1135.png"/><Relationship Id="rId69" Type="http://schemas.openxmlformats.org/officeDocument/2006/relationships/image" Target="../media/image822.png"/><Relationship Id="rId134" Type="http://schemas.openxmlformats.org/officeDocument/2006/relationships/customXml" Target="../ink/ink846.xml"/><Relationship Id="rId579" Type="http://schemas.openxmlformats.org/officeDocument/2006/relationships/image" Target="../media/image1074.png"/><Relationship Id="rId786" Type="http://schemas.openxmlformats.org/officeDocument/2006/relationships/customXml" Target="../ink/ink1174.xml"/><Relationship Id="rId341" Type="http://schemas.openxmlformats.org/officeDocument/2006/relationships/image" Target="../media/image957.png"/><Relationship Id="rId439" Type="http://schemas.openxmlformats.org/officeDocument/2006/relationships/customXml" Target="../ink/ink999.xml"/><Relationship Id="rId646" Type="http://schemas.openxmlformats.org/officeDocument/2006/relationships/image" Target="../media/image1107.png"/><Relationship Id="rId201" Type="http://schemas.openxmlformats.org/officeDocument/2006/relationships/image" Target="../media/image888.png"/><Relationship Id="rId285" Type="http://schemas.openxmlformats.org/officeDocument/2006/relationships/image" Target="../media/image929.png"/><Relationship Id="rId506" Type="http://schemas.openxmlformats.org/officeDocument/2006/relationships/image" Target="../media/image1039.png"/><Relationship Id="rId492" Type="http://schemas.openxmlformats.org/officeDocument/2006/relationships/image" Target="../media/image1032.png"/><Relationship Id="rId713" Type="http://schemas.openxmlformats.org/officeDocument/2006/relationships/customXml" Target="../ink/ink1137.xml"/><Relationship Id="rId797" Type="http://schemas.openxmlformats.org/officeDocument/2006/relationships/image" Target="../media/image1182.png"/><Relationship Id="rId145" Type="http://schemas.openxmlformats.org/officeDocument/2006/relationships/image" Target="../media/image860.png"/><Relationship Id="rId352" Type="http://schemas.openxmlformats.org/officeDocument/2006/relationships/customXml" Target="../ink/ink955.xml"/><Relationship Id="rId212" Type="http://schemas.openxmlformats.org/officeDocument/2006/relationships/customXml" Target="../ink/ink885.xml"/><Relationship Id="rId657" Type="http://schemas.openxmlformats.org/officeDocument/2006/relationships/customXml" Target="../ink/ink1109.xml"/><Relationship Id="rId296" Type="http://schemas.openxmlformats.org/officeDocument/2006/relationships/customXml" Target="../ink/ink927.xml"/><Relationship Id="rId517" Type="http://schemas.openxmlformats.org/officeDocument/2006/relationships/image" Target="../media/image1044.png"/><Relationship Id="rId724" Type="http://schemas.openxmlformats.org/officeDocument/2006/relationships/image" Target="../media/image1146.png"/><Relationship Id="rId60" Type="http://schemas.openxmlformats.org/officeDocument/2006/relationships/customXml" Target="../ink/ink809.xml"/><Relationship Id="rId156" Type="http://schemas.openxmlformats.org/officeDocument/2006/relationships/customXml" Target="../ink/ink857.xml"/><Relationship Id="rId363" Type="http://schemas.openxmlformats.org/officeDocument/2006/relationships/customXml" Target="../ink/ink961.xml"/><Relationship Id="rId570" Type="http://schemas.openxmlformats.org/officeDocument/2006/relationships/customXml" Target="../ink/ink1065.xml"/><Relationship Id="rId223" Type="http://schemas.openxmlformats.org/officeDocument/2006/relationships/image" Target="../media/image898.png"/><Relationship Id="rId430" Type="http://schemas.openxmlformats.org/officeDocument/2006/relationships/image" Target="../media/image1001.png"/><Relationship Id="rId668" Type="http://schemas.openxmlformats.org/officeDocument/2006/relationships/image" Target="../media/image1118.png"/><Relationship Id="rId18" Type="http://schemas.openxmlformats.org/officeDocument/2006/relationships/customXml" Target="../ink/ink788.xml"/><Relationship Id="rId528" Type="http://schemas.openxmlformats.org/officeDocument/2006/relationships/customXml" Target="../ink/ink1044.xml"/><Relationship Id="rId735" Type="http://schemas.openxmlformats.org/officeDocument/2006/relationships/customXml" Target="../ink/ink1148.xml"/><Relationship Id="rId167" Type="http://schemas.openxmlformats.org/officeDocument/2006/relationships/image" Target="../media/image871.png"/><Relationship Id="rId374" Type="http://schemas.openxmlformats.org/officeDocument/2006/relationships/image" Target="../media/image973.png"/><Relationship Id="rId581" Type="http://schemas.openxmlformats.org/officeDocument/2006/relationships/image" Target="../media/image1075.png"/><Relationship Id="rId71" Type="http://schemas.openxmlformats.org/officeDocument/2006/relationships/image" Target="../media/image823.png"/><Relationship Id="rId234" Type="http://schemas.openxmlformats.org/officeDocument/2006/relationships/customXml" Target="../ink/ink896.xml"/><Relationship Id="rId679" Type="http://schemas.openxmlformats.org/officeDocument/2006/relationships/customXml" Target="../ink/ink1120.xml"/><Relationship Id="rId802" Type="http://schemas.openxmlformats.org/officeDocument/2006/relationships/customXml" Target="../ink/ink1182.xml"/><Relationship Id="rId2" Type="http://schemas.openxmlformats.org/officeDocument/2006/relationships/image" Target="../media/image537.emf"/><Relationship Id="rId29" Type="http://schemas.openxmlformats.org/officeDocument/2006/relationships/image" Target="../media/image802.png"/><Relationship Id="rId441" Type="http://schemas.openxmlformats.org/officeDocument/2006/relationships/customXml" Target="../ink/ink1000.xml"/><Relationship Id="rId539" Type="http://schemas.openxmlformats.org/officeDocument/2006/relationships/image" Target="../media/image1054.png"/><Relationship Id="rId746" Type="http://schemas.openxmlformats.org/officeDocument/2006/relationships/image" Target="../media/image1157.png"/><Relationship Id="rId178" Type="http://schemas.openxmlformats.org/officeDocument/2006/relationships/customXml" Target="../ink/ink868.xml"/><Relationship Id="rId301" Type="http://schemas.openxmlformats.org/officeDocument/2006/relationships/image" Target="../media/image937.png"/><Relationship Id="rId82" Type="http://schemas.openxmlformats.org/officeDocument/2006/relationships/customXml" Target="../ink/ink820.xml"/><Relationship Id="rId385" Type="http://schemas.openxmlformats.org/officeDocument/2006/relationships/customXml" Target="../ink/ink972.xml"/><Relationship Id="rId592" Type="http://schemas.openxmlformats.org/officeDocument/2006/relationships/customXml" Target="../ink/ink1076.xml"/><Relationship Id="rId606" Type="http://schemas.openxmlformats.org/officeDocument/2006/relationships/image" Target="../media/image1087.png"/><Relationship Id="rId813" Type="http://schemas.openxmlformats.org/officeDocument/2006/relationships/image" Target="../media/image1190.png"/><Relationship Id="rId245" Type="http://schemas.openxmlformats.org/officeDocument/2006/relationships/image" Target="../media/image909.png"/><Relationship Id="rId452" Type="http://schemas.openxmlformats.org/officeDocument/2006/relationships/image" Target="../media/image1012.png"/><Relationship Id="rId105" Type="http://schemas.openxmlformats.org/officeDocument/2006/relationships/image" Target="../media/image840.png"/><Relationship Id="rId312" Type="http://schemas.openxmlformats.org/officeDocument/2006/relationships/customXml" Target="../ink/ink935.xml"/><Relationship Id="rId757" Type="http://schemas.openxmlformats.org/officeDocument/2006/relationships/customXml" Target="../ink/ink1159.xml"/><Relationship Id="rId93" Type="http://schemas.openxmlformats.org/officeDocument/2006/relationships/image" Target="../media/image834.png"/><Relationship Id="rId189" Type="http://schemas.openxmlformats.org/officeDocument/2006/relationships/image" Target="../media/image882.png"/><Relationship Id="rId396" Type="http://schemas.openxmlformats.org/officeDocument/2006/relationships/image" Target="../media/image984.png"/><Relationship Id="rId617" Type="http://schemas.openxmlformats.org/officeDocument/2006/relationships/customXml" Target="../ink/ink1089.xml"/><Relationship Id="rId256" Type="http://schemas.openxmlformats.org/officeDocument/2006/relationships/customXml" Target="../ink/ink907.xml"/><Relationship Id="rId463" Type="http://schemas.openxmlformats.org/officeDocument/2006/relationships/customXml" Target="../ink/ink1011.xml"/><Relationship Id="rId670" Type="http://schemas.openxmlformats.org/officeDocument/2006/relationships/image" Target="../media/image1119.png"/><Relationship Id="rId116" Type="http://schemas.openxmlformats.org/officeDocument/2006/relationships/customXml" Target="../ink/ink837.xml"/><Relationship Id="rId323" Type="http://schemas.openxmlformats.org/officeDocument/2006/relationships/image" Target="../media/image948.png"/><Relationship Id="rId530" Type="http://schemas.openxmlformats.org/officeDocument/2006/relationships/customXml" Target="../ink/ink1045.xml"/><Relationship Id="rId768" Type="http://schemas.openxmlformats.org/officeDocument/2006/relationships/customXml" Target="../ink/ink1165.xml"/><Relationship Id="rId20" Type="http://schemas.openxmlformats.org/officeDocument/2006/relationships/customXml" Target="../ink/ink789.xml"/><Relationship Id="rId628" Type="http://schemas.openxmlformats.org/officeDocument/2006/relationships/image" Target="../media/image1098.png"/><Relationship Id="rId267" Type="http://schemas.openxmlformats.org/officeDocument/2006/relationships/image" Target="../media/image920.png"/><Relationship Id="rId474" Type="http://schemas.openxmlformats.org/officeDocument/2006/relationships/image" Target="../media/image1023.png"/><Relationship Id="rId127" Type="http://schemas.openxmlformats.org/officeDocument/2006/relationships/image" Target="../media/image851.png"/><Relationship Id="rId681" Type="http://schemas.openxmlformats.org/officeDocument/2006/relationships/customXml" Target="../ink/ink1121.xml"/><Relationship Id="rId779" Type="http://schemas.openxmlformats.org/officeDocument/2006/relationships/image" Target="../media/image1173.png"/><Relationship Id="rId31" Type="http://schemas.openxmlformats.org/officeDocument/2006/relationships/image" Target="../media/image803.png"/><Relationship Id="rId334" Type="http://schemas.openxmlformats.org/officeDocument/2006/relationships/customXml" Target="../ink/ink946.xml"/><Relationship Id="rId541" Type="http://schemas.openxmlformats.org/officeDocument/2006/relationships/image" Target="../media/image1055.png"/><Relationship Id="rId639" Type="http://schemas.openxmlformats.org/officeDocument/2006/relationships/customXml" Target="../ink/ink1100.xml"/><Relationship Id="rId180" Type="http://schemas.openxmlformats.org/officeDocument/2006/relationships/customXml" Target="../ink/ink869.xml"/><Relationship Id="rId278" Type="http://schemas.openxmlformats.org/officeDocument/2006/relationships/customXml" Target="../ink/ink918.xml"/><Relationship Id="rId401" Type="http://schemas.openxmlformats.org/officeDocument/2006/relationships/customXml" Target="../ink/ink980.xml"/><Relationship Id="rId485" Type="http://schemas.openxmlformats.org/officeDocument/2006/relationships/customXml" Target="../ink/ink1022.xml"/><Relationship Id="rId692" Type="http://schemas.openxmlformats.org/officeDocument/2006/relationships/image" Target="../media/image1130.png"/><Relationship Id="rId706" Type="http://schemas.openxmlformats.org/officeDocument/2006/relationships/image" Target="../media/image1137.png"/><Relationship Id="rId42" Type="http://schemas.openxmlformats.org/officeDocument/2006/relationships/customXml" Target="../ink/ink800.xml"/><Relationship Id="rId138" Type="http://schemas.openxmlformats.org/officeDocument/2006/relationships/customXml" Target="../ink/ink848.xml"/><Relationship Id="rId345" Type="http://schemas.openxmlformats.org/officeDocument/2006/relationships/image" Target="../media/image959.png"/><Relationship Id="rId552" Type="http://schemas.openxmlformats.org/officeDocument/2006/relationships/customXml" Target="../ink/ink1056.xml"/><Relationship Id="rId191" Type="http://schemas.openxmlformats.org/officeDocument/2006/relationships/image" Target="../media/image883.png"/><Relationship Id="rId205" Type="http://schemas.openxmlformats.org/officeDocument/2006/relationships/image" Target="../media/image890.png"/><Relationship Id="rId412" Type="http://schemas.openxmlformats.org/officeDocument/2006/relationships/image" Target="../media/image992.png"/><Relationship Id="rId289" Type="http://schemas.openxmlformats.org/officeDocument/2006/relationships/image" Target="../media/image931.png"/><Relationship Id="rId496" Type="http://schemas.openxmlformats.org/officeDocument/2006/relationships/image" Target="../media/image1034.png"/><Relationship Id="rId717" Type="http://schemas.openxmlformats.org/officeDocument/2006/relationships/customXml" Target="../ink/ink1139.xml"/><Relationship Id="rId53" Type="http://schemas.openxmlformats.org/officeDocument/2006/relationships/image" Target="../media/image814.png"/><Relationship Id="rId149" Type="http://schemas.openxmlformats.org/officeDocument/2006/relationships/image" Target="../media/image862.png"/><Relationship Id="rId356" Type="http://schemas.openxmlformats.org/officeDocument/2006/relationships/image" Target="../media/image964.png"/><Relationship Id="rId563" Type="http://schemas.openxmlformats.org/officeDocument/2006/relationships/image" Target="../media/image1066.png"/><Relationship Id="rId770" Type="http://schemas.openxmlformats.org/officeDocument/2006/relationships/customXml" Target="../ink/ink1166.xml"/><Relationship Id="rId216" Type="http://schemas.openxmlformats.org/officeDocument/2006/relationships/customXml" Target="../ink/ink887.xml"/><Relationship Id="rId423" Type="http://schemas.openxmlformats.org/officeDocument/2006/relationships/customXml" Target="../ink/ink991.xml"/><Relationship Id="rId630" Type="http://schemas.openxmlformats.org/officeDocument/2006/relationships/image" Target="../media/image1099.png"/><Relationship Id="rId728" Type="http://schemas.openxmlformats.org/officeDocument/2006/relationships/image" Target="../media/image1148.png"/><Relationship Id="rId64" Type="http://schemas.openxmlformats.org/officeDocument/2006/relationships/customXml" Target="../ink/ink811.xml"/><Relationship Id="rId367" Type="http://schemas.openxmlformats.org/officeDocument/2006/relationships/customXml" Target="../ink/ink963.xml"/><Relationship Id="rId574" Type="http://schemas.openxmlformats.org/officeDocument/2006/relationships/customXml" Target="../ink/ink1067.xml"/><Relationship Id="rId227" Type="http://schemas.openxmlformats.org/officeDocument/2006/relationships/image" Target="../media/image900.png"/><Relationship Id="rId781" Type="http://schemas.openxmlformats.org/officeDocument/2006/relationships/image" Target="../media/image1174.png"/><Relationship Id="rId434" Type="http://schemas.openxmlformats.org/officeDocument/2006/relationships/image" Target="../media/image1003.png"/><Relationship Id="rId641" Type="http://schemas.openxmlformats.org/officeDocument/2006/relationships/customXml" Target="../ink/ink1101.xml"/><Relationship Id="rId739" Type="http://schemas.openxmlformats.org/officeDocument/2006/relationships/customXml" Target="../ink/ink1150.xml"/><Relationship Id="rId280" Type="http://schemas.openxmlformats.org/officeDocument/2006/relationships/customXml" Target="../ink/ink919.xml"/><Relationship Id="rId501" Type="http://schemas.openxmlformats.org/officeDocument/2006/relationships/customXml" Target="../ink/ink1030.xml"/><Relationship Id="rId75" Type="http://schemas.openxmlformats.org/officeDocument/2006/relationships/image" Target="../media/image825.png"/><Relationship Id="rId140" Type="http://schemas.openxmlformats.org/officeDocument/2006/relationships/customXml" Target="../ink/ink849.xml"/><Relationship Id="rId378" Type="http://schemas.openxmlformats.org/officeDocument/2006/relationships/image" Target="../media/image975.png"/><Relationship Id="rId585" Type="http://schemas.openxmlformats.org/officeDocument/2006/relationships/image" Target="../media/image1077.png"/><Relationship Id="rId792" Type="http://schemas.openxmlformats.org/officeDocument/2006/relationships/customXml" Target="../ink/ink1177.xml"/><Relationship Id="rId806" Type="http://schemas.openxmlformats.org/officeDocument/2006/relationships/customXml" Target="../ink/ink1184.xml"/><Relationship Id="rId6" Type="http://schemas.openxmlformats.org/officeDocument/2006/relationships/customXml" Target="../ink/ink782.xml"/><Relationship Id="rId238" Type="http://schemas.openxmlformats.org/officeDocument/2006/relationships/customXml" Target="../ink/ink898.xml"/><Relationship Id="rId445" Type="http://schemas.openxmlformats.org/officeDocument/2006/relationships/customXml" Target="../ink/ink1002.xml"/><Relationship Id="rId487" Type="http://schemas.openxmlformats.org/officeDocument/2006/relationships/customXml" Target="../ink/ink1023.xml"/><Relationship Id="rId610" Type="http://schemas.openxmlformats.org/officeDocument/2006/relationships/image" Target="../media/image1089.png"/><Relationship Id="rId652" Type="http://schemas.openxmlformats.org/officeDocument/2006/relationships/image" Target="../media/image1110.png"/><Relationship Id="rId694" Type="http://schemas.openxmlformats.org/officeDocument/2006/relationships/image" Target="../media/image1131.png"/><Relationship Id="rId708" Type="http://schemas.openxmlformats.org/officeDocument/2006/relationships/image" Target="../media/image1138.png"/><Relationship Id="rId291" Type="http://schemas.openxmlformats.org/officeDocument/2006/relationships/image" Target="../media/image932.png"/><Relationship Id="rId305" Type="http://schemas.openxmlformats.org/officeDocument/2006/relationships/image" Target="../media/image939.png"/><Relationship Id="rId347" Type="http://schemas.openxmlformats.org/officeDocument/2006/relationships/image" Target="../media/image960.png"/><Relationship Id="rId512" Type="http://schemas.openxmlformats.org/officeDocument/2006/relationships/customXml" Target="../ink/ink1036.xml"/><Relationship Id="rId44" Type="http://schemas.openxmlformats.org/officeDocument/2006/relationships/customXml" Target="../ink/ink801.xml"/><Relationship Id="rId86" Type="http://schemas.openxmlformats.org/officeDocument/2006/relationships/customXml" Target="../ink/ink822.xml"/><Relationship Id="rId151" Type="http://schemas.openxmlformats.org/officeDocument/2006/relationships/image" Target="../media/image863.png"/><Relationship Id="rId389" Type="http://schemas.openxmlformats.org/officeDocument/2006/relationships/customXml" Target="../ink/ink974.xml"/><Relationship Id="rId554" Type="http://schemas.openxmlformats.org/officeDocument/2006/relationships/customXml" Target="../ink/ink1057.xml"/><Relationship Id="rId596" Type="http://schemas.openxmlformats.org/officeDocument/2006/relationships/customXml" Target="../ink/ink1078.xml"/><Relationship Id="rId761" Type="http://schemas.openxmlformats.org/officeDocument/2006/relationships/image" Target="../media/image1164.png"/><Relationship Id="rId193" Type="http://schemas.openxmlformats.org/officeDocument/2006/relationships/image" Target="../media/image884.png"/><Relationship Id="rId207" Type="http://schemas.openxmlformats.org/officeDocument/2006/relationships/image" Target="../media/image891.png"/><Relationship Id="rId249" Type="http://schemas.openxmlformats.org/officeDocument/2006/relationships/image" Target="../media/image911.png"/><Relationship Id="rId414" Type="http://schemas.openxmlformats.org/officeDocument/2006/relationships/image" Target="../media/image993.png"/><Relationship Id="rId456" Type="http://schemas.openxmlformats.org/officeDocument/2006/relationships/image" Target="../media/image1014.png"/><Relationship Id="rId498" Type="http://schemas.openxmlformats.org/officeDocument/2006/relationships/image" Target="../media/image1035.png"/><Relationship Id="rId621" Type="http://schemas.openxmlformats.org/officeDocument/2006/relationships/customXml" Target="../ink/ink1091.xml"/><Relationship Id="rId663" Type="http://schemas.openxmlformats.org/officeDocument/2006/relationships/customXml" Target="../ink/ink1112.xml"/><Relationship Id="rId13" Type="http://schemas.openxmlformats.org/officeDocument/2006/relationships/image" Target="../media/image794.png"/><Relationship Id="rId109" Type="http://schemas.openxmlformats.org/officeDocument/2006/relationships/image" Target="../media/image842.png"/><Relationship Id="rId260" Type="http://schemas.openxmlformats.org/officeDocument/2006/relationships/customXml" Target="../ink/ink909.xml"/><Relationship Id="rId316" Type="http://schemas.openxmlformats.org/officeDocument/2006/relationships/customXml" Target="../ink/ink937.xml"/><Relationship Id="rId523" Type="http://schemas.openxmlformats.org/officeDocument/2006/relationships/image" Target="../media/image1047.png"/><Relationship Id="rId719" Type="http://schemas.openxmlformats.org/officeDocument/2006/relationships/customXml" Target="../ink/ink1140.xml"/><Relationship Id="rId55" Type="http://schemas.openxmlformats.org/officeDocument/2006/relationships/image" Target="../media/image815.png"/><Relationship Id="rId97" Type="http://schemas.openxmlformats.org/officeDocument/2006/relationships/image" Target="../media/image836.png"/><Relationship Id="rId120" Type="http://schemas.openxmlformats.org/officeDocument/2006/relationships/customXml" Target="../ink/ink839.xml"/><Relationship Id="rId358" Type="http://schemas.openxmlformats.org/officeDocument/2006/relationships/image" Target="../media/image965.png"/><Relationship Id="rId565" Type="http://schemas.openxmlformats.org/officeDocument/2006/relationships/image" Target="../media/image1067.png"/><Relationship Id="rId730" Type="http://schemas.openxmlformats.org/officeDocument/2006/relationships/image" Target="../media/image1149.png"/><Relationship Id="rId772" Type="http://schemas.openxmlformats.org/officeDocument/2006/relationships/customXml" Target="../ink/ink1167.xml"/><Relationship Id="rId162" Type="http://schemas.openxmlformats.org/officeDocument/2006/relationships/customXml" Target="../ink/ink860.xml"/><Relationship Id="rId218" Type="http://schemas.openxmlformats.org/officeDocument/2006/relationships/customXml" Target="../ink/ink888.xml"/><Relationship Id="rId425" Type="http://schemas.openxmlformats.org/officeDocument/2006/relationships/customXml" Target="../ink/ink992.xml"/><Relationship Id="rId467" Type="http://schemas.openxmlformats.org/officeDocument/2006/relationships/customXml" Target="../ink/ink1013.xml"/><Relationship Id="rId632" Type="http://schemas.openxmlformats.org/officeDocument/2006/relationships/image" Target="../media/image1100.png"/><Relationship Id="rId271" Type="http://schemas.openxmlformats.org/officeDocument/2006/relationships/image" Target="../media/image922.png"/><Relationship Id="rId674" Type="http://schemas.openxmlformats.org/officeDocument/2006/relationships/image" Target="../media/image1121.png"/><Relationship Id="rId24" Type="http://schemas.openxmlformats.org/officeDocument/2006/relationships/customXml" Target="../ink/ink791.xml"/><Relationship Id="rId66" Type="http://schemas.openxmlformats.org/officeDocument/2006/relationships/customXml" Target="../ink/ink812.xml"/><Relationship Id="rId131" Type="http://schemas.openxmlformats.org/officeDocument/2006/relationships/image" Target="../media/image853.png"/><Relationship Id="rId327" Type="http://schemas.openxmlformats.org/officeDocument/2006/relationships/image" Target="../media/image950.png"/><Relationship Id="rId369" Type="http://schemas.openxmlformats.org/officeDocument/2006/relationships/customXml" Target="../ink/ink964.xml"/><Relationship Id="rId534" Type="http://schemas.openxmlformats.org/officeDocument/2006/relationships/customXml" Target="../ink/ink1047.xml"/><Relationship Id="rId576" Type="http://schemas.openxmlformats.org/officeDocument/2006/relationships/customXml" Target="../ink/ink1068.xml"/><Relationship Id="rId741" Type="http://schemas.openxmlformats.org/officeDocument/2006/relationships/customXml" Target="../ink/ink1151.xml"/><Relationship Id="rId783" Type="http://schemas.openxmlformats.org/officeDocument/2006/relationships/image" Target="../media/image1175.png"/><Relationship Id="rId173" Type="http://schemas.openxmlformats.org/officeDocument/2006/relationships/image" Target="../media/image874.png"/><Relationship Id="rId229" Type="http://schemas.openxmlformats.org/officeDocument/2006/relationships/image" Target="../media/image901.png"/><Relationship Id="rId380" Type="http://schemas.openxmlformats.org/officeDocument/2006/relationships/image" Target="../media/image976.png"/><Relationship Id="rId436" Type="http://schemas.openxmlformats.org/officeDocument/2006/relationships/image" Target="../media/image1004.png"/><Relationship Id="rId601" Type="http://schemas.openxmlformats.org/officeDocument/2006/relationships/image" Target="../media/image1085.png"/><Relationship Id="rId643" Type="http://schemas.openxmlformats.org/officeDocument/2006/relationships/customXml" Target="../ink/ink1102.xml"/><Relationship Id="rId240" Type="http://schemas.openxmlformats.org/officeDocument/2006/relationships/customXml" Target="../ink/ink899.xml"/><Relationship Id="rId478" Type="http://schemas.openxmlformats.org/officeDocument/2006/relationships/image" Target="../media/image1025.png"/><Relationship Id="rId685" Type="http://schemas.openxmlformats.org/officeDocument/2006/relationships/customXml" Target="../ink/ink1123.xml"/><Relationship Id="rId35" Type="http://schemas.openxmlformats.org/officeDocument/2006/relationships/image" Target="../media/image805.png"/><Relationship Id="rId77" Type="http://schemas.openxmlformats.org/officeDocument/2006/relationships/image" Target="../media/image826.png"/><Relationship Id="rId100" Type="http://schemas.openxmlformats.org/officeDocument/2006/relationships/customXml" Target="../ink/ink829.xml"/><Relationship Id="rId282" Type="http://schemas.openxmlformats.org/officeDocument/2006/relationships/customXml" Target="../ink/ink920.xml"/><Relationship Id="rId338" Type="http://schemas.openxmlformats.org/officeDocument/2006/relationships/customXml" Target="../ink/ink948.xml"/><Relationship Id="rId503" Type="http://schemas.openxmlformats.org/officeDocument/2006/relationships/customXml" Target="../ink/ink1031.xml"/><Relationship Id="rId545" Type="http://schemas.openxmlformats.org/officeDocument/2006/relationships/image" Target="../media/image1057.png"/><Relationship Id="rId587" Type="http://schemas.openxmlformats.org/officeDocument/2006/relationships/image" Target="../media/image1078.png"/><Relationship Id="rId710" Type="http://schemas.openxmlformats.org/officeDocument/2006/relationships/image" Target="../media/image1139.png"/><Relationship Id="rId752" Type="http://schemas.openxmlformats.org/officeDocument/2006/relationships/image" Target="../media/image1160.png"/><Relationship Id="rId808" Type="http://schemas.openxmlformats.org/officeDocument/2006/relationships/customXml" Target="../ink/ink1185.xml"/><Relationship Id="rId8" Type="http://schemas.openxmlformats.org/officeDocument/2006/relationships/customXml" Target="../ink/ink783.xml"/><Relationship Id="rId142" Type="http://schemas.openxmlformats.org/officeDocument/2006/relationships/customXml" Target="../ink/ink850.xml"/><Relationship Id="rId184" Type="http://schemas.openxmlformats.org/officeDocument/2006/relationships/customXml" Target="../ink/ink871.xml"/><Relationship Id="rId391" Type="http://schemas.openxmlformats.org/officeDocument/2006/relationships/customXml" Target="../ink/ink975.xml"/><Relationship Id="rId405" Type="http://schemas.openxmlformats.org/officeDocument/2006/relationships/customXml" Target="../ink/ink982.xml"/><Relationship Id="rId447" Type="http://schemas.openxmlformats.org/officeDocument/2006/relationships/customXml" Target="../ink/ink1003.xml"/><Relationship Id="rId612" Type="http://schemas.openxmlformats.org/officeDocument/2006/relationships/image" Target="../media/image1090.png"/><Relationship Id="rId794" Type="http://schemas.openxmlformats.org/officeDocument/2006/relationships/customXml" Target="../ink/ink1178.xml"/><Relationship Id="rId251" Type="http://schemas.openxmlformats.org/officeDocument/2006/relationships/image" Target="../media/image912.png"/><Relationship Id="rId489" Type="http://schemas.openxmlformats.org/officeDocument/2006/relationships/customXml" Target="../ink/ink1024.xml"/><Relationship Id="rId654" Type="http://schemas.openxmlformats.org/officeDocument/2006/relationships/image" Target="../media/image1111.png"/><Relationship Id="rId696" Type="http://schemas.openxmlformats.org/officeDocument/2006/relationships/image" Target="../media/image1132.png"/><Relationship Id="rId46" Type="http://schemas.openxmlformats.org/officeDocument/2006/relationships/customXml" Target="../ink/ink802.xml"/><Relationship Id="rId293" Type="http://schemas.openxmlformats.org/officeDocument/2006/relationships/image" Target="../media/image933.png"/><Relationship Id="rId307" Type="http://schemas.openxmlformats.org/officeDocument/2006/relationships/image" Target="../media/image940.png"/><Relationship Id="rId349" Type="http://schemas.openxmlformats.org/officeDocument/2006/relationships/image" Target="../media/image961.png"/><Relationship Id="rId514" Type="http://schemas.openxmlformats.org/officeDocument/2006/relationships/customXml" Target="../ink/ink1037.xml"/><Relationship Id="rId556" Type="http://schemas.openxmlformats.org/officeDocument/2006/relationships/customXml" Target="../ink/ink1058.xml"/><Relationship Id="rId721" Type="http://schemas.openxmlformats.org/officeDocument/2006/relationships/customXml" Target="../ink/ink1141.xml"/><Relationship Id="rId763" Type="http://schemas.openxmlformats.org/officeDocument/2006/relationships/image" Target="../media/image1165.png"/><Relationship Id="rId88" Type="http://schemas.openxmlformats.org/officeDocument/2006/relationships/customXml" Target="../ink/ink823.xml"/><Relationship Id="rId111" Type="http://schemas.openxmlformats.org/officeDocument/2006/relationships/image" Target="../media/image843.png"/><Relationship Id="rId153" Type="http://schemas.openxmlformats.org/officeDocument/2006/relationships/image" Target="../media/image864.png"/><Relationship Id="rId195" Type="http://schemas.openxmlformats.org/officeDocument/2006/relationships/image" Target="../media/image885.png"/><Relationship Id="rId209" Type="http://schemas.openxmlformats.org/officeDocument/2006/relationships/image" Target="../media/image892.png"/><Relationship Id="rId360" Type="http://schemas.openxmlformats.org/officeDocument/2006/relationships/image" Target="../media/image966.png"/><Relationship Id="rId416" Type="http://schemas.openxmlformats.org/officeDocument/2006/relationships/image" Target="../media/image994.png"/><Relationship Id="rId598" Type="http://schemas.openxmlformats.org/officeDocument/2006/relationships/customXml" Target="../ink/ink1079.xml"/><Relationship Id="rId220" Type="http://schemas.openxmlformats.org/officeDocument/2006/relationships/customXml" Target="../ink/ink889.xml"/><Relationship Id="rId458" Type="http://schemas.openxmlformats.org/officeDocument/2006/relationships/image" Target="../media/image1015.png"/><Relationship Id="rId623" Type="http://schemas.openxmlformats.org/officeDocument/2006/relationships/customXml" Target="../ink/ink1092.xml"/><Relationship Id="rId665" Type="http://schemas.openxmlformats.org/officeDocument/2006/relationships/customXml" Target="../ink/ink1113.xml"/><Relationship Id="rId15" Type="http://schemas.openxmlformats.org/officeDocument/2006/relationships/image" Target="../media/image795.png"/><Relationship Id="rId57" Type="http://schemas.openxmlformats.org/officeDocument/2006/relationships/image" Target="../media/image816.png"/><Relationship Id="rId262" Type="http://schemas.openxmlformats.org/officeDocument/2006/relationships/customXml" Target="../ink/ink910.xml"/><Relationship Id="rId318" Type="http://schemas.openxmlformats.org/officeDocument/2006/relationships/customXml" Target="../ink/ink938.xml"/><Relationship Id="rId525" Type="http://schemas.openxmlformats.org/officeDocument/2006/relationships/image" Target="../media/image1048.png"/><Relationship Id="rId567" Type="http://schemas.openxmlformats.org/officeDocument/2006/relationships/image" Target="../media/image1068.png"/><Relationship Id="rId732" Type="http://schemas.openxmlformats.org/officeDocument/2006/relationships/image" Target="../media/image1150.png"/><Relationship Id="rId99" Type="http://schemas.openxmlformats.org/officeDocument/2006/relationships/image" Target="../media/image837.png"/><Relationship Id="rId122" Type="http://schemas.openxmlformats.org/officeDocument/2006/relationships/customXml" Target="../ink/ink840.xml"/><Relationship Id="rId164" Type="http://schemas.openxmlformats.org/officeDocument/2006/relationships/customXml" Target="../ink/ink861.xml"/><Relationship Id="rId371" Type="http://schemas.openxmlformats.org/officeDocument/2006/relationships/customXml" Target="../ink/ink965.xml"/><Relationship Id="rId774" Type="http://schemas.openxmlformats.org/officeDocument/2006/relationships/customXml" Target="../ink/ink1168.xml"/><Relationship Id="rId427" Type="http://schemas.openxmlformats.org/officeDocument/2006/relationships/customXml" Target="../ink/ink993.xml"/><Relationship Id="rId469" Type="http://schemas.openxmlformats.org/officeDocument/2006/relationships/customXml" Target="../ink/ink1014.xml"/><Relationship Id="rId634" Type="http://schemas.openxmlformats.org/officeDocument/2006/relationships/image" Target="../media/image1101.png"/><Relationship Id="rId676" Type="http://schemas.openxmlformats.org/officeDocument/2006/relationships/image" Target="../media/image1122.png"/><Relationship Id="rId26" Type="http://schemas.openxmlformats.org/officeDocument/2006/relationships/customXml" Target="../ink/ink792.xml"/><Relationship Id="rId231" Type="http://schemas.openxmlformats.org/officeDocument/2006/relationships/image" Target="../media/image902.png"/><Relationship Id="rId273" Type="http://schemas.openxmlformats.org/officeDocument/2006/relationships/image" Target="../media/image923.png"/><Relationship Id="rId329" Type="http://schemas.openxmlformats.org/officeDocument/2006/relationships/image" Target="../media/image951.png"/><Relationship Id="rId480" Type="http://schemas.openxmlformats.org/officeDocument/2006/relationships/image" Target="../media/image1026.png"/><Relationship Id="rId536" Type="http://schemas.openxmlformats.org/officeDocument/2006/relationships/customXml" Target="../ink/ink1048.xml"/><Relationship Id="rId701" Type="http://schemas.openxmlformats.org/officeDocument/2006/relationships/customXml" Target="../ink/ink1131.xml"/><Relationship Id="rId68" Type="http://schemas.openxmlformats.org/officeDocument/2006/relationships/customXml" Target="../ink/ink813.xml"/><Relationship Id="rId133" Type="http://schemas.openxmlformats.org/officeDocument/2006/relationships/image" Target="../media/image854.png"/><Relationship Id="rId175" Type="http://schemas.openxmlformats.org/officeDocument/2006/relationships/image" Target="../media/image875.png"/><Relationship Id="rId340" Type="http://schemas.openxmlformats.org/officeDocument/2006/relationships/customXml" Target="../ink/ink949.xml"/><Relationship Id="rId578" Type="http://schemas.openxmlformats.org/officeDocument/2006/relationships/customXml" Target="../ink/ink1069.xml"/><Relationship Id="rId743" Type="http://schemas.openxmlformats.org/officeDocument/2006/relationships/customXml" Target="../ink/ink1152.xml"/><Relationship Id="rId785" Type="http://schemas.openxmlformats.org/officeDocument/2006/relationships/image" Target="../media/image1176.png"/><Relationship Id="rId200" Type="http://schemas.openxmlformats.org/officeDocument/2006/relationships/customXml" Target="../ink/ink879.xml"/><Relationship Id="rId382" Type="http://schemas.openxmlformats.org/officeDocument/2006/relationships/image" Target="../media/image977.png"/><Relationship Id="rId438" Type="http://schemas.openxmlformats.org/officeDocument/2006/relationships/image" Target="../media/image1005.png"/><Relationship Id="rId603" Type="http://schemas.openxmlformats.org/officeDocument/2006/relationships/customXml" Target="../ink/ink1082.xml"/><Relationship Id="rId645" Type="http://schemas.openxmlformats.org/officeDocument/2006/relationships/customXml" Target="../ink/ink1103.xml"/><Relationship Id="rId687" Type="http://schemas.openxmlformats.org/officeDocument/2006/relationships/customXml" Target="../ink/ink1124.xml"/><Relationship Id="rId810" Type="http://schemas.openxmlformats.org/officeDocument/2006/relationships/customXml" Target="../ink/ink1186.xml"/><Relationship Id="rId242" Type="http://schemas.openxmlformats.org/officeDocument/2006/relationships/customXml" Target="../ink/ink900.xml"/><Relationship Id="rId284" Type="http://schemas.openxmlformats.org/officeDocument/2006/relationships/customXml" Target="../ink/ink921.xml"/><Relationship Id="rId491" Type="http://schemas.openxmlformats.org/officeDocument/2006/relationships/customXml" Target="../ink/ink1025.xml"/><Relationship Id="rId505" Type="http://schemas.openxmlformats.org/officeDocument/2006/relationships/customXml" Target="../ink/ink1032.xml"/><Relationship Id="rId712" Type="http://schemas.openxmlformats.org/officeDocument/2006/relationships/image" Target="../media/image1140.png"/><Relationship Id="rId37" Type="http://schemas.openxmlformats.org/officeDocument/2006/relationships/image" Target="../media/image806.png"/><Relationship Id="rId79" Type="http://schemas.openxmlformats.org/officeDocument/2006/relationships/image" Target="../media/image827.png"/><Relationship Id="rId102" Type="http://schemas.openxmlformats.org/officeDocument/2006/relationships/customXml" Target="../ink/ink830.xml"/><Relationship Id="rId144" Type="http://schemas.openxmlformats.org/officeDocument/2006/relationships/customXml" Target="../ink/ink851.xml"/><Relationship Id="rId547" Type="http://schemas.openxmlformats.org/officeDocument/2006/relationships/image" Target="../media/image1058.png"/><Relationship Id="rId589" Type="http://schemas.openxmlformats.org/officeDocument/2006/relationships/image" Target="../media/image1079.png"/><Relationship Id="rId754" Type="http://schemas.openxmlformats.org/officeDocument/2006/relationships/image" Target="../media/image1161.png"/><Relationship Id="rId796" Type="http://schemas.openxmlformats.org/officeDocument/2006/relationships/customXml" Target="../ink/ink1179.xml"/><Relationship Id="rId90" Type="http://schemas.openxmlformats.org/officeDocument/2006/relationships/customXml" Target="../ink/ink824.xml"/><Relationship Id="rId186" Type="http://schemas.openxmlformats.org/officeDocument/2006/relationships/customXml" Target="../ink/ink872.xml"/><Relationship Id="rId351" Type="http://schemas.openxmlformats.org/officeDocument/2006/relationships/image" Target="../media/image962.png"/><Relationship Id="rId393" Type="http://schemas.openxmlformats.org/officeDocument/2006/relationships/customXml" Target="../ink/ink976.xml"/><Relationship Id="rId407" Type="http://schemas.openxmlformats.org/officeDocument/2006/relationships/customXml" Target="../ink/ink983.xml"/><Relationship Id="rId449" Type="http://schemas.openxmlformats.org/officeDocument/2006/relationships/customXml" Target="../ink/ink1004.xml"/><Relationship Id="rId614" Type="http://schemas.openxmlformats.org/officeDocument/2006/relationships/image" Target="../media/image1091.png"/><Relationship Id="rId656" Type="http://schemas.openxmlformats.org/officeDocument/2006/relationships/image" Target="../media/image1112.png"/><Relationship Id="rId211" Type="http://schemas.openxmlformats.org/officeDocument/2006/relationships/image" Target="../media/image760.png"/><Relationship Id="rId253" Type="http://schemas.openxmlformats.org/officeDocument/2006/relationships/image" Target="../media/image913.png"/><Relationship Id="rId295" Type="http://schemas.openxmlformats.org/officeDocument/2006/relationships/image" Target="../media/image934.png"/><Relationship Id="rId309" Type="http://schemas.openxmlformats.org/officeDocument/2006/relationships/image" Target="../media/image941.png"/><Relationship Id="rId460" Type="http://schemas.openxmlformats.org/officeDocument/2006/relationships/image" Target="../media/image1016.png"/><Relationship Id="rId516" Type="http://schemas.openxmlformats.org/officeDocument/2006/relationships/customXml" Target="../ink/ink1038.xml"/><Relationship Id="rId698" Type="http://schemas.openxmlformats.org/officeDocument/2006/relationships/image" Target="../media/image1133.png"/><Relationship Id="rId48" Type="http://schemas.openxmlformats.org/officeDocument/2006/relationships/customXml" Target="../ink/ink803.xml"/><Relationship Id="rId113" Type="http://schemas.openxmlformats.org/officeDocument/2006/relationships/image" Target="../media/image844.png"/><Relationship Id="rId320" Type="http://schemas.openxmlformats.org/officeDocument/2006/relationships/customXml" Target="../ink/ink939.xml"/><Relationship Id="rId558" Type="http://schemas.openxmlformats.org/officeDocument/2006/relationships/customXml" Target="../ink/ink1059.xml"/><Relationship Id="rId723" Type="http://schemas.openxmlformats.org/officeDocument/2006/relationships/customXml" Target="../ink/ink1142.xml"/><Relationship Id="rId765" Type="http://schemas.openxmlformats.org/officeDocument/2006/relationships/image" Target="../media/image1166.png"/><Relationship Id="rId155" Type="http://schemas.openxmlformats.org/officeDocument/2006/relationships/image" Target="../media/image865.png"/><Relationship Id="rId197" Type="http://schemas.openxmlformats.org/officeDocument/2006/relationships/image" Target="../media/image886.png"/><Relationship Id="rId362" Type="http://schemas.openxmlformats.org/officeDocument/2006/relationships/image" Target="../media/image967.png"/><Relationship Id="rId418" Type="http://schemas.openxmlformats.org/officeDocument/2006/relationships/image" Target="../media/image995.png"/><Relationship Id="rId625" Type="http://schemas.openxmlformats.org/officeDocument/2006/relationships/customXml" Target="../ink/ink1093.xml"/><Relationship Id="rId222" Type="http://schemas.openxmlformats.org/officeDocument/2006/relationships/customXml" Target="../ink/ink890.xml"/><Relationship Id="rId264" Type="http://schemas.openxmlformats.org/officeDocument/2006/relationships/customXml" Target="../ink/ink911.xml"/><Relationship Id="rId471" Type="http://schemas.openxmlformats.org/officeDocument/2006/relationships/customXml" Target="../ink/ink1015.xml"/><Relationship Id="rId667" Type="http://schemas.openxmlformats.org/officeDocument/2006/relationships/customXml" Target="../ink/ink1114.xml"/><Relationship Id="rId17" Type="http://schemas.openxmlformats.org/officeDocument/2006/relationships/image" Target="../media/image796.png"/><Relationship Id="rId59" Type="http://schemas.openxmlformats.org/officeDocument/2006/relationships/image" Target="../media/image817.png"/><Relationship Id="rId124" Type="http://schemas.openxmlformats.org/officeDocument/2006/relationships/customXml" Target="../ink/ink841.xml"/><Relationship Id="rId527" Type="http://schemas.openxmlformats.org/officeDocument/2006/relationships/image" Target="../media/image1049.png"/><Relationship Id="rId569" Type="http://schemas.openxmlformats.org/officeDocument/2006/relationships/image" Target="../media/image1069.png"/><Relationship Id="rId734" Type="http://schemas.openxmlformats.org/officeDocument/2006/relationships/image" Target="../media/image1151.png"/><Relationship Id="rId776" Type="http://schemas.openxmlformats.org/officeDocument/2006/relationships/customXml" Target="../ink/ink1169.xml"/><Relationship Id="rId70" Type="http://schemas.openxmlformats.org/officeDocument/2006/relationships/customXml" Target="../ink/ink814.xml"/><Relationship Id="rId166" Type="http://schemas.openxmlformats.org/officeDocument/2006/relationships/customXml" Target="../ink/ink862.xml"/><Relationship Id="rId331" Type="http://schemas.openxmlformats.org/officeDocument/2006/relationships/image" Target="../media/image952.png"/><Relationship Id="rId373" Type="http://schemas.openxmlformats.org/officeDocument/2006/relationships/customXml" Target="../ink/ink966.xml"/><Relationship Id="rId429" Type="http://schemas.openxmlformats.org/officeDocument/2006/relationships/customXml" Target="../ink/ink994.xml"/><Relationship Id="rId580" Type="http://schemas.openxmlformats.org/officeDocument/2006/relationships/customXml" Target="../ink/ink1070.xml"/><Relationship Id="rId636" Type="http://schemas.openxmlformats.org/officeDocument/2006/relationships/image" Target="../media/image1102.png"/><Relationship Id="rId801" Type="http://schemas.openxmlformats.org/officeDocument/2006/relationships/image" Target="../media/image1184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903.png"/><Relationship Id="rId440" Type="http://schemas.openxmlformats.org/officeDocument/2006/relationships/image" Target="../media/image1006.png"/><Relationship Id="rId678" Type="http://schemas.openxmlformats.org/officeDocument/2006/relationships/image" Target="../media/image1123.png"/><Relationship Id="rId28" Type="http://schemas.openxmlformats.org/officeDocument/2006/relationships/customXml" Target="../ink/ink793.xml"/><Relationship Id="rId275" Type="http://schemas.openxmlformats.org/officeDocument/2006/relationships/image" Target="../media/image924.png"/><Relationship Id="rId300" Type="http://schemas.openxmlformats.org/officeDocument/2006/relationships/customXml" Target="../ink/ink929.xml"/><Relationship Id="rId482" Type="http://schemas.openxmlformats.org/officeDocument/2006/relationships/image" Target="../media/image1027.png"/><Relationship Id="rId538" Type="http://schemas.openxmlformats.org/officeDocument/2006/relationships/customXml" Target="../ink/ink1049.xml"/><Relationship Id="rId703" Type="http://schemas.openxmlformats.org/officeDocument/2006/relationships/customXml" Target="../ink/ink1132.xml"/><Relationship Id="rId745" Type="http://schemas.openxmlformats.org/officeDocument/2006/relationships/customXml" Target="../ink/ink1153.xml"/><Relationship Id="rId81" Type="http://schemas.openxmlformats.org/officeDocument/2006/relationships/image" Target="../media/image828.png"/><Relationship Id="rId135" Type="http://schemas.openxmlformats.org/officeDocument/2006/relationships/image" Target="../media/image855.png"/><Relationship Id="rId177" Type="http://schemas.openxmlformats.org/officeDocument/2006/relationships/image" Target="../media/image876.png"/><Relationship Id="rId342" Type="http://schemas.openxmlformats.org/officeDocument/2006/relationships/customXml" Target="../ink/ink950.xml"/><Relationship Id="rId384" Type="http://schemas.openxmlformats.org/officeDocument/2006/relationships/image" Target="../media/image978.png"/><Relationship Id="rId591" Type="http://schemas.openxmlformats.org/officeDocument/2006/relationships/image" Target="../media/image1080.png"/><Relationship Id="rId605" Type="http://schemas.openxmlformats.org/officeDocument/2006/relationships/customXml" Target="../ink/ink1083.xml"/><Relationship Id="rId787" Type="http://schemas.openxmlformats.org/officeDocument/2006/relationships/image" Target="../media/image1177.png"/><Relationship Id="rId812" Type="http://schemas.openxmlformats.org/officeDocument/2006/relationships/customXml" Target="../ink/ink1187.xml"/><Relationship Id="rId202" Type="http://schemas.openxmlformats.org/officeDocument/2006/relationships/customXml" Target="../ink/ink880.xml"/><Relationship Id="rId244" Type="http://schemas.openxmlformats.org/officeDocument/2006/relationships/customXml" Target="../ink/ink901.xml"/><Relationship Id="rId647" Type="http://schemas.openxmlformats.org/officeDocument/2006/relationships/customXml" Target="../ink/ink1104.xml"/><Relationship Id="rId689" Type="http://schemas.openxmlformats.org/officeDocument/2006/relationships/customXml" Target="../ink/ink1125.xml"/><Relationship Id="rId39" Type="http://schemas.openxmlformats.org/officeDocument/2006/relationships/image" Target="../media/image807.png"/><Relationship Id="rId286" Type="http://schemas.openxmlformats.org/officeDocument/2006/relationships/customXml" Target="../ink/ink922.xml"/><Relationship Id="rId451" Type="http://schemas.openxmlformats.org/officeDocument/2006/relationships/customXml" Target="../ink/ink1005.xml"/><Relationship Id="rId493" Type="http://schemas.openxmlformats.org/officeDocument/2006/relationships/customXml" Target="../ink/ink1026.xml"/><Relationship Id="rId507" Type="http://schemas.openxmlformats.org/officeDocument/2006/relationships/customXml" Target="../ink/ink1033.xml"/><Relationship Id="rId549" Type="http://schemas.openxmlformats.org/officeDocument/2006/relationships/image" Target="../media/image1059.png"/><Relationship Id="rId714" Type="http://schemas.openxmlformats.org/officeDocument/2006/relationships/image" Target="../media/image1141.png"/><Relationship Id="rId756" Type="http://schemas.openxmlformats.org/officeDocument/2006/relationships/image" Target="../media/image1162.png"/><Relationship Id="rId50" Type="http://schemas.openxmlformats.org/officeDocument/2006/relationships/customXml" Target="../ink/ink804.xml"/><Relationship Id="rId104" Type="http://schemas.openxmlformats.org/officeDocument/2006/relationships/customXml" Target="../ink/ink831.xml"/><Relationship Id="rId146" Type="http://schemas.openxmlformats.org/officeDocument/2006/relationships/customXml" Target="../ink/ink852.xml"/><Relationship Id="rId188" Type="http://schemas.openxmlformats.org/officeDocument/2006/relationships/customXml" Target="../ink/ink873.xml"/><Relationship Id="rId311" Type="http://schemas.openxmlformats.org/officeDocument/2006/relationships/image" Target="../media/image942.png"/><Relationship Id="rId353" Type="http://schemas.openxmlformats.org/officeDocument/2006/relationships/customXml" Target="../ink/ink956.xml"/><Relationship Id="rId395" Type="http://schemas.openxmlformats.org/officeDocument/2006/relationships/customXml" Target="../ink/ink977.xml"/><Relationship Id="rId409" Type="http://schemas.openxmlformats.org/officeDocument/2006/relationships/customXml" Target="../ink/ink984.xml"/><Relationship Id="rId560" Type="http://schemas.openxmlformats.org/officeDocument/2006/relationships/customXml" Target="../ink/ink1060.xml"/><Relationship Id="rId798" Type="http://schemas.openxmlformats.org/officeDocument/2006/relationships/customXml" Target="../ink/ink1180.xml"/><Relationship Id="rId92" Type="http://schemas.openxmlformats.org/officeDocument/2006/relationships/customXml" Target="../ink/ink825.xml"/><Relationship Id="rId213" Type="http://schemas.openxmlformats.org/officeDocument/2006/relationships/image" Target="../media/image893.png"/><Relationship Id="rId420" Type="http://schemas.openxmlformats.org/officeDocument/2006/relationships/image" Target="../media/image996.png"/><Relationship Id="rId616" Type="http://schemas.openxmlformats.org/officeDocument/2006/relationships/image" Target="../media/image1092.png"/><Relationship Id="rId658" Type="http://schemas.openxmlformats.org/officeDocument/2006/relationships/image" Target="../media/image1113.png"/><Relationship Id="rId255" Type="http://schemas.openxmlformats.org/officeDocument/2006/relationships/image" Target="../media/image914.png"/><Relationship Id="rId297" Type="http://schemas.openxmlformats.org/officeDocument/2006/relationships/image" Target="../media/image935.png"/><Relationship Id="rId462" Type="http://schemas.openxmlformats.org/officeDocument/2006/relationships/image" Target="../media/image1017.png"/><Relationship Id="rId518" Type="http://schemas.openxmlformats.org/officeDocument/2006/relationships/customXml" Target="../ink/ink1039.xml"/><Relationship Id="rId725" Type="http://schemas.openxmlformats.org/officeDocument/2006/relationships/customXml" Target="../ink/ink1143.xml"/><Relationship Id="rId115" Type="http://schemas.openxmlformats.org/officeDocument/2006/relationships/image" Target="../media/image845.png"/><Relationship Id="rId157" Type="http://schemas.openxmlformats.org/officeDocument/2006/relationships/image" Target="../media/image866.png"/><Relationship Id="rId322" Type="http://schemas.openxmlformats.org/officeDocument/2006/relationships/customXml" Target="../ink/ink940.xml"/><Relationship Id="rId364" Type="http://schemas.openxmlformats.org/officeDocument/2006/relationships/image" Target="../media/image968.png"/><Relationship Id="rId767" Type="http://schemas.openxmlformats.org/officeDocument/2006/relationships/image" Target="../media/image1167.png"/><Relationship Id="rId61" Type="http://schemas.openxmlformats.org/officeDocument/2006/relationships/image" Target="../media/image818.png"/><Relationship Id="rId199" Type="http://schemas.openxmlformats.org/officeDocument/2006/relationships/image" Target="../media/image887.png"/><Relationship Id="rId571" Type="http://schemas.openxmlformats.org/officeDocument/2006/relationships/image" Target="../media/image1070.png"/><Relationship Id="rId627" Type="http://schemas.openxmlformats.org/officeDocument/2006/relationships/customXml" Target="../ink/ink1094.xml"/><Relationship Id="rId669" Type="http://schemas.openxmlformats.org/officeDocument/2006/relationships/customXml" Target="../ink/ink1115.xml"/><Relationship Id="rId19" Type="http://schemas.openxmlformats.org/officeDocument/2006/relationships/image" Target="../media/image797.png"/><Relationship Id="rId224" Type="http://schemas.openxmlformats.org/officeDocument/2006/relationships/customXml" Target="../ink/ink891.xml"/><Relationship Id="rId266" Type="http://schemas.openxmlformats.org/officeDocument/2006/relationships/customXml" Target="../ink/ink912.xml"/><Relationship Id="rId431" Type="http://schemas.openxmlformats.org/officeDocument/2006/relationships/customXml" Target="../ink/ink995.xml"/><Relationship Id="rId473" Type="http://schemas.openxmlformats.org/officeDocument/2006/relationships/customXml" Target="../ink/ink1016.xml"/><Relationship Id="rId529" Type="http://schemas.openxmlformats.org/officeDocument/2006/relationships/image" Target="../media/image1050.png"/><Relationship Id="rId680" Type="http://schemas.openxmlformats.org/officeDocument/2006/relationships/image" Target="../media/image1124.png"/><Relationship Id="rId736" Type="http://schemas.openxmlformats.org/officeDocument/2006/relationships/image" Target="../media/image1152.png"/><Relationship Id="rId30" Type="http://schemas.openxmlformats.org/officeDocument/2006/relationships/customXml" Target="../ink/ink794.xml"/><Relationship Id="rId126" Type="http://schemas.openxmlformats.org/officeDocument/2006/relationships/customXml" Target="../ink/ink842.xml"/><Relationship Id="rId168" Type="http://schemas.openxmlformats.org/officeDocument/2006/relationships/customXml" Target="../ink/ink863.xml"/><Relationship Id="rId333" Type="http://schemas.openxmlformats.org/officeDocument/2006/relationships/image" Target="../media/image953.png"/><Relationship Id="rId540" Type="http://schemas.openxmlformats.org/officeDocument/2006/relationships/customXml" Target="../ink/ink1050.xml"/><Relationship Id="rId778" Type="http://schemas.openxmlformats.org/officeDocument/2006/relationships/customXml" Target="../ink/ink1170.xml"/><Relationship Id="rId72" Type="http://schemas.openxmlformats.org/officeDocument/2006/relationships/customXml" Target="../ink/ink815.xml"/><Relationship Id="rId375" Type="http://schemas.openxmlformats.org/officeDocument/2006/relationships/customXml" Target="../ink/ink967.xml"/><Relationship Id="rId582" Type="http://schemas.openxmlformats.org/officeDocument/2006/relationships/customXml" Target="../ink/ink1071.xml"/><Relationship Id="rId638" Type="http://schemas.openxmlformats.org/officeDocument/2006/relationships/image" Target="../media/image1103.png"/><Relationship Id="rId803" Type="http://schemas.openxmlformats.org/officeDocument/2006/relationships/image" Target="../media/image1185.png"/><Relationship Id="rId3" Type="http://schemas.openxmlformats.org/officeDocument/2006/relationships/image" Target="../media/image538.emf"/><Relationship Id="rId235" Type="http://schemas.openxmlformats.org/officeDocument/2006/relationships/image" Target="../media/image904.png"/><Relationship Id="rId277" Type="http://schemas.openxmlformats.org/officeDocument/2006/relationships/image" Target="../media/image925.png"/><Relationship Id="rId400" Type="http://schemas.openxmlformats.org/officeDocument/2006/relationships/image" Target="../media/image986.png"/><Relationship Id="rId442" Type="http://schemas.openxmlformats.org/officeDocument/2006/relationships/image" Target="../media/image1007.png"/><Relationship Id="rId484" Type="http://schemas.openxmlformats.org/officeDocument/2006/relationships/image" Target="../media/image1028.png"/><Relationship Id="rId705" Type="http://schemas.openxmlformats.org/officeDocument/2006/relationships/customXml" Target="../ink/ink1133.xml"/><Relationship Id="rId137" Type="http://schemas.openxmlformats.org/officeDocument/2006/relationships/image" Target="../media/image856.png"/><Relationship Id="rId302" Type="http://schemas.openxmlformats.org/officeDocument/2006/relationships/customXml" Target="../ink/ink930.xml"/><Relationship Id="rId344" Type="http://schemas.openxmlformats.org/officeDocument/2006/relationships/customXml" Target="../ink/ink951.xml"/><Relationship Id="rId691" Type="http://schemas.openxmlformats.org/officeDocument/2006/relationships/customXml" Target="../ink/ink1126.xml"/><Relationship Id="rId747" Type="http://schemas.openxmlformats.org/officeDocument/2006/relationships/customXml" Target="../ink/ink1154.xml"/><Relationship Id="rId789" Type="http://schemas.openxmlformats.org/officeDocument/2006/relationships/image" Target="../media/image1178.png"/><Relationship Id="rId41" Type="http://schemas.openxmlformats.org/officeDocument/2006/relationships/image" Target="../media/image808.png"/><Relationship Id="rId83" Type="http://schemas.openxmlformats.org/officeDocument/2006/relationships/image" Target="../media/image829.png"/><Relationship Id="rId179" Type="http://schemas.openxmlformats.org/officeDocument/2006/relationships/image" Target="../media/image877.png"/><Relationship Id="rId386" Type="http://schemas.openxmlformats.org/officeDocument/2006/relationships/image" Target="../media/image979.png"/><Relationship Id="rId551" Type="http://schemas.openxmlformats.org/officeDocument/2006/relationships/image" Target="../media/image1060.png"/><Relationship Id="rId593" Type="http://schemas.openxmlformats.org/officeDocument/2006/relationships/image" Target="../media/image1081.png"/><Relationship Id="rId607" Type="http://schemas.openxmlformats.org/officeDocument/2006/relationships/customXml" Target="../ink/ink1084.xml"/><Relationship Id="rId649" Type="http://schemas.openxmlformats.org/officeDocument/2006/relationships/customXml" Target="../ink/ink1105.xml"/><Relationship Id="rId814" Type="http://schemas.openxmlformats.org/officeDocument/2006/relationships/customXml" Target="../ink/ink1188.xml"/><Relationship Id="rId190" Type="http://schemas.openxmlformats.org/officeDocument/2006/relationships/customXml" Target="../ink/ink874.xml"/><Relationship Id="rId204" Type="http://schemas.openxmlformats.org/officeDocument/2006/relationships/customXml" Target="../ink/ink881.xml"/><Relationship Id="rId246" Type="http://schemas.openxmlformats.org/officeDocument/2006/relationships/customXml" Target="../ink/ink902.xml"/><Relationship Id="rId288" Type="http://schemas.openxmlformats.org/officeDocument/2006/relationships/customXml" Target="../ink/ink923.xml"/><Relationship Id="rId411" Type="http://schemas.openxmlformats.org/officeDocument/2006/relationships/customXml" Target="../ink/ink985.xml"/><Relationship Id="rId453" Type="http://schemas.openxmlformats.org/officeDocument/2006/relationships/customXml" Target="../ink/ink1006.xml"/><Relationship Id="rId509" Type="http://schemas.openxmlformats.org/officeDocument/2006/relationships/image" Target="../media/image1040.png"/><Relationship Id="rId660" Type="http://schemas.openxmlformats.org/officeDocument/2006/relationships/image" Target="../media/image1114.png"/><Relationship Id="rId106" Type="http://schemas.openxmlformats.org/officeDocument/2006/relationships/customXml" Target="../ink/ink832.xml"/><Relationship Id="rId313" Type="http://schemas.openxmlformats.org/officeDocument/2006/relationships/image" Target="../media/image943.png"/><Relationship Id="rId495" Type="http://schemas.openxmlformats.org/officeDocument/2006/relationships/customXml" Target="../ink/ink1027.xml"/><Relationship Id="rId716" Type="http://schemas.openxmlformats.org/officeDocument/2006/relationships/image" Target="../media/image1142.png"/><Relationship Id="rId758" Type="http://schemas.openxmlformats.org/officeDocument/2006/relationships/image" Target="../media/image1163.png"/><Relationship Id="rId10" Type="http://schemas.openxmlformats.org/officeDocument/2006/relationships/customXml" Target="../ink/ink784.xml"/><Relationship Id="rId52" Type="http://schemas.openxmlformats.org/officeDocument/2006/relationships/customXml" Target="../ink/ink805.xml"/><Relationship Id="rId94" Type="http://schemas.openxmlformats.org/officeDocument/2006/relationships/customXml" Target="../ink/ink826.xml"/><Relationship Id="rId148" Type="http://schemas.openxmlformats.org/officeDocument/2006/relationships/customXml" Target="../ink/ink853.xml"/><Relationship Id="rId355" Type="http://schemas.openxmlformats.org/officeDocument/2006/relationships/customXml" Target="../ink/ink957.xml"/><Relationship Id="rId397" Type="http://schemas.openxmlformats.org/officeDocument/2006/relationships/customXml" Target="../ink/ink978.xml"/><Relationship Id="rId520" Type="http://schemas.openxmlformats.org/officeDocument/2006/relationships/customXml" Target="../ink/ink1040.xml"/><Relationship Id="rId562" Type="http://schemas.openxmlformats.org/officeDocument/2006/relationships/customXml" Target="../ink/ink1061.xml"/><Relationship Id="rId618" Type="http://schemas.openxmlformats.org/officeDocument/2006/relationships/image" Target="../media/image1093.png"/><Relationship Id="rId215" Type="http://schemas.openxmlformats.org/officeDocument/2006/relationships/image" Target="../media/image894.png"/><Relationship Id="rId257" Type="http://schemas.openxmlformats.org/officeDocument/2006/relationships/image" Target="../media/image915.png"/><Relationship Id="rId422" Type="http://schemas.openxmlformats.org/officeDocument/2006/relationships/image" Target="../media/image997.png"/><Relationship Id="rId464" Type="http://schemas.openxmlformats.org/officeDocument/2006/relationships/image" Target="../media/image1018.png"/><Relationship Id="rId299" Type="http://schemas.openxmlformats.org/officeDocument/2006/relationships/image" Target="../media/image936.png"/><Relationship Id="rId727" Type="http://schemas.openxmlformats.org/officeDocument/2006/relationships/customXml" Target="../ink/ink1144.xml"/><Relationship Id="rId63" Type="http://schemas.openxmlformats.org/officeDocument/2006/relationships/image" Target="../media/image819.png"/><Relationship Id="rId159" Type="http://schemas.openxmlformats.org/officeDocument/2006/relationships/image" Target="../media/image867.png"/><Relationship Id="rId366" Type="http://schemas.openxmlformats.org/officeDocument/2006/relationships/image" Target="../media/image969.png"/><Relationship Id="rId573" Type="http://schemas.openxmlformats.org/officeDocument/2006/relationships/image" Target="../media/image1071.png"/><Relationship Id="rId780" Type="http://schemas.openxmlformats.org/officeDocument/2006/relationships/customXml" Target="../ink/ink1171.xml"/><Relationship Id="rId226" Type="http://schemas.openxmlformats.org/officeDocument/2006/relationships/customXml" Target="../ink/ink892.xml"/><Relationship Id="rId433" Type="http://schemas.openxmlformats.org/officeDocument/2006/relationships/customXml" Target="../ink/ink996.xml"/><Relationship Id="rId640" Type="http://schemas.openxmlformats.org/officeDocument/2006/relationships/image" Target="../media/image1104.png"/><Relationship Id="rId738" Type="http://schemas.openxmlformats.org/officeDocument/2006/relationships/image" Target="../media/image1153.png"/><Relationship Id="rId74" Type="http://schemas.openxmlformats.org/officeDocument/2006/relationships/customXml" Target="../ink/ink816.xml"/><Relationship Id="rId377" Type="http://schemas.openxmlformats.org/officeDocument/2006/relationships/customXml" Target="../ink/ink968.xml"/><Relationship Id="rId500" Type="http://schemas.openxmlformats.org/officeDocument/2006/relationships/image" Target="../media/image1036.png"/><Relationship Id="rId584" Type="http://schemas.openxmlformats.org/officeDocument/2006/relationships/customXml" Target="../ink/ink1072.xml"/><Relationship Id="rId805" Type="http://schemas.openxmlformats.org/officeDocument/2006/relationships/image" Target="../media/image1186.png"/><Relationship Id="rId5" Type="http://schemas.openxmlformats.org/officeDocument/2006/relationships/image" Target="../media/image540.emf"/><Relationship Id="rId237" Type="http://schemas.openxmlformats.org/officeDocument/2006/relationships/image" Target="../media/image905.png"/><Relationship Id="rId791" Type="http://schemas.openxmlformats.org/officeDocument/2006/relationships/image" Target="../media/image1179.png"/><Relationship Id="rId444" Type="http://schemas.openxmlformats.org/officeDocument/2006/relationships/image" Target="../media/image1008.png"/><Relationship Id="rId651" Type="http://schemas.openxmlformats.org/officeDocument/2006/relationships/customXml" Target="../ink/ink1106.xml"/><Relationship Id="rId749" Type="http://schemas.openxmlformats.org/officeDocument/2006/relationships/customXml" Target="../ink/ink1155.xml"/><Relationship Id="rId290" Type="http://schemas.openxmlformats.org/officeDocument/2006/relationships/customXml" Target="../ink/ink924.xml"/><Relationship Id="rId304" Type="http://schemas.openxmlformats.org/officeDocument/2006/relationships/customXml" Target="../ink/ink931.xml"/><Relationship Id="rId388" Type="http://schemas.openxmlformats.org/officeDocument/2006/relationships/image" Target="../media/image980.png"/><Relationship Id="rId511" Type="http://schemas.openxmlformats.org/officeDocument/2006/relationships/image" Target="../media/image1041.png"/><Relationship Id="rId609" Type="http://schemas.openxmlformats.org/officeDocument/2006/relationships/customXml" Target="../ink/ink1085.xml"/><Relationship Id="rId85" Type="http://schemas.openxmlformats.org/officeDocument/2006/relationships/image" Target="../media/image830.png"/><Relationship Id="rId150" Type="http://schemas.openxmlformats.org/officeDocument/2006/relationships/customXml" Target="../ink/ink854.xml"/><Relationship Id="rId595" Type="http://schemas.openxmlformats.org/officeDocument/2006/relationships/image" Target="../media/image1082.png"/><Relationship Id="rId248" Type="http://schemas.openxmlformats.org/officeDocument/2006/relationships/customXml" Target="../ink/ink903.xml"/><Relationship Id="rId455" Type="http://schemas.openxmlformats.org/officeDocument/2006/relationships/customXml" Target="../ink/ink1007.xml"/><Relationship Id="rId662" Type="http://schemas.openxmlformats.org/officeDocument/2006/relationships/image" Target="../media/image1115.png"/><Relationship Id="rId12" Type="http://schemas.openxmlformats.org/officeDocument/2006/relationships/customXml" Target="../ink/ink785.xml"/><Relationship Id="rId108" Type="http://schemas.openxmlformats.org/officeDocument/2006/relationships/customXml" Target="../ink/ink833.xml"/><Relationship Id="rId315" Type="http://schemas.openxmlformats.org/officeDocument/2006/relationships/image" Target="../media/image944.png"/><Relationship Id="rId522" Type="http://schemas.openxmlformats.org/officeDocument/2006/relationships/customXml" Target="../ink/ink1041.xml"/><Relationship Id="rId96" Type="http://schemas.openxmlformats.org/officeDocument/2006/relationships/customXml" Target="../ink/ink827.xml"/><Relationship Id="rId161" Type="http://schemas.openxmlformats.org/officeDocument/2006/relationships/image" Target="../media/image868.png"/><Relationship Id="rId399" Type="http://schemas.openxmlformats.org/officeDocument/2006/relationships/customXml" Target="../ink/ink979.xml"/><Relationship Id="rId259" Type="http://schemas.openxmlformats.org/officeDocument/2006/relationships/image" Target="../media/image916.png"/><Relationship Id="rId466" Type="http://schemas.openxmlformats.org/officeDocument/2006/relationships/image" Target="../media/image1019.png"/><Relationship Id="rId673" Type="http://schemas.openxmlformats.org/officeDocument/2006/relationships/customXml" Target="../ink/ink1117.xml"/><Relationship Id="rId23" Type="http://schemas.openxmlformats.org/officeDocument/2006/relationships/image" Target="../media/image799.png"/><Relationship Id="rId119" Type="http://schemas.openxmlformats.org/officeDocument/2006/relationships/image" Target="../media/image847.png"/><Relationship Id="rId326" Type="http://schemas.openxmlformats.org/officeDocument/2006/relationships/customXml" Target="../ink/ink942.xml"/><Relationship Id="rId533" Type="http://schemas.openxmlformats.org/officeDocument/2006/relationships/image" Target="../media/image1051.png"/><Relationship Id="rId740" Type="http://schemas.openxmlformats.org/officeDocument/2006/relationships/image" Target="../media/image1154.png"/><Relationship Id="rId172" Type="http://schemas.openxmlformats.org/officeDocument/2006/relationships/customXml" Target="../ink/ink865.xml"/><Relationship Id="rId477" Type="http://schemas.openxmlformats.org/officeDocument/2006/relationships/customXml" Target="../ink/ink1018.xml"/><Relationship Id="rId600" Type="http://schemas.openxmlformats.org/officeDocument/2006/relationships/customXml" Target="../ink/ink1080.xml"/><Relationship Id="rId684" Type="http://schemas.openxmlformats.org/officeDocument/2006/relationships/image" Target="../media/image1126.png"/><Relationship Id="rId337" Type="http://schemas.openxmlformats.org/officeDocument/2006/relationships/image" Target="../media/image955.png"/><Relationship Id="rId34" Type="http://schemas.openxmlformats.org/officeDocument/2006/relationships/customXml" Target="../ink/ink796.xml"/><Relationship Id="rId544" Type="http://schemas.openxmlformats.org/officeDocument/2006/relationships/customXml" Target="../ink/ink1052.xml"/><Relationship Id="rId751" Type="http://schemas.openxmlformats.org/officeDocument/2006/relationships/customXml" Target="../ink/ink1156.xml"/><Relationship Id="rId183" Type="http://schemas.openxmlformats.org/officeDocument/2006/relationships/image" Target="../media/image879.png"/><Relationship Id="rId390" Type="http://schemas.openxmlformats.org/officeDocument/2006/relationships/image" Target="../media/image981.png"/><Relationship Id="rId404" Type="http://schemas.openxmlformats.org/officeDocument/2006/relationships/image" Target="../media/image988.png"/><Relationship Id="rId611" Type="http://schemas.openxmlformats.org/officeDocument/2006/relationships/customXml" Target="../ink/ink1086.xml"/><Relationship Id="rId250" Type="http://schemas.openxmlformats.org/officeDocument/2006/relationships/customXml" Target="../ink/ink904.xml"/><Relationship Id="rId488" Type="http://schemas.openxmlformats.org/officeDocument/2006/relationships/image" Target="../media/image1030.png"/><Relationship Id="rId695" Type="http://schemas.openxmlformats.org/officeDocument/2006/relationships/customXml" Target="../ink/ink1128.xml"/><Relationship Id="rId709" Type="http://schemas.openxmlformats.org/officeDocument/2006/relationships/customXml" Target="../ink/ink1135.xml"/><Relationship Id="rId45" Type="http://schemas.openxmlformats.org/officeDocument/2006/relationships/image" Target="../media/image810.png"/><Relationship Id="rId110" Type="http://schemas.openxmlformats.org/officeDocument/2006/relationships/customXml" Target="../ink/ink834.xml"/><Relationship Id="rId348" Type="http://schemas.openxmlformats.org/officeDocument/2006/relationships/customXml" Target="../ink/ink953.xml"/><Relationship Id="rId555" Type="http://schemas.openxmlformats.org/officeDocument/2006/relationships/image" Target="../media/image1062.png"/><Relationship Id="rId762" Type="http://schemas.openxmlformats.org/officeDocument/2006/relationships/customXml" Target="../ink/ink1162.xml"/><Relationship Id="rId194" Type="http://schemas.openxmlformats.org/officeDocument/2006/relationships/customXml" Target="../ink/ink876.xml"/><Relationship Id="rId208" Type="http://schemas.openxmlformats.org/officeDocument/2006/relationships/customXml" Target="../ink/ink883.xml"/><Relationship Id="rId415" Type="http://schemas.openxmlformats.org/officeDocument/2006/relationships/customXml" Target="../ink/ink987.xml"/><Relationship Id="rId622" Type="http://schemas.openxmlformats.org/officeDocument/2006/relationships/image" Target="../media/image1095.png"/><Relationship Id="rId261" Type="http://schemas.openxmlformats.org/officeDocument/2006/relationships/image" Target="../media/image917.png"/><Relationship Id="rId499" Type="http://schemas.openxmlformats.org/officeDocument/2006/relationships/customXml" Target="../ink/ink1029.xml"/><Relationship Id="rId56" Type="http://schemas.openxmlformats.org/officeDocument/2006/relationships/customXml" Target="../ink/ink807.xml"/><Relationship Id="rId359" Type="http://schemas.openxmlformats.org/officeDocument/2006/relationships/customXml" Target="../ink/ink959.xml"/><Relationship Id="rId566" Type="http://schemas.openxmlformats.org/officeDocument/2006/relationships/customXml" Target="../ink/ink1063.xml"/><Relationship Id="rId773" Type="http://schemas.openxmlformats.org/officeDocument/2006/relationships/image" Target="../media/image1170.png"/><Relationship Id="rId121" Type="http://schemas.openxmlformats.org/officeDocument/2006/relationships/image" Target="../media/image848.png"/><Relationship Id="rId219" Type="http://schemas.openxmlformats.org/officeDocument/2006/relationships/image" Target="../media/image896.png"/><Relationship Id="rId426" Type="http://schemas.openxmlformats.org/officeDocument/2006/relationships/image" Target="../media/image999.png"/><Relationship Id="rId633" Type="http://schemas.openxmlformats.org/officeDocument/2006/relationships/customXml" Target="../ink/ink1097.xml"/><Relationship Id="rId67" Type="http://schemas.openxmlformats.org/officeDocument/2006/relationships/image" Target="../media/image821.png"/><Relationship Id="rId272" Type="http://schemas.openxmlformats.org/officeDocument/2006/relationships/customXml" Target="../ink/ink915.xml"/><Relationship Id="rId577" Type="http://schemas.openxmlformats.org/officeDocument/2006/relationships/image" Target="../media/image1073.png"/><Relationship Id="rId700" Type="http://schemas.openxmlformats.org/officeDocument/2006/relationships/image" Target="../media/image1134.png"/><Relationship Id="rId132" Type="http://schemas.openxmlformats.org/officeDocument/2006/relationships/customXml" Target="../ink/ink845.xml"/><Relationship Id="rId784" Type="http://schemas.openxmlformats.org/officeDocument/2006/relationships/customXml" Target="../ink/ink1173.xml"/><Relationship Id="rId437" Type="http://schemas.openxmlformats.org/officeDocument/2006/relationships/customXml" Target="../ink/ink998.xml"/><Relationship Id="rId644" Type="http://schemas.openxmlformats.org/officeDocument/2006/relationships/image" Target="../media/image1106.png"/><Relationship Id="rId283" Type="http://schemas.openxmlformats.org/officeDocument/2006/relationships/image" Target="../media/image928.png"/><Relationship Id="rId490" Type="http://schemas.openxmlformats.org/officeDocument/2006/relationships/image" Target="../media/image1031.png"/><Relationship Id="rId504" Type="http://schemas.openxmlformats.org/officeDocument/2006/relationships/image" Target="../media/image1038.png"/><Relationship Id="rId711" Type="http://schemas.openxmlformats.org/officeDocument/2006/relationships/customXml" Target="../ink/ink1136.xml"/><Relationship Id="rId78" Type="http://schemas.openxmlformats.org/officeDocument/2006/relationships/customXml" Target="../ink/ink818.xml"/><Relationship Id="rId143" Type="http://schemas.openxmlformats.org/officeDocument/2006/relationships/image" Target="../media/image859.png"/><Relationship Id="rId350" Type="http://schemas.openxmlformats.org/officeDocument/2006/relationships/customXml" Target="../ink/ink954.xml"/><Relationship Id="rId588" Type="http://schemas.openxmlformats.org/officeDocument/2006/relationships/customXml" Target="../ink/ink1074.xml"/><Relationship Id="rId795" Type="http://schemas.openxmlformats.org/officeDocument/2006/relationships/image" Target="../media/image1181.png"/><Relationship Id="rId809" Type="http://schemas.openxmlformats.org/officeDocument/2006/relationships/image" Target="../media/image1188.png"/><Relationship Id="rId9" Type="http://schemas.openxmlformats.org/officeDocument/2006/relationships/image" Target="../media/image792.png"/><Relationship Id="rId210" Type="http://schemas.openxmlformats.org/officeDocument/2006/relationships/customXml" Target="../ink/ink884.xml"/><Relationship Id="rId448" Type="http://schemas.openxmlformats.org/officeDocument/2006/relationships/image" Target="../media/image1010.png"/><Relationship Id="rId655" Type="http://schemas.openxmlformats.org/officeDocument/2006/relationships/customXml" Target="../ink/ink1108.xml"/><Relationship Id="rId294" Type="http://schemas.openxmlformats.org/officeDocument/2006/relationships/customXml" Target="../ink/ink926.xml"/><Relationship Id="rId308" Type="http://schemas.openxmlformats.org/officeDocument/2006/relationships/customXml" Target="../ink/ink933.xml"/><Relationship Id="rId515" Type="http://schemas.openxmlformats.org/officeDocument/2006/relationships/image" Target="../media/image1043.png"/><Relationship Id="rId722" Type="http://schemas.openxmlformats.org/officeDocument/2006/relationships/image" Target="../media/image1145.png"/><Relationship Id="rId89" Type="http://schemas.openxmlformats.org/officeDocument/2006/relationships/image" Target="../media/image832.png"/><Relationship Id="rId154" Type="http://schemas.openxmlformats.org/officeDocument/2006/relationships/customXml" Target="../ink/ink856.xml"/><Relationship Id="rId361" Type="http://schemas.openxmlformats.org/officeDocument/2006/relationships/customXml" Target="../ink/ink960.xml"/><Relationship Id="rId599" Type="http://schemas.openxmlformats.org/officeDocument/2006/relationships/image" Target="../media/image1084.png"/><Relationship Id="rId459" Type="http://schemas.openxmlformats.org/officeDocument/2006/relationships/customXml" Target="../ink/ink1009.xml"/><Relationship Id="rId666" Type="http://schemas.openxmlformats.org/officeDocument/2006/relationships/image" Target="../media/image1117.png"/><Relationship Id="rId16" Type="http://schemas.openxmlformats.org/officeDocument/2006/relationships/customXml" Target="../ink/ink787.xml"/><Relationship Id="rId221" Type="http://schemas.openxmlformats.org/officeDocument/2006/relationships/image" Target="../media/image897.png"/><Relationship Id="rId319" Type="http://schemas.openxmlformats.org/officeDocument/2006/relationships/image" Target="../media/image946.png"/><Relationship Id="rId526" Type="http://schemas.openxmlformats.org/officeDocument/2006/relationships/customXml" Target="../ink/ink1043.xml"/><Relationship Id="rId733" Type="http://schemas.openxmlformats.org/officeDocument/2006/relationships/customXml" Target="../ink/ink1147.xml"/><Relationship Id="rId165" Type="http://schemas.openxmlformats.org/officeDocument/2006/relationships/image" Target="../media/image870.png"/><Relationship Id="rId372" Type="http://schemas.openxmlformats.org/officeDocument/2006/relationships/image" Target="../media/image972.png"/><Relationship Id="rId677" Type="http://schemas.openxmlformats.org/officeDocument/2006/relationships/customXml" Target="../ink/ink1119.xml"/><Relationship Id="rId800" Type="http://schemas.openxmlformats.org/officeDocument/2006/relationships/customXml" Target="../ink/ink1181.xml"/><Relationship Id="rId232" Type="http://schemas.openxmlformats.org/officeDocument/2006/relationships/customXml" Target="../ink/ink895.xml"/><Relationship Id="rId27" Type="http://schemas.openxmlformats.org/officeDocument/2006/relationships/image" Target="../media/image801.png"/><Relationship Id="rId537" Type="http://schemas.openxmlformats.org/officeDocument/2006/relationships/image" Target="../media/image1053.png"/><Relationship Id="rId744" Type="http://schemas.openxmlformats.org/officeDocument/2006/relationships/image" Target="../media/image1156.png"/><Relationship Id="rId80" Type="http://schemas.openxmlformats.org/officeDocument/2006/relationships/customXml" Target="../ink/ink819.xml"/><Relationship Id="rId176" Type="http://schemas.openxmlformats.org/officeDocument/2006/relationships/customXml" Target="../ink/ink867.xml"/><Relationship Id="rId383" Type="http://schemas.openxmlformats.org/officeDocument/2006/relationships/customXml" Target="../ink/ink971.xml"/><Relationship Id="rId590" Type="http://schemas.openxmlformats.org/officeDocument/2006/relationships/customXml" Target="../ink/ink1075.xml"/><Relationship Id="rId604" Type="http://schemas.openxmlformats.org/officeDocument/2006/relationships/image" Target="../media/image1086.png"/><Relationship Id="rId811" Type="http://schemas.openxmlformats.org/officeDocument/2006/relationships/image" Target="../media/image1189.png"/><Relationship Id="rId243" Type="http://schemas.openxmlformats.org/officeDocument/2006/relationships/image" Target="../media/image908.png"/><Relationship Id="rId450" Type="http://schemas.openxmlformats.org/officeDocument/2006/relationships/image" Target="../media/image1011.png"/><Relationship Id="rId688" Type="http://schemas.openxmlformats.org/officeDocument/2006/relationships/image" Target="../media/image1128.png"/><Relationship Id="rId38" Type="http://schemas.openxmlformats.org/officeDocument/2006/relationships/customXml" Target="../ink/ink798.xml"/><Relationship Id="rId103" Type="http://schemas.openxmlformats.org/officeDocument/2006/relationships/image" Target="../media/image839.png"/><Relationship Id="rId310" Type="http://schemas.openxmlformats.org/officeDocument/2006/relationships/customXml" Target="../ink/ink934.xml"/><Relationship Id="rId548" Type="http://schemas.openxmlformats.org/officeDocument/2006/relationships/customXml" Target="../ink/ink1054.xml"/><Relationship Id="rId755" Type="http://schemas.openxmlformats.org/officeDocument/2006/relationships/customXml" Target="../ink/ink1158.xml"/><Relationship Id="rId91" Type="http://schemas.openxmlformats.org/officeDocument/2006/relationships/image" Target="../media/image833.png"/><Relationship Id="rId187" Type="http://schemas.openxmlformats.org/officeDocument/2006/relationships/image" Target="../media/image881.png"/><Relationship Id="rId394" Type="http://schemas.openxmlformats.org/officeDocument/2006/relationships/image" Target="../media/image983.png"/><Relationship Id="rId408" Type="http://schemas.openxmlformats.org/officeDocument/2006/relationships/image" Target="../media/image990.png"/><Relationship Id="rId615" Type="http://schemas.openxmlformats.org/officeDocument/2006/relationships/customXml" Target="../ink/ink1088.xml"/><Relationship Id="rId254" Type="http://schemas.openxmlformats.org/officeDocument/2006/relationships/customXml" Target="../ink/ink906.xml"/><Relationship Id="rId699" Type="http://schemas.openxmlformats.org/officeDocument/2006/relationships/customXml" Target="../ink/ink1130.xml"/><Relationship Id="rId49" Type="http://schemas.openxmlformats.org/officeDocument/2006/relationships/image" Target="../media/image812.png"/><Relationship Id="rId114" Type="http://schemas.openxmlformats.org/officeDocument/2006/relationships/customXml" Target="../ink/ink836.xml"/><Relationship Id="rId461" Type="http://schemas.openxmlformats.org/officeDocument/2006/relationships/customXml" Target="../ink/ink1010.xml"/><Relationship Id="rId559" Type="http://schemas.openxmlformats.org/officeDocument/2006/relationships/image" Target="../media/image1064.png"/><Relationship Id="rId766" Type="http://schemas.openxmlformats.org/officeDocument/2006/relationships/customXml" Target="../ink/ink1164.xml"/><Relationship Id="rId198" Type="http://schemas.openxmlformats.org/officeDocument/2006/relationships/customXml" Target="../ink/ink878.xml"/><Relationship Id="rId321" Type="http://schemas.openxmlformats.org/officeDocument/2006/relationships/image" Target="../media/image947.png"/><Relationship Id="rId419" Type="http://schemas.openxmlformats.org/officeDocument/2006/relationships/customXml" Target="../ink/ink989.xml"/><Relationship Id="rId626" Type="http://schemas.openxmlformats.org/officeDocument/2006/relationships/image" Target="../media/image1097.png"/><Relationship Id="rId265" Type="http://schemas.openxmlformats.org/officeDocument/2006/relationships/image" Target="../media/image919.png"/><Relationship Id="rId472" Type="http://schemas.openxmlformats.org/officeDocument/2006/relationships/image" Target="../media/image1022.png"/><Relationship Id="rId125" Type="http://schemas.openxmlformats.org/officeDocument/2006/relationships/image" Target="../media/image850.png"/><Relationship Id="rId332" Type="http://schemas.openxmlformats.org/officeDocument/2006/relationships/customXml" Target="../ink/ink945.xml"/><Relationship Id="rId777" Type="http://schemas.openxmlformats.org/officeDocument/2006/relationships/image" Target="../media/image1172.png"/><Relationship Id="rId637" Type="http://schemas.openxmlformats.org/officeDocument/2006/relationships/customXml" Target="../ink/ink1099.xml"/><Relationship Id="rId276" Type="http://schemas.openxmlformats.org/officeDocument/2006/relationships/customXml" Target="../ink/ink917.xml"/><Relationship Id="rId483" Type="http://schemas.openxmlformats.org/officeDocument/2006/relationships/customXml" Target="../ink/ink1021.xml"/><Relationship Id="rId690" Type="http://schemas.openxmlformats.org/officeDocument/2006/relationships/image" Target="../media/image1129.png"/><Relationship Id="rId704" Type="http://schemas.openxmlformats.org/officeDocument/2006/relationships/image" Target="../media/image1136.png"/><Relationship Id="rId40" Type="http://schemas.openxmlformats.org/officeDocument/2006/relationships/customXml" Target="../ink/ink799.xml"/><Relationship Id="rId136" Type="http://schemas.openxmlformats.org/officeDocument/2006/relationships/customXml" Target="../ink/ink847.xml"/><Relationship Id="rId343" Type="http://schemas.openxmlformats.org/officeDocument/2006/relationships/image" Target="../media/image958.png"/><Relationship Id="rId550" Type="http://schemas.openxmlformats.org/officeDocument/2006/relationships/customXml" Target="../ink/ink1055.xml"/><Relationship Id="rId788" Type="http://schemas.openxmlformats.org/officeDocument/2006/relationships/customXml" Target="../ink/ink1175.xml"/><Relationship Id="rId203" Type="http://schemas.openxmlformats.org/officeDocument/2006/relationships/image" Target="../media/image889.png"/><Relationship Id="rId648" Type="http://schemas.openxmlformats.org/officeDocument/2006/relationships/image" Target="../media/image1108.png"/><Relationship Id="rId287" Type="http://schemas.openxmlformats.org/officeDocument/2006/relationships/image" Target="../media/image930.png"/><Relationship Id="rId410" Type="http://schemas.openxmlformats.org/officeDocument/2006/relationships/image" Target="../media/image991.png"/><Relationship Id="rId494" Type="http://schemas.openxmlformats.org/officeDocument/2006/relationships/image" Target="../media/image1033.png"/><Relationship Id="rId508" Type="http://schemas.openxmlformats.org/officeDocument/2006/relationships/customXml" Target="../ink/ink1034.xml"/><Relationship Id="rId715" Type="http://schemas.openxmlformats.org/officeDocument/2006/relationships/customXml" Target="../ink/ink1138.xml"/><Relationship Id="rId147" Type="http://schemas.openxmlformats.org/officeDocument/2006/relationships/image" Target="../media/image861.png"/><Relationship Id="rId354" Type="http://schemas.openxmlformats.org/officeDocument/2006/relationships/image" Target="../media/image963.png"/><Relationship Id="rId799" Type="http://schemas.openxmlformats.org/officeDocument/2006/relationships/image" Target="../media/image1183.png"/><Relationship Id="rId51" Type="http://schemas.openxmlformats.org/officeDocument/2006/relationships/image" Target="../media/image813.png"/><Relationship Id="rId561" Type="http://schemas.openxmlformats.org/officeDocument/2006/relationships/image" Target="../media/image1065.png"/><Relationship Id="rId659" Type="http://schemas.openxmlformats.org/officeDocument/2006/relationships/customXml" Target="../ink/ink1110.xml"/><Relationship Id="rId214" Type="http://schemas.openxmlformats.org/officeDocument/2006/relationships/customXml" Target="../ink/ink886.xml"/><Relationship Id="rId298" Type="http://schemas.openxmlformats.org/officeDocument/2006/relationships/customXml" Target="../ink/ink928.xml"/><Relationship Id="rId421" Type="http://schemas.openxmlformats.org/officeDocument/2006/relationships/customXml" Target="../ink/ink990.xml"/><Relationship Id="rId519" Type="http://schemas.openxmlformats.org/officeDocument/2006/relationships/image" Target="../media/image1045.png"/><Relationship Id="rId158" Type="http://schemas.openxmlformats.org/officeDocument/2006/relationships/customXml" Target="../ink/ink858.xml"/><Relationship Id="rId726" Type="http://schemas.openxmlformats.org/officeDocument/2006/relationships/image" Target="../media/image1147.png"/><Relationship Id="rId62" Type="http://schemas.openxmlformats.org/officeDocument/2006/relationships/customXml" Target="../ink/ink810.xml"/><Relationship Id="rId365" Type="http://schemas.openxmlformats.org/officeDocument/2006/relationships/customXml" Target="../ink/ink962.xml"/><Relationship Id="rId572" Type="http://schemas.openxmlformats.org/officeDocument/2006/relationships/customXml" Target="../ink/ink1066.xml"/><Relationship Id="rId225" Type="http://schemas.openxmlformats.org/officeDocument/2006/relationships/image" Target="../media/image899.png"/><Relationship Id="rId432" Type="http://schemas.openxmlformats.org/officeDocument/2006/relationships/image" Target="../media/image1002.png"/><Relationship Id="rId737" Type="http://schemas.openxmlformats.org/officeDocument/2006/relationships/customXml" Target="../ink/ink1149.xml"/><Relationship Id="rId73" Type="http://schemas.openxmlformats.org/officeDocument/2006/relationships/image" Target="../media/image824.png"/><Relationship Id="rId169" Type="http://schemas.openxmlformats.org/officeDocument/2006/relationships/image" Target="../media/image872.png"/><Relationship Id="rId376" Type="http://schemas.openxmlformats.org/officeDocument/2006/relationships/image" Target="../media/image974.png"/><Relationship Id="rId583" Type="http://schemas.openxmlformats.org/officeDocument/2006/relationships/image" Target="../media/image1076.png"/><Relationship Id="rId790" Type="http://schemas.openxmlformats.org/officeDocument/2006/relationships/customXml" Target="../ink/ink1176.xml"/><Relationship Id="rId804" Type="http://schemas.openxmlformats.org/officeDocument/2006/relationships/customXml" Target="../ink/ink1183.xml"/><Relationship Id="rId4" Type="http://schemas.openxmlformats.org/officeDocument/2006/relationships/image" Target="../media/image539.emf"/><Relationship Id="rId236" Type="http://schemas.openxmlformats.org/officeDocument/2006/relationships/customXml" Target="../ink/ink897.xml"/><Relationship Id="rId443" Type="http://schemas.openxmlformats.org/officeDocument/2006/relationships/customXml" Target="../ink/ink1001.xml"/><Relationship Id="rId650" Type="http://schemas.openxmlformats.org/officeDocument/2006/relationships/image" Target="../media/image1109.png"/><Relationship Id="rId303" Type="http://schemas.openxmlformats.org/officeDocument/2006/relationships/image" Target="../media/image938.png"/><Relationship Id="rId748" Type="http://schemas.openxmlformats.org/officeDocument/2006/relationships/image" Target="../media/image1158.png"/><Relationship Id="rId84" Type="http://schemas.openxmlformats.org/officeDocument/2006/relationships/customXml" Target="../ink/ink821.xml"/><Relationship Id="rId387" Type="http://schemas.openxmlformats.org/officeDocument/2006/relationships/customXml" Target="../ink/ink973.xml"/><Relationship Id="rId510" Type="http://schemas.openxmlformats.org/officeDocument/2006/relationships/customXml" Target="../ink/ink1035.xml"/><Relationship Id="rId594" Type="http://schemas.openxmlformats.org/officeDocument/2006/relationships/customXml" Target="../ink/ink1077.xml"/><Relationship Id="rId608" Type="http://schemas.openxmlformats.org/officeDocument/2006/relationships/image" Target="../media/image1088.png"/><Relationship Id="rId815" Type="http://schemas.openxmlformats.org/officeDocument/2006/relationships/image" Target="../media/image1191.png"/><Relationship Id="rId247" Type="http://schemas.openxmlformats.org/officeDocument/2006/relationships/image" Target="../media/image910.png"/><Relationship Id="rId107" Type="http://schemas.openxmlformats.org/officeDocument/2006/relationships/image" Target="../media/image841.png"/><Relationship Id="rId454" Type="http://schemas.openxmlformats.org/officeDocument/2006/relationships/image" Target="../media/image1013.png"/><Relationship Id="rId661" Type="http://schemas.openxmlformats.org/officeDocument/2006/relationships/customXml" Target="../ink/ink1111.xml"/><Relationship Id="rId759" Type="http://schemas.openxmlformats.org/officeDocument/2006/relationships/customXml" Target="../ink/ink1160.xml"/><Relationship Id="rId11" Type="http://schemas.openxmlformats.org/officeDocument/2006/relationships/image" Target="../media/image793.png"/><Relationship Id="rId314" Type="http://schemas.openxmlformats.org/officeDocument/2006/relationships/customXml" Target="../ink/ink936.xml"/><Relationship Id="rId398" Type="http://schemas.openxmlformats.org/officeDocument/2006/relationships/image" Target="../media/image985.png"/><Relationship Id="rId521" Type="http://schemas.openxmlformats.org/officeDocument/2006/relationships/image" Target="../media/image1046.png"/><Relationship Id="rId619" Type="http://schemas.openxmlformats.org/officeDocument/2006/relationships/customXml" Target="../ink/ink1090.xml"/><Relationship Id="rId95" Type="http://schemas.openxmlformats.org/officeDocument/2006/relationships/image" Target="../media/image835.png"/><Relationship Id="rId160" Type="http://schemas.openxmlformats.org/officeDocument/2006/relationships/customXml" Target="../ink/ink859.xml"/><Relationship Id="rId258" Type="http://schemas.openxmlformats.org/officeDocument/2006/relationships/customXml" Target="../ink/ink908.xml"/><Relationship Id="rId465" Type="http://schemas.openxmlformats.org/officeDocument/2006/relationships/customXml" Target="../ink/ink1012.xml"/><Relationship Id="rId672" Type="http://schemas.openxmlformats.org/officeDocument/2006/relationships/image" Target="../media/image1120.png"/><Relationship Id="rId22" Type="http://schemas.openxmlformats.org/officeDocument/2006/relationships/customXml" Target="../ink/ink790.xml"/><Relationship Id="rId118" Type="http://schemas.openxmlformats.org/officeDocument/2006/relationships/customXml" Target="../ink/ink838.xml"/><Relationship Id="rId325" Type="http://schemas.openxmlformats.org/officeDocument/2006/relationships/image" Target="../media/image949.png"/><Relationship Id="rId532" Type="http://schemas.openxmlformats.org/officeDocument/2006/relationships/customXml" Target="../ink/ink1046.xml"/><Relationship Id="rId171" Type="http://schemas.openxmlformats.org/officeDocument/2006/relationships/image" Target="../media/image873.png"/><Relationship Id="rId269" Type="http://schemas.openxmlformats.org/officeDocument/2006/relationships/image" Target="../media/image921.png"/><Relationship Id="rId476" Type="http://schemas.openxmlformats.org/officeDocument/2006/relationships/image" Target="../media/image1024.png"/><Relationship Id="rId683" Type="http://schemas.openxmlformats.org/officeDocument/2006/relationships/customXml" Target="../ink/ink1122.xml"/><Relationship Id="rId33" Type="http://schemas.openxmlformats.org/officeDocument/2006/relationships/image" Target="../media/image804.png"/><Relationship Id="rId129" Type="http://schemas.openxmlformats.org/officeDocument/2006/relationships/image" Target="../media/image852.png"/><Relationship Id="rId336" Type="http://schemas.openxmlformats.org/officeDocument/2006/relationships/customXml" Target="../ink/ink947.xml"/><Relationship Id="rId543" Type="http://schemas.openxmlformats.org/officeDocument/2006/relationships/image" Target="../media/image1056.png"/><Relationship Id="rId182" Type="http://schemas.openxmlformats.org/officeDocument/2006/relationships/customXml" Target="../ink/ink870.xml"/><Relationship Id="rId403" Type="http://schemas.openxmlformats.org/officeDocument/2006/relationships/customXml" Target="../ink/ink981.xml"/><Relationship Id="rId750" Type="http://schemas.openxmlformats.org/officeDocument/2006/relationships/image" Target="../media/image115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6.xml"/><Relationship Id="rId671" Type="http://schemas.openxmlformats.org/officeDocument/2006/relationships/customXml" Target="../ink/ink1523.xml"/><Relationship Id="rId769" Type="http://schemas.openxmlformats.org/officeDocument/2006/relationships/customXml" Target="../ink/ink1572.xml"/><Relationship Id="rId21" Type="http://schemas.openxmlformats.org/officeDocument/2006/relationships/customXml" Target="../ink/ink1198.xml"/><Relationship Id="rId324" Type="http://schemas.openxmlformats.org/officeDocument/2006/relationships/image" Target="../media/image1348.png"/><Relationship Id="rId531" Type="http://schemas.openxmlformats.org/officeDocument/2006/relationships/customXml" Target="../ink/ink1453.xml"/><Relationship Id="rId629" Type="http://schemas.openxmlformats.org/officeDocument/2006/relationships/customXml" Target="../ink/ink1502.xml"/><Relationship Id="rId170" Type="http://schemas.openxmlformats.org/officeDocument/2006/relationships/image" Target="../media/image1273.png"/><Relationship Id="rId268" Type="http://schemas.openxmlformats.org/officeDocument/2006/relationships/image" Target="../media/image1321.png"/><Relationship Id="rId475" Type="http://schemas.openxmlformats.org/officeDocument/2006/relationships/customXml" Target="../ink/ink1425.xml"/><Relationship Id="rId682" Type="http://schemas.openxmlformats.org/officeDocument/2006/relationships/image" Target="../media/image1526.png"/><Relationship Id="rId32" Type="http://schemas.openxmlformats.org/officeDocument/2006/relationships/image" Target="../media/image1206.png"/><Relationship Id="rId128" Type="http://schemas.openxmlformats.org/officeDocument/2006/relationships/image" Target="../media/image1252.png"/><Relationship Id="rId335" Type="http://schemas.openxmlformats.org/officeDocument/2006/relationships/customXml" Target="../ink/ink1355.xml"/><Relationship Id="rId542" Type="http://schemas.openxmlformats.org/officeDocument/2006/relationships/image" Target="../media/image1457.png"/><Relationship Id="rId181" Type="http://schemas.openxmlformats.org/officeDocument/2006/relationships/customXml" Target="../ink/ink1278.xml"/><Relationship Id="rId402" Type="http://schemas.openxmlformats.org/officeDocument/2006/relationships/image" Target="../media/image1387.png"/><Relationship Id="rId279" Type="http://schemas.openxmlformats.org/officeDocument/2006/relationships/customXml" Target="../ink/ink1327.xml"/><Relationship Id="rId486" Type="http://schemas.openxmlformats.org/officeDocument/2006/relationships/image" Target="../media/image1429.png"/><Relationship Id="rId693" Type="http://schemas.openxmlformats.org/officeDocument/2006/relationships/customXml" Target="../ink/ink1534.xml"/><Relationship Id="rId707" Type="http://schemas.openxmlformats.org/officeDocument/2006/relationships/customXml" Target="../ink/ink1541.xml"/><Relationship Id="rId43" Type="http://schemas.openxmlformats.org/officeDocument/2006/relationships/customXml" Target="../ink/ink1209.xml"/><Relationship Id="rId139" Type="http://schemas.openxmlformats.org/officeDocument/2006/relationships/customXml" Target="../ink/ink1257.xml"/><Relationship Id="rId346" Type="http://schemas.openxmlformats.org/officeDocument/2006/relationships/image" Target="../media/image1359.png"/><Relationship Id="rId553" Type="http://schemas.openxmlformats.org/officeDocument/2006/relationships/customXml" Target="../ink/ink1464.xml"/><Relationship Id="rId760" Type="http://schemas.openxmlformats.org/officeDocument/2006/relationships/image" Target="../media/image1565.png"/><Relationship Id="rId192" Type="http://schemas.openxmlformats.org/officeDocument/2006/relationships/image" Target="../media/image1284.png"/><Relationship Id="rId206" Type="http://schemas.openxmlformats.org/officeDocument/2006/relationships/image" Target="../media/image1291.png"/><Relationship Id="rId413" Type="http://schemas.openxmlformats.org/officeDocument/2006/relationships/customXml" Target="../ink/ink1394.xml"/><Relationship Id="rId497" Type="http://schemas.openxmlformats.org/officeDocument/2006/relationships/customXml" Target="../ink/ink1436.xml"/><Relationship Id="rId620" Type="http://schemas.openxmlformats.org/officeDocument/2006/relationships/image" Target="../media/image1496.png"/><Relationship Id="rId718" Type="http://schemas.openxmlformats.org/officeDocument/2006/relationships/image" Target="../media/image1544.png"/><Relationship Id="rId357" Type="http://schemas.openxmlformats.org/officeDocument/2006/relationships/customXml" Target="../ink/ink1366.xml"/><Relationship Id="rId54" Type="http://schemas.openxmlformats.org/officeDocument/2006/relationships/image" Target="../media/image1217.png"/><Relationship Id="rId217" Type="http://schemas.openxmlformats.org/officeDocument/2006/relationships/customXml" Target="../ink/ink1296.xml"/><Relationship Id="rId564" Type="http://schemas.openxmlformats.org/officeDocument/2006/relationships/image" Target="../media/image1468.png"/><Relationship Id="rId771" Type="http://schemas.openxmlformats.org/officeDocument/2006/relationships/customXml" Target="../ink/ink1573.xml"/><Relationship Id="rId424" Type="http://schemas.openxmlformats.org/officeDocument/2006/relationships/image" Target="../media/image1398.png"/><Relationship Id="rId631" Type="http://schemas.openxmlformats.org/officeDocument/2006/relationships/customXml" Target="../ink/ink1503.xml"/><Relationship Id="rId729" Type="http://schemas.openxmlformats.org/officeDocument/2006/relationships/customXml" Target="../ink/ink1552.xml"/><Relationship Id="rId270" Type="http://schemas.openxmlformats.org/officeDocument/2006/relationships/image" Target="../media/image1322.png"/><Relationship Id="rId65" Type="http://schemas.openxmlformats.org/officeDocument/2006/relationships/customXml" Target="../ink/ink1220.xml"/><Relationship Id="rId130" Type="http://schemas.openxmlformats.org/officeDocument/2006/relationships/image" Target="../media/image1253.png"/><Relationship Id="rId368" Type="http://schemas.openxmlformats.org/officeDocument/2006/relationships/image" Target="../media/image1370.png"/><Relationship Id="rId575" Type="http://schemas.openxmlformats.org/officeDocument/2006/relationships/customXml" Target="../ink/ink1475.xml"/><Relationship Id="rId228" Type="http://schemas.openxmlformats.org/officeDocument/2006/relationships/image" Target="../media/image1302.png"/><Relationship Id="rId435" Type="http://schemas.openxmlformats.org/officeDocument/2006/relationships/customXml" Target="../ink/ink1405.xml"/><Relationship Id="rId642" Type="http://schemas.openxmlformats.org/officeDocument/2006/relationships/image" Target="../media/image1507.png"/><Relationship Id="rId281" Type="http://schemas.openxmlformats.org/officeDocument/2006/relationships/customXml" Target="../ink/ink1328.xml"/><Relationship Id="rId502" Type="http://schemas.openxmlformats.org/officeDocument/2006/relationships/image" Target="../media/image1437.png"/><Relationship Id="rId76" Type="http://schemas.openxmlformats.org/officeDocument/2006/relationships/image" Target="../media/image1228.png"/><Relationship Id="rId141" Type="http://schemas.openxmlformats.org/officeDocument/2006/relationships/customXml" Target="../ink/ink1258.xml"/><Relationship Id="rId379" Type="http://schemas.openxmlformats.org/officeDocument/2006/relationships/customXml" Target="../ink/ink1377.xml"/><Relationship Id="rId586" Type="http://schemas.openxmlformats.org/officeDocument/2006/relationships/image" Target="../media/image1479.png"/><Relationship Id="rId7" Type="http://schemas.openxmlformats.org/officeDocument/2006/relationships/customXml" Target="../ink/ink1191.xml"/><Relationship Id="rId239" Type="http://schemas.openxmlformats.org/officeDocument/2006/relationships/customXml" Target="../ink/ink1307.xml"/><Relationship Id="rId446" Type="http://schemas.openxmlformats.org/officeDocument/2006/relationships/image" Target="../media/image1409.png"/><Relationship Id="rId653" Type="http://schemas.openxmlformats.org/officeDocument/2006/relationships/customXml" Target="../ink/ink1514.xml"/><Relationship Id="rId292" Type="http://schemas.openxmlformats.org/officeDocument/2006/relationships/image" Target="../media/image1332.png"/><Relationship Id="rId306" Type="http://schemas.openxmlformats.org/officeDocument/2006/relationships/image" Target="../media/image1339.png"/><Relationship Id="rId87" Type="http://schemas.openxmlformats.org/officeDocument/2006/relationships/customXml" Target="../ink/ink1231.xml"/><Relationship Id="rId513" Type="http://schemas.openxmlformats.org/officeDocument/2006/relationships/customXml" Target="../ink/ink1444.xml"/><Relationship Id="rId597" Type="http://schemas.openxmlformats.org/officeDocument/2006/relationships/customXml" Target="../ink/ink1486.xml"/><Relationship Id="rId720" Type="http://schemas.openxmlformats.org/officeDocument/2006/relationships/image" Target="../media/image1545.png"/><Relationship Id="rId152" Type="http://schemas.openxmlformats.org/officeDocument/2006/relationships/image" Target="../media/image1264.png"/><Relationship Id="rId457" Type="http://schemas.openxmlformats.org/officeDocument/2006/relationships/customXml" Target="../ink/ink1416.xml"/><Relationship Id="rId664" Type="http://schemas.openxmlformats.org/officeDocument/2006/relationships/image" Target="../media/image369.png"/><Relationship Id="rId14" Type="http://schemas.openxmlformats.org/officeDocument/2006/relationships/image" Target="../media/image1198.png"/><Relationship Id="rId317" Type="http://schemas.openxmlformats.org/officeDocument/2006/relationships/customXml" Target="../ink/ink1346.xml"/><Relationship Id="rId524" Type="http://schemas.openxmlformats.org/officeDocument/2006/relationships/image" Target="../media/image1448.png"/><Relationship Id="rId731" Type="http://schemas.openxmlformats.org/officeDocument/2006/relationships/customXml" Target="../ink/ink1553.xml"/><Relationship Id="rId98" Type="http://schemas.openxmlformats.org/officeDocument/2006/relationships/image" Target="../media/image1238.png"/><Relationship Id="rId163" Type="http://schemas.openxmlformats.org/officeDocument/2006/relationships/customXml" Target="../ink/ink1269.xml"/><Relationship Id="rId370" Type="http://schemas.openxmlformats.org/officeDocument/2006/relationships/image" Target="../media/image1371.png"/><Relationship Id="rId230" Type="http://schemas.openxmlformats.org/officeDocument/2006/relationships/image" Target="../media/image946.png"/><Relationship Id="rId468" Type="http://schemas.openxmlformats.org/officeDocument/2006/relationships/image" Target="../media/image1420.png"/><Relationship Id="rId675" Type="http://schemas.openxmlformats.org/officeDocument/2006/relationships/customXml" Target="../ink/ink1525.xml"/><Relationship Id="rId25" Type="http://schemas.openxmlformats.org/officeDocument/2006/relationships/customXml" Target="../ink/ink1200.xml"/><Relationship Id="rId328" Type="http://schemas.openxmlformats.org/officeDocument/2006/relationships/image" Target="../media/image1350.png"/><Relationship Id="rId535" Type="http://schemas.openxmlformats.org/officeDocument/2006/relationships/customXml" Target="../ink/ink1455.xml"/><Relationship Id="rId742" Type="http://schemas.openxmlformats.org/officeDocument/2006/relationships/image" Target="../media/image1556.png"/><Relationship Id="rId174" Type="http://schemas.openxmlformats.org/officeDocument/2006/relationships/image" Target="../media/image1275.png"/><Relationship Id="rId381" Type="http://schemas.openxmlformats.org/officeDocument/2006/relationships/customXml" Target="../ink/ink1378.xml"/><Relationship Id="rId602" Type="http://schemas.openxmlformats.org/officeDocument/2006/relationships/image" Target="../media/image1487.png"/><Relationship Id="rId241" Type="http://schemas.openxmlformats.org/officeDocument/2006/relationships/customXml" Target="../ink/ink1308.xml"/><Relationship Id="rId479" Type="http://schemas.openxmlformats.org/officeDocument/2006/relationships/customXml" Target="../ink/ink1427.xml"/><Relationship Id="rId686" Type="http://schemas.openxmlformats.org/officeDocument/2006/relationships/image" Target="../media/image1528.png"/><Relationship Id="rId36" Type="http://schemas.openxmlformats.org/officeDocument/2006/relationships/image" Target="../media/image1208.png"/><Relationship Id="rId339" Type="http://schemas.openxmlformats.org/officeDocument/2006/relationships/customXml" Target="../ink/ink1357.xml"/><Relationship Id="rId546" Type="http://schemas.openxmlformats.org/officeDocument/2006/relationships/image" Target="../media/image1459.png"/><Relationship Id="rId753" Type="http://schemas.openxmlformats.org/officeDocument/2006/relationships/customXml" Target="../ink/ink1564.xml"/><Relationship Id="rId101" Type="http://schemas.openxmlformats.org/officeDocument/2006/relationships/customXml" Target="../ink/ink1238.xml"/><Relationship Id="rId185" Type="http://schemas.openxmlformats.org/officeDocument/2006/relationships/customXml" Target="../ink/ink1280.xml"/><Relationship Id="rId406" Type="http://schemas.openxmlformats.org/officeDocument/2006/relationships/image" Target="../media/image1389.png"/><Relationship Id="rId392" Type="http://schemas.openxmlformats.org/officeDocument/2006/relationships/image" Target="../media/image1382.png"/><Relationship Id="rId613" Type="http://schemas.openxmlformats.org/officeDocument/2006/relationships/customXml" Target="../ink/ink1494.xml"/><Relationship Id="rId697" Type="http://schemas.openxmlformats.org/officeDocument/2006/relationships/customXml" Target="../ink/ink1536.xml"/><Relationship Id="rId252" Type="http://schemas.openxmlformats.org/officeDocument/2006/relationships/image" Target="../media/image1313.png"/><Relationship Id="rId47" Type="http://schemas.openxmlformats.org/officeDocument/2006/relationships/customXml" Target="../ink/ink1211.xml"/><Relationship Id="rId112" Type="http://schemas.openxmlformats.org/officeDocument/2006/relationships/image" Target="../media/image1244.png"/><Relationship Id="rId557" Type="http://schemas.openxmlformats.org/officeDocument/2006/relationships/customXml" Target="../ink/ink1466.xml"/><Relationship Id="rId764" Type="http://schemas.openxmlformats.org/officeDocument/2006/relationships/image" Target="../media/image1567.png"/><Relationship Id="rId196" Type="http://schemas.openxmlformats.org/officeDocument/2006/relationships/image" Target="../media/image1286.png"/><Relationship Id="rId417" Type="http://schemas.openxmlformats.org/officeDocument/2006/relationships/customXml" Target="../ink/ink1396.xml"/><Relationship Id="rId624" Type="http://schemas.openxmlformats.org/officeDocument/2006/relationships/image" Target="../media/image1498.png"/><Relationship Id="rId263" Type="http://schemas.openxmlformats.org/officeDocument/2006/relationships/customXml" Target="../ink/ink1319.xml"/><Relationship Id="rId470" Type="http://schemas.openxmlformats.org/officeDocument/2006/relationships/image" Target="../media/image1421.png"/><Relationship Id="rId58" Type="http://schemas.openxmlformats.org/officeDocument/2006/relationships/image" Target="../media/image1219.png"/><Relationship Id="rId123" Type="http://schemas.openxmlformats.org/officeDocument/2006/relationships/customXml" Target="../ink/ink1249.xml"/><Relationship Id="rId330" Type="http://schemas.openxmlformats.org/officeDocument/2006/relationships/image" Target="../media/image1351.png"/><Relationship Id="rId568" Type="http://schemas.openxmlformats.org/officeDocument/2006/relationships/image" Target="../media/image1470.png"/><Relationship Id="rId775" Type="http://schemas.openxmlformats.org/officeDocument/2006/relationships/customXml" Target="../ink/ink1575.xml"/><Relationship Id="rId428" Type="http://schemas.openxmlformats.org/officeDocument/2006/relationships/image" Target="../media/image1400.png"/><Relationship Id="rId635" Type="http://schemas.openxmlformats.org/officeDocument/2006/relationships/customXml" Target="../ink/ink1505.xml"/><Relationship Id="rId274" Type="http://schemas.openxmlformats.org/officeDocument/2006/relationships/image" Target="../media/image1324.png"/><Relationship Id="rId481" Type="http://schemas.openxmlformats.org/officeDocument/2006/relationships/customXml" Target="../ink/ink1428.xml"/><Relationship Id="rId702" Type="http://schemas.openxmlformats.org/officeDocument/2006/relationships/image" Target="../media/image1536.png"/><Relationship Id="rId69" Type="http://schemas.openxmlformats.org/officeDocument/2006/relationships/customXml" Target="../ink/ink1222.xml"/><Relationship Id="rId134" Type="http://schemas.openxmlformats.org/officeDocument/2006/relationships/image" Target="../media/image1255.png"/><Relationship Id="rId579" Type="http://schemas.openxmlformats.org/officeDocument/2006/relationships/customXml" Target="../ink/ink1477.xml"/><Relationship Id="rId341" Type="http://schemas.openxmlformats.org/officeDocument/2006/relationships/customXml" Target="../ink/ink1358.xml"/><Relationship Id="rId439" Type="http://schemas.openxmlformats.org/officeDocument/2006/relationships/customXml" Target="../ink/ink1407.xml"/><Relationship Id="rId646" Type="http://schemas.openxmlformats.org/officeDocument/2006/relationships/image" Target="../media/image1509.png"/><Relationship Id="rId201" Type="http://schemas.openxmlformats.org/officeDocument/2006/relationships/customXml" Target="../ink/ink1288.xml"/><Relationship Id="rId285" Type="http://schemas.openxmlformats.org/officeDocument/2006/relationships/customXml" Target="../ink/ink1330.xml"/><Relationship Id="rId506" Type="http://schemas.openxmlformats.org/officeDocument/2006/relationships/image" Target="../media/image1439.png"/><Relationship Id="rId492" Type="http://schemas.openxmlformats.org/officeDocument/2006/relationships/image" Target="../media/image1432.png"/><Relationship Id="rId713" Type="http://schemas.openxmlformats.org/officeDocument/2006/relationships/customXml" Target="../ink/ink1544.xml"/><Relationship Id="rId145" Type="http://schemas.openxmlformats.org/officeDocument/2006/relationships/customXml" Target="../ink/ink1260.xml"/><Relationship Id="rId352" Type="http://schemas.openxmlformats.org/officeDocument/2006/relationships/image" Target="../media/image1362.png"/><Relationship Id="rId212" Type="http://schemas.openxmlformats.org/officeDocument/2006/relationships/image" Target="../media/image1294.png"/><Relationship Id="rId657" Type="http://schemas.openxmlformats.org/officeDocument/2006/relationships/customXml" Target="../ink/ink1516.xml"/><Relationship Id="rId296" Type="http://schemas.openxmlformats.org/officeDocument/2006/relationships/image" Target="../media/image1334.png"/><Relationship Id="rId517" Type="http://schemas.openxmlformats.org/officeDocument/2006/relationships/customXml" Target="../ink/ink1446.xml"/><Relationship Id="rId724" Type="http://schemas.openxmlformats.org/officeDocument/2006/relationships/image" Target="../media/image1547.png"/><Relationship Id="rId60" Type="http://schemas.openxmlformats.org/officeDocument/2006/relationships/image" Target="../media/image1220.png"/><Relationship Id="rId156" Type="http://schemas.openxmlformats.org/officeDocument/2006/relationships/image" Target="../media/image1266.png"/><Relationship Id="rId363" Type="http://schemas.openxmlformats.org/officeDocument/2006/relationships/customXml" Target="../ink/ink1369.xml"/><Relationship Id="rId570" Type="http://schemas.openxmlformats.org/officeDocument/2006/relationships/image" Target="../media/image1471.png"/><Relationship Id="rId223" Type="http://schemas.openxmlformats.org/officeDocument/2006/relationships/customXml" Target="../ink/ink1299.xml"/><Relationship Id="rId430" Type="http://schemas.openxmlformats.org/officeDocument/2006/relationships/image" Target="../media/image1401.png"/><Relationship Id="rId668" Type="http://schemas.openxmlformats.org/officeDocument/2006/relationships/image" Target="../media/image1519.png"/><Relationship Id="rId18" Type="http://schemas.openxmlformats.org/officeDocument/2006/relationships/image" Target="../media/image1200.png"/><Relationship Id="rId528" Type="http://schemas.openxmlformats.org/officeDocument/2006/relationships/image" Target="../media/image1450.png"/><Relationship Id="rId735" Type="http://schemas.openxmlformats.org/officeDocument/2006/relationships/customXml" Target="../ink/ink1555.xml"/><Relationship Id="rId167" Type="http://schemas.openxmlformats.org/officeDocument/2006/relationships/customXml" Target="../ink/ink1271.xml"/><Relationship Id="rId374" Type="http://schemas.openxmlformats.org/officeDocument/2006/relationships/image" Target="../media/image1373.png"/><Relationship Id="rId581" Type="http://schemas.openxmlformats.org/officeDocument/2006/relationships/customXml" Target="../ink/ink1478.xml"/><Relationship Id="rId71" Type="http://schemas.openxmlformats.org/officeDocument/2006/relationships/customXml" Target="../ink/ink1223.xml"/><Relationship Id="rId234" Type="http://schemas.openxmlformats.org/officeDocument/2006/relationships/image" Target="../media/image1304.png"/><Relationship Id="rId679" Type="http://schemas.openxmlformats.org/officeDocument/2006/relationships/customXml" Target="../ink/ink1527.xml"/><Relationship Id="rId2" Type="http://schemas.openxmlformats.org/officeDocument/2006/relationships/image" Target="../media/image1192.emf"/><Relationship Id="rId29" Type="http://schemas.openxmlformats.org/officeDocument/2006/relationships/customXml" Target="../ink/ink1202.xml"/><Relationship Id="rId441" Type="http://schemas.openxmlformats.org/officeDocument/2006/relationships/customXml" Target="../ink/ink1408.xml"/><Relationship Id="rId539" Type="http://schemas.openxmlformats.org/officeDocument/2006/relationships/customXml" Target="../ink/ink1457.xml"/><Relationship Id="rId746" Type="http://schemas.openxmlformats.org/officeDocument/2006/relationships/image" Target="../media/image1558.png"/><Relationship Id="rId178" Type="http://schemas.openxmlformats.org/officeDocument/2006/relationships/image" Target="../media/image1277.png"/><Relationship Id="rId301" Type="http://schemas.openxmlformats.org/officeDocument/2006/relationships/customXml" Target="../ink/ink1338.xml"/><Relationship Id="rId82" Type="http://schemas.openxmlformats.org/officeDocument/2006/relationships/image" Target="../media/image1231.png"/><Relationship Id="rId385" Type="http://schemas.openxmlformats.org/officeDocument/2006/relationships/customXml" Target="../ink/ink1380.xml"/><Relationship Id="rId592" Type="http://schemas.openxmlformats.org/officeDocument/2006/relationships/image" Target="../media/image1482.png"/><Relationship Id="rId606" Type="http://schemas.openxmlformats.org/officeDocument/2006/relationships/image" Target="../media/image1489.png"/><Relationship Id="rId245" Type="http://schemas.openxmlformats.org/officeDocument/2006/relationships/customXml" Target="../ink/ink1310.xml"/><Relationship Id="rId452" Type="http://schemas.openxmlformats.org/officeDocument/2006/relationships/image" Target="../media/image1412.png"/><Relationship Id="rId105" Type="http://schemas.openxmlformats.org/officeDocument/2006/relationships/customXml" Target="../ink/ink1240.xml"/><Relationship Id="rId312" Type="http://schemas.openxmlformats.org/officeDocument/2006/relationships/image" Target="../media/image1342.png"/><Relationship Id="rId757" Type="http://schemas.openxmlformats.org/officeDocument/2006/relationships/customXml" Target="../ink/ink1566.xml"/><Relationship Id="rId93" Type="http://schemas.openxmlformats.org/officeDocument/2006/relationships/customXml" Target="../ink/ink1234.xml"/><Relationship Id="rId189" Type="http://schemas.openxmlformats.org/officeDocument/2006/relationships/customXml" Target="../ink/ink1282.xml"/><Relationship Id="rId396" Type="http://schemas.openxmlformats.org/officeDocument/2006/relationships/image" Target="../media/image1384.png"/><Relationship Id="rId617" Type="http://schemas.openxmlformats.org/officeDocument/2006/relationships/customXml" Target="../ink/ink1496.xml"/><Relationship Id="rId256" Type="http://schemas.openxmlformats.org/officeDocument/2006/relationships/image" Target="../media/image1315.png"/><Relationship Id="rId463" Type="http://schemas.openxmlformats.org/officeDocument/2006/relationships/customXml" Target="../ink/ink1419.xml"/><Relationship Id="rId670" Type="http://schemas.openxmlformats.org/officeDocument/2006/relationships/image" Target="../media/image1520.png"/><Relationship Id="rId116" Type="http://schemas.openxmlformats.org/officeDocument/2006/relationships/image" Target="../media/image1246.png"/><Relationship Id="rId323" Type="http://schemas.openxmlformats.org/officeDocument/2006/relationships/customXml" Target="../ink/ink1349.xml"/><Relationship Id="rId530" Type="http://schemas.openxmlformats.org/officeDocument/2006/relationships/image" Target="../media/image1451.png"/><Relationship Id="rId768" Type="http://schemas.openxmlformats.org/officeDocument/2006/relationships/image" Target="../media/image1569.png"/><Relationship Id="rId20" Type="http://schemas.openxmlformats.org/officeDocument/2006/relationships/image" Target="../media/image323.png"/><Relationship Id="rId628" Type="http://schemas.openxmlformats.org/officeDocument/2006/relationships/image" Target="../media/image1500.png"/><Relationship Id="rId267" Type="http://schemas.openxmlformats.org/officeDocument/2006/relationships/customXml" Target="../ink/ink1321.xml"/><Relationship Id="rId474" Type="http://schemas.openxmlformats.org/officeDocument/2006/relationships/image" Target="../media/image1423.png"/><Relationship Id="rId127" Type="http://schemas.openxmlformats.org/officeDocument/2006/relationships/customXml" Target="../ink/ink1251.xml"/><Relationship Id="rId681" Type="http://schemas.openxmlformats.org/officeDocument/2006/relationships/customXml" Target="../ink/ink1528.xml"/><Relationship Id="rId31" Type="http://schemas.openxmlformats.org/officeDocument/2006/relationships/customXml" Target="../ink/ink1203.xml"/><Relationship Id="rId334" Type="http://schemas.openxmlformats.org/officeDocument/2006/relationships/image" Target="../media/image1353.png"/><Relationship Id="rId541" Type="http://schemas.openxmlformats.org/officeDocument/2006/relationships/customXml" Target="../ink/ink1458.xml"/><Relationship Id="rId639" Type="http://schemas.openxmlformats.org/officeDocument/2006/relationships/customXml" Target="../ink/ink1507.xml"/><Relationship Id="rId180" Type="http://schemas.openxmlformats.org/officeDocument/2006/relationships/image" Target="../media/image1278.png"/><Relationship Id="rId278" Type="http://schemas.openxmlformats.org/officeDocument/2006/relationships/image" Target="../media/image1326.png"/><Relationship Id="rId401" Type="http://schemas.openxmlformats.org/officeDocument/2006/relationships/customXml" Target="../ink/ink1388.xml"/><Relationship Id="rId485" Type="http://schemas.openxmlformats.org/officeDocument/2006/relationships/customXml" Target="../ink/ink1430.xml"/><Relationship Id="rId692" Type="http://schemas.openxmlformats.org/officeDocument/2006/relationships/image" Target="../media/image1531.png"/><Relationship Id="rId706" Type="http://schemas.openxmlformats.org/officeDocument/2006/relationships/image" Target="../media/image1538.png"/><Relationship Id="rId42" Type="http://schemas.openxmlformats.org/officeDocument/2006/relationships/image" Target="../media/image1211.png"/><Relationship Id="rId138" Type="http://schemas.openxmlformats.org/officeDocument/2006/relationships/image" Target="../media/image1257.png"/><Relationship Id="rId345" Type="http://schemas.openxmlformats.org/officeDocument/2006/relationships/customXml" Target="../ink/ink1360.xml"/><Relationship Id="rId552" Type="http://schemas.openxmlformats.org/officeDocument/2006/relationships/image" Target="../media/image1462.png"/><Relationship Id="rId191" Type="http://schemas.openxmlformats.org/officeDocument/2006/relationships/customXml" Target="../ink/ink1283.xml"/><Relationship Id="rId205" Type="http://schemas.openxmlformats.org/officeDocument/2006/relationships/customXml" Target="../ink/ink1290.xml"/><Relationship Id="rId412" Type="http://schemas.openxmlformats.org/officeDocument/2006/relationships/image" Target="../media/image1392.png"/><Relationship Id="rId107" Type="http://schemas.openxmlformats.org/officeDocument/2006/relationships/customXml" Target="../ink/ink1241.xml"/><Relationship Id="rId289" Type="http://schemas.openxmlformats.org/officeDocument/2006/relationships/customXml" Target="../ink/ink1332.xml"/><Relationship Id="rId454" Type="http://schemas.openxmlformats.org/officeDocument/2006/relationships/image" Target="../media/image1413.png"/><Relationship Id="rId496" Type="http://schemas.openxmlformats.org/officeDocument/2006/relationships/image" Target="../media/image1434.png"/><Relationship Id="rId661" Type="http://schemas.openxmlformats.org/officeDocument/2006/relationships/customXml" Target="../ink/ink1518.xml"/><Relationship Id="rId717" Type="http://schemas.openxmlformats.org/officeDocument/2006/relationships/customXml" Target="../ink/ink1546.xml"/><Relationship Id="rId759" Type="http://schemas.openxmlformats.org/officeDocument/2006/relationships/customXml" Target="../ink/ink1567.xml"/><Relationship Id="rId11" Type="http://schemas.openxmlformats.org/officeDocument/2006/relationships/customXml" Target="../ink/ink1193.xml"/><Relationship Id="rId53" Type="http://schemas.openxmlformats.org/officeDocument/2006/relationships/customXml" Target="../ink/ink1214.xml"/><Relationship Id="rId149" Type="http://schemas.openxmlformats.org/officeDocument/2006/relationships/customXml" Target="../ink/ink1262.xml"/><Relationship Id="rId314" Type="http://schemas.openxmlformats.org/officeDocument/2006/relationships/image" Target="../media/image1343.png"/><Relationship Id="rId356" Type="http://schemas.openxmlformats.org/officeDocument/2006/relationships/image" Target="../media/image1364.png"/><Relationship Id="rId398" Type="http://schemas.openxmlformats.org/officeDocument/2006/relationships/image" Target="../media/image1385.png"/><Relationship Id="rId521" Type="http://schemas.openxmlformats.org/officeDocument/2006/relationships/customXml" Target="../ink/ink1448.xml"/><Relationship Id="rId563" Type="http://schemas.openxmlformats.org/officeDocument/2006/relationships/customXml" Target="../ink/ink1469.xml"/><Relationship Id="rId619" Type="http://schemas.openxmlformats.org/officeDocument/2006/relationships/customXml" Target="../ink/ink1497.xml"/><Relationship Id="rId770" Type="http://schemas.openxmlformats.org/officeDocument/2006/relationships/image" Target="../media/image1570.png"/><Relationship Id="rId95" Type="http://schemas.openxmlformats.org/officeDocument/2006/relationships/customXml" Target="../ink/ink1235.xml"/><Relationship Id="rId160" Type="http://schemas.openxmlformats.org/officeDocument/2006/relationships/image" Target="../media/image1268.png"/><Relationship Id="rId216" Type="http://schemas.openxmlformats.org/officeDocument/2006/relationships/image" Target="../media/image1296.png"/><Relationship Id="rId423" Type="http://schemas.openxmlformats.org/officeDocument/2006/relationships/customXml" Target="../ink/ink1399.xml"/><Relationship Id="rId258" Type="http://schemas.openxmlformats.org/officeDocument/2006/relationships/image" Target="../media/image1316.png"/><Relationship Id="rId465" Type="http://schemas.openxmlformats.org/officeDocument/2006/relationships/customXml" Target="../ink/ink1420.xml"/><Relationship Id="rId630" Type="http://schemas.openxmlformats.org/officeDocument/2006/relationships/image" Target="../media/image1501.png"/><Relationship Id="rId672" Type="http://schemas.openxmlformats.org/officeDocument/2006/relationships/image" Target="../media/image1521.png"/><Relationship Id="rId728" Type="http://schemas.openxmlformats.org/officeDocument/2006/relationships/image" Target="../media/image1549.png"/><Relationship Id="rId22" Type="http://schemas.openxmlformats.org/officeDocument/2006/relationships/image" Target="../media/image1201.png"/><Relationship Id="rId64" Type="http://schemas.openxmlformats.org/officeDocument/2006/relationships/image" Target="../media/image1222.png"/><Relationship Id="rId118" Type="http://schemas.openxmlformats.org/officeDocument/2006/relationships/image" Target="../media/image1247.png"/><Relationship Id="rId325" Type="http://schemas.openxmlformats.org/officeDocument/2006/relationships/customXml" Target="../ink/ink1350.xml"/><Relationship Id="rId367" Type="http://schemas.openxmlformats.org/officeDocument/2006/relationships/customXml" Target="../ink/ink1371.xml"/><Relationship Id="rId532" Type="http://schemas.openxmlformats.org/officeDocument/2006/relationships/image" Target="../media/image1452.png"/><Relationship Id="rId574" Type="http://schemas.openxmlformats.org/officeDocument/2006/relationships/image" Target="../media/image1473.png"/><Relationship Id="rId171" Type="http://schemas.openxmlformats.org/officeDocument/2006/relationships/customXml" Target="../ink/ink1273.xml"/><Relationship Id="rId227" Type="http://schemas.openxmlformats.org/officeDocument/2006/relationships/customXml" Target="../ink/ink1301.xml"/><Relationship Id="rId269" Type="http://schemas.openxmlformats.org/officeDocument/2006/relationships/customXml" Target="../ink/ink1322.xml"/><Relationship Id="rId434" Type="http://schemas.openxmlformats.org/officeDocument/2006/relationships/image" Target="../media/image1403.png"/><Relationship Id="rId476" Type="http://schemas.openxmlformats.org/officeDocument/2006/relationships/image" Target="../media/image1424.png"/><Relationship Id="rId641" Type="http://schemas.openxmlformats.org/officeDocument/2006/relationships/customXml" Target="../ink/ink1508.xml"/><Relationship Id="rId683" Type="http://schemas.openxmlformats.org/officeDocument/2006/relationships/customXml" Target="../ink/ink1529.xml"/><Relationship Id="rId739" Type="http://schemas.openxmlformats.org/officeDocument/2006/relationships/customXml" Target="../ink/ink1557.xml"/><Relationship Id="rId33" Type="http://schemas.openxmlformats.org/officeDocument/2006/relationships/customXml" Target="../ink/ink1204.xml"/><Relationship Id="rId129" Type="http://schemas.openxmlformats.org/officeDocument/2006/relationships/customXml" Target="../ink/ink1252.xml"/><Relationship Id="rId280" Type="http://schemas.openxmlformats.org/officeDocument/2006/relationships/image" Target="../media/image1327.png"/><Relationship Id="rId336" Type="http://schemas.openxmlformats.org/officeDocument/2006/relationships/image" Target="../media/image1354.png"/><Relationship Id="rId501" Type="http://schemas.openxmlformats.org/officeDocument/2006/relationships/customXml" Target="../ink/ink1438.xml"/><Relationship Id="rId543" Type="http://schemas.openxmlformats.org/officeDocument/2006/relationships/customXml" Target="../ink/ink1459.xml"/><Relationship Id="rId75" Type="http://schemas.openxmlformats.org/officeDocument/2006/relationships/customXml" Target="../ink/ink1225.xml"/><Relationship Id="rId140" Type="http://schemas.openxmlformats.org/officeDocument/2006/relationships/image" Target="../media/image1258.png"/><Relationship Id="rId182" Type="http://schemas.openxmlformats.org/officeDocument/2006/relationships/image" Target="../media/image1279.png"/><Relationship Id="rId378" Type="http://schemas.openxmlformats.org/officeDocument/2006/relationships/image" Target="../media/image1375.png"/><Relationship Id="rId403" Type="http://schemas.openxmlformats.org/officeDocument/2006/relationships/customXml" Target="../ink/ink1389.xml"/><Relationship Id="rId585" Type="http://schemas.openxmlformats.org/officeDocument/2006/relationships/customXml" Target="../ink/ink1480.xml"/><Relationship Id="rId750" Type="http://schemas.openxmlformats.org/officeDocument/2006/relationships/image" Target="../media/image1560.png"/><Relationship Id="rId6" Type="http://schemas.openxmlformats.org/officeDocument/2006/relationships/image" Target="../media/image1194.png"/><Relationship Id="rId238" Type="http://schemas.openxmlformats.org/officeDocument/2006/relationships/image" Target="../media/image1306.png"/><Relationship Id="rId445" Type="http://schemas.openxmlformats.org/officeDocument/2006/relationships/customXml" Target="../ink/ink1410.xml"/><Relationship Id="rId487" Type="http://schemas.openxmlformats.org/officeDocument/2006/relationships/customXml" Target="../ink/ink1431.xml"/><Relationship Id="rId610" Type="http://schemas.openxmlformats.org/officeDocument/2006/relationships/image" Target="../media/image1491.png"/><Relationship Id="rId652" Type="http://schemas.openxmlformats.org/officeDocument/2006/relationships/image" Target="../media/image1512.png"/><Relationship Id="rId694" Type="http://schemas.openxmlformats.org/officeDocument/2006/relationships/image" Target="../media/image1532.png"/><Relationship Id="rId708" Type="http://schemas.openxmlformats.org/officeDocument/2006/relationships/image" Target="../media/image1539.png"/><Relationship Id="rId291" Type="http://schemas.openxmlformats.org/officeDocument/2006/relationships/customXml" Target="../ink/ink1333.xml"/><Relationship Id="rId305" Type="http://schemas.openxmlformats.org/officeDocument/2006/relationships/customXml" Target="../ink/ink1340.xml"/><Relationship Id="rId347" Type="http://schemas.openxmlformats.org/officeDocument/2006/relationships/customXml" Target="../ink/ink1361.xml"/><Relationship Id="rId512" Type="http://schemas.openxmlformats.org/officeDocument/2006/relationships/image" Target="../media/image1442.png"/><Relationship Id="rId44" Type="http://schemas.openxmlformats.org/officeDocument/2006/relationships/image" Target="../media/image1212.png"/><Relationship Id="rId86" Type="http://schemas.openxmlformats.org/officeDocument/2006/relationships/image" Target="../media/image1232.png"/><Relationship Id="rId151" Type="http://schemas.openxmlformats.org/officeDocument/2006/relationships/customXml" Target="../ink/ink1263.xml"/><Relationship Id="rId389" Type="http://schemas.openxmlformats.org/officeDocument/2006/relationships/customXml" Target="../ink/ink1382.xml"/><Relationship Id="rId554" Type="http://schemas.openxmlformats.org/officeDocument/2006/relationships/image" Target="../media/image1463.png"/><Relationship Id="rId596" Type="http://schemas.openxmlformats.org/officeDocument/2006/relationships/image" Target="../media/image1484.png"/><Relationship Id="rId761" Type="http://schemas.openxmlformats.org/officeDocument/2006/relationships/customXml" Target="../ink/ink1568.xml"/><Relationship Id="rId193" Type="http://schemas.openxmlformats.org/officeDocument/2006/relationships/customXml" Target="../ink/ink1284.xml"/><Relationship Id="rId207" Type="http://schemas.openxmlformats.org/officeDocument/2006/relationships/customXml" Target="../ink/ink1291.xml"/><Relationship Id="rId249" Type="http://schemas.openxmlformats.org/officeDocument/2006/relationships/customXml" Target="../ink/ink1312.xml"/><Relationship Id="rId414" Type="http://schemas.openxmlformats.org/officeDocument/2006/relationships/image" Target="../media/image1393.png"/><Relationship Id="rId456" Type="http://schemas.openxmlformats.org/officeDocument/2006/relationships/image" Target="../media/image1414.png"/><Relationship Id="rId498" Type="http://schemas.openxmlformats.org/officeDocument/2006/relationships/image" Target="../media/image1435.png"/><Relationship Id="rId621" Type="http://schemas.openxmlformats.org/officeDocument/2006/relationships/customXml" Target="../ink/ink1498.xml"/><Relationship Id="rId663" Type="http://schemas.openxmlformats.org/officeDocument/2006/relationships/customXml" Target="../ink/ink1519.xml"/><Relationship Id="rId13" Type="http://schemas.openxmlformats.org/officeDocument/2006/relationships/customXml" Target="../ink/ink1194.xml"/><Relationship Id="rId109" Type="http://schemas.openxmlformats.org/officeDocument/2006/relationships/customXml" Target="../ink/ink1242.xml"/><Relationship Id="rId260" Type="http://schemas.openxmlformats.org/officeDocument/2006/relationships/image" Target="../media/image1317.png"/><Relationship Id="rId316" Type="http://schemas.openxmlformats.org/officeDocument/2006/relationships/image" Target="../media/image1344.png"/><Relationship Id="rId523" Type="http://schemas.openxmlformats.org/officeDocument/2006/relationships/customXml" Target="../ink/ink1449.xml"/><Relationship Id="rId719" Type="http://schemas.openxmlformats.org/officeDocument/2006/relationships/customXml" Target="../ink/ink1547.xml"/><Relationship Id="rId55" Type="http://schemas.openxmlformats.org/officeDocument/2006/relationships/customXml" Target="../ink/ink1215.xml"/><Relationship Id="rId97" Type="http://schemas.openxmlformats.org/officeDocument/2006/relationships/customXml" Target="../ink/ink1236.xml"/><Relationship Id="rId120" Type="http://schemas.openxmlformats.org/officeDocument/2006/relationships/image" Target="../media/image1248.png"/><Relationship Id="rId358" Type="http://schemas.openxmlformats.org/officeDocument/2006/relationships/image" Target="../media/image1365.png"/><Relationship Id="rId565" Type="http://schemas.openxmlformats.org/officeDocument/2006/relationships/customXml" Target="../ink/ink1470.xml"/><Relationship Id="rId730" Type="http://schemas.openxmlformats.org/officeDocument/2006/relationships/image" Target="../media/image1550.png"/><Relationship Id="rId772" Type="http://schemas.openxmlformats.org/officeDocument/2006/relationships/image" Target="../media/image1571.png"/><Relationship Id="rId162" Type="http://schemas.openxmlformats.org/officeDocument/2006/relationships/image" Target="../media/image1269.png"/><Relationship Id="rId218" Type="http://schemas.openxmlformats.org/officeDocument/2006/relationships/image" Target="../media/image1297.png"/><Relationship Id="rId425" Type="http://schemas.openxmlformats.org/officeDocument/2006/relationships/customXml" Target="../ink/ink1400.xml"/><Relationship Id="rId467" Type="http://schemas.openxmlformats.org/officeDocument/2006/relationships/customXml" Target="../ink/ink1421.xml"/><Relationship Id="rId632" Type="http://schemas.openxmlformats.org/officeDocument/2006/relationships/image" Target="../media/image1502.png"/><Relationship Id="rId271" Type="http://schemas.openxmlformats.org/officeDocument/2006/relationships/customXml" Target="../ink/ink1323.xml"/><Relationship Id="rId674" Type="http://schemas.openxmlformats.org/officeDocument/2006/relationships/image" Target="../media/image1522.png"/><Relationship Id="rId24" Type="http://schemas.openxmlformats.org/officeDocument/2006/relationships/image" Target="../media/image1202.png"/><Relationship Id="rId66" Type="http://schemas.openxmlformats.org/officeDocument/2006/relationships/image" Target="../media/image1223.png"/><Relationship Id="rId131" Type="http://schemas.openxmlformats.org/officeDocument/2006/relationships/customXml" Target="../ink/ink1253.xml"/><Relationship Id="rId327" Type="http://schemas.openxmlformats.org/officeDocument/2006/relationships/customXml" Target="../ink/ink1351.xml"/><Relationship Id="rId369" Type="http://schemas.openxmlformats.org/officeDocument/2006/relationships/customXml" Target="../ink/ink1372.xml"/><Relationship Id="rId534" Type="http://schemas.openxmlformats.org/officeDocument/2006/relationships/image" Target="../media/image1453.png"/><Relationship Id="rId576" Type="http://schemas.openxmlformats.org/officeDocument/2006/relationships/image" Target="../media/image1474.png"/><Relationship Id="rId741" Type="http://schemas.openxmlformats.org/officeDocument/2006/relationships/customXml" Target="../ink/ink1558.xml"/><Relationship Id="rId173" Type="http://schemas.openxmlformats.org/officeDocument/2006/relationships/customXml" Target="../ink/ink1274.xml"/><Relationship Id="rId229" Type="http://schemas.openxmlformats.org/officeDocument/2006/relationships/customXml" Target="../ink/ink1302.xml"/><Relationship Id="rId380" Type="http://schemas.openxmlformats.org/officeDocument/2006/relationships/image" Target="../media/image1376.png"/><Relationship Id="rId436" Type="http://schemas.openxmlformats.org/officeDocument/2006/relationships/image" Target="../media/image1404.png"/><Relationship Id="rId601" Type="http://schemas.openxmlformats.org/officeDocument/2006/relationships/customXml" Target="../ink/ink1488.xml"/><Relationship Id="rId643" Type="http://schemas.openxmlformats.org/officeDocument/2006/relationships/customXml" Target="../ink/ink1509.xml"/><Relationship Id="rId240" Type="http://schemas.openxmlformats.org/officeDocument/2006/relationships/image" Target="../media/image1307.png"/><Relationship Id="rId478" Type="http://schemas.openxmlformats.org/officeDocument/2006/relationships/image" Target="../media/image1425.png"/><Relationship Id="rId685" Type="http://schemas.openxmlformats.org/officeDocument/2006/relationships/customXml" Target="../ink/ink1530.xml"/><Relationship Id="rId35" Type="http://schemas.openxmlformats.org/officeDocument/2006/relationships/customXml" Target="../ink/ink1205.xml"/><Relationship Id="rId77" Type="http://schemas.openxmlformats.org/officeDocument/2006/relationships/customXml" Target="../ink/ink1226.xml"/><Relationship Id="rId100" Type="http://schemas.openxmlformats.org/officeDocument/2006/relationships/image" Target="../media/image1239.png"/><Relationship Id="rId282" Type="http://schemas.openxmlformats.org/officeDocument/2006/relationships/image" Target="../media/image1328.png"/><Relationship Id="rId338" Type="http://schemas.openxmlformats.org/officeDocument/2006/relationships/image" Target="../media/image1355.png"/><Relationship Id="rId503" Type="http://schemas.openxmlformats.org/officeDocument/2006/relationships/customXml" Target="../ink/ink1439.xml"/><Relationship Id="rId545" Type="http://schemas.openxmlformats.org/officeDocument/2006/relationships/customXml" Target="../ink/ink1460.xml"/><Relationship Id="rId587" Type="http://schemas.openxmlformats.org/officeDocument/2006/relationships/customXml" Target="../ink/ink1481.xml"/><Relationship Id="rId710" Type="http://schemas.openxmlformats.org/officeDocument/2006/relationships/image" Target="../media/image1540.png"/><Relationship Id="rId752" Type="http://schemas.openxmlformats.org/officeDocument/2006/relationships/image" Target="../media/image1561.png"/><Relationship Id="rId8" Type="http://schemas.openxmlformats.org/officeDocument/2006/relationships/image" Target="../media/image1195.png"/><Relationship Id="rId142" Type="http://schemas.openxmlformats.org/officeDocument/2006/relationships/image" Target="../media/image1259.png"/><Relationship Id="rId184" Type="http://schemas.openxmlformats.org/officeDocument/2006/relationships/image" Target="../media/image1280.png"/><Relationship Id="rId391" Type="http://schemas.openxmlformats.org/officeDocument/2006/relationships/customXml" Target="../ink/ink1383.xml"/><Relationship Id="rId405" Type="http://schemas.openxmlformats.org/officeDocument/2006/relationships/customXml" Target="../ink/ink1390.xml"/><Relationship Id="rId447" Type="http://schemas.openxmlformats.org/officeDocument/2006/relationships/customXml" Target="../ink/ink1411.xml"/><Relationship Id="rId612" Type="http://schemas.openxmlformats.org/officeDocument/2006/relationships/image" Target="../media/image1492.png"/><Relationship Id="rId251" Type="http://schemas.openxmlformats.org/officeDocument/2006/relationships/customXml" Target="../ink/ink1313.xml"/><Relationship Id="rId489" Type="http://schemas.openxmlformats.org/officeDocument/2006/relationships/customXml" Target="../ink/ink1432.xml"/><Relationship Id="rId654" Type="http://schemas.openxmlformats.org/officeDocument/2006/relationships/image" Target="../media/image1513.png"/><Relationship Id="rId696" Type="http://schemas.openxmlformats.org/officeDocument/2006/relationships/image" Target="../media/image1533.png"/><Relationship Id="rId46" Type="http://schemas.openxmlformats.org/officeDocument/2006/relationships/image" Target="../media/image1213.png"/><Relationship Id="rId293" Type="http://schemas.openxmlformats.org/officeDocument/2006/relationships/customXml" Target="../ink/ink1334.xml"/><Relationship Id="rId307" Type="http://schemas.openxmlformats.org/officeDocument/2006/relationships/customXml" Target="../ink/ink1341.xml"/><Relationship Id="rId349" Type="http://schemas.openxmlformats.org/officeDocument/2006/relationships/customXml" Target="../ink/ink1362.xml"/><Relationship Id="rId514" Type="http://schemas.openxmlformats.org/officeDocument/2006/relationships/image" Target="../media/image1443.png"/><Relationship Id="rId556" Type="http://schemas.openxmlformats.org/officeDocument/2006/relationships/image" Target="../media/image1464.png"/><Relationship Id="rId721" Type="http://schemas.openxmlformats.org/officeDocument/2006/relationships/customXml" Target="../ink/ink1548.xml"/><Relationship Id="rId763" Type="http://schemas.openxmlformats.org/officeDocument/2006/relationships/customXml" Target="../ink/ink1569.xml"/><Relationship Id="rId88" Type="http://schemas.openxmlformats.org/officeDocument/2006/relationships/image" Target="../media/image1233.png"/><Relationship Id="rId111" Type="http://schemas.openxmlformats.org/officeDocument/2006/relationships/customXml" Target="../ink/ink1243.xml"/><Relationship Id="rId153" Type="http://schemas.openxmlformats.org/officeDocument/2006/relationships/customXml" Target="../ink/ink1264.xml"/><Relationship Id="rId195" Type="http://schemas.openxmlformats.org/officeDocument/2006/relationships/customXml" Target="../ink/ink1285.xml"/><Relationship Id="rId209" Type="http://schemas.openxmlformats.org/officeDocument/2006/relationships/customXml" Target="../ink/ink1292.xml"/><Relationship Id="rId360" Type="http://schemas.openxmlformats.org/officeDocument/2006/relationships/image" Target="../media/image1366.png"/><Relationship Id="rId416" Type="http://schemas.openxmlformats.org/officeDocument/2006/relationships/image" Target="../media/image1394.png"/><Relationship Id="rId598" Type="http://schemas.openxmlformats.org/officeDocument/2006/relationships/image" Target="../media/image1485.png"/><Relationship Id="rId220" Type="http://schemas.openxmlformats.org/officeDocument/2006/relationships/image" Target="../media/image1298.png"/><Relationship Id="rId458" Type="http://schemas.openxmlformats.org/officeDocument/2006/relationships/image" Target="../media/image1415.png"/><Relationship Id="rId623" Type="http://schemas.openxmlformats.org/officeDocument/2006/relationships/customXml" Target="../ink/ink1499.xml"/><Relationship Id="rId665" Type="http://schemas.openxmlformats.org/officeDocument/2006/relationships/customXml" Target="../ink/ink1520.xml"/><Relationship Id="rId15" Type="http://schemas.openxmlformats.org/officeDocument/2006/relationships/customXml" Target="../ink/ink1195.xml"/><Relationship Id="rId57" Type="http://schemas.openxmlformats.org/officeDocument/2006/relationships/customXml" Target="../ink/ink1216.xml"/><Relationship Id="rId262" Type="http://schemas.openxmlformats.org/officeDocument/2006/relationships/image" Target="../media/image1318.png"/><Relationship Id="rId318" Type="http://schemas.openxmlformats.org/officeDocument/2006/relationships/image" Target="../media/image1345.png"/><Relationship Id="rId525" Type="http://schemas.openxmlformats.org/officeDocument/2006/relationships/customXml" Target="../ink/ink1450.xml"/><Relationship Id="rId567" Type="http://schemas.openxmlformats.org/officeDocument/2006/relationships/customXml" Target="../ink/ink1471.xml"/><Relationship Id="rId732" Type="http://schemas.openxmlformats.org/officeDocument/2006/relationships/image" Target="../media/image1551.png"/><Relationship Id="rId99" Type="http://schemas.openxmlformats.org/officeDocument/2006/relationships/customXml" Target="../ink/ink1237.xml"/><Relationship Id="rId122" Type="http://schemas.openxmlformats.org/officeDocument/2006/relationships/image" Target="../media/image1249.png"/><Relationship Id="rId164" Type="http://schemas.openxmlformats.org/officeDocument/2006/relationships/image" Target="../media/image1270.png"/><Relationship Id="rId371" Type="http://schemas.openxmlformats.org/officeDocument/2006/relationships/customXml" Target="../ink/ink1373.xml"/><Relationship Id="rId774" Type="http://schemas.openxmlformats.org/officeDocument/2006/relationships/image" Target="../media/image1572.png"/><Relationship Id="rId427" Type="http://schemas.openxmlformats.org/officeDocument/2006/relationships/customXml" Target="../ink/ink1401.xml"/><Relationship Id="rId469" Type="http://schemas.openxmlformats.org/officeDocument/2006/relationships/customXml" Target="../ink/ink1422.xml"/><Relationship Id="rId634" Type="http://schemas.openxmlformats.org/officeDocument/2006/relationships/image" Target="../media/image1503.png"/><Relationship Id="rId676" Type="http://schemas.openxmlformats.org/officeDocument/2006/relationships/image" Target="../media/image1523.png"/><Relationship Id="rId26" Type="http://schemas.openxmlformats.org/officeDocument/2006/relationships/image" Target="../media/image1203.png"/><Relationship Id="rId231" Type="http://schemas.openxmlformats.org/officeDocument/2006/relationships/customXml" Target="../ink/ink1303.xml"/><Relationship Id="rId273" Type="http://schemas.openxmlformats.org/officeDocument/2006/relationships/customXml" Target="../ink/ink1324.xml"/><Relationship Id="rId329" Type="http://schemas.openxmlformats.org/officeDocument/2006/relationships/customXml" Target="../ink/ink1352.xml"/><Relationship Id="rId480" Type="http://schemas.openxmlformats.org/officeDocument/2006/relationships/image" Target="../media/image1426.png"/><Relationship Id="rId536" Type="http://schemas.openxmlformats.org/officeDocument/2006/relationships/image" Target="../media/image1454.png"/><Relationship Id="rId701" Type="http://schemas.openxmlformats.org/officeDocument/2006/relationships/customXml" Target="../ink/ink1538.xml"/><Relationship Id="rId68" Type="http://schemas.openxmlformats.org/officeDocument/2006/relationships/image" Target="../media/image1224.png"/><Relationship Id="rId133" Type="http://schemas.openxmlformats.org/officeDocument/2006/relationships/customXml" Target="../ink/ink1254.xml"/><Relationship Id="rId175" Type="http://schemas.openxmlformats.org/officeDocument/2006/relationships/customXml" Target="../ink/ink1275.xml"/><Relationship Id="rId340" Type="http://schemas.openxmlformats.org/officeDocument/2006/relationships/image" Target="../media/image1356.png"/><Relationship Id="rId578" Type="http://schemas.openxmlformats.org/officeDocument/2006/relationships/image" Target="../media/image1475.png"/><Relationship Id="rId743" Type="http://schemas.openxmlformats.org/officeDocument/2006/relationships/customXml" Target="../ink/ink1559.xml"/><Relationship Id="rId200" Type="http://schemas.openxmlformats.org/officeDocument/2006/relationships/image" Target="../media/image1288.png"/><Relationship Id="rId382" Type="http://schemas.openxmlformats.org/officeDocument/2006/relationships/image" Target="../media/image1377.png"/><Relationship Id="rId438" Type="http://schemas.openxmlformats.org/officeDocument/2006/relationships/image" Target="../media/image1405.png"/><Relationship Id="rId603" Type="http://schemas.openxmlformats.org/officeDocument/2006/relationships/customXml" Target="../ink/ink1489.xml"/><Relationship Id="rId645" Type="http://schemas.openxmlformats.org/officeDocument/2006/relationships/customXml" Target="../ink/ink1510.xml"/><Relationship Id="rId687" Type="http://schemas.openxmlformats.org/officeDocument/2006/relationships/customXml" Target="../ink/ink1531.xml"/><Relationship Id="rId242" Type="http://schemas.openxmlformats.org/officeDocument/2006/relationships/image" Target="../media/image1308.png"/><Relationship Id="rId284" Type="http://schemas.openxmlformats.org/officeDocument/2006/relationships/image" Target="../media/image618.png"/><Relationship Id="rId491" Type="http://schemas.openxmlformats.org/officeDocument/2006/relationships/customXml" Target="../ink/ink1433.xml"/><Relationship Id="rId505" Type="http://schemas.openxmlformats.org/officeDocument/2006/relationships/customXml" Target="../ink/ink1440.xml"/><Relationship Id="rId712" Type="http://schemas.openxmlformats.org/officeDocument/2006/relationships/image" Target="../media/image1541.png"/><Relationship Id="rId37" Type="http://schemas.openxmlformats.org/officeDocument/2006/relationships/customXml" Target="../ink/ink1206.xml"/><Relationship Id="rId79" Type="http://schemas.openxmlformats.org/officeDocument/2006/relationships/customXml" Target="../ink/ink1227.xml"/><Relationship Id="rId102" Type="http://schemas.openxmlformats.org/officeDocument/2006/relationships/image" Target="../media/image1240.png"/><Relationship Id="rId144" Type="http://schemas.openxmlformats.org/officeDocument/2006/relationships/image" Target="../media/image1260.png"/><Relationship Id="rId547" Type="http://schemas.openxmlformats.org/officeDocument/2006/relationships/customXml" Target="../ink/ink1461.xml"/><Relationship Id="rId589" Type="http://schemas.openxmlformats.org/officeDocument/2006/relationships/customXml" Target="../ink/ink1482.xml"/><Relationship Id="rId754" Type="http://schemas.openxmlformats.org/officeDocument/2006/relationships/image" Target="../media/image1562.png"/><Relationship Id="rId90" Type="http://schemas.openxmlformats.org/officeDocument/2006/relationships/image" Target="../media/image1234.png"/><Relationship Id="rId186" Type="http://schemas.openxmlformats.org/officeDocument/2006/relationships/image" Target="../media/image1281.png"/><Relationship Id="rId351" Type="http://schemas.openxmlformats.org/officeDocument/2006/relationships/customXml" Target="../ink/ink1363.xml"/><Relationship Id="rId393" Type="http://schemas.openxmlformats.org/officeDocument/2006/relationships/customXml" Target="../ink/ink1384.xml"/><Relationship Id="rId407" Type="http://schemas.openxmlformats.org/officeDocument/2006/relationships/customXml" Target="../ink/ink1391.xml"/><Relationship Id="rId449" Type="http://schemas.openxmlformats.org/officeDocument/2006/relationships/customXml" Target="../ink/ink1412.xml"/><Relationship Id="rId614" Type="http://schemas.openxmlformats.org/officeDocument/2006/relationships/image" Target="../media/image1493.png"/><Relationship Id="rId656" Type="http://schemas.openxmlformats.org/officeDocument/2006/relationships/image" Target="../media/image1514.png"/><Relationship Id="rId211" Type="http://schemas.openxmlformats.org/officeDocument/2006/relationships/customXml" Target="../ink/ink1293.xml"/><Relationship Id="rId253" Type="http://schemas.openxmlformats.org/officeDocument/2006/relationships/customXml" Target="../ink/ink1314.xml"/><Relationship Id="rId295" Type="http://schemas.openxmlformats.org/officeDocument/2006/relationships/customXml" Target="../ink/ink1335.xml"/><Relationship Id="rId309" Type="http://schemas.openxmlformats.org/officeDocument/2006/relationships/customXml" Target="../ink/ink1342.xml"/><Relationship Id="rId460" Type="http://schemas.openxmlformats.org/officeDocument/2006/relationships/image" Target="../media/image1416.png"/><Relationship Id="rId516" Type="http://schemas.openxmlformats.org/officeDocument/2006/relationships/image" Target="../media/image1444.png"/><Relationship Id="rId698" Type="http://schemas.openxmlformats.org/officeDocument/2006/relationships/image" Target="../media/image1534.png"/><Relationship Id="rId48" Type="http://schemas.openxmlformats.org/officeDocument/2006/relationships/image" Target="../media/image1214.png"/><Relationship Id="rId113" Type="http://schemas.openxmlformats.org/officeDocument/2006/relationships/customXml" Target="../ink/ink1244.xml"/><Relationship Id="rId320" Type="http://schemas.openxmlformats.org/officeDocument/2006/relationships/image" Target="../media/image1346.png"/><Relationship Id="rId558" Type="http://schemas.openxmlformats.org/officeDocument/2006/relationships/image" Target="../media/image1465.png"/><Relationship Id="rId723" Type="http://schemas.openxmlformats.org/officeDocument/2006/relationships/customXml" Target="../ink/ink1549.xml"/><Relationship Id="rId765" Type="http://schemas.openxmlformats.org/officeDocument/2006/relationships/customXml" Target="../ink/ink1570.xml"/><Relationship Id="rId155" Type="http://schemas.openxmlformats.org/officeDocument/2006/relationships/customXml" Target="../ink/ink1265.xml"/><Relationship Id="rId197" Type="http://schemas.openxmlformats.org/officeDocument/2006/relationships/customXml" Target="../ink/ink1286.xml"/><Relationship Id="rId362" Type="http://schemas.openxmlformats.org/officeDocument/2006/relationships/image" Target="../media/image1367.png"/><Relationship Id="rId418" Type="http://schemas.openxmlformats.org/officeDocument/2006/relationships/image" Target="../media/image1395.png"/><Relationship Id="rId625" Type="http://schemas.openxmlformats.org/officeDocument/2006/relationships/customXml" Target="../ink/ink1500.xml"/><Relationship Id="rId222" Type="http://schemas.openxmlformats.org/officeDocument/2006/relationships/image" Target="../media/image1299.png"/><Relationship Id="rId264" Type="http://schemas.openxmlformats.org/officeDocument/2006/relationships/image" Target="../media/image1319.png"/><Relationship Id="rId471" Type="http://schemas.openxmlformats.org/officeDocument/2006/relationships/customXml" Target="../ink/ink1423.xml"/><Relationship Id="rId667" Type="http://schemas.openxmlformats.org/officeDocument/2006/relationships/customXml" Target="../ink/ink1521.xml"/><Relationship Id="rId17" Type="http://schemas.openxmlformats.org/officeDocument/2006/relationships/customXml" Target="../ink/ink1196.xml"/><Relationship Id="rId59" Type="http://schemas.openxmlformats.org/officeDocument/2006/relationships/customXml" Target="../ink/ink1217.xml"/><Relationship Id="rId124" Type="http://schemas.openxmlformats.org/officeDocument/2006/relationships/image" Target="../media/image1250.png"/><Relationship Id="rId527" Type="http://schemas.openxmlformats.org/officeDocument/2006/relationships/customXml" Target="../ink/ink1451.xml"/><Relationship Id="rId569" Type="http://schemas.openxmlformats.org/officeDocument/2006/relationships/customXml" Target="../ink/ink1472.xml"/><Relationship Id="rId734" Type="http://schemas.openxmlformats.org/officeDocument/2006/relationships/image" Target="../media/image1552.png"/><Relationship Id="rId776" Type="http://schemas.openxmlformats.org/officeDocument/2006/relationships/image" Target="../media/image1573.png"/><Relationship Id="rId70" Type="http://schemas.openxmlformats.org/officeDocument/2006/relationships/image" Target="../media/image1225.png"/><Relationship Id="rId166" Type="http://schemas.openxmlformats.org/officeDocument/2006/relationships/image" Target="../media/image1271.png"/><Relationship Id="rId331" Type="http://schemas.openxmlformats.org/officeDocument/2006/relationships/customXml" Target="../ink/ink1353.xml"/><Relationship Id="rId373" Type="http://schemas.openxmlformats.org/officeDocument/2006/relationships/customXml" Target="../ink/ink1374.xml"/><Relationship Id="rId429" Type="http://schemas.openxmlformats.org/officeDocument/2006/relationships/customXml" Target="../ink/ink1402.xml"/><Relationship Id="rId580" Type="http://schemas.openxmlformats.org/officeDocument/2006/relationships/image" Target="../media/image1476.png"/><Relationship Id="rId636" Type="http://schemas.openxmlformats.org/officeDocument/2006/relationships/image" Target="../media/image1504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04.xml"/><Relationship Id="rId440" Type="http://schemas.openxmlformats.org/officeDocument/2006/relationships/image" Target="../media/image1406.png"/><Relationship Id="rId678" Type="http://schemas.openxmlformats.org/officeDocument/2006/relationships/image" Target="../media/image1524.png"/><Relationship Id="rId28" Type="http://schemas.openxmlformats.org/officeDocument/2006/relationships/image" Target="../media/image1204.png"/><Relationship Id="rId275" Type="http://schemas.openxmlformats.org/officeDocument/2006/relationships/customXml" Target="../ink/ink1325.xml"/><Relationship Id="rId300" Type="http://schemas.openxmlformats.org/officeDocument/2006/relationships/image" Target="../media/image1336.png"/><Relationship Id="rId482" Type="http://schemas.openxmlformats.org/officeDocument/2006/relationships/image" Target="../media/image1427.png"/><Relationship Id="rId538" Type="http://schemas.openxmlformats.org/officeDocument/2006/relationships/image" Target="../media/image1455.png"/><Relationship Id="rId703" Type="http://schemas.openxmlformats.org/officeDocument/2006/relationships/customXml" Target="../ink/ink1539.xml"/><Relationship Id="rId745" Type="http://schemas.openxmlformats.org/officeDocument/2006/relationships/customXml" Target="../ink/ink1560.xml"/><Relationship Id="rId81" Type="http://schemas.openxmlformats.org/officeDocument/2006/relationships/customXml" Target="../ink/ink1228.xml"/><Relationship Id="rId135" Type="http://schemas.openxmlformats.org/officeDocument/2006/relationships/customXml" Target="../ink/ink1255.xml"/><Relationship Id="rId177" Type="http://schemas.openxmlformats.org/officeDocument/2006/relationships/customXml" Target="../ink/ink1276.xml"/><Relationship Id="rId342" Type="http://schemas.openxmlformats.org/officeDocument/2006/relationships/image" Target="../media/image1357.png"/><Relationship Id="rId384" Type="http://schemas.openxmlformats.org/officeDocument/2006/relationships/image" Target="../media/image1378.png"/><Relationship Id="rId591" Type="http://schemas.openxmlformats.org/officeDocument/2006/relationships/customXml" Target="../ink/ink1483.xml"/><Relationship Id="rId605" Type="http://schemas.openxmlformats.org/officeDocument/2006/relationships/customXml" Target="../ink/ink1490.xml"/><Relationship Id="rId202" Type="http://schemas.openxmlformats.org/officeDocument/2006/relationships/image" Target="../media/image1289.png"/><Relationship Id="rId244" Type="http://schemas.openxmlformats.org/officeDocument/2006/relationships/image" Target="../media/image1309.png"/><Relationship Id="rId647" Type="http://schemas.openxmlformats.org/officeDocument/2006/relationships/customXml" Target="../ink/ink1511.xml"/><Relationship Id="rId689" Type="http://schemas.openxmlformats.org/officeDocument/2006/relationships/customXml" Target="../ink/ink1532.xml"/><Relationship Id="rId39" Type="http://schemas.openxmlformats.org/officeDocument/2006/relationships/customXml" Target="../ink/ink1207.xml"/><Relationship Id="rId286" Type="http://schemas.openxmlformats.org/officeDocument/2006/relationships/image" Target="../media/image1329.png"/><Relationship Id="rId451" Type="http://schemas.openxmlformats.org/officeDocument/2006/relationships/customXml" Target="../ink/ink1413.xml"/><Relationship Id="rId493" Type="http://schemas.openxmlformats.org/officeDocument/2006/relationships/customXml" Target="../ink/ink1434.xml"/><Relationship Id="rId507" Type="http://schemas.openxmlformats.org/officeDocument/2006/relationships/customXml" Target="../ink/ink1441.xml"/><Relationship Id="rId549" Type="http://schemas.openxmlformats.org/officeDocument/2006/relationships/customXml" Target="../ink/ink1462.xml"/><Relationship Id="rId714" Type="http://schemas.openxmlformats.org/officeDocument/2006/relationships/image" Target="../media/image1542.png"/><Relationship Id="rId756" Type="http://schemas.openxmlformats.org/officeDocument/2006/relationships/image" Target="../media/image1563.png"/><Relationship Id="rId50" Type="http://schemas.openxmlformats.org/officeDocument/2006/relationships/image" Target="../media/image1215.png"/><Relationship Id="rId104" Type="http://schemas.openxmlformats.org/officeDocument/2006/relationships/image" Target="../media/image826.png"/><Relationship Id="rId146" Type="http://schemas.openxmlformats.org/officeDocument/2006/relationships/image" Target="../media/image1261.png"/><Relationship Id="rId188" Type="http://schemas.openxmlformats.org/officeDocument/2006/relationships/image" Target="../media/image1282.png"/><Relationship Id="rId311" Type="http://schemas.openxmlformats.org/officeDocument/2006/relationships/customXml" Target="../ink/ink1343.xml"/><Relationship Id="rId353" Type="http://schemas.openxmlformats.org/officeDocument/2006/relationships/customXml" Target="../ink/ink1364.xml"/><Relationship Id="rId395" Type="http://schemas.openxmlformats.org/officeDocument/2006/relationships/customXml" Target="../ink/ink1385.xml"/><Relationship Id="rId409" Type="http://schemas.openxmlformats.org/officeDocument/2006/relationships/customXml" Target="../ink/ink1392.xml"/><Relationship Id="rId560" Type="http://schemas.openxmlformats.org/officeDocument/2006/relationships/image" Target="../media/image1466.png"/><Relationship Id="rId92" Type="http://schemas.openxmlformats.org/officeDocument/2006/relationships/image" Target="../media/image1235.png"/><Relationship Id="rId213" Type="http://schemas.openxmlformats.org/officeDocument/2006/relationships/customXml" Target="../ink/ink1294.xml"/><Relationship Id="rId420" Type="http://schemas.openxmlformats.org/officeDocument/2006/relationships/image" Target="../media/image1396.png"/><Relationship Id="rId616" Type="http://schemas.openxmlformats.org/officeDocument/2006/relationships/image" Target="../media/image1494.png"/><Relationship Id="rId658" Type="http://schemas.openxmlformats.org/officeDocument/2006/relationships/image" Target="../media/image1515.png"/><Relationship Id="rId255" Type="http://schemas.openxmlformats.org/officeDocument/2006/relationships/customXml" Target="../ink/ink1315.xml"/><Relationship Id="rId297" Type="http://schemas.openxmlformats.org/officeDocument/2006/relationships/customXml" Target="../ink/ink1336.xml"/><Relationship Id="rId462" Type="http://schemas.openxmlformats.org/officeDocument/2006/relationships/image" Target="../media/image1417.png"/><Relationship Id="rId518" Type="http://schemas.openxmlformats.org/officeDocument/2006/relationships/image" Target="../media/image1445.png"/><Relationship Id="rId725" Type="http://schemas.openxmlformats.org/officeDocument/2006/relationships/customXml" Target="../ink/ink1550.xml"/><Relationship Id="rId115" Type="http://schemas.openxmlformats.org/officeDocument/2006/relationships/customXml" Target="../ink/ink1245.xml"/><Relationship Id="rId157" Type="http://schemas.openxmlformats.org/officeDocument/2006/relationships/customXml" Target="../ink/ink1266.xml"/><Relationship Id="rId322" Type="http://schemas.openxmlformats.org/officeDocument/2006/relationships/image" Target="../media/image1347.png"/><Relationship Id="rId364" Type="http://schemas.openxmlformats.org/officeDocument/2006/relationships/image" Target="../media/image1368.png"/><Relationship Id="rId767" Type="http://schemas.openxmlformats.org/officeDocument/2006/relationships/customXml" Target="../ink/ink1571.xml"/><Relationship Id="rId61" Type="http://schemas.openxmlformats.org/officeDocument/2006/relationships/customXml" Target="../ink/ink1218.xml"/><Relationship Id="rId199" Type="http://schemas.openxmlformats.org/officeDocument/2006/relationships/customXml" Target="../ink/ink1287.xml"/><Relationship Id="rId571" Type="http://schemas.openxmlformats.org/officeDocument/2006/relationships/customXml" Target="../ink/ink1473.xml"/><Relationship Id="rId627" Type="http://schemas.openxmlformats.org/officeDocument/2006/relationships/customXml" Target="../ink/ink1501.xml"/><Relationship Id="rId669" Type="http://schemas.openxmlformats.org/officeDocument/2006/relationships/customXml" Target="../ink/ink1522.xml"/><Relationship Id="rId19" Type="http://schemas.openxmlformats.org/officeDocument/2006/relationships/customXml" Target="../ink/ink1197.xml"/><Relationship Id="rId224" Type="http://schemas.openxmlformats.org/officeDocument/2006/relationships/image" Target="../media/image1300.png"/><Relationship Id="rId266" Type="http://schemas.openxmlformats.org/officeDocument/2006/relationships/image" Target="../media/image1320.png"/><Relationship Id="rId431" Type="http://schemas.openxmlformats.org/officeDocument/2006/relationships/customXml" Target="../ink/ink1403.xml"/><Relationship Id="rId473" Type="http://schemas.openxmlformats.org/officeDocument/2006/relationships/customXml" Target="../ink/ink1424.xml"/><Relationship Id="rId529" Type="http://schemas.openxmlformats.org/officeDocument/2006/relationships/customXml" Target="../ink/ink1452.xml"/><Relationship Id="rId680" Type="http://schemas.openxmlformats.org/officeDocument/2006/relationships/image" Target="../media/image1525.png"/><Relationship Id="rId736" Type="http://schemas.openxmlformats.org/officeDocument/2006/relationships/image" Target="../media/image1553.png"/><Relationship Id="rId30" Type="http://schemas.openxmlformats.org/officeDocument/2006/relationships/image" Target="../media/image1205.png"/><Relationship Id="rId126" Type="http://schemas.openxmlformats.org/officeDocument/2006/relationships/image" Target="../media/image1251.png"/><Relationship Id="rId168" Type="http://schemas.openxmlformats.org/officeDocument/2006/relationships/image" Target="../media/image1272.png"/><Relationship Id="rId333" Type="http://schemas.openxmlformats.org/officeDocument/2006/relationships/customXml" Target="../ink/ink1354.xml"/><Relationship Id="rId540" Type="http://schemas.openxmlformats.org/officeDocument/2006/relationships/image" Target="../media/image1456.png"/><Relationship Id="rId778" Type="http://schemas.openxmlformats.org/officeDocument/2006/relationships/slide" Target="slide11.xml"/><Relationship Id="rId72" Type="http://schemas.openxmlformats.org/officeDocument/2006/relationships/image" Target="../media/image1226.png"/><Relationship Id="rId375" Type="http://schemas.openxmlformats.org/officeDocument/2006/relationships/customXml" Target="../ink/ink1375.xml"/><Relationship Id="rId582" Type="http://schemas.openxmlformats.org/officeDocument/2006/relationships/image" Target="../media/image1477.png"/><Relationship Id="rId638" Type="http://schemas.openxmlformats.org/officeDocument/2006/relationships/image" Target="../media/image1505.png"/><Relationship Id="rId3" Type="http://schemas.openxmlformats.org/officeDocument/2006/relationships/customXml" Target="../ink/ink1189.xml"/><Relationship Id="rId235" Type="http://schemas.openxmlformats.org/officeDocument/2006/relationships/customXml" Target="../ink/ink1305.xml"/><Relationship Id="rId277" Type="http://schemas.openxmlformats.org/officeDocument/2006/relationships/customXml" Target="../ink/ink1326.xml"/><Relationship Id="rId400" Type="http://schemas.openxmlformats.org/officeDocument/2006/relationships/image" Target="../media/image1386.png"/><Relationship Id="rId442" Type="http://schemas.openxmlformats.org/officeDocument/2006/relationships/image" Target="../media/image1407.png"/><Relationship Id="rId484" Type="http://schemas.openxmlformats.org/officeDocument/2006/relationships/image" Target="../media/image1428.png"/><Relationship Id="rId705" Type="http://schemas.openxmlformats.org/officeDocument/2006/relationships/customXml" Target="../ink/ink1540.xml"/><Relationship Id="rId137" Type="http://schemas.openxmlformats.org/officeDocument/2006/relationships/customXml" Target="../ink/ink1256.xml"/><Relationship Id="rId302" Type="http://schemas.openxmlformats.org/officeDocument/2006/relationships/image" Target="../media/image1337.png"/><Relationship Id="rId344" Type="http://schemas.openxmlformats.org/officeDocument/2006/relationships/image" Target="../media/image1358.png"/><Relationship Id="rId691" Type="http://schemas.openxmlformats.org/officeDocument/2006/relationships/customXml" Target="../ink/ink1533.xml"/><Relationship Id="rId747" Type="http://schemas.openxmlformats.org/officeDocument/2006/relationships/customXml" Target="../ink/ink1561.xml"/><Relationship Id="rId41" Type="http://schemas.openxmlformats.org/officeDocument/2006/relationships/customXml" Target="../ink/ink1208.xml"/><Relationship Id="rId83" Type="http://schemas.openxmlformats.org/officeDocument/2006/relationships/customXml" Target="../ink/ink1229.xml"/><Relationship Id="rId179" Type="http://schemas.openxmlformats.org/officeDocument/2006/relationships/customXml" Target="../ink/ink1277.xml"/><Relationship Id="rId386" Type="http://schemas.openxmlformats.org/officeDocument/2006/relationships/image" Target="../media/image1379.png"/><Relationship Id="rId551" Type="http://schemas.openxmlformats.org/officeDocument/2006/relationships/customXml" Target="../ink/ink1463.xml"/><Relationship Id="rId593" Type="http://schemas.openxmlformats.org/officeDocument/2006/relationships/customXml" Target="../ink/ink1484.xml"/><Relationship Id="rId607" Type="http://schemas.openxmlformats.org/officeDocument/2006/relationships/customXml" Target="../ink/ink1491.xml"/><Relationship Id="rId649" Type="http://schemas.openxmlformats.org/officeDocument/2006/relationships/customXml" Target="../ink/ink1512.xml"/><Relationship Id="rId190" Type="http://schemas.openxmlformats.org/officeDocument/2006/relationships/image" Target="../media/image1283.png"/><Relationship Id="rId204" Type="http://schemas.openxmlformats.org/officeDocument/2006/relationships/image" Target="../media/image1290.png"/><Relationship Id="rId246" Type="http://schemas.openxmlformats.org/officeDocument/2006/relationships/image" Target="../media/image1310.png"/><Relationship Id="rId288" Type="http://schemas.openxmlformats.org/officeDocument/2006/relationships/image" Target="../media/image1330.png"/><Relationship Id="rId411" Type="http://schemas.openxmlformats.org/officeDocument/2006/relationships/customXml" Target="../ink/ink1393.xml"/><Relationship Id="rId453" Type="http://schemas.openxmlformats.org/officeDocument/2006/relationships/customXml" Target="../ink/ink1414.xml"/><Relationship Id="rId509" Type="http://schemas.openxmlformats.org/officeDocument/2006/relationships/customXml" Target="../ink/ink1442.xml"/><Relationship Id="rId660" Type="http://schemas.openxmlformats.org/officeDocument/2006/relationships/image" Target="../media/image1516.png"/><Relationship Id="rId106" Type="http://schemas.openxmlformats.org/officeDocument/2006/relationships/image" Target="../media/image1241.png"/><Relationship Id="rId313" Type="http://schemas.openxmlformats.org/officeDocument/2006/relationships/customXml" Target="../ink/ink1344.xml"/><Relationship Id="rId495" Type="http://schemas.openxmlformats.org/officeDocument/2006/relationships/customXml" Target="../ink/ink1435.xml"/><Relationship Id="rId716" Type="http://schemas.openxmlformats.org/officeDocument/2006/relationships/image" Target="../media/image1543.png"/><Relationship Id="rId758" Type="http://schemas.openxmlformats.org/officeDocument/2006/relationships/image" Target="../media/image1564.png"/><Relationship Id="rId10" Type="http://schemas.openxmlformats.org/officeDocument/2006/relationships/image" Target="../media/image1196.png"/><Relationship Id="rId52" Type="http://schemas.openxmlformats.org/officeDocument/2006/relationships/image" Target="../media/image1216.png"/><Relationship Id="rId94" Type="http://schemas.openxmlformats.org/officeDocument/2006/relationships/image" Target="../media/image1236.png"/><Relationship Id="rId148" Type="http://schemas.openxmlformats.org/officeDocument/2006/relationships/image" Target="../media/image1262.png"/><Relationship Id="rId355" Type="http://schemas.openxmlformats.org/officeDocument/2006/relationships/customXml" Target="../ink/ink1365.xml"/><Relationship Id="rId397" Type="http://schemas.openxmlformats.org/officeDocument/2006/relationships/customXml" Target="../ink/ink1386.xml"/><Relationship Id="rId520" Type="http://schemas.openxmlformats.org/officeDocument/2006/relationships/image" Target="../media/image1446.png"/><Relationship Id="rId562" Type="http://schemas.openxmlformats.org/officeDocument/2006/relationships/image" Target="../media/image1467.png"/><Relationship Id="rId618" Type="http://schemas.openxmlformats.org/officeDocument/2006/relationships/image" Target="../media/image1495.png"/><Relationship Id="rId215" Type="http://schemas.openxmlformats.org/officeDocument/2006/relationships/customXml" Target="../ink/ink1295.xml"/><Relationship Id="rId257" Type="http://schemas.openxmlformats.org/officeDocument/2006/relationships/customXml" Target="../ink/ink1316.xml"/><Relationship Id="rId422" Type="http://schemas.openxmlformats.org/officeDocument/2006/relationships/image" Target="../media/image1397.png"/><Relationship Id="rId464" Type="http://schemas.openxmlformats.org/officeDocument/2006/relationships/image" Target="../media/image1418.png"/><Relationship Id="rId299" Type="http://schemas.openxmlformats.org/officeDocument/2006/relationships/customXml" Target="../ink/ink1337.xml"/><Relationship Id="rId727" Type="http://schemas.openxmlformats.org/officeDocument/2006/relationships/customXml" Target="../ink/ink1551.xml"/><Relationship Id="rId63" Type="http://schemas.openxmlformats.org/officeDocument/2006/relationships/customXml" Target="../ink/ink1219.xml"/><Relationship Id="rId159" Type="http://schemas.openxmlformats.org/officeDocument/2006/relationships/customXml" Target="../ink/ink1267.xml"/><Relationship Id="rId366" Type="http://schemas.openxmlformats.org/officeDocument/2006/relationships/image" Target="../media/image1369.png"/><Relationship Id="rId573" Type="http://schemas.openxmlformats.org/officeDocument/2006/relationships/customXml" Target="../ink/ink1474.xml"/><Relationship Id="rId226" Type="http://schemas.openxmlformats.org/officeDocument/2006/relationships/image" Target="../media/image1301.png"/><Relationship Id="rId433" Type="http://schemas.openxmlformats.org/officeDocument/2006/relationships/customXml" Target="../ink/ink1404.xml"/><Relationship Id="rId640" Type="http://schemas.openxmlformats.org/officeDocument/2006/relationships/image" Target="../media/image1506.png"/><Relationship Id="rId738" Type="http://schemas.openxmlformats.org/officeDocument/2006/relationships/image" Target="../media/image1554.png"/><Relationship Id="rId74" Type="http://schemas.openxmlformats.org/officeDocument/2006/relationships/image" Target="../media/image1227.png"/><Relationship Id="rId377" Type="http://schemas.openxmlformats.org/officeDocument/2006/relationships/customXml" Target="../ink/ink1376.xml"/><Relationship Id="rId500" Type="http://schemas.openxmlformats.org/officeDocument/2006/relationships/image" Target="../media/image1436.png"/><Relationship Id="rId584" Type="http://schemas.openxmlformats.org/officeDocument/2006/relationships/image" Target="../media/image1478.png"/><Relationship Id="rId5" Type="http://schemas.openxmlformats.org/officeDocument/2006/relationships/customXml" Target="../ink/ink1190.xml"/><Relationship Id="rId237" Type="http://schemas.openxmlformats.org/officeDocument/2006/relationships/customXml" Target="../ink/ink1306.xml"/><Relationship Id="rId444" Type="http://schemas.openxmlformats.org/officeDocument/2006/relationships/image" Target="../media/image1408.png"/><Relationship Id="rId651" Type="http://schemas.openxmlformats.org/officeDocument/2006/relationships/customXml" Target="../ink/ink1513.xml"/><Relationship Id="rId749" Type="http://schemas.openxmlformats.org/officeDocument/2006/relationships/customXml" Target="../ink/ink1562.xml"/><Relationship Id="rId290" Type="http://schemas.openxmlformats.org/officeDocument/2006/relationships/image" Target="../media/image1331.png"/><Relationship Id="rId304" Type="http://schemas.openxmlformats.org/officeDocument/2006/relationships/image" Target="../media/image1338.png"/><Relationship Id="rId388" Type="http://schemas.openxmlformats.org/officeDocument/2006/relationships/image" Target="../media/image1380.png"/><Relationship Id="rId511" Type="http://schemas.openxmlformats.org/officeDocument/2006/relationships/customXml" Target="../ink/ink1443.xml"/><Relationship Id="rId609" Type="http://schemas.openxmlformats.org/officeDocument/2006/relationships/customXml" Target="../ink/ink1492.xml"/><Relationship Id="rId85" Type="http://schemas.openxmlformats.org/officeDocument/2006/relationships/customXml" Target="../ink/ink1230.xml"/><Relationship Id="rId150" Type="http://schemas.openxmlformats.org/officeDocument/2006/relationships/image" Target="../media/image1263.png"/><Relationship Id="rId595" Type="http://schemas.openxmlformats.org/officeDocument/2006/relationships/customXml" Target="../ink/ink1485.xml"/><Relationship Id="rId248" Type="http://schemas.openxmlformats.org/officeDocument/2006/relationships/image" Target="../media/image1311.png"/><Relationship Id="rId455" Type="http://schemas.openxmlformats.org/officeDocument/2006/relationships/customXml" Target="../ink/ink1415.xml"/><Relationship Id="rId662" Type="http://schemas.openxmlformats.org/officeDocument/2006/relationships/image" Target="../media/image1517.png"/><Relationship Id="rId12" Type="http://schemas.openxmlformats.org/officeDocument/2006/relationships/image" Target="../media/image1197.png"/><Relationship Id="rId108" Type="http://schemas.openxmlformats.org/officeDocument/2006/relationships/image" Target="../media/image1242.png"/><Relationship Id="rId315" Type="http://schemas.openxmlformats.org/officeDocument/2006/relationships/customXml" Target="../ink/ink1345.xml"/><Relationship Id="rId522" Type="http://schemas.openxmlformats.org/officeDocument/2006/relationships/image" Target="../media/image1447.png"/><Relationship Id="rId96" Type="http://schemas.openxmlformats.org/officeDocument/2006/relationships/image" Target="../media/image1237.png"/><Relationship Id="rId161" Type="http://schemas.openxmlformats.org/officeDocument/2006/relationships/customXml" Target="../ink/ink1268.xml"/><Relationship Id="rId399" Type="http://schemas.openxmlformats.org/officeDocument/2006/relationships/customXml" Target="../ink/ink1387.xml"/><Relationship Id="rId259" Type="http://schemas.openxmlformats.org/officeDocument/2006/relationships/customXml" Target="../ink/ink1317.xml"/><Relationship Id="rId466" Type="http://schemas.openxmlformats.org/officeDocument/2006/relationships/image" Target="../media/image1419.png"/><Relationship Id="rId673" Type="http://schemas.openxmlformats.org/officeDocument/2006/relationships/customXml" Target="../ink/ink1524.xml"/><Relationship Id="rId23" Type="http://schemas.openxmlformats.org/officeDocument/2006/relationships/customXml" Target="../ink/ink1199.xml"/><Relationship Id="rId119" Type="http://schemas.openxmlformats.org/officeDocument/2006/relationships/customXml" Target="../ink/ink1247.xml"/><Relationship Id="rId326" Type="http://schemas.openxmlformats.org/officeDocument/2006/relationships/image" Target="../media/image1349.png"/><Relationship Id="rId533" Type="http://schemas.openxmlformats.org/officeDocument/2006/relationships/customXml" Target="../ink/ink1454.xml"/><Relationship Id="rId740" Type="http://schemas.openxmlformats.org/officeDocument/2006/relationships/image" Target="../media/image1555.png"/><Relationship Id="rId172" Type="http://schemas.openxmlformats.org/officeDocument/2006/relationships/image" Target="../media/image1274.png"/><Relationship Id="rId477" Type="http://schemas.openxmlformats.org/officeDocument/2006/relationships/customXml" Target="../ink/ink1426.xml"/><Relationship Id="rId600" Type="http://schemas.openxmlformats.org/officeDocument/2006/relationships/image" Target="../media/image1486.png"/><Relationship Id="rId684" Type="http://schemas.openxmlformats.org/officeDocument/2006/relationships/image" Target="../media/image1527.png"/><Relationship Id="rId337" Type="http://schemas.openxmlformats.org/officeDocument/2006/relationships/customXml" Target="../ink/ink1356.xml"/><Relationship Id="rId34" Type="http://schemas.openxmlformats.org/officeDocument/2006/relationships/image" Target="../media/image1207.png"/><Relationship Id="rId544" Type="http://schemas.openxmlformats.org/officeDocument/2006/relationships/image" Target="../media/image1458.png"/><Relationship Id="rId751" Type="http://schemas.openxmlformats.org/officeDocument/2006/relationships/customXml" Target="../ink/ink1563.xml"/><Relationship Id="rId183" Type="http://schemas.openxmlformats.org/officeDocument/2006/relationships/customXml" Target="../ink/ink1279.xml"/><Relationship Id="rId390" Type="http://schemas.openxmlformats.org/officeDocument/2006/relationships/image" Target="../media/image1381.png"/><Relationship Id="rId404" Type="http://schemas.openxmlformats.org/officeDocument/2006/relationships/image" Target="../media/image1388.png"/><Relationship Id="rId611" Type="http://schemas.openxmlformats.org/officeDocument/2006/relationships/customXml" Target="../ink/ink1493.xml"/><Relationship Id="rId250" Type="http://schemas.openxmlformats.org/officeDocument/2006/relationships/image" Target="../media/image1312.png"/><Relationship Id="rId488" Type="http://schemas.openxmlformats.org/officeDocument/2006/relationships/image" Target="../media/image1430.png"/><Relationship Id="rId695" Type="http://schemas.openxmlformats.org/officeDocument/2006/relationships/customXml" Target="../ink/ink1535.xml"/><Relationship Id="rId709" Type="http://schemas.openxmlformats.org/officeDocument/2006/relationships/customXml" Target="../ink/ink1542.xml"/><Relationship Id="rId45" Type="http://schemas.openxmlformats.org/officeDocument/2006/relationships/customXml" Target="../ink/ink1210.xml"/><Relationship Id="rId110" Type="http://schemas.openxmlformats.org/officeDocument/2006/relationships/image" Target="../media/image1243.png"/><Relationship Id="rId348" Type="http://schemas.openxmlformats.org/officeDocument/2006/relationships/image" Target="../media/image1360.png"/><Relationship Id="rId555" Type="http://schemas.openxmlformats.org/officeDocument/2006/relationships/customXml" Target="../ink/ink1465.xml"/><Relationship Id="rId762" Type="http://schemas.openxmlformats.org/officeDocument/2006/relationships/image" Target="../media/image1566.png"/><Relationship Id="rId194" Type="http://schemas.openxmlformats.org/officeDocument/2006/relationships/image" Target="../media/image1285.png"/><Relationship Id="rId208" Type="http://schemas.openxmlformats.org/officeDocument/2006/relationships/image" Target="../media/image1292.png"/><Relationship Id="rId415" Type="http://schemas.openxmlformats.org/officeDocument/2006/relationships/customXml" Target="../ink/ink1395.xml"/><Relationship Id="rId622" Type="http://schemas.openxmlformats.org/officeDocument/2006/relationships/image" Target="../media/image1497.png"/><Relationship Id="rId261" Type="http://schemas.openxmlformats.org/officeDocument/2006/relationships/customXml" Target="../ink/ink1318.xml"/><Relationship Id="rId499" Type="http://schemas.openxmlformats.org/officeDocument/2006/relationships/customXml" Target="../ink/ink1437.xml"/><Relationship Id="rId56" Type="http://schemas.openxmlformats.org/officeDocument/2006/relationships/image" Target="../media/image1218.png"/><Relationship Id="rId359" Type="http://schemas.openxmlformats.org/officeDocument/2006/relationships/customXml" Target="../ink/ink1367.xml"/><Relationship Id="rId566" Type="http://schemas.openxmlformats.org/officeDocument/2006/relationships/image" Target="../media/image1469.png"/><Relationship Id="rId773" Type="http://schemas.openxmlformats.org/officeDocument/2006/relationships/customXml" Target="../ink/ink1574.xml"/><Relationship Id="rId121" Type="http://schemas.openxmlformats.org/officeDocument/2006/relationships/customXml" Target="../ink/ink1248.xml"/><Relationship Id="rId219" Type="http://schemas.openxmlformats.org/officeDocument/2006/relationships/customXml" Target="../ink/ink1297.xml"/><Relationship Id="rId426" Type="http://schemas.openxmlformats.org/officeDocument/2006/relationships/image" Target="../media/image1399.png"/><Relationship Id="rId633" Type="http://schemas.openxmlformats.org/officeDocument/2006/relationships/customXml" Target="../ink/ink1504.xml"/><Relationship Id="rId67" Type="http://schemas.openxmlformats.org/officeDocument/2006/relationships/customXml" Target="../ink/ink1221.xml"/><Relationship Id="rId272" Type="http://schemas.openxmlformats.org/officeDocument/2006/relationships/image" Target="../media/image1323.png"/><Relationship Id="rId577" Type="http://schemas.openxmlformats.org/officeDocument/2006/relationships/customXml" Target="../ink/ink1476.xml"/><Relationship Id="rId700" Type="http://schemas.openxmlformats.org/officeDocument/2006/relationships/image" Target="../media/image1535.png"/><Relationship Id="rId132" Type="http://schemas.openxmlformats.org/officeDocument/2006/relationships/image" Target="../media/image1254.png"/><Relationship Id="rId437" Type="http://schemas.openxmlformats.org/officeDocument/2006/relationships/customXml" Target="../ink/ink1406.xml"/><Relationship Id="rId644" Type="http://schemas.openxmlformats.org/officeDocument/2006/relationships/image" Target="../media/image1508.png"/><Relationship Id="rId283" Type="http://schemas.openxmlformats.org/officeDocument/2006/relationships/customXml" Target="../ink/ink1329.xml"/><Relationship Id="rId490" Type="http://schemas.openxmlformats.org/officeDocument/2006/relationships/image" Target="../media/image1431.png"/><Relationship Id="rId504" Type="http://schemas.openxmlformats.org/officeDocument/2006/relationships/image" Target="../media/image1438.png"/><Relationship Id="rId711" Type="http://schemas.openxmlformats.org/officeDocument/2006/relationships/customXml" Target="../ink/ink1543.xml"/><Relationship Id="rId78" Type="http://schemas.openxmlformats.org/officeDocument/2006/relationships/image" Target="../media/image1229.png"/><Relationship Id="rId143" Type="http://schemas.openxmlformats.org/officeDocument/2006/relationships/customXml" Target="../ink/ink1259.xml"/><Relationship Id="rId350" Type="http://schemas.openxmlformats.org/officeDocument/2006/relationships/image" Target="../media/image1361.png"/><Relationship Id="rId588" Type="http://schemas.openxmlformats.org/officeDocument/2006/relationships/image" Target="../media/image1480.png"/><Relationship Id="rId9" Type="http://schemas.openxmlformats.org/officeDocument/2006/relationships/customXml" Target="../ink/ink1192.xml"/><Relationship Id="rId210" Type="http://schemas.openxmlformats.org/officeDocument/2006/relationships/image" Target="../media/image1293.png"/><Relationship Id="rId448" Type="http://schemas.openxmlformats.org/officeDocument/2006/relationships/image" Target="../media/image1410.png"/><Relationship Id="rId655" Type="http://schemas.openxmlformats.org/officeDocument/2006/relationships/customXml" Target="../ink/ink1515.xml"/><Relationship Id="rId294" Type="http://schemas.openxmlformats.org/officeDocument/2006/relationships/image" Target="../media/image1333.png"/><Relationship Id="rId308" Type="http://schemas.openxmlformats.org/officeDocument/2006/relationships/image" Target="../media/image1340.png"/><Relationship Id="rId515" Type="http://schemas.openxmlformats.org/officeDocument/2006/relationships/customXml" Target="../ink/ink1445.xml"/><Relationship Id="rId722" Type="http://schemas.openxmlformats.org/officeDocument/2006/relationships/image" Target="../media/image1546.png"/><Relationship Id="rId89" Type="http://schemas.openxmlformats.org/officeDocument/2006/relationships/customXml" Target="../ink/ink1232.xml"/><Relationship Id="rId154" Type="http://schemas.openxmlformats.org/officeDocument/2006/relationships/image" Target="../media/image1265.png"/><Relationship Id="rId361" Type="http://schemas.openxmlformats.org/officeDocument/2006/relationships/customXml" Target="../ink/ink1368.xml"/><Relationship Id="rId599" Type="http://schemas.openxmlformats.org/officeDocument/2006/relationships/customXml" Target="../ink/ink1487.xml"/><Relationship Id="rId459" Type="http://schemas.openxmlformats.org/officeDocument/2006/relationships/customXml" Target="../ink/ink1417.xml"/><Relationship Id="rId666" Type="http://schemas.openxmlformats.org/officeDocument/2006/relationships/image" Target="../media/image1518.png"/><Relationship Id="rId16" Type="http://schemas.openxmlformats.org/officeDocument/2006/relationships/image" Target="../media/image1199.png"/><Relationship Id="rId221" Type="http://schemas.openxmlformats.org/officeDocument/2006/relationships/customXml" Target="../ink/ink1298.xml"/><Relationship Id="rId319" Type="http://schemas.openxmlformats.org/officeDocument/2006/relationships/customXml" Target="../ink/ink1347.xml"/><Relationship Id="rId526" Type="http://schemas.openxmlformats.org/officeDocument/2006/relationships/image" Target="../media/image1449.png"/><Relationship Id="rId733" Type="http://schemas.openxmlformats.org/officeDocument/2006/relationships/customXml" Target="../ink/ink1554.xml"/><Relationship Id="rId165" Type="http://schemas.openxmlformats.org/officeDocument/2006/relationships/customXml" Target="../ink/ink1270.xml"/><Relationship Id="rId372" Type="http://schemas.openxmlformats.org/officeDocument/2006/relationships/image" Target="../media/image1372.png"/><Relationship Id="rId677" Type="http://schemas.openxmlformats.org/officeDocument/2006/relationships/customXml" Target="../ink/ink1526.xml"/><Relationship Id="rId232" Type="http://schemas.openxmlformats.org/officeDocument/2006/relationships/image" Target="../media/image1303.png"/><Relationship Id="rId27" Type="http://schemas.openxmlformats.org/officeDocument/2006/relationships/customXml" Target="../ink/ink1201.xml"/><Relationship Id="rId537" Type="http://schemas.openxmlformats.org/officeDocument/2006/relationships/customXml" Target="../ink/ink1456.xml"/><Relationship Id="rId744" Type="http://schemas.openxmlformats.org/officeDocument/2006/relationships/image" Target="../media/image1557.png"/><Relationship Id="rId80" Type="http://schemas.openxmlformats.org/officeDocument/2006/relationships/image" Target="../media/image1230.png"/><Relationship Id="rId176" Type="http://schemas.openxmlformats.org/officeDocument/2006/relationships/image" Target="../media/image1276.png"/><Relationship Id="rId383" Type="http://schemas.openxmlformats.org/officeDocument/2006/relationships/customXml" Target="../ink/ink1379.xml"/><Relationship Id="rId590" Type="http://schemas.openxmlformats.org/officeDocument/2006/relationships/image" Target="../media/image1481.png"/><Relationship Id="rId604" Type="http://schemas.openxmlformats.org/officeDocument/2006/relationships/image" Target="../media/image1488.png"/><Relationship Id="rId243" Type="http://schemas.openxmlformats.org/officeDocument/2006/relationships/customXml" Target="../ink/ink1309.xml"/><Relationship Id="rId450" Type="http://schemas.openxmlformats.org/officeDocument/2006/relationships/image" Target="../media/image1411.png"/><Relationship Id="rId688" Type="http://schemas.openxmlformats.org/officeDocument/2006/relationships/image" Target="../media/image1529.png"/><Relationship Id="rId38" Type="http://schemas.openxmlformats.org/officeDocument/2006/relationships/image" Target="../media/image1209.png"/><Relationship Id="rId103" Type="http://schemas.openxmlformats.org/officeDocument/2006/relationships/customXml" Target="../ink/ink1239.xml"/><Relationship Id="rId310" Type="http://schemas.openxmlformats.org/officeDocument/2006/relationships/image" Target="../media/image1341.png"/><Relationship Id="rId548" Type="http://schemas.openxmlformats.org/officeDocument/2006/relationships/image" Target="../media/image1460.png"/><Relationship Id="rId755" Type="http://schemas.openxmlformats.org/officeDocument/2006/relationships/customXml" Target="../ink/ink1565.xml"/><Relationship Id="rId91" Type="http://schemas.openxmlformats.org/officeDocument/2006/relationships/customXml" Target="../ink/ink1233.xml"/><Relationship Id="rId187" Type="http://schemas.openxmlformats.org/officeDocument/2006/relationships/customXml" Target="../ink/ink1281.xml"/><Relationship Id="rId394" Type="http://schemas.openxmlformats.org/officeDocument/2006/relationships/image" Target="../media/image1383.png"/><Relationship Id="rId408" Type="http://schemas.openxmlformats.org/officeDocument/2006/relationships/image" Target="../media/image1390.png"/><Relationship Id="rId615" Type="http://schemas.openxmlformats.org/officeDocument/2006/relationships/customXml" Target="../ink/ink1495.xml"/><Relationship Id="rId254" Type="http://schemas.openxmlformats.org/officeDocument/2006/relationships/image" Target="../media/image1314.png"/><Relationship Id="rId699" Type="http://schemas.openxmlformats.org/officeDocument/2006/relationships/customXml" Target="../ink/ink1537.xml"/><Relationship Id="rId49" Type="http://schemas.openxmlformats.org/officeDocument/2006/relationships/customXml" Target="../ink/ink1212.xml"/><Relationship Id="rId114" Type="http://schemas.openxmlformats.org/officeDocument/2006/relationships/image" Target="../media/image1245.png"/><Relationship Id="rId461" Type="http://schemas.openxmlformats.org/officeDocument/2006/relationships/customXml" Target="../ink/ink1418.xml"/><Relationship Id="rId559" Type="http://schemas.openxmlformats.org/officeDocument/2006/relationships/customXml" Target="../ink/ink1467.xml"/><Relationship Id="rId766" Type="http://schemas.openxmlformats.org/officeDocument/2006/relationships/image" Target="../media/image1568.png"/><Relationship Id="rId198" Type="http://schemas.openxmlformats.org/officeDocument/2006/relationships/image" Target="../media/image1287.png"/><Relationship Id="rId321" Type="http://schemas.openxmlformats.org/officeDocument/2006/relationships/customXml" Target="../ink/ink1348.xml"/><Relationship Id="rId419" Type="http://schemas.openxmlformats.org/officeDocument/2006/relationships/customXml" Target="../ink/ink1397.xml"/><Relationship Id="rId626" Type="http://schemas.openxmlformats.org/officeDocument/2006/relationships/image" Target="../media/image1499.png"/><Relationship Id="rId265" Type="http://schemas.openxmlformats.org/officeDocument/2006/relationships/customXml" Target="../ink/ink1320.xml"/><Relationship Id="rId472" Type="http://schemas.openxmlformats.org/officeDocument/2006/relationships/image" Target="../media/image1422.png"/><Relationship Id="rId125" Type="http://schemas.openxmlformats.org/officeDocument/2006/relationships/customXml" Target="../ink/ink1250.xml"/><Relationship Id="rId332" Type="http://schemas.openxmlformats.org/officeDocument/2006/relationships/image" Target="../media/image1352.png"/><Relationship Id="rId777" Type="http://schemas.openxmlformats.org/officeDocument/2006/relationships/image" Target="../media/image1574.png"/><Relationship Id="rId637" Type="http://schemas.openxmlformats.org/officeDocument/2006/relationships/customXml" Target="../ink/ink1506.xml"/><Relationship Id="rId276" Type="http://schemas.openxmlformats.org/officeDocument/2006/relationships/image" Target="../media/image1325.png"/><Relationship Id="rId483" Type="http://schemas.openxmlformats.org/officeDocument/2006/relationships/customXml" Target="../ink/ink1429.xml"/><Relationship Id="rId690" Type="http://schemas.openxmlformats.org/officeDocument/2006/relationships/image" Target="../media/image1530.png"/><Relationship Id="rId704" Type="http://schemas.openxmlformats.org/officeDocument/2006/relationships/image" Target="../media/image1537.png"/><Relationship Id="rId40" Type="http://schemas.openxmlformats.org/officeDocument/2006/relationships/image" Target="../media/image1210.png"/><Relationship Id="rId136" Type="http://schemas.openxmlformats.org/officeDocument/2006/relationships/image" Target="../media/image1256.png"/><Relationship Id="rId343" Type="http://schemas.openxmlformats.org/officeDocument/2006/relationships/customXml" Target="../ink/ink1359.xml"/><Relationship Id="rId550" Type="http://schemas.openxmlformats.org/officeDocument/2006/relationships/image" Target="../media/image1461.png"/><Relationship Id="rId203" Type="http://schemas.openxmlformats.org/officeDocument/2006/relationships/customXml" Target="../ink/ink1289.xml"/><Relationship Id="rId648" Type="http://schemas.openxmlformats.org/officeDocument/2006/relationships/image" Target="../media/image1510.png"/><Relationship Id="rId287" Type="http://schemas.openxmlformats.org/officeDocument/2006/relationships/customXml" Target="../ink/ink1331.xml"/><Relationship Id="rId410" Type="http://schemas.openxmlformats.org/officeDocument/2006/relationships/image" Target="../media/image1391.png"/><Relationship Id="rId494" Type="http://schemas.openxmlformats.org/officeDocument/2006/relationships/image" Target="../media/image1433.png"/><Relationship Id="rId508" Type="http://schemas.openxmlformats.org/officeDocument/2006/relationships/image" Target="../media/image1440.png"/><Relationship Id="rId715" Type="http://schemas.openxmlformats.org/officeDocument/2006/relationships/customXml" Target="../ink/ink1545.xml"/><Relationship Id="rId147" Type="http://schemas.openxmlformats.org/officeDocument/2006/relationships/customXml" Target="../ink/ink1261.xml"/><Relationship Id="rId354" Type="http://schemas.openxmlformats.org/officeDocument/2006/relationships/image" Target="../media/image1363.png"/><Relationship Id="rId51" Type="http://schemas.openxmlformats.org/officeDocument/2006/relationships/customXml" Target="../ink/ink1213.xml"/><Relationship Id="rId561" Type="http://schemas.openxmlformats.org/officeDocument/2006/relationships/customXml" Target="../ink/ink1468.xml"/><Relationship Id="rId659" Type="http://schemas.openxmlformats.org/officeDocument/2006/relationships/customXml" Target="../ink/ink1517.xml"/><Relationship Id="rId214" Type="http://schemas.openxmlformats.org/officeDocument/2006/relationships/image" Target="../media/image1295.png"/><Relationship Id="rId298" Type="http://schemas.openxmlformats.org/officeDocument/2006/relationships/image" Target="../media/image1335.png"/><Relationship Id="rId421" Type="http://schemas.openxmlformats.org/officeDocument/2006/relationships/customXml" Target="../ink/ink1398.xml"/><Relationship Id="rId519" Type="http://schemas.openxmlformats.org/officeDocument/2006/relationships/customXml" Target="../ink/ink1447.xml"/><Relationship Id="rId158" Type="http://schemas.openxmlformats.org/officeDocument/2006/relationships/image" Target="../media/image1267.png"/><Relationship Id="rId726" Type="http://schemas.openxmlformats.org/officeDocument/2006/relationships/image" Target="../media/image1548.png"/><Relationship Id="rId62" Type="http://schemas.openxmlformats.org/officeDocument/2006/relationships/image" Target="../media/image1221.png"/><Relationship Id="rId365" Type="http://schemas.openxmlformats.org/officeDocument/2006/relationships/customXml" Target="../ink/ink1370.xml"/><Relationship Id="rId572" Type="http://schemas.openxmlformats.org/officeDocument/2006/relationships/image" Target="../media/image1472.png"/><Relationship Id="rId225" Type="http://schemas.openxmlformats.org/officeDocument/2006/relationships/customXml" Target="../ink/ink1300.xml"/><Relationship Id="rId432" Type="http://schemas.openxmlformats.org/officeDocument/2006/relationships/image" Target="../media/image1402.png"/><Relationship Id="rId737" Type="http://schemas.openxmlformats.org/officeDocument/2006/relationships/customXml" Target="../ink/ink1556.xml"/><Relationship Id="rId73" Type="http://schemas.openxmlformats.org/officeDocument/2006/relationships/customXml" Target="../ink/ink1224.xml"/><Relationship Id="rId169" Type="http://schemas.openxmlformats.org/officeDocument/2006/relationships/customXml" Target="../ink/ink1272.xml"/><Relationship Id="rId376" Type="http://schemas.openxmlformats.org/officeDocument/2006/relationships/image" Target="../media/image1374.png"/><Relationship Id="rId583" Type="http://schemas.openxmlformats.org/officeDocument/2006/relationships/customXml" Target="../ink/ink1479.xml"/><Relationship Id="rId4" Type="http://schemas.openxmlformats.org/officeDocument/2006/relationships/image" Target="../media/image1193.png"/><Relationship Id="rId236" Type="http://schemas.openxmlformats.org/officeDocument/2006/relationships/image" Target="../media/image1305.png"/><Relationship Id="rId443" Type="http://schemas.openxmlformats.org/officeDocument/2006/relationships/customXml" Target="../ink/ink1409.xml"/><Relationship Id="rId650" Type="http://schemas.openxmlformats.org/officeDocument/2006/relationships/image" Target="../media/image1511.png"/><Relationship Id="rId303" Type="http://schemas.openxmlformats.org/officeDocument/2006/relationships/customXml" Target="../ink/ink1339.xml"/><Relationship Id="rId748" Type="http://schemas.openxmlformats.org/officeDocument/2006/relationships/image" Target="../media/image1559.png"/><Relationship Id="rId84" Type="http://schemas.openxmlformats.org/officeDocument/2006/relationships/image" Target="../media/image760.png"/><Relationship Id="rId387" Type="http://schemas.openxmlformats.org/officeDocument/2006/relationships/customXml" Target="../ink/ink1381.xml"/><Relationship Id="rId510" Type="http://schemas.openxmlformats.org/officeDocument/2006/relationships/image" Target="../media/image1441.png"/><Relationship Id="rId594" Type="http://schemas.openxmlformats.org/officeDocument/2006/relationships/image" Target="../media/image1483.png"/><Relationship Id="rId608" Type="http://schemas.openxmlformats.org/officeDocument/2006/relationships/image" Target="../media/image1490.png"/><Relationship Id="rId247" Type="http://schemas.openxmlformats.org/officeDocument/2006/relationships/customXml" Target="../ink/ink13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5.png"/><Relationship Id="rId13" Type="http://schemas.openxmlformats.org/officeDocument/2006/relationships/customXml" Target="../ink/ink1579.xml"/><Relationship Id="rId18" Type="http://schemas.openxmlformats.org/officeDocument/2006/relationships/image" Target="../media/image1580.png"/><Relationship Id="rId3" Type="http://schemas.openxmlformats.org/officeDocument/2006/relationships/image" Target="../media/image538.emf"/><Relationship Id="rId21" Type="http://schemas.openxmlformats.org/officeDocument/2006/relationships/customXml" Target="../ink/ink1583.xml"/><Relationship Id="rId7" Type="http://schemas.openxmlformats.org/officeDocument/2006/relationships/customXml" Target="../ink/ink1576.xml"/><Relationship Id="rId12" Type="http://schemas.openxmlformats.org/officeDocument/2006/relationships/image" Target="../media/image1577.png"/><Relationship Id="rId17" Type="http://schemas.openxmlformats.org/officeDocument/2006/relationships/customXml" Target="../ink/ink1581.xml"/><Relationship Id="rId2" Type="http://schemas.openxmlformats.org/officeDocument/2006/relationships/image" Target="../media/image537.emf"/><Relationship Id="rId16" Type="http://schemas.openxmlformats.org/officeDocument/2006/relationships/image" Target="../media/image1579.png"/><Relationship Id="rId20" Type="http://schemas.openxmlformats.org/officeDocument/2006/relationships/image" Target="../media/image15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2.emf"/><Relationship Id="rId11" Type="http://schemas.openxmlformats.org/officeDocument/2006/relationships/customXml" Target="../ink/ink1578.xml"/><Relationship Id="rId5" Type="http://schemas.openxmlformats.org/officeDocument/2006/relationships/image" Target="../media/image540.emf"/><Relationship Id="rId15" Type="http://schemas.openxmlformats.org/officeDocument/2006/relationships/customXml" Target="../ink/ink1580.xml"/><Relationship Id="rId10" Type="http://schemas.openxmlformats.org/officeDocument/2006/relationships/image" Target="../media/image1576.png"/><Relationship Id="rId19" Type="http://schemas.openxmlformats.org/officeDocument/2006/relationships/customXml" Target="../ink/ink1582.xml"/><Relationship Id="rId4" Type="http://schemas.openxmlformats.org/officeDocument/2006/relationships/image" Target="../media/image539.emf"/><Relationship Id="rId9" Type="http://schemas.openxmlformats.org/officeDocument/2006/relationships/customXml" Target="../ink/ink1577.xml"/><Relationship Id="rId14" Type="http://schemas.openxmlformats.org/officeDocument/2006/relationships/image" Target="../media/image1578.png"/><Relationship Id="rId22" Type="http://schemas.openxmlformats.org/officeDocument/2006/relationships/image" Target="../media/image158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95.png"/><Relationship Id="rId21" Type="http://schemas.openxmlformats.org/officeDocument/2006/relationships/customXml" Target="../ink/ink1593.xml"/><Relationship Id="rId42" Type="http://schemas.openxmlformats.org/officeDocument/2006/relationships/image" Target="../media/image1603.png"/><Relationship Id="rId47" Type="http://schemas.openxmlformats.org/officeDocument/2006/relationships/customXml" Target="../ink/ink1606.xml"/><Relationship Id="rId63" Type="http://schemas.openxmlformats.org/officeDocument/2006/relationships/customXml" Target="../ink/ink1614.xml"/><Relationship Id="rId68" Type="http://schemas.openxmlformats.org/officeDocument/2006/relationships/image" Target="../media/image1616.png"/><Relationship Id="rId84" Type="http://schemas.openxmlformats.org/officeDocument/2006/relationships/image" Target="../media/image1624.png"/><Relationship Id="rId89" Type="http://schemas.openxmlformats.org/officeDocument/2006/relationships/customXml" Target="../ink/ink1627.xml"/><Relationship Id="rId16" Type="http://schemas.openxmlformats.org/officeDocument/2006/relationships/image" Target="../media/image1590.png"/><Relationship Id="rId11" Type="http://schemas.openxmlformats.org/officeDocument/2006/relationships/customXml" Target="../ink/ink1588.xml"/><Relationship Id="rId32" Type="http://schemas.openxmlformats.org/officeDocument/2006/relationships/image" Target="../media/image1598.png"/><Relationship Id="rId37" Type="http://schemas.openxmlformats.org/officeDocument/2006/relationships/customXml" Target="../ink/ink1601.xml"/><Relationship Id="rId53" Type="http://schemas.openxmlformats.org/officeDocument/2006/relationships/customXml" Target="../ink/ink1609.xml"/><Relationship Id="rId58" Type="http://schemas.openxmlformats.org/officeDocument/2006/relationships/image" Target="../media/image1611.png"/><Relationship Id="rId74" Type="http://schemas.openxmlformats.org/officeDocument/2006/relationships/image" Target="../media/image1619.png"/><Relationship Id="rId79" Type="http://schemas.openxmlformats.org/officeDocument/2006/relationships/customXml" Target="../ink/ink1622.xml"/><Relationship Id="rId102" Type="http://schemas.openxmlformats.org/officeDocument/2006/relationships/image" Target="../media/image1633.png"/><Relationship Id="rId5" Type="http://schemas.openxmlformats.org/officeDocument/2006/relationships/customXml" Target="../ink/ink1585.xml"/><Relationship Id="rId90" Type="http://schemas.openxmlformats.org/officeDocument/2006/relationships/image" Target="../media/image1627.png"/><Relationship Id="rId95" Type="http://schemas.openxmlformats.org/officeDocument/2006/relationships/customXml" Target="../ink/ink1630.xml"/><Relationship Id="rId22" Type="http://schemas.openxmlformats.org/officeDocument/2006/relationships/image" Target="../media/image1593.png"/><Relationship Id="rId27" Type="http://schemas.openxmlformats.org/officeDocument/2006/relationships/customXml" Target="../ink/ink1596.xml"/><Relationship Id="rId43" Type="http://schemas.openxmlformats.org/officeDocument/2006/relationships/customXml" Target="../ink/ink1604.xml"/><Relationship Id="rId48" Type="http://schemas.openxmlformats.org/officeDocument/2006/relationships/image" Target="../media/image1606.png"/><Relationship Id="rId64" Type="http://schemas.openxmlformats.org/officeDocument/2006/relationships/image" Target="../media/image1614.png"/><Relationship Id="rId69" Type="http://schemas.openxmlformats.org/officeDocument/2006/relationships/customXml" Target="../ink/ink1617.xml"/><Relationship Id="rId80" Type="http://schemas.openxmlformats.org/officeDocument/2006/relationships/image" Target="../media/image1622.png"/><Relationship Id="rId85" Type="http://schemas.openxmlformats.org/officeDocument/2006/relationships/customXml" Target="../ink/ink1625.xml"/><Relationship Id="rId12" Type="http://schemas.openxmlformats.org/officeDocument/2006/relationships/image" Target="../media/image1588.png"/><Relationship Id="rId17" Type="http://schemas.openxmlformats.org/officeDocument/2006/relationships/customXml" Target="../ink/ink1591.xml"/><Relationship Id="rId25" Type="http://schemas.openxmlformats.org/officeDocument/2006/relationships/customXml" Target="../ink/ink1595.xml"/><Relationship Id="rId33" Type="http://schemas.openxmlformats.org/officeDocument/2006/relationships/customXml" Target="../ink/ink1599.xml"/><Relationship Id="rId38" Type="http://schemas.openxmlformats.org/officeDocument/2006/relationships/image" Target="../media/image1601.png"/><Relationship Id="rId46" Type="http://schemas.openxmlformats.org/officeDocument/2006/relationships/image" Target="../media/image1605.png"/><Relationship Id="rId59" Type="http://schemas.openxmlformats.org/officeDocument/2006/relationships/customXml" Target="../ink/ink1612.xml"/><Relationship Id="rId67" Type="http://schemas.openxmlformats.org/officeDocument/2006/relationships/customXml" Target="../ink/ink1616.xml"/><Relationship Id="rId103" Type="http://schemas.openxmlformats.org/officeDocument/2006/relationships/customXml" Target="../ink/ink1634.xml"/><Relationship Id="rId20" Type="http://schemas.openxmlformats.org/officeDocument/2006/relationships/image" Target="../media/image1592.png"/><Relationship Id="rId41" Type="http://schemas.openxmlformats.org/officeDocument/2006/relationships/customXml" Target="../ink/ink1603.xml"/><Relationship Id="rId54" Type="http://schemas.openxmlformats.org/officeDocument/2006/relationships/image" Target="../media/image1609.png"/><Relationship Id="rId62" Type="http://schemas.openxmlformats.org/officeDocument/2006/relationships/image" Target="../media/image1613.png"/><Relationship Id="rId70" Type="http://schemas.openxmlformats.org/officeDocument/2006/relationships/image" Target="../media/image1617.png"/><Relationship Id="rId75" Type="http://schemas.openxmlformats.org/officeDocument/2006/relationships/customXml" Target="../ink/ink1620.xml"/><Relationship Id="rId83" Type="http://schemas.openxmlformats.org/officeDocument/2006/relationships/customXml" Target="../ink/ink1624.xml"/><Relationship Id="rId88" Type="http://schemas.openxmlformats.org/officeDocument/2006/relationships/image" Target="../media/image1626.png"/><Relationship Id="rId91" Type="http://schemas.openxmlformats.org/officeDocument/2006/relationships/customXml" Target="../ink/ink1628.xml"/><Relationship Id="rId96" Type="http://schemas.openxmlformats.org/officeDocument/2006/relationships/image" Target="../media/image1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5.png"/><Relationship Id="rId15" Type="http://schemas.openxmlformats.org/officeDocument/2006/relationships/customXml" Target="../ink/ink1590.xml"/><Relationship Id="rId23" Type="http://schemas.openxmlformats.org/officeDocument/2006/relationships/customXml" Target="../ink/ink1594.xml"/><Relationship Id="rId28" Type="http://schemas.openxmlformats.org/officeDocument/2006/relationships/image" Target="../media/image1596.png"/><Relationship Id="rId36" Type="http://schemas.openxmlformats.org/officeDocument/2006/relationships/image" Target="../media/image1600.png"/><Relationship Id="rId49" Type="http://schemas.openxmlformats.org/officeDocument/2006/relationships/customXml" Target="../ink/ink1607.xml"/><Relationship Id="rId57" Type="http://schemas.openxmlformats.org/officeDocument/2006/relationships/customXml" Target="../ink/ink1611.xml"/><Relationship Id="rId10" Type="http://schemas.openxmlformats.org/officeDocument/2006/relationships/image" Target="../media/image1587.png"/><Relationship Id="rId31" Type="http://schemas.openxmlformats.org/officeDocument/2006/relationships/customXml" Target="../ink/ink1598.xml"/><Relationship Id="rId44" Type="http://schemas.openxmlformats.org/officeDocument/2006/relationships/image" Target="../media/image1604.png"/><Relationship Id="rId52" Type="http://schemas.openxmlformats.org/officeDocument/2006/relationships/image" Target="../media/image1608.png"/><Relationship Id="rId60" Type="http://schemas.openxmlformats.org/officeDocument/2006/relationships/image" Target="../media/image1612.png"/><Relationship Id="rId65" Type="http://schemas.openxmlformats.org/officeDocument/2006/relationships/customXml" Target="../ink/ink1615.xml"/><Relationship Id="rId73" Type="http://schemas.openxmlformats.org/officeDocument/2006/relationships/customXml" Target="../ink/ink1619.xml"/><Relationship Id="rId78" Type="http://schemas.openxmlformats.org/officeDocument/2006/relationships/image" Target="../media/image1621.png"/><Relationship Id="rId81" Type="http://schemas.openxmlformats.org/officeDocument/2006/relationships/customXml" Target="../ink/ink1623.xml"/><Relationship Id="rId86" Type="http://schemas.openxmlformats.org/officeDocument/2006/relationships/image" Target="../media/image1625.png"/><Relationship Id="rId94" Type="http://schemas.openxmlformats.org/officeDocument/2006/relationships/image" Target="../media/image1629.png"/><Relationship Id="rId99" Type="http://schemas.openxmlformats.org/officeDocument/2006/relationships/customXml" Target="../ink/ink1632.xml"/><Relationship Id="rId101" Type="http://schemas.openxmlformats.org/officeDocument/2006/relationships/customXml" Target="../ink/ink1633.xml"/><Relationship Id="rId4" Type="http://schemas.openxmlformats.org/officeDocument/2006/relationships/image" Target="../media/image1584.png"/><Relationship Id="rId9" Type="http://schemas.openxmlformats.org/officeDocument/2006/relationships/customXml" Target="../ink/ink1587.xml"/><Relationship Id="rId13" Type="http://schemas.openxmlformats.org/officeDocument/2006/relationships/customXml" Target="../ink/ink1589.xml"/><Relationship Id="rId18" Type="http://schemas.openxmlformats.org/officeDocument/2006/relationships/image" Target="../media/image1591.png"/><Relationship Id="rId39" Type="http://schemas.openxmlformats.org/officeDocument/2006/relationships/customXml" Target="../ink/ink1602.xml"/><Relationship Id="rId34" Type="http://schemas.openxmlformats.org/officeDocument/2006/relationships/image" Target="../media/image1599.png"/><Relationship Id="rId50" Type="http://schemas.openxmlformats.org/officeDocument/2006/relationships/image" Target="../media/image1607.png"/><Relationship Id="rId55" Type="http://schemas.openxmlformats.org/officeDocument/2006/relationships/customXml" Target="../ink/ink1610.xml"/><Relationship Id="rId76" Type="http://schemas.openxmlformats.org/officeDocument/2006/relationships/image" Target="../media/image1620.png"/><Relationship Id="rId97" Type="http://schemas.openxmlformats.org/officeDocument/2006/relationships/customXml" Target="../ink/ink1631.xml"/><Relationship Id="rId104" Type="http://schemas.openxmlformats.org/officeDocument/2006/relationships/image" Target="../media/image1634.png"/><Relationship Id="rId7" Type="http://schemas.openxmlformats.org/officeDocument/2006/relationships/customXml" Target="../ink/ink1586.xml"/><Relationship Id="rId71" Type="http://schemas.openxmlformats.org/officeDocument/2006/relationships/customXml" Target="../ink/ink1618.xml"/><Relationship Id="rId92" Type="http://schemas.openxmlformats.org/officeDocument/2006/relationships/image" Target="../media/image1628.png"/><Relationship Id="rId2" Type="http://schemas.openxmlformats.org/officeDocument/2006/relationships/image" Target="../media/image1583.emf"/><Relationship Id="rId29" Type="http://schemas.openxmlformats.org/officeDocument/2006/relationships/customXml" Target="../ink/ink1597.xml"/><Relationship Id="rId24" Type="http://schemas.openxmlformats.org/officeDocument/2006/relationships/image" Target="../media/image1594.png"/><Relationship Id="rId40" Type="http://schemas.openxmlformats.org/officeDocument/2006/relationships/image" Target="../media/image1602.png"/><Relationship Id="rId45" Type="http://schemas.openxmlformats.org/officeDocument/2006/relationships/customXml" Target="../ink/ink1605.xml"/><Relationship Id="rId66" Type="http://schemas.openxmlformats.org/officeDocument/2006/relationships/image" Target="../media/image1615.png"/><Relationship Id="rId87" Type="http://schemas.openxmlformats.org/officeDocument/2006/relationships/customXml" Target="../ink/ink1626.xml"/><Relationship Id="rId61" Type="http://schemas.openxmlformats.org/officeDocument/2006/relationships/customXml" Target="../ink/ink1613.xml"/><Relationship Id="rId82" Type="http://schemas.openxmlformats.org/officeDocument/2006/relationships/image" Target="../media/image1623.png"/><Relationship Id="rId19" Type="http://schemas.openxmlformats.org/officeDocument/2006/relationships/customXml" Target="../ink/ink1592.xml"/><Relationship Id="rId14" Type="http://schemas.openxmlformats.org/officeDocument/2006/relationships/image" Target="../media/image1589.png"/><Relationship Id="rId30" Type="http://schemas.openxmlformats.org/officeDocument/2006/relationships/image" Target="../media/image1597.png"/><Relationship Id="rId35" Type="http://schemas.openxmlformats.org/officeDocument/2006/relationships/customXml" Target="../ink/ink1600.xml"/><Relationship Id="rId56" Type="http://schemas.openxmlformats.org/officeDocument/2006/relationships/image" Target="../media/image1610.png"/><Relationship Id="rId77" Type="http://schemas.openxmlformats.org/officeDocument/2006/relationships/customXml" Target="../ink/ink1621.xml"/><Relationship Id="rId100" Type="http://schemas.openxmlformats.org/officeDocument/2006/relationships/image" Target="../media/image1632.png"/><Relationship Id="rId8" Type="http://schemas.openxmlformats.org/officeDocument/2006/relationships/image" Target="../media/image1586.png"/><Relationship Id="rId51" Type="http://schemas.openxmlformats.org/officeDocument/2006/relationships/customXml" Target="../ink/ink1608.xml"/><Relationship Id="rId72" Type="http://schemas.openxmlformats.org/officeDocument/2006/relationships/image" Target="../media/image1618.png"/><Relationship Id="rId93" Type="http://schemas.openxmlformats.org/officeDocument/2006/relationships/customXml" Target="../ink/ink1629.xml"/><Relationship Id="rId98" Type="http://schemas.openxmlformats.org/officeDocument/2006/relationships/image" Target="../media/image1631.png"/><Relationship Id="rId3" Type="http://schemas.openxmlformats.org/officeDocument/2006/relationships/customXml" Target="../ink/ink158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46.png"/><Relationship Id="rId21" Type="http://schemas.openxmlformats.org/officeDocument/2006/relationships/customXml" Target="../ink/ink1643.xml"/><Relationship Id="rId42" Type="http://schemas.openxmlformats.org/officeDocument/2006/relationships/image" Target="../media/image1654.png"/><Relationship Id="rId47" Type="http://schemas.openxmlformats.org/officeDocument/2006/relationships/customXml" Target="../ink/ink1656.xml"/><Relationship Id="rId63" Type="http://schemas.openxmlformats.org/officeDocument/2006/relationships/customXml" Target="../ink/ink1664.xml"/><Relationship Id="rId68" Type="http://schemas.openxmlformats.org/officeDocument/2006/relationships/image" Target="../media/image1667.png"/><Relationship Id="rId16" Type="http://schemas.openxmlformats.org/officeDocument/2006/relationships/image" Target="../media/image1641.png"/><Relationship Id="rId11" Type="http://schemas.openxmlformats.org/officeDocument/2006/relationships/customXml" Target="../ink/ink1638.xml"/><Relationship Id="rId32" Type="http://schemas.openxmlformats.org/officeDocument/2006/relationships/image" Target="../media/image1649.png"/><Relationship Id="rId37" Type="http://schemas.openxmlformats.org/officeDocument/2006/relationships/customXml" Target="../ink/ink1651.xml"/><Relationship Id="rId53" Type="http://schemas.openxmlformats.org/officeDocument/2006/relationships/customXml" Target="../ink/ink1659.xml"/><Relationship Id="rId58" Type="http://schemas.openxmlformats.org/officeDocument/2006/relationships/image" Target="../media/image1662.png"/><Relationship Id="rId74" Type="http://schemas.openxmlformats.org/officeDocument/2006/relationships/image" Target="../media/image1670.png"/><Relationship Id="rId79" Type="http://schemas.openxmlformats.org/officeDocument/2006/relationships/customXml" Target="../ink/ink1672.xml"/><Relationship Id="rId5" Type="http://schemas.openxmlformats.org/officeDocument/2006/relationships/customXml" Target="../ink/ink1635.xml"/><Relationship Id="rId61" Type="http://schemas.openxmlformats.org/officeDocument/2006/relationships/customXml" Target="../ink/ink1663.xml"/><Relationship Id="rId82" Type="http://schemas.openxmlformats.org/officeDocument/2006/relationships/image" Target="../media/image1674.png"/><Relationship Id="rId19" Type="http://schemas.openxmlformats.org/officeDocument/2006/relationships/customXml" Target="../ink/ink1642.xml"/><Relationship Id="rId14" Type="http://schemas.openxmlformats.org/officeDocument/2006/relationships/image" Target="../media/image1640.png"/><Relationship Id="rId22" Type="http://schemas.openxmlformats.org/officeDocument/2006/relationships/image" Target="../media/image1644.png"/><Relationship Id="rId27" Type="http://schemas.openxmlformats.org/officeDocument/2006/relationships/customXml" Target="../ink/ink1646.xml"/><Relationship Id="rId30" Type="http://schemas.openxmlformats.org/officeDocument/2006/relationships/image" Target="../media/image1648.png"/><Relationship Id="rId35" Type="http://schemas.openxmlformats.org/officeDocument/2006/relationships/customXml" Target="../ink/ink1650.xml"/><Relationship Id="rId43" Type="http://schemas.openxmlformats.org/officeDocument/2006/relationships/customXml" Target="../ink/ink1654.xml"/><Relationship Id="rId48" Type="http://schemas.openxmlformats.org/officeDocument/2006/relationships/image" Target="../media/image1657.png"/><Relationship Id="rId56" Type="http://schemas.openxmlformats.org/officeDocument/2006/relationships/image" Target="../media/image1661.png"/><Relationship Id="rId64" Type="http://schemas.openxmlformats.org/officeDocument/2006/relationships/image" Target="../media/image1665.png"/><Relationship Id="rId69" Type="http://schemas.openxmlformats.org/officeDocument/2006/relationships/customXml" Target="../ink/ink1667.xml"/><Relationship Id="rId77" Type="http://schemas.openxmlformats.org/officeDocument/2006/relationships/customXml" Target="../ink/ink1671.xml"/><Relationship Id="rId8" Type="http://schemas.openxmlformats.org/officeDocument/2006/relationships/image" Target="../media/image1637.png"/><Relationship Id="rId51" Type="http://schemas.openxmlformats.org/officeDocument/2006/relationships/customXml" Target="../ink/ink1658.xml"/><Relationship Id="rId72" Type="http://schemas.openxmlformats.org/officeDocument/2006/relationships/image" Target="../media/image1669.png"/><Relationship Id="rId80" Type="http://schemas.openxmlformats.org/officeDocument/2006/relationships/image" Target="../media/image1673.png"/><Relationship Id="rId3" Type="http://schemas.openxmlformats.org/officeDocument/2006/relationships/image" Target="../media/image134.png"/><Relationship Id="rId12" Type="http://schemas.openxmlformats.org/officeDocument/2006/relationships/image" Target="../media/image1639.png"/><Relationship Id="rId17" Type="http://schemas.openxmlformats.org/officeDocument/2006/relationships/customXml" Target="../ink/ink1641.xml"/><Relationship Id="rId25" Type="http://schemas.openxmlformats.org/officeDocument/2006/relationships/customXml" Target="../ink/ink1645.xml"/><Relationship Id="rId33" Type="http://schemas.openxmlformats.org/officeDocument/2006/relationships/customXml" Target="../ink/ink1649.xml"/><Relationship Id="rId38" Type="http://schemas.openxmlformats.org/officeDocument/2006/relationships/image" Target="../media/image1652.png"/><Relationship Id="rId46" Type="http://schemas.openxmlformats.org/officeDocument/2006/relationships/image" Target="../media/image1656.png"/><Relationship Id="rId59" Type="http://schemas.openxmlformats.org/officeDocument/2006/relationships/customXml" Target="../ink/ink1662.xml"/><Relationship Id="rId67" Type="http://schemas.openxmlformats.org/officeDocument/2006/relationships/customXml" Target="../ink/ink1666.xml"/><Relationship Id="rId20" Type="http://schemas.openxmlformats.org/officeDocument/2006/relationships/image" Target="../media/image1643.png"/><Relationship Id="rId41" Type="http://schemas.openxmlformats.org/officeDocument/2006/relationships/customXml" Target="../ink/ink1653.xml"/><Relationship Id="rId54" Type="http://schemas.openxmlformats.org/officeDocument/2006/relationships/image" Target="../media/image1660.png"/><Relationship Id="rId62" Type="http://schemas.openxmlformats.org/officeDocument/2006/relationships/image" Target="../media/image1664.png"/><Relationship Id="rId70" Type="http://schemas.openxmlformats.org/officeDocument/2006/relationships/image" Target="../media/image1668.png"/><Relationship Id="rId75" Type="http://schemas.openxmlformats.org/officeDocument/2006/relationships/customXml" Target="../ink/ink16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6.png"/><Relationship Id="rId15" Type="http://schemas.openxmlformats.org/officeDocument/2006/relationships/customXml" Target="../ink/ink1640.xml"/><Relationship Id="rId23" Type="http://schemas.openxmlformats.org/officeDocument/2006/relationships/customXml" Target="../ink/ink1644.xml"/><Relationship Id="rId28" Type="http://schemas.openxmlformats.org/officeDocument/2006/relationships/image" Target="../media/image1647.png"/><Relationship Id="rId36" Type="http://schemas.openxmlformats.org/officeDocument/2006/relationships/image" Target="../media/image1651.png"/><Relationship Id="rId49" Type="http://schemas.openxmlformats.org/officeDocument/2006/relationships/customXml" Target="../ink/ink1657.xml"/><Relationship Id="rId57" Type="http://schemas.openxmlformats.org/officeDocument/2006/relationships/customXml" Target="../ink/ink1661.xml"/><Relationship Id="rId10" Type="http://schemas.openxmlformats.org/officeDocument/2006/relationships/image" Target="../media/image1638.png"/><Relationship Id="rId31" Type="http://schemas.openxmlformats.org/officeDocument/2006/relationships/customXml" Target="../ink/ink1648.xml"/><Relationship Id="rId44" Type="http://schemas.openxmlformats.org/officeDocument/2006/relationships/image" Target="../media/image1655.png"/><Relationship Id="rId52" Type="http://schemas.openxmlformats.org/officeDocument/2006/relationships/image" Target="../media/image1659.png"/><Relationship Id="rId60" Type="http://schemas.openxmlformats.org/officeDocument/2006/relationships/image" Target="../media/image1663.png"/><Relationship Id="rId65" Type="http://schemas.openxmlformats.org/officeDocument/2006/relationships/customXml" Target="../ink/ink1665.xml"/><Relationship Id="rId73" Type="http://schemas.openxmlformats.org/officeDocument/2006/relationships/customXml" Target="../ink/ink1669.xml"/><Relationship Id="rId78" Type="http://schemas.openxmlformats.org/officeDocument/2006/relationships/image" Target="../media/image1672.png"/><Relationship Id="rId81" Type="http://schemas.openxmlformats.org/officeDocument/2006/relationships/customXml" Target="../ink/ink1673.xml"/><Relationship Id="rId4" Type="http://schemas.openxmlformats.org/officeDocument/2006/relationships/image" Target="../media/image14100.png"/><Relationship Id="rId9" Type="http://schemas.openxmlformats.org/officeDocument/2006/relationships/customXml" Target="../ink/ink1637.xml"/><Relationship Id="rId13" Type="http://schemas.openxmlformats.org/officeDocument/2006/relationships/customXml" Target="../ink/ink1639.xml"/><Relationship Id="rId18" Type="http://schemas.openxmlformats.org/officeDocument/2006/relationships/image" Target="../media/image1642.png"/><Relationship Id="rId39" Type="http://schemas.openxmlformats.org/officeDocument/2006/relationships/customXml" Target="../ink/ink1652.xml"/><Relationship Id="rId34" Type="http://schemas.openxmlformats.org/officeDocument/2006/relationships/image" Target="../media/image1650.png"/><Relationship Id="rId50" Type="http://schemas.openxmlformats.org/officeDocument/2006/relationships/image" Target="../media/image1658.png"/><Relationship Id="rId55" Type="http://schemas.openxmlformats.org/officeDocument/2006/relationships/customXml" Target="../ink/ink1660.xml"/><Relationship Id="rId76" Type="http://schemas.openxmlformats.org/officeDocument/2006/relationships/image" Target="../media/image1671.png"/><Relationship Id="rId7" Type="http://schemas.openxmlformats.org/officeDocument/2006/relationships/customXml" Target="../ink/ink1636.xml"/><Relationship Id="rId71" Type="http://schemas.openxmlformats.org/officeDocument/2006/relationships/customXml" Target="../ink/ink1668.xml"/><Relationship Id="rId2" Type="http://schemas.openxmlformats.org/officeDocument/2006/relationships/image" Target="../media/image1635.png"/><Relationship Id="rId29" Type="http://schemas.openxmlformats.org/officeDocument/2006/relationships/customXml" Target="../ink/ink1647.xml"/><Relationship Id="rId24" Type="http://schemas.openxmlformats.org/officeDocument/2006/relationships/image" Target="../media/image1645.png"/><Relationship Id="rId40" Type="http://schemas.openxmlformats.org/officeDocument/2006/relationships/image" Target="../media/image1653.png"/><Relationship Id="rId45" Type="http://schemas.openxmlformats.org/officeDocument/2006/relationships/customXml" Target="../ink/ink1655.xml"/><Relationship Id="rId66" Type="http://schemas.openxmlformats.org/officeDocument/2006/relationships/image" Target="../media/image166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1.png"/><Relationship Id="rId299" Type="http://schemas.openxmlformats.org/officeDocument/2006/relationships/customXml" Target="../ink/ink1823.xml"/><Relationship Id="rId21" Type="http://schemas.openxmlformats.org/officeDocument/2006/relationships/image" Target="../media/image1683.png"/><Relationship Id="rId63" Type="http://schemas.openxmlformats.org/officeDocument/2006/relationships/image" Target="../media/image1704.png"/><Relationship Id="rId159" Type="http://schemas.openxmlformats.org/officeDocument/2006/relationships/image" Target="../media/image1752.png"/><Relationship Id="rId324" Type="http://schemas.openxmlformats.org/officeDocument/2006/relationships/image" Target="../media/image1833.png"/><Relationship Id="rId170" Type="http://schemas.openxmlformats.org/officeDocument/2006/relationships/customXml" Target="../ink/ink1758.xml"/><Relationship Id="rId226" Type="http://schemas.openxmlformats.org/officeDocument/2006/relationships/customXml" Target="../ink/ink1786.xml"/><Relationship Id="rId268" Type="http://schemas.openxmlformats.org/officeDocument/2006/relationships/image" Target="../media/image1805.png"/><Relationship Id="rId32" Type="http://schemas.openxmlformats.org/officeDocument/2006/relationships/customXml" Target="../ink/ink1689.xml"/><Relationship Id="rId74" Type="http://schemas.openxmlformats.org/officeDocument/2006/relationships/customXml" Target="../ink/ink1710.xml"/><Relationship Id="rId128" Type="http://schemas.openxmlformats.org/officeDocument/2006/relationships/customXml" Target="../ink/ink1737.xml"/><Relationship Id="rId335" Type="http://schemas.openxmlformats.org/officeDocument/2006/relationships/customXml" Target="../ink/ink1841.xml"/><Relationship Id="rId5" Type="http://schemas.openxmlformats.org/officeDocument/2006/relationships/image" Target="../media/image1675.png"/><Relationship Id="rId181" Type="http://schemas.openxmlformats.org/officeDocument/2006/relationships/image" Target="../media/image1763.png"/><Relationship Id="rId237" Type="http://schemas.openxmlformats.org/officeDocument/2006/relationships/image" Target="../media/image1790.png"/><Relationship Id="rId279" Type="http://schemas.openxmlformats.org/officeDocument/2006/relationships/customXml" Target="../ink/ink1813.xml"/><Relationship Id="rId43" Type="http://schemas.openxmlformats.org/officeDocument/2006/relationships/image" Target="../media/image1694.png"/><Relationship Id="rId139" Type="http://schemas.openxmlformats.org/officeDocument/2006/relationships/image" Target="../media/image1742.png"/><Relationship Id="rId290" Type="http://schemas.openxmlformats.org/officeDocument/2006/relationships/image" Target="../media/image1816.png"/><Relationship Id="rId304" Type="http://schemas.openxmlformats.org/officeDocument/2006/relationships/image" Target="../media/image1823.png"/><Relationship Id="rId85" Type="http://schemas.openxmlformats.org/officeDocument/2006/relationships/image" Target="../media/image1715.png"/><Relationship Id="rId150" Type="http://schemas.openxmlformats.org/officeDocument/2006/relationships/customXml" Target="../ink/ink1748.xml"/><Relationship Id="rId192" Type="http://schemas.openxmlformats.org/officeDocument/2006/relationships/customXml" Target="../ink/ink1769.xml"/><Relationship Id="rId206" Type="http://schemas.openxmlformats.org/officeDocument/2006/relationships/customXml" Target="../ink/ink1776.xml"/><Relationship Id="rId248" Type="http://schemas.openxmlformats.org/officeDocument/2006/relationships/customXml" Target="../ink/ink1797.xml"/><Relationship Id="rId12" Type="http://schemas.openxmlformats.org/officeDocument/2006/relationships/customXml" Target="../ink/ink1679.xml"/><Relationship Id="rId108" Type="http://schemas.openxmlformats.org/officeDocument/2006/relationships/customXml" Target="../ink/ink1727.xml"/><Relationship Id="rId315" Type="http://schemas.openxmlformats.org/officeDocument/2006/relationships/customXml" Target="../ink/ink1831.xml"/><Relationship Id="rId54" Type="http://schemas.openxmlformats.org/officeDocument/2006/relationships/customXml" Target="../ink/ink1700.xml"/><Relationship Id="rId96" Type="http://schemas.openxmlformats.org/officeDocument/2006/relationships/customXml" Target="../ink/ink1721.xml"/><Relationship Id="rId161" Type="http://schemas.openxmlformats.org/officeDocument/2006/relationships/image" Target="../media/image1753.png"/><Relationship Id="rId217" Type="http://schemas.openxmlformats.org/officeDocument/2006/relationships/image" Target="../media/image1780.png"/><Relationship Id="rId259" Type="http://schemas.openxmlformats.org/officeDocument/2006/relationships/customXml" Target="../ink/ink1803.xml"/><Relationship Id="rId23" Type="http://schemas.openxmlformats.org/officeDocument/2006/relationships/image" Target="../media/image1684.png"/><Relationship Id="rId119" Type="http://schemas.openxmlformats.org/officeDocument/2006/relationships/image" Target="../media/image1732.png"/><Relationship Id="rId270" Type="http://schemas.openxmlformats.org/officeDocument/2006/relationships/image" Target="../media/image1806.png"/><Relationship Id="rId326" Type="http://schemas.openxmlformats.org/officeDocument/2006/relationships/image" Target="../media/image1834.png"/><Relationship Id="rId65" Type="http://schemas.openxmlformats.org/officeDocument/2006/relationships/image" Target="../media/image1705.png"/><Relationship Id="rId130" Type="http://schemas.openxmlformats.org/officeDocument/2006/relationships/customXml" Target="../ink/ink1738.xml"/><Relationship Id="rId172" Type="http://schemas.openxmlformats.org/officeDocument/2006/relationships/customXml" Target="../ink/ink1759.xml"/><Relationship Id="rId228" Type="http://schemas.openxmlformats.org/officeDocument/2006/relationships/customXml" Target="../ink/ink1787.xml"/><Relationship Id="rId281" Type="http://schemas.openxmlformats.org/officeDocument/2006/relationships/customXml" Target="../ink/ink1814.xml"/><Relationship Id="rId34" Type="http://schemas.openxmlformats.org/officeDocument/2006/relationships/customXml" Target="../ink/ink1690.xml"/><Relationship Id="rId76" Type="http://schemas.openxmlformats.org/officeDocument/2006/relationships/customXml" Target="../ink/ink1711.xml"/><Relationship Id="rId141" Type="http://schemas.openxmlformats.org/officeDocument/2006/relationships/image" Target="../media/image1743.png"/><Relationship Id="rId7" Type="http://schemas.openxmlformats.org/officeDocument/2006/relationships/image" Target="../media/image1676.png"/><Relationship Id="rId183" Type="http://schemas.openxmlformats.org/officeDocument/2006/relationships/image" Target="../media/image1764.png"/><Relationship Id="rId239" Type="http://schemas.openxmlformats.org/officeDocument/2006/relationships/image" Target="../media/image1791.png"/><Relationship Id="rId250" Type="http://schemas.openxmlformats.org/officeDocument/2006/relationships/customXml" Target="../ink/ink1798.xml"/><Relationship Id="rId292" Type="http://schemas.openxmlformats.org/officeDocument/2006/relationships/image" Target="../media/image1817.png"/><Relationship Id="rId306" Type="http://schemas.openxmlformats.org/officeDocument/2006/relationships/image" Target="../media/image1824.png"/><Relationship Id="rId24" Type="http://schemas.openxmlformats.org/officeDocument/2006/relationships/customXml" Target="../ink/ink1685.xml"/><Relationship Id="rId45" Type="http://schemas.openxmlformats.org/officeDocument/2006/relationships/image" Target="../media/image1695.png"/><Relationship Id="rId66" Type="http://schemas.openxmlformats.org/officeDocument/2006/relationships/customXml" Target="../ink/ink1706.xml"/><Relationship Id="rId87" Type="http://schemas.openxmlformats.org/officeDocument/2006/relationships/image" Target="../media/image1716.png"/><Relationship Id="rId110" Type="http://schemas.openxmlformats.org/officeDocument/2006/relationships/customXml" Target="../ink/ink1728.xml"/><Relationship Id="rId131" Type="http://schemas.openxmlformats.org/officeDocument/2006/relationships/image" Target="../media/image1738.png"/><Relationship Id="rId327" Type="http://schemas.openxmlformats.org/officeDocument/2006/relationships/customXml" Target="../ink/ink1837.xml"/><Relationship Id="rId152" Type="http://schemas.openxmlformats.org/officeDocument/2006/relationships/customXml" Target="../ink/ink1749.xml"/><Relationship Id="rId173" Type="http://schemas.openxmlformats.org/officeDocument/2006/relationships/image" Target="../media/image1759.png"/><Relationship Id="rId194" Type="http://schemas.openxmlformats.org/officeDocument/2006/relationships/customXml" Target="../ink/ink1770.xml"/><Relationship Id="rId208" Type="http://schemas.openxmlformats.org/officeDocument/2006/relationships/customXml" Target="../ink/ink1777.xml"/><Relationship Id="rId229" Type="http://schemas.openxmlformats.org/officeDocument/2006/relationships/image" Target="../media/image1786.png"/><Relationship Id="rId240" Type="http://schemas.openxmlformats.org/officeDocument/2006/relationships/customXml" Target="../ink/ink1793.xml"/><Relationship Id="rId261" Type="http://schemas.openxmlformats.org/officeDocument/2006/relationships/customXml" Target="../ink/ink1804.xml"/><Relationship Id="rId14" Type="http://schemas.openxmlformats.org/officeDocument/2006/relationships/customXml" Target="../ink/ink1680.xml"/><Relationship Id="rId35" Type="http://schemas.openxmlformats.org/officeDocument/2006/relationships/image" Target="../media/image1690.png"/><Relationship Id="rId56" Type="http://schemas.openxmlformats.org/officeDocument/2006/relationships/customXml" Target="../ink/ink1701.xml"/><Relationship Id="rId77" Type="http://schemas.openxmlformats.org/officeDocument/2006/relationships/image" Target="../media/image1711.png"/><Relationship Id="rId100" Type="http://schemas.openxmlformats.org/officeDocument/2006/relationships/customXml" Target="../ink/ink1723.xml"/><Relationship Id="rId282" Type="http://schemas.openxmlformats.org/officeDocument/2006/relationships/image" Target="../media/image1812.png"/><Relationship Id="rId317" Type="http://schemas.openxmlformats.org/officeDocument/2006/relationships/customXml" Target="../ink/ink1832.xml"/><Relationship Id="rId8" Type="http://schemas.openxmlformats.org/officeDocument/2006/relationships/customXml" Target="../ink/ink1677.xml"/><Relationship Id="rId98" Type="http://schemas.openxmlformats.org/officeDocument/2006/relationships/customXml" Target="../ink/ink1722.xml"/><Relationship Id="rId121" Type="http://schemas.openxmlformats.org/officeDocument/2006/relationships/image" Target="../media/image1733.png"/><Relationship Id="rId142" Type="http://schemas.openxmlformats.org/officeDocument/2006/relationships/customXml" Target="../ink/ink1744.xml"/><Relationship Id="rId163" Type="http://schemas.openxmlformats.org/officeDocument/2006/relationships/image" Target="../media/image1754.png"/><Relationship Id="rId184" Type="http://schemas.openxmlformats.org/officeDocument/2006/relationships/customXml" Target="../ink/ink1765.xml"/><Relationship Id="rId219" Type="http://schemas.openxmlformats.org/officeDocument/2006/relationships/image" Target="../media/image1781.png"/><Relationship Id="rId230" Type="http://schemas.openxmlformats.org/officeDocument/2006/relationships/customXml" Target="../ink/ink1788.xml"/><Relationship Id="rId251" Type="http://schemas.openxmlformats.org/officeDocument/2006/relationships/customXml" Target="../ink/ink1799.xml"/><Relationship Id="rId25" Type="http://schemas.openxmlformats.org/officeDocument/2006/relationships/image" Target="../media/image1685.png"/><Relationship Id="rId46" Type="http://schemas.openxmlformats.org/officeDocument/2006/relationships/customXml" Target="../ink/ink1696.xml"/><Relationship Id="rId67" Type="http://schemas.openxmlformats.org/officeDocument/2006/relationships/image" Target="../media/image1706.png"/><Relationship Id="rId272" Type="http://schemas.openxmlformats.org/officeDocument/2006/relationships/image" Target="../media/image1807.png"/><Relationship Id="rId293" Type="http://schemas.openxmlformats.org/officeDocument/2006/relationships/customXml" Target="../ink/ink1820.xml"/><Relationship Id="rId307" Type="http://schemas.openxmlformats.org/officeDocument/2006/relationships/customXml" Target="../ink/ink1827.xml"/><Relationship Id="rId328" Type="http://schemas.openxmlformats.org/officeDocument/2006/relationships/image" Target="../media/image1835.png"/><Relationship Id="rId88" Type="http://schemas.openxmlformats.org/officeDocument/2006/relationships/customXml" Target="../ink/ink1717.xml"/><Relationship Id="rId111" Type="http://schemas.openxmlformats.org/officeDocument/2006/relationships/image" Target="../media/image1728.png"/><Relationship Id="rId132" Type="http://schemas.openxmlformats.org/officeDocument/2006/relationships/customXml" Target="../ink/ink1739.xml"/><Relationship Id="rId153" Type="http://schemas.openxmlformats.org/officeDocument/2006/relationships/image" Target="../media/image1749.png"/><Relationship Id="rId174" Type="http://schemas.openxmlformats.org/officeDocument/2006/relationships/customXml" Target="../ink/ink1760.xml"/><Relationship Id="rId195" Type="http://schemas.openxmlformats.org/officeDocument/2006/relationships/image" Target="../media/image1770.png"/><Relationship Id="rId209" Type="http://schemas.openxmlformats.org/officeDocument/2006/relationships/image" Target="../media/image1776.png"/><Relationship Id="rId220" Type="http://schemas.openxmlformats.org/officeDocument/2006/relationships/customXml" Target="../ink/ink1783.xml"/><Relationship Id="rId241" Type="http://schemas.openxmlformats.org/officeDocument/2006/relationships/image" Target="../media/image1792.png"/><Relationship Id="rId15" Type="http://schemas.openxmlformats.org/officeDocument/2006/relationships/image" Target="../media/image1680.png"/><Relationship Id="rId36" Type="http://schemas.openxmlformats.org/officeDocument/2006/relationships/customXml" Target="../ink/ink1691.xml"/><Relationship Id="rId57" Type="http://schemas.openxmlformats.org/officeDocument/2006/relationships/image" Target="../media/image1701.png"/><Relationship Id="rId262" Type="http://schemas.openxmlformats.org/officeDocument/2006/relationships/image" Target="../media/image1802.png"/><Relationship Id="rId283" Type="http://schemas.openxmlformats.org/officeDocument/2006/relationships/customXml" Target="../ink/ink1815.xml"/><Relationship Id="rId318" Type="http://schemas.openxmlformats.org/officeDocument/2006/relationships/image" Target="../media/image1830.png"/><Relationship Id="rId78" Type="http://schemas.openxmlformats.org/officeDocument/2006/relationships/customXml" Target="../ink/ink1712.xml"/><Relationship Id="rId99" Type="http://schemas.openxmlformats.org/officeDocument/2006/relationships/image" Target="../media/image1722.png"/><Relationship Id="rId101" Type="http://schemas.openxmlformats.org/officeDocument/2006/relationships/image" Target="../media/image1723.png"/><Relationship Id="rId122" Type="http://schemas.openxmlformats.org/officeDocument/2006/relationships/customXml" Target="../ink/ink1734.xml"/><Relationship Id="rId143" Type="http://schemas.openxmlformats.org/officeDocument/2006/relationships/image" Target="../media/image1744.png"/><Relationship Id="rId164" Type="http://schemas.openxmlformats.org/officeDocument/2006/relationships/customXml" Target="../ink/ink1755.xml"/><Relationship Id="rId185" Type="http://schemas.openxmlformats.org/officeDocument/2006/relationships/image" Target="../media/image1765.png"/><Relationship Id="rId9" Type="http://schemas.openxmlformats.org/officeDocument/2006/relationships/image" Target="../media/image1677.png"/><Relationship Id="rId210" Type="http://schemas.openxmlformats.org/officeDocument/2006/relationships/customXml" Target="../ink/ink1778.xml"/><Relationship Id="rId26" Type="http://schemas.openxmlformats.org/officeDocument/2006/relationships/customXml" Target="../ink/ink1686.xml"/><Relationship Id="rId231" Type="http://schemas.openxmlformats.org/officeDocument/2006/relationships/image" Target="../media/image1787.png"/><Relationship Id="rId252" Type="http://schemas.openxmlformats.org/officeDocument/2006/relationships/image" Target="../media/image1797.png"/><Relationship Id="rId273" Type="http://schemas.openxmlformats.org/officeDocument/2006/relationships/customXml" Target="../ink/ink1810.xml"/><Relationship Id="rId294" Type="http://schemas.openxmlformats.org/officeDocument/2006/relationships/image" Target="../media/image1818.png"/><Relationship Id="rId308" Type="http://schemas.openxmlformats.org/officeDocument/2006/relationships/image" Target="../media/image1825.png"/><Relationship Id="rId329" Type="http://schemas.openxmlformats.org/officeDocument/2006/relationships/customXml" Target="../ink/ink1838.xml"/><Relationship Id="rId47" Type="http://schemas.openxmlformats.org/officeDocument/2006/relationships/image" Target="../media/image1696.png"/><Relationship Id="rId68" Type="http://schemas.openxmlformats.org/officeDocument/2006/relationships/customXml" Target="../ink/ink1707.xml"/><Relationship Id="rId89" Type="http://schemas.openxmlformats.org/officeDocument/2006/relationships/image" Target="../media/image1717.png"/><Relationship Id="rId112" Type="http://schemas.openxmlformats.org/officeDocument/2006/relationships/customXml" Target="../ink/ink1729.xml"/><Relationship Id="rId133" Type="http://schemas.openxmlformats.org/officeDocument/2006/relationships/image" Target="../media/image1739.png"/><Relationship Id="rId154" Type="http://schemas.openxmlformats.org/officeDocument/2006/relationships/customXml" Target="../ink/ink1750.xml"/><Relationship Id="rId175" Type="http://schemas.openxmlformats.org/officeDocument/2006/relationships/image" Target="../media/image1760.png"/><Relationship Id="rId196" Type="http://schemas.openxmlformats.org/officeDocument/2006/relationships/customXml" Target="../ink/ink1771.xml"/><Relationship Id="rId200" Type="http://schemas.openxmlformats.org/officeDocument/2006/relationships/customXml" Target="../ink/ink1773.xml"/><Relationship Id="rId16" Type="http://schemas.openxmlformats.org/officeDocument/2006/relationships/customXml" Target="../ink/ink1681.xml"/><Relationship Id="rId221" Type="http://schemas.openxmlformats.org/officeDocument/2006/relationships/image" Target="../media/image1782.png"/><Relationship Id="rId242" Type="http://schemas.openxmlformats.org/officeDocument/2006/relationships/customXml" Target="../ink/ink1794.xml"/><Relationship Id="rId263" Type="http://schemas.openxmlformats.org/officeDocument/2006/relationships/customXml" Target="../ink/ink1805.xml"/><Relationship Id="rId284" Type="http://schemas.openxmlformats.org/officeDocument/2006/relationships/image" Target="../media/image1813.png"/><Relationship Id="rId319" Type="http://schemas.openxmlformats.org/officeDocument/2006/relationships/customXml" Target="../ink/ink1833.xml"/><Relationship Id="rId37" Type="http://schemas.openxmlformats.org/officeDocument/2006/relationships/image" Target="../media/image1691.png"/><Relationship Id="rId58" Type="http://schemas.openxmlformats.org/officeDocument/2006/relationships/customXml" Target="../ink/ink1702.xml"/><Relationship Id="rId79" Type="http://schemas.openxmlformats.org/officeDocument/2006/relationships/image" Target="../media/image1712.png"/><Relationship Id="rId102" Type="http://schemas.openxmlformats.org/officeDocument/2006/relationships/customXml" Target="../ink/ink1724.xml"/><Relationship Id="rId123" Type="http://schemas.openxmlformats.org/officeDocument/2006/relationships/image" Target="../media/image1734.png"/><Relationship Id="rId144" Type="http://schemas.openxmlformats.org/officeDocument/2006/relationships/customXml" Target="../ink/ink1745.xml"/><Relationship Id="rId330" Type="http://schemas.openxmlformats.org/officeDocument/2006/relationships/image" Target="../media/image1836.png"/><Relationship Id="rId90" Type="http://schemas.openxmlformats.org/officeDocument/2006/relationships/customXml" Target="../ink/ink1718.xml"/><Relationship Id="rId165" Type="http://schemas.openxmlformats.org/officeDocument/2006/relationships/image" Target="../media/image1755.png"/><Relationship Id="rId186" Type="http://schemas.openxmlformats.org/officeDocument/2006/relationships/customXml" Target="../ink/ink1766.xml"/><Relationship Id="rId211" Type="http://schemas.openxmlformats.org/officeDocument/2006/relationships/image" Target="../media/image1777.png"/><Relationship Id="rId232" Type="http://schemas.openxmlformats.org/officeDocument/2006/relationships/customXml" Target="../ink/ink1789.xml"/><Relationship Id="rId253" Type="http://schemas.openxmlformats.org/officeDocument/2006/relationships/customXml" Target="../ink/ink1800.xml"/><Relationship Id="rId274" Type="http://schemas.openxmlformats.org/officeDocument/2006/relationships/image" Target="../media/image1808.png"/><Relationship Id="rId295" Type="http://schemas.openxmlformats.org/officeDocument/2006/relationships/customXml" Target="../ink/ink1821.xml"/><Relationship Id="rId309" Type="http://schemas.openxmlformats.org/officeDocument/2006/relationships/customXml" Target="../ink/ink1828.xml"/><Relationship Id="rId27" Type="http://schemas.openxmlformats.org/officeDocument/2006/relationships/image" Target="../media/image1686.png"/><Relationship Id="rId48" Type="http://schemas.openxmlformats.org/officeDocument/2006/relationships/customXml" Target="../ink/ink1697.xml"/><Relationship Id="rId69" Type="http://schemas.openxmlformats.org/officeDocument/2006/relationships/image" Target="../media/image1707.png"/><Relationship Id="rId113" Type="http://schemas.openxmlformats.org/officeDocument/2006/relationships/image" Target="../media/image1729.png"/><Relationship Id="rId134" Type="http://schemas.openxmlformats.org/officeDocument/2006/relationships/customXml" Target="../ink/ink1740.xml"/><Relationship Id="rId320" Type="http://schemas.openxmlformats.org/officeDocument/2006/relationships/image" Target="../media/image1831.png"/><Relationship Id="rId80" Type="http://schemas.openxmlformats.org/officeDocument/2006/relationships/customXml" Target="../ink/ink1713.xml"/><Relationship Id="rId155" Type="http://schemas.openxmlformats.org/officeDocument/2006/relationships/image" Target="../media/image1750.png"/><Relationship Id="rId176" Type="http://schemas.openxmlformats.org/officeDocument/2006/relationships/customXml" Target="../ink/ink1761.xml"/><Relationship Id="rId197" Type="http://schemas.openxmlformats.org/officeDocument/2006/relationships/image" Target="../media/image1771.png"/><Relationship Id="rId201" Type="http://schemas.openxmlformats.org/officeDocument/2006/relationships/image" Target="../media/image1773.png"/><Relationship Id="rId222" Type="http://schemas.openxmlformats.org/officeDocument/2006/relationships/customXml" Target="../ink/ink1784.xml"/><Relationship Id="rId243" Type="http://schemas.openxmlformats.org/officeDocument/2006/relationships/image" Target="../media/image1793.png"/><Relationship Id="rId264" Type="http://schemas.openxmlformats.org/officeDocument/2006/relationships/image" Target="../media/image1803.png"/><Relationship Id="rId285" Type="http://schemas.openxmlformats.org/officeDocument/2006/relationships/customXml" Target="../ink/ink1816.xml"/><Relationship Id="rId17" Type="http://schemas.openxmlformats.org/officeDocument/2006/relationships/image" Target="../media/image1681.png"/><Relationship Id="rId38" Type="http://schemas.openxmlformats.org/officeDocument/2006/relationships/customXml" Target="../ink/ink1692.xml"/><Relationship Id="rId59" Type="http://schemas.openxmlformats.org/officeDocument/2006/relationships/image" Target="../media/image1702.png"/><Relationship Id="rId103" Type="http://schemas.openxmlformats.org/officeDocument/2006/relationships/image" Target="../media/image1724.png"/><Relationship Id="rId124" Type="http://schemas.openxmlformats.org/officeDocument/2006/relationships/customXml" Target="../ink/ink1735.xml"/><Relationship Id="rId310" Type="http://schemas.openxmlformats.org/officeDocument/2006/relationships/image" Target="../media/image1826.png"/><Relationship Id="rId70" Type="http://schemas.openxmlformats.org/officeDocument/2006/relationships/customXml" Target="../ink/ink1708.xml"/><Relationship Id="rId91" Type="http://schemas.openxmlformats.org/officeDocument/2006/relationships/image" Target="../media/image1718.png"/><Relationship Id="rId145" Type="http://schemas.openxmlformats.org/officeDocument/2006/relationships/image" Target="../media/image1745.png"/><Relationship Id="rId166" Type="http://schemas.openxmlformats.org/officeDocument/2006/relationships/customXml" Target="../ink/ink1756.xml"/><Relationship Id="rId187" Type="http://schemas.openxmlformats.org/officeDocument/2006/relationships/image" Target="../media/image1766.png"/><Relationship Id="rId331" Type="http://schemas.openxmlformats.org/officeDocument/2006/relationships/customXml" Target="../ink/ink183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79.xml"/><Relationship Id="rId233" Type="http://schemas.openxmlformats.org/officeDocument/2006/relationships/image" Target="../media/image1788.png"/><Relationship Id="rId254" Type="http://schemas.openxmlformats.org/officeDocument/2006/relationships/image" Target="../media/image1798.png"/><Relationship Id="rId28" Type="http://schemas.openxmlformats.org/officeDocument/2006/relationships/customXml" Target="../ink/ink1687.xml"/><Relationship Id="rId49" Type="http://schemas.openxmlformats.org/officeDocument/2006/relationships/image" Target="../media/image1697.png"/><Relationship Id="rId114" Type="http://schemas.openxmlformats.org/officeDocument/2006/relationships/customXml" Target="../ink/ink1730.xml"/><Relationship Id="rId275" Type="http://schemas.openxmlformats.org/officeDocument/2006/relationships/customXml" Target="../ink/ink1811.xml"/><Relationship Id="rId296" Type="http://schemas.openxmlformats.org/officeDocument/2006/relationships/image" Target="../media/image1819.png"/><Relationship Id="rId300" Type="http://schemas.openxmlformats.org/officeDocument/2006/relationships/image" Target="../media/image1821.png"/><Relationship Id="rId60" Type="http://schemas.openxmlformats.org/officeDocument/2006/relationships/customXml" Target="../ink/ink1703.xml"/><Relationship Id="rId81" Type="http://schemas.openxmlformats.org/officeDocument/2006/relationships/image" Target="../media/image1713.png"/><Relationship Id="rId135" Type="http://schemas.openxmlformats.org/officeDocument/2006/relationships/image" Target="../media/image1740.png"/><Relationship Id="rId156" Type="http://schemas.openxmlformats.org/officeDocument/2006/relationships/customXml" Target="../ink/ink1751.xml"/><Relationship Id="rId177" Type="http://schemas.openxmlformats.org/officeDocument/2006/relationships/image" Target="../media/image1761.png"/><Relationship Id="rId198" Type="http://schemas.openxmlformats.org/officeDocument/2006/relationships/customXml" Target="../ink/ink1772.xml"/><Relationship Id="rId321" Type="http://schemas.openxmlformats.org/officeDocument/2006/relationships/customXml" Target="../ink/ink1834.xml"/><Relationship Id="rId202" Type="http://schemas.openxmlformats.org/officeDocument/2006/relationships/customXml" Target="../ink/ink1774.xml"/><Relationship Id="rId223" Type="http://schemas.openxmlformats.org/officeDocument/2006/relationships/image" Target="../media/image1783.png"/><Relationship Id="rId244" Type="http://schemas.openxmlformats.org/officeDocument/2006/relationships/customXml" Target="../ink/ink1795.xml"/><Relationship Id="rId18" Type="http://schemas.openxmlformats.org/officeDocument/2006/relationships/customXml" Target="../ink/ink1682.xml"/><Relationship Id="rId39" Type="http://schemas.openxmlformats.org/officeDocument/2006/relationships/image" Target="../media/image1692.png"/><Relationship Id="rId265" Type="http://schemas.openxmlformats.org/officeDocument/2006/relationships/customXml" Target="../ink/ink1806.xml"/><Relationship Id="rId286" Type="http://schemas.openxmlformats.org/officeDocument/2006/relationships/image" Target="../media/image1814.png"/><Relationship Id="rId50" Type="http://schemas.openxmlformats.org/officeDocument/2006/relationships/customXml" Target="../ink/ink1698.xml"/><Relationship Id="rId104" Type="http://schemas.openxmlformats.org/officeDocument/2006/relationships/customXml" Target="../ink/ink1725.xml"/><Relationship Id="rId125" Type="http://schemas.openxmlformats.org/officeDocument/2006/relationships/image" Target="../media/image1735.png"/><Relationship Id="rId146" Type="http://schemas.openxmlformats.org/officeDocument/2006/relationships/customXml" Target="../ink/ink1746.xml"/><Relationship Id="rId167" Type="http://schemas.openxmlformats.org/officeDocument/2006/relationships/image" Target="../media/image1756.png"/><Relationship Id="rId188" Type="http://schemas.openxmlformats.org/officeDocument/2006/relationships/customXml" Target="../ink/ink1767.xml"/><Relationship Id="rId311" Type="http://schemas.openxmlformats.org/officeDocument/2006/relationships/customXml" Target="../ink/ink1829.xml"/><Relationship Id="rId332" Type="http://schemas.openxmlformats.org/officeDocument/2006/relationships/image" Target="../media/image1837.png"/><Relationship Id="rId71" Type="http://schemas.openxmlformats.org/officeDocument/2006/relationships/image" Target="../media/image1708.png"/><Relationship Id="rId92" Type="http://schemas.openxmlformats.org/officeDocument/2006/relationships/customXml" Target="../ink/ink1719.xml"/><Relationship Id="rId213" Type="http://schemas.openxmlformats.org/officeDocument/2006/relationships/image" Target="../media/image1778.png"/><Relationship Id="rId234" Type="http://schemas.openxmlformats.org/officeDocument/2006/relationships/customXml" Target="../ink/ink1790.xml"/><Relationship Id="rId2" Type="http://schemas.openxmlformats.org/officeDocument/2006/relationships/customXml" Target="../ink/ink1674.xml"/><Relationship Id="rId29" Type="http://schemas.openxmlformats.org/officeDocument/2006/relationships/image" Target="../media/image1687.png"/><Relationship Id="rId255" Type="http://schemas.openxmlformats.org/officeDocument/2006/relationships/customXml" Target="../ink/ink1801.xml"/><Relationship Id="rId276" Type="http://schemas.openxmlformats.org/officeDocument/2006/relationships/image" Target="../media/image1809.png"/><Relationship Id="rId297" Type="http://schemas.openxmlformats.org/officeDocument/2006/relationships/customXml" Target="../ink/ink1822.xml"/><Relationship Id="rId40" Type="http://schemas.openxmlformats.org/officeDocument/2006/relationships/customXml" Target="../ink/ink1693.xml"/><Relationship Id="rId115" Type="http://schemas.openxmlformats.org/officeDocument/2006/relationships/image" Target="../media/image1730.png"/><Relationship Id="rId136" Type="http://schemas.openxmlformats.org/officeDocument/2006/relationships/customXml" Target="../ink/ink1741.xml"/><Relationship Id="rId157" Type="http://schemas.openxmlformats.org/officeDocument/2006/relationships/image" Target="../media/image1751.png"/><Relationship Id="rId178" Type="http://schemas.openxmlformats.org/officeDocument/2006/relationships/customXml" Target="../ink/ink1762.xml"/><Relationship Id="rId301" Type="http://schemas.openxmlformats.org/officeDocument/2006/relationships/customXml" Target="../ink/ink1824.xml"/><Relationship Id="rId322" Type="http://schemas.openxmlformats.org/officeDocument/2006/relationships/image" Target="../media/image1832.png"/><Relationship Id="rId61" Type="http://schemas.openxmlformats.org/officeDocument/2006/relationships/image" Target="../media/image1703.png"/><Relationship Id="rId82" Type="http://schemas.openxmlformats.org/officeDocument/2006/relationships/customXml" Target="../ink/ink1714.xml"/><Relationship Id="rId199" Type="http://schemas.openxmlformats.org/officeDocument/2006/relationships/image" Target="../media/image1772.png"/><Relationship Id="rId203" Type="http://schemas.openxmlformats.org/officeDocument/2006/relationships/image" Target="../media/image1774.png"/><Relationship Id="rId19" Type="http://schemas.openxmlformats.org/officeDocument/2006/relationships/image" Target="../media/image1682.png"/><Relationship Id="rId224" Type="http://schemas.openxmlformats.org/officeDocument/2006/relationships/customXml" Target="../ink/ink1785.xml"/><Relationship Id="rId245" Type="http://schemas.openxmlformats.org/officeDocument/2006/relationships/image" Target="../media/image1794.png"/><Relationship Id="rId266" Type="http://schemas.openxmlformats.org/officeDocument/2006/relationships/image" Target="../media/image1804.png"/><Relationship Id="rId287" Type="http://schemas.openxmlformats.org/officeDocument/2006/relationships/customXml" Target="../ink/ink1817.xml"/><Relationship Id="rId30" Type="http://schemas.openxmlformats.org/officeDocument/2006/relationships/customXml" Target="../ink/ink1688.xml"/><Relationship Id="rId105" Type="http://schemas.openxmlformats.org/officeDocument/2006/relationships/image" Target="../media/image1725.png"/><Relationship Id="rId126" Type="http://schemas.openxmlformats.org/officeDocument/2006/relationships/customXml" Target="../ink/ink1736.xml"/><Relationship Id="rId147" Type="http://schemas.openxmlformats.org/officeDocument/2006/relationships/image" Target="../media/image1746.png"/><Relationship Id="rId168" Type="http://schemas.openxmlformats.org/officeDocument/2006/relationships/customXml" Target="../ink/ink1757.xml"/><Relationship Id="rId312" Type="http://schemas.openxmlformats.org/officeDocument/2006/relationships/image" Target="../media/image1827.png"/><Relationship Id="rId333" Type="http://schemas.openxmlformats.org/officeDocument/2006/relationships/customXml" Target="../ink/ink1840.xml"/><Relationship Id="rId51" Type="http://schemas.openxmlformats.org/officeDocument/2006/relationships/image" Target="../media/image1698.png"/><Relationship Id="rId72" Type="http://schemas.openxmlformats.org/officeDocument/2006/relationships/customXml" Target="../ink/ink1709.xml"/><Relationship Id="rId93" Type="http://schemas.openxmlformats.org/officeDocument/2006/relationships/image" Target="../media/image1719.png"/><Relationship Id="rId189" Type="http://schemas.openxmlformats.org/officeDocument/2006/relationships/image" Target="../media/image1767.png"/><Relationship Id="rId3" Type="http://schemas.openxmlformats.org/officeDocument/2006/relationships/image" Target="../media/image826.png"/><Relationship Id="rId214" Type="http://schemas.openxmlformats.org/officeDocument/2006/relationships/customXml" Target="../ink/ink1780.xml"/><Relationship Id="rId235" Type="http://schemas.openxmlformats.org/officeDocument/2006/relationships/image" Target="../media/image1789.png"/><Relationship Id="rId256" Type="http://schemas.openxmlformats.org/officeDocument/2006/relationships/image" Target="../media/image1799.png"/><Relationship Id="rId277" Type="http://schemas.openxmlformats.org/officeDocument/2006/relationships/customXml" Target="../ink/ink1812.xml"/><Relationship Id="rId298" Type="http://schemas.openxmlformats.org/officeDocument/2006/relationships/image" Target="../media/image1820.png"/><Relationship Id="rId116" Type="http://schemas.openxmlformats.org/officeDocument/2006/relationships/customXml" Target="../ink/ink1731.xml"/><Relationship Id="rId137" Type="http://schemas.openxmlformats.org/officeDocument/2006/relationships/image" Target="../media/image1741.png"/><Relationship Id="rId158" Type="http://schemas.openxmlformats.org/officeDocument/2006/relationships/customXml" Target="../ink/ink1752.xml"/><Relationship Id="rId302" Type="http://schemas.openxmlformats.org/officeDocument/2006/relationships/image" Target="../media/image1822.png"/><Relationship Id="rId323" Type="http://schemas.openxmlformats.org/officeDocument/2006/relationships/customXml" Target="../ink/ink1835.xml"/><Relationship Id="rId20" Type="http://schemas.openxmlformats.org/officeDocument/2006/relationships/customXml" Target="../ink/ink1683.xml"/><Relationship Id="rId41" Type="http://schemas.openxmlformats.org/officeDocument/2006/relationships/image" Target="../media/image1693.png"/><Relationship Id="rId62" Type="http://schemas.openxmlformats.org/officeDocument/2006/relationships/customXml" Target="../ink/ink1704.xml"/><Relationship Id="rId83" Type="http://schemas.openxmlformats.org/officeDocument/2006/relationships/image" Target="../media/image1714.png"/><Relationship Id="rId179" Type="http://schemas.openxmlformats.org/officeDocument/2006/relationships/image" Target="../media/image1762.png"/><Relationship Id="rId190" Type="http://schemas.openxmlformats.org/officeDocument/2006/relationships/customXml" Target="../ink/ink1768.xml"/><Relationship Id="rId204" Type="http://schemas.openxmlformats.org/officeDocument/2006/relationships/customXml" Target="../ink/ink1775.xml"/><Relationship Id="rId225" Type="http://schemas.openxmlformats.org/officeDocument/2006/relationships/image" Target="../media/image1784.png"/><Relationship Id="rId246" Type="http://schemas.openxmlformats.org/officeDocument/2006/relationships/customXml" Target="../ink/ink1796.xml"/><Relationship Id="rId267" Type="http://schemas.openxmlformats.org/officeDocument/2006/relationships/customXml" Target="../ink/ink1807.xml"/><Relationship Id="rId288" Type="http://schemas.openxmlformats.org/officeDocument/2006/relationships/image" Target="../media/image1815.png"/><Relationship Id="rId106" Type="http://schemas.openxmlformats.org/officeDocument/2006/relationships/customXml" Target="../ink/ink1726.xml"/><Relationship Id="rId127" Type="http://schemas.openxmlformats.org/officeDocument/2006/relationships/image" Target="../media/image1736.png"/><Relationship Id="rId313" Type="http://schemas.openxmlformats.org/officeDocument/2006/relationships/customXml" Target="../ink/ink1830.xml"/><Relationship Id="rId10" Type="http://schemas.openxmlformats.org/officeDocument/2006/relationships/customXml" Target="../ink/ink1678.xml"/><Relationship Id="rId31" Type="http://schemas.openxmlformats.org/officeDocument/2006/relationships/image" Target="../media/image1688.png"/><Relationship Id="rId52" Type="http://schemas.openxmlformats.org/officeDocument/2006/relationships/customXml" Target="../ink/ink1699.xml"/><Relationship Id="rId73" Type="http://schemas.openxmlformats.org/officeDocument/2006/relationships/image" Target="../media/image1709.png"/><Relationship Id="rId94" Type="http://schemas.openxmlformats.org/officeDocument/2006/relationships/customXml" Target="../ink/ink1720.xml"/><Relationship Id="rId148" Type="http://schemas.openxmlformats.org/officeDocument/2006/relationships/customXml" Target="../ink/ink1747.xml"/><Relationship Id="rId169" Type="http://schemas.openxmlformats.org/officeDocument/2006/relationships/image" Target="../media/image1757.png"/><Relationship Id="rId334" Type="http://schemas.openxmlformats.org/officeDocument/2006/relationships/image" Target="../media/image1838.png"/><Relationship Id="rId4" Type="http://schemas.openxmlformats.org/officeDocument/2006/relationships/customXml" Target="../ink/ink1675.xml"/><Relationship Id="rId180" Type="http://schemas.openxmlformats.org/officeDocument/2006/relationships/customXml" Target="../ink/ink1763.xml"/><Relationship Id="rId215" Type="http://schemas.openxmlformats.org/officeDocument/2006/relationships/image" Target="../media/image1779.png"/><Relationship Id="rId236" Type="http://schemas.openxmlformats.org/officeDocument/2006/relationships/customXml" Target="../ink/ink1791.xml"/><Relationship Id="rId257" Type="http://schemas.openxmlformats.org/officeDocument/2006/relationships/customXml" Target="../ink/ink1802.xml"/><Relationship Id="rId278" Type="http://schemas.openxmlformats.org/officeDocument/2006/relationships/image" Target="../media/image1810.png"/><Relationship Id="rId303" Type="http://schemas.openxmlformats.org/officeDocument/2006/relationships/customXml" Target="../ink/ink1825.xml"/><Relationship Id="rId42" Type="http://schemas.openxmlformats.org/officeDocument/2006/relationships/customXml" Target="../ink/ink1694.xml"/><Relationship Id="rId84" Type="http://schemas.openxmlformats.org/officeDocument/2006/relationships/customXml" Target="../ink/ink1715.xml"/><Relationship Id="rId138" Type="http://schemas.openxmlformats.org/officeDocument/2006/relationships/customXml" Target="../ink/ink1742.xml"/><Relationship Id="rId191" Type="http://schemas.openxmlformats.org/officeDocument/2006/relationships/image" Target="../media/image1768.png"/><Relationship Id="rId205" Type="http://schemas.openxmlformats.org/officeDocument/2006/relationships/image" Target="../media/image1399.png"/><Relationship Id="rId247" Type="http://schemas.openxmlformats.org/officeDocument/2006/relationships/image" Target="../media/image1795.png"/><Relationship Id="rId107" Type="http://schemas.openxmlformats.org/officeDocument/2006/relationships/image" Target="../media/image1726.png"/><Relationship Id="rId289" Type="http://schemas.openxmlformats.org/officeDocument/2006/relationships/customXml" Target="../ink/ink1818.xml"/><Relationship Id="rId11" Type="http://schemas.openxmlformats.org/officeDocument/2006/relationships/image" Target="../media/image1678.png"/><Relationship Id="rId53" Type="http://schemas.openxmlformats.org/officeDocument/2006/relationships/image" Target="../media/image1699.png"/><Relationship Id="rId149" Type="http://schemas.openxmlformats.org/officeDocument/2006/relationships/image" Target="../media/image1747.png"/><Relationship Id="rId314" Type="http://schemas.openxmlformats.org/officeDocument/2006/relationships/image" Target="../media/image1828.png"/><Relationship Id="rId95" Type="http://schemas.openxmlformats.org/officeDocument/2006/relationships/image" Target="../media/image1720.png"/><Relationship Id="rId160" Type="http://schemas.openxmlformats.org/officeDocument/2006/relationships/customXml" Target="../ink/ink1753.xml"/><Relationship Id="rId216" Type="http://schemas.openxmlformats.org/officeDocument/2006/relationships/customXml" Target="../ink/ink1781.xml"/><Relationship Id="rId258" Type="http://schemas.openxmlformats.org/officeDocument/2006/relationships/image" Target="../media/image1800.png"/><Relationship Id="rId22" Type="http://schemas.openxmlformats.org/officeDocument/2006/relationships/customXml" Target="../ink/ink1684.xml"/><Relationship Id="rId64" Type="http://schemas.openxmlformats.org/officeDocument/2006/relationships/customXml" Target="../ink/ink1705.xml"/><Relationship Id="rId118" Type="http://schemas.openxmlformats.org/officeDocument/2006/relationships/customXml" Target="../ink/ink1732.xml"/><Relationship Id="rId325" Type="http://schemas.openxmlformats.org/officeDocument/2006/relationships/customXml" Target="../ink/ink1836.xml"/><Relationship Id="rId171" Type="http://schemas.openxmlformats.org/officeDocument/2006/relationships/image" Target="../media/image1758.png"/><Relationship Id="rId227" Type="http://schemas.openxmlformats.org/officeDocument/2006/relationships/image" Target="../media/image1785.png"/><Relationship Id="rId269" Type="http://schemas.openxmlformats.org/officeDocument/2006/relationships/customXml" Target="../ink/ink1808.xml"/><Relationship Id="rId33" Type="http://schemas.openxmlformats.org/officeDocument/2006/relationships/image" Target="../media/image1689.png"/><Relationship Id="rId129" Type="http://schemas.openxmlformats.org/officeDocument/2006/relationships/image" Target="../media/image1737.png"/><Relationship Id="rId280" Type="http://schemas.openxmlformats.org/officeDocument/2006/relationships/image" Target="../media/image1811.png"/><Relationship Id="rId336" Type="http://schemas.openxmlformats.org/officeDocument/2006/relationships/image" Target="../media/image1839.png"/><Relationship Id="rId75" Type="http://schemas.openxmlformats.org/officeDocument/2006/relationships/image" Target="../media/image1710.png"/><Relationship Id="rId140" Type="http://schemas.openxmlformats.org/officeDocument/2006/relationships/customXml" Target="../ink/ink1743.xml"/><Relationship Id="rId182" Type="http://schemas.openxmlformats.org/officeDocument/2006/relationships/customXml" Target="../ink/ink1764.xml"/><Relationship Id="rId6" Type="http://schemas.openxmlformats.org/officeDocument/2006/relationships/customXml" Target="../ink/ink1676.xml"/><Relationship Id="rId238" Type="http://schemas.openxmlformats.org/officeDocument/2006/relationships/customXml" Target="../ink/ink1792.xml"/><Relationship Id="rId291" Type="http://schemas.openxmlformats.org/officeDocument/2006/relationships/customXml" Target="../ink/ink1819.xml"/><Relationship Id="rId305" Type="http://schemas.openxmlformats.org/officeDocument/2006/relationships/customXml" Target="../ink/ink1826.xml"/><Relationship Id="rId44" Type="http://schemas.openxmlformats.org/officeDocument/2006/relationships/customXml" Target="../ink/ink1695.xml"/><Relationship Id="rId86" Type="http://schemas.openxmlformats.org/officeDocument/2006/relationships/customXml" Target="../ink/ink1716.xml"/><Relationship Id="rId151" Type="http://schemas.openxmlformats.org/officeDocument/2006/relationships/image" Target="../media/image1748.png"/><Relationship Id="rId193" Type="http://schemas.openxmlformats.org/officeDocument/2006/relationships/image" Target="../media/image1769.png"/><Relationship Id="rId207" Type="http://schemas.openxmlformats.org/officeDocument/2006/relationships/image" Target="../media/image1775.png"/><Relationship Id="rId249" Type="http://schemas.openxmlformats.org/officeDocument/2006/relationships/image" Target="../media/image1796.png"/><Relationship Id="rId13" Type="http://schemas.openxmlformats.org/officeDocument/2006/relationships/image" Target="../media/image1679.png"/><Relationship Id="rId109" Type="http://schemas.openxmlformats.org/officeDocument/2006/relationships/image" Target="../media/image1727.png"/><Relationship Id="rId260" Type="http://schemas.openxmlformats.org/officeDocument/2006/relationships/image" Target="../media/image1801.png"/><Relationship Id="rId316" Type="http://schemas.openxmlformats.org/officeDocument/2006/relationships/image" Target="../media/image1829.png"/><Relationship Id="rId55" Type="http://schemas.openxmlformats.org/officeDocument/2006/relationships/image" Target="../media/image1700.png"/><Relationship Id="rId97" Type="http://schemas.openxmlformats.org/officeDocument/2006/relationships/image" Target="../media/image1721.png"/><Relationship Id="rId120" Type="http://schemas.openxmlformats.org/officeDocument/2006/relationships/customXml" Target="../ink/ink1733.xml"/><Relationship Id="rId162" Type="http://schemas.openxmlformats.org/officeDocument/2006/relationships/customXml" Target="../ink/ink1754.xml"/><Relationship Id="rId218" Type="http://schemas.openxmlformats.org/officeDocument/2006/relationships/customXml" Target="../ink/ink1782.xml"/><Relationship Id="rId271" Type="http://schemas.openxmlformats.org/officeDocument/2006/relationships/customXml" Target="../ink/ink18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.xml"/><Relationship Id="rId21" Type="http://schemas.openxmlformats.org/officeDocument/2006/relationships/customXml" Target="../ink/ink19.xml"/><Relationship Id="rId42" Type="http://schemas.openxmlformats.org/officeDocument/2006/relationships/image" Target="../media/image31.png"/><Relationship Id="rId63" Type="http://schemas.openxmlformats.org/officeDocument/2006/relationships/customXml" Target="../ink/ink40.xml"/><Relationship Id="rId84" Type="http://schemas.openxmlformats.org/officeDocument/2006/relationships/image" Target="../media/image52.png"/><Relationship Id="rId138" Type="http://schemas.openxmlformats.org/officeDocument/2006/relationships/image" Target="../media/image79.png"/><Relationship Id="rId159" Type="http://schemas.openxmlformats.org/officeDocument/2006/relationships/customXml" Target="../ink/ink88.xml"/><Relationship Id="rId170" Type="http://schemas.openxmlformats.org/officeDocument/2006/relationships/image" Target="../media/image95.png"/><Relationship Id="rId191" Type="http://schemas.openxmlformats.org/officeDocument/2006/relationships/customXml" Target="../ink/ink104.xml"/><Relationship Id="rId205" Type="http://schemas.openxmlformats.org/officeDocument/2006/relationships/customXml" Target="../ink/ink111.xml"/><Relationship Id="rId226" Type="http://schemas.openxmlformats.org/officeDocument/2006/relationships/image" Target="../media/image123.png"/><Relationship Id="rId107" Type="http://schemas.openxmlformats.org/officeDocument/2006/relationships/customXml" Target="../ink/ink62.xml"/><Relationship Id="rId11" Type="http://schemas.openxmlformats.org/officeDocument/2006/relationships/customXml" Target="../ink/ink14.xml"/><Relationship Id="rId32" Type="http://schemas.openxmlformats.org/officeDocument/2006/relationships/image" Target="../media/image26.png"/><Relationship Id="rId53" Type="http://schemas.openxmlformats.org/officeDocument/2006/relationships/customXml" Target="../ink/ink35.xml"/><Relationship Id="rId74" Type="http://schemas.openxmlformats.org/officeDocument/2006/relationships/image" Target="../media/image47.png"/><Relationship Id="rId128" Type="http://schemas.openxmlformats.org/officeDocument/2006/relationships/image" Target="../media/image74.png"/><Relationship Id="rId149" Type="http://schemas.openxmlformats.org/officeDocument/2006/relationships/customXml" Target="../ink/ink83.xml"/><Relationship Id="rId5" Type="http://schemas.openxmlformats.org/officeDocument/2006/relationships/customXml" Target="../ink/ink11.xml"/><Relationship Id="rId95" Type="http://schemas.openxmlformats.org/officeDocument/2006/relationships/customXml" Target="../ink/ink56.xml"/><Relationship Id="rId160" Type="http://schemas.openxmlformats.org/officeDocument/2006/relationships/image" Target="../media/image90.png"/><Relationship Id="rId181" Type="http://schemas.openxmlformats.org/officeDocument/2006/relationships/customXml" Target="../ink/ink99.xml"/><Relationship Id="rId216" Type="http://schemas.openxmlformats.org/officeDocument/2006/relationships/image" Target="../media/image118.png"/><Relationship Id="rId237" Type="http://schemas.openxmlformats.org/officeDocument/2006/relationships/customXml" Target="../ink/ink127.xml"/><Relationship Id="rId22" Type="http://schemas.openxmlformats.org/officeDocument/2006/relationships/image" Target="../media/image21.png"/><Relationship Id="rId43" Type="http://schemas.openxmlformats.org/officeDocument/2006/relationships/customXml" Target="../ink/ink30.xml"/><Relationship Id="rId64" Type="http://schemas.openxmlformats.org/officeDocument/2006/relationships/image" Target="../media/image42.png"/><Relationship Id="rId118" Type="http://schemas.openxmlformats.org/officeDocument/2006/relationships/image" Target="../media/image69.png"/><Relationship Id="rId139" Type="http://schemas.openxmlformats.org/officeDocument/2006/relationships/customXml" Target="../ink/ink78.xml"/><Relationship Id="rId85" Type="http://schemas.openxmlformats.org/officeDocument/2006/relationships/customXml" Target="../ink/ink51.xml"/><Relationship Id="rId150" Type="http://schemas.openxmlformats.org/officeDocument/2006/relationships/image" Target="../media/image85.png"/><Relationship Id="rId171" Type="http://schemas.openxmlformats.org/officeDocument/2006/relationships/customXml" Target="../ink/ink94.xml"/><Relationship Id="rId192" Type="http://schemas.openxmlformats.org/officeDocument/2006/relationships/image" Target="../media/image106.png"/><Relationship Id="rId206" Type="http://schemas.openxmlformats.org/officeDocument/2006/relationships/image" Target="../media/image113.png"/><Relationship Id="rId227" Type="http://schemas.openxmlformats.org/officeDocument/2006/relationships/customXml" Target="../ink/ink122.xml"/><Relationship Id="rId12" Type="http://schemas.openxmlformats.org/officeDocument/2006/relationships/image" Target="../media/image16.png"/><Relationship Id="rId33" Type="http://schemas.openxmlformats.org/officeDocument/2006/relationships/customXml" Target="../ink/ink25.xml"/><Relationship Id="rId108" Type="http://schemas.openxmlformats.org/officeDocument/2006/relationships/image" Target="../media/image64.png"/><Relationship Id="rId129" Type="http://schemas.openxmlformats.org/officeDocument/2006/relationships/customXml" Target="../ink/ink73.xml"/><Relationship Id="rId54" Type="http://schemas.openxmlformats.org/officeDocument/2006/relationships/image" Target="../media/image37.png"/><Relationship Id="rId75" Type="http://schemas.openxmlformats.org/officeDocument/2006/relationships/customXml" Target="../ink/ink46.xml"/><Relationship Id="rId96" Type="http://schemas.openxmlformats.org/officeDocument/2006/relationships/image" Target="../media/image58.png"/><Relationship Id="rId140" Type="http://schemas.openxmlformats.org/officeDocument/2006/relationships/image" Target="../media/image80.png"/><Relationship Id="rId161" Type="http://schemas.openxmlformats.org/officeDocument/2006/relationships/customXml" Target="../ink/ink89.xml"/><Relationship Id="rId182" Type="http://schemas.openxmlformats.org/officeDocument/2006/relationships/image" Target="../media/image101.png"/><Relationship Id="rId217" Type="http://schemas.openxmlformats.org/officeDocument/2006/relationships/customXml" Target="../ink/ink117.xml"/><Relationship Id="rId6" Type="http://schemas.openxmlformats.org/officeDocument/2006/relationships/image" Target="../media/image13.png"/><Relationship Id="rId238" Type="http://schemas.openxmlformats.org/officeDocument/2006/relationships/image" Target="../media/image129.png"/><Relationship Id="rId23" Type="http://schemas.openxmlformats.org/officeDocument/2006/relationships/customXml" Target="../ink/ink20.xml"/><Relationship Id="rId119" Type="http://schemas.openxmlformats.org/officeDocument/2006/relationships/customXml" Target="../ink/ink68.xml"/><Relationship Id="rId44" Type="http://schemas.openxmlformats.org/officeDocument/2006/relationships/image" Target="../media/image32.png"/><Relationship Id="rId65" Type="http://schemas.openxmlformats.org/officeDocument/2006/relationships/customXml" Target="../ink/ink41.xml"/><Relationship Id="rId86" Type="http://schemas.openxmlformats.org/officeDocument/2006/relationships/image" Target="../media/image53.png"/><Relationship Id="rId130" Type="http://schemas.openxmlformats.org/officeDocument/2006/relationships/image" Target="../media/image75.png"/><Relationship Id="rId151" Type="http://schemas.openxmlformats.org/officeDocument/2006/relationships/customXml" Target="../ink/ink84.xml"/><Relationship Id="rId172" Type="http://schemas.openxmlformats.org/officeDocument/2006/relationships/image" Target="../media/image96.png"/><Relationship Id="rId193" Type="http://schemas.openxmlformats.org/officeDocument/2006/relationships/customXml" Target="../ink/ink105.xml"/><Relationship Id="rId207" Type="http://schemas.openxmlformats.org/officeDocument/2006/relationships/customXml" Target="../ink/ink112.xml"/><Relationship Id="rId228" Type="http://schemas.openxmlformats.org/officeDocument/2006/relationships/image" Target="../media/image124.png"/><Relationship Id="rId13" Type="http://schemas.openxmlformats.org/officeDocument/2006/relationships/customXml" Target="../ink/ink15.xml"/><Relationship Id="rId109" Type="http://schemas.openxmlformats.org/officeDocument/2006/relationships/customXml" Target="../ink/ink63.xml"/><Relationship Id="rId34" Type="http://schemas.openxmlformats.org/officeDocument/2006/relationships/image" Target="../media/image27.png"/><Relationship Id="rId55" Type="http://schemas.openxmlformats.org/officeDocument/2006/relationships/customXml" Target="../ink/ink36.xml"/><Relationship Id="rId76" Type="http://schemas.openxmlformats.org/officeDocument/2006/relationships/image" Target="../media/image48.png"/><Relationship Id="rId97" Type="http://schemas.openxmlformats.org/officeDocument/2006/relationships/customXml" Target="../ink/ink57.xml"/><Relationship Id="rId120" Type="http://schemas.openxmlformats.org/officeDocument/2006/relationships/image" Target="../media/image70.png"/><Relationship Id="rId141" Type="http://schemas.openxmlformats.org/officeDocument/2006/relationships/customXml" Target="../ink/ink79.xml"/><Relationship Id="rId7" Type="http://schemas.openxmlformats.org/officeDocument/2006/relationships/customXml" Target="../ink/ink12.xml"/><Relationship Id="rId162" Type="http://schemas.openxmlformats.org/officeDocument/2006/relationships/image" Target="../media/image91.png"/><Relationship Id="rId183" Type="http://schemas.openxmlformats.org/officeDocument/2006/relationships/customXml" Target="../ink/ink100.xml"/><Relationship Id="rId218" Type="http://schemas.openxmlformats.org/officeDocument/2006/relationships/image" Target="../media/image119.png"/><Relationship Id="rId239" Type="http://schemas.openxmlformats.org/officeDocument/2006/relationships/customXml" Target="../ink/ink128.xml"/><Relationship Id="rId24" Type="http://schemas.openxmlformats.org/officeDocument/2006/relationships/image" Target="../media/image22.png"/><Relationship Id="rId45" Type="http://schemas.openxmlformats.org/officeDocument/2006/relationships/customXml" Target="../ink/ink31.xml"/><Relationship Id="rId66" Type="http://schemas.openxmlformats.org/officeDocument/2006/relationships/image" Target="../media/image43.png"/><Relationship Id="rId87" Type="http://schemas.openxmlformats.org/officeDocument/2006/relationships/customXml" Target="../ink/ink52.xml"/><Relationship Id="rId110" Type="http://schemas.openxmlformats.org/officeDocument/2006/relationships/image" Target="../media/image65.png"/><Relationship Id="rId131" Type="http://schemas.openxmlformats.org/officeDocument/2006/relationships/customXml" Target="../ink/ink74.xml"/><Relationship Id="rId152" Type="http://schemas.openxmlformats.org/officeDocument/2006/relationships/image" Target="../media/image86.png"/><Relationship Id="rId173" Type="http://schemas.openxmlformats.org/officeDocument/2006/relationships/customXml" Target="../ink/ink95.xml"/><Relationship Id="rId194" Type="http://schemas.openxmlformats.org/officeDocument/2006/relationships/image" Target="../media/image107.png"/><Relationship Id="rId208" Type="http://schemas.openxmlformats.org/officeDocument/2006/relationships/image" Target="../media/image114.png"/><Relationship Id="rId229" Type="http://schemas.openxmlformats.org/officeDocument/2006/relationships/customXml" Target="../ink/ink123.xml"/><Relationship Id="rId240" Type="http://schemas.openxmlformats.org/officeDocument/2006/relationships/image" Target="../media/image130.png"/><Relationship Id="rId14" Type="http://schemas.openxmlformats.org/officeDocument/2006/relationships/image" Target="../media/image17.png"/><Relationship Id="rId35" Type="http://schemas.openxmlformats.org/officeDocument/2006/relationships/customXml" Target="../ink/ink26.xml"/><Relationship Id="rId56" Type="http://schemas.openxmlformats.org/officeDocument/2006/relationships/image" Target="../media/image38.png"/><Relationship Id="rId77" Type="http://schemas.openxmlformats.org/officeDocument/2006/relationships/customXml" Target="../ink/ink47.xml"/><Relationship Id="rId100" Type="http://schemas.openxmlformats.org/officeDocument/2006/relationships/image" Target="../media/image60.png"/><Relationship Id="rId8" Type="http://schemas.openxmlformats.org/officeDocument/2006/relationships/image" Target="../media/image14.png"/><Relationship Id="rId98" Type="http://schemas.openxmlformats.org/officeDocument/2006/relationships/image" Target="../media/image59.png"/><Relationship Id="rId121" Type="http://schemas.openxmlformats.org/officeDocument/2006/relationships/customXml" Target="../ink/ink69.xml"/><Relationship Id="rId142" Type="http://schemas.openxmlformats.org/officeDocument/2006/relationships/image" Target="../media/image81.png"/><Relationship Id="rId163" Type="http://schemas.openxmlformats.org/officeDocument/2006/relationships/customXml" Target="../ink/ink90.xml"/><Relationship Id="rId184" Type="http://schemas.openxmlformats.org/officeDocument/2006/relationships/image" Target="../media/image102.png"/><Relationship Id="rId219" Type="http://schemas.openxmlformats.org/officeDocument/2006/relationships/customXml" Target="../ink/ink118.xml"/><Relationship Id="rId230" Type="http://schemas.openxmlformats.org/officeDocument/2006/relationships/image" Target="../media/image125.png"/><Relationship Id="rId25" Type="http://schemas.openxmlformats.org/officeDocument/2006/relationships/customXml" Target="../ink/ink21.xml"/><Relationship Id="rId46" Type="http://schemas.openxmlformats.org/officeDocument/2006/relationships/image" Target="../media/image33.png"/><Relationship Id="rId67" Type="http://schemas.openxmlformats.org/officeDocument/2006/relationships/customXml" Target="../ink/ink42.xml"/><Relationship Id="rId88" Type="http://schemas.openxmlformats.org/officeDocument/2006/relationships/image" Target="../media/image54.png"/><Relationship Id="rId111" Type="http://schemas.openxmlformats.org/officeDocument/2006/relationships/customXml" Target="../ink/ink64.xml"/><Relationship Id="rId132" Type="http://schemas.openxmlformats.org/officeDocument/2006/relationships/image" Target="../media/image76.png"/><Relationship Id="rId153" Type="http://schemas.openxmlformats.org/officeDocument/2006/relationships/customXml" Target="../ink/ink85.xml"/><Relationship Id="rId174" Type="http://schemas.openxmlformats.org/officeDocument/2006/relationships/image" Target="../media/image97.png"/><Relationship Id="rId195" Type="http://schemas.openxmlformats.org/officeDocument/2006/relationships/customXml" Target="../ink/ink106.xml"/><Relationship Id="rId209" Type="http://schemas.openxmlformats.org/officeDocument/2006/relationships/customXml" Target="../ink/ink113.xml"/><Relationship Id="rId220" Type="http://schemas.openxmlformats.org/officeDocument/2006/relationships/image" Target="../media/image120.png"/><Relationship Id="rId241" Type="http://schemas.openxmlformats.org/officeDocument/2006/relationships/customXml" Target="../ink/ink129.xml"/><Relationship Id="rId15" Type="http://schemas.openxmlformats.org/officeDocument/2006/relationships/customXml" Target="../ink/ink16.xml"/><Relationship Id="rId36" Type="http://schemas.openxmlformats.org/officeDocument/2006/relationships/image" Target="../media/image28.png"/><Relationship Id="rId57" Type="http://schemas.openxmlformats.org/officeDocument/2006/relationships/customXml" Target="../ink/ink37.xml"/><Relationship Id="rId10" Type="http://schemas.openxmlformats.org/officeDocument/2006/relationships/image" Target="../media/image15.png"/><Relationship Id="rId31" Type="http://schemas.openxmlformats.org/officeDocument/2006/relationships/customXml" Target="../ink/ink24.xml"/><Relationship Id="rId52" Type="http://schemas.openxmlformats.org/officeDocument/2006/relationships/image" Target="../media/image36.png"/><Relationship Id="rId73" Type="http://schemas.openxmlformats.org/officeDocument/2006/relationships/customXml" Target="../ink/ink45.xml"/><Relationship Id="rId78" Type="http://schemas.openxmlformats.org/officeDocument/2006/relationships/image" Target="../media/image49.png"/><Relationship Id="rId94" Type="http://schemas.openxmlformats.org/officeDocument/2006/relationships/image" Target="../media/image57.png"/><Relationship Id="rId99" Type="http://schemas.openxmlformats.org/officeDocument/2006/relationships/customXml" Target="../ink/ink58.xml"/><Relationship Id="rId101" Type="http://schemas.openxmlformats.org/officeDocument/2006/relationships/customXml" Target="../ink/ink59.xml"/><Relationship Id="rId122" Type="http://schemas.openxmlformats.org/officeDocument/2006/relationships/image" Target="../media/image71.png"/><Relationship Id="rId143" Type="http://schemas.openxmlformats.org/officeDocument/2006/relationships/customXml" Target="../ink/ink80.xml"/><Relationship Id="rId148" Type="http://schemas.openxmlformats.org/officeDocument/2006/relationships/image" Target="../media/image84.png"/><Relationship Id="rId164" Type="http://schemas.openxmlformats.org/officeDocument/2006/relationships/image" Target="../media/image92.png"/><Relationship Id="rId169" Type="http://schemas.openxmlformats.org/officeDocument/2006/relationships/customXml" Target="../ink/ink93.xml"/><Relationship Id="rId185" Type="http://schemas.openxmlformats.org/officeDocument/2006/relationships/customXml" Target="../ink/ink101.xml"/><Relationship Id="rId4" Type="http://schemas.openxmlformats.org/officeDocument/2006/relationships/image" Target="../media/image12.png"/><Relationship Id="rId9" Type="http://schemas.openxmlformats.org/officeDocument/2006/relationships/customXml" Target="../ink/ink13.xml"/><Relationship Id="rId180" Type="http://schemas.openxmlformats.org/officeDocument/2006/relationships/image" Target="../media/image100.png"/><Relationship Id="rId210" Type="http://schemas.openxmlformats.org/officeDocument/2006/relationships/image" Target="../media/image115.png"/><Relationship Id="rId215" Type="http://schemas.openxmlformats.org/officeDocument/2006/relationships/customXml" Target="../ink/ink116.xml"/><Relationship Id="rId236" Type="http://schemas.openxmlformats.org/officeDocument/2006/relationships/image" Target="../media/image128.png"/><Relationship Id="rId26" Type="http://schemas.openxmlformats.org/officeDocument/2006/relationships/image" Target="../media/image23.png"/><Relationship Id="rId231" Type="http://schemas.openxmlformats.org/officeDocument/2006/relationships/customXml" Target="../ink/ink124.xml"/><Relationship Id="rId47" Type="http://schemas.openxmlformats.org/officeDocument/2006/relationships/customXml" Target="../ink/ink32.xml"/><Relationship Id="rId68" Type="http://schemas.openxmlformats.org/officeDocument/2006/relationships/image" Target="../media/image44.png"/><Relationship Id="rId89" Type="http://schemas.openxmlformats.org/officeDocument/2006/relationships/customXml" Target="../ink/ink53.xml"/><Relationship Id="rId112" Type="http://schemas.openxmlformats.org/officeDocument/2006/relationships/image" Target="../media/image66.png"/><Relationship Id="rId133" Type="http://schemas.openxmlformats.org/officeDocument/2006/relationships/customXml" Target="../ink/ink75.xml"/><Relationship Id="rId154" Type="http://schemas.openxmlformats.org/officeDocument/2006/relationships/image" Target="../media/image87.png"/><Relationship Id="rId175" Type="http://schemas.openxmlformats.org/officeDocument/2006/relationships/customXml" Target="../ink/ink96.xml"/><Relationship Id="rId196" Type="http://schemas.openxmlformats.org/officeDocument/2006/relationships/image" Target="../media/image108.png"/><Relationship Id="rId200" Type="http://schemas.openxmlformats.org/officeDocument/2006/relationships/image" Target="../media/image110.png"/><Relationship Id="rId16" Type="http://schemas.openxmlformats.org/officeDocument/2006/relationships/image" Target="../media/image18.png"/><Relationship Id="rId221" Type="http://schemas.openxmlformats.org/officeDocument/2006/relationships/customXml" Target="../ink/ink119.xml"/><Relationship Id="rId242" Type="http://schemas.openxmlformats.org/officeDocument/2006/relationships/image" Target="../media/image131.png"/><Relationship Id="rId37" Type="http://schemas.openxmlformats.org/officeDocument/2006/relationships/customXml" Target="../ink/ink27.xml"/><Relationship Id="rId58" Type="http://schemas.openxmlformats.org/officeDocument/2006/relationships/image" Target="../media/image39.png"/><Relationship Id="rId79" Type="http://schemas.openxmlformats.org/officeDocument/2006/relationships/customXml" Target="../ink/ink48.xml"/><Relationship Id="rId102" Type="http://schemas.openxmlformats.org/officeDocument/2006/relationships/image" Target="../media/image61.png"/><Relationship Id="rId123" Type="http://schemas.openxmlformats.org/officeDocument/2006/relationships/customXml" Target="../ink/ink70.xml"/><Relationship Id="rId144" Type="http://schemas.openxmlformats.org/officeDocument/2006/relationships/image" Target="../media/image82.png"/><Relationship Id="rId90" Type="http://schemas.openxmlformats.org/officeDocument/2006/relationships/image" Target="../media/image55.png"/><Relationship Id="rId165" Type="http://schemas.openxmlformats.org/officeDocument/2006/relationships/customXml" Target="../ink/ink91.xml"/><Relationship Id="rId186" Type="http://schemas.openxmlformats.org/officeDocument/2006/relationships/image" Target="../media/image103.png"/><Relationship Id="rId211" Type="http://schemas.openxmlformats.org/officeDocument/2006/relationships/customXml" Target="../ink/ink114.xml"/><Relationship Id="rId232" Type="http://schemas.openxmlformats.org/officeDocument/2006/relationships/image" Target="../media/image126.png"/><Relationship Id="rId27" Type="http://schemas.openxmlformats.org/officeDocument/2006/relationships/customXml" Target="../ink/ink22.xml"/><Relationship Id="rId48" Type="http://schemas.openxmlformats.org/officeDocument/2006/relationships/image" Target="../media/image34.png"/><Relationship Id="rId69" Type="http://schemas.openxmlformats.org/officeDocument/2006/relationships/customXml" Target="../ink/ink43.xml"/><Relationship Id="rId113" Type="http://schemas.openxmlformats.org/officeDocument/2006/relationships/customXml" Target="../ink/ink65.xml"/><Relationship Id="rId134" Type="http://schemas.openxmlformats.org/officeDocument/2006/relationships/image" Target="../media/image77.png"/><Relationship Id="rId80" Type="http://schemas.openxmlformats.org/officeDocument/2006/relationships/image" Target="../media/image50.png"/><Relationship Id="rId155" Type="http://schemas.openxmlformats.org/officeDocument/2006/relationships/customXml" Target="../ink/ink86.xml"/><Relationship Id="rId176" Type="http://schemas.openxmlformats.org/officeDocument/2006/relationships/image" Target="../media/image98.png"/><Relationship Id="rId197" Type="http://schemas.openxmlformats.org/officeDocument/2006/relationships/customXml" Target="../ink/ink107.xml"/><Relationship Id="rId201" Type="http://schemas.openxmlformats.org/officeDocument/2006/relationships/customXml" Target="../ink/ink109.xml"/><Relationship Id="rId222" Type="http://schemas.openxmlformats.org/officeDocument/2006/relationships/image" Target="../media/image121.png"/><Relationship Id="rId243" Type="http://schemas.openxmlformats.org/officeDocument/2006/relationships/customXml" Target="../ink/ink130.xml"/><Relationship Id="rId17" Type="http://schemas.openxmlformats.org/officeDocument/2006/relationships/customXml" Target="../ink/ink17.xml"/><Relationship Id="rId38" Type="http://schemas.openxmlformats.org/officeDocument/2006/relationships/image" Target="../media/image29.png"/><Relationship Id="rId59" Type="http://schemas.openxmlformats.org/officeDocument/2006/relationships/customXml" Target="../ink/ink38.xml"/><Relationship Id="rId103" Type="http://schemas.openxmlformats.org/officeDocument/2006/relationships/customXml" Target="../ink/ink60.xml"/><Relationship Id="rId124" Type="http://schemas.openxmlformats.org/officeDocument/2006/relationships/image" Target="../media/image72.png"/><Relationship Id="rId70" Type="http://schemas.openxmlformats.org/officeDocument/2006/relationships/image" Target="../media/image45.png"/><Relationship Id="rId91" Type="http://schemas.openxmlformats.org/officeDocument/2006/relationships/customXml" Target="../ink/ink54.xml"/><Relationship Id="rId145" Type="http://schemas.openxmlformats.org/officeDocument/2006/relationships/customXml" Target="../ink/ink81.xml"/><Relationship Id="rId166" Type="http://schemas.openxmlformats.org/officeDocument/2006/relationships/image" Target="../media/image93.png"/><Relationship Id="rId187" Type="http://schemas.openxmlformats.org/officeDocument/2006/relationships/customXml" Target="../ink/ink10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.png"/><Relationship Id="rId233" Type="http://schemas.openxmlformats.org/officeDocument/2006/relationships/customXml" Target="../ink/ink125.xml"/><Relationship Id="rId28" Type="http://schemas.openxmlformats.org/officeDocument/2006/relationships/image" Target="../media/image24.png"/><Relationship Id="rId49" Type="http://schemas.openxmlformats.org/officeDocument/2006/relationships/customXml" Target="../ink/ink33.xml"/><Relationship Id="rId114" Type="http://schemas.openxmlformats.org/officeDocument/2006/relationships/image" Target="../media/image67.png"/><Relationship Id="rId60" Type="http://schemas.openxmlformats.org/officeDocument/2006/relationships/image" Target="../media/image40.png"/><Relationship Id="rId81" Type="http://schemas.openxmlformats.org/officeDocument/2006/relationships/customXml" Target="../ink/ink49.xml"/><Relationship Id="rId135" Type="http://schemas.openxmlformats.org/officeDocument/2006/relationships/customXml" Target="../ink/ink76.xml"/><Relationship Id="rId156" Type="http://schemas.openxmlformats.org/officeDocument/2006/relationships/image" Target="../media/image88.png"/><Relationship Id="rId177" Type="http://schemas.openxmlformats.org/officeDocument/2006/relationships/customXml" Target="../ink/ink97.xml"/><Relationship Id="rId198" Type="http://schemas.openxmlformats.org/officeDocument/2006/relationships/image" Target="../media/image109.png"/><Relationship Id="rId202" Type="http://schemas.openxmlformats.org/officeDocument/2006/relationships/image" Target="../media/image111.png"/><Relationship Id="rId223" Type="http://schemas.openxmlformats.org/officeDocument/2006/relationships/customXml" Target="../ink/ink120.xml"/><Relationship Id="rId244" Type="http://schemas.openxmlformats.org/officeDocument/2006/relationships/image" Target="../media/image132.png"/><Relationship Id="rId18" Type="http://schemas.openxmlformats.org/officeDocument/2006/relationships/image" Target="../media/image19.png"/><Relationship Id="rId39" Type="http://schemas.openxmlformats.org/officeDocument/2006/relationships/customXml" Target="../ink/ink28.xml"/><Relationship Id="rId50" Type="http://schemas.openxmlformats.org/officeDocument/2006/relationships/image" Target="../media/image35.png"/><Relationship Id="rId104" Type="http://schemas.openxmlformats.org/officeDocument/2006/relationships/image" Target="../media/image62.png"/><Relationship Id="rId125" Type="http://schemas.openxmlformats.org/officeDocument/2006/relationships/customXml" Target="../ink/ink71.xml"/><Relationship Id="rId146" Type="http://schemas.openxmlformats.org/officeDocument/2006/relationships/image" Target="../media/image83.png"/><Relationship Id="rId167" Type="http://schemas.openxmlformats.org/officeDocument/2006/relationships/customXml" Target="../ink/ink92.xml"/><Relationship Id="rId188" Type="http://schemas.openxmlformats.org/officeDocument/2006/relationships/image" Target="../media/image104.png"/><Relationship Id="rId71" Type="http://schemas.openxmlformats.org/officeDocument/2006/relationships/customXml" Target="../ink/ink44.xml"/><Relationship Id="rId92" Type="http://schemas.openxmlformats.org/officeDocument/2006/relationships/image" Target="../media/image56.png"/><Relationship Id="rId213" Type="http://schemas.openxmlformats.org/officeDocument/2006/relationships/customXml" Target="../ink/ink115.xml"/><Relationship Id="rId234" Type="http://schemas.openxmlformats.org/officeDocument/2006/relationships/image" Target="../media/image127.png"/><Relationship Id="rId2" Type="http://schemas.openxmlformats.org/officeDocument/2006/relationships/image" Target="../media/image11.png"/><Relationship Id="rId29" Type="http://schemas.openxmlformats.org/officeDocument/2006/relationships/customXml" Target="../ink/ink23.xml"/><Relationship Id="rId40" Type="http://schemas.openxmlformats.org/officeDocument/2006/relationships/image" Target="../media/image30.png"/><Relationship Id="rId115" Type="http://schemas.openxmlformats.org/officeDocument/2006/relationships/customXml" Target="../ink/ink66.xml"/><Relationship Id="rId136" Type="http://schemas.openxmlformats.org/officeDocument/2006/relationships/image" Target="../media/image78.png"/><Relationship Id="rId157" Type="http://schemas.openxmlformats.org/officeDocument/2006/relationships/customXml" Target="../ink/ink87.xml"/><Relationship Id="rId178" Type="http://schemas.openxmlformats.org/officeDocument/2006/relationships/image" Target="../media/image99.png"/><Relationship Id="rId61" Type="http://schemas.openxmlformats.org/officeDocument/2006/relationships/customXml" Target="../ink/ink39.xml"/><Relationship Id="rId82" Type="http://schemas.openxmlformats.org/officeDocument/2006/relationships/image" Target="../media/image51.png"/><Relationship Id="rId199" Type="http://schemas.openxmlformats.org/officeDocument/2006/relationships/customXml" Target="../ink/ink108.xml"/><Relationship Id="rId203" Type="http://schemas.openxmlformats.org/officeDocument/2006/relationships/customXml" Target="../ink/ink110.xml"/><Relationship Id="rId19" Type="http://schemas.openxmlformats.org/officeDocument/2006/relationships/customXml" Target="../ink/ink18.xml"/><Relationship Id="rId224" Type="http://schemas.openxmlformats.org/officeDocument/2006/relationships/image" Target="../media/image122.png"/><Relationship Id="rId245" Type="http://schemas.openxmlformats.org/officeDocument/2006/relationships/customXml" Target="../ink/ink131.xml"/><Relationship Id="rId30" Type="http://schemas.openxmlformats.org/officeDocument/2006/relationships/image" Target="../media/image25.png"/><Relationship Id="rId105" Type="http://schemas.openxmlformats.org/officeDocument/2006/relationships/customXml" Target="../ink/ink61.xml"/><Relationship Id="rId126" Type="http://schemas.openxmlformats.org/officeDocument/2006/relationships/image" Target="../media/image73.png"/><Relationship Id="rId147" Type="http://schemas.openxmlformats.org/officeDocument/2006/relationships/customXml" Target="../ink/ink82.xml"/><Relationship Id="rId168" Type="http://schemas.openxmlformats.org/officeDocument/2006/relationships/image" Target="../media/image94.png"/><Relationship Id="rId51" Type="http://schemas.openxmlformats.org/officeDocument/2006/relationships/customXml" Target="../ink/ink34.xml"/><Relationship Id="rId72" Type="http://schemas.openxmlformats.org/officeDocument/2006/relationships/image" Target="../media/image46.png"/><Relationship Id="rId93" Type="http://schemas.openxmlformats.org/officeDocument/2006/relationships/customXml" Target="../ink/ink55.xml"/><Relationship Id="rId189" Type="http://schemas.openxmlformats.org/officeDocument/2006/relationships/customXml" Target="../ink/ink103.xml"/><Relationship Id="rId3" Type="http://schemas.openxmlformats.org/officeDocument/2006/relationships/customXml" Target="../ink/ink10.xml"/><Relationship Id="rId214" Type="http://schemas.openxmlformats.org/officeDocument/2006/relationships/image" Target="../media/image117.png"/><Relationship Id="rId235" Type="http://schemas.openxmlformats.org/officeDocument/2006/relationships/customXml" Target="../ink/ink126.xml"/><Relationship Id="rId116" Type="http://schemas.openxmlformats.org/officeDocument/2006/relationships/image" Target="../media/image68.png"/><Relationship Id="rId137" Type="http://schemas.openxmlformats.org/officeDocument/2006/relationships/customXml" Target="../ink/ink77.xml"/><Relationship Id="rId158" Type="http://schemas.openxmlformats.org/officeDocument/2006/relationships/image" Target="../media/image89.png"/><Relationship Id="rId20" Type="http://schemas.openxmlformats.org/officeDocument/2006/relationships/image" Target="../media/image20.png"/><Relationship Id="rId41" Type="http://schemas.openxmlformats.org/officeDocument/2006/relationships/customXml" Target="../ink/ink29.xml"/><Relationship Id="rId62" Type="http://schemas.openxmlformats.org/officeDocument/2006/relationships/image" Target="../media/image41.png"/><Relationship Id="rId83" Type="http://schemas.openxmlformats.org/officeDocument/2006/relationships/customXml" Target="../ink/ink50.xml"/><Relationship Id="rId179" Type="http://schemas.openxmlformats.org/officeDocument/2006/relationships/customXml" Target="../ink/ink98.xml"/><Relationship Id="rId190" Type="http://schemas.openxmlformats.org/officeDocument/2006/relationships/image" Target="../media/image105.png"/><Relationship Id="rId204" Type="http://schemas.openxmlformats.org/officeDocument/2006/relationships/image" Target="../media/image112.png"/><Relationship Id="rId225" Type="http://schemas.openxmlformats.org/officeDocument/2006/relationships/customXml" Target="../ink/ink121.xml"/><Relationship Id="rId246" Type="http://schemas.openxmlformats.org/officeDocument/2006/relationships/image" Target="../media/image133.png"/><Relationship Id="rId106" Type="http://schemas.openxmlformats.org/officeDocument/2006/relationships/image" Target="../media/image63.png"/><Relationship Id="rId127" Type="http://schemas.openxmlformats.org/officeDocument/2006/relationships/customXml" Target="../ink/ink7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6.xml"/><Relationship Id="rId18" Type="http://schemas.openxmlformats.org/officeDocument/2006/relationships/image" Target="../media/image141.png"/><Relationship Id="rId26" Type="http://schemas.openxmlformats.org/officeDocument/2006/relationships/image" Target="../media/image145.png"/><Relationship Id="rId39" Type="http://schemas.openxmlformats.org/officeDocument/2006/relationships/customXml" Target="../ink/ink149.xml"/><Relationship Id="rId21" Type="http://schemas.openxmlformats.org/officeDocument/2006/relationships/customXml" Target="../ink/ink140.xml"/><Relationship Id="rId34" Type="http://schemas.openxmlformats.org/officeDocument/2006/relationships/image" Target="../media/image149.png"/><Relationship Id="rId7" Type="http://schemas.openxmlformats.org/officeDocument/2006/relationships/customXml" Target="../ink/ink133.xml"/><Relationship Id="rId12" Type="http://schemas.openxmlformats.org/officeDocument/2006/relationships/image" Target="../media/image138.png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33" Type="http://schemas.openxmlformats.org/officeDocument/2006/relationships/customXml" Target="../ink/ink146.xml"/><Relationship Id="rId38" Type="http://schemas.openxmlformats.org/officeDocument/2006/relationships/image" Target="../media/image15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0.png"/><Relationship Id="rId20" Type="http://schemas.openxmlformats.org/officeDocument/2006/relationships/image" Target="../media/image142.png"/><Relationship Id="rId29" Type="http://schemas.openxmlformats.org/officeDocument/2006/relationships/customXml" Target="../ink/ink14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5.png"/><Relationship Id="rId11" Type="http://schemas.openxmlformats.org/officeDocument/2006/relationships/customXml" Target="../ink/ink135.xml"/><Relationship Id="rId24" Type="http://schemas.openxmlformats.org/officeDocument/2006/relationships/image" Target="../media/image144.png"/><Relationship Id="rId32" Type="http://schemas.openxmlformats.org/officeDocument/2006/relationships/image" Target="../media/image148.png"/><Relationship Id="rId37" Type="http://schemas.openxmlformats.org/officeDocument/2006/relationships/customXml" Target="../ink/ink148.xml"/><Relationship Id="rId40" Type="http://schemas.openxmlformats.org/officeDocument/2006/relationships/image" Target="../media/image152.png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28" Type="http://schemas.openxmlformats.org/officeDocument/2006/relationships/image" Target="../media/image146.png"/><Relationship Id="rId36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customXml" Target="../ink/ink139.xml"/><Relationship Id="rId31" Type="http://schemas.openxmlformats.org/officeDocument/2006/relationships/customXml" Target="../ink/ink145.xml"/><Relationship Id="rId4" Type="http://schemas.openxmlformats.org/officeDocument/2006/relationships/image" Target="../media/image134.emf"/><Relationship Id="rId9" Type="http://schemas.openxmlformats.org/officeDocument/2006/relationships/customXml" Target="../ink/ink134.xml"/><Relationship Id="rId14" Type="http://schemas.openxmlformats.org/officeDocument/2006/relationships/image" Target="../media/image139.png"/><Relationship Id="rId22" Type="http://schemas.openxmlformats.org/officeDocument/2006/relationships/image" Target="../media/image143.png"/><Relationship Id="rId27" Type="http://schemas.openxmlformats.org/officeDocument/2006/relationships/customXml" Target="../ink/ink143.xml"/><Relationship Id="rId30" Type="http://schemas.openxmlformats.org/officeDocument/2006/relationships/image" Target="../media/image147.png"/><Relationship Id="rId35" Type="http://schemas.openxmlformats.org/officeDocument/2006/relationships/customXml" Target="../ink/ink147.xml"/><Relationship Id="rId8" Type="http://schemas.openxmlformats.org/officeDocument/2006/relationships/image" Target="../media/image136.png"/><Relationship Id="rId3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2.xml"/><Relationship Id="rId21" Type="http://schemas.openxmlformats.org/officeDocument/2006/relationships/image" Target="../media/image162.png"/><Relationship Id="rId42" Type="http://schemas.openxmlformats.org/officeDocument/2006/relationships/customXml" Target="../ink/ink170.xml"/><Relationship Id="rId47" Type="http://schemas.openxmlformats.org/officeDocument/2006/relationships/image" Target="../media/image175.png"/><Relationship Id="rId63" Type="http://schemas.openxmlformats.org/officeDocument/2006/relationships/image" Target="../media/image183.png"/><Relationship Id="rId68" Type="http://schemas.openxmlformats.org/officeDocument/2006/relationships/customXml" Target="../ink/ink183.xml"/><Relationship Id="rId84" Type="http://schemas.openxmlformats.org/officeDocument/2006/relationships/customXml" Target="../ink/ink191.xml"/><Relationship Id="rId89" Type="http://schemas.openxmlformats.org/officeDocument/2006/relationships/image" Target="../media/image196.png"/><Relationship Id="rId16" Type="http://schemas.openxmlformats.org/officeDocument/2006/relationships/customXml" Target="../ink/ink157.xml"/><Relationship Id="rId11" Type="http://schemas.openxmlformats.org/officeDocument/2006/relationships/image" Target="../media/image157.png"/><Relationship Id="rId32" Type="http://schemas.openxmlformats.org/officeDocument/2006/relationships/customXml" Target="../ink/ink165.xml"/><Relationship Id="rId37" Type="http://schemas.openxmlformats.org/officeDocument/2006/relationships/image" Target="../media/image170.png"/><Relationship Id="rId53" Type="http://schemas.openxmlformats.org/officeDocument/2006/relationships/image" Target="../media/image178.png"/><Relationship Id="rId58" Type="http://schemas.openxmlformats.org/officeDocument/2006/relationships/customXml" Target="../ink/ink178.xml"/><Relationship Id="rId74" Type="http://schemas.openxmlformats.org/officeDocument/2006/relationships/customXml" Target="../ink/ink186.xml"/><Relationship Id="rId79" Type="http://schemas.openxmlformats.org/officeDocument/2006/relationships/image" Target="../media/image191.png"/><Relationship Id="rId102" Type="http://schemas.openxmlformats.org/officeDocument/2006/relationships/customXml" Target="../ink/ink200.xml"/><Relationship Id="rId5" Type="http://schemas.openxmlformats.org/officeDocument/2006/relationships/image" Target="../media/image154.png"/><Relationship Id="rId90" Type="http://schemas.openxmlformats.org/officeDocument/2006/relationships/customXml" Target="../ink/ink194.xml"/><Relationship Id="rId95" Type="http://schemas.openxmlformats.org/officeDocument/2006/relationships/image" Target="../media/image199.png"/><Relationship Id="rId22" Type="http://schemas.openxmlformats.org/officeDocument/2006/relationships/customXml" Target="../ink/ink160.xml"/><Relationship Id="rId27" Type="http://schemas.openxmlformats.org/officeDocument/2006/relationships/image" Target="../media/image165.png"/><Relationship Id="rId43" Type="http://schemas.openxmlformats.org/officeDocument/2006/relationships/image" Target="../media/image173.png"/><Relationship Id="rId48" Type="http://schemas.openxmlformats.org/officeDocument/2006/relationships/customXml" Target="../ink/ink173.xml"/><Relationship Id="rId64" Type="http://schemas.openxmlformats.org/officeDocument/2006/relationships/customXml" Target="../ink/ink181.xml"/><Relationship Id="rId69" Type="http://schemas.openxmlformats.org/officeDocument/2006/relationships/image" Target="../media/image186.png"/><Relationship Id="rId80" Type="http://schemas.openxmlformats.org/officeDocument/2006/relationships/customXml" Target="../ink/ink189.xml"/><Relationship Id="rId85" Type="http://schemas.openxmlformats.org/officeDocument/2006/relationships/image" Target="../media/image194.png"/><Relationship Id="rId12" Type="http://schemas.openxmlformats.org/officeDocument/2006/relationships/customXml" Target="../ink/ink155.xml"/><Relationship Id="rId17" Type="http://schemas.openxmlformats.org/officeDocument/2006/relationships/image" Target="../media/image160.png"/><Relationship Id="rId33" Type="http://schemas.openxmlformats.org/officeDocument/2006/relationships/image" Target="../media/image168.png"/><Relationship Id="rId38" Type="http://schemas.openxmlformats.org/officeDocument/2006/relationships/customXml" Target="../ink/ink168.xml"/><Relationship Id="rId59" Type="http://schemas.openxmlformats.org/officeDocument/2006/relationships/image" Target="../media/image181.png"/><Relationship Id="rId103" Type="http://schemas.openxmlformats.org/officeDocument/2006/relationships/image" Target="../media/image203.png"/><Relationship Id="rId20" Type="http://schemas.openxmlformats.org/officeDocument/2006/relationships/customXml" Target="../ink/ink159.xml"/><Relationship Id="rId41" Type="http://schemas.openxmlformats.org/officeDocument/2006/relationships/image" Target="../media/image172.png"/><Relationship Id="rId54" Type="http://schemas.openxmlformats.org/officeDocument/2006/relationships/customXml" Target="../ink/ink176.xml"/><Relationship Id="rId62" Type="http://schemas.openxmlformats.org/officeDocument/2006/relationships/customXml" Target="../ink/ink180.xml"/><Relationship Id="rId70" Type="http://schemas.openxmlformats.org/officeDocument/2006/relationships/customXml" Target="../ink/ink184.xml"/><Relationship Id="rId75" Type="http://schemas.openxmlformats.org/officeDocument/2006/relationships/image" Target="../media/image189.png"/><Relationship Id="rId83" Type="http://schemas.openxmlformats.org/officeDocument/2006/relationships/image" Target="../media/image193.png"/><Relationship Id="rId88" Type="http://schemas.openxmlformats.org/officeDocument/2006/relationships/customXml" Target="../ink/ink193.xml"/><Relationship Id="rId91" Type="http://schemas.openxmlformats.org/officeDocument/2006/relationships/image" Target="../media/image197.png"/><Relationship Id="rId96" Type="http://schemas.openxmlformats.org/officeDocument/2006/relationships/customXml" Target="../ink/ink19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2.xml"/><Relationship Id="rId15" Type="http://schemas.openxmlformats.org/officeDocument/2006/relationships/image" Target="../media/image159.png"/><Relationship Id="rId23" Type="http://schemas.openxmlformats.org/officeDocument/2006/relationships/image" Target="../media/image163.png"/><Relationship Id="rId28" Type="http://schemas.openxmlformats.org/officeDocument/2006/relationships/customXml" Target="../ink/ink163.xml"/><Relationship Id="rId36" Type="http://schemas.openxmlformats.org/officeDocument/2006/relationships/customXml" Target="../ink/ink167.xml"/><Relationship Id="rId49" Type="http://schemas.openxmlformats.org/officeDocument/2006/relationships/image" Target="../media/image176.png"/><Relationship Id="rId57" Type="http://schemas.openxmlformats.org/officeDocument/2006/relationships/image" Target="../media/image180.png"/><Relationship Id="rId10" Type="http://schemas.openxmlformats.org/officeDocument/2006/relationships/customXml" Target="../ink/ink154.xml"/><Relationship Id="rId31" Type="http://schemas.openxmlformats.org/officeDocument/2006/relationships/image" Target="../media/image167.png"/><Relationship Id="rId44" Type="http://schemas.openxmlformats.org/officeDocument/2006/relationships/customXml" Target="../ink/ink171.xml"/><Relationship Id="rId52" Type="http://schemas.openxmlformats.org/officeDocument/2006/relationships/customXml" Target="../ink/ink175.xml"/><Relationship Id="rId60" Type="http://schemas.openxmlformats.org/officeDocument/2006/relationships/customXml" Target="../ink/ink179.xml"/><Relationship Id="rId65" Type="http://schemas.openxmlformats.org/officeDocument/2006/relationships/image" Target="../media/image184.png"/><Relationship Id="rId73" Type="http://schemas.openxmlformats.org/officeDocument/2006/relationships/image" Target="../media/image188.png"/><Relationship Id="rId78" Type="http://schemas.openxmlformats.org/officeDocument/2006/relationships/customXml" Target="../ink/ink188.xml"/><Relationship Id="rId81" Type="http://schemas.openxmlformats.org/officeDocument/2006/relationships/image" Target="../media/image192.png"/><Relationship Id="rId86" Type="http://schemas.openxmlformats.org/officeDocument/2006/relationships/customXml" Target="../ink/ink192.xml"/><Relationship Id="rId94" Type="http://schemas.openxmlformats.org/officeDocument/2006/relationships/customXml" Target="../ink/ink196.xml"/><Relationship Id="rId99" Type="http://schemas.openxmlformats.org/officeDocument/2006/relationships/image" Target="../media/image201.png"/><Relationship Id="rId101" Type="http://schemas.openxmlformats.org/officeDocument/2006/relationships/image" Target="../media/image202.png"/><Relationship Id="rId4" Type="http://schemas.openxmlformats.org/officeDocument/2006/relationships/customXml" Target="../ink/ink151.xml"/><Relationship Id="rId9" Type="http://schemas.openxmlformats.org/officeDocument/2006/relationships/image" Target="../media/image156.png"/><Relationship Id="rId13" Type="http://schemas.openxmlformats.org/officeDocument/2006/relationships/image" Target="../media/image158.png"/><Relationship Id="rId18" Type="http://schemas.openxmlformats.org/officeDocument/2006/relationships/customXml" Target="../ink/ink158.xml"/><Relationship Id="rId39" Type="http://schemas.openxmlformats.org/officeDocument/2006/relationships/image" Target="../media/image171.png"/><Relationship Id="rId34" Type="http://schemas.openxmlformats.org/officeDocument/2006/relationships/customXml" Target="../ink/ink166.xml"/><Relationship Id="rId50" Type="http://schemas.openxmlformats.org/officeDocument/2006/relationships/customXml" Target="../ink/ink174.xml"/><Relationship Id="rId55" Type="http://schemas.openxmlformats.org/officeDocument/2006/relationships/image" Target="../media/image179.png"/><Relationship Id="rId76" Type="http://schemas.openxmlformats.org/officeDocument/2006/relationships/customXml" Target="../ink/ink187.xml"/><Relationship Id="rId97" Type="http://schemas.openxmlformats.org/officeDocument/2006/relationships/image" Target="../media/image200.png"/><Relationship Id="rId104" Type="http://schemas.openxmlformats.org/officeDocument/2006/relationships/customXml" Target="../ink/ink201.xml"/><Relationship Id="rId7" Type="http://schemas.openxmlformats.org/officeDocument/2006/relationships/image" Target="../media/image155.png"/><Relationship Id="rId71" Type="http://schemas.openxmlformats.org/officeDocument/2006/relationships/image" Target="../media/image187.png"/><Relationship Id="rId92" Type="http://schemas.openxmlformats.org/officeDocument/2006/relationships/customXml" Target="../ink/ink195.xml"/><Relationship Id="rId2" Type="http://schemas.openxmlformats.org/officeDocument/2006/relationships/customXml" Target="../ink/ink150.xml"/><Relationship Id="rId29" Type="http://schemas.openxmlformats.org/officeDocument/2006/relationships/image" Target="../media/image166.png"/><Relationship Id="rId24" Type="http://schemas.openxmlformats.org/officeDocument/2006/relationships/customXml" Target="../ink/ink161.xml"/><Relationship Id="rId40" Type="http://schemas.openxmlformats.org/officeDocument/2006/relationships/customXml" Target="../ink/ink169.xml"/><Relationship Id="rId45" Type="http://schemas.openxmlformats.org/officeDocument/2006/relationships/image" Target="../media/image174.png"/><Relationship Id="rId66" Type="http://schemas.openxmlformats.org/officeDocument/2006/relationships/customXml" Target="../ink/ink182.xml"/><Relationship Id="rId87" Type="http://schemas.openxmlformats.org/officeDocument/2006/relationships/image" Target="../media/image195.png"/><Relationship Id="rId61" Type="http://schemas.openxmlformats.org/officeDocument/2006/relationships/image" Target="../media/image182.png"/><Relationship Id="rId82" Type="http://schemas.openxmlformats.org/officeDocument/2006/relationships/customXml" Target="../ink/ink190.xml"/><Relationship Id="rId19" Type="http://schemas.openxmlformats.org/officeDocument/2006/relationships/image" Target="../media/image161.png"/><Relationship Id="rId14" Type="http://schemas.openxmlformats.org/officeDocument/2006/relationships/customXml" Target="../ink/ink156.xml"/><Relationship Id="rId30" Type="http://schemas.openxmlformats.org/officeDocument/2006/relationships/customXml" Target="../ink/ink164.xml"/><Relationship Id="rId35" Type="http://schemas.openxmlformats.org/officeDocument/2006/relationships/image" Target="../media/image169.png"/><Relationship Id="rId56" Type="http://schemas.openxmlformats.org/officeDocument/2006/relationships/customXml" Target="../ink/ink177.xml"/><Relationship Id="rId77" Type="http://schemas.openxmlformats.org/officeDocument/2006/relationships/image" Target="../media/image190.png"/><Relationship Id="rId100" Type="http://schemas.openxmlformats.org/officeDocument/2006/relationships/customXml" Target="../ink/ink199.xml"/><Relationship Id="rId105" Type="http://schemas.openxmlformats.org/officeDocument/2006/relationships/image" Target="../media/image204.png"/><Relationship Id="rId8" Type="http://schemas.openxmlformats.org/officeDocument/2006/relationships/customXml" Target="../ink/ink153.xml"/><Relationship Id="rId51" Type="http://schemas.openxmlformats.org/officeDocument/2006/relationships/image" Target="../media/image177.png"/><Relationship Id="rId72" Type="http://schemas.openxmlformats.org/officeDocument/2006/relationships/customXml" Target="../ink/ink185.xml"/><Relationship Id="rId93" Type="http://schemas.openxmlformats.org/officeDocument/2006/relationships/image" Target="../media/image198.png"/><Relationship Id="rId98" Type="http://schemas.openxmlformats.org/officeDocument/2006/relationships/customXml" Target="../ink/ink198.xml"/><Relationship Id="rId3" Type="http://schemas.openxmlformats.org/officeDocument/2006/relationships/image" Target="../media/image153.png"/><Relationship Id="rId25" Type="http://schemas.openxmlformats.org/officeDocument/2006/relationships/image" Target="../media/image164.png"/><Relationship Id="rId46" Type="http://schemas.openxmlformats.org/officeDocument/2006/relationships/customXml" Target="../ink/ink172.xml"/><Relationship Id="rId67" Type="http://schemas.openxmlformats.org/officeDocument/2006/relationships/image" Target="../media/image18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.xml"/><Relationship Id="rId299" Type="http://schemas.openxmlformats.org/officeDocument/2006/relationships/customXml" Target="../ink/ink350.xml"/><Relationship Id="rId21" Type="http://schemas.openxmlformats.org/officeDocument/2006/relationships/customXml" Target="../ink/ink211.xml"/><Relationship Id="rId63" Type="http://schemas.openxmlformats.org/officeDocument/2006/relationships/customXml" Target="../ink/ink232.xml"/><Relationship Id="rId159" Type="http://schemas.openxmlformats.org/officeDocument/2006/relationships/customXml" Target="../ink/ink280.xml"/><Relationship Id="rId324" Type="http://schemas.openxmlformats.org/officeDocument/2006/relationships/image" Target="../media/image366.png"/><Relationship Id="rId366" Type="http://schemas.openxmlformats.org/officeDocument/2006/relationships/image" Target="../media/image387.png"/><Relationship Id="rId170" Type="http://schemas.openxmlformats.org/officeDocument/2006/relationships/image" Target="../media/image289.png"/><Relationship Id="rId226" Type="http://schemas.openxmlformats.org/officeDocument/2006/relationships/image" Target="../media/image317.png"/><Relationship Id="rId433" Type="http://schemas.openxmlformats.org/officeDocument/2006/relationships/customXml" Target="../ink/ink417.xml"/><Relationship Id="rId268" Type="http://schemas.openxmlformats.org/officeDocument/2006/relationships/image" Target="../media/image338.png"/><Relationship Id="rId475" Type="http://schemas.openxmlformats.org/officeDocument/2006/relationships/customXml" Target="../ink/ink438.xml"/><Relationship Id="rId32" Type="http://schemas.openxmlformats.org/officeDocument/2006/relationships/image" Target="../media/image220.png"/><Relationship Id="rId74" Type="http://schemas.openxmlformats.org/officeDocument/2006/relationships/image" Target="../media/image241.png"/><Relationship Id="rId128" Type="http://schemas.openxmlformats.org/officeDocument/2006/relationships/image" Target="../media/image268.png"/><Relationship Id="rId335" Type="http://schemas.openxmlformats.org/officeDocument/2006/relationships/customXml" Target="../ink/ink368.xml"/><Relationship Id="rId377" Type="http://schemas.openxmlformats.org/officeDocument/2006/relationships/customXml" Target="../ink/ink389.xml"/><Relationship Id="rId5" Type="http://schemas.openxmlformats.org/officeDocument/2006/relationships/customXml" Target="../ink/ink203.xml"/><Relationship Id="rId181" Type="http://schemas.openxmlformats.org/officeDocument/2006/relationships/customXml" Target="../ink/ink291.xml"/><Relationship Id="rId237" Type="http://schemas.openxmlformats.org/officeDocument/2006/relationships/customXml" Target="../ink/ink319.xml"/><Relationship Id="rId402" Type="http://schemas.openxmlformats.org/officeDocument/2006/relationships/image" Target="../media/image405.png"/><Relationship Id="rId279" Type="http://schemas.openxmlformats.org/officeDocument/2006/relationships/customXml" Target="../ink/ink340.xml"/><Relationship Id="rId444" Type="http://schemas.openxmlformats.org/officeDocument/2006/relationships/image" Target="../media/image426.png"/><Relationship Id="rId43" Type="http://schemas.openxmlformats.org/officeDocument/2006/relationships/customXml" Target="../ink/ink222.xml"/><Relationship Id="rId139" Type="http://schemas.openxmlformats.org/officeDocument/2006/relationships/customXml" Target="../ink/ink270.xml"/><Relationship Id="rId290" Type="http://schemas.openxmlformats.org/officeDocument/2006/relationships/image" Target="../media/image349.png"/><Relationship Id="rId304" Type="http://schemas.openxmlformats.org/officeDocument/2006/relationships/image" Target="../media/image356.png"/><Relationship Id="rId346" Type="http://schemas.openxmlformats.org/officeDocument/2006/relationships/image" Target="../media/image377.png"/><Relationship Id="rId388" Type="http://schemas.openxmlformats.org/officeDocument/2006/relationships/image" Target="../media/image398.png"/><Relationship Id="rId85" Type="http://schemas.openxmlformats.org/officeDocument/2006/relationships/customXml" Target="../ink/ink243.xml"/><Relationship Id="rId150" Type="http://schemas.openxmlformats.org/officeDocument/2006/relationships/image" Target="../media/image279.png"/><Relationship Id="rId192" Type="http://schemas.openxmlformats.org/officeDocument/2006/relationships/image" Target="../media/image300.png"/><Relationship Id="rId206" Type="http://schemas.openxmlformats.org/officeDocument/2006/relationships/image" Target="../media/image307.png"/><Relationship Id="rId413" Type="http://schemas.openxmlformats.org/officeDocument/2006/relationships/customXml" Target="../ink/ink407.xml"/><Relationship Id="rId248" Type="http://schemas.openxmlformats.org/officeDocument/2006/relationships/image" Target="../media/image328.png"/><Relationship Id="rId455" Type="http://schemas.openxmlformats.org/officeDocument/2006/relationships/customXml" Target="../ink/ink428.xml"/><Relationship Id="rId12" Type="http://schemas.openxmlformats.org/officeDocument/2006/relationships/image" Target="../media/image210.png"/><Relationship Id="rId108" Type="http://schemas.openxmlformats.org/officeDocument/2006/relationships/image" Target="../media/image258.png"/><Relationship Id="rId315" Type="http://schemas.openxmlformats.org/officeDocument/2006/relationships/customXml" Target="../ink/ink358.xml"/><Relationship Id="rId357" Type="http://schemas.openxmlformats.org/officeDocument/2006/relationships/customXml" Target="../ink/ink379.xml"/><Relationship Id="rId54" Type="http://schemas.openxmlformats.org/officeDocument/2006/relationships/image" Target="../media/image231.png"/><Relationship Id="rId96" Type="http://schemas.openxmlformats.org/officeDocument/2006/relationships/image" Target="../media/image252.png"/><Relationship Id="rId161" Type="http://schemas.openxmlformats.org/officeDocument/2006/relationships/customXml" Target="../ink/ink281.xml"/><Relationship Id="rId217" Type="http://schemas.openxmlformats.org/officeDocument/2006/relationships/customXml" Target="../ink/ink309.xml"/><Relationship Id="rId399" Type="http://schemas.openxmlformats.org/officeDocument/2006/relationships/customXml" Target="../ink/ink400.xml"/><Relationship Id="rId259" Type="http://schemas.openxmlformats.org/officeDocument/2006/relationships/customXml" Target="../ink/ink330.xml"/><Relationship Id="rId424" Type="http://schemas.openxmlformats.org/officeDocument/2006/relationships/image" Target="../media/image416.png"/><Relationship Id="rId466" Type="http://schemas.openxmlformats.org/officeDocument/2006/relationships/image" Target="../media/image437.png"/><Relationship Id="rId23" Type="http://schemas.openxmlformats.org/officeDocument/2006/relationships/customXml" Target="../ink/ink212.xml"/><Relationship Id="rId119" Type="http://schemas.openxmlformats.org/officeDocument/2006/relationships/customXml" Target="../ink/ink260.xml"/><Relationship Id="rId270" Type="http://schemas.openxmlformats.org/officeDocument/2006/relationships/image" Target="../media/image339.png"/><Relationship Id="rId326" Type="http://schemas.openxmlformats.org/officeDocument/2006/relationships/image" Target="../media/image367.png"/><Relationship Id="rId65" Type="http://schemas.openxmlformats.org/officeDocument/2006/relationships/customXml" Target="../ink/ink233.xml"/><Relationship Id="rId130" Type="http://schemas.openxmlformats.org/officeDocument/2006/relationships/image" Target="../media/image269.png"/><Relationship Id="rId368" Type="http://schemas.openxmlformats.org/officeDocument/2006/relationships/image" Target="../media/image388.png"/><Relationship Id="rId172" Type="http://schemas.openxmlformats.org/officeDocument/2006/relationships/image" Target="../media/image290.png"/><Relationship Id="rId228" Type="http://schemas.openxmlformats.org/officeDocument/2006/relationships/image" Target="../media/image318.png"/><Relationship Id="rId435" Type="http://schemas.openxmlformats.org/officeDocument/2006/relationships/customXml" Target="../ink/ink418.xml"/><Relationship Id="rId477" Type="http://schemas.openxmlformats.org/officeDocument/2006/relationships/customXml" Target="../ink/ink439.xml"/><Relationship Id="rId281" Type="http://schemas.openxmlformats.org/officeDocument/2006/relationships/customXml" Target="../ink/ink341.xml"/><Relationship Id="rId337" Type="http://schemas.openxmlformats.org/officeDocument/2006/relationships/customXml" Target="../ink/ink369.xml"/><Relationship Id="rId34" Type="http://schemas.openxmlformats.org/officeDocument/2006/relationships/image" Target="../media/image221.png"/><Relationship Id="rId76" Type="http://schemas.openxmlformats.org/officeDocument/2006/relationships/image" Target="../media/image242.png"/><Relationship Id="rId141" Type="http://schemas.openxmlformats.org/officeDocument/2006/relationships/customXml" Target="../ink/ink271.xml"/><Relationship Id="rId379" Type="http://schemas.openxmlformats.org/officeDocument/2006/relationships/customXml" Target="../ink/ink390.xml"/><Relationship Id="rId7" Type="http://schemas.openxmlformats.org/officeDocument/2006/relationships/customXml" Target="../ink/ink204.xml"/><Relationship Id="rId183" Type="http://schemas.openxmlformats.org/officeDocument/2006/relationships/customXml" Target="../ink/ink292.xml"/><Relationship Id="rId239" Type="http://schemas.openxmlformats.org/officeDocument/2006/relationships/customXml" Target="../ink/ink320.xml"/><Relationship Id="rId390" Type="http://schemas.openxmlformats.org/officeDocument/2006/relationships/image" Target="../media/image399.png"/><Relationship Id="rId404" Type="http://schemas.openxmlformats.org/officeDocument/2006/relationships/image" Target="../media/image406.png"/><Relationship Id="rId446" Type="http://schemas.openxmlformats.org/officeDocument/2006/relationships/image" Target="../media/image427.png"/><Relationship Id="rId250" Type="http://schemas.openxmlformats.org/officeDocument/2006/relationships/image" Target="../media/image329.png"/><Relationship Id="rId292" Type="http://schemas.openxmlformats.org/officeDocument/2006/relationships/image" Target="../media/image350.png"/><Relationship Id="rId306" Type="http://schemas.openxmlformats.org/officeDocument/2006/relationships/image" Target="../media/image357.png"/><Relationship Id="rId45" Type="http://schemas.openxmlformats.org/officeDocument/2006/relationships/customXml" Target="../ink/ink223.xml"/><Relationship Id="rId87" Type="http://schemas.openxmlformats.org/officeDocument/2006/relationships/customXml" Target="../ink/ink244.xml"/><Relationship Id="rId110" Type="http://schemas.openxmlformats.org/officeDocument/2006/relationships/image" Target="../media/image259.png"/><Relationship Id="rId348" Type="http://schemas.openxmlformats.org/officeDocument/2006/relationships/image" Target="../media/image378.png"/><Relationship Id="rId152" Type="http://schemas.openxmlformats.org/officeDocument/2006/relationships/image" Target="../media/image280.png"/><Relationship Id="rId194" Type="http://schemas.openxmlformats.org/officeDocument/2006/relationships/image" Target="../media/image301.png"/><Relationship Id="rId208" Type="http://schemas.openxmlformats.org/officeDocument/2006/relationships/image" Target="../media/image308.png"/><Relationship Id="rId415" Type="http://schemas.openxmlformats.org/officeDocument/2006/relationships/customXml" Target="../ink/ink408.xml"/><Relationship Id="rId457" Type="http://schemas.openxmlformats.org/officeDocument/2006/relationships/customXml" Target="../ink/ink429.xml"/><Relationship Id="rId261" Type="http://schemas.openxmlformats.org/officeDocument/2006/relationships/customXml" Target="../ink/ink331.xml"/><Relationship Id="rId14" Type="http://schemas.openxmlformats.org/officeDocument/2006/relationships/image" Target="../media/image211.png"/><Relationship Id="rId56" Type="http://schemas.openxmlformats.org/officeDocument/2006/relationships/image" Target="../media/image232.png"/><Relationship Id="rId317" Type="http://schemas.openxmlformats.org/officeDocument/2006/relationships/customXml" Target="../ink/ink359.xml"/><Relationship Id="rId359" Type="http://schemas.openxmlformats.org/officeDocument/2006/relationships/customXml" Target="../ink/ink380.xml"/><Relationship Id="rId98" Type="http://schemas.openxmlformats.org/officeDocument/2006/relationships/image" Target="../media/image253.png"/><Relationship Id="rId121" Type="http://schemas.openxmlformats.org/officeDocument/2006/relationships/customXml" Target="../ink/ink261.xml"/><Relationship Id="rId163" Type="http://schemas.openxmlformats.org/officeDocument/2006/relationships/customXml" Target="../ink/ink282.xml"/><Relationship Id="rId219" Type="http://schemas.openxmlformats.org/officeDocument/2006/relationships/customXml" Target="../ink/ink310.xml"/><Relationship Id="rId370" Type="http://schemas.openxmlformats.org/officeDocument/2006/relationships/image" Target="../media/image389.png"/><Relationship Id="rId426" Type="http://schemas.openxmlformats.org/officeDocument/2006/relationships/image" Target="../media/image417.png"/><Relationship Id="rId230" Type="http://schemas.openxmlformats.org/officeDocument/2006/relationships/image" Target="../media/image319.png"/><Relationship Id="rId468" Type="http://schemas.openxmlformats.org/officeDocument/2006/relationships/image" Target="../media/image438.png"/><Relationship Id="rId25" Type="http://schemas.openxmlformats.org/officeDocument/2006/relationships/customXml" Target="../ink/ink213.xml"/><Relationship Id="rId67" Type="http://schemas.openxmlformats.org/officeDocument/2006/relationships/customXml" Target="../ink/ink234.xml"/><Relationship Id="rId272" Type="http://schemas.openxmlformats.org/officeDocument/2006/relationships/image" Target="../media/image340.png"/><Relationship Id="rId328" Type="http://schemas.openxmlformats.org/officeDocument/2006/relationships/image" Target="../media/image368.png"/><Relationship Id="rId132" Type="http://schemas.openxmlformats.org/officeDocument/2006/relationships/image" Target="../media/image270.png"/><Relationship Id="rId174" Type="http://schemas.openxmlformats.org/officeDocument/2006/relationships/image" Target="../media/image291.png"/><Relationship Id="rId381" Type="http://schemas.openxmlformats.org/officeDocument/2006/relationships/customXml" Target="../ink/ink391.xml"/><Relationship Id="rId241" Type="http://schemas.openxmlformats.org/officeDocument/2006/relationships/customXml" Target="../ink/ink321.xml"/><Relationship Id="rId437" Type="http://schemas.openxmlformats.org/officeDocument/2006/relationships/customXml" Target="../ink/ink419.xml"/><Relationship Id="rId479" Type="http://schemas.openxmlformats.org/officeDocument/2006/relationships/customXml" Target="../ink/ink440.xml"/><Relationship Id="rId36" Type="http://schemas.openxmlformats.org/officeDocument/2006/relationships/image" Target="../media/image222.png"/><Relationship Id="rId283" Type="http://schemas.openxmlformats.org/officeDocument/2006/relationships/customXml" Target="../ink/ink342.xml"/><Relationship Id="rId339" Type="http://schemas.openxmlformats.org/officeDocument/2006/relationships/customXml" Target="../ink/ink370.xml"/><Relationship Id="rId78" Type="http://schemas.openxmlformats.org/officeDocument/2006/relationships/image" Target="../media/image243.png"/><Relationship Id="rId101" Type="http://schemas.openxmlformats.org/officeDocument/2006/relationships/customXml" Target="../ink/ink251.xml"/><Relationship Id="rId143" Type="http://schemas.openxmlformats.org/officeDocument/2006/relationships/customXml" Target="../ink/ink272.xml"/><Relationship Id="rId185" Type="http://schemas.openxmlformats.org/officeDocument/2006/relationships/customXml" Target="../ink/ink293.xml"/><Relationship Id="rId350" Type="http://schemas.openxmlformats.org/officeDocument/2006/relationships/image" Target="../media/image379.png"/><Relationship Id="rId406" Type="http://schemas.openxmlformats.org/officeDocument/2006/relationships/image" Target="../media/image407.png"/><Relationship Id="rId9" Type="http://schemas.openxmlformats.org/officeDocument/2006/relationships/customXml" Target="../ink/ink205.xml"/><Relationship Id="rId210" Type="http://schemas.openxmlformats.org/officeDocument/2006/relationships/image" Target="../media/image309.png"/><Relationship Id="rId392" Type="http://schemas.openxmlformats.org/officeDocument/2006/relationships/image" Target="../media/image400.png"/><Relationship Id="rId448" Type="http://schemas.openxmlformats.org/officeDocument/2006/relationships/image" Target="../media/image428.png"/><Relationship Id="rId252" Type="http://schemas.openxmlformats.org/officeDocument/2006/relationships/image" Target="../media/image330.png"/><Relationship Id="rId294" Type="http://schemas.openxmlformats.org/officeDocument/2006/relationships/image" Target="../media/image351.png"/><Relationship Id="rId308" Type="http://schemas.openxmlformats.org/officeDocument/2006/relationships/image" Target="../media/image358.png"/><Relationship Id="rId47" Type="http://schemas.openxmlformats.org/officeDocument/2006/relationships/customXml" Target="../ink/ink224.xml"/><Relationship Id="rId89" Type="http://schemas.openxmlformats.org/officeDocument/2006/relationships/customXml" Target="../ink/ink245.xml"/><Relationship Id="rId112" Type="http://schemas.openxmlformats.org/officeDocument/2006/relationships/image" Target="../media/image260.png"/><Relationship Id="rId154" Type="http://schemas.openxmlformats.org/officeDocument/2006/relationships/image" Target="../media/image281.png"/><Relationship Id="rId361" Type="http://schemas.openxmlformats.org/officeDocument/2006/relationships/customXml" Target="../ink/ink381.xml"/><Relationship Id="rId196" Type="http://schemas.openxmlformats.org/officeDocument/2006/relationships/image" Target="../media/image302.png"/><Relationship Id="rId417" Type="http://schemas.openxmlformats.org/officeDocument/2006/relationships/customXml" Target="../ink/ink409.xml"/><Relationship Id="rId459" Type="http://schemas.openxmlformats.org/officeDocument/2006/relationships/customXml" Target="../ink/ink430.xml"/><Relationship Id="rId16" Type="http://schemas.openxmlformats.org/officeDocument/2006/relationships/image" Target="../media/image212.png"/><Relationship Id="rId221" Type="http://schemas.openxmlformats.org/officeDocument/2006/relationships/customXml" Target="../ink/ink311.xml"/><Relationship Id="rId263" Type="http://schemas.openxmlformats.org/officeDocument/2006/relationships/customXml" Target="../ink/ink332.xml"/><Relationship Id="rId319" Type="http://schemas.openxmlformats.org/officeDocument/2006/relationships/customXml" Target="../ink/ink360.xml"/><Relationship Id="rId470" Type="http://schemas.openxmlformats.org/officeDocument/2006/relationships/image" Target="../media/image439.png"/><Relationship Id="rId58" Type="http://schemas.openxmlformats.org/officeDocument/2006/relationships/image" Target="../media/image233.png"/><Relationship Id="rId123" Type="http://schemas.openxmlformats.org/officeDocument/2006/relationships/customXml" Target="../ink/ink262.xml"/><Relationship Id="rId330" Type="http://schemas.openxmlformats.org/officeDocument/2006/relationships/image" Target="../media/image369.png"/><Relationship Id="rId165" Type="http://schemas.openxmlformats.org/officeDocument/2006/relationships/customXml" Target="../ink/ink283.xml"/><Relationship Id="rId372" Type="http://schemas.openxmlformats.org/officeDocument/2006/relationships/image" Target="../media/image390.png"/><Relationship Id="rId428" Type="http://schemas.openxmlformats.org/officeDocument/2006/relationships/image" Target="../media/image418.png"/><Relationship Id="rId232" Type="http://schemas.openxmlformats.org/officeDocument/2006/relationships/image" Target="../media/image320.png"/><Relationship Id="rId274" Type="http://schemas.openxmlformats.org/officeDocument/2006/relationships/image" Target="../media/image341.png"/><Relationship Id="rId481" Type="http://schemas.openxmlformats.org/officeDocument/2006/relationships/customXml" Target="../ink/ink441.xml"/><Relationship Id="rId27" Type="http://schemas.openxmlformats.org/officeDocument/2006/relationships/customXml" Target="../ink/ink214.xml"/><Relationship Id="rId69" Type="http://schemas.openxmlformats.org/officeDocument/2006/relationships/customXml" Target="../ink/ink235.xml"/><Relationship Id="rId134" Type="http://schemas.openxmlformats.org/officeDocument/2006/relationships/image" Target="../media/image271.png"/><Relationship Id="rId80" Type="http://schemas.openxmlformats.org/officeDocument/2006/relationships/image" Target="../media/image244.png"/><Relationship Id="rId176" Type="http://schemas.openxmlformats.org/officeDocument/2006/relationships/image" Target="../media/image292.png"/><Relationship Id="rId341" Type="http://schemas.openxmlformats.org/officeDocument/2006/relationships/customXml" Target="../ink/ink371.xml"/><Relationship Id="rId383" Type="http://schemas.openxmlformats.org/officeDocument/2006/relationships/customXml" Target="../ink/ink392.xml"/><Relationship Id="rId439" Type="http://schemas.openxmlformats.org/officeDocument/2006/relationships/customXml" Target="../ink/ink420.xml"/><Relationship Id="rId201" Type="http://schemas.openxmlformats.org/officeDocument/2006/relationships/customXml" Target="../ink/ink301.xml"/><Relationship Id="rId243" Type="http://schemas.openxmlformats.org/officeDocument/2006/relationships/customXml" Target="../ink/ink322.xml"/><Relationship Id="rId285" Type="http://schemas.openxmlformats.org/officeDocument/2006/relationships/customXml" Target="../ink/ink343.xml"/><Relationship Id="rId450" Type="http://schemas.openxmlformats.org/officeDocument/2006/relationships/image" Target="../media/image429.png"/><Relationship Id="rId38" Type="http://schemas.openxmlformats.org/officeDocument/2006/relationships/image" Target="../media/image223.png"/><Relationship Id="rId103" Type="http://schemas.openxmlformats.org/officeDocument/2006/relationships/customXml" Target="../ink/ink252.xml"/><Relationship Id="rId310" Type="http://schemas.openxmlformats.org/officeDocument/2006/relationships/image" Target="../media/image359.png"/><Relationship Id="rId91" Type="http://schemas.openxmlformats.org/officeDocument/2006/relationships/customXml" Target="../ink/ink246.xml"/><Relationship Id="rId145" Type="http://schemas.openxmlformats.org/officeDocument/2006/relationships/customXml" Target="../ink/ink273.xml"/><Relationship Id="rId187" Type="http://schemas.openxmlformats.org/officeDocument/2006/relationships/customXml" Target="../ink/ink294.xml"/><Relationship Id="rId352" Type="http://schemas.openxmlformats.org/officeDocument/2006/relationships/image" Target="../media/image380.png"/><Relationship Id="rId394" Type="http://schemas.openxmlformats.org/officeDocument/2006/relationships/image" Target="../media/image401.png"/><Relationship Id="rId408" Type="http://schemas.openxmlformats.org/officeDocument/2006/relationships/image" Target="../media/image408.png"/><Relationship Id="rId212" Type="http://schemas.openxmlformats.org/officeDocument/2006/relationships/image" Target="../media/image310.png"/><Relationship Id="rId254" Type="http://schemas.openxmlformats.org/officeDocument/2006/relationships/image" Target="../media/image331.png"/><Relationship Id="rId49" Type="http://schemas.openxmlformats.org/officeDocument/2006/relationships/customXml" Target="../ink/ink225.xml"/><Relationship Id="rId114" Type="http://schemas.openxmlformats.org/officeDocument/2006/relationships/image" Target="../media/image261.png"/><Relationship Id="rId296" Type="http://schemas.openxmlformats.org/officeDocument/2006/relationships/image" Target="../media/image352.png"/><Relationship Id="rId461" Type="http://schemas.openxmlformats.org/officeDocument/2006/relationships/customXml" Target="../ink/ink431.xml"/><Relationship Id="rId60" Type="http://schemas.openxmlformats.org/officeDocument/2006/relationships/image" Target="../media/image234.png"/><Relationship Id="rId156" Type="http://schemas.openxmlformats.org/officeDocument/2006/relationships/image" Target="../media/image282.png"/><Relationship Id="rId198" Type="http://schemas.openxmlformats.org/officeDocument/2006/relationships/image" Target="../media/image303.png"/><Relationship Id="rId321" Type="http://schemas.openxmlformats.org/officeDocument/2006/relationships/customXml" Target="../ink/ink361.xml"/><Relationship Id="rId363" Type="http://schemas.openxmlformats.org/officeDocument/2006/relationships/customXml" Target="../ink/ink382.xml"/><Relationship Id="rId419" Type="http://schemas.openxmlformats.org/officeDocument/2006/relationships/customXml" Target="../ink/ink410.xml"/><Relationship Id="rId223" Type="http://schemas.openxmlformats.org/officeDocument/2006/relationships/customXml" Target="../ink/ink312.xml"/><Relationship Id="rId430" Type="http://schemas.openxmlformats.org/officeDocument/2006/relationships/image" Target="../media/image419.png"/><Relationship Id="rId18" Type="http://schemas.openxmlformats.org/officeDocument/2006/relationships/image" Target="../media/image213.png"/><Relationship Id="rId265" Type="http://schemas.openxmlformats.org/officeDocument/2006/relationships/customXml" Target="../ink/ink333.xml"/><Relationship Id="rId472" Type="http://schemas.openxmlformats.org/officeDocument/2006/relationships/image" Target="../media/image440.png"/><Relationship Id="rId125" Type="http://schemas.openxmlformats.org/officeDocument/2006/relationships/customXml" Target="../ink/ink263.xml"/><Relationship Id="rId167" Type="http://schemas.openxmlformats.org/officeDocument/2006/relationships/customXml" Target="../ink/ink284.xml"/><Relationship Id="rId332" Type="http://schemas.openxmlformats.org/officeDocument/2006/relationships/image" Target="../media/image370.png"/><Relationship Id="rId374" Type="http://schemas.openxmlformats.org/officeDocument/2006/relationships/image" Target="../media/image391.png"/><Relationship Id="rId71" Type="http://schemas.openxmlformats.org/officeDocument/2006/relationships/customXml" Target="../ink/ink236.xml"/><Relationship Id="rId234" Type="http://schemas.openxmlformats.org/officeDocument/2006/relationships/image" Target="../media/image321.png"/><Relationship Id="rId2" Type="http://schemas.openxmlformats.org/officeDocument/2006/relationships/image" Target="../media/image205.emf"/><Relationship Id="rId29" Type="http://schemas.openxmlformats.org/officeDocument/2006/relationships/customXml" Target="../ink/ink215.xml"/><Relationship Id="rId276" Type="http://schemas.openxmlformats.org/officeDocument/2006/relationships/image" Target="../media/image342.png"/><Relationship Id="rId441" Type="http://schemas.openxmlformats.org/officeDocument/2006/relationships/customXml" Target="../ink/ink421.xml"/><Relationship Id="rId483" Type="http://schemas.openxmlformats.org/officeDocument/2006/relationships/customXml" Target="../ink/ink442.xml"/><Relationship Id="rId40" Type="http://schemas.openxmlformats.org/officeDocument/2006/relationships/image" Target="../media/image224.png"/><Relationship Id="rId136" Type="http://schemas.openxmlformats.org/officeDocument/2006/relationships/image" Target="../media/image272.png"/><Relationship Id="rId178" Type="http://schemas.openxmlformats.org/officeDocument/2006/relationships/image" Target="../media/image293.png"/><Relationship Id="rId301" Type="http://schemas.openxmlformats.org/officeDocument/2006/relationships/customXml" Target="../ink/ink351.xml"/><Relationship Id="rId343" Type="http://schemas.openxmlformats.org/officeDocument/2006/relationships/customXml" Target="../ink/ink372.xml"/><Relationship Id="rId82" Type="http://schemas.openxmlformats.org/officeDocument/2006/relationships/image" Target="../media/image245.png"/><Relationship Id="rId203" Type="http://schemas.openxmlformats.org/officeDocument/2006/relationships/customXml" Target="../ink/ink302.xml"/><Relationship Id="rId385" Type="http://schemas.openxmlformats.org/officeDocument/2006/relationships/customXml" Target="../ink/ink393.xml"/><Relationship Id="rId245" Type="http://schemas.openxmlformats.org/officeDocument/2006/relationships/customXml" Target="../ink/ink323.xml"/><Relationship Id="rId287" Type="http://schemas.openxmlformats.org/officeDocument/2006/relationships/customXml" Target="../ink/ink344.xml"/><Relationship Id="rId410" Type="http://schemas.openxmlformats.org/officeDocument/2006/relationships/image" Target="../media/image409.png"/><Relationship Id="rId452" Type="http://schemas.openxmlformats.org/officeDocument/2006/relationships/image" Target="../media/image430.png"/><Relationship Id="rId105" Type="http://schemas.openxmlformats.org/officeDocument/2006/relationships/customXml" Target="../ink/ink253.xml"/><Relationship Id="rId147" Type="http://schemas.openxmlformats.org/officeDocument/2006/relationships/customXml" Target="../ink/ink274.xml"/><Relationship Id="rId312" Type="http://schemas.openxmlformats.org/officeDocument/2006/relationships/image" Target="../media/image360.png"/><Relationship Id="rId354" Type="http://schemas.openxmlformats.org/officeDocument/2006/relationships/image" Target="../media/image381.png"/><Relationship Id="rId51" Type="http://schemas.openxmlformats.org/officeDocument/2006/relationships/customXml" Target="../ink/ink226.xml"/><Relationship Id="rId93" Type="http://schemas.openxmlformats.org/officeDocument/2006/relationships/customXml" Target="../ink/ink247.xml"/><Relationship Id="rId189" Type="http://schemas.openxmlformats.org/officeDocument/2006/relationships/customXml" Target="../ink/ink295.xml"/><Relationship Id="rId396" Type="http://schemas.openxmlformats.org/officeDocument/2006/relationships/image" Target="../media/image402.png"/><Relationship Id="rId3" Type="http://schemas.openxmlformats.org/officeDocument/2006/relationships/customXml" Target="../ink/ink202.xml"/><Relationship Id="rId214" Type="http://schemas.openxmlformats.org/officeDocument/2006/relationships/image" Target="../media/image311.png"/><Relationship Id="rId235" Type="http://schemas.openxmlformats.org/officeDocument/2006/relationships/customXml" Target="../ink/ink318.xml"/><Relationship Id="rId256" Type="http://schemas.openxmlformats.org/officeDocument/2006/relationships/image" Target="../media/image332.png"/><Relationship Id="rId277" Type="http://schemas.openxmlformats.org/officeDocument/2006/relationships/customXml" Target="../ink/ink339.xml"/><Relationship Id="rId298" Type="http://schemas.openxmlformats.org/officeDocument/2006/relationships/image" Target="../media/image353.png"/><Relationship Id="rId400" Type="http://schemas.openxmlformats.org/officeDocument/2006/relationships/image" Target="../media/image404.png"/><Relationship Id="rId421" Type="http://schemas.openxmlformats.org/officeDocument/2006/relationships/customXml" Target="../ink/ink411.xml"/><Relationship Id="rId442" Type="http://schemas.openxmlformats.org/officeDocument/2006/relationships/image" Target="../media/image425.png"/><Relationship Id="rId463" Type="http://schemas.openxmlformats.org/officeDocument/2006/relationships/customXml" Target="../ink/ink432.xml"/><Relationship Id="rId484" Type="http://schemas.openxmlformats.org/officeDocument/2006/relationships/image" Target="../media/image446.png"/><Relationship Id="rId116" Type="http://schemas.openxmlformats.org/officeDocument/2006/relationships/image" Target="../media/image262.png"/><Relationship Id="rId137" Type="http://schemas.openxmlformats.org/officeDocument/2006/relationships/customXml" Target="../ink/ink269.xml"/><Relationship Id="rId158" Type="http://schemas.openxmlformats.org/officeDocument/2006/relationships/image" Target="../media/image283.png"/><Relationship Id="rId302" Type="http://schemas.openxmlformats.org/officeDocument/2006/relationships/image" Target="../media/image355.png"/><Relationship Id="rId323" Type="http://schemas.openxmlformats.org/officeDocument/2006/relationships/customXml" Target="../ink/ink362.xml"/><Relationship Id="rId344" Type="http://schemas.openxmlformats.org/officeDocument/2006/relationships/image" Target="../media/image376.png"/><Relationship Id="rId20" Type="http://schemas.openxmlformats.org/officeDocument/2006/relationships/image" Target="../media/image214.png"/><Relationship Id="rId41" Type="http://schemas.openxmlformats.org/officeDocument/2006/relationships/customXml" Target="../ink/ink221.xml"/><Relationship Id="rId62" Type="http://schemas.openxmlformats.org/officeDocument/2006/relationships/image" Target="../media/image235.png"/><Relationship Id="rId83" Type="http://schemas.openxmlformats.org/officeDocument/2006/relationships/customXml" Target="../ink/ink242.xml"/><Relationship Id="rId179" Type="http://schemas.openxmlformats.org/officeDocument/2006/relationships/customXml" Target="../ink/ink290.xml"/><Relationship Id="rId365" Type="http://schemas.openxmlformats.org/officeDocument/2006/relationships/customXml" Target="../ink/ink383.xml"/><Relationship Id="rId386" Type="http://schemas.openxmlformats.org/officeDocument/2006/relationships/image" Target="../media/image397.png"/><Relationship Id="rId190" Type="http://schemas.openxmlformats.org/officeDocument/2006/relationships/image" Target="../media/image299.png"/><Relationship Id="rId204" Type="http://schemas.openxmlformats.org/officeDocument/2006/relationships/image" Target="../media/image306.png"/><Relationship Id="rId225" Type="http://schemas.openxmlformats.org/officeDocument/2006/relationships/customXml" Target="../ink/ink313.xml"/><Relationship Id="rId246" Type="http://schemas.openxmlformats.org/officeDocument/2006/relationships/image" Target="../media/image327.png"/><Relationship Id="rId267" Type="http://schemas.openxmlformats.org/officeDocument/2006/relationships/customXml" Target="../ink/ink334.xml"/><Relationship Id="rId288" Type="http://schemas.openxmlformats.org/officeDocument/2006/relationships/image" Target="../media/image348.png"/><Relationship Id="rId411" Type="http://schemas.openxmlformats.org/officeDocument/2006/relationships/customXml" Target="../ink/ink406.xml"/><Relationship Id="rId432" Type="http://schemas.openxmlformats.org/officeDocument/2006/relationships/image" Target="../media/image420.png"/><Relationship Id="rId453" Type="http://schemas.openxmlformats.org/officeDocument/2006/relationships/customXml" Target="../ink/ink427.xml"/><Relationship Id="rId474" Type="http://schemas.openxmlformats.org/officeDocument/2006/relationships/image" Target="../media/image441.png"/><Relationship Id="rId106" Type="http://schemas.openxmlformats.org/officeDocument/2006/relationships/image" Target="../media/image257.png"/><Relationship Id="rId127" Type="http://schemas.openxmlformats.org/officeDocument/2006/relationships/customXml" Target="../ink/ink264.xml"/><Relationship Id="rId313" Type="http://schemas.openxmlformats.org/officeDocument/2006/relationships/customXml" Target="../ink/ink357.xml"/><Relationship Id="rId10" Type="http://schemas.openxmlformats.org/officeDocument/2006/relationships/image" Target="../media/image209.png"/><Relationship Id="rId31" Type="http://schemas.openxmlformats.org/officeDocument/2006/relationships/customXml" Target="../ink/ink216.xml"/><Relationship Id="rId52" Type="http://schemas.openxmlformats.org/officeDocument/2006/relationships/image" Target="../media/image230.png"/><Relationship Id="rId73" Type="http://schemas.openxmlformats.org/officeDocument/2006/relationships/customXml" Target="../ink/ink237.xml"/><Relationship Id="rId94" Type="http://schemas.openxmlformats.org/officeDocument/2006/relationships/image" Target="../media/image251.png"/><Relationship Id="rId148" Type="http://schemas.openxmlformats.org/officeDocument/2006/relationships/image" Target="../media/image278.png"/><Relationship Id="rId169" Type="http://schemas.openxmlformats.org/officeDocument/2006/relationships/customXml" Target="../ink/ink285.xml"/><Relationship Id="rId334" Type="http://schemas.openxmlformats.org/officeDocument/2006/relationships/image" Target="../media/image371.png"/><Relationship Id="rId355" Type="http://schemas.openxmlformats.org/officeDocument/2006/relationships/customXml" Target="../ink/ink378.xml"/><Relationship Id="rId376" Type="http://schemas.openxmlformats.org/officeDocument/2006/relationships/image" Target="../media/image392.png"/><Relationship Id="rId397" Type="http://schemas.openxmlformats.org/officeDocument/2006/relationships/customXml" Target="../ink/ink399.xml"/><Relationship Id="rId4" Type="http://schemas.openxmlformats.org/officeDocument/2006/relationships/image" Target="../media/image206.png"/><Relationship Id="rId180" Type="http://schemas.openxmlformats.org/officeDocument/2006/relationships/image" Target="../media/image294.png"/><Relationship Id="rId215" Type="http://schemas.openxmlformats.org/officeDocument/2006/relationships/customXml" Target="../ink/ink308.xml"/><Relationship Id="rId236" Type="http://schemas.openxmlformats.org/officeDocument/2006/relationships/image" Target="../media/image322.png"/><Relationship Id="rId257" Type="http://schemas.openxmlformats.org/officeDocument/2006/relationships/customXml" Target="../ink/ink329.xml"/><Relationship Id="rId278" Type="http://schemas.openxmlformats.org/officeDocument/2006/relationships/image" Target="../media/image343.png"/><Relationship Id="rId401" Type="http://schemas.openxmlformats.org/officeDocument/2006/relationships/customXml" Target="../ink/ink401.xml"/><Relationship Id="rId422" Type="http://schemas.openxmlformats.org/officeDocument/2006/relationships/image" Target="../media/image415.png"/><Relationship Id="rId443" Type="http://schemas.openxmlformats.org/officeDocument/2006/relationships/customXml" Target="../ink/ink422.xml"/><Relationship Id="rId464" Type="http://schemas.openxmlformats.org/officeDocument/2006/relationships/image" Target="../media/image436.png"/><Relationship Id="rId303" Type="http://schemas.openxmlformats.org/officeDocument/2006/relationships/customXml" Target="../ink/ink352.xml"/><Relationship Id="rId42" Type="http://schemas.openxmlformats.org/officeDocument/2006/relationships/image" Target="../media/image225.png"/><Relationship Id="rId84" Type="http://schemas.openxmlformats.org/officeDocument/2006/relationships/image" Target="../media/image246.png"/><Relationship Id="rId138" Type="http://schemas.openxmlformats.org/officeDocument/2006/relationships/image" Target="../media/image273.png"/><Relationship Id="rId345" Type="http://schemas.openxmlformats.org/officeDocument/2006/relationships/customXml" Target="../ink/ink373.xml"/><Relationship Id="rId387" Type="http://schemas.openxmlformats.org/officeDocument/2006/relationships/customXml" Target="../ink/ink394.xml"/><Relationship Id="rId191" Type="http://schemas.openxmlformats.org/officeDocument/2006/relationships/customXml" Target="../ink/ink296.xml"/><Relationship Id="rId205" Type="http://schemas.openxmlformats.org/officeDocument/2006/relationships/customXml" Target="../ink/ink303.xml"/><Relationship Id="rId247" Type="http://schemas.openxmlformats.org/officeDocument/2006/relationships/customXml" Target="../ink/ink324.xml"/><Relationship Id="rId412" Type="http://schemas.openxmlformats.org/officeDocument/2006/relationships/image" Target="../media/image410.png"/><Relationship Id="rId107" Type="http://schemas.openxmlformats.org/officeDocument/2006/relationships/customXml" Target="../ink/ink254.xml"/><Relationship Id="rId289" Type="http://schemas.openxmlformats.org/officeDocument/2006/relationships/customXml" Target="../ink/ink345.xml"/><Relationship Id="rId454" Type="http://schemas.openxmlformats.org/officeDocument/2006/relationships/image" Target="../media/image431.png"/><Relationship Id="rId11" Type="http://schemas.openxmlformats.org/officeDocument/2006/relationships/customXml" Target="../ink/ink206.xml"/><Relationship Id="rId53" Type="http://schemas.openxmlformats.org/officeDocument/2006/relationships/customXml" Target="../ink/ink227.xml"/><Relationship Id="rId149" Type="http://schemas.openxmlformats.org/officeDocument/2006/relationships/customXml" Target="../ink/ink275.xml"/><Relationship Id="rId314" Type="http://schemas.openxmlformats.org/officeDocument/2006/relationships/image" Target="../media/image361.png"/><Relationship Id="rId356" Type="http://schemas.openxmlformats.org/officeDocument/2006/relationships/image" Target="../media/image382.png"/><Relationship Id="rId398" Type="http://schemas.openxmlformats.org/officeDocument/2006/relationships/image" Target="../media/image403.png"/><Relationship Id="rId95" Type="http://schemas.openxmlformats.org/officeDocument/2006/relationships/customXml" Target="../ink/ink248.xml"/><Relationship Id="rId160" Type="http://schemas.openxmlformats.org/officeDocument/2006/relationships/image" Target="../media/image284.png"/><Relationship Id="rId216" Type="http://schemas.openxmlformats.org/officeDocument/2006/relationships/image" Target="../media/image312.png"/><Relationship Id="rId423" Type="http://schemas.openxmlformats.org/officeDocument/2006/relationships/customXml" Target="../ink/ink412.xml"/><Relationship Id="rId258" Type="http://schemas.openxmlformats.org/officeDocument/2006/relationships/image" Target="../media/image333.png"/><Relationship Id="rId465" Type="http://schemas.openxmlformats.org/officeDocument/2006/relationships/customXml" Target="../ink/ink433.xml"/><Relationship Id="rId22" Type="http://schemas.openxmlformats.org/officeDocument/2006/relationships/image" Target="../media/image215.png"/><Relationship Id="rId64" Type="http://schemas.openxmlformats.org/officeDocument/2006/relationships/image" Target="../media/image236.png"/><Relationship Id="rId118" Type="http://schemas.openxmlformats.org/officeDocument/2006/relationships/image" Target="../media/image263.png"/><Relationship Id="rId325" Type="http://schemas.openxmlformats.org/officeDocument/2006/relationships/customXml" Target="../ink/ink363.xml"/><Relationship Id="rId367" Type="http://schemas.openxmlformats.org/officeDocument/2006/relationships/customXml" Target="../ink/ink384.xml"/><Relationship Id="rId171" Type="http://schemas.openxmlformats.org/officeDocument/2006/relationships/customXml" Target="../ink/ink286.xml"/><Relationship Id="rId227" Type="http://schemas.openxmlformats.org/officeDocument/2006/relationships/customXml" Target="../ink/ink314.xml"/><Relationship Id="rId269" Type="http://schemas.openxmlformats.org/officeDocument/2006/relationships/customXml" Target="../ink/ink335.xml"/><Relationship Id="rId434" Type="http://schemas.openxmlformats.org/officeDocument/2006/relationships/image" Target="../media/image421.png"/><Relationship Id="rId476" Type="http://schemas.openxmlformats.org/officeDocument/2006/relationships/image" Target="../media/image442.png"/><Relationship Id="rId33" Type="http://schemas.openxmlformats.org/officeDocument/2006/relationships/customXml" Target="../ink/ink217.xml"/><Relationship Id="rId129" Type="http://schemas.openxmlformats.org/officeDocument/2006/relationships/customXml" Target="../ink/ink265.xml"/><Relationship Id="rId280" Type="http://schemas.openxmlformats.org/officeDocument/2006/relationships/image" Target="../media/image344.png"/><Relationship Id="rId336" Type="http://schemas.openxmlformats.org/officeDocument/2006/relationships/image" Target="../media/image372.png"/><Relationship Id="rId75" Type="http://schemas.openxmlformats.org/officeDocument/2006/relationships/customXml" Target="../ink/ink238.xml"/><Relationship Id="rId140" Type="http://schemas.openxmlformats.org/officeDocument/2006/relationships/image" Target="../media/image274.png"/><Relationship Id="rId182" Type="http://schemas.openxmlformats.org/officeDocument/2006/relationships/image" Target="../media/image295.png"/><Relationship Id="rId378" Type="http://schemas.openxmlformats.org/officeDocument/2006/relationships/image" Target="../media/image393.png"/><Relationship Id="rId403" Type="http://schemas.openxmlformats.org/officeDocument/2006/relationships/customXml" Target="../ink/ink402.xml"/><Relationship Id="rId6" Type="http://schemas.openxmlformats.org/officeDocument/2006/relationships/image" Target="../media/image207.png"/><Relationship Id="rId238" Type="http://schemas.openxmlformats.org/officeDocument/2006/relationships/image" Target="../media/image323.png"/><Relationship Id="rId445" Type="http://schemas.openxmlformats.org/officeDocument/2006/relationships/customXml" Target="../ink/ink423.xml"/><Relationship Id="rId291" Type="http://schemas.openxmlformats.org/officeDocument/2006/relationships/customXml" Target="../ink/ink346.xml"/><Relationship Id="rId305" Type="http://schemas.openxmlformats.org/officeDocument/2006/relationships/customXml" Target="../ink/ink353.xml"/><Relationship Id="rId347" Type="http://schemas.openxmlformats.org/officeDocument/2006/relationships/customXml" Target="../ink/ink374.xml"/><Relationship Id="rId44" Type="http://schemas.openxmlformats.org/officeDocument/2006/relationships/image" Target="../media/image226.png"/><Relationship Id="rId86" Type="http://schemas.openxmlformats.org/officeDocument/2006/relationships/image" Target="../media/image247.png"/><Relationship Id="rId151" Type="http://schemas.openxmlformats.org/officeDocument/2006/relationships/customXml" Target="../ink/ink276.xml"/><Relationship Id="rId389" Type="http://schemas.openxmlformats.org/officeDocument/2006/relationships/customXml" Target="../ink/ink395.xml"/><Relationship Id="rId193" Type="http://schemas.openxmlformats.org/officeDocument/2006/relationships/customXml" Target="../ink/ink297.xml"/><Relationship Id="rId207" Type="http://schemas.openxmlformats.org/officeDocument/2006/relationships/customXml" Target="../ink/ink304.xml"/><Relationship Id="rId249" Type="http://schemas.openxmlformats.org/officeDocument/2006/relationships/customXml" Target="../ink/ink325.xml"/><Relationship Id="rId414" Type="http://schemas.openxmlformats.org/officeDocument/2006/relationships/image" Target="../media/image411.png"/><Relationship Id="rId456" Type="http://schemas.openxmlformats.org/officeDocument/2006/relationships/image" Target="../media/image432.png"/><Relationship Id="rId13" Type="http://schemas.openxmlformats.org/officeDocument/2006/relationships/customXml" Target="../ink/ink207.xml"/><Relationship Id="rId109" Type="http://schemas.openxmlformats.org/officeDocument/2006/relationships/customXml" Target="../ink/ink255.xml"/><Relationship Id="rId260" Type="http://schemas.openxmlformats.org/officeDocument/2006/relationships/image" Target="../media/image334.png"/><Relationship Id="rId316" Type="http://schemas.openxmlformats.org/officeDocument/2006/relationships/image" Target="../media/image362.png"/><Relationship Id="rId55" Type="http://schemas.openxmlformats.org/officeDocument/2006/relationships/customXml" Target="../ink/ink228.xml"/><Relationship Id="rId97" Type="http://schemas.openxmlformats.org/officeDocument/2006/relationships/customXml" Target="../ink/ink249.xml"/><Relationship Id="rId120" Type="http://schemas.openxmlformats.org/officeDocument/2006/relationships/image" Target="../media/image264.png"/><Relationship Id="rId358" Type="http://schemas.openxmlformats.org/officeDocument/2006/relationships/image" Target="../media/image383.png"/><Relationship Id="rId162" Type="http://schemas.openxmlformats.org/officeDocument/2006/relationships/image" Target="../media/image285.png"/><Relationship Id="rId218" Type="http://schemas.openxmlformats.org/officeDocument/2006/relationships/image" Target="../media/image313.png"/><Relationship Id="rId425" Type="http://schemas.openxmlformats.org/officeDocument/2006/relationships/customXml" Target="../ink/ink413.xml"/><Relationship Id="rId467" Type="http://schemas.openxmlformats.org/officeDocument/2006/relationships/customXml" Target="../ink/ink434.xml"/><Relationship Id="rId271" Type="http://schemas.openxmlformats.org/officeDocument/2006/relationships/customXml" Target="../ink/ink336.xml"/><Relationship Id="rId24" Type="http://schemas.openxmlformats.org/officeDocument/2006/relationships/image" Target="../media/image216.png"/><Relationship Id="rId66" Type="http://schemas.openxmlformats.org/officeDocument/2006/relationships/image" Target="../media/image237.png"/><Relationship Id="rId131" Type="http://schemas.openxmlformats.org/officeDocument/2006/relationships/customXml" Target="../ink/ink266.xml"/><Relationship Id="rId327" Type="http://schemas.openxmlformats.org/officeDocument/2006/relationships/customXml" Target="../ink/ink364.xml"/><Relationship Id="rId369" Type="http://schemas.openxmlformats.org/officeDocument/2006/relationships/customXml" Target="../ink/ink385.xml"/><Relationship Id="rId173" Type="http://schemas.openxmlformats.org/officeDocument/2006/relationships/customXml" Target="../ink/ink287.xml"/><Relationship Id="rId229" Type="http://schemas.openxmlformats.org/officeDocument/2006/relationships/customXml" Target="../ink/ink315.xml"/><Relationship Id="rId380" Type="http://schemas.openxmlformats.org/officeDocument/2006/relationships/image" Target="../media/image394.png"/><Relationship Id="rId436" Type="http://schemas.openxmlformats.org/officeDocument/2006/relationships/image" Target="../media/image422.png"/><Relationship Id="rId240" Type="http://schemas.openxmlformats.org/officeDocument/2006/relationships/image" Target="../media/image324.png"/><Relationship Id="rId478" Type="http://schemas.openxmlformats.org/officeDocument/2006/relationships/image" Target="../media/image443.png"/><Relationship Id="rId35" Type="http://schemas.openxmlformats.org/officeDocument/2006/relationships/customXml" Target="../ink/ink218.xml"/><Relationship Id="rId77" Type="http://schemas.openxmlformats.org/officeDocument/2006/relationships/customXml" Target="../ink/ink239.xml"/><Relationship Id="rId100" Type="http://schemas.openxmlformats.org/officeDocument/2006/relationships/image" Target="../media/image254.png"/><Relationship Id="rId282" Type="http://schemas.openxmlformats.org/officeDocument/2006/relationships/image" Target="../media/image345.png"/><Relationship Id="rId338" Type="http://schemas.openxmlformats.org/officeDocument/2006/relationships/image" Target="../media/image373.png"/><Relationship Id="rId8" Type="http://schemas.openxmlformats.org/officeDocument/2006/relationships/image" Target="../media/image208.png"/><Relationship Id="rId142" Type="http://schemas.openxmlformats.org/officeDocument/2006/relationships/image" Target="../media/image275.png"/><Relationship Id="rId184" Type="http://schemas.openxmlformats.org/officeDocument/2006/relationships/image" Target="../media/image296.png"/><Relationship Id="rId391" Type="http://schemas.openxmlformats.org/officeDocument/2006/relationships/customXml" Target="../ink/ink396.xml"/><Relationship Id="rId405" Type="http://schemas.openxmlformats.org/officeDocument/2006/relationships/customXml" Target="../ink/ink403.xml"/><Relationship Id="rId447" Type="http://schemas.openxmlformats.org/officeDocument/2006/relationships/customXml" Target="../ink/ink424.xml"/><Relationship Id="rId251" Type="http://schemas.openxmlformats.org/officeDocument/2006/relationships/customXml" Target="../ink/ink326.xml"/><Relationship Id="rId46" Type="http://schemas.openxmlformats.org/officeDocument/2006/relationships/image" Target="../media/image227.png"/><Relationship Id="rId293" Type="http://schemas.openxmlformats.org/officeDocument/2006/relationships/customXml" Target="../ink/ink347.xml"/><Relationship Id="rId307" Type="http://schemas.openxmlformats.org/officeDocument/2006/relationships/customXml" Target="../ink/ink354.xml"/><Relationship Id="rId349" Type="http://schemas.openxmlformats.org/officeDocument/2006/relationships/customXml" Target="../ink/ink375.xml"/><Relationship Id="rId88" Type="http://schemas.openxmlformats.org/officeDocument/2006/relationships/image" Target="../media/image248.png"/><Relationship Id="rId111" Type="http://schemas.openxmlformats.org/officeDocument/2006/relationships/customXml" Target="../ink/ink256.xml"/><Relationship Id="rId153" Type="http://schemas.openxmlformats.org/officeDocument/2006/relationships/customXml" Target="../ink/ink277.xml"/><Relationship Id="rId195" Type="http://schemas.openxmlformats.org/officeDocument/2006/relationships/customXml" Target="../ink/ink298.xml"/><Relationship Id="rId209" Type="http://schemas.openxmlformats.org/officeDocument/2006/relationships/customXml" Target="../ink/ink305.xml"/><Relationship Id="rId360" Type="http://schemas.openxmlformats.org/officeDocument/2006/relationships/image" Target="../media/image384.png"/><Relationship Id="rId416" Type="http://schemas.openxmlformats.org/officeDocument/2006/relationships/image" Target="../media/image412.png"/><Relationship Id="rId220" Type="http://schemas.openxmlformats.org/officeDocument/2006/relationships/image" Target="../media/image314.png"/><Relationship Id="rId458" Type="http://schemas.openxmlformats.org/officeDocument/2006/relationships/image" Target="../media/image433.png"/><Relationship Id="rId15" Type="http://schemas.openxmlformats.org/officeDocument/2006/relationships/customXml" Target="../ink/ink208.xml"/><Relationship Id="rId57" Type="http://schemas.openxmlformats.org/officeDocument/2006/relationships/customXml" Target="../ink/ink229.xml"/><Relationship Id="rId262" Type="http://schemas.openxmlformats.org/officeDocument/2006/relationships/image" Target="../media/image335.png"/><Relationship Id="rId318" Type="http://schemas.openxmlformats.org/officeDocument/2006/relationships/image" Target="../media/image363.png"/><Relationship Id="rId99" Type="http://schemas.openxmlformats.org/officeDocument/2006/relationships/customXml" Target="../ink/ink250.xml"/><Relationship Id="rId122" Type="http://schemas.openxmlformats.org/officeDocument/2006/relationships/image" Target="../media/image265.png"/><Relationship Id="rId164" Type="http://schemas.openxmlformats.org/officeDocument/2006/relationships/image" Target="../media/image286.png"/><Relationship Id="rId371" Type="http://schemas.openxmlformats.org/officeDocument/2006/relationships/customXml" Target="../ink/ink386.xml"/><Relationship Id="rId427" Type="http://schemas.openxmlformats.org/officeDocument/2006/relationships/customXml" Target="../ink/ink414.xml"/><Relationship Id="rId469" Type="http://schemas.openxmlformats.org/officeDocument/2006/relationships/customXml" Target="../ink/ink435.xml"/><Relationship Id="rId26" Type="http://schemas.openxmlformats.org/officeDocument/2006/relationships/image" Target="../media/image217.png"/><Relationship Id="rId231" Type="http://schemas.openxmlformats.org/officeDocument/2006/relationships/customXml" Target="../ink/ink316.xml"/><Relationship Id="rId273" Type="http://schemas.openxmlformats.org/officeDocument/2006/relationships/customXml" Target="../ink/ink337.xml"/><Relationship Id="rId329" Type="http://schemas.openxmlformats.org/officeDocument/2006/relationships/customXml" Target="../ink/ink365.xml"/><Relationship Id="rId480" Type="http://schemas.openxmlformats.org/officeDocument/2006/relationships/image" Target="../media/image444.png"/><Relationship Id="rId68" Type="http://schemas.openxmlformats.org/officeDocument/2006/relationships/image" Target="../media/image238.png"/><Relationship Id="rId133" Type="http://schemas.openxmlformats.org/officeDocument/2006/relationships/customXml" Target="../ink/ink267.xml"/><Relationship Id="rId175" Type="http://schemas.openxmlformats.org/officeDocument/2006/relationships/customXml" Target="../ink/ink288.xml"/><Relationship Id="rId340" Type="http://schemas.openxmlformats.org/officeDocument/2006/relationships/image" Target="../media/image374.png"/><Relationship Id="rId200" Type="http://schemas.openxmlformats.org/officeDocument/2006/relationships/image" Target="../media/image304.png"/><Relationship Id="rId382" Type="http://schemas.openxmlformats.org/officeDocument/2006/relationships/image" Target="../media/image395.png"/><Relationship Id="rId438" Type="http://schemas.openxmlformats.org/officeDocument/2006/relationships/image" Target="../media/image423.png"/><Relationship Id="rId242" Type="http://schemas.openxmlformats.org/officeDocument/2006/relationships/image" Target="../media/image325.png"/><Relationship Id="rId284" Type="http://schemas.openxmlformats.org/officeDocument/2006/relationships/image" Target="../media/image346.png"/><Relationship Id="rId37" Type="http://schemas.openxmlformats.org/officeDocument/2006/relationships/customXml" Target="../ink/ink219.xml"/><Relationship Id="rId79" Type="http://schemas.openxmlformats.org/officeDocument/2006/relationships/customXml" Target="../ink/ink240.xml"/><Relationship Id="rId102" Type="http://schemas.openxmlformats.org/officeDocument/2006/relationships/image" Target="../media/image255.png"/><Relationship Id="rId144" Type="http://schemas.openxmlformats.org/officeDocument/2006/relationships/image" Target="../media/image276.png"/><Relationship Id="rId90" Type="http://schemas.openxmlformats.org/officeDocument/2006/relationships/image" Target="../media/image249.png"/><Relationship Id="rId186" Type="http://schemas.openxmlformats.org/officeDocument/2006/relationships/image" Target="../media/image297.png"/><Relationship Id="rId351" Type="http://schemas.openxmlformats.org/officeDocument/2006/relationships/customXml" Target="../ink/ink376.xml"/><Relationship Id="rId393" Type="http://schemas.openxmlformats.org/officeDocument/2006/relationships/customXml" Target="../ink/ink397.xml"/><Relationship Id="rId407" Type="http://schemas.openxmlformats.org/officeDocument/2006/relationships/customXml" Target="../ink/ink404.xml"/><Relationship Id="rId449" Type="http://schemas.openxmlformats.org/officeDocument/2006/relationships/customXml" Target="../ink/ink425.xml"/><Relationship Id="rId211" Type="http://schemas.openxmlformats.org/officeDocument/2006/relationships/customXml" Target="../ink/ink306.xml"/><Relationship Id="rId253" Type="http://schemas.openxmlformats.org/officeDocument/2006/relationships/customXml" Target="../ink/ink327.xml"/><Relationship Id="rId295" Type="http://schemas.openxmlformats.org/officeDocument/2006/relationships/customXml" Target="../ink/ink348.xml"/><Relationship Id="rId309" Type="http://schemas.openxmlformats.org/officeDocument/2006/relationships/customXml" Target="../ink/ink355.xml"/><Relationship Id="rId460" Type="http://schemas.openxmlformats.org/officeDocument/2006/relationships/image" Target="../media/image434.png"/><Relationship Id="rId48" Type="http://schemas.openxmlformats.org/officeDocument/2006/relationships/image" Target="../media/image228.png"/><Relationship Id="rId113" Type="http://schemas.openxmlformats.org/officeDocument/2006/relationships/customXml" Target="../ink/ink257.xml"/><Relationship Id="rId320" Type="http://schemas.openxmlformats.org/officeDocument/2006/relationships/image" Target="../media/image364.png"/><Relationship Id="rId155" Type="http://schemas.openxmlformats.org/officeDocument/2006/relationships/customXml" Target="../ink/ink278.xml"/><Relationship Id="rId197" Type="http://schemas.openxmlformats.org/officeDocument/2006/relationships/customXml" Target="../ink/ink299.xml"/><Relationship Id="rId362" Type="http://schemas.openxmlformats.org/officeDocument/2006/relationships/image" Target="../media/image385.png"/><Relationship Id="rId418" Type="http://schemas.openxmlformats.org/officeDocument/2006/relationships/image" Target="../media/image413.png"/><Relationship Id="rId222" Type="http://schemas.openxmlformats.org/officeDocument/2006/relationships/image" Target="../media/image315.png"/><Relationship Id="rId264" Type="http://schemas.openxmlformats.org/officeDocument/2006/relationships/image" Target="../media/image336.png"/><Relationship Id="rId471" Type="http://schemas.openxmlformats.org/officeDocument/2006/relationships/customXml" Target="../ink/ink436.xml"/><Relationship Id="rId17" Type="http://schemas.openxmlformats.org/officeDocument/2006/relationships/customXml" Target="../ink/ink209.xml"/><Relationship Id="rId59" Type="http://schemas.openxmlformats.org/officeDocument/2006/relationships/customXml" Target="../ink/ink230.xml"/><Relationship Id="rId124" Type="http://schemas.openxmlformats.org/officeDocument/2006/relationships/image" Target="../media/image266.png"/><Relationship Id="rId70" Type="http://schemas.openxmlformats.org/officeDocument/2006/relationships/image" Target="../media/image239.png"/><Relationship Id="rId166" Type="http://schemas.openxmlformats.org/officeDocument/2006/relationships/image" Target="../media/image287.png"/><Relationship Id="rId331" Type="http://schemas.openxmlformats.org/officeDocument/2006/relationships/customXml" Target="../ink/ink366.xml"/><Relationship Id="rId373" Type="http://schemas.openxmlformats.org/officeDocument/2006/relationships/customXml" Target="../ink/ink387.xml"/><Relationship Id="rId429" Type="http://schemas.openxmlformats.org/officeDocument/2006/relationships/customXml" Target="../ink/ink41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17.xml"/><Relationship Id="rId440" Type="http://schemas.openxmlformats.org/officeDocument/2006/relationships/image" Target="../media/image424.png"/><Relationship Id="rId28" Type="http://schemas.openxmlformats.org/officeDocument/2006/relationships/image" Target="../media/image218.png"/><Relationship Id="rId275" Type="http://schemas.openxmlformats.org/officeDocument/2006/relationships/customXml" Target="../ink/ink338.xml"/><Relationship Id="rId300" Type="http://schemas.openxmlformats.org/officeDocument/2006/relationships/image" Target="../media/image354.png"/><Relationship Id="rId482" Type="http://schemas.openxmlformats.org/officeDocument/2006/relationships/image" Target="../media/image445.png"/><Relationship Id="rId81" Type="http://schemas.openxmlformats.org/officeDocument/2006/relationships/customXml" Target="../ink/ink241.xml"/><Relationship Id="rId135" Type="http://schemas.openxmlformats.org/officeDocument/2006/relationships/customXml" Target="../ink/ink268.xml"/><Relationship Id="rId177" Type="http://schemas.openxmlformats.org/officeDocument/2006/relationships/customXml" Target="../ink/ink289.xml"/><Relationship Id="rId342" Type="http://schemas.openxmlformats.org/officeDocument/2006/relationships/image" Target="../media/image375.png"/><Relationship Id="rId384" Type="http://schemas.openxmlformats.org/officeDocument/2006/relationships/image" Target="../media/image396.png"/><Relationship Id="rId202" Type="http://schemas.openxmlformats.org/officeDocument/2006/relationships/image" Target="../media/image305.png"/><Relationship Id="rId244" Type="http://schemas.openxmlformats.org/officeDocument/2006/relationships/image" Target="../media/image326.png"/><Relationship Id="rId39" Type="http://schemas.openxmlformats.org/officeDocument/2006/relationships/customXml" Target="../ink/ink220.xml"/><Relationship Id="rId286" Type="http://schemas.openxmlformats.org/officeDocument/2006/relationships/image" Target="../media/image347.png"/><Relationship Id="rId451" Type="http://schemas.openxmlformats.org/officeDocument/2006/relationships/customXml" Target="../ink/ink426.xml"/><Relationship Id="rId50" Type="http://schemas.openxmlformats.org/officeDocument/2006/relationships/image" Target="../media/image229.png"/><Relationship Id="rId104" Type="http://schemas.openxmlformats.org/officeDocument/2006/relationships/image" Target="../media/image256.png"/><Relationship Id="rId146" Type="http://schemas.openxmlformats.org/officeDocument/2006/relationships/image" Target="../media/image277.png"/><Relationship Id="rId188" Type="http://schemas.openxmlformats.org/officeDocument/2006/relationships/image" Target="../media/image298.png"/><Relationship Id="rId311" Type="http://schemas.openxmlformats.org/officeDocument/2006/relationships/customXml" Target="../ink/ink356.xml"/><Relationship Id="rId353" Type="http://schemas.openxmlformats.org/officeDocument/2006/relationships/customXml" Target="../ink/ink377.xml"/><Relationship Id="rId395" Type="http://schemas.openxmlformats.org/officeDocument/2006/relationships/customXml" Target="../ink/ink398.xml"/><Relationship Id="rId409" Type="http://schemas.openxmlformats.org/officeDocument/2006/relationships/customXml" Target="../ink/ink405.xml"/><Relationship Id="rId92" Type="http://schemas.openxmlformats.org/officeDocument/2006/relationships/image" Target="../media/image250.png"/><Relationship Id="rId213" Type="http://schemas.openxmlformats.org/officeDocument/2006/relationships/customXml" Target="../ink/ink307.xml"/><Relationship Id="rId420" Type="http://schemas.openxmlformats.org/officeDocument/2006/relationships/image" Target="../media/image414.png"/><Relationship Id="rId255" Type="http://schemas.openxmlformats.org/officeDocument/2006/relationships/customXml" Target="../ink/ink328.xml"/><Relationship Id="rId297" Type="http://schemas.openxmlformats.org/officeDocument/2006/relationships/customXml" Target="../ink/ink349.xml"/><Relationship Id="rId462" Type="http://schemas.openxmlformats.org/officeDocument/2006/relationships/image" Target="../media/image435.png"/><Relationship Id="rId115" Type="http://schemas.openxmlformats.org/officeDocument/2006/relationships/customXml" Target="../ink/ink258.xml"/><Relationship Id="rId157" Type="http://schemas.openxmlformats.org/officeDocument/2006/relationships/customXml" Target="../ink/ink279.xml"/><Relationship Id="rId322" Type="http://schemas.openxmlformats.org/officeDocument/2006/relationships/image" Target="../media/image365.png"/><Relationship Id="rId364" Type="http://schemas.openxmlformats.org/officeDocument/2006/relationships/image" Target="../media/image386.png"/><Relationship Id="rId61" Type="http://schemas.openxmlformats.org/officeDocument/2006/relationships/customXml" Target="../ink/ink231.xml"/><Relationship Id="rId199" Type="http://schemas.openxmlformats.org/officeDocument/2006/relationships/customXml" Target="../ink/ink300.xml"/><Relationship Id="rId19" Type="http://schemas.openxmlformats.org/officeDocument/2006/relationships/customXml" Target="../ink/ink210.xml"/><Relationship Id="rId224" Type="http://schemas.openxmlformats.org/officeDocument/2006/relationships/image" Target="../media/image316.png"/><Relationship Id="rId266" Type="http://schemas.openxmlformats.org/officeDocument/2006/relationships/image" Target="../media/image337.png"/><Relationship Id="rId431" Type="http://schemas.openxmlformats.org/officeDocument/2006/relationships/customXml" Target="../ink/ink416.xml"/><Relationship Id="rId473" Type="http://schemas.openxmlformats.org/officeDocument/2006/relationships/customXml" Target="../ink/ink437.xml"/><Relationship Id="rId30" Type="http://schemas.openxmlformats.org/officeDocument/2006/relationships/image" Target="../media/image219.png"/><Relationship Id="rId126" Type="http://schemas.openxmlformats.org/officeDocument/2006/relationships/image" Target="../media/image267.png"/><Relationship Id="rId168" Type="http://schemas.openxmlformats.org/officeDocument/2006/relationships/image" Target="../media/image288.png"/><Relationship Id="rId333" Type="http://schemas.openxmlformats.org/officeDocument/2006/relationships/customXml" Target="../ink/ink367.xml"/><Relationship Id="rId72" Type="http://schemas.openxmlformats.org/officeDocument/2006/relationships/image" Target="../media/image240.png"/><Relationship Id="rId375" Type="http://schemas.openxmlformats.org/officeDocument/2006/relationships/customXml" Target="../ink/ink3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3.xml"/><Relationship Id="rId2" Type="http://schemas.openxmlformats.org/officeDocument/2006/relationships/image" Target="../media/image4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9.png"/><Relationship Id="rId5" Type="http://schemas.openxmlformats.org/officeDocument/2006/relationships/customXml" Target="../ink/ink444.xml"/><Relationship Id="rId4" Type="http://schemas.openxmlformats.org/officeDocument/2006/relationships/image" Target="../media/image44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2.xml"/><Relationship Id="rId21" Type="http://schemas.openxmlformats.org/officeDocument/2006/relationships/customXml" Target="../ink/ink454.xml"/><Relationship Id="rId42" Type="http://schemas.openxmlformats.org/officeDocument/2006/relationships/image" Target="../media/image469.png"/><Relationship Id="rId63" Type="http://schemas.openxmlformats.org/officeDocument/2006/relationships/customXml" Target="../ink/ink475.xml"/><Relationship Id="rId84" Type="http://schemas.openxmlformats.org/officeDocument/2006/relationships/image" Target="../media/image490.png"/><Relationship Id="rId138" Type="http://schemas.openxmlformats.org/officeDocument/2006/relationships/image" Target="../media/image517.png"/><Relationship Id="rId159" Type="http://schemas.openxmlformats.org/officeDocument/2006/relationships/customXml" Target="../ink/ink523.xml"/><Relationship Id="rId170" Type="http://schemas.openxmlformats.org/officeDocument/2006/relationships/image" Target="../media/image533.png"/><Relationship Id="rId107" Type="http://schemas.openxmlformats.org/officeDocument/2006/relationships/customXml" Target="../ink/ink497.xml"/><Relationship Id="rId11" Type="http://schemas.openxmlformats.org/officeDocument/2006/relationships/customXml" Target="../ink/ink449.xml"/><Relationship Id="rId32" Type="http://schemas.openxmlformats.org/officeDocument/2006/relationships/image" Target="../media/image464.png"/><Relationship Id="rId53" Type="http://schemas.openxmlformats.org/officeDocument/2006/relationships/customXml" Target="../ink/ink470.xml"/><Relationship Id="rId74" Type="http://schemas.openxmlformats.org/officeDocument/2006/relationships/image" Target="../media/image485.png"/><Relationship Id="rId128" Type="http://schemas.openxmlformats.org/officeDocument/2006/relationships/image" Target="../media/image512.png"/><Relationship Id="rId149" Type="http://schemas.openxmlformats.org/officeDocument/2006/relationships/customXml" Target="../ink/ink518.xml"/><Relationship Id="rId5" Type="http://schemas.openxmlformats.org/officeDocument/2006/relationships/customXml" Target="../ink/ink446.xml"/><Relationship Id="rId95" Type="http://schemas.openxmlformats.org/officeDocument/2006/relationships/customXml" Target="../ink/ink491.xml"/><Relationship Id="rId160" Type="http://schemas.openxmlformats.org/officeDocument/2006/relationships/image" Target="../media/image528.png"/><Relationship Id="rId22" Type="http://schemas.openxmlformats.org/officeDocument/2006/relationships/image" Target="../media/image459.png"/><Relationship Id="rId43" Type="http://schemas.openxmlformats.org/officeDocument/2006/relationships/customXml" Target="../ink/ink465.xml"/><Relationship Id="rId64" Type="http://schemas.openxmlformats.org/officeDocument/2006/relationships/image" Target="../media/image480.png"/><Relationship Id="rId118" Type="http://schemas.openxmlformats.org/officeDocument/2006/relationships/image" Target="../media/image507.png"/><Relationship Id="rId139" Type="http://schemas.openxmlformats.org/officeDocument/2006/relationships/customXml" Target="../ink/ink513.xml"/><Relationship Id="rId85" Type="http://schemas.openxmlformats.org/officeDocument/2006/relationships/customXml" Target="../ink/ink486.xml"/><Relationship Id="rId150" Type="http://schemas.openxmlformats.org/officeDocument/2006/relationships/image" Target="../media/image523.png"/><Relationship Id="rId171" Type="http://schemas.openxmlformats.org/officeDocument/2006/relationships/customXml" Target="../ink/ink529.xml"/><Relationship Id="rId12" Type="http://schemas.openxmlformats.org/officeDocument/2006/relationships/image" Target="../media/image454.png"/><Relationship Id="rId33" Type="http://schemas.openxmlformats.org/officeDocument/2006/relationships/customXml" Target="../ink/ink460.xml"/><Relationship Id="rId108" Type="http://schemas.openxmlformats.org/officeDocument/2006/relationships/image" Target="../media/image502.png"/><Relationship Id="rId129" Type="http://schemas.openxmlformats.org/officeDocument/2006/relationships/customXml" Target="../ink/ink508.xml"/><Relationship Id="rId54" Type="http://schemas.openxmlformats.org/officeDocument/2006/relationships/image" Target="../media/image475.png"/><Relationship Id="rId75" Type="http://schemas.openxmlformats.org/officeDocument/2006/relationships/customXml" Target="../ink/ink481.xml"/><Relationship Id="rId96" Type="http://schemas.openxmlformats.org/officeDocument/2006/relationships/image" Target="../media/image496.png"/><Relationship Id="rId140" Type="http://schemas.openxmlformats.org/officeDocument/2006/relationships/image" Target="../media/image518.png"/><Relationship Id="rId161" Type="http://schemas.openxmlformats.org/officeDocument/2006/relationships/customXml" Target="../ink/ink5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1.png"/><Relationship Id="rId23" Type="http://schemas.openxmlformats.org/officeDocument/2006/relationships/customXml" Target="../ink/ink455.xml"/><Relationship Id="rId28" Type="http://schemas.openxmlformats.org/officeDocument/2006/relationships/image" Target="../media/image462.png"/><Relationship Id="rId49" Type="http://schemas.openxmlformats.org/officeDocument/2006/relationships/customXml" Target="../ink/ink468.xml"/><Relationship Id="rId114" Type="http://schemas.openxmlformats.org/officeDocument/2006/relationships/image" Target="../media/image505.png"/><Relationship Id="rId119" Type="http://schemas.openxmlformats.org/officeDocument/2006/relationships/customXml" Target="../ink/ink503.xml"/><Relationship Id="rId44" Type="http://schemas.openxmlformats.org/officeDocument/2006/relationships/image" Target="../media/image470.png"/><Relationship Id="rId60" Type="http://schemas.openxmlformats.org/officeDocument/2006/relationships/image" Target="../media/image478.png"/><Relationship Id="rId65" Type="http://schemas.openxmlformats.org/officeDocument/2006/relationships/customXml" Target="../ink/ink476.xml"/><Relationship Id="rId81" Type="http://schemas.openxmlformats.org/officeDocument/2006/relationships/customXml" Target="../ink/ink484.xml"/><Relationship Id="rId86" Type="http://schemas.openxmlformats.org/officeDocument/2006/relationships/image" Target="../media/image491.png"/><Relationship Id="rId130" Type="http://schemas.openxmlformats.org/officeDocument/2006/relationships/image" Target="../media/image513.png"/><Relationship Id="rId135" Type="http://schemas.openxmlformats.org/officeDocument/2006/relationships/customXml" Target="../ink/ink511.xml"/><Relationship Id="rId151" Type="http://schemas.openxmlformats.org/officeDocument/2006/relationships/customXml" Target="../ink/ink519.xml"/><Relationship Id="rId156" Type="http://schemas.openxmlformats.org/officeDocument/2006/relationships/image" Target="../media/image526.png"/><Relationship Id="rId172" Type="http://schemas.openxmlformats.org/officeDocument/2006/relationships/image" Target="../media/image534.png"/><Relationship Id="rId13" Type="http://schemas.openxmlformats.org/officeDocument/2006/relationships/customXml" Target="../ink/ink450.xml"/><Relationship Id="rId18" Type="http://schemas.openxmlformats.org/officeDocument/2006/relationships/image" Target="../media/image457.png"/><Relationship Id="rId39" Type="http://schemas.openxmlformats.org/officeDocument/2006/relationships/customXml" Target="../ink/ink463.xml"/><Relationship Id="rId109" Type="http://schemas.openxmlformats.org/officeDocument/2006/relationships/customXml" Target="../ink/ink498.xml"/><Relationship Id="rId34" Type="http://schemas.openxmlformats.org/officeDocument/2006/relationships/image" Target="../media/image465.png"/><Relationship Id="rId50" Type="http://schemas.openxmlformats.org/officeDocument/2006/relationships/image" Target="../media/image473.png"/><Relationship Id="rId55" Type="http://schemas.openxmlformats.org/officeDocument/2006/relationships/customXml" Target="../ink/ink471.xml"/><Relationship Id="rId76" Type="http://schemas.openxmlformats.org/officeDocument/2006/relationships/image" Target="../media/image486.png"/><Relationship Id="rId97" Type="http://schemas.openxmlformats.org/officeDocument/2006/relationships/customXml" Target="../ink/ink492.xml"/><Relationship Id="rId104" Type="http://schemas.openxmlformats.org/officeDocument/2006/relationships/image" Target="../media/image500.png"/><Relationship Id="rId120" Type="http://schemas.openxmlformats.org/officeDocument/2006/relationships/image" Target="../media/image508.png"/><Relationship Id="rId125" Type="http://schemas.openxmlformats.org/officeDocument/2006/relationships/customXml" Target="../ink/ink506.xml"/><Relationship Id="rId141" Type="http://schemas.openxmlformats.org/officeDocument/2006/relationships/customXml" Target="../ink/ink514.xml"/><Relationship Id="rId146" Type="http://schemas.openxmlformats.org/officeDocument/2006/relationships/image" Target="../media/image521.png"/><Relationship Id="rId167" Type="http://schemas.openxmlformats.org/officeDocument/2006/relationships/customXml" Target="../ink/ink527.xml"/><Relationship Id="rId7" Type="http://schemas.openxmlformats.org/officeDocument/2006/relationships/customXml" Target="../ink/ink447.xml"/><Relationship Id="rId71" Type="http://schemas.openxmlformats.org/officeDocument/2006/relationships/customXml" Target="../ink/ink479.xml"/><Relationship Id="rId92" Type="http://schemas.openxmlformats.org/officeDocument/2006/relationships/image" Target="../media/image494.png"/><Relationship Id="rId162" Type="http://schemas.openxmlformats.org/officeDocument/2006/relationships/image" Target="../media/image529.png"/><Relationship Id="rId2" Type="http://schemas.openxmlformats.org/officeDocument/2006/relationships/image" Target="../media/image537.png"/><Relationship Id="rId29" Type="http://schemas.openxmlformats.org/officeDocument/2006/relationships/customXml" Target="../ink/ink458.xml"/><Relationship Id="rId24" Type="http://schemas.openxmlformats.org/officeDocument/2006/relationships/image" Target="../media/image460.png"/><Relationship Id="rId40" Type="http://schemas.openxmlformats.org/officeDocument/2006/relationships/image" Target="../media/image468.png"/><Relationship Id="rId45" Type="http://schemas.openxmlformats.org/officeDocument/2006/relationships/customXml" Target="../ink/ink466.xml"/><Relationship Id="rId66" Type="http://schemas.openxmlformats.org/officeDocument/2006/relationships/image" Target="../media/image481.png"/><Relationship Id="rId87" Type="http://schemas.openxmlformats.org/officeDocument/2006/relationships/customXml" Target="../ink/ink487.xml"/><Relationship Id="rId110" Type="http://schemas.openxmlformats.org/officeDocument/2006/relationships/image" Target="../media/image503.png"/><Relationship Id="rId115" Type="http://schemas.openxmlformats.org/officeDocument/2006/relationships/customXml" Target="../ink/ink501.xml"/><Relationship Id="rId131" Type="http://schemas.openxmlformats.org/officeDocument/2006/relationships/customXml" Target="../ink/ink509.xml"/><Relationship Id="rId136" Type="http://schemas.openxmlformats.org/officeDocument/2006/relationships/image" Target="../media/image516.png"/><Relationship Id="rId157" Type="http://schemas.openxmlformats.org/officeDocument/2006/relationships/customXml" Target="../ink/ink522.xml"/><Relationship Id="rId61" Type="http://schemas.openxmlformats.org/officeDocument/2006/relationships/customXml" Target="../ink/ink474.xml"/><Relationship Id="rId82" Type="http://schemas.openxmlformats.org/officeDocument/2006/relationships/image" Target="../media/image489.png"/><Relationship Id="rId152" Type="http://schemas.openxmlformats.org/officeDocument/2006/relationships/image" Target="../media/image524.png"/><Relationship Id="rId173" Type="http://schemas.openxmlformats.org/officeDocument/2006/relationships/customXml" Target="../ink/ink530.xml"/><Relationship Id="rId19" Type="http://schemas.openxmlformats.org/officeDocument/2006/relationships/customXml" Target="../ink/ink453.xml"/><Relationship Id="rId14" Type="http://schemas.openxmlformats.org/officeDocument/2006/relationships/image" Target="../media/image455.png"/><Relationship Id="rId30" Type="http://schemas.openxmlformats.org/officeDocument/2006/relationships/image" Target="../media/image463.png"/><Relationship Id="rId35" Type="http://schemas.openxmlformats.org/officeDocument/2006/relationships/customXml" Target="../ink/ink461.xml"/><Relationship Id="rId56" Type="http://schemas.openxmlformats.org/officeDocument/2006/relationships/image" Target="../media/image476.png"/><Relationship Id="rId77" Type="http://schemas.openxmlformats.org/officeDocument/2006/relationships/customXml" Target="../ink/ink482.xml"/><Relationship Id="rId100" Type="http://schemas.openxmlformats.org/officeDocument/2006/relationships/image" Target="../media/image498.png"/><Relationship Id="rId105" Type="http://schemas.openxmlformats.org/officeDocument/2006/relationships/customXml" Target="../ink/ink496.xml"/><Relationship Id="rId126" Type="http://schemas.openxmlformats.org/officeDocument/2006/relationships/image" Target="../media/image511.png"/><Relationship Id="rId147" Type="http://schemas.openxmlformats.org/officeDocument/2006/relationships/customXml" Target="../ink/ink517.xml"/><Relationship Id="rId168" Type="http://schemas.openxmlformats.org/officeDocument/2006/relationships/image" Target="../media/image532.png"/><Relationship Id="rId8" Type="http://schemas.openxmlformats.org/officeDocument/2006/relationships/image" Target="../media/image452.png"/><Relationship Id="rId51" Type="http://schemas.openxmlformats.org/officeDocument/2006/relationships/customXml" Target="../ink/ink469.xml"/><Relationship Id="rId72" Type="http://schemas.openxmlformats.org/officeDocument/2006/relationships/image" Target="../media/image484.png"/><Relationship Id="rId93" Type="http://schemas.openxmlformats.org/officeDocument/2006/relationships/customXml" Target="../ink/ink490.xml"/><Relationship Id="rId98" Type="http://schemas.openxmlformats.org/officeDocument/2006/relationships/image" Target="../media/image497.png"/><Relationship Id="rId121" Type="http://schemas.openxmlformats.org/officeDocument/2006/relationships/customXml" Target="../ink/ink504.xml"/><Relationship Id="rId142" Type="http://schemas.openxmlformats.org/officeDocument/2006/relationships/image" Target="../media/image519.png"/><Relationship Id="rId163" Type="http://schemas.openxmlformats.org/officeDocument/2006/relationships/customXml" Target="../ink/ink525.xml"/><Relationship Id="rId3" Type="http://schemas.openxmlformats.org/officeDocument/2006/relationships/customXml" Target="../ink/ink445.xml"/><Relationship Id="rId25" Type="http://schemas.openxmlformats.org/officeDocument/2006/relationships/customXml" Target="../ink/ink456.xml"/><Relationship Id="rId46" Type="http://schemas.openxmlformats.org/officeDocument/2006/relationships/image" Target="../media/image471.png"/><Relationship Id="rId67" Type="http://schemas.openxmlformats.org/officeDocument/2006/relationships/customXml" Target="../ink/ink477.xml"/><Relationship Id="rId116" Type="http://schemas.openxmlformats.org/officeDocument/2006/relationships/image" Target="../media/image506.png"/><Relationship Id="rId137" Type="http://schemas.openxmlformats.org/officeDocument/2006/relationships/customXml" Target="../ink/ink512.xml"/><Relationship Id="rId158" Type="http://schemas.openxmlformats.org/officeDocument/2006/relationships/image" Target="../media/image527.png"/><Relationship Id="rId20" Type="http://schemas.openxmlformats.org/officeDocument/2006/relationships/image" Target="../media/image458.png"/><Relationship Id="rId41" Type="http://schemas.openxmlformats.org/officeDocument/2006/relationships/customXml" Target="../ink/ink464.xml"/><Relationship Id="rId62" Type="http://schemas.openxmlformats.org/officeDocument/2006/relationships/image" Target="../media/image479.png"/><Relationship Id="rId83" Type="http://schemas.openxmlformats.org/officeDocument/2006/relationships/customXml" Target="../ink/ink485.xml"/><Relationship Id="rId88" Type="http://schemas.openxmlformats.org/officeDocument/2006/relationships/image" Target="../media/image492.png"/><Relationship Id="rId111" Type="http://schemas.openxmlformats.org/officeDocument/2006/relationships/customXml" Target="../ink/ink499.xml"/><Relationship Id="rId132" Type="http://schemas.openxmlformats.org/officeDocument/2006/relationships/image" Target="../media/image514.png"/><Relationship Id="rId153" Type="http://schemas.openxmlformats.org/officeDocument/2006/relationships/customXml" Target="../ink/ink520.xml"/><Relationship Id="rId174" Type="http://schemas.openxmlformats.org/officeDocument/2006/relationships/image" Target="../media/image535.png"/><Relationship Id="rId15" Type="http://schemas.openxmlformats.org/officeDocument/2006/relationships/customXml" Target="../ink/ink451.xml"/><Relationship Id="rId36" Type="http://schemas.openxmlformats.org/officeDocument/2006/relationships/image" Target="../media/image466.png"/><Relationship Id="rId57" Type="http://schemas.openxmlformats.org/officeDocument/2006/relationships/customXml" Target="../ink/ink472.xml"/><Relationship Id="rId106" Type="http://schemas.openxmlformats.org/officeDocument/2006/relationships/image" Target="../media/image501.png"/><Relationship Id="rId127" Type="http://schemas.openxmlformats.org/officeDocument/2006/relationships/customXml" Target="../ink/ink507.xml"/><Relationship Id="rId10" Type="http://schemas.openxmlformats.org/officeDocument/2006/relationships/image" Target="../media/image453.png"/><Relationship Id="rId31" Type="http://schemas.openxmlformats.org/officeDocument/2006/relationships/customXml" Target="../ink/ink459.xml"/><Relationship Id="rId52" Type="http://schemas.openxmlformats.org/officeDocument/2006/relationships/image" Target="../media/image474.png"/><Relationship Id="rId73" Type="http://schemas.openxmlformats.org/officeDocument/2006/relationships/customXml" Target="../ink/ink480.xml"/><Relationship Id="rId78" Type="http://schemas.openxmlformats.org/officeDocument/2006/relationships/image" Target="../media/image487.png"/><Relationship Id="rId94" Type="http://schemas.openxmlformats.org/officeDocument/2006/relationships/image" Target="../media/image495.png"/><Relationship Id="rId99" Type="http://schemas.openxmlformats.org/officeDocument/2006/relationships/customXml" Target="../ink/ink493.xml"/><Relationship Id="rId101" Type="http://schemas.openxmlformats.org/officeDocument/2006/relationships/customXml" Target="../ink/ink494.xml"/><Relationship Id="rId122" Type="http://schemas.openxmlformats.org/officeDocument/2006/relationships/image" Target="../media/image509.png"/><Relationship Id="rId143" Type="http://schemas.openxmlformats.org/officeDocument/2006/relationships/customXml" Target="../ink/ink515.xml"/><Relationship Id="rId148" Type="http://schemas.openxmlformats.org/officeDocument/2006/relationships/image" Target="../media/image522.png"/><Relationship Id="rId164" Type="http://schemas.openxmlformats.org/officeDocument/2006/relationships/image" Target="../media/image530.png"/><Relationship Id="rId169" Type="http://schemas.openxmlformats.org/officeDocument/2006/relationships/customXml" Target="../ink/ink528.xml"/><Relationship Id="rId4" Type="http://schemas.openxmlformats.org/officeDocument/2006/relationships/image" Target="../media/image450.png"/><Relationship Id="rId9" Type="http://schemas.openxmlformats.org/officeDocument/2006/relationships/customXml" Target="../ink/ink448.xml"/><Relationship Id="rId26" Type="http://schemas.openxmlformats.org/officeDocument/2006/relationships/image" Target="../media/image461.png"/><Relationship Id="rId47" Type="http://schemas.openxmlformats.org/officeDocument/2006/relationships/customXml" Target="../ink/ink467.xml"/><Relationship Id="rId68" Type="http://schemas.openxmlformats.org/officeDocument/2006/relationships/image" Target="../media/image482.png"/><Relationship Id="rId89" Type="http://schemas.openxmlformats.org/officeDocument/2006/relationships/customXml" Target="../ink/ink488.xml"/><Relationship Id="rId112" Type="http://schemas.openxmlformats.org/officeDocument/2006/relationships/image" Target="../media/image504.png"/><Relationship Id="rId133" Type="http://schemas.openxmlformats.org/officeDocument/2006/relationships/customXml" Target="../ink/ink510.xml"/><Relationship Id="rId154" Type="http://schemas.openxmlformats.org/officeDocument/2006/relationships/image" Target="../media/image525.png"/><Relationship Id="rId175" Type="http://schemas.openxmlformats.org/officeDocument/2006/relationships/customXml" Target="../ink/ink531.xml"/><Relationship Id="rId16" Type="http://schemas.openxmlformats.org/officeDocument/2006/relationships/image" Target="../media/image456.png"/><Relationship Id="rId37" Type="http://schemas.openxmlformats.org/officeDocument/2006/relationships/customXml" Target="../ink/ink462.xml"/><Relationship Id="rId58" Type="http://schemas.openxmlformats.org/officeDocument/2006/relationships/image" Target="../media/image477.png"/><Relationship Id="rId79" Type="http://schemas.openxmlformats.org/officeDocument/2006/relationships/customXml" Target="../ink/ink483.xml"/><Relationship Id="rId102" Type="http://schemas.openxmlformats.org/officeDocument/2006/relationships/image" Target="../media/image499.png"/><Relationship Id="rId123" Type="http://schemas.openxmlformats.org/officeDocument/2006/relationships/customXml" Target="../ink/ink505.xml"/><Relationship Id="rId144" Type="http://schemas.openxmlformats.org/officeDocument/2006/relationships/image" Target="../media/image520.png"/><Relationship Id="rId90" Type="http://schemas.openxmlformats.org/officeDocument/2006/relationships/image" Target="../media/image493.png"/><Relationship Id="rId165" Type="http://schemas.openxmlformats.org/officeDocument/2006/relationships/customXml" Target="../ink/ink526.xml"/><Relationship Id="rId27" Type="http://schemas.openxmlformats.org/officeDocument/2006/relationships/customXml" Target="../ink/ink457.xml"/><Relationship Id="rId48" Type="http://schemas.openxmlformats.org/officeDocument/2006/relationships/image" Target="../media/image472.png"/><Relationship Id="rId69" Type="http://schemas.openxmlformats.org/officeDocument/2006/relationships/customXml" Target="../ink/ink478.xml"/><Relationship Id="rId113" Type="http://schemas.openxmlformats.org/officeDocument/2006/relationships/customXml" Target="../ink/ink500.xml"/><Relationship Id="rId134" Type="http://schemas.openxmlformats.org/officeDocument/2006/relationships/image" Target="../media/image515.png"/><Relationship Id="rId80" Type="http://schemas.openxmlformats.org/officeDocument/2006/relationships/image" Target="../media/image488.png"/><Relationship Id="rId155" Type="http://schemas.openxmlformats.org/officeDocument/2006/relationships/customXml" Target="../ink/ink521.xml"/><Relationship Id="rId176" Type="http://schemas.openxmlformats.org/officeDocument/2006/relationships/image" Target="../media/image536.png"/><Relationship Id="rId17" Type="http://schemas.openxmlformats.org/officeDocument/2006/relationships/customXml" Target="../ink/ink452.xml"/><Relationship Id="rId38" Type="http://schemas.openxmlformats.org/officeDocument/2006/relationships/image" Target="../media/image467.png"/><Relationship Id="rId59" Type="http://schemas.openxmlformats.org/officeDocument/2006/relationships/customXml" Target="../ink/ink473.xml"/><Relationship Id="rId103" Type="http://schemas.openxmlformats.org/officeDocument/2006/relationships/customXml" Target="../ink/ink495.xml"/><Relationship Id="rId124" Type="http://schemas.openxmlformats.org/officeDocument/2006/relationships/image" Target="../media/image510.png"/><Relationship Id="rId70" Type="http://schemas.openxmlformats.org/officeDocument/2006/relationships/image" Target="../media/image483.png"/><Relationship Id="rId91" Type="http://schemas.openxmlformats.org/officeDocument/2006/relationships/customXml" Target="../ink/ink489.xml"/><Relationship Id="rId145" Type="http://schemas.openxmlformats.org/officeDocument/2006/relationships/customXml" Target="../ink/ink516.xml"/><Relationship Id="rId166" Type="http://schemas.openxmlformats.org/officeDocument/2006/relationships/image" Target="../media/image53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6.png"/><Relationship Id="rId299" Type="http://schemas.openxmlformats.org/officeDocument/2006/relationships/image" Target="../media/image687.png"/><Relationship Id="rId21" Type="http://schemas.openxmlformats.org/officeDocument/2006/relationships/image" Target="../media/image548.png"/><Relationship Id="rId63" Type="http://schemas.openxmlformats.org/officeDocument/2006/relationships/image" Target="../media/image569.png"/><Relationship Id="rId159" Type="http://schemas.openxmlformats.org/officeDocument/2006/relationships/image" Target="../media/image617.png"/><Relationship Id="rId324" Type="http://schemas.openxmlformats.org/officeDocument/2006/relationships/customXml" Target="../ink/ink691.xml"/><Relationship Id="rId366" Type="http://schemas.openxmlformats.org/officeDocument/2006/relationships/customXml" Target="../ink/ink712.xml"/><Relationship Id="rId170" Type="http://schemas.openxmlformats.org/officeDocument/2006/relationships/customXml" Target="../ink/ink614.xml"/><Relationship Id="rId226" Type="http://schemas.openxmlformats.org/officeDocument/2006/relationships/customXml" Target="../ink/ink642.xml"/><Relationship Id="rId433" Type="http://schemas.openxmlformats.org/officeDocument/2006/relationships/image" Target="../media/image754.png"/><Relationship Id="rId268" Type="http://schemas.openxmlformats.org/officeDocument/2006/relationships/customXml" Target="../ink/ink663.xml"/><Relationship Id="rId475" Type="http://schemas.openxmlformats.org/officeDocument/2006/relationships/image" Target="../media/image775.png"/><Relationship Id="rId32" Type="http://schemas.openxmlformats.org/officeDocument/2006/relationships/customXml" Target="../ink/ink545.xml"/><Relationship Id="rId74" Type="http://schemas.openxmlformats.org/officeDocument/2006/relationships/customXml" Target="../ink/ink566.xml"/><Relationship Id="rId128" Type="http://schemas.openxmlformats.org/officeDocument/2006/relationships/customXml" Target="../ink/ink593.xml"/><Relationship Id="rId335" Type="http://schemas.openxmlformats.org/officeDocument/2006/relationships/image" Target="../media/image705.png"/><Relationship Id="rId377" Type="http://schemas.openxmlformats.org/officeDocument/2006/relationships/image" Target="../media/image726.png"/><Relationship Id="rId500" Type="http://schemas.openxmlformats.org/officeDocument/2006/relationships/customXml" Target="../ink/ink779.xml"/><Relationship Id="rId5" Type="http://schemas.openxmlformats.org/officeDocument/2006/relationships/image" Target="../media/image540.emf"/><Relationship Id="rId181" Type="http://schemas.openxmlformats.org/officeDocument/2006/relationships/image" Target="../media/image628.png"/><Relationship Id="rId237" Type="http://schemas.openxmlformats.org/officeDocument/2006/relationships/image" Target="../media/image656.png"/><Relationship Id="rId402" Type="http://schemas.openxmlformats.org/officeDocument/2006/relationships/customXml" Target="../ink/ink730.xml"/><Relationship Id="rId279" Type="http://schemas.openxmlformats.org/officeDocument/2006/relationships/image" Target="../media/image677.png"/><Relationship Id="rId444" Type="http://schemas.openxmlformats.org/officeDocument/2006/relationships/customXml" Target="../ink/ink751.xml"/><Relationship Id="rId486" Type="http://schemas.openxmlformats.org/officeDocument/2006/relationships/customXml" Target="../ink/ink772.xml"/><Relationship Id="rId43" Type="http://schemas.openxmlformats.org/officeDocument/2006/relationships/image" Target="../media/image559.png"/><Relationship Id="rId139" Type="http://schemas.openxmlformats.org/officeDocument/2006/relationships/image" Target="../media/image607.png"/><Relationship Id="rId290" Type="http://schemas.openxmlformats.org/officeDocument/2006/relationships/customXml" Target="../ink/ink674.xml"/><Relationship Id="rId304" Type="http://schemas.openxmlformats.org/officeDocument/2006/relationships/customXml" Target="../ink/ink681.xml"/><Relationship Id="rId346" Type="http://schemas.openxmlformats.org/officeDocument/2006/relationships/customXml" Target="../ink/ink702.xml"/><Relationship Id="rId388" Type="http://schemas.openxmlformats.org/officeDocument/2006/relationships/customXml" Target="../ink/ink723.xml"/><Relationship Id="rId85" Type="http://schemas.openxmlformats.org/officeDocument/2006/relationships/image" Target="../media/image580.png"/><Relationship Id="rId150" Type="http://schemas.openxmlformats.org/officeDocument/2006/relationships/customXml" Target="../ink/ink604.xml"/><Relationship Id="rId192" Type="http://schemas.openxmlformats.org/officeDocument/2006/relationships/customXml" Target="../ink/ink625.xml"/><Relationship Id="rId206" Type="http://schemas.openxmlformats.org/officeDocument/2006/relationships/customXml" Target="../ink/ink632.xml"/><Relationship Id="rId413" Type="http://schemas.openxmlformats.org/officeDocument/2006/relationships/image" Target="../media/image744.png"/><Relationship Id="rId248" Type="http://schemas.openxmlformats.org/officeDocument/2006/relationships/customXml" Target="../ink/ink653.xml"/><Relationship Id="rId455" Type="http://schemas.openxmlformats.org/officeDocument/2006/relationships/image" Target="../media/image765.png"/><Relationship Id="rId497" Type="http://schemas.openxmlformats.org/officeDocument/2006/relationships/image" Target="../media/image786.png"/><Relationship Id="rId12" Type="http://schemas.openxmlformats.org/officeDocument/2006/relationships/customXml" Target="../ink/ink535.xml"/><Relationship Id="rId108" Type="http://schemas.openxmlformats.org/officeDocument/2006/relationships/customXml" Target="../ink/ink583.xml"/><Relationship Id="rId315" Type="http://schemas.openxmlformats.org/officeDocument/2006/relationships/image" Target="../media/image695.png"/><Relationship Id="rId357" Type="http://schemas.openxmlformats.org/officeDocument/2006/relationships/image" Target="../media/image716.png"/><Relationship Id="rId54" Type="http://schemas.openxmlformats.org/officeDocument/2006/relationships/customXml" Target="../ink/ink556.xml"/><Relationship Id="rId96" Type="http://schemas.openxmlformats.org/officeDocument/2006/relationships/customXml" Target="../ink/ink577.xml"/><Relationship Id="rId161" Type="http://schemas.openxmlformats.org/officeDocument/2006/relationships/image" Target="../media/image618.png"/><Relationship Id="rId217" Type="http://schemas.openxmlformats.org/officeDocument/2006/relationships/image" Target="../media/image646.png"/><Relationship Id="rId399" Type="http://schemas.openxmlformats.org/officeDocument/2006/relationships/image" Target="../media/image737.png"/><Relationship Id="rId259" Type="http://schemas.openxmlformats.org/officeDocument/2006/relationships/image" Target="../media/image667.png"/><Relationship Id="rId424" Type="http://schemas.openxmlformats.org/officeDocument/2006/relationships/customXml" Target="../ink/ink741.xml"/><Relationship Id="rId466" Type="http://schemas.openxmlformats.org/officeDocument/2006/relationships/customXml" Target="../ink/ink762.xml"/><Relationship Id="rId23" Type="http://schemas.openxmlformats.org/officeDocument/2006/relationships/image" Target="../media/image549.png"/><Relationship Id="rId119" Type="http://schemas.openxmlformats.org/officeDocument/2006/relationships/image" Target="../media/image597.png"/><Relationship Id="rId270" Type="http://schemas.openxmlformats.org/officeDocument/2006/relationships/customXml" Target="../ink/ink664.xml"/><Relationship Id="rId326" Type="http://schemas.openxmlformats.org/officeDocument/2006/relationships/customXml" Target="../ink/ink692.xml"/><Relationship Id="rId65" Type="http://schemas.openxmlformats.org/officeDocument/2006/relationships/image" Target="../media/image570.png"/><Relationship Id="rId130" Type="http://schemas.openxmlformats.org/officeDocument/2006/relationships/customXml" Target="../ink/ink594.xml"/><Relationship Id="rId368" Type="http://schemas.openxmlformats.org/officeDocument/2006/relationships/customXml" Target="../ink/ink713.xml"/><Relationship Id="rId172" Type="http://schemas.openxmlformats.org/officeDocument/2006/relationships/customXml" Target="../ink/ink615.xml"/><Relationship Id="rId228" Type="http://schemas.openxmlformats.org/officeDocument/2006/relationships/customXml" Target="../ink/ink643.xml"/><Relationship Id="rId435" Type="http://schemas.openxmlformats.org/officeDocument/2006/relationships/image" Target="../media/image755.png"/><Relationship Id="rId477" Type="http://schemas.openxmlformats.org/officeDocument/2006/relationships/image" Target="../media/image776.png"/><Relationship Id="rId281" Type="http://schemas.openxmlformats.org/officeDocument/2006/relationships/image" Target="../media/image678.png"/><Relationship Id="rId337" Type="http://schemas.openxmlformats.org/officeDocument/2006/relationships/image" Target="../media/image706.png"/><Relationship Id="rId502" Type="http://schemas.openxmlformats.org/officeDocument/2006/relationships/customXml" Target="../ink/ink780.xml"/><Relationship Id="rId34" Type="http://schemas.openxmlformats.org/officeDocument/2006/relationships/customXml" Target="../ink/ink546.xml"/><Relationship Id="rId76" Type="http://schemas.openxmlformats.org/officeDocument/2006/relationships/customXml" Target="../ink/ink567.xml"/><Relationship Id="rId141" Type="http://schemas.openxmlformats.org/officeDocument/2006/relationships/image" Target="../media/image608.png"/><Relationship Id="rId379" Type="http://schemas.openxmlformats.org/officeDocument/2006/relationships/image" Target="../media/image727.png"/><Relationship Id="rId7" Type="http://schemas.openxmlformats.org/officeDocument/2006/relationships/image" Target="../media/image541.png"/><Relationship Id="rId183" Type="http://schemas.openxmlformats.org/officeDocument/2006/relationships/image" Target="../media/image629.png"/><Relationship Id="rId239" Type="http://schemas.openxmlformats.org/officeDocument/2006/relationships/image" Target="../media/image657.png"/><Relationship Id="rId390" Type="http://schemas.openxmlformats.org/officeDocument/2006/relationships/customXml" Target="../ink/ink724.xml"/><Relationship Id="rId404" Type="http://schemas.openxmlformats.org/officeDocument/2006/relationships/customXml" Target="../ink/ink731.xml"/><Relationship Id="rId446" Type="http://schemas.openxmlformats.org/officeDocument/2006/relationships/customXml" Target="../ink/ink752.xml"/><Relationship Id="rId250" Type="http://schemas.openxmlformats.org/officeDocument/2006/relationships/customXml" Target="../ink/ink654.xml"/><Relationship Id="rId292" Type="http://schemas.openxmlformats.org/officeDocument/2006/relationships/customXml" Target="../ink/ink675.xml"/><Relationship Id="rId306" Type="http://schemas.openxmlformats.org/officeDocument/2006/relationships/customXml" Target="../ink/ink682.xml"/><Relationship Id="rId488" Type="http://schemas.openxmlformats.org/officeDocument/2006/relationships/customXml" Target="../ink/ink773.xml"/><Relationship Id="rId45" Type="http://schemas.openxmlformats.org/officeDocument/2006/relationships/image" Target="../media/image560.png"/><Relationship Id="rId87" Type="http://schemas.openxmlformats.org/officeDocument/2006/relationships/image" Target="../media/image581.png"/><Relationship Id="rId110" Type="http://schemas.openxmlformats.org/officeDocument/2006/relationships/customXml" Target="../ink/ink584.xml"/><Relationship Id="rId348" Type="http://schemas.openxmlformats.org/officeDocument/2006/relationships/customXml" Target="../ink/ink703.xml"/><Relationship Id="rId152" Type="http://schemas.openxmlformats.org/officeDocument/2006/relationships/customXml" Target="../ink/ink605.xml"/><Relationship Id="rId194" Type="http://schemas.openxmlformats.org/officeDocument/2006/relationships/customXml" Target="../ink/ink626.xml"/><Relationship Id="rId208" Type="http://schemas.openxmlformats.org/officeDocument/2006/relationships/customXml" Target="../ink/ink633.xml"/><Relationship Id="rId415" Type="http://schemas.openxmlformats.org/officeDocument/2006/relationships/image" Target="../media/image745.png"/><Relationship Id="rId457" Type="http://schemas.openxmlformats.org/officeDocument/2006/relationships/image" Target="../media/image766.png"/><Relationship Id="rId261" Type="http://schemas.openxmlformats.org/officeDocument/2006/relationships/image" Target="../media/image668.png"/><Relationship Id="rId499" Type="http://schemas.openxmlformats.org/officeDocument/2006/relationships/image" Target="../media/image787.png"/><Relationship Id="rId14" Type="http://schemas.openxmlformats.org/officeDocument/2006/relationships/customXml" Target="../ink/ink536.xml"/><Relationship Id="rId56" Type="http://schemas.openxmlformats.org/officeDocument/2006/relationships/customXml" Target="../ink/ink557.xml"/><Relationship Id="rId317" Type="http://schemas.openxmlformats.org/officeDocument/2006/relationships/image" Target="../media/image696.png"/><Relationship Id="rId359" Type="http://schemas.openxmlformats.org/officeDocument/2006/relationships/image" Target="../media/image717.png"/><Relationship Id="rId98" Type="http://schemas.openxmlformats.org/officeDocument/2006/relationships/customXml" Target="../ink/ink578.xml"/><Relationship Id="rId121" Type="http://schemas.openxmlformats.org/officeDocument/2006/relationships/image" Target="../media/image598.png"/><Relationship Id="rId163" Type="http://schemas.openxmlformats.org/officeDocument/2006/relationships/image" Target="../media/image619.png"/><Relationship Id="rId219" Type="http://schemas.openxmlformats.org/officeDocument/2006/relationships/image" Target="../media/image647.png"/><Relationship Id="rId370" Type="http://schemas.openxmlformats.org/officeDocument/2006/relationships/customXml" Target="../ink/ink714.xml"/><Relationship Id="rId426" Type="http://schemas.openxmlformats.org/officeDocument/2006/relationships/customXml" Target="../ink/ink742.xml"/><Relationship Id="rId230" Type="http://schemas.openxmlformats.org/officeDocument/2006/relationships/customXml" Target="../ink/ink644.xml"/><Relationship Id="rId468" Type="http://schemas.openxmlformats.org/officeDocument/2006/relationships/customXml" Target="../ink/ink763.xml"/><Relationship Id="rId25" Type="http://schemas.openxmlformats.org/officeDocument/2006/relationships/image" Target="../media/image550.png"/><Relationship Id="rId67" Type="http://schemas.openxmlformats.org/officeDocument/2006/relationships/image" Target="../media/image571.png"/><Relationship Id="rId272" Type="http://schemas.openxmlformats.org/officeDocument/2006/relationships/customXml" Target="../ink/ink665.xml"/><Relationship Id="rId328" Type="http://schemas.openxmlformats.org/officeDocument/2006/relationships/customXml" Target="../ink/ink693.xml"/><Relationship Id="rId132" Type="http://schemas.openxmlformats.org/officeDocument/2006/relationships/customXml" Target="../ink/ink595.xml"/><Relationship Id="rId174" Type="http://schemas.openxmlformats.org/officeDocument/2006/relationships/customXml" Target="../ink/ink616.xml"/><Relationship Id="rId381" Type="http://schemas.openxmlformats.org/officeDocument/2006/relationships/image" Target="../media/image728.png"/><Relationship Id="rId241" Type="http://schemas.openxmlformats.org/officeDocument/2006/relationships/image" Target="../media/image658.png"/><Relationship Id="rId437" Type="http://schemas.openxmlformats.org/officeDocument/2006/relationships/image" Target="../media/image756.png"/><Relationship Id="rId479" Type="http://schemas.openxmlformats.org/officeDocument/2006/relationships/image" Target="../media/image777.png"/><Relationship Id="rId36" Type="http://schemas.openxmlformats.org/officeDocument/2006/relationships/customXml" Target="../ink/ink547.xml"/><Relationship Id="rId283" Type="http://schemas.openxmlformats.org/officeDocument/2006/relationships/image" Target="../media/image679.png"/><Relationship Id="rId339" Type="http://schemas.openxmlformats.org/officeDocument/2006/relationships/image" Target="../media/image707.png"/><Relationship Id="rId490" Type="http://schemas.openxmlformats.org/officeDocument/2006/relationships/customXml" Target="../ink/ink774.xml"/><Relationship Id="rId504" Type="http://schemas.openxmlformats.org/officeDocument/2006/relationships/customXml" Target="../ink/ink781.xml"/><Relationship Id="rId78" Type="http://schemas.openxmlformats.org/officeDocument/2006/relationships/customXml" Target="../ink/ink568.xml"/><Relationship Id="rId101" Type="http://schemas.openxmlformats.org/officeDocument/2006/relationships/image" Target="../media/image588.png"/><Relationship Id="rId143" Type="http://schemas.openxmlformats.org/officeDocument/2006/relationships/image" Target="../media/image609.png"/><Relationship Id="rId185" Type="http://schemas.openxmlformats.org/officeDocument/2006/relationships/image" Target="../media/image630.png"/><Relationship Id="rId350" Type="http://schemas.openxmlformats.org/officeDocument/2006/relationships/customXml" Target="../ink/ink704.xml"/><Relationship Id="rId406" Type="http://schemas.openxmlformats.org/officeDocument/2006/relationships/customXml" Target="../ink/ink732.xml"/><Relationship Id="rId9" Type="http://schemas.openxmlformats.org/officeDocument/2006/relationships/image" Target="../media/image542.png"/><Relationship Id="rId210" Type="http://schemas.openxmlformats.org/officeDocument/2006/relationships/customXml" Target="../ink/ink634.xml"/><Relationship Id="rId392" Type="http://schemas.openxmlformats.org/officeDocument/2006/relationships/customXml" Target="../ink/ink725.xml"/><Relationship Id="rId448" Type="http://schemas.openxmlformats.org/officeDocument/2006/relationships/customXml" Target="../ink/ink753.xml"/><Relationship Id="rId252" Type="http://schemas.openxmlformats.org/officeDocument/2006/relationships/customXml" Target="../ink/ink655.xml"/><Relationship Id="rId294" Type="http://schemas.openxmlformats.org/officeDocument/2006/relationships/customXml" Target="../ink/ink676.xml"/><Relationship Id="rId308" Type="http://schemas.openxmlformats.org/officeDocument/2006/relationships/customXml" Target="../ink/ink683.xml"/><Relationship Id="rId47" Type="http://schemas.openxmlformats.org/officeDocument/2006/relationships/image" Target="../media/image561.png"/><Relationship Id="rId89" Type="http://schemas.openxmlformats.org/officeDocument/2006/relationships/image" Target="../media/image582.png"/><Relationship Id="rId112" Type="http://schemas.openxmlformats.org/officeDocument/2006/relationships/customXml" Target="../ink/ink585.xml"/><Relationship Id="rId154" Type="http://schemas.openxmlformats.org/officeDocument/2006/relationships/customXml" Target="../ink/ink606.xml"/><Relationship Id="rId361" Type="http://schemas.openxmlformats.org/officeDocument/2006/relationships/image" Target="../media/image718.png"/><Relationship Id="rId196" Type="http://schemas.openxmlformats.org/officeDocument/2006/relationships/customXml" Target="../ink/ink627.xml"/><Relationship Id="rId417" Type="http://schemas.openxmlformats.org/officeDocument/2006/relationships/image" Target="../media/image746.png"/><Relationship Id="rId459" Type="http://schemas.openxmlformats.org/officeDocument/2006/relationships/image" Target="../media/image767.png"/><Relationship Id="rId16" Type="http://schemas.openxmlformats.org/officeDocument/2006/relationships/customXml" Target="../ink/ink537.xml"/><Relationship Id="rId221" Type="http://schemas.openxmlformats.org/officeDocument/2006/relationships/image" Target="../media/image648.png"/><Relationship Id="rId263" Type="http://schemas.openxmlformats.org/officeDocument/2006/relationships/image" Target="../media/image669.png"/><Relationship Id="rId319" Type="http://schemas.openxmlformats.org/officeDocument/2006/relationships/image" Target="../media/image697.png"/><Relationship Id="rId470" Type="http://schemas.openxmlformats.org/officeDocument/2006/relationships/customXml" Target="../ink/ink764.xml"/><Relationship Id="rId58" Type="http://schemas.openxmlformats.org/officeDocument/2006/relationships/customXml" Target="../ink/ink558.xml"/><Relationship Id="rId123" Type="http://schemas.openxmlformats.org/officeDocument/2006/relationships/image" Target="../media/image599.png"/><Relationship Id="rId330" Type="http://schemas.openxmlformats.org/officeDocument/2006/relationships/customXml" Target="../ink/ink694.xml"/><Relationship Id="rId165" Type="http://schemas.openxmlformats.org/officeDocument/2006/relationships/image" Target="../media/image620.png"/><Relationship Id="rId372" Type="http://schemas.openxmlformats.org/officeDocument/2006/relationships/customXml" Target="../ink/ink715.xml"/><Relationship Id="rId428" Type="http://schemas.openxmlformats.org/officeDocument/2006/relationships/customXml" Target="../ink/ink743.xml"/><Relationship Id="rId232" Type="http://schemas.openxmlformats.org/officeDocument/2006/relationships/customXml" Target="../ink/ink645.xml"/><Relationship Id="rId274" Type="http://schemas.openxmlformats.org/officeDocument/2006/relationships/customXml" Target="../ink/ink666.xml"/><Relationship Id="rId481" Type="http://schemas.openxmlformats.org/officeDocument/2006/relationships/image" Target="../media/image778.png"/><Relationship Id="rId27" Type="http://schemas.openxmlformats.org/officeDocument/2006/relationships/image" Target="../media/image551.png"/><Relationship Id="rId69" Type="http://schemas.openxmlformats.org/officeDocument/2006/relationships/image" Target="../media/image572.png"/><Relationship Id="rId134" Type="http://schemas.openxmlformats.org/officeDocument/2006/relationships/customXml" Target="../ink/ink596.xml"/><Relationship Id="rId80" Type="http://schemas.openxmlformats.org/officeDocument/2006/relationships/customXml" Target="../ink/ink569.xml"/><Relationship Id="rId176" Type="http://schemas.openxmlformats.org/officeDocument/2006/relationships/customXml" Target="../ink/ink617.xml"/><Relationship Id="rId341" Type="http://schemas.openxmlformats.org/officeDocument/2006/relationships/image" Target="../media/image708.png"/><Relationship Id="rId383" Type="http://schemas.openxmlformats.org/officeDocument/2006/relationships/image" Target="../media/image729.png"/><Relationship Id="rId439" Type="http://schemas.openxmlformats.org/officeDocument/2006/relationships/image" Target="../media/image757.png"/><Relationship Id="rId201" Type="http://schemas.openxmlformats.org/officeDocument/2006/relationships/image" Target="../media/image638.png"/><Relationship Id="rId243" Type="http://schemas.openxmlformats.org/officeDocument/2006/relationships/image" Target="../media/image659.png"/><Relationship Id="rId285" Type="http://schemas.openxmlformats.org/officeDocument/2006/relationships/image" Target="../media/image680.png"/><Relationship Id="rId450" Type="http://schemas.openxmlformats.org/officeDocument/2006/relationships/customXml" Target="../ink/ink754.xml"/><Relationship Id="rId38" Type="http://schemas.openxmlformats.org/officeDocument/2006/relationships/customXml" Target="../ink/ink548.xml"/><Relationship Id="rId103" Type="http://schemas.openxmlformats.org/officeDocument/2006/relationships/image" Target="../media/image589.png"/><Relationship Id="rId310" Type="http://schemas.openxmlformats.org/officeDocument/2006/relationships/customXml" Target="../ink/ink684.xml"/><Relationship Id="rId492" Type="http://schemas.openxmlformats.org/officeDocument/2006/relationships/customXml" Target="../ink/ink775.xml"/><Relationship Id="rId91" Type="http://schemas.openxmlformats.org/officeDocument/2006/relationships/image" Target="../media/image583.png"/><Relationship Id="rId145" Type="http://schemas.openxmlformats.org/officeDocument/2006/relationships/image" Target="../media/image610.png"/><Relationship Id="rId187" Type="http://schemas.openxmlformats.org/officeDocument/2006/relationships/image" Target="../media/image631.png"/><Relationship Id="rId352" Type="http://schemas.openxmlformats.org/officeDocument/2006/relationships/customXml" Target="../ink/ink705.xml"/><Relationship Id="rId394" Type="http://schemas.openxmlformats.org/officeDocument/2006/relationships/customXml" Target="../ink/ink726.xml"/><Relationship Id="rId408" Type="http://schemas.openxmlformats.org/officeDocument/2006/relationships/customXml" Target="../ink/ink733.xml"/><Relationship Id="rId212" Type="http://schemas.openxmlformats.org/officeDocument/2006/relationships/customXml" Target="../ink/ink635.xml"/><Relationship Id="rId254" Type="http://schemas.openxmlformats.org/officeDocument/2006/relationships/customXml" Target="../ink/ink656.xml"/><Relationship Id="rId49" Type="http://schemas.openxmlformats.org/officeDocument/2006/relationships/image" Target="../media/image562.png"/><Relationship Id="rId114" Type="http://schemas.openxmlformats.org/officeDocument/2006/relationships/customXml" Target="../ink/ink586.xml"/><Relationship Id="rId296" Type="http://schemas.openxmlformats.org/officeDocument/2006/relationships/customXml" Target="../ink/ink677.xml"/><Relationship Id="rId461" Type="http://schemas.openxmlformats.org/officeDocument/2006/relationships/image" Target="../media/image768.png"/><Relationship Id="rId60" Type="http://schemas.openxmlformats.org/officeDocument/2006/relationships/customXml" Target="../ink/ink559.xml"/><Relationship Id="rId156" Type="http://schemas.openxmlformats.org/officeDocument/2006/relationships/customXml" Target="../ink/ink607.xml"/><Relationship Id="rId198" Type="http://schemas.openxmlformats.org/officeDocument/2006/relationships/customXml" Target="../ink/ink628.xml"/><Relationship Id="rId321" Type="http://schemas.openxmlformats.org/officeDocument/2006/relationships/image" Target="../media/image698.png"/><Relationship Id="rId363" Type="http://schemas.openxmlformats.org/officeDocument/2006/relationships/image" Target="../media/image719.png"/><Relationship Id="rId419" Type="http://schemas.openxmlformats.org/officeDocument/2006/relationships/image" Target="../media/image747.png"/><Relationship Id="rId223" Type="http://schemas.openxmlformats.org/officeDocument/2006/relationships/image" Target="../media/image649.png"/><Relationship Id="rId430" Type="http://schemas.openxmlformats.org/officeDocument/2006/relationships/customXml" Target="../ink/ink744.xml"/><Relationship Id="rId18" Type="http://schemas.openxmlformats.org/officeDocument/2006/relationships/customXml" Target="../ink/ink538.xml"/><Relationship Id="rId265" Type="http://schemas.openxmlformats.org/officeDocument/2006/relationships/image" Target="../media/image670.png"/><Relationship Id="rId472" Type="http://schemas.openxmlformats.org/officeDocument/2006/relationships/customXml" Target="../ink/ink765.xml"/><Relationship Id="rId125" Type="http://schemas.openxmlformats.org/officeDocument/2006/relationships/image" Target="../media/image600.png"/><Relationship Id="rId167" Type="http://schemas.openxmlformats.org/officeDocument/2006/relationships/image" Target="../media/image621.png"/><Relationship Id="rId332" Type="http://schemas.openxmlformats.org/officeDocument/2006/relationships/customXml" Target="../ink/ink695.xml"/><Relationship Id="rId374" Type="http://schemas.openxmlformats.org/officeDocument/2006/relationships/customXml" Target="../ink/ink716.xml"/><Relationship Id="rId71" Type="http://schemas.openxmlformats.org/officeDocument/2006/relationships/image" Target="../media/image573.png"/><Relationship Id="rId234" Type="http://schemas.openxmlformats.org/officeDocument/2006/relationships/customXml" Target="../ink/ink646.xml"/><Relationship Id="rId2" Type="http://schemas.openxmlformats.org/officeDocument/2006/relationships/image" Target="../media/image537.emf"/><Relationship Id="rId29" Type="http://schemas.openxmlformats.org/officeDocument/2006/relationships/image" Target="../media/image552.png"/><Relationship Id="rId276" Type="http://schemas.openxmlformats.org/officeDocument/2006/relationships/customXml" Target="../ink/ink667.xml"/><Relationship Id="rId441" Type="http://schemas.openxmlformats.org/officeDocument/2006/relationships/image" Target="../media/image758.png"/><Relationship Id="rId483" Type="http://schemas.openxmlformats.org/officeDocument/2006/relationships/image" Target="../media/image779.png"/><Relationship Id="rId40" Type="http://schemas.openxmlformats.org/officeDocument/2006/relationships/customXml" Target="../ink/ink549.xml"/><Relationship Id="rId136" Type="http://schemas.openxmlformats.org/officeDocument/2006/relationships/customXml" Target="../ink/ink597.xml"/><Relationship Id="rId178" Type="http://schemas.openxmlformats.org/officeDocument/2006/relationships/customXml" Target="../ink/ink618.xml"/><Relationship Id="rId301" Type="http://schemas.openxmlformats.org/officeDocument/2006/relationships/image" Target="../media/image688.png"/><Relationship Id="rId343" Type="http://schemas.openxmlformats.org/officeDocument/2006/relationships/image" Target="../media/image709.png"/><Relationship Id="rId82" Type="http://schemas.openxmlformats.org/officeDocument/2006/relationships/customXml" Target="../ink/ink570.xml"/><Relationship Id="rId203" Type="http://schemas.openxmlformats.org/officeDocument/2006/relationships/image" Target="../media/image639.png"/><Relationship Id="rId385" Type="http://schemas.openxmlformats.org/officeDocument/2006/relationships/image" Target="../media/image730.png"/><Relationship Id="rId245" Type="http://schemas.openxmlformats.org/officeDocument/2006/relationships/image" Target="../media/image660.png"/><Relationship Id="rId287" Type="http://schemas.openxmlformats.org/officeDocument/2006/relationships/image" Target="../media/image681.png"/><Relationship Id="rId410" Type="http://schemas.openxmlformats.org/officeDocument/2006/relationships/customXml" Target="../ink/ink734.xml"/><Relationship Id="rId452" Type="http://schemas.openxmlformats.org/officeDocument/2006/relationships/customXml" Target="../ink/ink755.xml"/><Relationship Id="rId494" Type="http://schemas.openxmlformats.org/officeDocument/2006/relationships/customXml" Target="../ink/ink776.xml"/><Relationship Id="rId105" Type="http://schemas.openxmlformats.org/officeDocument/2006/relationships/image" Target="../media/image590.png"/><Relationship Id="rId147" Type="http://schemas.openxmlformats.org/officeDocument/2006/relationships/image" Target="../media/image611.png"/><Relationship Id="rId312" Type="http://schemas.openxmlformats.org/officeDocument/2006/relationships/customXml" Target="../ink/ink685.xml"/><Relationship Id="rId354" Type="http://schemas.openxmlformats.org/officeDocument/2006/relationships/customXml" Target="../ink/ink706.xml"/><Relationship Id="rId51" Type="http://schemas.openxmlformats.org/officeDocument/2006/relationships/image" Target="../media/image563.png"/><Relationship Id="rId93" Type="http://schemas.openxmlformats.org/officeDocument/2006/relationships/image" Target="../media/image584.png"/><Relationship Id="rId189" Type="http://schemas.openxmlformats.org/officeDocument/2006/relationships/image" Target="../media/image632.png"/><Relationship Id="rId396" Type="http://schemas.openxmlformats.org/officeDocument/2006/relationships/customXml" Target="../ink/ink727.xml"/><Relationship Id="rId214" Type="http://schemas.openxmlformats.org/officeDocument/2006/relationships/customXml" Target="../ink/ink636.xml"/><Relationship Id="rId256" Type="http://schemas.openxmlformats.org/officeDocument/2006/relationships/customXml" Target="../ink/ink657.xml"/><Relationship Id="rId298" Type="http://schemas.openxmlformats.org/officeDocument/2006/relationships/customXml" Target="../ink/ink678.xml"/><Relationship Id="rId421" Type="http://schemas.openxmlformats.org/officeDocument/2006/relationships/image" Target="../media/image748.png"/><Relationship Id="rId463" Type="http://schemas.openxmlformats.org/officeDocument/2006/relationships/image" Target="../media/image769.png"/><Relationship Id="rId116" Type="http://schemas.openxmlformats.org/officeDocument/2006/relationships/customXml" Target="../ink/ink587.xml"/><Relationship Id="rId158" Type="http://schemas.openxmlformats.org/officeDocument/2006/relationships/customXml" Target="../ink/ink608.xml"/><Relationship Id="rId323" Type="http://schemas.openxmlformats.org/officeDocument/2006/relationships/image" Target="../media/image699.png"/><Relationship Id="rId20" Type="http://schemas.openxmlformats.org/officeDocument/2006/relationships/customXml" Target="../ink/ink539.xml"/><Relationship Id="rId62" Type="http://schemas.openxmlformats.org/officeDocument/2006/relationships/customXml" Target="../ink/ink560.xml"/><Relationship Id="rId365" Type="http://schemas.openxmlformats.org/officeDocument/2006/relationships/image" Target="../media/image720.png"/><Relationship Id="rId225" Type="http://schemas.openxmlformats.org/officeDocument/2006/relationships/image" Target="../media/image650.png"/><Relationship Id="rId267" Type="http://schemas.openxmlformats.org/officeDocument/2006/relationships/image" Target="../media/image671.png"/><Relationship Id="rId432" Type="http://schemas.openxmlformats.org/officeDocument/2006/relationships/customXml" Target="../ink/ink745.xml"/><Relationship Id="rId474" Type="http://schemas.openxmlformats.org/officeDocument/2006/relationships/customXml" Target="../ink/ink766.xml"/><Relationship Id="rId127" Type="http://schemas.openxmlformats.org/officeDocument/2006/relationships/image" Target="../media/image601.png"/><Relationship Id="rId31" Type="http://schemas.openxmlformats.org/officeDocument/2006/relationships/image" Target="../media/image553.png"/><Relationship Id="rId73" Type="http://schemas.openxmlformats.org/officeDocument/2006/relationships/image" Target="../media/image574.png"/><Relationship Id="rId169" Type="http://schemas.openxmlformats.org/officeDocument/2006/relationships/image" Target="../media/image622.png"/><Relationship Id="rId334" Type="http://schemas.openxmlformats.org/officeDocument/2006/relationships/customXml" Target="../ink/ink696.xml"/><Relationship Id="rId376" Type="http://schemas.openxmlformats.org/officeDocument/2006/relationships/customXml" Target="../ink/ink717.xml"/><Relationship Id="rId4" Type="http://schemas.openxmlformats.org/officeDocument/2006/relationships/image" Target="../media/image539.emf"/><Relationship Id="rId180" Type="http://schemas.openxmlformats.org/officeDocument/2006/relationships/customXml" Target="../ink/ink619.xml"/><Relationship Id="rId215" Type="http://schemas.openxmlformats.org/officeDocument/2006/relationships/image" Target="../media/image645.png"/><Relationship Id="rId236" Type="http://schemas.openxmlformats.org/officeDocument/2006/relationships/customXml" Target="../ink/ink647.xml"/><Relationship Id="rId257" Type="http://schemas.openxmlformats.org/officeDocument/2006/relationships/image" Target="../media/image666.png"/><Relationship Id="rId278" Type="http://schemas.openxmlformats.org/officeDocument/2006/relationships/customXml" Target="../ink/ink668.xml"/><Relationship Id="rId401" Type="http://schemas.openxmlformats.org/officeDocument/2006/relationships/image" Target="../media/image738.png"/><Relationship Id="rId422" Type="http://schemas.openxmlformats.org/officeDocument/2006/relationships/customXml" Target="../ink/ink740.xml"/><Relationship Id="rId443" Type="http://schemas.openxmlformats.org/officeDocument/2006/relationships/image" Target="../media/image759.png"/><Relationship Id="rId464" Type="http://schemas.openxmlformats.org/officeDocument/2006/relationships/customXml" Target="../ink/ink761.xml"/><Relationship Id="rId303" Type="http://schemas.openxmlformats.org/officeDocument/2006/relationships/image" Target="../media/image689.png"/><Relationship Id="rId485" Type="http://schemas.openxmlformats.org/officeDocument/2006/relationships/image" Target="../media/image780.png"/><Relationship Id="rId42" Type="http://schemas.openxmlformats.org/officeDocument/2006/relationships/customXml" Target="../ink/ink550.xml"/><Relationship Id="rId84" Type="http://schemas.openxmlformats.org/officeDocument/2006/relationships/customXml" Target="../ink/ink571.xml"/><Relationship Id="rId138" Type="http://schemas.openxmlformats.org/officeDocument/2006/relationships/customXml" Target="../ink/ink598.xml"/><Relationship Id="rId345" Type="http://schemas.openxmlformats.org/officeDocument/2006/relationships/image" Target="../media/image710.png"/><Relationship Id="rId387" Type="http://schemas.openxmlformats.org/officeDocument/2006/relationships/image" Target="../media/image731.png"/><Relationship Id="rId191" Type="http://schemas.openxmlformats.org/officeDocument/2006/relationships/image" Target="../media/image633.png"/><Relationship Id="rId205" Type="http://schemas.openxmlformats.org/officeDocument/2006/relationships/image" Target="../media/image640.png"/><Relationship Id="rId247" Type="http://schemas.openxmlformats.org/officeDocument/2006/relationships/image" Target="../media/image661.png"/><Relationship Id="rId412" Type="http://schemas.openxmlformats.org/officeDocument/2006/relationships/customXml" Target="../ink/ink735.xml"/><Relationship Id="rId107" Type="http://schemas.openxmlformats.org/officeDocument/2006/relationships/image" Target="../media/image591.png"/><Relationship Id="rId289" Type="http://schemas.openxmlformats.org/officeDocument/2006/relationships/image" Target="../media/image682.png"/><Relationship Id="rId454" Type="http://schemas.openxmlformats.org/officeDocument/2006/relationships/customXml" Target="../ink/ink756.xml"/><Relationship Id="rId496" Type="http://schemas.openxmlformats.org/officeDocument/2006/relationships/customXml" Target="../ink/ink777.xml"/><Relationship Id="rId11" Type="http://schemas.openxmlformats.org/officeDocument/2006/relationships/image" Target="../media/image543.png"/><Relationship Id="rId53" Type="http://schemas.openxmlformats.org/officeDocument/2006/relationships/image" Target="../media/image564.png"/><Relationship Id="rId149" Type="http://schemas.openxmlformats.org/officeDocument/2006/relationships/image" Target="../media/image612.png"/><Relationship Id="rId314" Type="http://schemas.openxmlformats.org/officeDocument/2006/relationships/customXml" Target="../ink/ink686.xml"/><Relationship Id="rId356" Type="http://schemas.openxmlformats.org/officeDocument/2006/relationships/customXml" Target="../ink/ink707.xml"/><Relationship Id="rId398" Type="http://schemas.openxmlformats.org/officeDocument/2006/relationships/customXml" Target="../ink/ink728.xml"/><Relationship Id="rId95" Type="http://schemas.openxmlformats.org/officeDocument/2006/relationships/image" Target="../media/image585.png"/><Relationship Id="rId160" Type="http://schemas.openxmlformats.org/officeDocument/2006/relationships/customXml" Target="../ink/ink609.xml"/><Relationship Id="rId216" Type="http://schemas.openxmlformats.org/officeDocument/2006/relationships/customXml" Target="../ink/ink637.xml"/><Relationship Id="rId423" Type="http://schemas.openxmlformats.org/officeDocument/2006/relationships/image" Target="../media/image749.png"/><Relationship Id="rId258" Type="http://schemas.openxmlformats.org/officeDocument/2006/relationships/customXml" Target="../ink/ink658.xml"/><Relationship Id="rId465" Type="http://schemas.openxmlformats.org/officeDocument/2006/relationships/image" Target="../media/image770.png"/><Relationship Id="rId22" Type="http://schemas.openxmlformats.org/officeDocument/2006/relationships/customXml" Target="../ink/ink540.xml"/><Relationship Id="rId64" Type="http://schemas.openxmlformats.org/officeDocument/2006/relationships/customXml" Target="../ink/ink561.xml"/><Relationship Id="rId118" Type="http://schemas.openxmlformats.org/officeDocument/2006/relationships/customXml" Target="../ink/ink588.xml"/><Relationship Id="rId325" Type="http://schemas.openxmlformats.org/officeDocument/2006/relationships/image" Target="../media/image700.png"/><Relationship Id="rId367" Type="http://schemas.openxmlformats.org/officeDocument/2006/relationships/image" Target="../media/image721.png"/><Relationship Id="rId171" Type="http://schemas.openxmlformats.org/officeDocument/2006/relationships/image" Target="../media/image623.png"/><Relationship Id="rId227" Type="http://schemas.openxmlformats.org/officeDocument/2006/relationships/image" Target="../media/image651.png"/><Relationship Id="rId269" Type="http://schemas.openxmlformats.org/officeDocument/2006/relationships/image" Target="../media/image672.png"/><Relationship Id="rId434" Type="http://schemas.openxmlformats.org/officeDocument/2006/relationships/customXml" Target="../ink/ink746.xml"/><Relationship Id="rId476" Type="http://schemas.openxmlformats.org/officeDocument/2006/relationships/customXml" Target="../ink/ink767.xml"/><Relationship Id="rId33" Type="http://schemas.openxmlformats.org/officeDocument/2006/relationships/image" Target="../media/image554.png"/><Relationship Id="rId129" Type="http://schemas.openxmlformats.org/officeDocument/2006/relationships/image" Target="../media/image602.png"/><Relationship Id="rId280" Type="http://schemas.openxmlformats.org/officeDocument/2006/relationships/customXml" Target="../ink/ink669.xml"/><Relationship Id="rId336" Type="http://schemas.openxmlformats.org/officeDocument/2006/relationships/customXml" Target="../ink/ink697.xml"/><Relationship Id="rId501" Type="http://schemas.openxmlformats.org/officeDocument/2006/relationships/image" Target="../media/image788.png"/><Relationship Id="rId75" Type="http://schemas.openxmlformats.org/officeDocument/2006/relationships/image" Target="../media/image575.png"/><Relationship Id="rId140" Type="http://schemas.openxmlformats.org/officeDocument/2006/relationships/customXml" Target="../ink/ink599.xml"/><Relationship Id="rId182" Type="http://schemas.openxmlformats.org/officeDocument/2006/relationships/customXml" Target="../ink/ink620.xml"/><Relationship Id="rId378" Type="http://schemas.openxmlformats.org/officeDocument/2006/relationships/customXml" Target="../ink/ink718.xml"/><Relationship Id="rId403" Type="http://schemas.openxmlformats.org/officeDocument/2006/relationships/image" Target="../media/image739.png"/><Relationship Id="rId6" Type="http://schemas.openxmlformats.org/officeDocument/2006/relationships/customXml" Target="../ink/ink532.xml"/><Relationship Id="rId238" Type="http://schemas.openxmlformats.org/officeDocument/2006/relationships/customXml" Target="../ink/ink648.xml"/><Relationship Id="rId445" Type="http://schemas.openxmlformats.org/officeDocument/2006/relationships/image" Target="../media/image760.png"/><Relationship Id="rId487" Type="http://schemas.openxmlformats.org/officeDocument/2006/relationships/image" Target="../media/image781.png"/><Relationship Id="rId291" Type="http://schemas.openxmlformats.org/officeDocument/2006/relationships/image" Target="../media/image683.png"/><Relationship Id="rId305" Type="http://schemas.openxmlformats.org/officeDocument/2006/relationships/image" Target="../media/image690.png"/><Relationship Id="rId347" Type="http://schemas.openxmlformats.org/officeDocument/2006/relationships/image" Target="../media/image711.png"/><Relationship Id="rId44" Type="http://schemas.openxmlformats.org/officeDocument/2006/relationships/customXml" Target="../ink/ink551.xml"/><Relationship Id="rId86" Type="http://schemas.openxmlformats.org/officeDocument/2006/relationships/customXml" Target="../ink/ink572.xml"/><Relationship Id="rId151" Type="http://schemas.openxmlformats.org/officeDocument/2006/relationships/image" Target="../media/image613.png"/><Relationship Id="rId389" Type="http://schemas.openxmlformats.org/officeDocument/2006/relationships/image" Target="../media/image732.png"/><Relationship Id="rId193" Type="http://schemas.openxmlformats.org/officeDocument/2006/relationships/image" Target="../media/image634.png"/><Relationship Id="rId207" Type="http://schemas.openxmlformats.org/officeDocument/2006/relationships/image" Target="../media/image641.png"/><Relationship Id="rId249" Type="http://schemas.openxmlformats.org/officeDocument/2006/relationships/image" Target="../media/image662.png"/><Relationship Id="rId414" Type="http://schemas.openxmlformats.org/officeDocument/2006/relationships/customXml" Target="../ink/ink736.xml"/><Relationship Id="rId456" Type="http://schemas.openxmlformats.org/officeDocument/2006/relationships/customXml" Target="../ink/ink757.xml"/><Relationship Id="rId498" Type="http://schemas.openxmlformats.org/officeDocument/2006/relationships/customXml" Target="../ink/ink778.xml"/><Relationship Id="rId13" Type="http://schemas.openxmlformats.org/officeDocument/2006/relationships/image" Target="../media/image544.png"/><Relationship Id="rId109" Type="http://schemas.openxmlformats.org/officeDocument/2006/relationships/image" Target="../media/image592.png"/><Relationship Id="rId260" Type="http://schemas.openxmlformats.org/officeDocument/2006/relationships/customXml" Target="../ink/ink659.xml"/><Relationship Id="rId316" Type="http://schemas.openxmlformats.org/officeDocument/2006/relationships/customXml" Target="../ink/ink687.xml"/><Relationship Id="rId55" Type="http://schemas.openxmlformats.org/officeDocument/2006/relationships/image" Target="../media/image565.png"/><Relationship Id="rId97" Type="http://schemas.openxmlformats.org/officeDocument/2006/relationships/image" Target="../media/image586.png"/><Relationship Id="rId120" Type="http://schemas.openxmlformats.org/officeDocument/2006/relationships/customXml" Target="../ink/ink589.xml"/><Relationship Id="rId358" Type="http://schemas.openxmlformats.org/officeDocument/2006/relationships/customXml" Target="../ink/ink708.xml"/><Relationship Id="rId162" Type="http://schemas.openxmlformats.org/officeDocument/2006/relationships/customXml" Target="../ink/ink610.xml"/><Relationship Id="rId218" Type="http://schemas.openxmlformats.org/officeDocument/2006/relationships/customXml" Target="../ink/ink638.xml"/><Relationship Id="rId425" Type="http://schemas.openxmlformats.org/officeDocument/2006/relationships/image" Target="../media/image750.png"/><Relationship Id="rId467" Type="http://schemas.openxmlformats.org/officeDocument/2006/relationships/image" Target="../media/image771.png"/><Relationship Id="rId271" Type="http://schemas.openxmlformats.org/officeDocument/2006/relationships/image" Target="../media/image673.png"/><Relationship Id="rId24" Type="http://schemas.openxmlformats.org/officeDocument/2006/relationships/customXml" Target="../ink/ink541.xml"/><Relationship Id="rId66" Type="http://schemas.openxmlformats.org/officeDocument/2006/relationships/customXml" Target="../ink/ink562.xml"/><Relationship Id="rId131" Type="http://schemas.openxmlformats.org/officeDocument/2006/relationships/image" Target="../media/image603.png"/><Relationship Id="rId327" Type="http://schemas.openxmlformats.org/officeDocument/2006/relationships/image" Target="../media/image701.png"/><Relationship Id="rId369" Type="http://schemas.openxmlformats.org/officeDocument/2006/relationships/image" Target="../media/image722.png"/><Relationship Id="rId173" Type="http://schemas.openxmlformats.org/officeDocument/2006/relationships/image" Target="../media/image624.png"/><Relationship Id="rId229" Type="http://schemas.openxmlformats.org/officeDocument/2006/relationships/image" Target="../media/image652.png"/><Relationship Id="rId380" Type="http://schemas.openxmlformats.org/officeDocument/2006/relationships/customXml" Target="../ink/ink719.xml"/><Relationship Id="rId436" Type="http://schemas.openxmlformats.org/officeDocument/2006/relationships/customXml" Target="../ink/ink747.xml"/><Relationship Id="rId240" Type="http://schemas.openxmlformats.org/officeDocument/2006/relationships/customXml" Target="../ink/ink649.xml"/><Relationship Id="rId478" Type="http://schemas.openxmlformats.org/officeDocument/2006/relationships/customXml" Target="../ink/ink768.xml"/><Relationship Id="rId35" Type="http://schemas.openxmlformats.org/officeDocument/2006/relationships/image" Target="../media/image555.png"/><Relationship Id="rId77" Type="http://schemas.openxmlformats.org/officeDocument/2006/relationships/image" Target="../media/image576.png"/><Relationship Id="rId100" Type="http://schemas.openxmlformats.org/officeDocument/2006/relationships/customXml" Target="../ink/ink579.xml"/><Relationship Id="rId282" Type="http://schemas.openxmlformats.org/officeDocument/2006/relationships/customXml" Target="../ink/ink670.xml"/><Relationship Id="rId338" Type="http://schemas.openxmlformats.org/officeDocument/2006/relationships/customXml" Target="../ink/ink698.xml"/><Relationship Id="rId503" Type="http://schemas.openxmlformats.org/officeDocument/2006/relationships/image" Target="../media/image789.png"/><Relationship Id="rId8" Type="http://schemas.openxmlformats.org/officeDocument/2006/relationships/customXml" Target="../ink/ink533.xml"/><Relationship Id="rId142" Type="http://schemas.openxmlformats.org/officeDocument/2006/relationships/customXml" Target="../ink/ink600.xml"/><Relationship Id="rId184" Type="http://schemas.openxmlformats.org/officeDocument/2006/relationships/customXml" Target="../ink/ink621.xml"/><Relationship Id="rId391" Type="http://schemas.openxmlformats.org/officeDocument/2006/relationships/image" Target="../media/image733.png"/><Relationship Id="rId405" Type="http://schemas.openxmlformats.org/officeDocument/2006/relationships/image" Target="../media/image740.png"/><Relationship Id="rId447" Type="http://schemas.openxmlformats.org/officeDocument/2006/relationships/image" Target="../media/image761.png"/><Relationship Id="rId251" Type="http://schemas.openxmlformats.org/officeDocument/2006/relationships/image" Target="../media/image663.png"/><Relationship Id="rId489" Type="http://schemas.openxmlformats.org/officeDocument/2006/relationships/image" Target="../media/image782.png"/><Relationship Id="rId46" Type="http://schemas.openxmlformats.org/officeDocument/2006/relationships/customXml" Target="../ink/ink552.xml"/><Relationship Id="rId293" Type="http://schemas.openxmlformats.org/officeDocument/2006/relationships/image" Target="../media/image684.png"/><Relationship Id="rId307" Type="http://schemas.openxmlformats.org/officeDocument/2006/relationships/image" Target="../media/image691.png"/><Relationship Id="rId349" Type="http://schemas.openxmlformats.org/officeDocument/2006/relationships/image" Target="../media/image712.png"/><Relationship Id="rId88" Type="http://schemas.openxmlformats.org/officeDocument/2006/relationships/customXml" Target="../ink/ink573.xml"/><Relationship Id="rId111" Type="http://schemas.openxmlformats.org/officeDocument/2006/relationships/image" Target="../media/image593.png"/><Relationship Id="rId153" Type="http://schemas.openxmlformats.org/officeDocument/2006/relationships/image" Target="../media/image614.png"/><Relationship Id="rId195" Type="http://schemas.openxmlformats.org/officeDocument/2006/relationships/image" Target="../media/image635.png"/><Relationship Id="rId209" Type="http://schemas.openxmlformats.org/officeDocument/2006/relationships/image" Target="../media/image642.png"/><Relationship Id="rId360" Type="http://schemas.openxmlformats.org/officeDocument/2006/relationships/customXml" Target="../ink/ink709.xml"/><Relationship Id="rId416" Type="http://schemas.openxmlformats.org/officeDocument/2006/relationships/customXml" Target="../ink/ink737.xml"/><Relationship Id="rId220" Type="http://schemas.openxmlformats.org/officeDocument/2006/relationships/customXml" Target="../ink/ink639.xml"/><Relationship Id="rId458" Type="http://schemas.openxmlformats.org/officeDocument/2006/relationships/customXml" Target="../ink/ink758.xml"/><Relationship Id="rId15" Type="http://schemas.openxmlformats.org/officeDocument/2006/relationships/image" Target="../media/image545.png"/><Relationship Id="rId57" Type="http://schemas.openxmlformats.org/officeDocument/2006/relationships/image" Target="../media/image566.png"/><Relationship Id="rId262" Type="http://schemas.openxmlformats.org/officeDocument/2006/relationships/customXml" Target="../ink/ink660.xml"/><Relationship Id="rId318" Type="http://schemas.openxmlformats.org/officeDocument/2006/relationships/customXml" Target="../ink/ink688.xml"/><Relationship Id="rId99" Type="http://schemas.openxmlformats.org/officeDocument/2006/relationships/image" Target="../media/image587.png"/><Relationship Id="rId122" Type="http://schemas.openxmlformats.org/officeDocument/2006/relationships/customXml" Target="../ink/ink590.xml"/><Relationship Id="rId164" Type="http://schemas.openxmlformats.org/officeDocument/2006/relationships/customXml" Target="../ink/ink611.xml"/><Relationship Id="rId371" Type="http://schemas.openxmlformats.org/officeDocument/2006/relationships/image" Target="../media/image723.png"/><Relationship Id="rId427" Type="http://schemas.openxmlformats.org/officeDocument/2006/relationships/image" Target="../media/image751.png"/><Relationship Id="rId469" Type="http://schemas.openxmlformats.org/officeDocument/2006/relationships/image" Target="../media/image772.png"/><Relationship Id="rId26" Type="http://schemas.openxmlformats.org/officeDocument/2006/relationships/customXml" Target="../ink/ink542.xml"/><Relationship Id="rId231" Type="http://schemas.openxmlformats.org/officeDocument/2006/relationships/image" Target="../media/image653.png"/><Relationship Id="rId273" Type="http://schemas.openxmlformats.org/officeDocument/2006/relationships/image" Target="../media/image674.png"/><Relationship Id="rId329" Type="http://schemas.openxmlformats.org/officeDocument/2006/relationships/image" Target="../media/image702.png"/><Relationship Id="rId480" Type="http://schemas.openxmlformats.org/officeDocument/2006/relationships/customXml" Target="../ink/ink769.xml"/><Relationship Id="rId68" Type="http://schemas.openxmlformats.org/officeDocument/2006/relationships/customXml" Target="../ink/ink563.xml"/><Relationship Id="rId133" Type="http://schemas.openxmlformats.org/officeDocument/2006/relationships/image" Target="../media/image604.png"/><Relationship Id="rId175" Type="http://schemas.openxmlformats.org/officeDocument/2006/relationships/image" Target="../media/image625.png"/><Relationship Id="rId340" Type="http://schemas.openxmlformats.org/officeDocument/2006/relationships/customXml" Target="../ink/ink699.xml"/><Relationship Id="rId200" Type="http://schemas.openxmlformats.org/officeDocument/2006/relationships/customXml" Target="../ink/ink629.xml"/><Relationship Id="rId382" Type="http://schemas.openxmlformats.org/officeDocument/2006/relationships/customXml" Target="../ink/ink720.xml"/><Relationship Id="rId438" Type="http://schemas.openxmlformats.org/officeDocument/2006/relationships/customXml" Target="../ink/ink748.xml"/><Relationship Id="rId242" Type="http://schemas.openxmlformats.org/officeDocument/2006/relationships/customXml" Target="../ink/ink650.xml"/><Relationship Id="rId284" Type="http://schemas.openxmlformats.org/officeDocument/2006/relationships/customXml" Target="../ink/ink671.xml"/><Relationship Id="rId491" Type="http://schemas.openxmlformats.org/officeDocument/2006/relationships/image" Target="../media/image783.png"/><Relationship Id="rId505" Type="http://schemas.openxmlformats.org/officeDocument/2006/relationships/image" Target="../media/image790.png"/><Relationship Id="rId37" Type="http://schemas.openxmlformats.org/officeDocument/2006/relationships/image" Target="../media/image556.png"/><Relationship Id="rId79" Type="http://schemas.openxmlformats.org/officeDocument/2006/relationships/image" Target="../media/image577.png"/><Relationship Id="rId102" Type="http://schemas.openxmlformats.org/officeDocument/2006/relationships/customXml" Target="../ink/ink580.xml"/><Relationship Id="rId144" Type="http://schemas.openxmlformats.org/officeDocument/2006/relationships/customXml" Target="../ink/ink601.xml"/><Relationship Id="rId90" Type="http://schemas.openxmlformats.org/officeDocument/2006/relationships/customXml" Target="../ink/ink574.xml"/><Relationship Id="rId186" Type="http://schemas.openxmlformats.org/officeDocument/2006/relationships/customXml" Target="../ink/ink622.xml"/><Relationship Id="rId351" Type="http://schemas.openxmlformats.org/officeDocument/2006/relationships/image" Target="../media/image713.png"/><Relationship Id="rId393" Type="http://schemas.openxmlformats.org/officeDocument/2006/relationships/image" Target="../media/image734.png"/><Relationship Id="rId407" Type="http://schemas.openxmlformats.org/officeDocument/2006/relationships/image" Target="../media/image741.png"/><Relationship Id="rId449" Type="http://schemas.openxmlformats.org/officeDocument/2006/relationships/image" Target="../media/image762.png"/><Relationship Id="rId211" Type="http://schemas.openxmlformats.org/officeDocument/2006/relationships/image" Target="../media/image643.png"/><Relationship Id="rId253" Type="http://schemas.openxmlformats.org/officeDocument/2006/relationships/image" Target="../media/image664.png"/><Relationship Id="rId295" Type="http://schemas.openxmlformats.org/officeDocument/2006/relationships/image" Target="../media/image685.png"/><Relationship Id="rId309" Type="http://schemas.openxmlformats.org/officeDocument/2006/relationships/image" Target="../media/image692.png"/><Relationship Id="rId460" Type="http://schemas.openxmlformats.org/officeDocument/2006/relationships/customXml" Target="../ink/ink759.xml"/><Relationship Id="rId48" Type="http://schemas.openxmlformats.org/officeDocument/2006/relationships/customXml" Target="../ink/ink553.xml"/><Relationship Id="rId113" Type="http://schemas.openxmlformats.org/officeDocument/2006/relationships/image" Target="../media/image594.png"/><Relationship Id="rId320" Type="http://schemas.openxmlformats.org/officeDocument/2006/relationships/customXml" Target="../ink/ink689.xml"/><Relationship Id="rId155" Type="http://schemas.openxmlformats.org/officeDocument/2006/relationships/image" Target="../media/image615.png"/><Relationship Id="rId197" Type="http://schemas.openxmlformats.org/officeDocument/2006/relationships/image" Target="../media/image636.png"/><Relationship Id="rId362" Type="http://schemas.openxmlformats.org/officeDocument/2006/relationships/customXml" Target="../ink/ink710.xml"/><Relationship Id="rId418" Type="http://schemas.openxmlformats.org/officeDocument/2006/relationships/customXml" Target="../ink/ink738.xml"/><Relationship Id="rId222" Type="http://schemas.openxmlformats.org/officeDocument/2006/relationships/customXml" Target="../ink/ink640.xml"/><Relationship Id="rId264" Type="http://schemas.openxmlformats.org/officeDocument/2006/relationships/customXml" Target="../ink/ink661.xml"/><Relationship Id="rId471" Type="http://schemas.openxmlformats.org/officeDocument/2006/relationships/image" Target="../media/image773.png"/><Relationship Id="rId17" Type="http://schemas.openxmlformats.org/officeDocument/2006/relationships/image" Target="../media/image546.png"/><Relationship Id="rId59" Type="http://schemas.openxmlformats.org/officeDocument/2006/relationships/image" Target="../media/image567.png"/><Relationship Id="rId124" Type="http://schemas.openxmlformats.org/officeDocument/2006/relationships/customXml" Target="../ink/ink591.xml"/><Relationship Id="rId70" Type="http://schemas.openxmlformats.org/officeDocument/2006/relationships/customXml" Target="../ink/ink564.xml"/><Relationship Id="rId166" Type="http://schemas.openxmlformats.org/officeDocument/2006/relationships/customXml" Target="../ink/ink612.xml"/><Relationship Id="rId331" Type="http://schemas.openxmlformats.org/officeDocument/2006/relationships/image" Target="../media/image703.png"/><Relationship Id="rId373" Type="http://schemas.openxmlformats.org/officeDocument/2006/relationships/image" Target="../media/image724.png"/><Relationship Id="rId429" Type="http://schemas.openxmlformats.org/officeDocument/2006/relationships/image" Target="../media/image75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654.png"/><Relationship Id="rId440" Type="http://schemas.openxmlformats.org/officeDocument/2006/relationships/customXml" Target="../ink/ink749.xml"/><Relationship Id="rId28" Type="http://schemas.openxmlformats.org/officeDocument/2006/relationships/customXml" Target="../ink/ink543.xml"/><Relationship Id="rId275" Type="http://schemas.openxmlformats.org/officeDocument/2006/relationships/image" Target="../media/image675.png"/><Relationship Id="rId300" Type="http://schemas.openxmlformats.org/officeDocument/2006/relationships/customXml" Target="../ink/ink679.xml"/><Relationship Id="rId482" Type="http://schemas.openxmlformats.org/officeDocument/2006/relationships/customXml" Target="../ink/ink770.xml"/><Relationship Id="rId81" Type="http://schemas.openxmlformats.org/officeDocument/2006/relationships/image" Target="../media/image578.png"/><Relationship Id="rId135" Type="http://schemas.openxmlformats.org/officeDocument/2006/relationships/image" Target="../media/image605.png"/><Relationship Id="rId177" Type="http://schemas.openxmlformats.org/officeDocument/2006/relationships/image" Target="../media/image626.png"/><Relationship Id="rId342" Type="http://schemas.openxmlformats.org/officeDocument/2006/relationships/customXml" Target="../ink/ink700.xml"/><Relationship Id="rId384" Type="http://schemas.openxmlformats.org/officeDocument/2006/relationships/customXml" Target="../ink/ink721.xml"/><Relationship Id="rId202" Type="http://schemas.openxmlformats.org/officeDocument/2006/relationships/customXml" Target="../ink/ink630.xml"/><Relationship Id="rId244" Type="http://schemas.openxmlformats.org/officeDocument/2006/relationships/customXml" Target="../ink/ink651.xml"/><Relationship Id="rId39" Type="http://schemas.openxmlformats.org/officeDocument/2006/relationships/image" Target="../media/image557.png"/><Relationship Id="rId286" Type="http://schemas.openxmlformats.org/officeDocument/2006/relationships/customXml" Target="../ink/ink672.xml"/><Relationship Id="rId451" Type="http://schemas.openxmlformats.org/officeDocument/2006/relationships/image" Target="../media/image763.png"/><Relationship Id="rId493" Type="http://schemas.openxmlformats.org/officeDocument/2006/relationships/image" Target="../media/image784.png"/><Relationship Id="rId50" Type="http://schemas.openxmlformats.org/officeDocument/2006/relationships/customXml" Target="../ink/ink554.xml"/><Relationship Id="rId104" Type="http://schemas.openxmlformats.org/officeDocument/2006/relationships/customXml" Target="../ink/ink581.xml"/><Relationship Id="rId146" Type="http://schemas.openxmlformats.org/officeDocument/2006/relationships/customXml" Target="../ink/ink602.xml"/><Relationship Id="rId188" Type="http://schemas.openxmlformats.org/officeDocument/2006/relationships/customXml" Target="../ink/ink623.xml"/><Relationship Id="rId311" Type="http://schemas.openxmlformats.org/officeDocument/2006/relationships/image" Target="../media/image693.png"/><Relationship Id="rId353" Type="http://schemas.openxmlformats.org/officeDocument/2006/relationships/image" Target="../media/image714.png"/><Relationship Id="rId395" Type="http://schemas.openxmlformats.org/officeDocument/2006/relationships/image" Target="../media/image735.png"/><Relationship Id="rId409" Type="http://schemas.openxmlformats.org/officeDocument/2006/relationships/image" Target="../media/image742.png"/><Relationship Id="rId92" Type="http://schemas.openxmlformats.org/officeDocument/2006/relationships/customXml" Target="../ink/ink575.xml"/><Relationship Id="rId213" Type="http://schemas.openxmlformats.org/officeDocument/2006/relationships/image" Target="../media/image644.png"/><Relationship Id="rId420" Type="http://schemas.openxmlformats.org/officeDocument/2006/relationships/customXml" Target="../ink/ink739.xml"/><Relationship Id="rId255" Type="http://schemas.openxmlformats.org/officeDocument/2006/relationships/image" Target="../media/image665.png"/><Relationship Id="rId297" Type="http://schemas.openxmlformats.org/officeDocument/2006/relationships/image" Target="../media/image686.png"/><Relationship Id="rId462" Type="http://schemas.openxmlformats.org/officeDocument/2006/relationships/customXml" Target="../ink/ink760.xml"/><Relationship Id="rId115" Type="http://schemas.openxmlformats.org/officeDocument/2006/relationships/image" Target="../media/image595.png"/><Relationship Id="rId157" Type="http://schemas.openxmlformats.org/officeDocument/2006/relationships/image" Target="../media/image616.png"/><Relationship Id="rId322" Type="http://schemas.openxmlformats.org/officeDocument/2006/relationships/customXml" Target="../ink/ink690.xml"/><Relationship Id="rId364" Type="http://schemas.openxmlformats.org/officeDocument/2006/relationships/customXml" Target="../ink/ink711.xml"/><Relationship Id="rId61" Type="http://schemas.openxmlformats.org/officeDocument/2006/relationships/image" Target="../media/image568.png"/><Relationship Id="rId199" Type="http://schemas.openxmlformats.org/officeDocument/2006/relationships/image" Target="../media/image637.png"/><Relationship Id="rId19" Type="http://schemas.openxmlformats.org/officeDocument/2006/relationships/image" Target="../media/image547.png"/><Relationship Id="rId224" Type="http://schemas.openxmlformats.org/officeDocument/2006/relationships/customXml" Target="../ink/ink641.xml"/><Relationship Id="rId266" Type="http://schemas.openxmlformats.org/officeDocument/2006/relationships/customXml" Target="../ink/ink662.xml"/><Relationship Id="rId431" Type="http://schemas.openxmlformats.org/officeDocument/2006/relationships/image" Target="../media/image753.png"/><Relationship Id="rId473" Type="http://schemas.openxmlformats.org/officeDocument/2006/relationships/image" Target="../media/image774.png"/><Relationship Id="rId30" Type="http://schemas.openxmlformats.org/officeDocument/2006/relationships/customXml" Target="../ink/ink544.xml"/><Relationship Id="rId126" Type="http://schemas.openxmlformats.org/officeDocument/2006/relationships/customXml" Target="../ink/ink592.xml"/><Relationship Id="rId168" Type="http://schemas.openxmlformats.org/officeDocument/2006/relationships/customXml" Target="../ink/ink613.xml"/><Relationship Id="rId333" Type="http://schemas.openxmlformats.org/officeDocument/2006/relationships/image" Target="../media/image704.png"/><Relationship Id="rId72" Type="http://schemas.openxmlformats.org/officeDocument/2006/relationships/customXml" Target="../ink/ink565.xml"/><Relationship Id="rId375" Type="http://schemas.openxmlformats.org/officeDocument/2006/relationships/image" Target="../media/image725.png"/><Relationship Id="rId3" Type="http://schemas.openxmlformats.org/officeDocument/2006/relationships/image" Target="../media/image538.emf"/><Relationship Id="rId235" Type="http://schemas.openxmlformats.org/officeDocument/2006/relationships/image" Target="../media/image655.png"/><Relationship Id="rId277" Type="http://schemas.openxmlformats.org/officeDocument/2006/relationships/image" Target="../media/image676.png"/><Relationship Id="rId400" Type="http://schemas.openxmlformats.org/officeDocument/2006/relationships/customXml" Target="../ink/ink729.xml"/><Relationship Id="rId442" Type="http://schemas.openxmlformats.org/officeDocument/2006/relationships/customXml" Target="../ink/ink750.xml"/><Relationship Id="rId484" Type="http://schemas.openxmlformats.org/officeDocument/2006/relationships/customXml" Target="../ink/ink771.xml"/><Relationship Id="rId137" Type="http://schemas.openxmlformats.org/officeDocument/2006/relationships/image" Target="../media/image606.png"/><Relationship Id="rId302" Type="http://schemas.openxmlformats.org/officeDocument/2006/relationships/customXml" Target="../ink/ink680.xml"/><Relationship Id="rId344" Type="http://schemas.openxmlformats.org/officeDocument/2006/relationships/customXml" Target="../ink/ink701.xml"/><Relationship Id="rId41" Type="http://schemas.openxmlformats.org/officeDocument/2006/relationships/image" Target="../media/image558.png"/><Relationship Id="rId83" Type="http://schemas.openxmlformats.org/officeDocument/2006/relationships/image" Target="../media/image579.png"/><Relationship Id="rId179" Type="http://schemas.openxmlformats.org/officeDocument/2006/relationships/image" Target="../media/image627.png"/><Relationship Id="rId386" Type="http://schemas.openxmlformats.org/officeDocument/2006/relationships/customXml" Target="../ink/ink722.xml"/><Relationship Id="rId190" Type="http://schemas.openxmlformats.org/officeDocument/2006/relationships/customXml" Target="../ink/ink624.xml"/><Relationship Id="rId204" Type="http://schemas.openxmlformats.org/officeDocument/2006/relationships/customXml" Target="../ink/ink631.xml"/><Relationship Id="rId246" Type="http://schemas.openxmlformats.org/officeDocument/2006/relationships/customXml" Target="../ink/ink652.xml"/><Relationship Id="rId288" Type="http://schemas.openxmlformats.org/officeDocument/2006/relationships/customXml" Target="../ink/ink673.xml"/><Relationship Id="rId411" Type="http://schemas.openxmlformats.org/officeDocument/2006/relationships/image" Target="../media/image743.png"/><Relationship Id="rId453" Type="http://schemas.openxmlformats.org/officeDocument/2006/relationships/image" Target="../media/image764.png"/><Relationship Id="rId106" Type="http://schemas.openxmlformats.org/officeDocument/2006/relationships/customXml" Target="../ink/ink582.xml"/><Relationship Id="rId313" Type="http://schemas.openxmlformats.org/officeDocument/2006/relationships/image" Target="../media/image694.png"/><Relationship Id="rId495" Type="http://schemas.openxmlformats.org/officeDocument/2006/relationships/image" Target="../media/image785.png"/><Relationship Id="rId10" Type="http://schemas.openxmlformats.org/officeDocument/2006/relationships/customXml" Target="../ink/ink534.xml"/><Relationship Id="rId52" Type="http://schemas.openxmlformats.org/officeDocument/2006/relationships/customXml" Target="../ink/ink555.xml"/><Relationship Id="rId94" Type="http://schemas.openxmlformats.org/officeDocument/2006/relationships/customXml" Target="../ink/ink576.xml"/><Relationship Id="rId148" Type="http://schemas.openxmlformats.org/officeDocument/2006/relationships/customXml" Target="../ink/ink603.xml"/><Relationship Id="rId355" Type="http://schemas.openxmlformats.org/officeDocument/2006/relationships/image" Target="../media/image715.png"/><Relationship Id="rId397" Type="http://schemas.openxmlformats.org/officeDocument/2006/relationships/image" Target="../media/image7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316" y="419449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22" y="701510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786" y="790289"/>
            <a:ext cx="470021" cy="3225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412" y="427799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460" y="827262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1A39BB-48C3-71C1-B231-7D4B17E96844}"/>
                  </a:ext>
                </a:extLst>
              </p14:cNvPr>
              <p14:cNvContentPartPr/>
              <p14:nvPr/>
            </p14:nvContentPartPr>
            <p14:xfrm>
              <a:off x="11196229" y="1562302"/>
              <a:ext cx="38160" cy="55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1A39BB-48C3-71C1-B231-7D4B17E968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7589" y="1553662"/>
                <a:ext cx="558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F5B283B-8AA4-1A99-BEF1-7CE3E19AF768}"/>
                  </a:ext>
                </a:extLst>
              </p14:cNvPr>
              <p14:cNvContentPartPr/>
              <p14:nvPr/>
            </p14:nvContentPartPr>
            <p14:xfrm>
              <a:off x="6226429" y="1172782"/>
              <a:ext cx="15480" cy="126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F5B283B-8AA4-1A99-BEF1-7CE3E19AF7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7429" y="1164142"/>
                <a:ext cx="33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27FA548-82E8-4AD5-84F5-50CBED54E1D3}"/>
                  </a:ext>
                </a:extLst>
              </p14:cNvPr>
              <p14:cNvContentPartPr/>
              <p14:nvPr/>
            </p14:nvContentPartPr>
            <p14:xfrm>
              <a:off x="7676149" y="1170622"/>
              <a:ext cx="246960" cy="388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27FA548-82E8-4AD5-84F5-50CBED54E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67509" y="1161982"/>
                <a:ext cx="264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B0E4849-8212-848B-DB28-6697FC2A8548}"/>
                  </a:ext>
                </a:extLst>
              </p14:cNvPr>
              <p14:cNvContentPartPr/>
              <p14:nvPr/>
            </p14:nvContentPartPr>
            <p14:xfrm>
              <a:off x="8823109" y="692542"/>
              <a:ext cx="226440" cy="329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B0E4849-8212-848B-DB28-6697FC2A85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14469" y="683902"/>
                <a:ext cx="24408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DC8D4BF-D29B-3468-29C1-B9C9993660B3}"/>
              </a:ext>
            </a:extLst>
          </p:cNvPr>
          <p:cNvGrpSpPr/>
          <p:nvPr/>
        </p:nvGrpSpPr>
        <p:grpSpPr>
          <a:xfrm>
            <a:off x="6845989" y="459622"/>
            <a:ext cx="2040480" cy="866880"/>
            <a:chOff x="6845989" y="459622"/>
            <a:chExt cx="204048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8085E5-C820-27E0-0452-1D1FBEFDE1EE}"/>
                    </a:ext>
                  </a:extLst>
                </p14:cNvPr>
                <p14:cNvContentPartPr/>
                <p14:nvPr/>
              </p14:nvContentPartPr>
              <p14:xfrm>
                <a:off x="6849949" y="459622"/>
                <a:ext cx="2036520" cy="318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8085E5-C820-27E0-0452-1D1FBEFDE1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41309" y="450622"/>
                  <a:ext cx="2054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68515C-242F-16CA-7D6A-C052A4D85624}"/>
                    </a:ext>
                  </a:extLst>
                </p14:cNvPr>
                <p14:cNvContentPartPr/>
                <p14:nvPr/>
              </p14:nvContentPartPr>
              <p14:xfrm>
                <a:off x="6845989" y="638542"/>
                <a:ext cx="167400" cy="212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68515C-242F-16CA-7D6A-C052A4D856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37349" y="629542"/>
                  <a:ext cx="185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D9FB89A-56BA-90D1-F533-122953B688FD}"/>
                    </a:ext>
                  </a:extLst>
                </p14:cNvPr>
                <p14:cNvContentPartPr/>
                <p14:nvPr/>
              </p14:nvContentPartPr>
              <p14:xfrm>
                <a:off x="7250629" y="669862"/>
                <a:ext cx="739440" cy="656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D9FB89A-56BA-90D1-F533-122953B688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41989" y="660862"/>
                  <a:ext cx="757080" cy="67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4609F7C-E0AC-225A-C4BC-6F283DB4DE41}"/>
                  </a:ext>
                </a:extLst>
              </p14:cNvPr>
              <p14:cNvContentPartPr/>
              <p14:nvPr/>
            </p14:nvContentPartPr>
            <p14:xfrm>
              <a:off x="1617349" y="1365382"/>
              <a:ext cx="304200" cy="4737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4609F7C-E0AC-225A-C4BC-6F283DB4DE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8709" y="1356382"/>
                <a:ext cx="3218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B7B7611-669A-AA86-4243-CE5522F9BF23}"/>
                  </a:ext>
                </a:extLst>
              </p14:cNvPr>
              <p14:cNvContentPartPr/>
              <p14:nvPr/>
            </p14:nvContentPartPr>
            <p14:xfrm>
              <a:off x="4466029" y="1089982"/>
              <a:ext cx="762480" cy="7178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B7B7611-669A-AA86-4243-CE5522F9BF2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57389" y="1081342"/>
                <a:ext cx="780120" cy="73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E9EE3CD-0D4A-D089-E6C4-C55BC9FA4AC6}"/>
              </a:ext>
            </a:extLst>
          </p:cNvPr>
          <p:cNvGrpSpPr/>
          <p:nvPr/>
        </p:nvGrpSpPr>
        <p:grpSpPr>
          <a:xfrm>
            <a:off x="194269" y="674542"/>
            <a:ext cx="5712840" cy="1467720"/>
            <a:chOff x="194269" y="674542"/>
            <a:chExt cx="5712840" cy="14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1BE20CE-99AE-8005-83AA-A2F9FEE5D68C}"/>
                    </a:ext>
                  </a:extLst>
                </p14:cNvPr>
                <p14:cNvContentPartPr/>
                <p14:nvPr/>
              </p14:nvContentPartPr>
              <p14:xfrm>
                <a:off x="250789" y="1290502"/>
                <a:ext cx="12780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1BE20CE-99AE-8005-83AA-A2F9FEE5D6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1789" y="1281862"/>
                  <a:ext cx="145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0A2B72-5F0C-0AB2-852E-3AE6857269BE}"/>
                    </a:ext>
                  </a:extLst>
                </p14:cNvPr>
                <p14:cNvContentPartPr/>
                <p14:nvPr/>
              </p14:nvContentPartPr>
              <p14:xfrm>
                <a:off x="476149" y="1278262"/>
                <a:ext cx="63720" cy="196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0A2B72-5F0C-0AB2-852E-3AE6857269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7509" y="1269262"/>
                  <a:ext cx="81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597123D-8078-81D4-4C3C-0316BB08AE5A}"/>
                    </a:ext>
                  </a:extLst>
                </p14:cNvPr>
                <p14:cNvContentPartPr/>
                <p14:nvPr/>
              </p14:nvContentPartPr>
              <p14:xfrm>
                <a:off x="436909" y="1265662"/>
                <a:ext cx="163800" cy="48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597123D-8078-81D4-4C3C-0316BB08AE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269" y="1257022"/>
                  <a:ext cx="181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F955E7-0DAE-7371-94F1-B9AFB3172B10}"/>
                    </a:ext>
                  </a:extLst>
                </p14:cNvPr>
                <p14:cNvContentPartPr/>
                <p14:nvPr/>
              </p14:nvContentPartPr>
              <p14:xfrm>
                <a:off x="447709" y="1401382"/>
                <a:ext cx="125640" cy="11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F955E7-0DAE-7371-94F1-B9AFB3172B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9069" y="1392742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F4F2EF-048A-A180-F3A2-A6AE9CBB48F5}"/>
                    </a:ext>
                  </a:extLst>
                </p14:cNvPr>
                <p14:cNvContentPartPr/>
                <p14:nvPr/>
              </p14:nvContentPartPr>
              <p14:xfrm>
                <a:off x="194269" y="1576702"/>
                <a:ext cx="387720" cy="57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F4F2EF-048A-A180-F3A2-A6AE9CBB48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5629" y="1568062"/>
                  <a:ext cx="405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F5BB543-F237-039E-F301-2FF4513C8FD7}"/>
                    </a:ext>
                  </a:extLst>
                </p14:cNvPr>
                <p14:cNvContentPartPr/>
                <p14:nvPr/>
              </p14:nvContentPartPr>
              <p14:xfrm>
                <a:off x="196069" y="1705942"/>
                <a:ext cx="119160" cy="248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F5BB543-F237-039E-F301-2FF4513C8F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7429" y="1697302"/>
                  <a:ext cx="136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40D13E-9EE8-CB4C-9340-5DF7AC511337}"/>
                    </a:ext>
                  </a:extLst>
                </p14:cNvPr>
                <p14:cNvContentPartPr/>
                <p14:nvPr/>
              </p14:nvContentPartPr>
              <p14:xfrm>
                <a:off x="372109" y="1817902"/>
                <a:ext cx="145080" cy="105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40D13E-9EE8-CB4C-9340-5DF7AC5113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3109" y="1809262"/>
                  <a:ext cx="162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42B02E-912F-3857-650C-BC09B9E083DC}"/>
                    </a:ext>
                  </a:extLst>
                </p14:cNvPr>
                <p14:cNvContentPartPr/>
                <p14:nvPr/>
              </p14:nvContentPartPr>
              <p14:xfrm>
                <a:off x="5408869" y="740782"/>
                <a:ext cx="153360" cy="389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42B02E-912F-3857-650C-BC09B9E083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99869" y="732142"/>
                  <a:ext cx="171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A795014-C5C7-ACD5-6B33-EAD9343E32FC}"/>
                    </a:ext>
                  </a:extLst>
                </p14:cNvPr>
                <p14:cNvContentPartPr/>
                <p14:nvPr/>
              </p14:nvContentPartPr>
              <p14:xfrm>
                <a:off x="5704069" y="674542"/>
                <a:ext cx="203040" cy="459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A795014-C5C7-ACD5-6B33-EAD9343E32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95429" y="665902"/>
                  <a:ext cx="220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A4F7C8F-DE5C-7442-E0B8-9AE87DF93AD1}"/>
                    </a:ext>
                  </a:extLst>
                </p14:cNvPr>
                <p14:cNvContentPartPr/>
                <p14:nvPr/>
              </p14:nvContentPartPr>
              <p14:xfrm>
                <a:off x="5264869" y="1408582"/>
                <a:ext cx="218520" cy="16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A4F7C8F-DE5C-7442-E0B8-9AE87DF93A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6229" y="1399942"/>
                  <a:ext cx="23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F631BB1-B1DB-FE59-7614-DD4A5AE63B73}"/>
                    </a:ext>
                  </a:extLst>
                </p14:cNvPr>
                <p14:cNvContentPartPr/>
                <p14:nvPr/>
              </p14:nvContentPartPr>
              <p14:xfrm>
                <a:off x="5290429" y="1464382"/>
                <a:ext cx="185760" cy="12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F631BB1-B1DB-FE59-7614-DD4A5AE63B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81429" y="1455382"/>
                  <a:ext cx="20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5BB4E76-3AA4-216D-1B4A-6C8BBA70C5AF}"/>
                    </a:ext>
                  </a:extLst>
                </p14:cNvPr>
                <p14:cNvContentPartPr/>
                <p14:nvPr/>
              </p14:nvContentPartPr>
              <p14:xfrm>
                <a:off x="5630989" y="1339462"/>
                <a:ext cx="169560" cy="219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5BB4E76-3AA4-216D-1B4A-6C8BBA70C5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21989" y="1330462"/>
                  <a:ext cx="18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037B770-73C7-EAAA-DD8B-EF14B117C35F}"/>
                    </a:ext>
                  </a:extLst>
                </p14:cNvPr>
                <p14:cNvContentPartPr/>
                <p14:nvPr/>
              </p14:nvContentPartPr>
              <p14:xfrm>
                <a:off x="779629" y="1533142"/>
                <a:ext cx="194400" cy="62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037B770-73C7-EAAA-DD8B-EF14B117C3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0629" y="1524142"/>
                  <a:ext cx="212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5F8128B-7717-8DB3-A6B2-40B0C4DA583F}"/>
                    </a:ext>
                  </a:extLst>
                </p14:cNvPr>
                <p14:cNvContentPartPr/>
                <p14:nvPr/>
              </p14:nvContentPartPr>
              <p14:xfrm>
                <a:off x="809869" y="1637182"/>
                <a:ext cx="183960" cy="10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5F8128B-7717-8DB3-A6B2-40B0C4DA58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1229" y="1628542"/>
                  <a:ext cx="20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C2E2400-322B-A8FB-891B-C59229BC6569}"/>
                    </a:ext>
                  </a:extLst>
                </p14:cNvPr>
                <p14:cNvContentPartPr/>
                <p14:nvPr/>
              </p14:nvContentPartPr>
              <p14:xfrm>
                <a:off x="1156189" y="1423342"/>
                <a:ext cx="275760" cy="2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C2E2400-322B-A8FB-891B-C59229BC65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7549" y="1414342"/>
                  <a:ext cx="293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8D19C5-3408-4040-CBB5-36C4C8EBAF19}"/>
                    </a:ext>
                  </a:extLst>
                </p14:cNvPr>
                <p14:cNvContentPartPr/>
                <p14:nvPr/>
              </p14:nvContentPartPr>
              <p14:xfrm>
                <a:off x="1170229" y="1431262"/>
                <a:ext cx="268560" cy="272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8D19C5-3408-4040-CBB5-36C4C8EBAF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61589" y="1422622"/>
                  <a:ext cx="286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AF64465-869C-2B22-06F2-B965081F5EE7}"/>
                    </a:ext>
                  </a:extLst>
                </p14:cNvPr>
                <p14:cNvContentPartPr/>
                <p14:nvPr/>
              </p14:nvContentPartPr>
              <p14:xfrm>
                <a:off x="1133149" y="1888822"/>
                <a:ext cx="76680" cy="73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AF64465-869C-2B22-06F2-B965081F5E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4509" y="1880182"/>
                  <a:ext cx="94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45E4F00-5047-89AD-9A6D-E94A7732AE53}"/>
                    </a:ext>
                  </a:extLst>
                </p14:cNvPr>
                <p14:cNvContentPartPr/>
                <p14:nvPr/>
              </p14:nvContentPartPr>
              <p14:xfrm>
                <a:off x="1175269" y="1773982"/>
                <a:ext cx="38160" cy="11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45E4F00-5047-89AD-9A6D-E94A7732AE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6629" y="1764982"/>
                  <a:ext cx="55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7C02071-13F4-BB38-10D4-4A612B10D410}"/>
                    </a:ext>
                  </a:extLst>
                </p14:cNvPr>
                <p14:cNvContentPartPr/>
                <p14:nvPr/>
              </p14:nvContentPartPr>
              <p14:xfrm>
                <a:off x="1265269" y="1896382"/>
                <a:ext cx="136080" cy="70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7C02071-13F4-BB38-10D4-4A612B10D4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56269" y="1887382"/>
                  <a:ext cx="153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CC4728-042E-AD3E-7DEF-8CA55ECBA1CD}"/>
                    </a:ext>
                  </a:extLst>
                </p14:cNvPr>
                <p14:cNvContentPartPr/>
                <p14:nvPr/>
              </p14:nvContentPartPr>
              <p14:xfrm>
                <a:off x="1449229" y="1858582"/>
                <a:ext cx="102960" cy="78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CC4728-042E-AD3E-7DEF-8CA55ECBA1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40589" y="1849582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E4047F5-A7D4-8898-4228-EE8435F3ADD7}"/>
                    </a:ext>
                  </a:extLst>
                </p14:cNvPr>
                <p14:cNvContentPartPr/>
                <p14:nvPr/>
              </p14:nvContentPartPr>
              <p14:xfrm>
                <a:off x="1283269" y="1232182"/>
                <a:ext cx="127800" cy="132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E4047F5-A7D4-8898-4228-EE8435F3AD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74269" y="1223182"/>
                  <a:ext cx="14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E057F7A-7FC0-E199-49EF-148BC4DC1312}"/>
                    </a:ext>
                  </a:extLst>
                </p14:cNvPr>
                <p14:cNvContentPartPr/>
                <p14:nvPr/>
              </p14:nvContentPartPr>
              <p14:xfrm>
                <a:off x="1689709" y="1440982"/>
                <a:ext cx="149760" cy="202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E057F7A-7FC0-E199-49EF-148BC4DC13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80709" y="1431982"/>
                  <a:ext cx="167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41A817-4358-830C-B8A7-000171F49B4B}"/>
                    </a:ext>
                  </a:extLst>
                </p14:cNvPr>
                <p14:cNvContentPartPr/>
                <p14:nvPr/>
              </p14:nvContentPartPr>
              <p14:xfrm>
                <a:off x="1907149" y="1362142"/>
                <a:ext cx="155520" cy="320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41A817-4358-830C-B8A7-000171F49B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98149" y="1353142"/>
                  <a:ext cx="173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192C7A-CBC0-F1CB-0F5B-FF701D939053}"/>
                    </a:ext>
                  </a:extLst>
                </p14:cNvPr>
                <p14:cNvContentPartPr/>
                <p14:nvPr/>
              </p14:nvContentPartPr>
              <p14:xfrm>
                <a:off x="2121709" y="1463662"/>
                <a:ext cx="151560" cy="96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192C7A-CBC0-F1CB-0F5B-FF701D9390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12709" y="1455022"/>
                  <a:ext cx="16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74BD63A-15DD-1DAA-EEE2-6345133AFAF2}"/>
                    </a:ext>
                  </a:extLst>
                </p14:cNvPr>
                <p14:cNvContentPartPr/>
                <p14:nvPr/>
              </p14:nvContentPartPr>
              <p14:xfrm>
                <a:off x="2220709" y="1445662"/>
                <a:ext cx="82440" cy="228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74BD63A-15DD-1DAA-EEE2-6345133AFA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11709" y="1437022"/>
                  <a:ext cx="100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FE75D0-CA2B-0FE1-BB4A-23FBA10A3123}"/>
                    </a:ext>
                  </a:extLst>
                </p14:cNvPr>
                <p14:cNvContentPartPr/>
                <p14:nvPr/>
              </p14:nvContentPartPr>
              <p14:xfrm>
                <a:off x="2348869" y="1601902"/>
                <a:ext cx="103680" cy="158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FE75D0-CA2B-0FE1-BB4A-23FBA10A31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39869" y="1593262"/>
                  <a:ext cx="121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8DB04F-F618-AD45-0BD6-6FA262750E48}"/>
                    </a:ext>
                  </a:extLst>
                </p14:cNvPr>
                <p14:cNvContentPartPr/>
                <p14:nvPr/>
              </p14:nvContentPartPr>
              <p14:xfrm>
                <a:off x="2409709" y="1497862"/>
                <a:ext cx="4320" cy="6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8DB04F-F618-AD45-0BD6-6FA262750E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00709" y="1489222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9D1959-9BEB-ECDD-189A-B0B3A6A0B10E}"/>
                    </a:ext>
                  </a:extLst>
                </p14:cNvPr>
                <p14:cNvContentPartPr/>
                <p14:nvPr/>
              </p14:nvContentPartPr>
              <p14:xfrm>
                <a:off x="2590789" y="1537462"/>
                <a:ext cx="180000" cy="13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9D1959-9BEB-ECDD-189A-B0B3A6A0B1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81789" y="1528822"/>
                  <a:ext cx="197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4FFBB5-2A8A-B214-ECD1-DBF4F916F1C5}"/>
                    </a:ext>
                  </a:extLst>
                </p14:cNvPr>
                <p14:cNvContentPartPr/>
                <p14:nvPr/>
              </p14:nvContentPartPr>
              <p14:xfrm>
                <a:off x="2860429" y="1491742"/>
                <a:ext cx="173880" cy="153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4FFBB5-2A8A-B214-ECD1-DBF4F916F1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51789" y="1483102"/>
                  <a:ext cx="191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B9DD23-FF21-37F5-644C-65062321478A}"/>
                    </a:ext>
                  </a:extLst>
                </p14:cNvPr>
                <p14:cNvContentPartPr/>
                <p14:nvPr/>
              </p14:nvContentPartPr>
              <p14:xfrm>
                <a:off x="3222589" y="1507582"/>
                <a:ext cx="15840" cy="136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B9DD23-FF21-37F5-644C-6506232147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13949" y="1498942"/>
                  <a:ext cx="33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9C174A-3199-6CC2-E9B1-A423F204B9C0}"/>
                    </a:ext>
                  </a:extLst>
                </p14:cNvPr>
                <p14:cNvContentPartPr/>
                <p14:nvPr/>
              </p14:nvContentPartPr>
              <p14:xfrm>
                <a:off x="3174349" y="1596862"/>
                <a:ext cx="111960" cy="16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9C174A-3199-6CC2-E9B1-A423F204B9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65349" y="1588222"/>
                  <a:ext cx="12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04D0B1C-F118-0733-A21A-E144F6DA5FC9}"/>
                    </a:ext>
                  </a:extLst>
                </p14:cNvPr>
                <p14:cNvContentPartPr/>
                <p14:nvPr/>
              </p14:nvContentPartPr>
              <p14:xfrm>
                <a:off x="3397189" y="1380862"/>
                <a:ext cx="164160" cy="256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04D0B1C-F118-0733-A21A-E144F6DA5F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88189" y="1371862"/>
                  <a:ext cx="181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C750BB-F8CE-579A-5639-97EB4E10A7CC}"/>
                    </a:ext>
                  </a:extLst>
                </p14:cNvPr>
                <p14:cNvContentPartPr/>
                <p14:nvPr/>
              </p14:nvContentPartPr>
              <p14:xfrm>
                <a:off x="3650989" y="1478782"/>
                <a:ext cx="129240" cy="153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C750BB-F8CE-579A-5639-97EB4E10A7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2349" y="1470142"/>
                  <a:ext cx="146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A3A27B0-9039-94FC-C1A3-5EBB3D5AA273}"/>
                    </a:ext>
                  </a:extLst>
                </p14:cNvPr>
                <p14:cNvContentPartPr/>
                <p14:nvPr/>
              </p14:nvContentPartPr>
              <p14:xfrm>
                <a:off x="3639829" y="1495702"/>
                <a:ext cx="153000" cy="110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A3A27B0-9039-94FC-C1A3-5EBB3D5AA2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30829" y="1487062"/>
                  <a:ext cx="170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83450E5-1A38-F52B-C13A-8C9B7400C705}"/>
                    </a:ext>
                  </a:extLst>
                </p14:cNvPr>
                <p14:cNvContentPartPr/>
                <p14:nvPr/>
              </p14:nvContentPartPr>
              <p14:xfrm>
                <a:off x="3857629" y="1475542"/>
                <a:ext cx="63000" cy="187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83450E5-1A38-F52B-C13A-8C9B7400C7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48629" y="1466902"/>
                  <a:ext cx="80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BF4FE59-0D32-5640-DB2D-42527860C01C}"/>
                    </a:ext>
                  </a:extLst>
                </p14:cNvPr>
                <p14:cNvContentPartPr/>
                <p14:nvPr/>
              </p14:nvContentPartPr>
              <p14:xfrm>
                <a:off x="3999829" y="1377262"/>
                <a:ext cx="104400" cy="275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BF4FE59-0D32-5640-DB2D-42527860C0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90829" y="1368262"/>
                  <a:ext cx="122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335FCAC-87AB-C8FF-D8EE-B828296AD587}"/>
                    </a:ext>
                  </a:extLst>
                </p14:cNvPr>
                <p14:cNvContentPartPr/>
                <p14:nvPr/>
              </p14:nvContentPartPr>
              <p14:xfrm>
                <a:off x="2758909" y="1366102"/>
                <a:ext cx="201240" cy="370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335FCAC-87AB-C8FF-D8EE-B828296AD5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49909" y="1357462"/>
                  <a:ext cx="218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303CEDA-2879-FAEF-B508-EC2B76A7E286}"/>
                    </a:ext>
                  </a:extLst>
                </p14:cNvPr>
                <p14:cNvContentPartPr/>
                <p14:nvPr/>
              </p14:nvContentPartPr>
              <p14:xfrm>
                <a:off x="4090189" y="1270342"/>
                <a:ext cx="142560" cy="516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303CEDA-2879-FAEF-B508-EC2B76A7E2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1189" y="1261702"/>
                  <a:ext cx="1602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206EE75-021E-229C-F4B3-3AACB92EE20A}"/>
                    </a:ext>
                  </a:extLst>
                </p14:cNvPr>
                <p14:cNvContentPartPr/>
                <p14:nvPr/>
              </p14:nvContentPartPr>
              <p14:xfrm>
                <a:off x="988069" y="1255942"/>
                <a:ext cx="192600" cy="886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206EE75-021E-229C-F4B3-3AACB92EE2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9429" y="1246942"/>
                  <a:ext cx="21024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A9AB9CF-B80A-4497-3955-F26A86D597F5}"/>
                    </a:ext>
                  </a:extLst>
                </p14:cNvPr>
                <p14:cNvContentPartPr/>
                <p14:nvPr/>
              </p14:nvContentPartPr>
              <p14:xfrm>
                <a:off x="4196389" y="1176022"/>
                <a:ext cx="209880" cy="626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A9AB9CF-B80A-4497-3955-F26A86D597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7749" y="1167382"/>
                  <a:ext cx="2275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E97EC99-99BE-11C1-DDD1-342712DC1B85}"/>
                    </a:ext>
                  </a:extLst>
                </p14:cNvPr>
                <p14:cNvContentPartPr/>
                <p14:nvPr/>
              </p14:nvContentPartPr>
              <p14:xfrm>
                <a:off x="4539829" y="1246222"/>
                <a:ext cx="82080" cy="406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E97EC99-99BE-11C1-DDD1-342712DC1B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30829" y="1237582"/>
                  <a:ext cx="997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A6F2D5-A1D0-CAB8-827E-6F41F8F04812}"/>
                    </a:ext>
                  </a:extLst>
                </p14:cNvPr>
                <p14:cNvContentPartPr/>
                <p14:nvPr/>
              </p14:nvContentPartPr>
              <p14:xfrm>
                <a:off x="4642069" y="1461142"/>
                <a:ext cx="153720" cy="11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A6F2D5-A1D0-CAB8-827E-6F41F8F048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33429" y="1452502"/>
                  <a:ext cx="17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DFCFAB-12DA-8554-3F09-16B7BA24A56B}"/>
                    </a:ext>
                  </a:extLst>
                </p14:cNvPr>
                <p14:cNvContentPartPr/>
                <p14:nvPr/>
              </p14:nvContentPartPr>
              <p14:xfrm>
                <a:off x="4827829" y="1365742"/>
                <a:ext cx="146880" cy="188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DFCFAB-12DA-8554-3F09-16B7BA24A5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18829" y="1357102"/>
                  <a:ext cx="164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5B0FB15-67DE-A5D8-41A3-75A7140FB03F}"/>
                    </a:ext>
                  </a:extLst>
                </p14:cNvPr>
                <p14:cNvContentPartPr/>
                <p14:nvPr/>
              </p14:nvContentPartPr>
              <p14:xfrm>
                <a:off x="5015389" y="1275742"/>
                <a:ext cx="63720" cy="318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5B0FB15-67DE-A5D8-41A3-75A7140FB0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06389" y="1267102"/>
                  <a:ext cx="81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7344F74-435A-3E17-87C0-44093B36AB68}"/>
                    </a:ext>
                  </a:extLst>
                </p14:cNvPr>
                <p14:cNvContentPartPr/>
                <p14:nvPr/>
              </p14:nvContentPartPr>
              <p14:xfrm>
                <a:off x="5652229" y="1369342"/>
                <a:ext cx="159480" cy="267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7344F74-435A-3E17-87C0-44093B36AB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43229" y="1360342"/>
                  <a:ext cx="1771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6336F7D-9D8D-C9A7-FD16-5B8C2DC03870}"/>
                  </a:ext>
                </a:extLst>
              </p14:cNvPr>
              <p14:cNvContentPartPr/>
              <p14:nvPr/>
            </p14:nvContentPartPr>
            <p14:xfrm>
              <a:off x="8852989" y="722062"/>
              <a:ext cx="239040" cy="2642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6336F7D-9D8D-C9A7-FD16-5B8C2DC0387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43989" y="713062"/>
                <a:ext cx="256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F170C6CB-00D9-9281-2902-750383A54955}"/>
                  </a:ext>
                </a:extLst>
              </p14:cNvPr>
              <p14:cNvContentPartPr/>
              <p14:nvPr/>
            </p14:nvContentPartPr>
            <p14:xfrm>
              <a:off x="8199229" y="734302"/>
              <a:ext cx="476640" cy="5137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F170C6CB-00D9-9281-2902-750383A549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190589" y="725662"/>
                <a:ext cx="494280" cy="53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9A4E12BD-F359-2EA7-CDE8-6320C3B7B7A9}"/>
              </a:ext>
            </a:extLst>
          </p:cNvPr>
          <p:cNvGrpSpPr/>
          <p:nvPr/>
        </p:nvGrpSpPr>
        <p:grpSpPr>
          <a:xfrm>
            <a:off x="458149" y="-11291"/>
            <a:ext cx="2750040" cy="347007"/>
            <a:chOff x="458149" y="-11291"/>
            <a:chExt cx="2750040" cy="3470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D31F401-22C3-5D54-4155-77B71F74FF66}"/>
                    </a:ext>
                  </a:extLst>
                </p14:cNvPr>
                <p14:cNvContentPartPr/>
                <p14:nvPr/>
              </p14:nvContentPartPr>
              <p14:xfrm>
                <a:off x="484789" y="48142"/>
                <a:ext cx="84600" cy="271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D31F401-22C3-5D54-4155-77B71F74FF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6149" y="39142"/>
                  <a:ext cx="102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6C9910A-B19B-C1D2-30F3-B03D69E64727}"/>
                    </a:ext>
                  </a:extLst>
                </p14:cNvPr>
                <p14:cNvContentPartPr/>
                <p14:nvPr/>
              </p14:nvContentPartPr>
              <p14:xfrm>
                <a:off x="458149" y="195022"/>
                <a:ext cx="131760" cy="63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6C9910A-B19B-C1D2-30F3-B03D69E647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9149" y="186382"/>
                  <a:ext cx="149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C622DD2-7DB3-AC7B-9BB6-C454113CE363}"/>
                    </a:ext>
                  </a:extLst>
                </p14:cNvPr>
                <p14:cNvContentPartPr/>
                <p14:nvPr/>
              </p14:nvContentPartPr>
              <p14:xfrm>
                <a:off x="666589" y="-8018"/>
                <a:ext cx="54720" cy="244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C622DD2-7DB3-AC7B-9BB6-C454113CE3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7589" y="-17018"/>
                  <a:ext cx="72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E4351C-B079-3E44-D13B-A93271CECD5F}"/>
                    </a:ext>
                  </a:extLst>
                </p14:cNvPr>
                <p14:cNvContentPartPr/>
                <p14:nvPr/>
              </p14:nvContentPartPr>
              <p14:xfrm>
                <a:off x="745789" y="12829"/>
                <a:ext cx="122760" cy="255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E4351C-B079-3E44-D13B-A93271CECD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6789" y="4189"/>
                  <a:ext cx="140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971A49D-FC39-E8B6-C881-8EE4249EA88B}"/>
                    </a:ext>
                  </a:extLst>
                </p14:cNvPr>
                <p14:cNvContentPartPr/>
                <p14:nvPr/>
              </p14:nvContentPartPr>
              <p14:xfrm>
                <a:off x="907789" y="-3011"/>
                <a:ext cx="82080" cy="289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971A49D-FC39-E8B6-C881-8EE4249EA8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9149" y="-12011"/>
                  <a:ext cx="99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FFA3D7A-149D-6BAB-C8CE-E2A4855502D4}"/>
                    </a:ext>
                  </a:extLst>
                </p14:cNvPr>
                <p14:cNvContentPartPr/>
                <p14:nvPr/>
              </p14:nvContentPartPr>
              <p14:xfrm>
                <a:off x="1109749" y="123349"/>
                <a:ext cx="177480" cy="95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FFA3D7A-149D-6BAB-C8CE-E2A4855502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1109" y="114349"/>
                  <a:ext cx="19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1A88F44-52B8-C69B-FFD1-23D3630B837E}"/>
                    </a:ext>
                  </a:extLst>
                </p14:cNvPr>
                <p14:cNvContentPartPr/>
                <p14:nvPr/>
              </p14:nvContentPartPr>
              <p14:xfrm>
                <a:off x="739669" y="27229"/>
                <a:ext cx="113760" cy="276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1A88F44-52B8-C69B-FFD1-23D3630B83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29" y="18229"/>
                  <a:ext cx="131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0C280C6-2E94-328B-9096-1B286AF1C565}"/>
                    </a:ext>
                  </a:extLst>
                </p14:cNvPr>
                <p14:cNvContentPartPr/>
                <p14:nvPr/>
              </p14:nvContentPartPr>
              <p14:xfrm>
                <a:off x="1408549" y="68989"/>
                <a:ext cx="135000" cy="207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0C280C6-2E94-328B-9096-1B286AF1C5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99549" y="60349"/>
                  <a:ext cx="152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B3B80B9-D3AB-02D5-8FC7-645E2F5D1D4D}"/>
                    </a:ext>
                  </a:extLst>
                </p14:cNvPr>
                <p14:cNvContentPartPr/>
                <p14:nvPr/>
              </p14:nvContentPartPr>
              <p14:xfrm>
                <a:off x="1446709" y="41629"/>
                <a:ext cx="150480" cy="14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B3B80B9-D3AB-02D5-8FC7-645E2F5D1D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38069" y="32989"/>
                  <a:ext cx="168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FE07973-29DB-422E-32FE-3C53A22DF9B7}"/>
                    </a:ext>
                  </a:extLst>
                </p14:cNvPr>
                <p14:cNvContentPartPr/>
                <p14:nvPr/>
              </p14:nvContentPartPr>
              <p14:xfrm>
                <a:off x="1657309" y="-11291"/>
                <a:ext cx="149760" cy="276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FE07973-29DB-422E-32FE-3C53A22DF9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8309" y="-20291"/>
                  <a:ext cx="167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A80F510-B7CB-461C-88C3-488EA541ABC7}"/>
                    </a:ext>
                  </a:extLst>
                </p14:cNvPr>
                <p14:cNvContentPartPr/>
                <p14:nvPr/>
              </p14:nvContentPartPr>
              <p14:xfrm>
                <a:off x="1893109" y="198196"/>
                <a:ext cx="163800" cy="6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A80F510-B7CB-461C-88C3-488EA541AB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4109" y="189196"/>
                  <a:ext cx="181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3A3163C-A1D4-728E-86D1-EAD8150CA4C6}"/>
                    </a:ext>
                  </a:extLst>
                </p14:cNvPr>
                <p14:cNvContentPartPr/>
                <p14:nvPr/>
              </p14:nvContentPartPr>
              <p14:xfrm>
                <a:off x="1890589" y="265156"/>
                <a:ext cx="175320" cy="28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3A3163C-A1D4-728E-86D1-EAD8150CA4C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1589" y="256156"/>
                  <a:ext cx="19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EBB6640-E3CF-6C72-49CA-41E0E10BB6EE}"/>
                    </a:ext>
                  </a:extLst>
                </p14:cNvPr>
                <p14:cNvContentPartPr/>
                <p14:nvPr/>
              </p14:nvContentPartPr>
              <p14:xfrm>
                <a:off x="2066269" y="150316"/>
                <a:ext cx="83880" cy="151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EBB6640-E3CF-6C72-49CA-41E0E10BB6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57629" y="141676"/>
                  <a:ext cx="101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FE5B32E-A7C0-C33B-A1F3-CCD8CB41AFAE}"/>
                    </a:ext>
                  </a:extLst>
                </p14:cNvPr>
                <p14:cNvContentPartPr/>
                <p14:nvPr/>
              </p14:nvContentPartPr>
              <p14:xfrm>
                <a:off x="2280829" y="44476"/>
                <a:ext cx="106200" cy="291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FE5B32E-A7C0-C33B-A1F3-CCD8CB41AF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71829" y="35476"/>
                  <a:ext cx="123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81C883F-6589-DBF6-5187-AF4C0FA2C457}"/>
                    </a:ext>
                  </a:extLst>
                </p14:cNvPr>
                <p14:cNvContentPartPr/>
                <p14:nvPr/>
              </p14:nvContentPartPr>
              <p14:xfrm>
                <a:off x="2405029" y="5596"/>
                <a:ext cx="33480" cy="66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81C883F-6589-DBF6-5187-AF4C0FA2C4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96029" y="-3044"/>
                  <a:ext cx="51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95CCAEF-78A5-B443-07AF-228594E465E2}"/>
                    </a:ext>
                  </a:extLst>
                </p14:cNvPr>
                <p14:cNvContentPartPr/>
                <p14:nvPr/>
              </p14:nvContentPartPr>
              <p14:xfrm>
                <a:off x="2512669" y="24676"/>
                <a:ext cx="46800" cy="233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95CCAEF-78A5-B443-07AF-228594E465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04029" y="16036"/>
                  <a:ext cx="64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826E660-5213-EBCB-3BC9-BEB01CCA0FB1}"/>
                    </a:ext>
                  </a:extLst>
                </p14:cNvPr>
                <p14:cNvContentPartPr/>
                <p14:nvPr/>
              </p14:nvContentPartPr>
              <p14:xfrm>
                <a:off x="2608789" y="54196"/>
                <a:ext cx="105840" cy="222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826E660-5213-EBCB-3BC9-BEB01CCA0F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00149" y="45556"/>
                  <a:ext cx="123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837F970-AB2A-255F-F4C9-6B4DBEC9FE42}"/>
                    </a:ext>
                  </a:extLst>
                </p14:cNvPr>
                <p14:cNvContentPartPr/>
                <p14:nvPr/>
              </p14:nvContentPartPr>
              <p14:xfrm>
                <a:off x="2731549" y="59956"/>
                <a:ext cx="48600" cy="267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837F970-AB2A-255F-F4C9-6B4DBEC9FE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22549" y="50956"/>
                  <a:ext cx="66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2BFD3EA-1668-D88F-BF14-79DC428A98C2}"/>
                    </a:ext>
                  </a:extLst>
                </p14:cNvPr>
                <p14:cNvContentPartPr/>
                <p14:nvPr/>
              </p14:nvContentPartPr>
              <p14:xfrm>
                <a:off x="2848189" y="156436"/>
                <a:ext cx="142920" cy="23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2BFD3EA-1668-D88F-BF14-79DC428A98C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39189" y="147436"/>
                  <a:ext cx="160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AE2D340-FFCB-289B-3793-8F578088EC45}"/>
                    </a:ext>
                  </a:extLst>
                </p14:cNvPr>
                <p14:cNvContentPartPr/>
                <p14:nvPr/>
              </p14:nvContentPartPr>
              <p14:xfrm>
                <a:off x="2846029" y="241036"/>
                <a:ext cx="157320" cy="26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AE2D340-FFCB-289B-3793-8F578088EC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37389" y="232036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2B8F284-7D76-D441-B708-907A9D70BE49}"/>
                    </a:ext>
                  </a:extLst>
                </p14:cNvPr>
                <p14:cNvContentPartPr/>
                <p14:nvPr/>
              </p14:nvContentPartPr>
              <p14:xfrm>
                <a:off x="3011629" y="80836"/>
                <a:ext cx="142200" cy="196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2B8F284-7D76-D441-B708-907A9D70BE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02989" y="71836"/>
                  <a:ext cx="159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78851E4-C422-6CA4-BC59-0EDFBEE1A1E8}"/>
                    </a:ext>
                  </a:extLst>
                </p14:cNvPr>
                <p14:cNvContentPartPr/>
                <p14:nvPr/>
              </p14:nvContentPartPr>
              <p14:xfrm>
                <a:off x="3019909" y="-5204"/>
                <a:ext cx="188280" cy="62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78851E4-C422-6CA4-BC59-0EDFBEE1A1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11269" y="-14204"/>
                  <a:ext cx="2059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D81486D1-FF7D-E847-35F4-370AD023BA37}"/>
              </a:ext>
            </a:extLst>
          </p:cNvPr>
          <p:cNvGrpSpPr/>
          <p:nvPr/>
        </p:nvGrpSpPr>
        <p:grpSpPr>
          <a:xfrm>
            <a:off x="9608989" y="66502"/>
            <a:ext cx="2041920" cy="692214"/>
            <a:chOff x="9608989" y="66502"/>
            <a:chExt cx="2041920" cy="6922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7BAEE2D-CE40-71DA-3B8C-4A3659C31394}"/>
                    </a:ext>
                  </a:extLst>
                </p14:cNvPr>
                <p14:cNvContentPartPr/>
                <p14:nvPr/>
              </p14:nvContentPartPr>
              <p14:xfrm>
                <a:off x="9681349" y="116182"/>
                <a:ext cx="129240" cy="264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7BAEE2D-CE40-71DA-3B8C-4A3659C313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72349" y="107542"/>
                  <a:ext cx="146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3B2E302-EA7C-CB18-4902-1B70CC914245}"/>
                    </a:ext>
                  </a:extLst>
                </p14:cNvPr>
                <p14:cNvContentPartPr/>
                <p14:nvPr/>
              </p14:nvContentPartPr>
              <p14:xfrm>
                <a:off x="9608989" y="268822"/>
                <a:ext cx="190800" cy="20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3B2E302-EA7C-CB18-4902-1B70CC91424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00349" y="260182"/>
                  <a:ext cx="20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665959E-FAFC-C889-C412-4AB802F94BA2}"/>
                    </a:ext>
                  </a:extLst>
                </p14:cNvPr>
                <p14:cNvContentPartPr/>
                <p14:nvPr/>
              </p14:nvContentPartPr>
              <p14:xfrm>
                <a:off x="9843349" y="101782"/>
                <a:ext cx="122040" cy="234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665959E-FAFC-C889-C412-4AB802F94B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34349" y="92782"/>
                  <a:ext cx="139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217488B-8130-C1DC-B037-BC5AA0D79149}"/>
                    </a:ext>
                  </a:extLst>
                </p14:cNvPr>
                <p14:cNvContentPartPr/>
                <p14:nvPr/>
              </p14:nvContentPartPr>
              <p14:xfrm>
                <a:off x="10007869" y="102862"/>
                <a:ext cx="107640" cy="207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217488B-8130-C1DC-B037-BC5AA0D791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98869" y="93862"/>
                  <a:ext cx="125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D76BD8-489A-5897-2AAE-01500BA8A579}"/>
                    </a:ext>
                  </a:extLst>
                </p14:cNvPr>
                <p14:cNvContentPartPr/>
                <p14:nvPr/>
              </p14:nvContentPartPr>
              <p14:xfrm>
                <a:off x="10162669" y="237862"/>
                <a:ext cx="146880" cy="1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D76BD8-489A-5897-2AAE-01500BA8A5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54029" y="229222"/>
                  <a:ext cx="164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C9D2B7E-631F-8A5C-B2C9-28F56CEE4EFA}"/>
                    </a:ext>
                  </a:extLst>
                </p14:cNvPr>
                <p14:cNvContentPartPr/>
                <p14:nvPr/>
              </p14:nvContentPartPr>
              <p14:xfrm>
                <a:off x="10197949" y="276742"/>
                <a:ext cx="127800" cy="14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C9D2B7E-631F-8A5C-B2C9-28F56CEE4E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88949" y="267742"/>
                  <a:ext cx="145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345532B-8ED3-7D2D-97CC-B231E04664CA}"/>
                    </a:ext>
                  </a:extLst>
                </p14:cNvPr>
                <p14:cNvContentPartPr/>
                <p14:nvPr/>
              </p14:nvContentPartPr>
              <p14:xfrm>
                <a:off x="10055389" y="82702"/>
                <a:ext cx="110160" cy="296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345532B-8ED3-7D2D-97CC-B231E04664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46749" y="73702"/>
                  <a:ext cx="127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188EEC4-F039-B4EF-4E26-2C70A3F14D98}"/>
                    </a:ext>
                  </a:extLst>
                </p14:cNvPr>
                <p14:cNvContentPartPr/>
                <p14:nvPr/>
              </p14:nvContentPartPr>
              <p14:xfrm>
                <a:off x="10492789" y="66502"/>
                <a:ext cx="172800" cy="241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188EEC4-F039-B4EF-4E26-2C70A3F14D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83789" y="57862"/>
                  <a:ext cx="190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8878F7A-3464-616F-92F8-71CAB64E3C03}"/>
                    </a:ext>
                  </a:extLst>
                </p14:cNvPr>
                <p14:cNvContentPartPr/>
                <p14:nvPr/>
              </p14:nvContentPartPr>
              <p14:xfrm>
                <a:off x="10713829" y="159382"/>
                <a:ext cx="168120" cy="139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8878F7A-3464-616F-92F8-71CAB64E3C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4829" y="150742"/>
                  <a:ext cx="185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EABB800-68D4-173D-267F-A65D2AF35198}"/>
                    </a:ext>
                  </a:extLst>
                </p14:cNvPr>
                <p14:cNvContentPartPr/>
                <p14:nvPr/>
              </p14:nvContentPartPr>
              <p14:xfrm>
                <a:off x="10769629" y="174502"/>
                <a:ext cx="285120" cy="118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EABB800-68D4-173D-267F-A65D2AF351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60629" y="165502"/>
                  <a:ext cx="302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73CBA0A-8132-6962-F569-449FF1729810}"/>
                    </a:ext>
                  </a:extLst>
                </p14:cNvPr>
                <p14:cNvContentPartPr/>
                <p14:nvPr/>
              </p14:nvContentPartPr>
              <p14:xfrm>
                <a:off x="11034229" y="90262"/>
                <a:ext cx="31680" cy="25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73CBA0A-8132-6962-F569-449FF17298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25589" y="81622"/>
                  <a:ext cx="49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C9842D9-5B54-B3A6-7791-EF2A30B99E77}"/>
                    </a:ext>
                  </a:extLst>
                </p14:cNvPr>
                <p14:cNvContentPartPr/>
                <p14:nvPr/>
              </p14:nvContentPartPr>
              <p14:xfrm>
                <a:off x="10118749" y="562582"/>
                <a:ext cx="231120" cy="34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C9842D9-5B54-B3A6-7791-EF2A30B99E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10109" y="553582"/>
                  <a:ext cx="24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5DB951A-EF2D-36E5-6FFB-966AD83AB38F}"/>
                    </a:ext>
                  </a:extLst>
                </p14:cNvPr>
                <p14:cNvContentPartPr/>
                <p14:nvPr/>
              </p14:nvContentPartPr>
              <p14:xfrm>
                <a:off x="10130269" y="611902"/>
                <a:ext cx="180360" cy="28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5DB951A-EF2D-36E5-6FFB-966AD83AB3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21269" y="603262"/>
                  <a:ext cx="198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21CBBD1-177F-69D3-9F66-E80E580118AD}"/>
                    </a:ext>
                  </a:extLst>
                </p14:cNvPr>
                <p14:cNvContentPartPr/>
                <p14:nvPr/>
              </p14:nvContentPartPr>
              <p14:xfrm>
                <a:off x="10361389" y="504622"/>
                <a:ext cx="112320" cy="174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21CBBD1-177F-69D3-9F66-E80E580118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52389" y="495982"/>
                  <a:ext cx="129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F14E84-6515-E57C-2F7E-A12EC3FCAC2D}"/>
                    </a:ext>
                  </a:extLst>
                </p14:cNvPr>
                <p14:cNvContentPartPr/>
                <p14:nvPr/>
              </p14:nvContentPartPr>
              <p14:xfrm>
                <a:off x="10568749" y="474382"/>
                <a:ext cx="144720" cy="234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F14E84-6515-E57C-2F7E-A12EC3FCAC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0109" y="465742"/>
                  <a:ext cx="162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4C7A6FF-FF0A-2B78-D9B7-FD78F6A7C119}"/>
                    </a:ext>
                  </a:extLst>
                </p14:cNvPr>
                <p14:cNvContentPartPr/>
                <p14:nvPr/>
              </p14:nvContentPartPr>
              <p14:xfrm>
                <a:off x="10761709" y="399502"/>
                <a:ext cx="34920" cy="133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4C7A6FF-FF0A-2B78-D9B7-FD78F6A7C1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53069" y="390502"/>
                  <a:ext cx="52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575C7E0-FF6A-6C2A-2D48-A0D1DF494789}"/>
                    </a:ext>
                  </a:extLst>
                </p14:cNvPr>
                <p14:cNvContentPartPr/>
                <p14:nvPr/>
              </p14:nvContentPartPr>
              <p14:xfrm>
                <a:off x="10787269" y="429382"/>
                <a:ext cx="129600" cy="232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575C7E0-FF6A-6C2A-2D48-A0D1DF4947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8269" y="420382"/>
                  <a:ext cx="147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4D9E14F-53D5-46E4-32C1-5CBFFE6E0580}"/>
                    </a:ext>
                  </a:extLst>
                </p14:cNvPr>
                <p14:cNvContentPartPr/>
                <p14:nvPr/>
              </p14:nvContentPartPr>
              <p14:xfrm>
                <a:off x="10873309" y="439102"/>
                <a:ext cx="118800" cy="208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4D9E14F-53D5-46E4-32C1-5CBFFE6E058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64669" y="430462"/>
                  <a:ext cx="136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8E972A-28D5-E37D-F21D-79FBF58343D6}"/>
                    </a:ext>
                  </a:extLst>
                </p14:cNvPr>
                <p14:cNvContentPartPr/>
                <p14:nvPr/>
              </p14:nvContentPartPr>
              <p14:xfrm>
                <a:off x="10967629" y="403102"/>
                <a:ext cx="122400" cy="278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8E972A-28D5-E37D-F21D-79FBF58343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58989" y="394102"/>
                  <a:ext cx="140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E596242-1E81-FB97-AC69-48D593FF6952}"/>
                    </a:ext>
                  </a:extLst>
                </p14:cNvPr>
                <p14:cNvContentPartPr/>
                <p14:nvPr/>
              </p14:nvContentPartPr>
              <p14:xfrm>
                <a:off x="11101909" y="535582"/>
                <a:ext cx="131040" cy="12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E596242-1E81-FB97-AC69-48D593FF69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92909" y="526942"/>
                  <a:ext cx="148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4936E35-883F-014B-E61E-853B5064BE4E}"/>
                    </a:ext>
                  </a:extLst>
                </p14:cNvPr>
                <p14:cNvContentPartPr/>
                <p14:nvPr/>
              </p14:nvContentPartPr>
              <p14:xfrm>
                <a:off x="11082109" y="571222"/>
                <a:ext cx="192240" cy="457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4936E35-883F-014B-E61E-853B5064BE4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73469" y="562222"/>
                  <a:ext cx="209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0544C45-3E45-CE53-D222-717DE9ECFD02}"/>
                    </a:ext>
                  </a:extLst>
                </p14:cNvPr>
                <p14:cNvContentPartPr/>
                <p14:nvPr/>
              </p14:nvContentPartPr>
              <p14:xfrm>
                <a:off x="11365429" y="446236"/>
                <a:ext cx="117360" cy="234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0544C45-3E45-CE53-D222-717DE9ECFD0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56789" y="437596"/>
                  <a:ext cx="135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A3797D6-CB8C-9C57-3AA1-E967AD449BBC}"/>
                    </a:ext>
                  </a:extLst>
                </p14:cNvPr>
                <p14:cNvContentPartPr/>
                <p14:nvPr/>
              </p14:nvContentPartPr>
              <p14:xfrm>
                <a:off x="11338789" y="452356"/>
                <a:ext cx="169560" cy="220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A3797D6-CB8C-9C57-3AA1-E967AD449B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29789" y="443356"/>
                  <a:ext cx="187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638D66F-2493-1555-28C3-E5754AF2F50C}"/>
                    </a:ext>
                  </a:extLst>
                </p14:cNvPr>
                <p14:cNvContentPartPr/>
                <p14:nvPr/>
              </p14:nvContentPartPr>
              <p14:xfrm>
                <a:off x="11547589" y="571516"/>
                <a:ext cx="103320" cy="18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638D66F-2493-1555-28C3-E5754AF2F5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38589" y="562876"/>
                  <a:ext cx="120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5E9E3D5-B78C-7B7B-FD2A-8B36B4DE167B}"/>
                    </a:ext>
                  </a:extLst>
                </p14:cNvPr>
                <p14:cNvContentPartPr/>
                <p14:nvPr/>
              </p14:nvContentPartPr>
              <p14:xfrm>
                <a:off x="11629309" y="466396"/>
                <a:ext cx="1800" cy="9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5E9E3D5-B78C-7B7B-FD2A-8B36B4DE16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20309" y="457396"/>
                  <a:ext cx="194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D5F47EE-3960-03C4-312B-56A3FE070930}"/>
                  </a:ext>
                </a:extLst>
              </p14:cNvPr>
              <p14:cNvContentPartPr/>
              <p14:nvPr/>
            </p14:nvContentPartPr>
            <p14:xfrm>
              <a:off x="7365469" y="972196"/>
              <a:ext cx="168120" cy="270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D5F47EE-3960-03C4-312B-56A3FE07093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356829" y="963196"/>
                <a:ext cx="1857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ADED4BAC-A38D-3127-17F1-22BD2010EF0F}"/>
              </a:ext>
            </a:extLst>
          </p:cNvPr>
          <p:cNvGrpSpPr/>
          <p:nvPr/>
        </p:nvGrpSpPr>
        <p:grpSpPr>
          <a:xfrm>
            <a:off x="10532749" y="1439476"/>
            <a:ext cx="428040" cy="289800"/>
            <a:chOff x="10532749" y="1439476"/>
            <a:chExt cx="42804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8F3910C-E011-5E9C-4803-538CDF2E02A0}"/>
                    </a:ext>
                  </a:extLst>
                </p14:cNvPr>
                <p14:cNvContentPartPr/>
                <p14:nvPr/>
              </p14:nvContentPartPr>
              <p14:xfrm>
                <a:off x="10640389" y="1497796"/>
                <a:ext cx="175320" cy="1472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8F3910C-E011-5E9C-4803-538CDF2E02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1749" y="1489156"/>
                  <a:ext cx="192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E51D166-561A-0E61-BB2B-30EA57CF7D42}"/>
                    </a:ext>
                  </a:extLst>
                </p14:cNvPr>
                <p14:cNvContentPartPr/>
                <p14:nvPr/>
              </p14:nvContentPartPr>
              <p14:xfrm>
                <a:off x="10824709" y="1439476"/>
                <a:ext cx="136080" cy="227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E51D166-561A-0E61-BB2B-30EA57CF7D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16069" y="1430476"/>
                  <a:ext cx="153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D5C5C0A-BB47-338A-4BB5-F31DB234F9C4}"/>
                    </a:ext>
                  </a:extLst>
                </p14:cNvPr>
                <p14:cNvContentPartPr/>
                <p14:nvPr/>
              </p14:nvContentPartPr>
              <p14:xfrm>
                <a:off x="10532749" y="1448116"/>
                <a:ext cx="151920" cy="281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D5C5C0A-BB47-338A-4BB5-F31DB234F9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23749" y="1439476"/>
                  <a:ext cx="1695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4938467C-94CD-CEAA-E024-3D71C1C03342}"/>
              </a:ext>
            </a:extLst>
          </p:cNvPr>
          <p:cNvGrpSpPr/>
          <p:nvPr/>
        </p:nvGrpSpPr>
        <p:grpSpPr>
          <a:xfrm>
            <a:off x="10500709" y="2160196"/>
            <a:ext cx="390240" cy="332280"/>
            <a:chOff x="10500709" y="2160196"/>
            <a:chExt cx="39024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3CBB3EC-7F15-A5F2-F5EB-4ECF907CED8A}"/>
                    </a:ext>
                  </a:extLst>
                </p14:cNvPr>
                <p14:cNvContentPartPr/>
                <p14:nvPr/>
              </p14:nvContentPartPr>
              <p14:xfrm>
                <a:off x="10642549" y="2250556"/>
                <a:ext cx="100800" cy="121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3CBB3EC-7F15-A5F2-F5EB-4ECF907CED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33909" y="2241916"/>
                  <a:ext cx="118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AB91F87-F45D-9445-8202-AF6CC7F8FC58}"/>
                    </a:ext>
                  </a:extLst>
                </p14:cNvPr>
                <p14:cNvContentPartPr/>
                <p14:nvPr/>
              </p14:nvContentPartPr>
              <p14:xfrm>
                <a:off x="10735429" y="2160196"/>
                <a:ext cx="155520" cy="271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AB91F87-F45D-9445-8202-AF6CC7F8FC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26789" y="2151556"/>
                  <a:ext cx="173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E3E1B4C-5165-6E20-7C3E-75546297641F}"/>
                    </a:ext>
                  </a:extLst>
                </p14:cNvPr>
                <p14:cNvContentPartPr/>
                <p14:nvPr/>
              </p14:nvContentPartPr>
              <p14:xfrm>
                <a:off x="10500709" y="2213476"/>
                <a:ext cx="101880" cy="2790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E3E1B4C-5165-6E20-7C3E-7554629764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91709" y="2204476"/>
                  <a:ext cx="1195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14A323EB-6327-4558-BAEA-F43D14346B75}"/>
              </a:ext>
            </a:extLst>
          </p:cNvPr>
          <p:cNvGrpSpPr/>
          <p:nvPr/>
        </p:nvGrpSpPr>
        <p:grpSpPr>
          <a:xfrm>
            <a:off x="10968709" y="1848436"/>
            <a:ext cx="708120" cy="465120"/>
            <a:chOff x="10968709" y="1848436"/>
            <a:chExt cx="70812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2F90BC1-DBA8-8270-C0BA-AED0864316AA}"/>
                    </a:ext>
                  </a:extLst>
                </p14:cNvPr>
                <p14:cNvContentPartPr/>
                <p14:nvPr/>
              </p14:nvContentPartPr>
              <p14:xfrm>
                <a:off x="11075989" y="1863916"/>
                <a:ext cx="70560" cy="238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2F90BC1-DBA8-8270-C0BA-AED0864316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67349" y="1854916"/>
                  <a:ext cx="88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D917435-A655-79EA-FB1E-796431C5F0BF}"/>
                    </a:ext>
                  </a:extLst>
                </p14:cNvPr>
                <p14:cNvContentPartPr/>
                <p14:nvPr/>
              </p14:nvContentPartPr>
              <p14:xfrm>
                <a:off x="10968709" y="1855276"/>
                <a:ext cx="328680" cy="30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D917435-A655-79EA-FB1E-796431C5F0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59709" y="1846636"/>
                  <a:ext cx="346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611E925-77C6-63C9-C245-74C9FD73FA52}"/>
                    </a:ext>
                  </a:extLst>
                </p14:cNvPr>
                <p14:cNvContentPartPr/>
                <p14:nvPr/>
              </p14:nvContentPartPr>
              <p14:xfrm>
                <a:off x="11282629" y="1862836"/>
                <a:ext cx="167760" cy="226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611E925-77C6-63C9-C245-74C9FD73FA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73629" y="1853836"/>
                  <a:ext cx="185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2D7BD61-A8CE-B854-071C-2106EF4D9A5B}"/>
                    </a:ext>
                  </a:extLst>
                </p14:cNvPr>
                <p14:cNvContentPartPr/>
                <p14:nvPr/>
              </p14:nvContentPartPr>
              <p14:xfrm>
                <a:off x="11506189" y="1848436"/>
                <a:ext cx="170640" cy="2131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2D7BD61-A8CE-B854-071C-2106EF4D9A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97189" y="1839436"/>
                  <a:ext cx="188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F9F9D6E-E898-74FF-1EBB-64D02B6D27AB}"/>
                    </a:ext>
                  </a:extLst>
                </p14:cNvPr>
                <p14:cNvContentPartPr/>
                <p14:nvPr/>
              </p14:nvContentPartPr>
              <p14:xfrm>
                <a:off x="11011189" y="2006116"/>
                <a:ext cx="246600" cy="58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F9F9D6E-E898-74FF-1EBB-64D02B6D27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02189" y="1997116"/>
                  <a:ext cx="264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628E40F-9FF1-7D46-6701-4A9D80D3187D}"/>
                    </a:ext>
                  </a:extLst>
                </p14:cNvPr>
                <p14:cNvContentPartPr/>
                <p14:nvPr/>
              </p14:nvContentPartPr>
              <p14:xfrm>
                <a:off x="11084629" y="2106196"/>
                <a:ext cx="50400" cy="207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628E40F-9FF1-7D46-6701-4A9D80D318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75989" y="2097196"/>
                  <a:ext cx="6804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1D82A857-DBC1-27D9-D82C-A1F5A3FBE425}"/>
              </a:ext>
            </a:extLst>
          </p:cNvPr>
          <p:cNvGrpSpPr/>
          <p:nvPr/>
        </p:nvGrpSpPr>
        <p:grpSpPr>
          <a:xfrm>
            <a:off x="6408949" y="1298356"/>
            <a:ext cx="3643920" cy="1651320"/>
            <a:chOff x="6408949" y="1298356"/>
            <a:chExt cx="3643920" cy="165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F745411-E851-DDB1-0BE5-E1E2D8173BFA}"/>
                    </a:ext>
                  </a:extLst>
                </p14:cNvPr>
                <p14:cNvContentPartPr/>
                <p14:nvPr/>
              </p14:nvContentPartPr>
              <p14:xfrm>
                <a:off x="6408949" y="1678942"/>
                <a:ext cx="205560" cy="8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F745411-E851-DDB1-0BE5-E1E2D8173B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99949" y="1670302"/>
                  <a:ext cx="223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B56630-D525-1ECD-E2BB-2F9F0DAA6AA7}"/>
                    </a:ext>
                  </a:extLst>
                </p14:cNvPr>
                <p14:cNvContentPartPr/>
                <p14:nvPr/>
              </p14:nvContentPartPr>
              <p14:xfrm>
                <a:off x="6418669" y="1777942"/>
                <a:ext cx="175680" cy="19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B56630-D525-1ECD-E2BB-2F9F0DAA6AA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10029" y="1769302"/>
                  <a:ext cx="193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D7A2A38-AB0A-18F4-5606-A4851922DA9F}"/>
                    </a:ext>
                  </a:extLst>
                </p14:cNvPr>
                <p14:cNvContentPartPr/>
                <p14:nvPr/>
              </p14:nvContentPartPr>
              <p14:xfrm>
                <a:off x="6861469" y="1552582"/>
                <a:ext cx="192240" cy="28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D7A2A38-AB0A-18F4-5606-A4851922DA9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52469" y="1543582"/>
                  <a:ext cx="209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03A6410-5037-4BFE-C357-014F29776E5B}"/>
                    </a:ext>
                  </a:extLst>
                </p14:cNvPr>
                <p14:cNvContentPartPr/>
                <p14:nvPr/>
              </p14:nvContentPartPr>
              <p14:xfrm>
                <a:off x="6821509" y="1575262"/>
                <a:ext cx="260640" cy="241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03A6410-5037-4BFE-C357-014F29776E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12869" y="1566622"/>
                  <a:ext cx="278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E5E5BFB-9964-5716-8BE4-071C0409BB1F}"/>
                    </a:ext>
                  </a:extLst>
                </p14:cNvPr>
                <p14:cNvContentPartPr/>
                <p14:nvPr/>
              </p14:nvContentPartPr>
              <p14:xfrm>
                <a:off x="6810349" y="1954342"/>
                <a:ext cx="21600" cy="132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E5E5BFB-9964-5716-8BE4-071C0409BB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1709" y="1945702"/>
                  <a:ext cx="3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72D0F6F-7073-1C97-2551-62BC39B0DBCF}"/>
                    </a:ext>
                  </a:extLst>
                </p14:cNvPr>
                <p14:cNvContentPartPr/>
                <p14:nvPr/>
              </p14:nvContentPartPr>
              <p14:xfrm>
                <a:off x="6817549" y="1896382"/>
                <a:ext cx="20880" cy="7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72D0F6F-7073-1C97-2551-62BC39B0DB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08909" y="1887382"/>
                  <a:ext cx="38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D714F6E-AD10-3B36-CDEE-CABF8F291120}"/>
                    </a:ext>
                  </a:extLst>
                </p14:cNvPr>
                <p14:cNvContentPartPr/>
                <p14:nvPr/>
              </p14:nvContentPartPr>
              <p14:xfrm>
                <a:off x="6890989" y="1962262"/>
                <a:ext cx="108720" cy="102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D714F6E-AD10-3B36-CDEE-CABF8F29112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81989" y="1953262"/>
                  <a:ext cx="126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B050A89-D95A-F9C0-FF9F-0D4B64E52B3A}"/>
                    </a:ext>
                  </a:extLst>
                </p14:cNvPr>
                <p14:cNvContentPartPr/>
                <p14:nvPr/>
              </p14:nvContentPartPr>
              <p14:xfrm>
                <a:off x="6575989" y="1613782"/>
                <a:ext cx="123840" cy="290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B050A89-D95A-F9C0-FF9F-0D4B64E52B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67349" y="1605142"/>
                  <a:ext cx="141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31B74-18C7-7B17-0316-EFC6E76F267D}"/>
                    </a:ext>
                  </a:extLst>
                </p14:cNvPr>
                <p14:cNvContentPartPr/>
                <p14:nvPr/>
              </p14:nvContentPartPr>
              <p14:xfrm>
                <a:off x="7044709" y="1918342"/>
                <a:ext cx="60480" cy="153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31B74-18C7-7B17-0316-EFC6E76F26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35709" y="1909342"/>
                  <a:ext cx="78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DA0BE12-45B0-055E-77E2-86D8A7722F90}"/>
                    </a:ext>
                  </a:extLst>
                </p14:cNvPr>
                <p14:cNvContentPartPr/>
                <p14:nvPr/>
              </p14:nvContentPartPr>
              <p14:xfrm>
                <a:off x="6870109" y="1372582"/>
                <a:ext cx="109080" cy="83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DA0BE12-45B0-055E-77E2-86D8A7722F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61469" y="1363582"/>
                  <a:ext cx="126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49C4441-A081-3607-8E79-C52F1296CBCB}"/>
                    </a:ext>
                  </a:extLst>
                </p14:cNvPr>
                <p14:cNvContentPartPr/>
                <p14:nvPr/>
              </p14:nvContentPartPr>
              <p14:xfrm>
                <a:off x="9772069" y="1545742"/>
                <a:ext cx="243720" cy="195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49C4441-A081-3607-8E79-C52F1296CB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63069" y="1537102"/>
                  <a:ext cx="261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0C873A-FC05-9A58-219A-FFBAFFD71C25}"/>
                    </a:ext>
                  </a:extLst>
                </p14:cNvPr>
                <p14:cNvContentPartPr/>
                <p14:nvPr/>
              </p14:nvContentPartPr>
              <p14:xfrm>
                <a:off x="9304069" y="1618102"/>
                <a:ext cx="207720" cy="16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0C873A-FC05-9A58-219A-FFBAFFD71C2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95429" y="1609462"/>
                  <a:ext cx="22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C1A61A-D730-308C-250E-C8649B7E5041}"/>
                    </a:ext>
                  </a:extLst>
                </p14:cNvPr>
                <p14:cNvContentPartPr/>
                <p14:nvPr/>
              </p14:nvContentPartPr>
              <p14:xfrm>
                <a:off x="9296869" y="1668502"/>
                <a:ext cx="211320" cy="8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C1A61A-D730-308C-250E-C8649B7E504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88229" y="1659862"/>
                  <a:ext cx="22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6B0D699-CAE5-FBE5-CAE1-FC79B5005132}"/>
                    </a:ext>
                  </a:extLst>
                </p14:cNvPr>
                <p14:cNvContentPartPr/>
                <p14:nvPr/>
              </p14:nvContentPartPr>
              <p14:xfrm>
                <a:off x="9020389" y="1437022"/>
                <a:ext cx="74160" cy="333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6B0D699-CAE5-FBE5-CAE1-FC79B500513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11389" y="1428022"/>
                  <a:ext cx="91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1328122-1067-EBEF-11EE-55B7ECD30800}"/>
                    </a:ext>
                  </a:extLst>
                </p14:cNvPr>
                <p14:cNvContentPartPr/>
                <p14:nvPr/>
              </p14:nvContentPartPr>
              <p14:xfrm>
                <a:off x="6410029" y="2469796"/>
                <a:ext cx="192960" cy="23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1328122-1067-EBEF-11EE-55B7ECD3080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01389" y="2461156"/>
                  <a:ext cx="210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E85E2FE-5A4E-3937-88CD-E58E7D33B2B5}"/>
                    </a:ext>
                  </a:extLst>
                </p14:cNvPr>
                <p14:cNvContentPartPr/>
                <p14:nvPr/>
              </p14:nvContentPartPr>
              <p14:xfrm>
                <a:off x="6424069" y="2523436"/>
                <a:ext cx="185040" cy="514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E85E2FE-5A4E-3937-88CD-E58E7D33B2B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15069" y="2514796"/>
                  <a:ext cx="20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0729FD3-BB10-0551-54EA-CBA1752C7403}"/>
                    </a:ext>
                  </a:extLst>
                </p14:cNvPr>
                <p14:cNvContentPartPr/>
                <p14:nvPr/>
              </p14:nvContentPartPr>
              <p14:xfrm>
                <a:off x="6586069" y="2374036"/>
                <a:ext cx="158760" cy="262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0729FD3-BB10-0551-54EA-CBA1752C740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77069" y="2365036"/>
                  <a:ext cx="176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EB0937E-FB88-99CE-2C9B-CFDAF4EC2640}"/>
                    </a:ext>
                  </a:extLst>
                </p14:cNvPr>
                <p14:cNvContentPartPr/>
                <p14:nvPr/>
              </p14:nvContentPartPr>
              <p14:xfrm>
                <a:off x="6925549" y="2386276"/>
                <a:ext cx="217080" cy="38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EB0937E-FB88-99CE-2C9B-CFDAF4EC264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16549" y="2377276"/>
                  <a:ext cx="234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334A1F3-B970-9651-79D6-BF7F2B82C896}"/>
                    </a:ext>
                  </a:extLst>
                </p14:cNvPr>
                <p14:cNvContentPartPr/>
                <p14:nvPr/>
              </p14:nvContentPartPr>
              <p14:xfrm>
                <a:off x="6894589" y="2406436"/>
                <a:ext cx="244080" cy="233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334A1F3-B970-9651-79D6-BF7F2B82C89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85589" y="2397796"/>
                  <a:ext cx="261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31794E4-3BCA-73DE-3303-AAEFDB81B64D}"/>
                    </a:ext>
                  </a:extLst>
                </p14:cNvPr>
                <p14:cNvContentPartPr/>
                <p14:nvPr/>
              </p14:nvContentPartPr>
              <p14:xfrm>
                <a:off x="6835549" y="2820796"/>
                <a:ext cx="10800" cy="128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31794E4-3BCA-73DE-3303-AAEFDB81B64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26909" y="2811796"/>
                  <a:ext cx="2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D887862-B83F-C2F3-6E51-C5B36431149F}"/>
                    </a:ext>
                  </a:extLst>
                </p14:cNvPr>
                <p14:cNvContentPartPr/>
                <p14:nvPr/>
              </p14:nvContentPartPr>
              <p14:xfrm>
                <a:off x="6853549" y="2725396"/>
                <a:ext cx="15840" cy="14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D887862-B83F-C2F3-6E51-C5B3643114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44909" y="2716396"/>
                  <a:ext cx="3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D17B058-261A-448A-9D1E-03E7109380BB}"/>
                    </a:ext>
                  </a:extLst>
                </p14:cNvPr>
                <p14:cNvContentPartPr/>
                <p14:nvPr/>
              </p14:nvContentPartPr>
              <p14:xfrm>
                <a:off x="6935629" y="2818996"/>
                <a:ext cx="120960" cy="129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D17B058-261A-448A-9D1E-03E7109380B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26989" y="2810356"/>
                  <a:ext cx="138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A75BC0C-A107-61B1-455A-9D09CCEE64F7}"/>
                    </a:ext>
                  </a:extLst>
                </p14:cNvPr>
                <p14:cNvContentPartPr/>
                <p14:nvPr/>
              </p14:nvContentPartPr>
              <p14:xfrm>
                <a:off x="7088989" y="2766796"/>
                <a:ext cx="123840" cy="174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A75BC0C-A107-61B1-455A-9D09CCEE64F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80349" y="2757796"/>
                  <a:ext cx="14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23DF1F7-B412-8DAA-B4AB-2379EC40EC06}"/>
                    </a:ext>
                  </a:extLst>
                </p14:cNvPr>
                <p14:cNvContentPartPr/>
                <p14:nvPr/>
              </p14:nvContentPartPr>
              <p14:xfrm>
                <a:off x="7001869" y="2257396"/>
                <a:ext cx="82800" cy="91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23DF1F7-B412-8DAA-B4AB-2379EC40EC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92869" y="2248396"/>
                  <a:ext cx="100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5CFC1D2-D708-00CA-B517-D456CD565DD4}"/>
                    </a:ext>
                  </a:extLst>
                </p14:cNvPr>
                <p14:cNvContentPartPr/>
                <p14:nvPr/>
              </p14:nvContentPartPr>
              <p14:xfrm>
                <a:off x="7313269" y="2308156"/>
                <a:ext cx="109080" cy="281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5CFC1D2-D708-00CA-B517-D456CD565D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04629" y="2299156"/>
                  <a:ext cx="126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768B69E-1A3C-CB4D-95D7-EF9E07DB21B2}"/>
                    </a:ext>
                  </a:extLst>
                </p14:cNvPr>
                <p14:cNvContentPartPr/>
                <p14:nvPr/>
              </p14:nvContentPartPr>
              <p14:xfrm>
                <a:off x="7533949" y="2377996"/>
                <a:ext cx="113400" cy="123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768B69E-1A3C-CB4D-95D7-EF9E07DB21B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24949" y="2368996"/>
                  <a:ext cx="131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C72CA1D-8B20-DCC1-D911-ABAD7AA6BA34}"/>
                    </a:ext>
                  </a:extLst>
                </p14:cNvPr>
                <p14:cNvContentPartPr/>
                <p14:nvPr/>
              </p14:nvContentPartPr>
              <p14:xfrm>
                <a:off x="7610269" y="2353156"/>
                <a:ext cx="93600" cy="246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C72CA1D-8B20-DCC1-D911-ABAD7AA6BA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01269" y="2344516"/>
                  <a:ext cx="111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69DF330-909F-E950-2DFF-3B1C56784D81}"/>
                    </a:ext>
                  </a:extLst>
                </p14:cNvPr>
                <p14:cNvContentPartPr/>
                <p14:nvPr/>
              </p14:nvContentPartPr>
              <p14:xfrm>
                <a:off x="7700989" y="2414716"/>
                <a:ext cx="66240" cy="253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69DF330-909F-E950-2DFF-3B1C56784D8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91989" y="2405716"/>
                  <a:ext cx="83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09086CD-967B-4CB1-B944-ACA445CAE110}"/>
                    </a:ext>
                  </a:extLst>
                </p14:cNvPr>
                <p14:cNvContentPartPr/>
                <p14:nvPr/>
              </p14:nvContentPartPr>
              <p14:xfrm>
                <a:off x="7893589" y="2463676"/>
                <a:ext cx="109800" cy="16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09086CD-967B-4CB1-B944-ACA445CAE11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84589" y="2454676"/>
                  <a:ext cx="127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3A2FD21-02C0-4E0F-0118-B9954FF4AA05}"/>
                    </a:ext>
                  </a:extLst>
                </p14:cNvPr>
                <p14:cNvContentPartPr/>
                <p14:nvPr/>
              </p14:nvContentPartPr>
              <p14:xfrm>
                <a:off x="8091949" y="2311036"/>
                <a:ext cx="90000" cy="248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3A2FD21-02C0-4E0F-0118-B9954FF4AA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83309" y="2302396"/>
                  <a:ext cx="107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80DC373-8142-9668-4FEF-492A5B022A47}"/>
                    </a:ext>
                  </a:extLst>
                </p14:cNvPr>
                <p14:cNvContentPartPr/>
                <p14:nvPr/>
              </p14:nvContentPartPr>
              <p14:xfrm>
                <a:off x="8253229" y="2373676"/>
                <a:ext cx="142920" cy="131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80DC373-8142-9668-4FEF-492A5B022A4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44229" y="2365036"/>
                  <a:ext cx="160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CF9712B-2B83-8AB5-FC37-9FACF0989612}"/>
                    </a:ext>
                  </a:extLst>
                </p14:cNvPr>
                <p14:cNvContentPartPr/>
                <p14:nvPr/>
              </p14:nvContentPartPr>
              <p14:xfrm>
                <a:off x="8502709" y="2387716"/>
                <a:ext cx="58320" cy="170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CF9712B-2B83-8AB5-FC37-9FACF098961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94069" y="2379076"/>
                  <a:ext cx="75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4354865-7994-E346-BAB0-858AA98942F0}"/>
                    </a:ext>
                  </a:extLst>
                </p14:cNvPr>
                <p14:cNvContentPartPr/>
                <p14:nvPr/>
              </p14:nvContentPartPr>
              <p14:xfrm>
                <a:off x="8456989" y="2465116"/>
                <a:ext cx="177840" cy="37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4354865-7994-E346-BAB0-858AA98942F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47989" y="2456476"/>
                  <a:ext cx="19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19D8E08-63C3-26F3-99FA-7F5B9FDAF92B}"/>
                    </a:ext>
                  </a:extLst>
                </p14:cNvPr>
                <p14:cNvContentPartPr/>
                <p14:nvPr/>
              </p14:nvContentPartPr>
              <p14:xfrm>
                <a:off x="8654269" y="2318236"/>
                <a:ext cx="113400" cy="196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19D8E08-63C3-26F3-99FA-7F5B9FDAF92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45629" y="2309236"/>
                  <a:ext cx="131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4037340-E1C8-2C18-6D42-2CE76A1F5BFC}"/>
                    </a:ext>
                  </a:extLst>
                </p14:cNvPr>
                <p14:cNvContentPartPr/>
                <p14:nvPr/>
              </p14:nvContentPartPr>
              <p14:xfrm>
                <a:off x="8783509" y="2347396"/>
                <a:ext cx="139320" cy="176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4037340-E1C8-2C18-6D42-2CE76A1F5B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74509" y="2338756"/>
                  <a:ext cx="156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A6A4500-DCC8-15BB-E65D-1A44A66D05ED}"/>
                    </a:ext>
                  </a:extLst>
                </p14:cNvPr>
                <p14:cNvContentPartPr/>
                <p14:nvPr/>
              </p14:nvContentPartPr>
              <p14:xfrm>
                <a:off x="8951269" y="2350636"/>
                <a:ext cx="23400" cy="192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A6A4500-DCC8-15BB-E65D-1A44A66D05E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42269" y="2341996"/>
                  <a:ext cx="4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BA2A3D3-4F5C-5912-4E26-AB6E3711A96B}"/>
                    </a:ext>
                  </a:extLst>
                </p14:cNvPr>
                <p14:cNvContentPartPr/>
                <p14:nvPr/>
              </p14:nvContentPartPr>
              <p14:xfrm>
                <a:off x="9001309" y="2281876"/>
                <a:ext cx="105120" cy="296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BA2A3D3-4F5C-5912-4E26-AB6E3711A96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92309" y="2273236"/>
                  <a:ext cx="122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CAC8EB3-389F-4E49-033B-C5577CE1DB9B}"/>
                    </a:ext>
                  </a:extLst>
                </p14:cNvPr>
                <p14:cNvContentPartPr/>
                <p14:nvPr/>
              </p14:nvContentPartPr>
              <p14:xfrm>
                <a:off x="9057109" y="2234356"/>
                <a:ext cx="117360" cy="381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CAC8EB3-389F-4E49-033B-C5577CE1DB9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48109" y="2225716"/>
                  <a:ext cx="135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906DA4D-2692-C29B-D807-01149C03826C}"/>
                    </a:ext>
                  </a:extLst>
                </p14:cNvPr>
                <p14:cNvContentPartPr/>
                <p14:nvPr/>
              </p14:nvContentPartPr>
              <p14:xfrm>
                <a:off x="9188509" y="2306356"/>
                <a:ext cx="158760" cy="223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906DA4D-2692-C29B-D807-01149C0382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79869" y="2297356"/>
                  <a:ext cx="176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463C89B-BAF3-F1F6-45AD-E6709E94D816}"/>
                    </a:ext>
                  </a:extLst>
                </p14:cNvPr>
                <p14:cNvContentPartPr/>
                <p14:nvPr/>
              </p14:nvContentPartPr>
              <p14:xfrm>
                <a:off x="9248989" y="2338396"/>
                <a:ext cx="185760" cy="192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463C89B-BAF3-F1F6-45AD-E6709E94D81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39989" y="2329396"/>
                  <a:ext cx="203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5F04840-4D7A-519F-21EB-A95C094EB8CA}"/>
                    </a:ext>
                  </a:extLst>
                </p14:cNvPr>
                <p14:cNvContentPartPr/>
                <p14:nvPr/>
              </p14:nvContentPartPr>
              <p14:xfrm>
                <a:off x="9413869" y="2326516"/>
                <a:ext cx="8280" cy="5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5F04840-4D7A-519F-21EB-A95C094EB8C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05229" y="2317516"/>
                  <a:ext cx="25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9C49D36-C539-5BC4-4CBA-0BBCF1E22445}"/>
                    </a:ext>
                  </a:extLst>
                </p14:cNvPr>
                <p14:cNvContentPartPr/>
                <p14:nvPr/>
              </p14:nvContentPartPr>
              <p14:xfrm>
                <a:off x="9542029" y="2345596"/>
                <a:ext cx="195480" cy="17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9C49D36-C539-5BC4-4CBA-0BBCF1E2244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33029" y="2336596"/>
                  <a:ext cx="21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9C38191-701D-AFE7-595D-3D6D3CE83418}"/>
                    </a:ext>
                  </a:extLst>
                </p14:cNvPr>
                <p14:cNvContentPartPr/>
                <p14:nvPr/>
              </p14:nvContentPartPr>
              <p14:xfrm>
                <a:off x="9550669" y="2428036"/>
                <a:ext cx="126360" cy="24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9C38191-701D-AFE7-595D-3D6D3CE8341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42029" y="2419396"/>
                  <a:ext cx="144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DD29779-2D28-4AD0-B66D-C4D5D527F481}"/>
                    </a:ext>
                  </a:extLst>
                </p14:cNvPr>
                <p14:cNvContentPartPr/>
                <p14:nvPr/>
              </p14:nvContentPartPr>
              <p14:xfrm>
                <a:off x="9854149" y="2303116"/>
                <a:ext cx="198720" cy="154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DD29779-2D28-4AD0-B66D-C4D5D527F4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45149" y="2294116"/>
                  <a:ext cx="21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F8F7E4C-76D5-853C-C2A4-A5DF24774410}"/>
                    </a:ext>
                  </a:extLst>
                </p14:cNvPr>
                <p14:cNvContentPartPr/>
                <p14:nvPr/>
              </p14:nvContentPartPr>
              <p14:xfrm>
                <a:off x="7275829" y="1511182"/>
                <a:ext cx="81720" cy="196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F8F7E4C-76D5-853C-C2A4-A5DF2477441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66829" y="1502542"/>
                  <a:ext cx="99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FA485A-8481-F730-5AA6-C10862E8B107}"/>
                    </a:ext>
                  </a:extLst>
                </p14:cNvPr>
                <p14:cNvContentPartPr/>
                <p14:nvPr/>
              </p14:nvContentPartPr>
              <p14:xfrm>
                <a:off x="7448989" y="1618462"/>
                <a:ext cx="95400" cy="45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FA485A-8481-F730-5AA6-C10862E8B1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40349" y="1609822"/>
                  <a:ext cx="11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F2F1955-5844-53E9-09D2-F4F3E9E6EE13}"/>
                    </a:ext>
                  </a:extLst>
                </p14:cNvPr>
                <p14:cNvContentPartPr/>
                <p14:nvPr/>
              </p14:nvContentPartPr>
              <p14:xfrm>
                <a:off x="7508029" y="1624222"/>
                <a:ext cx="50400" cy="140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F2F1955-5844-53E9-09D2-F4F3E9E6EE1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99029" y="1615582"/>
                  <a:ext cx="68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4114D68-4D5C-3122-4F6A-B5B5F329451A}"/>
                    </a:ext>
                  </a:extLst>
                </p14:cNvPr>
                <p14:cNvContentPartPr/>
                <p14:nvPr/>
              </p14:nvContentPartPr>
              <p14:xfrm>
                <a:off x="7592269" y="1620622"/>
                <a:ext cx="61560" cy="191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4114D68-4D5C-3122-4F6A-B5B5F32945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83269" y="1611982"/>
                  <a:ext cx="79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6ED498A-D841-8CFA-0941-FB9E301CD24B}"/>
                    </a:ext>
                  </a:extLst>
                </p14:cNvPr>
                <p14:cNvContentPartPr/>
                <p14:nvPr/>
              </p14:nvContentPartPr>
              <p14:xfrm>
                <a:off x="7753189" y="1655902"/>
                <a:ext cx="123120" cy="1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6ED498A-D841-8CFA-0941-FB9E301CD24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44189" y="1646902"/>
                  <a:ext cx="140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283067A-42E2-6E96-2354-1449AFE668D6}"/>
                    </a:ext>
                  </a:extLst>
                </p14:cNvPr>
                <p14:cNvContentPartPr/>
                <p14:nvPr/>
              </p14:nvContentPartPr>
              <p14:xfrm>
                <a:off x="8014909" y="1602622"/>
                <a:ext cx="155880" cy="83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283067A-42E2-6E96-2354-1449AFE668D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06269" y="1593622"/>
                  <a:ext cx="173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A693C69-EFED-9482-E591-29554C22B27D}"/>
                    </a:ext>
                  </a:extLst>
                </p14:cNvPr>
                <p14:cNvContentPartPr/>
                <p14:nvPr/>
              </p14:nvContentPartPr>
              <p14:xfrm>
                <a:off x="7945789" y="1472662"/>
                <a:ext cx="103680" cy="300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A693C69-EFED-9482-E591-29554C22B27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36789" y="1464022"/>
                  <a:ext cx="121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01DC103-3022-A82C-6A3A-A4099BAC39B2}"/>
                    </a:ext>
                  </a:extLst>
                </p14:cNvPr>
                <p14:cNvContentPartPr/>
                <p14:nvPr/>
              </p14:nvContentPartPr>
              <p14:xfrm>
                <a:off x="8357989" y="1582102"/>
                <a:ext cx="33840" cy="118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01DC103-3022-A82C-6A3A-A4099BAC39B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48989" y="1573102"/>
                  <a:ext cx="5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D25BE39-3D2E-365C-A549-3F8829807A0E}"/>
                    </a:ext>
                  </a:extLst>
                </p14:cNvPr>
                <p14:cNvContentPartPr/>
                <p14:nvPr/>
              </p14:nvContentPartPr>
              <p14:xfrm>
                <a:off x="8325949" y="1629982"/>
                <a:ext cx="127440" cy="9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D25BE39-3D2E-365C-A549-3F8829807A0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16949" y="1620982"/>
                  <a:ext cx="145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83106D0-470A-F461-8CD7-92AAB9231C46}"/>
                    </a:ext>
                  </a:extLst>
                </p14:cNvPr>
                <p14:cNvContentPartPr/>
                <p14:nvPr/>
              </p14:nvContentPartPr>
              <p14:xfrm>
                <a:off x="8500909" y="1491022"/>
                <a:ext cx="123120" cy="186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83106D0-470A-F461-8CD7-92AAB9231C4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91909" y="1482382"/>
                  <a:ext cx="140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40DC44C-D6B7-7CF1-E2B5-F4FBF4CB4E1C}"/>
                    </a:ext>
                  </a:extLst>
                </p14:cNvPr>
                <p14:cNvContentPartPr/>
                <p14:nvPr/>
              </p14:nvContentPartPr>
              <p14:xfrm>
                <a:off x="8651389" y="1565542"/>
                <a:ext cx="135000" cy="131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40DC44C-D6B7-7CF1-E2B5-F4FBF4CB4E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42749" y="1556542"/>
                  <a:ext cx="152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903C092-A810-8E80-6345-847BDD59D7DA}"/>
                    </a:ext>
                  </a:extLst>
                </p14:cNvPr>
                <p14:cNvContentPartPr/>
                <p14:nvPr/>
              </p14:nvContentPartPr>
              <p14:xfrm>
                <a:off x="8858749" y="1575262"/>
                <a:ext cx="9720" cy="158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903C092-A810-8E80-6345-847BDD59D7D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50109" y="1566622"/>
                  <a:ext cx="2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2D780E-14FC-B3B9-4191-80ACEBD195DB}"/>
                    </a:ext>
                  </a:extLst>
                </p14:cNvPr>
                <p14:cNvContentPartPr/>
                <p14:nvPr/>
              </p14:nvContentPartPr>
              <p14:xfrm>
                <a:off x="8879989" y="1465462"/>
                <a:ext cx="106200" cy="339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2D780E-14FC-B3B9-4191-80ACEBD195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71349" y="1456462"/>
                  <a:ext cx="123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D9649A8-3C22-3241-0B01-8F33FBBA275E}"/>
                    </a:ext>
                  </a:extLst>
                </p14:cNvPr>
                <p14:cNvContentPartPr/>
                <p14:nvPr/>
              </p14:nvContentPartPr>
              <p14:xfrm>
                <a:off x="7770109" y="1828996"/>
                <a:ext cx="5400" cy="2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D9649A8-3C22-3241-0B01-8F33FBBA27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61469" y="1820356"/>
                  <a:ext cx="23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F4A7C1-41D5-ACB7-BD44-5BA058BC6F69}"/>
                    </a:ext>
                  </a:extLst>
                </p14:cNvPr>
                <p14:cNvContentPartPr/>
                <p14:nvPr/>
              </p14:nvContentPartPr>
              <p14:xfrm>
                <a:off x="8330989" y="1673836"/>
                <a:ext cx="30960" cy="7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F4A7C1-41D5-ACB7-BD44-5BA058BC6F6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21989" y="1664836"/>
                  <a:ext cx="48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38838D3-0284-9EB1-D3D4-F3973D0E6654}"/>
                    </a:ext>
                  </a:extLst>
                </p14:cNvPr>
                <p14:cNvContentPartPr/>
                <p14:nvPr/>
              </p14:nvContentPartPr>
              <p14:xfrm>
                <a:off x="6627469" y="1298356"/>
                <a:ext cx="565560" cy="1007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38838D3-0284-9EB1-D3D4-F3973D0E665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618829" y="1289716"/>
                  <a:ext cx="58320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5F228C6-EDBD-2FEC-A478-42562969E37E}"/>
                    </a:ext>
                  </a:extLst>
                </p14:cNvPr>
                <p14:cNvContentPartPr/>
                <p14:nvPr/>
              </p14:nvContentPartPr>
              <p14:xfrm>
                <a:off x="7373029" y="1479796"/>
                <a:ext cx="320400" cy="468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5F228C6-EDBD-2FEC-A478-42562969E37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64029" y="1470796"/>
                  <a:ext cx="3380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1681F78-E2F0-DD4B-7C26-FD0B434C832A}"/>
                    </a:ext>
                  </a:extLst>
                </p14:cNvPr>
                <p14:cNvContentPartPr/>
                <p14:nvPr/>
              </p14:nvContentPartPr>
              <p14:xfrm>
                <a:off x="8035429" y="1489876"/>
                <a:ext cx="190800" cy="329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1681F78-E2F0-DD4B-7C26-FD0B434C832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26789" y="1481236"/>
                  <a:ext cx="208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ADE3C56-2B40-4CD0-97D3-A7AD3CAA9CC1}"/>
                    </a:ext>
                  </a:extLst>
                </p14:cNvPr>
                <p14:cNvContentPartPr/>
                <p14:nvPr/>
              </p14:nvContentPartPr>
              <p14:xfrm>
                <a:off x="8455909" y="1377916"/>
                <a:ext cx="479160" cy="5101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ADE3C56-2B40-4CD0-97D3-A7AD3CAA9CC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46909" y="1369276"/>
                  <a:ext cx="496800" cy="52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552E0196-8D63-B5CF-975E-EC0DDE050535}"/>
                  </a:ext>
                </a:extLst>
              </p14:cNvPr>
              <p14:cNvContentPartPr/>
              <p14:nvPr/>
            </p14:nvContentPartPr>
            <p14:xfrm>
              <a:off x="1059349" y="3164956"/>
              <a:ext cx="933480" cy="89028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552E0196-8D63-B5CF-975E-EC0DDE05053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50349" y="3155956"/>
                <a:ext cx="95112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9B9FECBC-3C65-F465-4466-B04A3A6793E9}"/>
                  </a:ext>
                </a:extLst>
              </p14:cNvPr>
              <p14:cNvContentPartPr/>
              <p14:nvPr/>
            </p14:nvContentPartPr>
            <p14:xfrm>
              <a:off x="1301629" y="3157396"/>
              <a:ext cx="236520" cy="20736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9B9FECBC-3C65-F465-4466-B04A3A6793E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292629" y="3148756"/>
                <a:ext cx="25416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48A700D7-03BC-CFF0-43CA-6278792C6FC1}"/>
              </a:ext>
            </a:extLst>
          </p:cNvPr>
          <p:cNvGrpSpPr/>
          <p:nvPr/>
        </p:nvGrpSpPr>
        <p:grpSpPr>
          <a:xfrm>
            <a:off x="6405349" y="-6284"/>
            <a:ext cx="1421280" cy="478440"/>
            <a:chOff x="6405349" y="-6284"/>
            <a:chExt cx="142128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FEF3C80-4BF1-090E-98E4-D71610B1C76E}"/>
                    </a:ext>
                  </a:extLst>
                </p14:cNvPr>
                <p14:cNvContentPartPr/>
                <p14:nvPr/>
              </p14:nvContentPartPr>
              <p14:xfrm>
                <a:off x="6447469" y="202876"/>
                <a:ext cx="121680" cy="91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FEF3C80-4BF1-090E-98E4-D71610B1C76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38829" y="193876"/>
                  <a:ext cx="139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FD97C0E-ACEB-78E5-32C5-5B196167DB43}"/>
                    </a:ext>
                  </a:extLst>
                </p14:cNvPr>
                <p14:cNvContentPartPr/>
                <p14:nvPr/>
              </p14:nvContentPartPr>
              <p14:xfrm>
                <a:off x="6514069" y="188836"/>
                <a:ext cx="92160" cy="222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FD97C0E-ACEB-78E5-32C5-5B196167DB4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05429" y="179836"/>
                  <a:ext cx="109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FD9A3E8-0C2F-49A9-1F11-56DD78F446BC}"/>
                    </a:ext>
                  </a:extLst>
                </p14:cNvPr>
                <p14:cNvContentPartPr/>
                <p14:nvPr/>
              </p14:nvContentPartPr>
              <p14:xfrm>
                <a:off x="6405349" y="91276"/>
                <a:ext cx="256320" cy="57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FD9A3E8-0C2F-49A9-1F11-56DD78F446B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396349" y="82276"/>
                  <a:ext cx="273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A4C8AE6-198F-8191-0818-C01E8034AE6B}"/>
                    </a:ext>
                  </a:extLst>
                </p14:cNvPr>
                <p14:cNvContentPartPr/>
                <p14:nvPr/>
              </p14:nvContentPartPr>
              <p14:xfrm>
                <a:off x="6779389" y="172636"/>
                <a:ext cx="129960" cy="90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A4C8AE6-198F-8191-0818-C01E8034AE6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70749" y="163996"/>
                  <a:ext cx="147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C582631-57B3-7322-D00D-36E5EF149C51}"/>
                    </a:ext>
                  </a:extLst>
                </p14:cNvPr>
                <p14:cNvContentPartPr/>
                <p14:nvPr/>
              </p14:nvContentPartPr>
              <p14:xfrm>
                <a:off x="7096909" y="-6284"/>
                <a:ext cx="1800" cy="1472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C582631-57B3-7322-D00D-36E5EF149C5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87909" y="-14924"/>
                  <a:ext cx="1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60D7782-6A94-7C8E-7706-86558D674BBC}"/>
                    </a:ext>
                  </a:extLst>
                </p14:cNvPr>
                <p14:cNvContentPartPr/>
                <p14:nvPr/>
              </p14:nvContentPartPr>
              <p14:xfrm>
                <a:off x="7018789" y="166516"/>
                <a:ext cx="105480" cy="19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60D7782-6A94-7C8E-7706-86558D674BB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10149" y="157876"/>
                  <a:ext cx="123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3350569-DC61-CDF4-04CF-811B43CEE0AD}"/>
                    </a:ext>
                  </a:extLst>
                </p14:cNvPr>
                <p14:cNvContentPartPr/>
                <p14:nvPr/>
              </p14:nvContentPartPr>
              <p14:xfrm>
                <a:off x="7043629" y="256516"/>
                <a:ext cx="79200" cy="964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3350569-DC61-CDF4-04CF-811B43CEE0A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34989" y="247516"/>
                  <a:ext cx="96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6D137BB-B36A-F033-6C22-E120EC7F33C1}"/>
                    </a:ext>
                  </a:extLst>
                </p14:cNvPr>
                <p14:cNvContentPartPr/>
                <p14:nvPr/>
              </p14:nvContentPartPr>
              <p14:xfrm>
                <a:off x="7306789" y="77236"/>
                <a:ext cx="172080" cy="48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6D137BB-B36A-F033-6C22-E120EC7F33C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98149" y="68596"/>
                  <a:ext cx="189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46D616B-FE50-53D1-8F97-1D6C70D1B89D}"/>
                    </a:ext>
                  </a:extLst>
                </p14:cNvPr>
                <p14:cNvContentPartPr/>
                <p14:nvPr/>
              </p14:nvContentPartPr>
              <p14:xfrm>
                <a:off x="7301389" y="96316"/>
                <a:ext cx="135720" cy="173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46D616B-FE50-53D1-8F97-1D6C70D1B89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292389" y="87676"/>
                  <a:ext cx="153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399F53B-3A05-4D45-A6EF-F9C61620167A}"/>
                    </a:ext>
                  </a:extLst>
                </p14:cNvPr>
                <p14:cNvContentPartPr/>
                <p14:nvPr/>
              </p14:nvContentPartPr>
              <p14:xfrm>
                <a:off x="7268629" y="354796"/>
                <a:ext cx="9000" cy="117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399F53B-3A05-4D45-A6EF-F9C61620167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59629" y="346156"/>
                  <a:ext cx="2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3DAAEE8-8C1C-B09F-6690-ADD6937E8DA4}"/>
                    </a:ext>
                  </a:extLst>
                </p14:cNvPr>
                <p14:cNvContentPartPr/>
                <p14:nvPr/>
              </p14:nvContentPartPr>
              <p14:xfrm>
                <a:off x="7284109" y="309436"/>
                <a:ext cx="7560" cy="133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3DAAEE8-8C1C-B09F-6690-ADD6937E8DA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75109" y="300796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61CF5B0-840B-F1EB-F4B0-D9F10B81BCCB}"/>
                    </a:ext>
                  </a:extLst>
                </p14:cNvPr>
                <p14:cNvContentPartPr/>
                <p14:nvPr/>
              </p14:nvContentPartPr>
              <p14:xfrm>
                <a:off x="7324429" y="390436"/>
                <a:ext cx="95760" cy="74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61CF5B0-840B-F1EB-F4B0-D9F10B81BC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15429" y="381796"/>
                  <a:ext cx="11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A8F5F19-7216-B294-02FE-0364F07F5B62}"/>
                    </a:ext>
                  </a:extLst>
                </p14:cNvPr>
                <p14:cNvContentPartPr/>
                <p14:nvPr/>
              </p14:nvContentPartPr>
              <p14:xfrm>
                <a:off x="7436749" y="333916"/>
                <a:ext cx="75240" cy="1162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A8F5F19-7216-B294-02FE-0364F07F5B6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28109" y="324916"/>
                  <a:ext cx="92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8461482-4519-E7FE-823E-C7F5DC2C6588}"/>
                    </a:ext>
                  </a:extLst>
                </p14:cNvPr>
                <p14:cNvContentPartPr/>
                <p14:nvPr/>
              </p14:nvContentPartPr>
              <p14:xfrm>
                <a:off x="7345309" y="6676"/>
                <a:ext cx="92880" cy="59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8461482-4519-E7FE-823E-C7F5DC2C658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336309" y="-2324"/>
                  <a:ext cx="110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51E2ED4-CEB4-B523-D688-F48CDEC02969}"/>
                    </a:ext>
                  </a:extLst>
                </p14:cNvPr>
                <p14:cNvContentPartPr/>
                <p14:nvPr/>
              </p14:nvContentPartPr>
              <p14:xfrm>
                <a:off x="7567789" y="141676"/>
                <a:ext cx="133560" cy="820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51E2ED4-CEB4-B523-D688-F48CDEC0296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559149" y="133036"/>
                  <a:ext cx="151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4BD137C-878C-4E8D-E93D-2B6BB5CC003C}"/>
                    </a:ext>
                  </a:extLst>
                </p14:cNvPr>
                <p14:cNvContentPartPr/>
                <p14:nvPr/>
              </p14:nvContentPartPr>
              <p14:xfrm>
                <a:off x="7657429" y="84436"/>
                <a:ext cx="81000" cy="203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4BD137C-878C-4E8D-E93D-2B6BB5CC003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48429" y="75796"/>
                  <a:ext cx="98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11AA0C7-9A33-7C0E-EB9B-62D574124B54}"/>
                    </a:ext>
                  </a:extLst>
                </p14:cNvPr>
                <p14:cNvContentPartPr/>
                <p14:nvPr/>
              </p14:nvContentPartPr>
              <p14:xfrm>
                <a:off x="7760029" y="118636"/>
                <a:ext cx="66600" cy="208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11AA0C7-9A33-7C0E-EB9B-62D574124B5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51029" y="109636"/>
                  <a:ext cx="8424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DF96D6F8-A279-D8B1-6861-6108202E3192}"/>
                  </a:ext>
                </a:extLst>
              </p14:cNvPr>
              <p14:cNvContentPartPr/>
              <p14:nvPr/>
            </p14:nvContentPartPr>
            <p14:xfrm>
              <a:off x="2427709" y="2979916"/>
              <a:ext cx="795600" cy="108900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DF96D6F8-A279-D8B1-6861-6108202E319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418709" y="2971276"/>
                <a:ext cx="81324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289F6144-D440-DAAA-25E6-E1235965A3E1}"/>
                  </a:ext>
                </a:extLst>
              </p14:cNvPr>
              <p14:cNvContentPartPr/>
              <p14:nvPr/>
            </p14:nvContentPartPr>
            <p14:xfrm>
              <a:off x="2924149" y="3250996"/>
              <a:ext cx="259920" cy="40680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289F6144-D440-DAAA-25E6-E1235965A3E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915509" y="3242356"/>
                <a:ext cx="2775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2D43DB75-B168-BE23-9A81-D38EEF94FF91}"/>
                  </a:ext>
                </a:extLst>
              </p14:cNvPr>
              <p14:cNvContentPartPr/>
              <p14:nvPr/>
            </p14:nvContentPartPr>
            <p14:xfrm>
              <a:off x="3859789" y="3099436"/>
              <a:ext cx="246960" cy="47628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2D43DB75-B168-BE23-9A81-D38EEF94FF9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850789" y="3090796"/>
                <a:ext cx="2646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C9099D5-5CDD-F23C-F4C1-E20B44D44B3C}"/>
                  </a:ext>
                </a:extLst>
              </p14:cNvPr>
              <p14:cNvContentPartPr/>
              <p14:nvPr/>
            </p14:nvContentPartPr>
            <p14:xfrm>
              <a:off x="192109" y="2347462"/>
              <a:ext cx="124920" cy="2350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C9099D5-5CDD-F23C-F4C1-E20B44D44B3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83109" y="2338462"/>
                <a:ext cx="142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94608B5-9E2D-97A4-3A5C-8AA58F08CBA5}"/>
                  </a:ext>
                </a:extLst>
              </p14:cNvPr>
              <p14:cNvContentPartPr/>
              <p14:nvPr/>
            </p14:nvContentPartPr>
            <p14:xfrm>
              <a:off x="469309" y="2347822"/>
              <a:ext cx="48960" cy="2109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94608B5-9E2D-97A4-3A5C-8AA58F08CBA5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60669" y="2338822"/>
                <a:ext cx="66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89CD9F4-94F7-2B28-C759-B5274CF75F59}"/>
                  </a:ext>
                </a:extLst>
              </p14:cNvPr>
              <p14:cNvContentPartPr/>
              <p14:nvPr/>
            </p14:nvContentPartPr>
            <p14:xfrm>
              <a:off x="396229" y="2335942"/>
              <a:ext cx="203040" cy="1245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89CD9F4-94F7-2B28-C759-B5274CF75F5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87229" y="2326942"/>
                <a:ext cx="2206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33CE7D8-3A22-F8D0-8CBF-505815EDDA5A}"/>
                  </a:ext>
                </a:extLst>
              </p14:cNvPr>
              <p14:cNvContentPartPr/>
              <p14:nvPr/>
            </p14:nvContentPartPr>
            <p14:xfrm>
              <a:off x="131629" y="2644822"/>
              <a:ext cx="442080" cy="774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33CE7D8-3A22-F8D0-8CBF-505815EDDA5A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22629" y="2635822"/>
                <a:ext cx="4597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185B10D-7A5E-70E3-25D7-BA25BEC02E9C}"/>
                  </a:ext>
                </a:extLst>
              </p14:cNvPr>
              <p14:cNvContentPartPr/>
              <p14:nvPr/>
            </p14:nvContentPartPr>
            <p14:xfrm>
              <a:off x="184189" y="2762182"/>
              <a:ext cx="135360" cy="2368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185B10D-7A5E-70E3-25D7-BA25BEC02E9C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75549" y="2753182"/>
                <a:ext cx="153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CA9F439-45DE-C963-195C-3ED1ECD229A5}"/>
                  </a:ext>
                </a:extLst>
              </p14:cNvPr>
              <p14:cNvContentPartPr/>
              <p14:nvPr/>
            </p14:nvContentPartPr>
            <p14:xfrm>
              <a:off x="381109" y="2747062"/>
              <a:ext cx="118800" cy="2620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CA9F439-45DE-C963-195C-3ED1ECD229A5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72469" y="2738062"/>
                <a:ext cx="1364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239450B-FD99-6BBA-F952-36C7C284858A}"/>
                  </a:ext>
                </a:extLst>
              </p14:cNvPr>
              <p14:cNvContentPartPr/>
              <p14:nvPr/>
            </p14:nvContentPartPr>
            <p14:xfrm>
              <a:off x="767749" y="2657782"/>
              <a:ext cx="173160" cy="417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239450B-FD99-6BBA-F952-36C7C284858A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58749" y="2648782"/>
                <a:ext cx="1908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C1B3B80-4834-2B67-51C9-B7086BA92DD3}"/>
                  </a:ext>
                </a:extLst>
              </p14:cNvPr>
              <p14:cNvContentPartPr/>
              <p14:nvPr/>
            </p14:nvContentPartPr>
            <p14:xfrm>
              <a:off x="793309" y="2778382"/>
              <a:ext cx="162000" cy="136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C1B3B80-4834-2B67-51C9-B7086BA92DD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84669" y="2769742"/>
                <a:ext cx="179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592FE52-4B17-149B-7AA2-7889DD774A53}"/>
                  </a:ext>
                </a:extLst>
              </p14:cNvPr>
              <p14:cNvContentPartPr/>
              <p14:nvPr/>
            </p14:nvContentPartPr>
            <p14:xfrm>
              <a:off x="957829" y="2476342"/>
              <a:ext cx="151560" cy="5637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592FE52-4B17-149B-7AA2-7889DD774A5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49189" y="2467342"/>
                <a:ext cx="16920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ACAC09C-65C3-FDEC-BCD5-12E328B1020A}"/>
                  </a:ext>
                </a:extLst>
              </p14:cNvPr>
              <p14:cNvContentPartPr/>
              <p14:nvPr/>
            </p14:nvContentPartPr>
            <p14:xfrm>
              <a:off x="1292989" y="2591182"/>
              <a:ext cx="167400" cy="201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ACAC09C-65C3-FDEC-BCD5-12E328B1020A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283989" y="2582542"/>
                <a:ext cx="185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91CB79E-5C34-E17A-205C-7F00C9879EE7}"/>
                  </a:ext>
                </a:extLst>
              </p14:cNvPr>
              <p14:cNvContentPartPr/>
              <p14:nvPr/>
            </p14:nvContentPartPr>
            <p14:xfrm>
              <a:off x="1300909" y="2614582"/>
              <a:ext cx="196560" cy="2336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91CB79E-5C34-E17A-205C-7F00C9879EE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291909" y="2605582"/>
                <a:ext cx="214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27B68BA-BF99-A2DA-614B-872E91EB746F}"/>
                  </a:ext>
                </a:extLst>
              </p14:cNvPr>
              <p14:cNvContentPartPr/>
              <p14:nvPr/>
            </p14:nvContentPartPr>
            <p14:xfrm>
              <a:off x="1312069" y="2987542"/>
              <a:ext cx="33840" cy="79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27B68BA-BF99-A2DA-614B-872E91EB746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303069" y="2978542"/>
                <a:ext cx="514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3FA3C85-31E0-9819-D6D4-748A1BA7106E}"/>
                  </a:ext>
                </a:extLst>
              </p14:cNvPr>
              <p14:cNvContentPartPr/>
              <p14:nvPr/>
            </p14:nvContentPartPr>
            <p14:xfrm>
              <a:off x="1311709" y="2913742"/>
              <a:ext cx="14400" cy="79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3FA3C85-31E0-9819-D6D4-748A1BA7106E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302709" y="2904742"/>
                <a:ext cx="32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B3D293E-8BBD-422C-4D12-4027BDAD9BD8}"/>
                  </a:ext>
                </a:extLst>
              </p14:cNvPr>
              <p14:cNvContentPartPr/>
              <p14:nvPr/>
            </p14:nvContentPartPr>
            <p14:xfrm>
              <a:off x="1391989" y="3004102"/>
              <a:ext cx="106560" cy="766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B3D293E-8BBD-422C-4D12-4027BDAD9BD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383349" y="2995102"/>
                <a:ext cx="124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A6AE54A-3D79-3620-5381-01A52A108455}"/>
                  </a:ext>
                </a:extLst>
              </p14:cNvPr>
              <p14:cNvContentPartPr/>
              <p14:nvPr/>
            </p14:nvContentPartPr>
            <p14:xfrm>
              <a:off x="1571269" y="2977822"/>
              <a:ext cx="67680" cy="838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A6AE54A-3D79-3620-5381-01A52A108455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562629" y="2968822"/>
                <a:ext cx="85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378AB302-6E83-BEBD-2E23-8C7A536DC7B4}"/>
                  </a:ext>
                </a:extLst>
              </p14:cNvPr>
              <p14:cNvContentPartPr/>
              <p14:nvPr/>
            </p14:nvContentPartPr>
            <p14:xfrm>
              <a:off x="1369309" y="2379502"/>
              <a:ext cx="93240" cy="928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378AB302-6E83-BEBD-2E23-8C7A536DC7B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360669" y="2370862"/>
                <a:ext cx="1108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26AEA10-8BEE-A773-76BE-E3AC82A28555}"/>
                  </a:ext>
                </a:extLst>
              </p14:cNvPr>
              <p14:cNvContentPartPr/>
              <p14:nvPr/>
            </p14:nvContentPartPr>
            <p14:xfrm>
              <a:off x="1685749" y="2568862"/>
              <a:ext cx="156240" cy="2170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26AEA10-8BEE-A773-76BE-E3AC82A2855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677109" y="2559862"/>
                <a:ext cx="1738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4E831D2-30A9-FE3C-CD7D-A8580B62A1CC}"/>
                  </a:ext>
                </a:extLst>
              </p14:cNvPr>
              <p14:cNvContentPartPr/>
              <p14:nvPr/>
            </p14:nvContentPartPr>
            <p14:xfrm>
              <a:off x="1946749" y="2455102"/>
              <a:ext cx="110520" cy="348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4E831D2-30A9-FE3C-CD7D-A8580B62A1C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938109" y="2446462"/>
                <a:ext cx="1281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014A9AD-8CD0-A8E5-C769-BE2556A13E95}"/>
                  </a:ext>
                </a:extLst>
              </p14:cNvPr>
              <p14:cNvContentPartPr/>
              <p14:nvPr/>
            </p14:nvContentPartPr>
            <p14:xfrm>
              <a:off x="2143309" y="2606302"/>
              <a:ext cx="121680" cy="1184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014A9AD-8CD0-A8E5-C769-BE2556A13E9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134309" y="2597302"/>
                <a:ext cx="13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04B2512A-91F1-C8B5-23B0-F8250A889994}"/>
                  </a:ext>
                </a:extLst>
              </p14:cNvPr>
              <p14:cNvContentPartPr/>
              <p14:nvPr/>
            </p14:nvContentPartPr>
            <p14:xfrm>
              <a:off x="2214949" y="2594782"/>
              <a:ext cx="120960" cy="2905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04B2512A-91F1-C8B5-23B0-F8250A889994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206309" y="2586142"/>
                <a:ext cx="1386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A8E50BA-23FD-0C3E-85FA-E6910BD37EF4}"/>
                  </a:ext>
                </a:extLst>
              </p14:cNvPr>
              <p14:cNvContentPartPr/>
              <p14:nvPr/>
            </p14:nvContentPartPr>
            <p14:xfrm>
              <a:off x="2340949" y="2641222"/>
              <a:ext cx="106560" cy="2055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A8E50BA-23FD-0C3E-85FA-E6910BD37EF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332309" y="2632582"/>
                <a:ext cx="124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AD74D81F-ACF1-EA95-B2FF-7A245E2770A1}"/>
                  </a:ext>
                </a:extLst>
              </p14:cNvPr>
              <p14:cNvContentPartPr/>
              <p14:nvPr/>
            </p14:nvContentPartPr>
            <p14:xfrm>
              <a:off x="2668189" y="2639062"/>
              <a:ext cx="136440" cy="536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AD74D81F-ACF1-EA95-B2FF-7A245E2770A1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659189" y="2630422"/>
                <a:ext cx="154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1334020-6488-558B-7F84-A89F7E6913D8}"/>
                  </a:ext>
                </a:extLst>
              </p14:cNvPr>
              <p14:cNvContentPartPr/>
              <p14:nvPr/>
            </p14:nvContentPartPr>
            <p14:xfrm>
              <a:off x="2932069" y="2494702"/>
              <a:ext cx="88920" cy="2952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1334020-6488-558B-7F84-A89F7E6913D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2923429" y="2485702"/>
                <a:ext cx="106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CA73DBD6-C969-35A9-E6D1-E8BB671620EE}"/>
                  </a:ext>
                </a:extLst>
              </p14:cNvPr>
              <p14:cNvContentPartPr/>
              <p14:nvPr/>
            </p14:nvContentPartPr>
            <p14:xfrm>
              <a:off x="3078229" y="2603062"/>
              <a:ext cx="133560" cy="1310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CA73DBD6-C969-35A9-E6D1-E8BB671620E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069229" y="2594422"/>
                <a:ext cx="151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E4B9D162-FB47-82FB-DDD9-45C82C309DB9}"/>
                  </a:ext>
                </a:extLst>
              </p14:cNvPr>
              <p14:cNvContentPartPr/>
              <p14:nvPr/>
            </p14:nvContentPartPr>
            <p14:xfrm>
              <a:off x="3311509" y="2553382"/>
              <a:ext cx="68400" cy="1602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E4B9D162-FB47-82FB-DDD9-45C82C309DB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302509" y="2544382"/>
                <a:ext cx="86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2B82DE2-1994-77A5-000D-B00E298F8EEB}"/>
                  </a:ext>
                </a:extLst>
              </p14:cNvPr>
              <p14:cNvContentPartPr/>
              <p14:nvPr/>
            </p14:nvContentPartPr>
            <p14:xfrm>
              <a:off x="3275869" y="2632582"/>
              <a:ext cx="151200" cy="219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2B82DE2-1994-77A5-000D-B00E298F8EEB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67229" y="2623582"/>
                <a:ext cx="168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3A19C05-FBA7-128A-BE0F-67DBF927C645}"/>
                  </a:ext>
                </a:extLst>
              </p14:cNvPr>
              <p14:cNvContentPartPr/>
              <p14:nvPr/>
            </p14:nvContentPartPr>
            <p14:xfrm>
              <a:off x="3509149" y="2466982"/>
              <a:ext cx="115920" cy="2574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3A19C05-FBA7-128A-BE0F-67DBF927C645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500149" y="2457982"/>
                <a:ext cx="1335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DF5AEC8-18E0-6982-6B13-65F23790F5F4}"/>
                  </a:ext>
                </a:extLst>
              </p14:cNvPr>
              <p14:cNvContentPartPr/>
              <p14:nvPr/>
            </p14:nvContentPartPr>
            <p14:xfrm>
              <a:off x="3723349" y="2591902"/>
              <a:ext cx="78120" cy="1368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DF5AEC8-18E0-6982-6B13-65F23790F5F4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714349" y="2582902"/>
                <a:ext cx="95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B97ACC1C-8892-3F74-4D36-283A34A67746}"/>
                  </a:ext>
                </a:extLst>
              </p14:cNvPr>
              <p14:cNvContentPartPr/>
              <p14:nvPr/>
            </p14:nvContentPartPr>
            <p14:xfrm>
              <a:off x="3686989" y="2616382"/>
              <a:ext cx="155160" cy="907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B97ACC1C-8892-3F74-4D36-283A34A67746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3678349" y="2607742"/>
                <a:ext cx="172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36EBC921-BE2F-84E5-7A0D-D204C1F7A244}"/>
                  </a:ext>
                </a:extLst>
              </p14:cNvPr>
              <p14:cNvContentPartPr/>
              <p14:nvPr/>
            </p14:nvContentPartPr>
            <p14:xfrm>
              <a:off x="3884269" y="2569942"/>
              <a:ext cx="64800" cy="2145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36EBC921-BE2F-84E5-7A0D-D204C1F7A244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875269" y="2561302"/>
                <a:ext cx="82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937FCAD2-D356-9C57-2B4D-E34A7B1429EE}"/>
                  </a:ext>
                </a:extLst>
              </p14:cNvPr>
              <p14:cNvContentPartPr/>
              <p14:nvPr/>
            </p14:nvContentPartPr>
            <p14:xfrm>
              <a:off x="3989029" y="2437822"/>
              <a:ext cx="115920" cy="4064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937FCAD2-D356-9C57-2B4D-E34A7B1429E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980029" y="2429182"/>
                <a:ext cx="1335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B1095F7A-0804-F085-CC95-7C0697C81A24}"/>
                  </a:ext>
                </a:extLst>
              </p14:cNvPr>
              <p14:cNvContentPartPr/>
              <p14:nvPr/>
            </p14:nvContentPartPr>
            <p14:xfrm>
              <a:off x="4076149" y="2322982"/>
              <a:ext cx="132840" cy="6519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B1095F7A-0804-F085-CC95-7C0697C81A24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067509" y="2314342"/>
                <a:ext cx="15048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30C76D4-2FA7-34EC-F433-F3FF8D7F1060}"/>
                  </a:ext>
                </a:extLst>
              </p14:cNvPr>
              <p14:cNvContentPartPr/>
              <p14:nvPr/>
            </p14:nvContentPartPr>
            <p14:xfrm>
              <a:off x="4350829" y="2539996"/>
              <a:ext cx="142920" cy="2023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30C76D4-2FA7-34EC-F433-F3FF8D7F106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341829" y="2531356"/>
                <a:ext cx="160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590448C-E6B7-C97D-E3A7-BACEC080DEC7}"/>
                  </a:ext>
                </a:extLst>
              </p14:cNvPr>
              <p14:cNvContentPartPr/>
              <p14:nvPr/>
            </p14:nvContentPartPr>
            <p14:xfrm>
              <a:off x="4318069" y="2521276"/>
              <a:ext cx="176400" cy="2602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590448C-E6B7-C97D-E3A7-BACEC080DEC7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309429" y="2512636"/>
                <a:ext cx="1940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A37F34C-94D8-51D2-1A6E-EF3DB47FD2D2}"/>
                  </a:ext>
                </a:extLst>
              </p14:cNvPr>
              <p14:cNvContentPartPr/>
              <p14:nvPr/>
            </p14:nvContentPartPr>
            <p14:xfrm>
              <a:off x="4551709" y="2698396"/>
              <a:ext cx="61560" cy="1429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A37F34C-94D8-51D2-1A6E-EF3DB47FD2D2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542709" y="2689756"/>
                <a:ext cx="79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9B7E68B8-83F4-F3F0-FB61-1A938721BD11}"/>
                  </a:ext>
                </a:extLst>
              </p14:cNvPr>
              <p14:cNvContentPartPr/>
              <p14:nvPr/>
            </p14:nvContentPartPr>
            <p14:xfrm>
              <a:off x="4552789" y="2566996"/>
              <a:ext cx="9000" cy="216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9B7E68B8-83F4-F3F0-FB61-1A938721BD11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544149" y="2557996"/>
                <a:ext cx="26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9166A9A-7692-9B1A-2AAE-F9649C8B71CA}"/>
                  </a:ext>
                </a:extLst>
              </p14:cNvPr>
              <p14:cNvContentPartPr/>
              <p14:nvPr/>
            </p14:nvContentPartPr>
            <p14:xfrm>
              <a:off x="4540549" y="2274316"/>
              <a:ext cx="277560" cy="7516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9166A9A-7692-9B1A-2AAE-F9649C8B71C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4531909" y="2265316"/>
                <a:ext cx="29520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05E160F8-91B5-DC83-693D-09B855330CF1}"/>
                  </a:ext>
                </a:extLst>
              </p14:cNvPr>
              <p14:cNvContentPartPr/>
              <p14:nvPr/>
            </p14:nvContentPartPr>
            <p14:xfrm>
              <a:off x="4832149" y="2338396"/>
              <a:ext cx="137520" cy="4294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05E160F8-91B5-DC83-693D-09B855330CF1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823509" y="2329396"/>
                <a:ext cx="1551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834E5ED-E534-2964-5A5A-F311226E493C}"/>
                  </a:ext>
                </a:extLst>
              </p14:cNvPr>
              <p14:cNvContentPartPr/>
              <p14:nvPr/>
            </p14:nvContentPartPr>
            <p14:xfrm>
              <a:off x="4930069" y="2568796"/>
              <a:ext cx="90720" cy="198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834E5ED-E534-2964-5A5A-F311226E493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921429" y="2560156"/>
                <a:ext cx="108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57058F0-042A-A6D6-4033-8DD17E7ABDCE}"/>
                  </a:ext>
                </a:extLst>
              </p14:cNvPr>
              <p14:cNvContentPartPr/>
              <p14:nvPr/>
            </p14:nvContentPartPr>
            <p14:xfrm>
              <a:off x="5029789" y="2466196"/>
              <a:ext cx="115560" cy="2127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57058F0-042A-A6D6-4033-8DD17E7ABDCE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020789" y="2457556"/>
                <a:ext cx="133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F4A33C56-B156-3966-508C-B5F4CA3BADD6}"/>
                  </a:ext>
                </a:extLst>
              </p14:cNvPr>
              <p14:cNvContentPartPr/>
              <p14:nvPr/>
            </p14:nvContentPartPr>
            <p14:xfrm>
              <a:off x="5154709" y="2350996"/>
              <a:ext cx="83160" cy="4100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F4A33C56-B156-3966-508C-B5F4CA3BADD6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145709" y="2342356"/>
                <a:ext cx="100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5077A3D-25AE-F3E6-F396-B8A7BE6B0EE2}"/>
                  </a:ext>
                </a:extLst>
              </p14:cNvPr>
              <p14:cNvContentPartPr/>
              <p14:nvPr/>
            </p14:nvContentPartPr>
            <p14:xfrm>
              <a:off x="229909" y="3486436"/>
              <a:ext cx="87840" cy="121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5077A3D-25AE-F3E6-F396-B8A7BE6B0EE2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21269" y="3477796"/>
                <a:ext cx="105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1CD6B446-D03D-539C-0CC9-27D52E591535}"/>
                  </a:ext>
                </a:extLst>
              </p14:cNvPr>
              <p14:cNvContentPartPr/>
              <p14:nvPr/>
            </p14:nvContentPartPr>
            <p14:xfrm>
              <a:off x="295069" y="3432796"/>
              <a:ext cx="127080" cy="23868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1CD6B446-D03D-539C-0CC9-27D52E591535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86069" y="3423796"/>
                <a:ext cx="144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D4A6556-2F9C-6F6C-F48F-A3BB25CA2738}"/>
                  </a:ext>
                </a:extLst>
              </p14:cNvPr>
              <p14:cNvContentPartPr/>
              <p14:nvPr/>
            </p14:nvContentPartPr>
            <p14:xfrm>
              <a:off x="160429" y="3412996"/>
              <a:ext cx="99360" cy="3099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D4A6556-2F9C-6F6C-F48F-A3BB25CA2738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51429" y="3404356"/>
                <a:ext cx="1170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0033B16A-5D09-7A8C-D248-B7D099AF0768}"/>
                  </a:ext>
                </a:extLst>
              </p14:cNvPr>
              <p14:cNvContentPartPr/>
              <p14:nvPr/>
            </p14:nvContentPartPr>
            <p14:xfrm>
              <a:off x="697549" y="3502276"/>
              <a:ext cx="103680" cy="126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0033B16A-5D09-7A8C-D248-B7D099AF0768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88549" y="3493636"/>
                <a:ext cx="121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84111B3-53C9-12F1-3C86-BCC97FFA0D69}"/>
                  </a:ext>
                </a:extLst>
              </p14:cNvPr>
              <p14:cNvContentPartPr/>
              <p14:nvPr/>
            </p14:nvContentPartPr>
            <p14:xfrm>
              <a:off x="673789" y="3580036"/>
              <a:ext cx="136440" cy="388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84111B3-53C9-12F1-3C86-BCC97FFA0D6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64789" y="3571396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679DEFE0-276D-F136-4ABD-4AC1F0EBC914}"/>
                  </a:ext>
                </a:extLst>
              </p14:cNvPr>
              <p14:cNvContentPartPr/>
              <p14:nvPr/>
            </p14:nvContentPartPr>
            <p14:xfrm>
              <a:off x="873589" y="3389956"/>
              <a:ext cx="205920" cy="3211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679DEFE0-276D-F136-4ABD-4AC1F0EBC914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864589" y="3380956"/>
                <a:ext cx="223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86ACC3E7-3A33-B92B-02C3-E0023E346B54}"/>
                  </a:ext>
                </a:extLst>
              </p14:cNvPr>
              <p14:cNvContentPartPr/>
              <p14:nvPr/>
            </p14:nvContentPartPr>
            <p14:xfrm>
              <a:off x="1293349" y="3332356"/>
              <a:ext cx="184320" cy="201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86ACC3E7-3A33-B92B-02C3-E0023E346B54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284709" y="3323356"/>
                <a:ext cx="2019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92FB150-074A-9DB3-84AA-0DFB23538575}"/>
                  </a:ext>
                </a:extLst>
              </p14:cNvPr>
              <p14:cNvContentPartPr/>
              <p14:nvPr/>
            </p14:nvContentPartPr>
            <p14:xfrm>
              <a:off x="1317109" y="3370156"/>
              <a:ext cx="137160" cy="18792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92FB150-074A-9DB3-84AA-0DFB23538575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308469" y="3361156"/>
                <a:ext cx="154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1D817509-B9EF-CD69-1231-39116F6739A5}"/>
                  </a:ext>
                </a:extLst>
              </p14:cNvPr>
              <p14:cNvContentPartPr/>
              <p14:nvPr/>
            </p14:nvContentPartPr>
            <p14:xfrm>
              <a:off x="1232149" y="3711796"/>
              <a:ext cx="56520" cy="1047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1D817509-B9EF-CD69-1231-39116F6739A5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223149" y="3702796"/>
                <a:ext cx="74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C084DBD-CC42-1508-B30F-BE1DBA3B6E38}"/>
                  </a:ext>
                </a:extLst>
              </p14:cNvPr>
              <p14:cNvContentPartPr/>
              <p14:nvPr/>
            </p14:nvContentPartPr>
            <p14:xfrm>
              <a:off x="1214869" y="3657436"/>
              <a:ext cx="2520" cy="28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C084DBD-CC42-1508-B30F-BE1DBA3B6E3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06229" y="3648796"/>
                <a:ext cx="201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4F94401A-3E9B-7730-4DB7-AF90CBD95128}"/>
                  </a:ext>
                </a:extLst>
              </p14:cNvPr>
              <p14:cNvContentPartPr/>
              <p14:nvPr/>
            </p14:nvContentPartPr>
            <p14:xfrm>
              <a:off x="1345189" y="3724756"/>
              <a:ext cx="70920" cy="100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4F94401A-3E9B-7730-4DB7-AF90CBD95128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336189" y="3715756"/>
                <a:ext cx="88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14BD18AD-5F4D-51D0-9151-87641FD8B0BB}"/>
                  </a:ext>
                </a:extLst>
              </p14:cNvPr>
              <p14:cNvContentPartPr/>
              <p14:nvPr/>
            </p14:nvContentPartPr>
            <p14:xfrm>
              <a:off x="1351309" y="3718636"/>
              <a:ext cx="164160" cy="1328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14BD18AD-5F4D-51D0-9151-87641FD8B0B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342309" y="3709636"/>
                <a:ext cx="181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93AEE24B-234D-5471-B411-ED2BE49CDCC6}"/>
                  </a:ext>
                </a:extLst>
              </p14:cNvPr>
              <p14:cNvContentPartPr/>
              <p14:nvPr/>
            </p14:nvContentPartPr>
            <p14:xfrm>
              <a:off x="1366069" y="3190156"/>
              <a:ext cx="74160" cy="936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93AEE24B-234D-5471-B411-ED2BE49CDCC6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357429" y="3181516"/>
                <a:ext cx="91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AB179CD7-AF45-368A-2D85-DE12E916F655}"/>
                  </a:ext>
                </a:extLst>
              </p14:cNvPr>
              <p14:cNvContentPartPr/>
              <p14:nvPr/>
            </p14:nvContentPartPr>
            <p14:xfrm>
              <a:off x="1377589" y="3190516"/>
              <a:ext cx="14040" cy="918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AB179CD7-AF45-368A-2D85-DE12E916F65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368589" y="3181516"/>
                <a:ext cx="316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6A146A2F-CCB2-0B9C-DD8B-1D4A029AEAD9}"/>
                  </a:ext>
                </a:extLst>
              </p14:cNvPr>
              <p14:cNvContentPartPr/>
              <p14:nvPr/>
            </p14:nvContentPartPr>
            <p14:xfrm>
              <a:off x="1650109" y="3415516"/>
              <a:ext cx="127800" cy="583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6A146A2F-CCB2-0B9C-DD8B-1D4A029AEAD9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641109" y="3406516"/>
                <a:ext cx="1454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29707066-5B39-7EA4-E715-363D35B59D3D}"/>
                  </a:ext>
                </a:extLst>
              </p14:cNvPr>
              <p14:cNvContentPartPr/>
              <p14:nvPr/>
            </p14:nvContentPartPr>
            <p14:xfrm>
              <a:off x="1671349" y="3360796"/>
              <a:ext cx="140040" cy="3056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29707066-5B39-7EA4-E715-363D35B59D3D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662709" y="3352156"/>
                <a:ext cx="1576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83DA21B-D510-DEC8-5CFD-8EC03A6B1DF6}"/>
                  </a:ext>
                </a:extLst>
              </p14:cNvPr>
              <p14:cNvContentPartPr/>
              <p14:nvPr/>
            </p14:nvContentPartPr>
            <p14:xfrm>
              <a:off x="1830469" y="3412636"/>
              <a:ext cx="50400" cy="2361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83DA21B-D510-DEC8-5CFD-8EC03A6B1DF6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821829" y="3403636"/>
                <a:ext cx="680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EF829152-635B-DCE4-ED26-D108A17E7EBF}"/>
                  </a:ext>
                </a:extLst>
              </p14:cNvPr>
              <p14:cNvContentPartPr/>
              <p14:nvPr/>
            </p14:nvContentPartPr>
            <p14:xfrm>
              <a:off x="2174629" y="3433156"/>
              <a:ext cx="161280" cy="187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EF829152-635B-DCE4-ED26-D108A17E7EB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165989" y="3424156"/>
                <a:ext cx="1789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FB3878FF-323A-AD90-1B16-862A1FDABB6C}"/>
                  </a:ext>
                </a:extLst>
              </p14:cNvPr>
              <p14:cNvContentPartPr/>
              <p14:nvPr/>
            </p14:nvContentPartPr>
            <p14:xfrm>
              <a:off x="2152669" y="3500116"/>
              <a:ext cx="202680" cy="428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FB3878FF-323A-AD90-1B16-862A1FDABB6C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143669" y="3491476"/>
                <a:ext cx="220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6B8D76BF-657C-ADE6-1949-8948F60C1D14}"/>
                  </a:ext>
                </a:extLst>
              </p14:cNvPr>
              <p14:cNvContentPartPr/>
              <p14:nvPr/>
            </p14:nvContentPartPr>
            <p14:xfrm>
              <a:off x="1084189" y="3148036"/>
              <a:ext cx="894600" cy="89820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6B8D76BF-657C-ADE6-1949-8948F60C1D14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75549" y="3139396"/>
                <a:ext cx="91224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7D49E037-7DA9-72E7-9A14-929FF57C4719}"/>
                  </a:ext>
                </a:extLst>
              </p14:cNvPr>
              <p14:cNvContentPartPr/>
              <p14:nvPr/>
            </p14:nvContentPartPr>
            <p14:xfrm>
              <a:off x="2544709" y="3722236"/>
              <a:ext cx="32400" cy="1227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7D49E037-7DA9-72E7-9A14-929FF57C4719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536069" y="3713236"/>
                <a:ext cx="50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D675477-98DF-CAEC-7757-7FBE35D6534C}"/>
                  </a:ext>
                </a:extLst>
              </p14:cNvPr>
              <p14:cNvContentPartPr/>
              <p14:nvPr/>
            </p14:nvContentPartPr>
            <p14:xfrm>
              <a:off x="2549749" y="3680836"/>
              <a:ext cx="7200" cy="39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D675477-98DF-CAEC-7757-7FBE35D6534C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541109" y="3671836"/>
                <a:ext cx="24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AB809746-481B-28B9-BF35-365CE5633CA7}"/>
                  </a:ext>
                </a:extLst>
              </p14:cNvPr>
              <p14:cNvContentPartPr/>
              <p14:nvPr/>
            </p14:nvContentPartPr>
            <p14:xfrm>
              <a:off x="2671789" y="3725116"/>
              <a:ext cx="87480" cy="1411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AB809746-481B-28B9-BF35-365CE5633CA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662789" y="3716476"/>
                <a:ext cx="105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A02ABF4-5FB4-694D-C060-D8C2E74CA980}"/>
                  </a:ext>
                </a:extLst>
              </p14:cNvPr>
              <p14:cNvContentPartPr/>
              <p14:nvPr/>
            </p14:nvContentPartPr>
            <p14:xfrm>
              <a:off x="2817229" y="3676156"/>
              <a:ext cx="100440" cy="151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A02ABF4-5FB4-694D-C060-D8C2E74CA980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808229" y="3667516"/>
                <a:ext cx="118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34848F89-FF33-A2C8-F87B-0E35E0488BBC}"/>
                  </a:ext>
                </a:extLst>
              </p14:cNvPr>
              <p14:cNvContentPartPr/>
              <p14:nvPr/>
            </p14:nvContentPartPr>
            <p14:xfrm>
              <a:off x="2618869" y="3263956"/>
              <a:ext cx="239400" cy="262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34848F89-FF33-A2C8-F87B-0E35E0488BB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610229" y="3254956"/>
                <a:ext cx="257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032E05F5-4F96-F44C-CA41-680D706AA7B0}"/>
                  </a:ext>
                </a:extLst>
              </p14:cNvPr>
              <p14:cNvContentPartPr/>
              <p14:nvPr/>
            </p14:nvContentPartPr>
            <p14:xfrm>
              <a:off x="2624989" y="3313996"/>
              <a:ext cx="180000" cy="22068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032E05F5-4F96-F44C-CA41-680D706AA7B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616349" y="3304996"/>
                <a:ext cx="1976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450B0EA8-1982-D28E-ACCE-C4EC2FDE8A54}"/>
                  </a:ext>
                </a:extLst>
              </p14:cNvPr>
              <p14:cNvContentPartPr/>
              <p14:nvPr/>
            </p14:nvContentPartPr>
            <p14:xfrm>
              <a:off x="2686189" y="3079276"/>
              <a:ext cx="103320" cy="1335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450B0EA8-1982-D28E-ACCE-C4EC2FDE8A5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677189" y="3070276"/>
                <a:ext cx="120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E33981A-1FAE-65F1-9B01-176A810225C2}"/>
                  </a:ext>
                </a:extLst>
              </p14:cNvPr>
              <p14:cNvContentPartPr/>
              <p14:nvPr/>
            </p14:nvContentPartPr>
            <p14:xfrm>
              <a:off x="2969149" y="3315436"/>
              <a:ext cx="147600" cy="1555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E33981A-1FAE-65F1-9B01-176A810225C2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960509" y="3306796"/>
                <a:ext cx="165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C6AEFDD7-237F-0D74-6778-3D865994732D}"/>
                  </a:ext>
                </a:extLst>
              </p14:cNvPr>
              <p14:cNvContentPartPr/>
              <p14:nvPr/>
            </p14:nvContentPartPr>
            <p14:xfrm>
              <a:off x="2954029" y="3237316"/>
              <a:ext cx="219600" cy="33912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C6AEFDD7-237F-0D74-6778-3D865994732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945389" y="3228316"/>
                <a:ext cx="2372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6E02520F-AF62-AD52-D276-9D800231F50D}"/>
                  </a:ext>
                </a:extLst>
              </p14:cNvPr>
              <p14:cNvContentPartPr/>
              <p14:nvPr/>
            </p14:nvContentPartPr>
            <p14:xfrm>
              <a:off x="2622829" y="3003676"/>
              <a:ext cx="184320" cy="2674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6E02520F-AF62-AD52-D276-9D800231F50D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614189" y="2995036"/>
                <a:ext cx="201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EDD153E8-B710-9C3D-BBB9-7E31FBF27DE5}"/>
                  </a:ext>
                </a:extLst>
              </p14:cNvPr>
              <p14:cNvContentPartPr/>
              <p14:nvPr/>
            </p14:nvContentPartPr>
            <p14:xfrm>
              <a:off x="3447589" y="3339556"/>
              <a:ext cx="34920" cy="1342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EDD153E8-B710-9C3D-BBB9-7E31FBF27DE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438949" y="3330556"/>
                <a:ext cx="52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7C5B5C70-C2BA-7B1F-2A63-D1D39C014226}"/>
                  </a:ext>
                </a:extLst>
              </p14:cNvPr>
              <p14:cNvContentPartPr/>
              <p14:nvPr/>
            </p14:nvContentPartPr>
            <p14:xfrm>
              <a:off x="3395749" y="3398236"/>
              <a:ext cx="147960" cy="136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7C5B5C70-C2BA-7B1F-2A63-D1D39C01422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3386749" y="3389236"/>
                <a:ext cx="165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877D4736-AA90-463F-480B-58BC44A0E63F}"/>
                  </a:ext>
                </a:extLst>
              </p14:cNvPr>
              <p14:cNvContentPartPr/>
              <p14:nvPr/>
            </p14:nvContentPartPr>
            <p14:xfrm>
              <a:off x="3657829" y="3201316"/>
              <a:ext cx="164880" cy="237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877D4736-AA90-463F-480B-58BC44A0E63F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648829" y="3192316"/>
                <a:ext cx="182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9E0663A9-8FB3-28A5-3E1C-E21BF7DDAD98}"/>
                  </a:ext>
                </a:extLst>
              </p14:cNvPr>
              <p14:cNvContentPartPr/>
              <p14:nvPr/>
            </p14:nvContentPartPr>
            <p14:xfrm>
              <a:off x="3652069" y="3206716"/>
              <a:ext cx="167040" cy="2361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9E0663A9-8FB3-28A5-3E1C-E21BF7DDAD9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643429" y="3198076"/>
                <a:ext cx="184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A393F8B4-6B32-0A1E-7A80-0E81EA4DF7A0}"/>
                  </a:ext>
                </a:extLst>
              </p14:cNvPr>
              <p14:cNvContentPartPr/>
              <p14:nvPr/>
            </p14:nvContentPartPr>
            <p14:xfrm>
              <a:off x="3914509" y="3169276"/>
              <a:ext cx="139680" cy="2628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A393F8B4-6B32-0A1E-7A80-0E81EA4DF7A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905869" y="3160276"/>
                <a:ext cx="1573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FAFCE610-BB99-2918-0478-B8793308B2F2}"/>
                  </a:ext>
                </a:extLst>
              </p14:cNvPr>
              <p14:cNvContentPartPr/>
              <p14:nvPr/>
            </p14:nvContentPartPr>
            <p14:xfrm>
              <a:off x="4120429" y="3264316"/>
              <a:ext cx="90000" cy="16704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FAFCE610-BB99-2918-0478-B8793308B2F2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4111789" y="3255316"/>
                <a:ext cx="107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E06DF803-D79E-8DCA-87F3-7DC0824D83F8}"/>
                  </a:ext>
                </a:extLst>
              </p14:cNvPr>
              <p14:cNvContentPartPr/>
              <p14:nvPr/>
            </p14:nvContentPartPr>
            <p14:xfrm>
              <a:off x="4093069" y="3290236"/>
              <a:ext cx="142200" cy="1504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E06DF803-D79E-8DCA-87F3-7DC0824D83F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4084429" y="3281236"/>
                <a:ext cx="15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B6E2979-97BA-38EE-3F94-0BD7E8A2D937}"/>
                  </a:ext>
                </a:extLst>
              </p14:cNvPr>
              <p14:cNvContentPartPr/>
              <p14:nvPr/>
            </p14:nvContentPartPr>
            <p14:xfrm>
              <a:off x="4255069" y="3261796"/>
              <a:ext cx="91080" cy="2307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B6E2979-97BA-38EE-3F94-0BD7E8A2D93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4246069" y="3253156"/>
                <a:ext cx="108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C64D7877-9A1C-7884-D1C7-15EBAEF0EBC8}"/>
                  </a:ext>
                </a:extLst>
              </p14:cNvPr>
              <p14:cNvContentPartPr/>
              <p14:nvPr/>
            </p14:nvContentPartPr>
            <p14:xfrm>
              <a:off x="3573949" y="3606676"/>
              <a:ext cx="65880" cy="15300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C64D7877-9A1C-7884-D1C7-15EBAEF0EBC8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565309" y="3597676"/>
                <a:ext cx="835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0F0C778C-4EEA-93E1-6B33-215C2A4C21F8}"/>
                  </a:ext>
                </a:extLst>
              </p14:cNvPr>
              <p14:cNvContentPartPr/>
              <p14:nvPr/>
            </p14:nvContentPartPr>
            <p14:xfrm>
              <a:off x="3587629" y="3541156"/>
              <a:ext cx="18000" cy="324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0F0C778C-4EEA-93E1-6B33-215C2A4C21F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578629" y="3532156"/>
                <a:ext cx="35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F4B32392-7AED-6EBD-6D63-A1A41297FE10}"/>
                  </a:ext>
                </a:extLst>
              </p14:cNvPr>
              <p14:cNvContentPartPr/>
              <p14:nvPr/>
            </p14:nvContentPartPr>
            <p14:xfrm>
              <a:off x="3642709" y="3670396"/>
              <a:ext cx="94680" cy="601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F4B32392-7AED-6EBD-6D63-A1A41297FE10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3634069" y="3661756"/>
                <a:ext cx="112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4947C81-939B-0745-DC77-3C727152162A}"/>
                  </a:ext>
                </a:extLst>
              </p14:cNvPr>
              <p14:cNvContentPartPr/>
              <p14:nvPr/>
            </p14:nvContentPartPr>
            <p14:xfrm>
              <a:off x="3772309" y="3603436"/>
              <a:ext cx="110880" cy="14580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4947C81-939B-0745-DC77-3C727152162A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3763309" y="3594436"/>
                <a:ext cx="1285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7A844283-CE49-1A2B-67B2-5597A99C3FC7}"/>
                  </a:ext>
                </a:extLst>
              </p14:cNvPr>
              <p14:cNvContentPartPr/>
              <p14:nvPr/>
            </p14:nvContentPartPr>
            <p14:xfrm>
              <a:off x="3694549" y="3032836"/>
              <a:ext cx="114840" cy="1198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7A844283-CE49-1A2B-67B2-5597A99C3FC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3685549" y="3023836"/>
                <a:ext cx="1324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4ECFE14-A977-9DB7-0937-B1738CA77C8E}"/>
                  </a:ext>
                </a:extLst>
              </p14:cNvPr>
              <p14:cNvContentPartPr/>
              <p14:nvPr/>
            </p14:nvContentPartPr>
            <p14:xfrm>
              <a:off x="3551989" y="2867596"/>
              <a:ext cx="417600" cy="3412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4ECFE14-A977-9DB7-0937-B1738CA77C8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3542989" y="2858956"/>
                <a:ext cx="4352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CC1AF296-F957-76D9-2352-C576D2CAF547}"/>
                  </a:ext>
                </a:extLst>
              </p14:cNvPr>
              <p14:cNvContentPartPr/>
              <p14:nvPr/>
            </p14:nvContentPartPr>
            <p14:xfrm>
              <a:off x="3488629" y="3092956"/>
              <a:ext cx="171000" cy="1908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CC1AF296-F957-76D9-2352-C576D2CAF547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3479989" y="3084316"/>
                <a:ext cx="188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485F925A-D85A-3356-CE53-91BDD041E711}"/>
                  </a:ext>
                </a:extLst>
              </p14:cNvPr>
              <p14:cNvContentPartPr/>
              <p14:nvPr/>
            </p14:nvContentPartPr>
            <p14:xfrm>
              <a:off x="9880069" y="2792356"/>
              <a:ext cx="120960" cy="8992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485F925A-D85A-3356-CE53-91BDD041E711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9871069" y="2783356"/>
                <a:ext cx="13860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4470720F-B985-FEA6-F4E4-1B9F40621D42}"/>
                  </a:ext>
                </a:extLst>
              </p14:cNvPr>
              <p14:cNvContentPartPr/>
              <p14:nvPr/>
            </p14:nvContentPartPr>
            <p14:xfrm>
              <a:off x="11365069" y="2810716"/>
              <a:ext cx="87480" cy="39600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4470720F-B985-FEA6-F4E4-1B9F40621D42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1356069" y="2801716"/>
                <a:ext cx="105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D5CB881A-6ECF-CBD3-BE3B-8BF4EAAB7C37}"/>
                  </a:ext>
                </a:extLst>
              </p14:cNvPr>
              <p14:cNvContentPartPr/>
              <p14:nvPr/>
            </p14:nvContentPartPr>
            <p14:xfrm>
              <a:off x="11504389" y="3117436"/>
              <a:ext cx="30240" cy="1440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D5CB881A-6ECF-CBD3-BE3B-8BF4EAAB7C3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1495389" y="3108436"/>
                <a:ext cx="47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D7D49606-D82F-62D7-C360-4FEAC89074CD}"/>
                  </a:ext>
                </a:extLst>
              </p14:cNvPr>
              <p14:cNvContentPartPr/>
              <p14:nvPr/>
            </p14:nvContentPartPr>
            <p14:xfrm>
              <a:off x="11574589" y="3006556"/>
              <a:ext cx="100440" cy="16920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D7D49606-D82F-62D7-C360-4FEAC89074CD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1565589" y="2997916"/>
                <a:ext cx="1180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552129D1-9686-D14C-819A-9FF7E36C61B3}"/>
                  </a:ext>
                </a:extLst>
              </p14:cNvPr>
              <p14:cNvContentPartPr/>
              <p14:nvPr/>
            </p14:nvContentPartPr>
            <p14:xfrm>
              <a:off x="11780509" y="3014836"/>
              <a:ext cx="62280" cy="16452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552129D1-9686-D14C-819A-9FF7E36C61B3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1771509" y="3005836"/>
                <a:ext cx="79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51F7C88-D0E7-22F5-192E-D24DF15731B1}"/>
                  </a:ext>
                </a:extLst>
              </p14:cNvPr>
              <p14:cNvContentPartPr/>
              <p14:nvPr/>
            </p14:nvContentPartPr>
            <p14:xfrm>
              <a:off x="11781949" y="3017716"/>
              <a:ext cx="77400" cy="1267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51F7C88-D0E7-22F5-192E-D24DF15731B1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1772949" y="3009076"/>
                <a:ext cx="95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2570158D-D02C-B7DF-05C6-B727D5BD28D5}"/>
                  </a:ext>
                </a:extLst>
              </p14:cNvPr>
              <p14:cNvContentPartPr/>
              <p14:nvPr/>
            </p14:nvContentPartPr>
            <p14:xfrm>
              <a:off x="11729389" y="2902876"/>
              <a:ext cx="181080" cy="288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2570158D-D02C-B7DF-05C6-B727D5BD28D5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1720389" y="2893876"/>
                <a:ext cx="19872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FB3F95F1-3527-AD1B-A08D-E68F72F349F2}"/>
              </a:ext>
            </a:extLst>
          </p:cNvPr>
          <p:cNvGrpSpPr/>
          <p:nvPr/>
        </p:nvGrpSpPr>
        <p:grpSpPr>
          <a:xfrm>
            <a:off x="10188589" y="2753116"/>
            <a:ext cx="1111680" cy="1421640"/>
            <a:chOff x="10188589" y="2753116"/>
            <a:chExt cx="1111680" cy="14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261E970-F6BE-8345-AC9C-3D1A2E2E81F6}"/>
                    </a:ext>
                  </a:extLst>
                </p14:cNvPr>
                <p14:cNvContentPartPr/>
                <p14:nvPr/>
              </p14:nvContentPartPr>
              <p14:xfrm>
                <a:off x="10188589" y="2957236"/>
                <a:ext cx="201960" cy="312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261E970-F6BE-8345-AC9C-3D1A2E2E81F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179949" y="2948596"/>
                  <a:ext cx="219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14B3E0B-EA67-4212-6B15-48893B236FB0}"/>
                    </a:ext>
                  </a:extLst>
                </p14:cNvPr>
                <p14:cNvContentPartPr/>
                <p14:nvPr/>
              </p14:nvContentPartPr>
              <p14:xfrm>
                <a:off x="10449589" y="2961196"/>
                <a:ext cx="220320" cy="291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14B3E0B-EA67-4212-6B15-48893B236FB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440949" y="2952196"/>
                  <a:ext cx="237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F91EDFF-588F-346C-3B9A-ED6A260A7EAA}"/>
                    </a:ext>
                  </a:extLst>
                </p14:cNvPr>
                <p14:cNvContentPartPr/>
                <p14:nvPr/>
              </p14:nvContentPartPr>
              <p14:xfrm>
                <a:off x="10436629" y="2973436"/>
                <a:ext cx="249840" cy="264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F91EDFF-588F-346C-3B9A-ED6A260A7EA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427989" y="2964796"/>
                  <a:ext cx="267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DAC40F7-886D-5142-3826-4DCCA0DFEEA3}"/>
                    </a:ext>
                  </a:extLst>
                </p14:cNvPr>
                <p14:cNvContentPartPr/>
                <p14:nvPr/>
              </p14:nvContentPartPr>
              <p14:xfrm>
                <a:off x="10731469" y="3023116"/>
                <a:ext cx="161640" cy="1947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DAC40F7-886D-5142-3826-4DCCA0DFEEA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722469" y="3014476"/>
                  <a:ext cx="179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B3A0945-A8F1-7411-9702-839A1481A045}"/>
                    </a:ext>
                  </a:extLst>
                </p14:cNvPr>
                <p14:cNvContentPartPr/>
                <p14:nvPr/>
              </p14:nvContentPartPr>
              <p14:xfrm>
                <a:off x="10748749" y="3074596"/>
                <a:ext cx="235080" cy="1407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B3A0945-A8F1-7411-9702-839A1481A04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740109" y="3065596"/>
                  <a:ext cx="252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0E2325-B09F-1762-3127-6D6EACE80145}"/>
                    </a:ext>
                  </a:extLst>
                </p14:cNvPr>
                <p14:cNvContentPartPr/>
                <p14:nvPr/>
              </p14:nvContentPartPr>
              <p14:xfrm>
                <a:off x="10972669" y="3002236"/>
                <a:ext cx="7200" cy="54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0E2325-B09F-1762-3127-6D6EACE8014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964029" y="2993596"/>
                  <a:ext cx="2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4633433-4F7D-0BA2-1256-4B01B9EC6315}"/>
                    </a:ext>
                  </a:extLst>
                </p14:cNvPr>
                <p14:cNvContentPartPr/>
                <p14:nvPr/>
              </p14:nvContentPartPr>
              <p14:xfrm>
                <a:off x="10384429" y="3431716"/>
                <a:ext cx="16920" cy="119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4633433-4F7D-0BA2-1256-4B01B9EC631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375789" y="3422716"/>
                  <a:ext cx="34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FA69525-1FCB-538A-1EB4-257E535ADA42}"/>
                    </a:ext>
                  </a:extLst>
                </p14:cNvPr>
                <p14:cNvContentPartPr/>
                <p14:nvPr/>
              </p14:nvContentPartPr>
              <p14:xfrm>
                <a:off x="10411069" y="3341716"/>
                <a:ext cx="12240" cy="230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FA69525-1FCB-538A-1EB4-257E535ADA4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402069" y="3333076"/>
                  <a:ext cx="2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8D102D4-D2FB-F3B2-9E79-92EE79D264A0}"/>
                    </a:ext>
                  </a:extLst>
                </p14:cNvPr>
                <p14:cNvContentPartPr/>
                <p14:nvPr/>
              </p14:nvContentPartPr>
              <p14:xfrm>
                <a:off x="10453909" y="3459436"/>
                <a:ext cx="128160" cy="871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8D102D4-D2FB-F3B2-9E79-92EE79D264A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444909" y="3450796"/>
                  <a:ext cx="14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8BAACB2-A61B-F072-977F-8F6CCBD76404}"/>
                    </a:ext>
                  </a:extLst>
                </p14:cNvPr>
                <p14:cNvContentPartPr/>
                <p14:nvPr/>
              </p14:nvContentPartPr>
              <p14:xfrm>
                <a:off x="10600789" y="3431356"/>
                <a:ext cx="93960" cy="1184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8BAACB2-A61B-F072-977F-8F6CCBD7640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591789" y="3422356"/>
                  <a:ext cx="11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226C49E-492B-3FE0-257F-BD1F5971E2B7}"/>
                    </a:ext>
                  </a:extLst>
                </p14:cNvPr>
                <p14:cNvContentPartPr/>
                <p14:nvPr/>
              </p14:nvContentPartPr>
              <p14:xfrm>
                <a:off x="10498549" y="2753116"/>
                <a:ext cx="124560" cy="120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226C49E-492B-3FE0-257F-BD1F5971E2B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489909" y="2744476"/>
                  <a:ext cx="142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B2623EE-81DF-1249-883B-7895323DEC8A}"/>
                    </a:ext>
                  </a:extLst>
                </p14:cNvPr>
                <p14:cNvContentPartPr/>
                <p14:nvPr/>
              </p14:nvContentPartPr>
              <p14:xfrm>
                <a:off x="11076709" y="3020236"/>
                <a:ext cx="188640" cy="13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B2623EE-81DF-1249-883B-7895323DEC8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067709" y="3011596"/>
                  <a:ext cx="20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B982005-5A90-2BE8-709A-1C9AF70FDAE3}"/>
                    </a:ext>
                  </a:extLst>
                </p14:cNvPr>
                <p14:cNvContentPartPr/>
                <p14:nvPr/>
              </p14:nvContentPartPr>
              <p14:xfrm>
                <a:off x="11114149" y="3105916"/>
                <a:ext cx="186120" cy="22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B982005-5A90-2BE8-709A-1C9AF70FDAE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105509" y="3097276"/>
                  <a:ext cx="20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402580A-C780-BB37-24C9-BCF273ED0A29}"/>
                    </a:ext>
                  </a:extLst>
                </p14:cNvPr>
                <p14:cNvContentPartPr/>
                <p14:nvPr/>
              </p14:nvContentPartPr>
              <p14:xfrm>
                <a:off x="10748749" y="3720436"/>
                <a:ext cx="232200" cy="572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402580A-C780-BB37-24C9-BCF273ED0A2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740109" y="3711796"/>
                  <a:ext cx="249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CC25BE4-8D3C-55B8-BD41-3F5F08DB5FB8}"/>
                    </a:ext>
                  </a:extLst>
                </p14:cNvPr>
                <p14:cNvContentPartPr/>
                <p14:nvPr/>
              </p14:nvContentPartPr>
              <p14:xfrm>
                <a:off x="10717429" y="3775876"/>
                <a:ext cx="228960" cy="1965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CC25BE4-8D3C-55B8-BD41-3F5F08DB5FB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708429" y="3767236"/>
                  <a:ext cx="246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CA75155-62AF-6F36-0350-A98363E696A1}"/>
                    </a:ext>
                  </a:extLst>
                </p14:cNvPr>
                <p14:cNvContentPartPr/>
                <p14:nvPr/>
              </p14:nvContentPartPr>
              <p14:xfrm>
                <a:off x="10275709" y="3884236"/>
                <a:ext cx="160200" cy="173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CA75155-62AF-6F36-0350-A98363E696A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267069" y="3875236"/>
                  <a:ext cx="177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D57E800-611E-2577-1282-9894BDA7E3DC}"/>
                    </a:ext>
                  </a:extLst>
                </p14:cNvPr>
                <p14:cNvContentPartPr/>
                <p14:nvPr/>
              </p14:nvContentPartPr>
              <p14:xfrm>
                <a:off x="10304149" y="3898996"/>
                <a:ext cx="142920" cy="102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D57E800-611E-2577-1282-9894BDA7E3D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295149" y="3890356"/>
                  <a:ext cx="16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BEBA5ABE-6841-878B-C9FC-7C3FEFEDEF93}"/>
                    </a:ext>
                  </a:extLst>
                </p14:cNvPr>
                <p14:cNvContentPartPr/>
                <p14:nvPr/>
              </p14:nvContentPartPr>
              <p14:xfrm>
                <a:off x="10276789" y="3799636"/>
                <a:ext cx="184320" cy="280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BEBA5ABE-6841-878B-C9FC-7C3FEFEDEF9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268149" y="3790636"/>
                  <a:ext cx="201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916C176-CC77-18AB-B037-8DC22139EE71}"/>
                    </a:ext>
                  </a:extLst>
                </p14:cNvPr>
                <p14:cNvContentPartPr/>
                <p14:nvPr/>
              </p14:nvContentPartPr>
              <p14:xfrm>
                <a:off x="10484869" y="3898636"/>
                <a:ext cx="112320" cy="111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916C176-CC77-18AB-B037-8DC22139EE7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475869" y="3889636"/>
                  <a:ext cx="12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8F15194-3A49-ECA7-B40C-41A54787464E}"/>
                    </a:ext>
                  </a:extLst>
                </p14:cNvPr>
                <p14:cNvContentPartPr/>
                <p14:nvPr/>
              </p14:nvContentPartPr>
              <p14:xfrm>
                <a:off x="10497109" y="3925996"/>
                <a:ext cx="123120" cy="277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8F15194-3A49-ECA7-B40C-41A54787464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488109" y="3916996"/>
                  <a:ext cx="14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039DAFC-6B95-25F2-80AE-EB8F8956F26D}"/>
                    </a:ext>
                  </a:extLst>
                </p14:cNvPr>
                <p14:cNvContentPartPr/>
                <p14:nvPr/>
              </p14:nvContentPartPr>
              <p14:xfrm>
                <a:off x="10637869" y="3711076"/>
                <a:ext cx="93240" cy="2242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039DAFC-6B95-25F2-80AE-EB8F8956F26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629229" y="3702436"/>
                  <a:ext cx="110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99994A8-148B-3F4F-78A1-69A4842FE0AE}"/>
                    </a:ext>
                  </a:extLst>
                </p14:cNvPr>
                <p14:cNvContentPartPr/>
                <p14:nvPr/>
              </p14:nvContentPartPr>
              <p14:xfrm>
                <a:off x="10630309" y="3964876"/>
                <a:ext cx="90000" cy="1008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99994A8-148B-3F4F-78A1-69A4842FE0A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621669" y="3956236"/>
                  <a:ext cx="107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13ABE43-E770-2544-620A-E2EBB929E0F2}"/>
                    </a:ext>
                  </a:extLst>
                </p14:cNvPr>
                <p14:cNvContentPartPr/>
                <p14:nvPr/>
              </p14:nvContentPartPr>
              <p14:xfrm>
                <a:off x="11015509" y="3751036"/>
                <a:ext cx="146880" cy="2080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13ABE43-E770-2544-620A-E2EBB929E0F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006869" y="3742036"/>
                  <a:ext cx="164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3D4D28A-C38C-652C-79C4-52184E4F2C2A}"/>
                    </a:ext>
                  </a:extLst>
                </p14:cNvPr>
                <p14:cNvContentPartPr/>
                <p14:nvPr/>
              </p14:nvContentPartPr>
              <p14:xfrm>
                <a:off x="11045749" y="3805036"/>
                <a:ext cx="140040" cy="1137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3D4D28A-C38C-652C-79C4-52184E4F2C2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036749" y="3796396"/>
                  <a:ext cx="157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01E8ACE-49D4-A94D-51B0-3FCE7C311307}"/>
                    </a:ext>
                  </a:extLst>
                </p14:cNvPr>
                <p14:cNvContentPartPr/>
                <p14:nvPr/>
              </p14:nvContentPartPr>
              <p14:xfrm>
                <a:off x="11239069" y="3738076"/>
                <a:ext cx="26280" cy="2109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01E8ACE-49D4-A94D-51B0-3FCE7C31130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230429" y="3729436"/>
                  <a:ext cx="43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E4340A4-8606-B3AF-9BD5-A3656B9BB90E}"/>
                    </a:ext>
                  </a:extLst>
                </p14:cNvPr>
                <p14:cNvContentPartPr/>
                <p14:nvPr/>
              </p14:nvContentPartPr>
              <p14:xfrm>
                <a:off x="10781509" y="4071796"/>
                <a:ext cx="5040" cy="921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E4340A4-8606-B3AF-9BD5-A3656B9BB90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772509" y="4063156"/>
                  <a:ext cx="22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44D9483-613C-BD53-2195-139977D7A126}"/>
                    </a:ext>
                  </a:extLst>
                </p14:cNvPr>
                <p14:cNvContentPartPr/>
                <p14:nvPr/>
              </p14:nvContentPartPr>
              <p14:xfrm>
                <a:off x="10829029" y="4085836"/>
                <a:ext cx="89640" cy="255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44D9483-613C-BD53-2195-139977D7A12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820029" y="4077196"/>
                  <a:ext cx="10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267B3E7-B931-ECAF-FEDE-B9C7528822C5}"/>
                    </a:ext>
                  </a:extLst>
                </p14:cNvPr>
                <p14:cNvContentPartPr/>
                <p14:nvPr/>
              </p14:nvContentPartPr>
              <p14:xfrm>
                <a:off x="10873669" y="4119316"/>
                <a:ext cx="59760" cy="32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267B3E7-B931-ECAF-FEDE-B9C7528822C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865029" y="4110676"/>
                  <a:ext cx="7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5474CB4B-D979-31CF-283D-C4901C7E8CE6}"/>
                    </a:ext>
                  </a:extLst>
                </p14:cNvPr>
                <p14:cNvContentPartPr/>
                <p14:nvPr/>
              </p14:nvContentPartPr>
              <p14:xfrm>
                <a:off x="10943869" y="4093396"/>
                <a:ext cx="65880" cy="81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5474CB4B-D979-31CF-283D-C4901C7E8CE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935229" y="4084396"/>
                  <a:ext cx="83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F44D13D-5A29-BD3E-8935-C8D3D1579856}"/>
                    </a:ext>
                  </a:extLst>
                </p14:cNvPr>
                <p14:cNvContentPartPr/>
                <p14:nvPr/>
              </p14:nvContentPartPr>
              <p14:xfrm>
                <a:off x="10832989" y="3582196"/>
                <a:ext cx="96480" cy="1058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F44D13D-5A29-BD3E-8935-C8D3D157985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823989" y="3573196"/>
                  <a:ext cx="1141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D3175259-67C2-FC12-C82D-34EB9007C5CE}"/>
                  </a:ext>
                </a:extLst>
              </p14:cNvPr>
              <p14:cNvContentPartPr/>
              <p14:nvPr/>
            </p14:nvContentPartPr>
            <p14:xfrm>
              <a:off x="5664109" y="3302116"/>
              <a:ext cx="190080" cy="219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D3175259-67C2-FC12-C82D-34EB9007C5CE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5655469" y="3293116"/>
                <a:ext cx="207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BCA1D0C0-9307-21B0-C322-39B57E11F039}"/>
                  </a:ext>
                </a:extLst>
              </p14:cNvPr>
              <p14:cNvContentPartPr/>
              <p14:nvPr/>
            </p14:nvContentPartPr>
            <p14:xfrm>
              <a:off x="5670229" y="3392836"/>
              <a:ext cx="222480" cy="176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BCA1D0C0-9307-21B0-C322-39B57E11F03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661589" y="3384196"/>
                <a:ext cx="240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2F39A0FD-AB04-C4AC-7BCC-A09486517D80}"/>
                  </a:ext>
                </a:extLst>
              </p14:cNvPr>
              <p14:cNvContentPartPr/>
              <p14:nvPr/>
            </p14:nvContentPartPr>
            <p14:xfrm>
              <a:off x="4484389" y="3363316"/>
              <a:ext cx="197280" cy="270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2F39A0FD-AB04-C4AC-7BCC-A09486517D80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4475389" y="3354316"/>
                <a:ext cx="214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0C081FCB-4B69-BBC1-4B08-E253B64D15EE}"/>
                  </a:ext>
                </a:extLst>
              </p14:cNvPr>
              <p14:cNvContentPartPr/>
              <p14:nvPr/>
            </p14:nvContentPartPr>
            <p14:xfrm>
              <a:off x="4490149" y="3460876"/>
              <a:ext cx="176400" cy="3240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0C081FCB-4B69-BBC1-4B08-E253B64D15EE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4481149" y="3452236"/>
                <a:ext cx="194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1F11635-D166-501C-EAAD-6858FAA79B5D}"/>
                  </a:ext>
                </a:extLst>
              </p14:cNvPr>
              <p14:cNvContentPartPr/>
              <p14:nvPr/>
            </p14:nvContentPartPr>
            <p14:xfrm>
              <a:off x="4791109" y="3311476"/>
              <a:ext cx="152640" cy="1954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1F11635-D166-501C-EAAD-6858FAA79B5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782469" y="3302476"/>
                <a:ext cx="1702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9B6AEC70-8A47-6947-7D07-C5DDE5AF1E31}"/>
                  </a:ext>
                </a:extLst>
              </p14:cNvPr>
              <p14:cNvContentPartPr/>
              <p14:nvPr/>
            </p14:nvContentPartPr>
            <p14:xfrm>
              <a:off x="4563229" y="3242356"/>
              <a:ext cx="189360" cy="44352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9B6AEC70-8A47-6947-7D07-C5DDE5AF1E31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4554589" y="3233356"/>
                <a:ext cx="2070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438ABC0-CA4B-7ED8-CC06-C4BD6FCF44BC}"/>
                  </a:ext>
                </a:extLst>
              </p14:cNvPr>
              <p14:cNvContentPartPr/>
              <p14:nvPr/>
            </p14:nvContentPartPr>
            <p14:xfrm>
              <a:off x="5067229" y="3337036"/>
              <a:ext cx="154440" cy="914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438ABC0-CA4B-7ED8-CC06-C4BD6FCF44BC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5058589" y="3328396"/>
                <a:ext cx="1720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EFDCD2F8-DD09-0A7A-0E5F-4FDB3127F0B4}"/>
                  </a:ext>
                </a:extLst>
              </p14:cNvPr>
              <p14:cNvContentPartPr/>
              <p14:nvPr/>
            </p14:nvContentPartPr>
            <p14:xfrm>
              <a:off x="5058589" y="3308236"/>
              <a:ext cx="194400" cy="3646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EFDCD2F8-DD09-0A7A-0E5F-4FDB3127F0B4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5049949" y="3299596"/>
                <a:ext cx="212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7A24BFBF-8781-A885-9A4D-9AB201899E64}"/>
                  </a:ext>
                </a:extLst>
              </p14:cNvPr>
              <p14:cNvContentPartPr/>
              <p14:nvPr/>
            </p14:nvContentPartPr>
            <p14:xfrm>
              <a:off x="5020429" y="3245596"/>
              <a:ext cx="272160" cy="172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7A24BFBF-8781-A885-9A4D-9AB201899E6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5011789" y="3236596"/>
                <a:ext cx="289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E896F8C5-FAA0-FCC3-F5DB-7E2913B7CB2F}"/>
                  </a:ext>
                </a:extLst>
              </p14:cNvPr>
              <p14:cNvContentPartPr/>
              <p14:nvPr/>
            </p14:nvContentPartPr>
            <p14:xfrm>
              <a:off x="4776709" y="3121396"/>
              <a:ext cx="323280" cy="43488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E896F8C5-FAA0-FCC3-F5DB-7E2913B7CB2F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4768069" y="3112756"/>
                <a:ext cx="3409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24AF6307-094E-C61E-CA5F-7E5C34F66FF6}"/>
                  </a:ext>
                </a:extLst>
              </p14:cNvPr>
              <p14:cNvContentPartPr/>
              <p14:nvPr/>
            </p14:nvContentPartPr>
            <p14:xfrm>
              <a:off x="4500229" y="3927436"/>
              <a:ext cx="188640" cy="3456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24AF6307-094E-C61E-CA5F-7E5C34F66FF6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4491589" y="3918436"/>
                <a:ext cx="206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D6B7B08A-EE21-0579-9B28-581EBB103E88}"/>
                  </a:ext>
                </a:extLst>
              </p14:cNvPr>
              <p14:cNvContentPartPr/>
              <p14:nvPr/>
            </p14:nvContentPartPr>
            <p14:xfrm>
              <a:off x="4526509" y="4020316"/>
              <a:ext cx="197640" cy="2340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D6B7B08A-EE21-0579-9B28-581EBB103E88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4517869" y="4011316"/>
                <a:ext cx="215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D825362-C399-E5FA-A644-CEB4D91BE67E}"/>
                  </a:ext>
                </a:extLst>
              </p14:cNvPr>
              <p14:cNvContentPartPr/>
              <p14:nvPr/>
            </p14:nvContentPartPr>
            <p14:xfrm>
              <a:off x="4706149" y="3835996"/>
              <a:ext cx="167040" cy="2908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D825362-C399-E5FA-A644-CEB4D91BE67E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4697149" y="3826996"/>
                <a:ext cx="184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FB03783E-B5B9-CC5C-39B3-6BEE775DA462}"/>
                  </a:ext>
                </a:extLst>
              </p14:cNvPr>
              <p14:cNvContentPartPr/>
              <p14:nvPr/>
            </p14:nvContentPartPr>
            <p14:xfrm>
              <a:off x="5056429" y="3914476"/>
              <a:ext cx="180000" cy="864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FB03783E-B5B9-CC5C-39B3-6BEE775DA462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5047789" y="3905836"/>
                <a:ext cx="1976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9A416547-5881-1799-6229-368EA93176E5}"/>
                  </a:ext>
                </a:extLst>
              </p14:cNvPr>
              <p14:cNvContentPartPr/>
              <p14:nvPr/>
            </p14:nvContentPartPr>
            <p14:xfrm>
              <a:off x="5197189" y="3900436"/>
              <a:ext cx="70560" cy="23436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9A416547-5881-1799-6229-368EA93176E5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5188549" y="3891796"/>
                <a:ext cx="882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A1523290-11CD-569C-253F-C4F12C03D5B5}"/>
                  </a:ext>
                </a:extLst>
              </p14:cNvPr>
              <p14:cNvContentPartPr/>
              <p14:nvPr/>
            </p14:nvContentPartPr>
            <p14:xfrm>
              <a:off x="5030149" y="3818716"/>
              <a:ext cx="253800" cy="3024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A1523290-11CD-569C-253F-C4F12C03D5B5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5021509" y="3809716"/>
                <a:ext cx="271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D104B7BC-6286-9EA4-BC55-530A728D7839}"/>
                  </a:ext>
                </a:extLst>
              </p14:cNvPr>
              <p14:cNvContentPartPr/>
              <p14:nvPr/>
            </p14:nvContentPartPr>
            <p14:xfrm>
              <a:off x="5705509" y="3904396"/>
              <a:ext cx="167040" cy="244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D104B7BC-6286-9EA4-BC55-530A728D7839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5696869" y="3895396"/>
                <a:ext cx="184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C4A3272-8DC9-AA88-234A-4F809C926B47}"/>
                  </a:ext>
                </a:extLst>
              </p14:cNvPr>
              <p14:cNvContentPartPr/>
              <p14:nvPr/>
            </p14:nvContentPartPr>
            <p14:xfrm>
              <a:off x="5706589" y="3979996"/>
              <a:ext cx="175320" cy="388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C4A3272-8DC9-AA88-234A-4F809C926B47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5697949" y="3971356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7E49A9D3-1F59-E1BD-C591-0003EAE69C36}"/>
                  </a:ext>
                </a:extLst>
              </p14:cNvPr>
              <p14:cNvContentPartPr/>
              <p14:nvPr/>
            </p14:nvContentPartPr>
            <p14:xfrm>
              <a:off x="4821349" y="3590476"/>
              <a:ext cx="2772360" cy="71244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7E49A9D3-1F59-E1BD-C591-0003EAE69C3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4812349" y="3581836"/>
                <a:ext cx="279000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342649C6-5A8F-8E49-81D9-B401AEE678D9}"/>
                  </a:ext>
                </a:extLst>
              </p14:cNvPr>
              <p14:cNvContentPartPr/>
              <p14:nvPr/>
            </p14:nvContentPartPr>
            <p14:xfrm>
              <a:off x="4937629" y="3684076"/>
              <a:ext cx="426960" cy="6548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342649C6-5A8F-8E49-81D9-B401AEE678D9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4928629" y="3675436"/>
                <a:ext cx="44460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1C5874C7-87A0-B19E-9B2E-16AC28B161B5}"/>
                  </a:ext>
                </a:extLst>
              </p14:cNvPr>
              <p14:cNvContentPartPr/>
              <p14:nvPr/>
            </p14:nvContentPartPr>
            <p14:xfrm>
              <a:off x="6845269" y="3547276"/>
              <a:ext cx="340560" cy="54792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1C5874C7-87A0-B19E-9B2E-16AC28B161B5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836629" y="3538276"/>
                <a:ext cx="358200" cy="56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5520B7F6-13DB-EEEB-4F5C-DDE38D620764}"/>
              </a:ext>
            </a:extLst>
          </p:cNvPr>
          <p:cNvGrpSpPr/>
          <p:nvPr/>
        </p:nvGrpSpPr>
        <p:grpSpPr>
          <a:xfrm>
            <a:off x="6083509" y="3056236"/>
            <a:ext cx="3354840" cy="2844000"/>
            <a:chOff x="6083509" y="3056236"/>
            <a:chExt cx="3354840" cy="28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0A110C8-E191-0371-7E79-8469BFFD6C01}"/>
                    </a:ext>
                  </a:extLst>
                </p14:cNvPr>
                <p14:cNvContentPartPr/>
                <p14:nvPr/>
              </p14:nvContentPartPr>
              <p14:xfrm>
                <a:off x="6116629" y="3244156"/>
                <a:ext cx="119160" cy="200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0A110C8-E191-0371-7E79-8469BFFD6C0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107629" y="3235516"/>
                  <a:ext cx="136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BC8C7CB-5C71-D086-042F-C78138E2BBCF}"/>
                    </a:ext>
                  </a:extLst>
                </p14:cNvPr>
                <p14:cNvContentPartPr/>
                <p14:nvPr/>
              </p14:nvContentPartPr>
              <p14:xfrm>
                <a:off x="6338749" y="3248836"/>
                <a:ext cx="194760" cy="1778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BC8C7CB-5C71-D086-042F-C78138E2BBC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330109" y="3240196"/>
                  <a:ext cx="212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AA9DF90-B427-5742-D91B-3A46C6A7952C}"/>
                    </a:ext>
                  </a:extLst>
                </p14:cNvPr>
                <p14:cNvContentPartPr/>
                <p14:nvPr/>
              </p14:nvContentPartPr>
              <p14:xfrm>
                <a:off x="6096829" y="3146236"/>
                <a:ext cx="291960" cy="335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AA9DF90-B427-5742-D91B-3A46C6A7952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087829" y="3137596"/>
                  <a:ext cx="3096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4784F91-2DB0-560A-88BD-6679D83CDFB7}"/>
                    </a:ext>
                  </a:extLst>
                </p14:cNvPr>
                <p14:cNvContentPartPr/>
                <p14:nvPr/>
              </p14:nvContentPartPr>
              <p14:xfrm>
                <a:off x="6782989" y="3247756"/>
                <a:ext cx="26280" cy="1864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4784F91-2DB0-560A-88BD-6679D83CDFB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773989" y="3239116"/>
                  <a:ext cx="4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434E73C-3339-1D45-9C22-DAFCA2188E24}"/>
                    </a:ext>
                  </a:extLst>
                </p14:cNvPr>
                <p14:cNvContentPartPr/>
                <p14:nvPr/>
              </p14:nvContentPartPr>
              <p14:xfrm>
                <a:off x="6719629" y="3298516"/>
                <a:ext cx="171000" cy="44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434E73C-3339-1D45-9C22-DAFCA2188E2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710629" y="3289516"/>
                  <a:ext cx="188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CFD655D-A663-3450-0751-2A74CD403D61}"/>
                    </a:ext>
                  </a:extLst>
                </p14:cNvPr>
                <p14:cNvContentPartPr/>
                <p14:nvPr/>
              </p14:nvContentPartPr>
              <p14:xfrm>
                <a:off x="7009429" y="3212836"/>
                <a:ext cx="117720" cy="1569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CFD655D-A663-3450-0751-2A74CD403D6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000429" y="3203836"/>
                  <a:ext cx="135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87417C4-458C-5DC4-C9CF-064D74E9BCD1}"/>
                    </a:ext>
                  </a:extLst>
                </p14:cNvPr>
                <p14:cNvContentPartPr/>
                <p14:nvPr/>
              </p14:nvContentPartPr>
              <p14:xfrm>
                <a:off x="7203829" y="3070996"/>
                <a:ext cx="137160" cy="3135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87417C4-458C-5DC4-C9CF-064D74E9BCD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195189" y="3062356"/>
                  <a:ext cx="154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9331528-F414-6236-7923-7E421CD5CB2E}"/>
                    </a:ext>
                  </a:extLst>
                </p14:cNvPr>
                <p14:cNvContentPartPr/>
                <p14:nvPr/>
              </p14:nvContentPartPr>
              <p14:xfrm>
                <a:off x="7439269" y="3162076"/>
                <a:ext cx="129240" cy="184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9331528-F414-6236-7923-7E421CD5CB2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430629" y="3153436"/>
                  <a:ext cx="146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A13343A-C67B-CF64-EDEB-2BF70E39674B}"/>
                    </a:ext>
                  </a:extLst>
                </p14:cNvPr>
                <p14:cNvContentPartPr/>
                <p14:nvPr/>
              </p14:nvContentPartPr>
              <p14:xfrm>
                <a:off x="7379149" y="3193756"/>
                <a:ext cx="196920" cy="1962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A13343A-C67B-CF64-EDEB-2BF70E39674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370509" y="3184756"/>
                  <a:ext cx="214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7323D5F-4A46-F946-7350-3A98F9D8A143}"/>
                    </a:ext>
                  </a:extLst>
                </p14:cNvPr>
                <p14:cNvContentPartPr/>
                <p14:nvPr/>
              </p14:nvContentPartPr>
              <p14:xfrm>
                <a:off x="7433149" y="3056236"/>
                <a:ext cx="232200" cy="496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7323D5F-4A46-F946-7350-3A98F9D8A14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424509" y="3047236"/>
                  <a:ext cx="24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68D8D7E-6A84-82E2-5704-5A2FBD7A19E0}"/>
                    </a:ext>
                  </a:extLst>
                </p14:cNvPr>
                <p14:cNvContentPartPr/>
                <p14:nvPr/>
              </p14:nvContentPartPr>
              <p14:xfrm>
                <a:off x="6899989" y="3121036"/>
                <a:ext cx="321840" cy="3596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68D8D7E-6A84-82E2-5704-5A2FBD7A19E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891349" y="3112036"/>
                  <a:ext cx="339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50804E1-C277-C60C-C66F-28741FFC383D}"/>
                    </a:ext>
                  </a:extLst>
                </p14:cNvPr>
                <p14:cNvContentPartPr/>
                <p14:nvPr/>
              </p14:nvContentPartPr>
              <p14:xfrm>
                <a:off x="6083509" y="3831316"/>
                <a:ext cx="195120" cy="1627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50804E1-C277-C60C-C66F-28741FFC383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074869" y="3822676"/>
                  <a:ext cx="21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46D4905-7A7E-9595-5C81-6D05842521AA}"/>
                    </a:ext>
                  </a:extLst>
                </p14:cNvPr>
                <p14:cNvContentPartPr/>
                <p14:nvPr/>
              </p14:nvContentPartPr>
              <p14:xfrm>
                <a:off x="6442069" y="3795676"/>
                <a:ext cx="12240" cy="178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46D4905-7A7E-9595-5C81-6D05842521A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433069" y="3787036"/>
                  <a:ext cx="2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991E189-CFCE-5568-C1B1-B4DF240D4A6A}"/>
                    </a:ext>
                  </a:extLst>
                </p14:cNvPr>
                <p14:cNvContentPartPr/>
                <p14:nvPr/>
              </p14:nvContentPartPr>
              <p14:xfrm>
                <a:off x="6383029" y="3890716"/>
                <a:ext cx="138600" cy="230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991E189-CFCE-5568-C1B1-B4DF240D4A6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374389" y="3882076"/>
                  <a:ext cx="15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65A1DE5-0F3E-C251-759E-9CD1AC546169}"/>
                    </a:ext>
                  </a:extLst>
                </p14:cNvPr>
                <p14:cNvContentPartPr/>
                <p14:nvPr/>
              </p14:nvContentPartPr>
              <p14:xfrm>
                <a:off x="6687229" y="3690916"/>
                <a:ext cx="145800" cy="225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65A1DE5-0F3E-C251-759E-9CD1AC54616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678589" y="3682276"/>
                  <a:ext cx="163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929F61C-CD06-FC86-2D7F-D7B1E277CE40}"/>
                    </a:ext>
                  </a:extLst>
                </p14:cNvPr>
                <p14:cNvContentPartPr/>
                <p14:nvPr/>
              </p14:nvContentPartPr>
              <p14:xfrm>
                <a:off x="6947509" y="3730876"/>
                <a:ext cx="118440" cy="1638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929F61C-CD06-FC86-2D7F-D7B1E277CE4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938869" y="3722236"/>
                  <a:ext cx="136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E203A30-1916-972C-3F0D-B3D460A4821B}"/>
                    </a:ext>
                  </a:extLst>
                </p14:cNvPr>
                <p14:cNvContentPartPr/>
                <p14:nvPr/>
              </p14:nvContentPartPr>
              <p14:xfrm>
                <a:off x="6902869" y="3742396"/>
                <a:ext cx="189000" cy="1616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E203A30-1916-972C-3F0D-B3D460A4821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893869" y="3733756"/>
                  <a:ext cx="206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9E875C2-453A-4D1C-E00A-69797E5EEB86}"/>
                    </a:ext>
                  </a:extLst>
                </p14:cNvPr>
                <p14:cNvContentPartPr/>
                <p14:nvPr/>
              </p14:nvContentPartPr>
              <p14:xfrm>
                <a:off x="6906829" y="3649516"/>
                <a:ext cx="192240" cy="255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9E875C2-453A-4D1C-E00A-69797E5EEB8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898189" y="3640516"/>
                  <a:ext cx="209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C42F47DE-342F-04F7-0C09-FDB38BC82BBF}"/>
                    </a:ext>
                  </a:extLst>
                </p14:cNvPr>
                <p14:cNvContentPartPr/>
                <p14:nvPr/>
              </p14:nvContentPartPr>
              <p14:xfrm>
                <a:off x="6382669" y="4579036"/>
                <a:ext cx="180000" cy="56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C42F47DE-342F-04F7-0C09-FDB38BC82BB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373669" y="4570036"/>
                  <a:ext cx="197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81772C1-FFD0-2D76-244A-B57EC42EA794}"/>
                    </a:ext>
                  </a:extLst>
                </p14:cNvPr>
                <p14:cNvContentPartPr/>
                <p14:nvPr/>
              </p14:nvContentPartPr>
              <p14:xfrm>
                <a:off x="6398509" y="4616116"/>
                <a:ext cx="188280" cy="1000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81772C1-FFD0-2D76-244A-B57EC42EA794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389869" y="4607476"/>
                  <a:ext cx="205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7E61221-D856-BE92-563D-3FCBCFAD86A8}"/>
                    </a:ext>
                  </a:extLst>
                </p14:cNvPr>
                <p14:cNvContentPartPr/>
                <p14:nvPr/>
              </p14:nvContentPartPr>
              <p14:xfrm>
                <a:off x="6592189" y="4483996"/>
                <a:ext cx="97200" cy="1969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7E61221-D856-BE92-563D-3FCBCFAD86A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583189" y="4475356"/>
                  <a:ext cx="114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0FBB04C-9CB3-1616-0962-D8857D2CDE63}"/>
                    </a:ext>
                  </a:extLst>
                </p14:cNvPr>
                <p14:cNvContentPartPr/>
                <p14:nvPr/>
              </p14:nvContentPartPr>
              <p14:xfrm>
                <a:off x="6822229" y="4437556"/>
                <a:ext cx="214560" cy="1180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0FBB04C-9CB3-1616-0962-D8857D2CDE6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813589" y="4428916"/>
                  <a:ext cx="232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287C044-5DA6-5E9C-8B04-50AF1E3035C8}"/>
                    </a:ext>
                  </a:extLst>
                </p14:cNvPr>
                <p14:cNvContentPartPr/>
                <p14:nvPr/>
              </p14:nvContentPartPr>
              <p14:xfrm>
                <a:off x="7069549" y="4361236"/>
                <a:ext cx="106200" cy="1321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287C044-5DA6-5E9C-8B04-50AF1E3035C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060549" y="4352236"/>
                  <a:ext cx="123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3E937D6-B239-7FAE-1B05-4529CD82183D}"/>
                    </a:ext>
                  </a:extLst>
                </p14:cNvPr>
                <p14:cNvContentPartPr/>
                <p14:nvPr/>
              </p14:nvContentPartPr>
              <p14:xfrm>
                <a:off x="7195189" y="4297156"/>
                <a:ext cx="307080" cy="1623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3E937D6-B239-7FAE-1B05-4529CD82183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186189" y="4288516"/>
                  <a:ext cx="324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7955825-72B1-32D9-E2C8-237C370D5975}"/>
                    </a:ext>
                  </a:extLst>
                </p14:cNvPr>
                <p14:cNvContentPartPr/>
                <p14:nvPr/>
              </p14:nvContentPartPr>
              <p14:xfrm>
                <a:off x="7516669" y="4186276"/>
                <a:ext cx="106920" cy="1576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7955825-72B1-32D9-E2C8-237C370D597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508029" y="4177636"/>
                  <a:ext cx="12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4D5450F-C9CE-3867-4924-57CA1F16909C}"/>
                    </a:ext>
                  </a:extLst>
                </p14:cNvPr>
                <p14:cNvContentPartPr/>
                <p14:nvPr/>
              </p14:nvContentPartPr>
              <p14:xfrm>
                <a:off x="7780549" y="4162876"/>
                <a:ext cx="16920" cy="1083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4D5450F-C9CE-3867-4924-57CA1F16909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771549" y="4153876"/>
                  <a:ext cx="34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D01FDC8-C3AF-1335-41E7-593F44479149}"/>
                    </a:ext>
                  </a:extLst>
                </p14:cNvPr>
                <p14:cNvContentPartPr/>
                <p14:nvPr/>
              </p14:nvContentPartPr>
              <p14:xfrm>
                <a:off x="7859749" y="3891796"/>
                <a:ext cx="255600" cy="2394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D01FDC8-C3AF-1335-41E7-593F4447914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851109" y="3882796"/>
                  <a:ext cx="273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170CB430-7048-38DD-029A-DBAF0B780993}"/>
                    </a:ext>
                  </a:extLst>
                </p14:cNvPr>
                <p14:cNvContentPartPr/>
                <p14:nvPr/>
              </p14:nvContentPartPr>
              <p14:xfrm>
                <a:off x="8238109" y="3702076"/>
                <a:ext cx="164160" cy="2156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170CB430-7048-38DD-029A-DBAF0B78099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229109" y="3693076"/>
                  <a:ext cx="181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E13E8BE-AA78-E916-16DF-DD72C72D6CFC}"/>
                    </a:ext>
                  </a:extLst>
                </p14:cNvPr>
                <p14:cNvContentPartPr/>
                <p14:nvPr/>
              </p14:nvContentPartPr>
              <p14:xfrm>
                <a:off x="8404069" y="3680116"/>
                <a:ext cx="158040" cy="190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E13E8BE-AA78-E916-16DF-DD72C72D6CFC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95069" y="3671476"/>
                  <a:ext cx="17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77A4C95-2E2E-B2E8-88E4-F5E93B704201}"/>
                    </a:ext>
                  </a:extLst>
                </p14:cNvPr>
                <p14:cNvContentPartPr/>
                <p14:nvPr/>
              </p14:nvContentPartPr>
              <p14:xfrm>
                <a:off x="8550229" y="3541156"/>
                <a:ext cx="195480" cy="2757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77A4C95-2E2E-B2E8-88E4-F5E93B704201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541229" y="3532156"/>
                  <a:ext cx="213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1FC45A5-35D1-E219-AA98-983E2EB049EA}"/>
                    </a:ext>
                  </a:extLst>
                </p14:cNvPr>
                <p14:cNvContentPartPr/>
                <p14:nvPr/>
              </p14:nvContentPartPr>
              <p14:xfrm>
                <a:off x="8858389" y="3576076"/>
                <a:ext cx="125640" cy="2397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1FC45A5-35D1-E219-AA98-983E2EB049E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849389" y="3567076"/>
                  <a:ext cx="143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BE3D90D-CE0D-082E-AF28-2338DFBA958D}"/>
                    </a:ext>
                  </a:extLst>
                </p14:cNvPr>
                <p14:cNvContentPartPr/>
                <p14:nvPr/>
              </p14:nvContentPartPr>
              <p14:xfrm>
                <a:off x="9041269" y="3395356"/>
                <a:ext cx="333360" cy="211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BE3D90D-CE0D-082E-AF28-2338DFBA958D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9032269" y="3386716"/>
                  <a:ext cx="351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633132C-C085-EE8C-D032-66CAF86F3AE6}"/>
                    </a:ext>
                  </a:extLst>
                </p14:cNvPr>
                <p14:cNvContentPartPr/>
                <p14:nvPr/>
              </p14:nvContentPartPr>
              <p14:xfrm>
                <a:off x="9340429" y="3238036"/>
                <a:ext cx="97920" cy="214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633132C-C085-EE8C-D032-66CAF86F3AE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331429" y="3229396"/>
                  <a:ext cx="115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57B8CEA-BCF7-24D8-450A-F8442E636EE1}"/>
                    </a:ext>
                  </a:extLst>
                </p14:cNvPr>
                <p14:cNvContentPartPr/>
                <p14:nvPr/>
              </p14:nvContentPartPr>
              <p14:xfrm>
                <a:off x="9128029" y="3238036"/>
                <a:ext cx="7920" cy="28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57B8CEA-BCF7-24D8-450A-F8442E636EE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19389" y="3229396"/>
                  <a:ext cx="2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9CD1B70-3D48-253A-CC42-EC462BBCB784}"/>
                    </a:ext>
                  </a:extLst>
                </p14:cNvPr>
                <p14:cNvContentPartPr/>
                <p14:nvPr/>
              </p14:nvContentPartPr>
              <p14:xfrm>
                <a:off x="6822589" y="4723396"/>
                <a:ext cx="127080" cy="2797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9CD1B70-3D48-253A-CC42-EC462BBCB78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813589" y="4714756"/>
                  <a:ext cx="144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E761611-9FBC-F29B-F5DD-A8A556F6D313}"/>
                    </a:ext>
                  </a:extLst>
                </p14:cNvPr>
                <p14:cNvContentPartPr/>
                <p14:nvPr/>
              </p14:nvContentPartPr>
              <p14:xfrm>
                <a:off x="6953269" y="4711516"/>
                <a:ext cx="101520" cy="196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E761611-9FBC-F29B-F5DD-A8A556F6D31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944629" y="4702516"/>
                  <a:ext cx="119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29097EA-BB4C-92F9-39A9-9EA4F9A9123F}"/>
                    </a:ext>
                  </a:extLst>
                </p14:cNvPr>
                <p14:cNvContentPartPr/>
                <p14:nvPr/>
              </p14:nvContentPartPr>
              <p14:xfrm>
                <a:off x="6957949" y="4804756"/>
                <a:ext cx="132840" cy="298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29097EA-BB4C-92F9-39A9-9EA4F9A9123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949309" y="4795756"/>
                  <a:ext cx="150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268812A-59FA-3CBE-FCAA-FA33C677057F}"/>
                    </a:ext>
                  </a:extLst>
                </p14:cNvPr>
                <p14:cNvContentPartPr/>
                <p14:nvPr/>
              </p14:nvContentPartPr>
              <p14:xfrm>
                <a:off x="6931669" y="4679836"/>
                <a:ext cx="293040" cy="1674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268812A-59FA-3CBE-FCAA-FA33C677057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922669" y="4670836"/>
                  <a:ext cx="310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E2FA3995-7487-4468-E20C-BBE0DF238C05}"/>
                    </a:ext>
                  </a:extLst>
                </p14:cNvPr>
                <p14:cNvContentPartPr/>
                <p14:nvPr/>
              </p14:nvContentPartPr>
              <p14:xfrm>
                <a:off x="7229749" y="4618276"/>
                <a:ext cx="115560" cy="2016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E2FA3995-7487-4468-E20C-BBE0DF238C0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221109" y="4609636"/>
                  <a:ext cx="133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5F1A904C-E0A2-E938-13B7-9125FA54F8D0}"/>
                    </a:ext>
                  </a:extLst>
                </p14:cNvPr>
                <p14:cNvContentPartPr/>
                <p14:nvPr/>
              </p14:nvContentPartPr>
              <p14:xfrm>
                <a:off x="7158109" y="4576156"/>
                <a:ext cx="140760" cy="597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5F1A904C-E0A2-E938-13B7-9125FA54F8D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149469" y="4567156"/>
                  <a:ext cx="158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C1BC2EA-B061-3F17-92AA-7647549F88C5}"/>
                    </a:ext>
                  </a:extLst>
                </p14:cNvPr>
                <p14:cNvContentPartPr/>
                <p14:nvPr/>
              </p14:nvContentPartPr>
              <p14:xfrm>
                <a:off x="7352509" y="4460956"/>
                <a:ext cx="117360" cy="3351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C1BC2EA-B061-3F17-92AA-7647549F88C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343869" y="4451956"/>
                  <a:ext cx="135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AD7893B-072D-5286-B8B6-A00D99724590}"/>
                    </a:ext>
                  </a:extLst>
                </p14:cNvPr>
                <p14:cNvContentPartPr/>
                <p14:nvPr/>
              </p14:nvContentPartPr>
              <p14:xfrm>
                <a:off x="7626109" y="4502356"/>
                <a:ext cx="39960" cy="1148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AD7893B-072D-5286-B8B6-A00D9972459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617469" y="4493356"/>
                  <a:ext cx="57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0816F2A-9A27-A25F-8184-79D1E1A0FE98}"/>
                    </a:ext>
                  </a:extLst>
                </p14:cNvPr>
                <p14:cNvContentPartPr/>
                <p14:nvPr/>
              </p14:nvContentPartPr>
              <p14:xfrm>
                <a:off x="7605949" y="4423876"/>
                <a:ext cx="27720" cy="169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0816F2A-9A27-A25F-8184-79D1E1A0FE9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597309" y="4414876"/>
                  <a:ext cx="4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3DB98AE-E030-0454-8BDA-9F21CFF2C173}"/>
                    </a:ext>
                  </a:extLst>
                </p14:cNvPr>
                <p14:cNvContentPartPr/>
                <p14:nvPr/>
              </p14:nvContentPartPr>
              <p14:xfrm>
                <a:off x="7700269" y="4421356"/>
                <a:ext cx="88920" cy="1569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3DB98AE-E030-0454-8BDA-9F21CFF2C17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691629" y="4412356"/>
                  <a:ext cx="106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1CBE670-0477-F7CB-223C-85490E886188}"/>
                    </a:ext>
                  </a:extLst>
                </p14:cNvPr>
                <p14:cNvContentPartPr/>
                <p14:nvPr/>
              </p14:nvContentPartPr>
              <p14:xfrm>
                <a:off x="7907269" y="4348636"/>
                <a:ext cx="67680" cy="1249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1CBE670-0477-F7CB-223C-85490E88618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898629" y="4339996"/>
                  <a:ext cx="85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5081323-DC83-D387-16BE-4DCD6AEA271F}"/>
                    </a:ext>
                  </a:extLst>
                </p14:cNvPr>
                <p14:cNvContentPartPr/>
                <p14:nvPr/>
              </p14:nvContentPartPr>
              <p14:xfrm>
                <a:off x="7990069" y="4278076"/>
                <a:ext cx="142200" cy="1033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5081323-DC83-D387-16BE-4DCD6AEA271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981069" y="4269076"/>
                  <a:ext cx="159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4F68D94-27CA-A1DE-3D05-9BA1A1E5CAE3}"/>
                    </a:ext>
                  </a:extLst>
                </p14:cNvPr>
                <p14:cNvContentPartPr/>
                <p14:nvPr/>
              </p14:nvContentPartPr>
              <p14:xfrm>
                <a:off x="8237389" y="4005916"/>
                <a:ext cx="345600" cy="2725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4F68D94-27CA-A1DE-3D05-9BA1A1E5CAE3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228749" y="3996916"/>
                  <a:ext cx="363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A7BDFE3-7FC8-65DC-78CD-544D50F9BE9C}"/>
                    </a:ext>
                  </a:extLst>
                </p14:cNvPr>
                <p14:cNvContentPartPr/>
                <p14:nvPr/>
              </p14:nvContentPartPr>
              <p14:xfrm>
                <a:off x="6974149" y="5135236"/>
                <a:ext cx="77760" cy="1911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A7BDFE3-7FC8-65DC-78CD-544D50F9BE9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965149" y="5126596"/>
                  <a:ext cx="95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76E48D8-0CCB-639B-46FF-47874E3AFEFE}"/>
                    </a:ext>
                  </a:extLst>
                </p14:cNvPr>
                <p14:cNvContentPartPr/>
                <p14:nvPr/>
              </p14:nvContentPartPr>
              <p14:xfrm>
                <a:off x="7095109" y="5104276"/>
                <a:ext cx="75240" cy="3164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76E48D8-0CCB-639B-46FF-47874E3AFEF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086469" y="5095636"/>
                  <a:ext cx="92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0191BDA-FF45-7808-A017-87810A4AABEB}"/>
                    </a:ext>
                  </a:extLst>
                </p14:cNvPr>
                <p14:cNvContentPartPr/>
                <p14:nvPr/>
              </p14:nvContentPartPr>
              <p14:xfrm>
                <a:off x="7210669" y="4962436"/>
                <a:ext cx="398160" cy="2052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0191BDA-FF45-7808-A017-87810A4AABE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202029" y="4953796"/>
                  <a:ext cx="415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B90640D-8743-5E77-B090-06C8C4EEA013}"/>
                    </a:ext>
                  </a:extLst>
                </p14:cNvPr>
                <p14:cNvContentPartPr/>
                <p14:nvPr/>
              </p14:nvContentPartPr>
              <p14:xfrm>
                <a:off x="7505509" y="4869196"/>
                <a:ext cx="31680" cy="111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B90640D-8743-5E77-B090-06C8C4EEA01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496509" y="4860196"/>
                  <a:ext cx="4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DF05617-6C3F-4CBF-FBBD-211E2C84353E}"/>
                    </a:ext>
                  </a:extLst>
                </p14:cNvPr>
                <p14:cNvContentPartPr/>
                <p14:nvPr/>
              </p14:nvContentPartPr>
              <p14:xfrm>
                <a:off x="7620349" y="4849036"/>
                <a:ext cx="156960" cy="1447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DF05617-6C3F-4CBF-FBBD-211E2C84353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611349" y="4840036"/>
                  <a:ext cx="174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106C224-E204-DB45-CC13-2477B808D2DC}"/>
                    </a:ext>
                  </a:extLst>
                </p14:cNvPr>
                <p14:cNvContentPartPr/>
                <p14:nvPr/>
              </p14:nvContentPartPr>
              <p14:xfrm>
                <a:off x="7761829" y="4682716"/>
                <a:ext cx="170640" cy="1998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106C224-E204-DB45-CC13-2477B808D2D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752829" y="4674076"/>
                  <a:ext cx="188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E7DD34F-8F35-58A0-DA39-A024F54CB995}"/>
                    </a:ext>
                  </a:extLst>
                </p14:cNvPr>
                <p14:cNvContentPartPr/>
                <p14:nvPr/>
              </p14:nvContentPartPr>
              <p14:xfrm>
                <a:off x="7151989" y="5439076"/>
                <a:ext cx="183600" cy="2638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E7DD34F-8F35-58A0-DA39-A024F54CB99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142989" y="5430076"/>
                  <a:ext cx="201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863D024-AD6B-FC22-9171-EFA0218A0EB7}"/>
                    </a:ext>
                  </a:extLst>
                </p14:cNvPr>
                <p14:cNvContentPartPr/>
                <p14:nvPr/>
              </p14:nvContentPartPr>
              <p14:xfrm>
                <a:off x="7366549" y="5318836"/>
                <a:ext cx="218880" cy="3920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863D024-AD6B-FC22-9171-EFA0218A0EB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357909" y="5309836"/>
                  <a:ext cx="236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536C993-234C-32E2-5FCA-92844586C9DC}"/>
                    </a:ext>
                  </a:extLst>
                </p14:cNvPr>
                <p14:cNvContentPartPr/>
                <p14:nvPr/>
              </p14:nvContentPartPr>
              <p14:xfrm>
                <a:off x="7612069" y="5232436"/>
                <a:ext cx="126720" cy="1425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536C993-234C-32E2-5FCA-92844586C9D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603429" y="5223436"/>
                  <a:ext cx="144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CDD6810-9525-FBC0-DB18-1360D24351BC}"/>
                    </a:ext>
                  </a:extLst>
                </p14:cNvPr>
                <p14:cNvContentPartPr/>
                <p14:nvPr/>
              </p14:nvContentPartPr>
              <p14:xfrm>
                <a:off x="7735909" y="5158996"/>
                <a:ext cx="100440" cy="1782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CDD6810-9525-FBC0-DB18-1360D24351BC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727269" y="5150356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801A55E-EF54-B2CA-22E8-05CEF793D861}"/>
                    </a:ext>
                  </a:extLst>
                </p14:cNvPr>
                <p14:cNvContentPartPr/>
                <p14:nvPr/>
              </p14:nvContentPartPr>
              <p14:xfrm>
                <a:off x="7839949" y="5056396"/>
                <a:ext cx="81000" cy="2124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801A55E-EF54-B2CA-22E8-05CEF793D86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830949" y="5047396"/>
                  <a:ext cx="98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D019EE6-D3F9-29CC-5674-EE39A5C46642}"/>
                    </a:ext>
                  </a:extLst>
                </p14:cNvPr>
                <p14:cNvContentPartPr/>
                <p14:nvPr/>
              </p14:nvContentPartPr>
              <p14:xfrm>
                <a:off x="7976029" y="5026516"/>
                <a:ext cx="235440" cy="1702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D019EE6-D3F9-29CC-5674-EE39A5C4664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967389" y="5017516"/>
                  <a:ext cx="253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8A2C9C4-A8A9-CF4C-CB5B-EDA222089C91}"/>
                    </a:ext>
                  </a:extLst>
                </p14:cNvPr>
                <p14:cNvContentPartPr/>
                <p14:nvPr/>
              </p14:nvContentPartPr>
              <p14:xfrm>
                <a:off x="7537189" y="5675956"/>
                <a:ext cx="304200" cy="2242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8A2C9C4-A8A9-CF4C-CB5B-EDA222089C9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528549" y="5667316"/>
                  <a:ext cx="321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84A73A3-E88D-E2D9-B875-5105481D0E48}"/>
                    </a:ext>
                  </a:extLst>
                </p14:cNvPr>
                <p14:cNvContentPartPr/>
                <p14:nvPr/>
              </p14:nvContentPartPr>
              <p14:xfrm>
                <a:off x="7718989" y="5552116"/>
                <a:ext cx="19440" cy="64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84A73A3-E88D-E2D9-B875-5105481D0E4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710349" y="5543476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5179DD5-0045-674C-2B51-5F003AD6EB71}"/>
                    </a:ext>
                  </a:extLst>
                </p14:cNvPr>
                <p14:cNvContentPartPr/>
                <p14:nvPr/>
              </p14:nvContentPartPr>
              <p14:xfrm>
                <a:off x="7911949" y="5524756"/>
                <a:ext cx="144720" cy="179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5179DD5-0045-674C-2B51-5F003AD6EB7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03309" y="5515756"/>
                  <a:ext cx="162360" cy="19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644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87" y="116632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7708F3F-A74E-DF21-7B3B-90F7A6E20246}"/>
                  </a:ext>
                </a:extLst>
              </p14:cNvPr>
              <p14:cNvContentPartPr/>
              <p14:nvPr/>
            </p14:nvContentPartPr>
            <p14:xfrm>
              <a:off x="8156749" y="2154142"/>
              <a:ext cx="12600" cy="13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7708F3F-A74E-DF21-7B3B-90F7A6E20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7749" y="2145502"/>
                <a:ext cx="30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43AB65C-9FD4-D1B6-E186-45EE3FBEAEA8}"/>
                  </a:ext>
                </a:extLst>
              </p14:cNvPr>
              <p14:cNvContentPartPr/>
              <p14:nvPr/>
            </p14:nvContentPartPr>
            <p14:xfrm>
              <a:off x="514669" y="2156302"/>
              <a:ext cx="1406880" cy="12337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43AB65C-9FD4-D1B6-E186-45EE3FBEAE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029" y="2147302"/>
                <a:ext cx="1424520" cy="12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DD929D9-5C77-E3CB-486F-69A07FD9EFF6}"/>
                  </a:ext>
                </a:extLst>
              </p14:cNvPr>
              <p14:cNvContentPartPr/>
              <p14:nvPr/>
            </p14:nvContentPartPr>
            <p14:xfrm>
              <a:off x="877909" y="3934342"/>
              <a:ext cx="557640" cy="241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DD929D9-5C77-E3CB-486F-69A07FD9EF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269" y="3925702"/>
                <a:ext cx="575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69AF2444-C90C-0724-DE42-F51A4D4A7ECB}"/>
                  </a:ext>
                </a:extLst>
              </p14:cNvPr>
              <p14:cNvContentPartPr/>
              <p14:nvPr/>
            </p14:nvContentPartPr>
            <p14:xfrm>
              <a:off x="508909" y="4083382"/>
              <a:ext cx="181440" cy="1630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69AF2444-C90C-0724-DE42-F51A4D4A7E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9909" y="4074382"/>
                <a:ext cx="199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31AD6599-0D65-DC2A-CD3F-BF81E66A60FF}"/>
                  </a:ext>
                </a:extLst>
              </p14:cNvPr>
              <p14:cNvContentPartPr/>
              <p14:nvPr/>
            </p14:nvContentPartPr>
            <p14:xfrm>
              <a:off x="1563349" y="4881862"/>
              <a:ext cx="140040" cy="201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31AD6599-0D65-DC2A-CD3F-BF81E66A60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54709" y="4873222"/>
                <a:ext cx="157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E1B54CBD-C453-8635-A7C6-917C76DE6A7B}"/>
                  </a:ext>
                </a:extLst>
              </p14:cNvPr>
              <p14:cNvContentPartPr/>
              <p14:nvPr/>
            </p14:nvContentPartPr>
            <p14:xfrm>
              <a:off x="2700949" y="6521662"/>
              <a:ext cx="1273320" cy="4104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E1B54CBD-C453-8635-A7C6-917C76DE6A7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2309" y="6513022"/>
                <a:ext cx="1290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B5DC5BBD-4A2B-EE98-1FEA-773867781713}"/>
                  </a:ext>
                </a:extLst>
              </p14:cNvPr>
              <p14:cNvContentPartPr/>
              <p14:nvPr/>
            </p14:nvContentPartPr>
            <p14:xfrm>
              <a:off x="854509" y="5913622"/>
              <a:ext cx="146520" cy="1702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B5DC5BBD-4A2B-EE98-1FEA-7738677817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5509" y="5904622"/>
                <a:ext cx="164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D9900ED4-9F8A-CBCA-0C37-545BA54A8738}"/>
                  </a:ext>
                </a:extLst>
              </p14:cNvPr>
              <p14:cNvContentPartPr/>
              <p14:nvPr/>
            </p14:nvContentPartPr>
            <p14:xfrm>
              <a:off x="850189" y="5942422"/>
              <a:ext cx="111960" cy="1227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D9900ED4-9F8A-CBCA-0C37-545BA54A87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1189" y="5933422"/>
                <a:ext cx="129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3BF6A54E-16B7-3922-4008-4D10E5809614}"/>
                  </a:ext>
                </a:extLst>
              </p14:cNvPr>
              <p14:cNvContentPartPr/>
              <p14:nvPr/>
            </p14:nvContentPartPr>
            <p14:xfrm>
              <a:off x="1060069" y="5985262"/>
              <a:ext cx="24480" cy="79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3BF6A54E-16B7-3922-4008-4D10E58096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1429" y="5976262"/>
                <a:ext cx="42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2606A270-59C1-18EA-EAED-3B8449664716}"/>
                  </a:ext>
                </a:extLst>
              </p14:cNvPr>
              <p14:cNvContentPartPr/>
              <p14:nvPr/>
            </p14:nvContentPartPr>
            <p14:xfrm>
              <a:off x="1175269" y="5903182"/>
              <a:ext cx="112320" cy="15768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2606A270-59C1-18EA-EAED-3B844966471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66629" y="5894542"/>
                <a:ext cx="129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A4C030E2-A273-3BD4-051A-603C88EF72A5}"/>
                  </a:ext>
                </a:extLst>
              </p14:cNvPr>
              <p14:cNvContentPartPr/>
              <p14:nvPr/>
            </p14:nvContentPartPr>
            <p14:xfrm>
              <a:off x="808789" y="5854222"/>
              <a:ext cx="449640" cy="1260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A4C030E2-A273-3BD4-051A-603C88EF72A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0149" y="5845222"/>
                <a:ext cx="467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B0233B40-00AB-2E77-C813-2B74398E96B3}"/>
                  </a:ext>
                </a:extLst>
              </p14:cNvPr>
              <p14:cNvContentPartPr/>
              <p14:nvPr/>
            </p14:nvContentPartPr>
            <p14:xfrm>
              <a:off x="1541029" y="5954662"/>
              <a:ext cx="156240" cy="1044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B0233B40-00AB-2E77-C813-2B74398E96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32389" y="5946022"/>
                <a:ext cx="173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94D75FD5-6E2D-3EB2-A697-7C8728046196}"/>
                  </a:ext>
                </a:extLst>
              </p14:cNvPr>
              <p14:cNvContentPartPr/>
              <p14:nvPr/>
            </p14:nvContentPartPr>
            <p14:xfrm>
              <a:off x="1848109" y="5820742"/>
              <a:ext cx="148680" cy="1803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94D75FD5-6E2D-3EB2-A697-7C87280461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39469" y="5811742"/>
                <a:ext cx="166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34D68328-2BA8-6E56-0561-BA768762B3D5}"/>
                  </a:ext>
                </a:extLst>
              </p14:cNvPr>
              <p14:cNvContentPartPr/>
              <p14:nvPr/>
            </p14:nvContentPartPr>
            <p14:xfrm>
              <a:off x="1855309" y="5884102"/>
              <a:ext cx="110520" cy="12924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34D68328-2BA8-6E56-0561-BA768762B3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46669" y="5875102"/>
                <a:ext cx="128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364F227C-2C3D-AEB5-182C-1D7A96977035}"/>
                  </a:ext>
                </a:extLst>
              </p14:cNvPr>
              <p14:cNvContentPartPr/>
              <p14:nvPr/>
            </p14:nvContentPartPr>
            <p14:xfrm>
              <a:off x="1783309" y="5772502"/>
              <a:ext cx="195480" cy="183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364F227C-2C3D-AEB5-182C-1D7A969770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74669" y="5763862"/>
                <a:ext cx="213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7D0D2078-F8A7-C8BF-13D7-A6D3CC5758FE}"/>
                  </a:ext>
                </a:extLst>
              </p14:cNvPr>
              <p14:cNvContentPartPr/>
              <p14:nvPr/>
            </p14:nvContentPartPr>
            <p14:xfrm>
              <a:off x="2098669" y="5909302"/>
              <a:ext cx="42120" cy="648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7D0D2078-F8A7-C8BF-13D7-A6D3CC5758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90029" y="5900662"/>
                <a:ext cx="59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445445AD-3287-911F-9102-82BA4A0FBB84}"/>
                  </a:ext>
                </a:extLst>
              </p14:cNvPr>
              <p14:cNvContentPartPr/>
              <p14:nvPr/>
            </p14:nvContentPartPr>
            <p14:xfrm>
              <a:off x="2211709" y="5880502"/>
              <a:ext cx="115200" cy="558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445445AD-3287-911F-9102-82BA4A0FBB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02709" y="5871502"/>
                <a:ext cx="132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3C6FF113-54B4-93D4-4335-A38C12F6CE2B}"/>
                  </a:ext>
                </a:extLst>
              </p14:cNvPr>
              <p14:cNvContentPartPr/>
              <p14:nvPr/>
            </p14:nvContentPartPr>
            <p14:xfrm>
              <a:off x="2307829" y="5860342"/>
              <a:ext cx="46440" cy="21132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3C6FF113-54B4-93D4-4335-A38C12F6CE2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99189" y="5851702"/>
                <a:ext cx="64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00E28282-7169-22B9-8AC2-627CF624799C}"/>
                  </a:ext>
                </a:extLst>
              </p14:cNvPr>
              <p14:cNvContentPartPr/>
              <p14:nvPr/>
            </p14:nvContentPartPr>
            <p14:xfrm>
              <a:off x="2162389" y="5792302"/>
              <a:ext cx="180000" cy="3600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00E28282-7169-22B9-8AC2-627CF62479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53749" y="5783302"/>
                <a:ext cx="197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C295CE1-C2CC-399D-73A1-5285F00DBF8C}"/>
                  </a:ext>
                </a:extLst>
              </p14:cNvPr>
              <p14:cNvContentPartPr/>
              <p14:nvPr/>
            </p14:nvContentPartPr>
            <p14:xfrm>
              <a:off x="2819029" y="5867902"/>
              <a:ext cx="216360" cy="453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C295CE1-C2CC-399D-73A1-5285F00DBF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10389" y="5859262"/>
                <a:ext cx="234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9FFC1D5D-5A38-0A7A-30B8-49F0B4BCBB39}"/>
                  </a:ext>
                </a:extLst>
              </p14:cNvPr>
              <p14:cNvContentPartPr/>
              <p14:nvPr/>
            </p14:nvContentPartPr>
            <p14:xfrm>
              <a:off x="2832709" y="5967622"/>
              <a:ext cx="208440" cy="241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9FFC1D5D-5A38-0A7A-30B8-49F0B4BCBB3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23709" y="5958982"/>
                <a:ext cx="226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742B6EE-36F6-9CFA-8E4C-71215A505069}"/>
                  </a:ext>
                </a:extLst>
              </p14:cNvPr>
              <p14:cNvContentPartPr/>
              <p14:nvPr/>
            </p14:nvContentPartPr>
            <p14:xfrm>
              <a:off x="11567389" y="1195462"/>
              <a:ext cx="179280" cy="259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742B6EE-36F6-9CFA-8E4C-71215A50506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558389" y="1186822"/>
                <a:ext cx="196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50FEE94-D69C-D002-8918-38B58261C09F}"/>
                  </a:ext>
                </a:extLst>
              </p14:cNvPr>
              <p14:cNvContentPartPr/>
              <p14:nvPr/>
            </p14:nvContentPartPr>
            <p14:xfrm>
              <a:off x="11598349" y="1090342"/>
              <a:ext cx="239760" cy="398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50FEE94-D69C-D002-8918-38B58261C09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589349" y="1081342"/>
                <a:ext cx="2574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20FADFE-53B3-4E93-1959-688EF5A5AC9A}"/>
                  </a:ext>
                </a:extLst>
              </p14:cNvPr>
              <p14:cNvContentPartPr/>
              <p14:nvPr/>
            </p14:nvContentPartPr>
            <p14:xfrm>
              <a:off x="11460469" y="1066942"/>
              <a:ext cx="150480" cy="4089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20FADFE-53B3-4E93-1959-688EF5A5AC9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451469" y="1058302"/>
                <a:ext cx="1681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303F28A-F843-452C-120D-493927385669}"/>
                  </a:ext>
                </a:extLst>
              </p14:cNvPr>
              <p14:cNvContentPartPr/>
              <p14:nvPr/>
            </p14:nvContentPartPr>
            <p14:xfrm>
              <a:off x="1953949" y="2600542"/>
              <a:ext cx="160560" cy="414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303F28A-F843-452C-120D-49392738566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44949" y="2591542"/>
                <a:ext cx="178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D804659-19A3-2311-3D14-9A0CFFBEDFE2}"/>
                  </a:ext>
                </a:extLst>
              </p14:cNvPr>
              <p14:cNvContentPartPr/>
              <p14:nvPr/>
            </p14:nvContentPartPr>
            <p14:xfrm>
              <a:off x="2010829" y="1628542"/>
              <a:ext cx="149400" cy="14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D804659-19A3-2311-3D14-9A0CFFBEDF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01829" y="1619542"/>
                <a:ext cx="167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3F118C4-153E-E383-5A34-24DE608EE5AF}"/>
                  </a:ext>
                </a:extLst>
              </p14:cNvPr>
              <p14:cNvContentPartPr/>
              <p14:nvPr/>
            </p14:nvContentPartPr>
            <p14:xfrm>
              <a:off x="2301709" y="1528102"/>
              <a:ext cx="177840" cy="1371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3F118C4-153E-E383-5A34-24DE608EE5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93069" y="1519462"/>
                <a:ext cx="19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2F9D1BE-2376-149D-73B8-0D7C98E09F10}"/>
                  </a:ext>
                </a:extLst>
              </p14:cNvPr>
              <p14:cNvContentPartPr/>
              <p14:nvPr/>
            </p14:nvContentPartPr>
            <p14:xfrm>
              <a:off x="2552629" y="1493182"/>
              <a:ext cx="70560" cy="128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2F9D1BE-2376-149D-73B8-0D7C98E09F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43989" y="1484542"/>
                <a:ext cx="88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9BDB70E4-5C4A-6F5D-FD80-66D1FFAD5198}"/>
                  </a:ext>
                </a:extLst>
              </p14:cNvPr>
              <p14:cNvContentPartPr/>
              <p14:nvPr/>
            </p14:nvContentPartPr>
            <p14:xfrm>
              <a:off x="2514829" y="1505062"/>
              <a:ext cx="154080" cy="1512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9BDB70E4-5C4A-6F5D-FD80-66D1FFAD51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05829" y="1496422"/>
                <a:ext cx="171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53F0B35-889B-D569-EF3D-98CC7A91E321}"/>
                  </a:ext>
                </a:extLst>
              </p14:cNvPr>
              <p14:cNvContentPartPr/>
              <p14:nvPr/>
            </p14:nvContentPartPr>
            <p14:xfrm>
              <a:off x="2717149" y="1475542"/>
              <a:ext cx="67680" cy="245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53F0B35-889B-D569-EF3D-98CC7A91E32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08509" y="1466902"/>
                <a:ext cx="853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4D13230-540D-63F0-7DFE-70BB1D4BEDF3}"/>
                  </a:ext>
                </a:extLst>
              </p14:cNvPr>
              <p14:cNvContentPartPr/>
              <p14:nvPr/>
            </p14:nvContentPartPr>
            <p14:xfrm>
              <a:off x="2002909" y="1474462"/>
              <a:ext cx="163800" cy="3603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4D13230-540D-63F0-7DFE-70BB1D4BEDF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93909" y="1465822"/>
                <a:ext cx="1814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A3732C9-B6E1-C4E0-805A-2BFE78F2D18D}"/>
                  </a:ext>
                </a:extLst>
              </p14:cNvPr>
              <p14:cNvContentPartPr/>
              <p14:nvPr/>
            </p14:nvContentPartPr>
            <p14:xfrm>
              <a:off x="2876629" y="1433422"/>
              <a:ext cx="391680" cy="4132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A3732C9-B6E1-C4E0-805A-2BFE78F2D18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67629" y="1424422"/>
                <a:ext cx="4093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DB09F6D-4262-631F-691D-A115BA9AFA2A}"/>
                  </a:ext>
                </a:extLst>
              </p14:cNvPr>
              <p14:cNvContentPartPr/>
              <p14:nvPr/>
            </p14:nvContentPartPr>
            <p14:xfrm>
              <a:off x="2225389" y="1422262"/>
              <a:ext cx="230040" cy="3999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DB09F6D-4262-631F-691D-A115BA9AFA2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16389" y="1413262"/>
                <a:ext cx="247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14408D2-C16B-BF89-61E4-05B2C552C532}"/>
                  </a:ext>
                </a:extLst>
              </p14:cNvPr>
              <p14:cNvContentPartPr/>
              <p14:nvPr/>
            </p14:nvContentPartPr>
            <p14:xfrm>
              <a:off x="2366869" y="2535382"/>
              <a:ext cx="147960" cy="1339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14408D2-C16B-BF89-61E4-05B2C552C5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57869" y="2526742"/>
                <a:ext cx="1656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5FEC684-21DF-23A2-14DB-69D5019868DD}"/>
                  </a:ext>
                </a:extLst>
              </p14:cNvPr>
              <p14:cNvContentPartPr/>
              <p14:nvPr/>
            </p14:nvContentPartPr>
            <p14:xfrm>
              <a:off x="2559829" y="2361502"/>
              <a:ext cx="214920" cy="154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5FEC684-21DF-23A2-14DB-69D5019868D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50829" y="2352502"/>
                <a:ext cx="232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1483A968-91CE-618F-F3FC-1F368F2DEF28}"/>
                  </a:ext>
                </a:extLst>
              </p14:cNvPr>
              <p14:cNvContentPartPr/>
              <p14:nvPr/>
            </p14:nvContentPartPr>
            <p14:xfrm>
              <a:off x="2564869" y="2388502"/>
              <a:ext cx="214920" cy="4125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1483A968-91CE-618F-F3FC-1F368F2DEF2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56229" y="2379502"/>
                <a:ext cx="2325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B78A539-3A28-2F72-6B28-666EB87C2629}"/>
                  </a:ext>
                </a:extLst>
              </p14:cNvPr>
              <p14:cNvContentPartPr/>
              <p14:nvPr/>
            </p14:nvContentPartPr>
            <p14:xfrm>
              <a:off x="2864389" y="2535742"/>
              <a:ext cx="117360" cy="1054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B78A539-3A28-2F72-6B28-666EB87C262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55389" y="2526742"/>
                <a:ext cx="1350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5591810-F981-16B9-5FB2-AB5FD6033280}"/>
                  </a:ext>
                </a:extLst>
              </p14:cNvPr>
              <p14:cNvContentPartPr/>
              <p14:nvPr/>
            </p14:nvContentPartPr>
            <p14:xfrm>
              <a:off x="2829109" y="2501182"/>
              <a:ext cx="202320" cy="1789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5591810-F981-16B9-5FB2-AB5FD603328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20109" y="2492542"/>
                <a:ext cx="219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80D4B25-2C10-A8C9-7D1C-EA9B04DEB828}"/>
                  </a:ext>
                </a:extLst>
              </p14:cNvPr>
              <p14:cNvContentPartPr/>
              <p14:nvPr/>
            </p14:nvContentPartPr>
            <p14:xfrm>
              <a:off x="3034309" y="2461222"/>
              <a:ext cx="119520" cy="3045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80D4B25-2C10-A8C9-7D1C-EA9B04DEB82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25669" y="2452222"/>
                <a:ext cx="1371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9585797-B5F4-5474-3A26-5F9467CB4F9F}"/>
                  </a:ext>
                </a:extLst>
              </p14:cNvPr>
              <p14:cNvContentPartPr/>
              <p14:nvPr/>
            </p14:nvContentPartPr>
            <p14:xfrm>
              <a:off x="2509069" y="2956582"/>
              <a:ext cx="19800" cy="1148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9585797-B5F4-5474-3A26-5F9467CB4F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500429" y="2947582"/>
                <a:ext cx="37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D718DBA-E706-8E08-AAC6-A87CBF5A6752}"/>
                  </a:ext>
                </a:extLst>
              </p14:cNvPr>
              <p14:cNvContentPartPr/>
              <p14:nvPr/>
            </p14:nvContentPartPr>
            <p14:xfrm>
              <a:off x="2503309" y="2892142"/>
              <a:ext cx="2520" cy="79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D718DBA-E706-8E08-AAC6-A87CBF5A67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94669" y="2883142"/>
                <a:ext cx="20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A15397B-63AA-B3B5-F88C-D91E2F829897}"/>
                  </a:ext>
                </a:extLst>
              </p14:cNvPr>
              <p14:cNvContentPartPr/>
              <p14:nvPr/>
            </p14:nvContentPartPr>
            <p14:xfrm>
              <a:off x="2567029" y="2950822"/>
              <a:ext cx="148320" cy="1191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A15397B-63AA-B3B5-F88C-D91E2F82989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58029" y="2942182"/>
                <a:ext cx="165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D3B520F-8B25-C05C-00E8-B6F0EA2ADB0C}"/>
                  </a:ext>
                </a:extLst>
              </p14:cNvPr>
              <p14:cNvContentPartPr/>
              <p14:nvPr/>
            </p14:nvContentPartPr>
            <p14:xfrm>
              <a:off x="2753509" y="2956222"/>
              <a:ext cx="68040" cy="1375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D3B520F-8B25-C05C-00E8-B6F0EA2ADB0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44509" y="2947222"/>
                <a:ext cx="85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9E607D0-86B6-D820-D06E-B21420617FAF}"/>
                  </a:ext>
                </a:extLst>
              </p14:cNvPr>
              <p14:cNvContentPartPr/>
              <p14:nvPr/>
            </p14:nvContentPartPr>
            <p14:xfrm>
              <a:off x="2613109" y="2138302"/>
              <a:ext cx="123840" cy="828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9E607D0-86B6-D820-D06E-B21420617FA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04109" y="2129302"/>
                <a:ext cx="141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FF8AFC4A-2032-06DA-61B7-346B06112711}"/>
                  </a:ext>
                </a:extLst>
              </p14:cNvPr>
              <p14:cNvContentPartPr/>
              <p14:nvPr/>
            </p14:nvContentPartPr>
            <p14:xfrm>
              <a:off x="3414109" y="2592622"/>
              <a:ext cx="174600" cy="288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FF8AFC4A-2032-06DA-61B7-346B0611271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05469" y="2583622"/>
                <a:ext cx="192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4FC85F7-FA33-B2AF-8B1A-0C2A12CA42DE}"/>
                  </a:ext>
                </a:extLst>
              </p14:cNvPr>
              <p14:cNvContentPartPr/>
              <p14:nvPr/>
            </p14:nvContentPartPr>
            <p14:xfrm>
              <a:off x="2935309" y="1588222"/>
              <a:ext cx="210240" cy="183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4FC85F7-FA33-B2AF-8B1A-0C2A12CA42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926309" y="1579222"/>
                <a:ext cx="22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BF4E7EB-4E58-6084-5A67-B2F1A4801571}"/>
                  </a:ext>
                </a:extLst>
              </p14:cNvPr>
              <p14:cNvContentPartPr/>
              <p14:nvPr/>
            </p14:nvContentPartPr>
            <p14:xfrm>
              <a:off x="3209269" y="1372582"/>
              <a:ext cx="167400" cy="3078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BF4E7EB-4E58-6084-5A67-B2F1A480157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00629" y="1363942"/>
                <a:ext cx="1850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8CFC195-D7A0-7D33-AEF4-83B1BCA46C77}"/>
                  </a:ext>
                </a:extLst>
              </p14:cNvPr>
              <p14:cNvContentPartPr/>
              <p14:nvPr/>
            </p14:nvContentPartPr>
            <p14:xfrm>
              <a:off x="3477109" y="1432702"/>
              <a:ext cx="127440" cy="211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8CFC195-D7A0-7D33-AEF4-83B1BCA46C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68469" y="1424062"/>
                <a:ext cx="145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2AA117D-26A3-76E2-C770-D3FB1BF20925}"/>
                  </a:ext>
                </a:extLst>
              </p14:cNvPr>
              <p14:cNvContentPartPr/>
              <p14:nvPr/>
            </p14:nvContentPartPr>
            <p14:xfrm>
              <a:off x="3441109" y="1440622"/>
              <a:ext cx="201600" cy="184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2AA117D-26A3-76E2-C770-D3FB1BF2092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432109" y="1431622"/>
                <a:ext cx="219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5D469E0-DDF5-5F05-7739-CED0F7416F36}"/>
                  </a:ext>
                </a:extLst>
              </p14:cNvPr>
              <p14:cNvContentPartPr/>
              <p14:nvPr/>
            </p14:nvContentPartPr>
            <p14:xfrm>
              <a:off x="3648109" y="1596502"/>
              <a:ext cx="78120" cy="1364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5D469E0-DDF5-5F05-7739-CED0F7416F3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639469" y="1587502"/>
                <a:ext cx="95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7E0BAF8-F4BD-FF03-04CE-0ABEDB6330EC}"/>
                  </a:ext>
                </a:extLst>
              </p14:cNvPr>
              <p14:cNvContentPartPr/>
              <p14:nvPr/>
            </p14:nvContentPartPr>
            <p14:xfrm>
              <a:off x="3706789" y="1471222"/>
              <a:ext cx="4320" cy="36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7E0BAF8-F4BD-FF03-04CE-0ABEDB6330E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697789" y="1462222"/>
                <a:ext cx="219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5462996-76A3-7143-3024-91F227B1BC3F}"/>
                  </a:ext>
                </a:extLst>
              </p14:cNvPr>
              <p14:cNvContentPartPr/>
              <p14:nvPr/>
            </p14:nvContentPartPr>
            <p14:xfrm>
              <a:off x="3701749" y="1252342"/>
              <a:ext cx="139680" cy="189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5462996-76A3-7143-3024-91F227B1BC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692749" y="1243342"/>
                <a:ext cx="157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91942DD-70A1-A7C4-CC8E-C4AB72D00195}"/>
                  </a:ext>
                </a:extLst>
              </p14:cNvPr>
              <p14:cNvContentPartPr/>
              <p14:nvPr/>
            </p14:nvContentPartPr>
            <p14:xfrm>
              <a:off x="3829549" y="1229302"/>
              <a:ext cx="223920" cy="6397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91942DD-70A1-A7C4-CC8E-C4AB72D0019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0549" y="1220662"/>
                <a:ext cx="24156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09B8EED-54FB-BE18-C3F1-A233E162F1FD}"/>
                  </a:ext>
                </a:extLst>
              </p14:cNvPr>
              <p14:cNvContentPartPr/>
              <p14:nvPr/>
            </p14:nvContentPartPr>
            <p14:xfrm>
              <a:off x="4195309" y="1477702"/>
              <a:ext cx="190080" cy="14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09B8EED-54FB-BE18-C3F1-A233E162F1F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186669" y="1469062"/>
                <a:ext cx="207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E0C8723-9BBB-23AF-8593-C329DAF27306}"/>
                  </a:ext>
                </a:extLst>
              </p14:cNvPr>
              <p14:cNvContentPartPr/>
              <p14:nvPr/>
            </p14:nvContentPartPr>
            <p14:xfrm>
              <a:off x="4172629" y="1572742"/>
              <a:ext cx="209160" cy="540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E0C8723-9BBB-23AF-8593-C329DAF2730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63989" y="1563742"/>
                <a:ext cx="22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02DF32D-92C5-09EB-3F4E-DD074A95B10B}"/>
                  </a:ext>
                </a:extLst>
              </p14:cNvPr>
              <p14:cNvContentPartPr/>
              <p14:nvPr/>
            </p14:nvContentPartPr>
            <p14:xfrm>
              <a:off x="4533349" y="1408582"/>
              <a:ext cx="237240" cy="2217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02DF32D-92C5-09EB-3F4E-DD074A95B1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24709" y="1399942"/>
                <a:ext cx="254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6A13D3C4-BC3A-DB33-3915-AC3735075D3C}"/>
                  </a:ext>
                </a:extLst>
              </p14:cNvPr>
              <p14:cNvContentPartPr/>
              <p14:nvPr/>
            </p14:nvContentPartPr>
            <p14:xfrm>
              <a:off x="3163189" y="1260622"/>
              <a:ext cx="308520" cy="5565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6A13D3C4-BC3A-DB33-3915-AC3735075D3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54189" y="1251982"/>
                <a:ext cx="3261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034A16F-50C9-51F9-E8FC-3B1DAFDB4BC0}"/>
                  </a:ext>
                </a:extLst>
              </p14:cNvPr>
              <p14:cNvContentPartPr/>
              <p14:nvPr/>
            </p14:nvContentPartPr>
            <p14:xfrm>
              <a:off x="8461309" y="2080342"/>
              <a:ext cx="1606680" cy="439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034A16F-50C9-51F9-E8FC-3B1DAFDB4BC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52669" y="2071342"/>
                <a:ext cx="16243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669AF54-6AA3-A068-3D52-AB3E5B468278}"/>
                  </a:ext>
                </a:extLst>
              </p14:cNvPr>
              <p14:cNvContentPartPr/>
              <p14:nvPr/>
            </p14:nvContentPartPr>
            <p14:xfrm>
              <a:off x="10089229" y="2124622"/>
              <a:ext cx="1019880" cy="394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669AF54-6AA3-A068-3D52-AB3E5B46827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080229" y="2115982"/>
                <a:ext cx="10375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863C6F5-D2AD-00DB-613A-A3FE0EBAD9A2}"/>
                  </a:ext>
                </a:extLst>
              </p14:cNvPr>
              <p14:cNvContentPartPr/>
              <p14:nvPr/>
            </p14:nvContentPartPr>
            <p14:xfrm>
              <a:off x="8743549" y="1452502"/>
              <a:ext cx="771120" cy="667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863C6F5-D2AD-00DB-613A-A3FE0EBAD9A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734549" y="1443502"/>
                <a:ext cx="78876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7280BAD-941D-02F6-F553-9AB8F2430C5E}"/>
                  </a:ext>
                </a:extLst>
              </p14:cNvPr>
              <p14:cNvContentPartPr/>
              <p14:nvPr/>
            </p14:nvContentPartPr>
            <p14:xfrm>
              <a:off x="8973949" y="1295542"/>
              <a:ext cx="994320" cy="317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7280BAD-941D-02F6-F553-9AB8F2430C5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64949" y="1286902"/>
                <a:ext cx="10119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A8E4D1-B94D-A56D-FC17-E8E6A9D24D81}"/>
                  </a:ext>
                </a:extLst>
              </p14:cNvPr>
              <p14:cNvContentPartPr/>
              <p14:nvPr/>
            </p14:nvContentPartPr>
            <p14:xfrm>
              <a:off x="9829309" y="1402462"/>
              <a:ext cx="231120" cy="2602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A8E4D1-B94D-A56D-FC17-E8E6A9D24D8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20669" y="1393462"/>
                <a:ext cx="2487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864A17FE-1EBA-3511-9819-73013CE7E43F}"/>
                  </a:ext>
                </a:extLst>
              </p14:cNvPr>
              <p14:cNvContentPartPr/>
              <p14:nvPr/>
            </p14:nvContentPartPr>
            <p14:xfrm>
              <a:off x="9882229" y="1658062"/>
              <a:ext cx="395280" cy="318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864A17FE-1EBA-3511-9819-73013CE7E4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873589" y="1649062"/>
                <a:ext cx="4129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BB197C4-1260-767C-6ABF-0FCB49A77DB0}"/>
                  </a:ext>
                </a:extLst>
              </p14:cNvPr>
              <p14:cNvContentPartPr/>
              <p14:nvPr/>
            </p14:nvContentPartPr>
            <p14:xfrm>
              <a:off x="8797549" y="1615222"/>
              <a:ext cx="362520" cy="374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BB197C4-1260-767C-6ABF-0FCB49A77DB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788549" y="1606582"/>
                <a:ext cx="3801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B1DF58ED-FD56-03ED-8B05-DA1419B4ABE3}"/>
                  </a:ext>
                </a:extLst>
              </p14:cNvPr>
              <p14:cNvContentPartPr/>
              <p14:nvPr/>
            </p14:nvContentPartPr>
            <p14:xfrm>
              <a:off x="8802589" y="1614502"/>
              <a:ext cx="371520" cy="401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B1DF58ED-FD56-03ED-8B05-DA1419B4ABE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93589" y="1605862"/>
                <a:ext cx="3891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4752D21-6950-9E73-52AA-C601FC5F5A08}"/>
                  </a:ext>
                </a:extLst>
              </p14:cNvPr>
              <p14:cNvContentPartPr/>
              <p14:nvPr/>
            </p14:nvContentPartPr>
            <p14:xfrm>
              <a:off x="10453189" y="1596502"/>
              <a:ext cx="493200" cy="4910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4752D21-6950-9E73-52AA-C601FC5F5A0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444549" y="1587502"/>
                <a:ext cx="5108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7F5BF44-4B5A-E31C-8398-AA08BD723DEC}"/>
                  </a:ext>
                </a:extLst>
              </p14:cNvPr>
              <p14:cNvContentPartPr/>
              <p14:nvPr/>
            </p14:nvContentPartPr>
            <p14:xfrm>
              <a:off x="6919069" y="2588302"/>
              <a:ext cx="124560" cy="1918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7F5BF44-4B5A-E31C-8398-AA08BD723DE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910069" y="2579662"/>
                <a:ext cx="142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AD4ED91-A884-3E15-D4AA-134C93086B6F}"/>
                  </a:ext>
                </a:extLst>
              </p14:cNvPr>
              <p14:cNvContentPartPr/>
              <p14:nvPr/>
            </p14:nvContentPartPr>
            <p14:xfrm>
              <a:off x="7124989" y="2667502"/>
              <a:ext cx="287280" cy="975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AD4ED91-A884-3E15-D4AA-134C93086B6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15989" y="2658862"/>
                <a:ext cx="304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1A6F4550-1966-05D3-57FD-84BAEED79438}"/>
                  </a:ext>
                </a:extLst>
              </p14:cNvPr>
              <p14:cNvContentPartPr/>
              <p14:nvPr/>
            </p14:nvContentPartPr>
            <p14:xfrm>
              <a:off x="7373749" y="2557702"/>
              <a:ext cx="21960" cy="280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1A6F4550-1966-05D3-57FD-84BAEED794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365109" y="2548702"/>
                <a:ext cx="39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F9A93B8B-5295-2EB2-3884-7087A30828B8}"/>
                  </a:ext>
                </a:extLst>
              </p14:cNvPr>
              <p14:cNvContentPartPr/>
              <p14:nvPr/>
            </p14:nvContentPartPr>
            <p14:xfrm>
              <a:off x="7515229" y="2627182"/>
              <a:ext cx="278640" cy="1476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F9A93B8B-5295-2EB2-3884-7087A30828B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506589" y="2618542"/>
                <a:ext cx="296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E53C128C-912E-F6C4-B2E4-CFA6AC4CE7CA}"/>
                  </a:ext>
                </a:extLst>
              </p14:cNvPr>
              <p14:cNvContentPartPr/>
              <p14:nvPr/>
            </p14:nvContentPartPr>
            <p14:xfrm>
              <a:off x="8181949" y="2654182"/>
              <a:ext cx="162720" cy="1404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E53C128C-912E-F6C4-B2E4-CFA6AC4CE7C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172949" y="2645182"/>
                <a:ext cx="180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E2D6734-B9A8-9B4D-931E-2B4436983D75}"/>
                  </a:ext>
                </a:extLst>
              </p14:cNvPr>
              <p14:cNvContentPartPr/>
              <p14:nvPr/>
            </p14:nvContentPartPr>
            <p14:xfrm>
              <a:off x="8288509" y="2594782"/>
              <a:ext cx="182880" cy="2671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E2D6734-B9A8-9B4D-931E-2B4436983D7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279869" y="2586142"/>
                <a:ext cx="200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1B86983-B452-EB50-FBCF-ED49459D1330}"/>
                  </a:ext>
                </a:extLst>
              </p14:cNvPr>
              <p14:cNvContentPartPr/>
              <p14:nvPr/>
            </p14:nvContentPartPr>
            <p14:xfrm>
              <a:off x="8112109" y="2580382"/>
              <a:ext cx="114480" cy="2113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1B86983-B452-EB50-FBCF-ED49459D133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103469" y="2571382"/>
                <a:ext cx="132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686B7E4E-4034-DA9A-75A9-E02811736CF2}"/>
                  </a:ext>
                </a:extLst>
              </p14:cNvPr>
              <p14:cNvContentPartPr/>
              <p14:nvPr/>
            </p14:nvContentPartPr>
            <p14:xfrm>
              <a:off x="8914189" y="2792422"/>
              <a:ext cx="182160" cy="525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686B7E4E-4034-DA9A-75A9-E02811736CF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905189" y="2783782"/>
                <a:ext cx="199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51263D48-D258-DFA9-C457-6CC4CCCF7073}"/>
                  </a:ext>
                </a:extLst>
              </p14:cNvPr>
              <p14:cNvContentPartPr/>
              <p14:nvPr/>
            </p14:nvContentPartPr>
            <p14:xfrm>
              <a:off x="9067189" y="2776582"/>
              <a:ext cx="101520" cy="2455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51263D48-D258-DFA9-C457-6CC4CCCF707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58549" y="2767582"/>
                <a:ext cx="119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D3723A61-2912-1B6E-0D5B-159A2AFDB0C4}"/>
                  </a:ext>
                </a:extLst>
              </p14:cNvPr>
              <p14:cNvContentPartPr/>
              <p14:nvPr/>
            </p14:nvContentPartPr>
            <p14:xfrm>
              <a:off x="8892229" y="2649502"/>
              <a:ext cx="275400" cy="58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D3723A61-2912-1B6E-0D5B-159A2AFDB0C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883589" y="2640862"/>
                <a:ext cx="293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63B8194-9AB4-B98F-A071-89D98FFFB58B}"/>
                  </a:ext>
                </a:extLst>
              </p14:cNvPr>
              <p14:cNvContentPartPr/>
              <p14:nvPr/>
            </p14:nvContentPartPr>
            <p14:xfrm>
              <a:off x="9471469" y="2845702"/>
              <a:ext cx="190080" cy="208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63B8194-9AB4-B98F-A071-89D98FFFB58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462469" y="2836702"/>
                <a:ext cx="207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549C381-CB84-8E1D-D77E-303B0F171E81}"/>
                  </a:ext>
                </a:extLst>
              </p14:cNvPr>
              <p14:cNvContentPartPr/>
              <p14:nvPr/>
            </p14:nvContentPartPr>
            <p14:xfrm>
              <a:off x="9464989" y="2907982"/>
              <a:ext cx="251640" cy="673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549C381-CB84-8E1D-D77E-303B0F171E8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456349" y="2899342"/>
                <a:ext cx="269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A78C165E-DE0E-3AE7-2173-A7E11EA4202F}"/>
                  </a:ext>
                </a:extLst>
              </p14:cNvPr>
              <p14:cNvContentPartPr/>
              <p14:nvPr/>
            </p14:nvContentPartPr>
            <p14:xfrm>
              <a:off x="9827869" y="2798902"/>
              <a:ext cx="205200" cy="1292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A78C165E-DE0E-3AE7-2173-A7E11EA4202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818869" y="2789902"/>
                <a:ext cx="222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E7C776D-B1FF-E933-DA15-54AE87686A7A}"/>
                  </a:ext>
                </a:extLst>
              </p14:cNvPr>
              <p14:cNvContentPartPr/>
              <p14:nvPr/>
            </p14:nvContentPartPr>
            <p14:xfrm>
              <a:off x="10267429" y="2798182"/>
              <a:ext cx="56520" cy="14940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E7C776D-B1FF-E933-DA15-54AE87686A7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258789" y="2789182"/>
                <a:ext cx="74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D478E0A-C28C-E3A5-7A3A-304F65A4048D}"/>
                  </a:ext>
                </a:extLst>
              </p14:cNvPr>
              <p14:cNvContentPartPr/>
              <p14:nvPr/>
            </p14:nvContentPartPr>
            <p14:xfrm>
              <a:off x="10225309" y="2851822"/>
              <a:ext cx="191160" cy="399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D478E0A-C28C-E3A5-7A3A-304F65A4048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216309" y="2842822"/>
                <a:ext cx="208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5621BEB-CFC1-CAD8-73D8-02C6325D44F0}"/>
                  </a:ext>
                </a:extLst>
              </p14:cNvPr>
              <p14:cNvContentPartPr/>
              <p14:nvPr/>
            </p14:nvContentPartPr>
            <p14:xfrm>
              <a:off x="10611949" y="2607382"/>
              <a:ext cx="176040" cy="2516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5621BEB-CFC1-CAD8-73D8-02C6325D44F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603309" y="2598382"/>
                <a:ext cx="193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ED41CE1-5D2E-E0B6-0509-EC0DA5AB4C52}"/>
                  </a:ext>
                </a:extLst>
              </p14:cNvPr>
              <p14:cNvContentPartPr/>
              <p14:nvPr/>
            </p14:nvContentPartPr>
            <p14:xfrm>
              <a:off x="10914349" y="2649502"/>
              <a:ext cx="200880" cy="1854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ED41CE1-5D2E-E0B6-0509-EC0DA5AB4C5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905709" y="2640502"/>
                <a:ext cx="218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B5FED48-1B58-EE27-9C54-1C81E29B6115}"/>
                  </a:ext>
                </a:extLst>
              </p14:cNvPr>
              <p14:cNvContentPartPr/>
              <p14:nvPr/>
            </p14:nvContentPartPr>
            <p14:xfrm>
              <a:off x="10933789" y="2686582"/>
              <a:ext cx="156600" cy="128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B5FED48-1B58-EE27-9C54-1C81E29B611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924789" y="2677942"/>
                <a:ext cx="1742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401C419-D19F-CE32-46FB-ABA3AD4D818E}"/>
                  </a:ext>
                </a:extLst>
              </p14:cNvPr>
              <p14:cNvContentPartPr/>
              <p14:nvPr/>
            </p14:nvContentPartPr>
            <p14:xfrm>
              <a:off x="10879789" y="2576422"/>
              <a:ext cx="270360" cy="259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401C419-D19F-CE32-46FB-ABA3AD4D818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70789" y="2567422"/>
                <a:ext cx="288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B4762B6-8139-AB79-6885-07C7C84666BC}"/>
                  </a:ext>
                </a:extLst>
              </p14:cNvPr>
              <p14:cNvContentPartPr/>
              <p14:nvPr/>
            </p14:nvContentPartPr>
            <p14:xfrm>
              <a:off x="8761909" y="2562022"/>
              <a:ext cx="505800" cy="5763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B4762B6-8139-AB79-6885-07C7C84666B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753269" y="2553022"/>
                <a:ext cx="52344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F1EBEA5-09BE-BE7E-7966-0398011D9E60}"/>
                  </a:ext>
                </a:extLst>
              </p14:cNvPr>
              <p14:cNvContentPartPr/>
              <p14:nvPr/>
            </p14:nvContentPartPr>
            <p14:xfrm>
              <a:off x="10824709" y="2420902"/>
              <a:ext cx="385560" cy="5515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F1EBEA5-09BE-BE7E-7966-0398011D9E6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816069" y="2412262"/>
                <a:ext cx="4032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793ACA6-2933-7045-8D30-5124AF5CA212}"/>
                  </a:ext>
                </a:extLst>
              </p14:cNvPr>
              <p14:cNvContentPartPr/>
              <p14:nvPr/>
            </p14:nvContentPartPr>
            <p14:xfrm>
              <a:off x="8771269" y="3513862"/>
              <a:ext cx="189720" cy="180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793ACA6-2933-7045-8D30-5124AF5CA21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762269" y="3504862"/>
                <a:ext cx="2073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1D2F01E-9DEA-FF5D-3E86-BCF501B1F7CF}"/>
                  </a:ext>
                </a:extLst>
              </p14:cNvPr>
              <p14:cNvContentPartPr/>
              <p14:nvPr/>
            </p14:nvContentPartPr>
            <p14:xfrm>
              <a:off x="8769469" y="3584782"/>
              <a:ext cx="228600" cy="583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1D2F01E-9DEA-FF5D-3E86-BCF501B1F7C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760829" y="3576142"/>
                <a:ext cx="246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71B203D-F454-F6B7-4B37-4B98D175847D}"/>
                  </a:ext>
                </a:extLst>
              </p14:cNvPr>
              <p14:cNvContentPartPr/>
              <p14:nvPr/>
            </p14:nvContentPartPr>
            <p14:xfrm>
              <a:off x="9010669" y="3467422"/>
              <a:ext cx="127080" cy="2124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71B203D-F454-F6B7-4B37-4B98D175847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001669" y="3458782"/>
                <a:ext cx="1447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4C25DE9-1C8E-E0AA-CE3C-07D3EDD33DF0}"/>
                  </a:ext>
                </a:extLst>
              </p14:cNvPr>
              <p14:cNvContentPartPr/>
              <p14:nvPr/>
            </p14:nvContentPartPr>
            <p14:xfrm>
              <a:off x="9356629" y="3463822"/>
              <a:ext cx="227880" cy="1224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4C25DE9-1C8E-E0AA-CE3C-07D3EDD33DF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347989" y="3454822"/>
                <a:ext cx="245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C0A0383-8FF6-8689-F103-B6B6D5993506}"/>
                  </a:ext>
                </a:extLst>
              </p14:cNvPr>
              <p14:cNvContentPartPr/>
              <p14:nvPr/>
            </p14:nvContentPartPr>
            <p14:xfrm>
              <a:off x="9787549" y="3456622"/>
              <a:ext cx="264960" cy="169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C0A0383-8FF6-8689-F103-B6B6D599350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778909" y="3447622"/>
                <a:ext cx="282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8F23BAC-AF0E-0A98-DAF8-8F552E734187}"/>
                  </a:ext>
                </a:extLst>
              </p14:cNvPr>
              <p14:cNvContentPartPr/>
              <p14:nvPr/>
            </p14:nvContentPartPr>
            <p14:xfrm>
              <a:off x="9843349" y="3514222"/>
              <a:ext cx="203040" cy="21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8F23BAC-AF0E-0A98-DAF8-8F552E73418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834349" y="3505582"/>
                <a:ext cx="220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4C6E583-FE1E-0F6F-1205-41BC883A39E1}"/>
                  </a:ext>
                </a:extLst>
              </p14:cNvPr>
              <p14:cNvContentPartPr/>
              <p14:nvPr/>
            </p14:nvContentPartPr>
            <p14:xfrm>
              <a:off x="10310269" y="3395422"/>
              <a:ext cx="175320" cy="810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4C6E583-FE1E-0F6F-1205-41BC883A39E1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301629" y="3386782"/>
                <a:ext cx="192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AB3F3DD-E092-6CA3-BCA9-36F6F068B538}"/>
                  </a:ext>
                </a:extLst>
              </p14:cNvPr>
              <p14:cNvContentPartPr/>
              <p14:nvPr/>
            </p14:nvContentPartPr>
            <p14:xfrm>
              <a:off x="10388749" y="3373462"/>
              <a:ext cx="140040" cy="3074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AB3F3DD-E092-6CA3-BCA9-36F6F068B53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379749" y="3364462"/>
                <a:ext cx="157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25BD3CAF-F1EE-5B77-5B78-E5CF28A1AFAB}"/>
                  </a:ext>
                </a:extLst>
              </p14:cNvPr>
              <p14:cNvContentPartPr/>
              <p14:nvPr/>
            </p14:nvContentPartPr>
            <p14:xfrm>
              <a:off x="10263469" y="3287422"/>
              <a:ext cx="248040" cy="190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5BD3CAF-F1EE-5B77-5B78-E5CF28A1AFA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254469" y="3278422"/>
                <a:ext cx="265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3366555-1EF1-3BA0-2C6B-9EFB370EFD67}"/>
                  </a:ext>
                </a:extLst>
              </p14:cNvPr>
              <p14:cNvContentPartPr/>
              <p14:nvPr/>
            </p14:nvContentPartPr>
            <p14:xfrm>
              <a:off x="10672429" y="3374542"/>
              <a:ext cx="216000" cy="75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3366555-1EF1-3BA0-2C6B-9EFB370EFD6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663789" y="3365542"/>
                <a:ext cx="233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042026F-7195-6DE4-FD96-7A27785ADBA0}"/>
                  </a:ext>
                </a:extLst>
              </p14:cNvPr>
              <p14:cNvContentPartPr/>
              <p14:nvPr/>
            </p14:nvContentPartPr>
            <p14:xfrm>
              <a:off x="10966189" y="3184462"/>
              <a:ext cx="187560" cy="2862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042026F-7195-6DE4-FD96-7A27785ADBA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957189" y="3175822"/>
                <a:ext cx="2052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ECE11AE-CCAF-9102-96D4-D1BF76AA953E}"/>
                  </a:ext>
                </a:extLst>
              </p14:cNvPr>
              <p14:cNvContentPartPr/>
              <p14:nvPr/>
            </p14:nvContentPartPr>
            <p14:xfrm>
              <a:off x="11286589" y="3270502"/>
              <a:ext cx="178200" cy="1926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ECE11AE-CCAF-9102-96D4-D1BF76AA953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277949" y="3261502"/>
                <a:ext cx="1958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0692AAE-E2C8-6292-DE82-A538AAD8EAA8}"/>
                  </a:ext>
                </a:extLst>
              </p14:cNvPr>
              <p14:cNvContentPartPr/>
              <p14:nvPr/>
            </p14:nvContentPartPr>
            <p14:xfrm>
              <a:off x="11343829" y="3289942"/>
              <a:ext cx="152640" cy="1360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0692AAE-E2C8-6292-DE82-A538AAD8EAA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334829" y="3280942"/>
                <a:ext cx="170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C196EB7-387A-D034-0325-4954480E63F0}"/>
                  </a:ext>
                </a:extLst>
              </p14:cNvPr>
              <p14:cNvContentPartPr/>
              <p14:nvPr/>
            </p14:nvContentPartPr>
            <p14:xfrm>
              <a:off x="11289109" y="3208942"/>
              <a:ext cx="265680" cy="396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C196EB7-387A-D034-0325-4954480E63F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280469" y="3199942"/>
                <a:ext cx="283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582631D-E931-F9BC-EA44-FCE0478F19C4}"/>
                  </a:ext>
                </a:extLst>
              </p14:cNvPr>
              <p14:cNvContentPartPr/>
              <p14:nvPr/>
            </p14:nvContentPartPr>
            <p14:xfrm>
              <a:off x="9319189" y="3037582"/>
              <a:ext cx="2111400" cy="8085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582631D-E931-F9BC-EA44-FCE0478F19C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310189" y="3028942"/>
                <a:ext cx="212904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29B84501-D40B-3BFF-6556-510969A21C45}"/>
                  </a:ext>
                </a:extLst>
              </p14:cNvPr>
              <p14:cNvContentPartPr/>
              <p14:nvPr/>
            </p14:nvContentPartPr>
            <p14:xfrm>
              <a:off x="2375509" y="1847062"/>
              <a:ext cx="7119360" cy="16257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29B84501-D40B-3BFF-6556-510969A21C4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366509" y="1838062"/>
                <a:ext cx="7137000" cy="16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E42CF1B3-B3F7-2FEB-C403-9FD1EE351661}"/>
                  </a:ext>
                </a:extLst>
              </p14:cNvPr>
              <p14:cNvContentPartPr/>
              <p14:nvPr/>
            </p14:nvContentPartPr>
            <p14:xfrm>
              <a:off x="2282629" y="2137222"/>
              <a:ext cx="284760" cy="3211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E42CF1B3-B3F7-2FEB-C403-9FD1EE35166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273629" y="2128222"/>
                <a:ext cx="3024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B27564D-A5D5-0A22-DE52-60978C97C4DB}"/>
                  </a:ext>
                </a:extLst>
              </p14:cNvPr>
              <p14:cNvContentPartPr/>
              <p14:nvPr/>
            </p14:nvContentPartPr>
            <p14:xfrm>
              <a:off x="161509" y="1652302"/>
              <a:ext cx="176760" cy="22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B27564D-A5D5-0A22-DE52-60978C97C4D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52509" y="1643302"/>
                <a:ext cx="194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AC131A7-F13D-AB7C-647A-FF3750E0553F}"/>
                  </a:ext>
                </a:extLst>
              </p14:cNvPr>
              <p14:cNvContentPartPr/>
              <p14:nvPr/>
            </p14:nvContentPartPr>
            <p14:xfrm>
              <a:off x="183469" y="1735822"/>
              <a:ext cx="156240" cy="468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AC131A7-F13D-AB7C-647A-FF3750E0553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74829" y="1726822"/>
                <a:ext cx="173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1879D44-E26C-956F-CF6B-3899F47CDC27}"/>
                  </a:ext>
                </a:extLst>
              </p14:cNvPr>
              <p14:cNvContentPartPr/>
              <p14:nvPr/>
            </p14:nvContentPartPr>
            <p14:xfrm>
              <a:off x="324949" y="1556902"/>
              <a:ext cx="178200" cy="296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1879D44-E26C-956F-CF6B-3899F47CDC2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16309" y="1547902"/>
                <a:ext cx="195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F501F06-A616-47A8-5A3D-8E86CBA0749F}"/>
                  </a:ext>
                </a:extLst>
              </p14:cNvPr>
              <p14:cNvContentPartPr/>
              <p14:nvPr/>
            </p14:nvContentPartPr>
            <p14:xfrm>
              <a:off x="372469" y="1199062"/>
              <a:ext cx="96840" cy="279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F501F06-A616-47A8-5A3D-8E86CBA0749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63469" y="1190422"/>
                <a:ext cx="114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64EEB3-4B8C-358C-62B9-D12450BFDA6B}"/>
                  </a:ext>
                </a:extLst>
              </p14:cNvPr>
              <p14:cNvContentPartPr/>
              <p14:nvPr/>
            </p14:nvContentPartPr>
            <p14:xfrm>
              <a:off x="244309" y="1228942"/>
              <a:ext cx="112320" cy="190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64EEB3-4B8C-358C-62B9-D12450BFDA6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35669" y="1220302"/>
                <a:ext cx="129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6CE229C-E953-D2B0-FDEE-AE0E428F6AB8}"/>
                  </a:ext>
                </a:extLst>
              </p14:cNvPr>
              <p14:cNvContentPartPr/>
              <p14:nvPr/>
            </p14:nvContentPartPr>
            <p14:xfrm>
              <a:off x="164749" y="1168822"/>
              <a:ext cx="94320" cy="356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6CE229C-E953-D2B0-FDEE-AE0E428F6AB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55749" y="1160182"/>
                <a:ext cx="1119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DCA75D5-0FF7-66DB-57E9-244B3D51E5F2}"/>
                  </a:ext>
                </a:extLst>
              </p14:cNvPr>
              <p14:cNvContentPartPr/>
              <p14:nvPr/>
            </p14:nvContentPartPr>
            <p14:xfrm>
              <a:off x="730309" y="1485622"/>
              <a:ext cx="190080" cy="39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DCA75D5-0FF7-66DB-57E9-244B3D51E5F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21669" y="1476622"/>
                <a:ext cx="207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1AD5109-E656-4711-B916-469E6BDE5581}"/>
                  </a:ext>
                </a:extLst>
              </p14:cNvPr>
              <p14:cNvContentPartPr/>
              <p14:nvPr/>
            </p14:nvContentPartPr>
            <p14:xfrm>
              <a:off x="724189" y="1539982"/>
              <a:ext cx="155880" cy="2610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1AD5109-E656-4711-B916-469E6BDE558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15549" y="1530982"/>
                <a:ext cx="1735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7489A4A-5D35-2844-DF58-4079CA655DE7}"/>
                  </a:ext>
                </a:extLst>
              </p14:cNvPr>
              <p14:cNvContentPartPr/>
              <p14:nvPr/>
            </p14:nvContentPartPr>
            <p14:xfrm>
              <a:off x="666949" y="1919062"/>
              <a:ext cx="39600" cy="137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7489A4A-5D35-2844-DF58-4079CA655DE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8309" y="1910062"/>
                <a:ext cx="57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F0DF85D-31F9-0C7C-56F0-D43A10FFD5D6}"/>
                  </a:ext>
                </a:extLst>
              </p14:cNvPr>
              <p14:cNvContentPartPr/>
              <p14:nvPr/>
            </p14:nvContentPartPr>
            <p14:xfrm>
              <a:off x="665509" y="1878742"/>
              <a:ext cx="7920" cy="5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F0DF85D-31F9-0C7C-56F0-D43A10FFD5D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56869" y="1869742"/>
                <a:ext cx="25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A45DBD3-D45C-2E1A-3489-60F282F61062}"/>
                  </a:ext>
                </a:extLst>
              </p14:cNvPr>
              <p14:cNvContentPartPr/>
              <p14:nvPr/>
            </p14:nvContentPartPr>
            <p14:xfrm>
              <a:off x="733189" y="1979902"/>
              <a:ext cx="112320" cy="1238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A45DBD3-D45C-2E1A-3489-60F282F6106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24189" y="1970902"/>
                <a:ext cx="129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E214B15-CE93-2BC1-5F79-D9F2D40548EF}"/>
                  </a:ext>
                </a:extLst>
              </p14:cNvPr>
              <p14:cNvContentPartPr/>
              <p14:nvPr/>
            </p14:nvContentPartPr>
            <p14:xfrm>
              <a:off x="902749" y="1946422"/>
              <a:ext cx="72720" cy="140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E214B15-CE93-2BC1-5F79-D9F2D40548E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94109" y="1937782"/>
                <a:ext cx="90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2FB9A55-12B2-FCF6-F476-E01E1DAAB03F}"/>
                  </a:ext>
                </a:extLst>
              </p14:cNvPr>
              <p14:cNvContentPartPr/>
              <p14:nvPr/>
            </p14:nvContentPartPr>
            <p14:xfrm>
              <a:off x="755149" y="1288702"/>
              <a:ext cx="89280" cy="108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2FB9A55-12B2-FCF6-F476-E01E1DAAB03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46509" y="1280062"/>
                <a:ext cx="106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FF0D333-A4CF-0E0B-B073-DE10E4127DF2}"/>
                  </a:ext>
                </a:extLst>
              </p14:cNvPr>
              <p14:cNvContentPartPr/>
              <p14:nvPr/>
            </p14:nvContentPartPr>
            <p14:xfrm>
              <a:off x="1046749" y="1410022"/>
              <a:ext cx="133560" cy="3625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FF0D333-A4CF-0E0B-B073-DE10E4127DF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37749" y="1401382"/>
                <a:ext cx="1512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EBB6356-A2CD-0031-78D4-D44AEF0C0F59}"/>
                  </a:ext>
                </a:extLst>
              </p14:cNvPr>
              <p14:cNvContentPartPr/>
              <p14:nvPr/>
            </p14:nvContentPartPr>
            <p14:xfrm>
              <a:off x="1252669" y="1527742"/>
              <a:ext cx="81000" cy="1702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EBB6356-A2CD-0031-78D4-D44AEF0C0F5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244029" y="1519102"/>
                <a:ext cx="98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22D5D6D-A781-58DB-1740-7B3FC5D55D27}"/>
                  </a:ext>
                </a:extLst>
              </p14:cNvPr>
              <p14:cNvContentPartPr/>
              <p14:nvPr/>
            </p14:nvContentPartPr>
            <p14:xfrm>
              <a:off x="1203709" y="1556182"/>
              <a:ext cx="195480" cy="1159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22D5D6D-A781-58DB-1740-7B3FC5D55D2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94709" y="1547542"/>
                <a:ext cx="213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8A57EF3-08F8-AEAC-1887-0AB3C97178AD}"/>
                  </a:ext>
                </a:extLst>
              </p14:cNvPr>
              <p14:cNvContentPartPr/>
              <p14:nvPr/>
            </p14:nvContentPartPr>
            <p14:xfrm>
              <a:off x="1413589" y="1546462"/>
              <a:ext cx="58680" cy="2314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8A57EF3-08F8-AEAC-1887-0AB3C97178A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404949" y="1537462"/>
                <a:ext cx="76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329ABFA-FCDA-B1DE-EEF1-4E6F845111EB}"/>
                  </a:ext>
                </a:extLst>
              </p14:cNvPr>
              <p14:cNvContentPartPr/>
              <p14:nvPr/>
            </p14:nvContentPartPr>
            <p14:xfrm>
              <a:off x="1595389" y="1534942"/>
              <a:ext cx="90720" cy="874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329ABFA-FCDA-B1DE-EEF1-4E6F845111E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586389" y="1526302"/>
                <a:ext cx="108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464B00F-708E-8D59-2E35-5C9B4E90AEAC}"/>
                  </a:ext>
                </a:extLst>
              </p14:cNvPr>
              <p14:cNvContentPartPr/>
              <p14:nvPr/>
            </p14:nvContentPartPr>
            <p14:xfrm>
              <a:off x="1609429" y="1515502"/>
              <a:ext cx="196920" cy="2631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464B00F-708E-8D59-2E35-5C9B4E90AEA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600429" y="1506502"/>
                <a:ext cx="2145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B681AB9-2143-0C15-B267-6F55A59D6995}"/>
                  </a:ext>
                </a:extLst>
              </p14:cNvPr>
              <p14:cNvContentPartPr/>
              <p14:nvPr/>
            </p14:nvContentPartPr>
            <p14:xfrm>
              <a:off x="1814989" y="1575262"/>
              <a:ext cx="12240" cy="190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B681AB9-2143-0C15-B267-6F55A59D699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806349" y="1566622"/>
                <a:ext cx="29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3CA30AD0-2A2A-AAA4-4D99-228061C42B4E}"/>
                  </a:ext>
                </a:extLst>
              </p14:cNvPr>
              <p14:cNvContentPartPr/>
              <p14:nvPr/>
            </p14:nvContentPartPr>
            <p14:xfrm>
              <a:off x="2489269" y="2081782"/>
              <a:ext cx="745920" cy="12531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3CA30AD0-2A2A-AAA4-4D99-228061C42B4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480629" y="2073142"/>
                <a:ext cx="763560" cy="12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EB8EF256-D466-8F12-E62D-742AF520D455}"/>
                  </a:ext>
                </a:extLst>
              </p14:cNvPr>
              <p14:cNvContentPartPr/>
              <p14:nvPr/>
            </p14:nvContentPartPr>
            <p14:xfrm>
              <a:off x="3947269" y="1961902"/>
              <a:ext cx="914760" cy="14454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EB8EF256-D466-8F12-E62D-742AF520D45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938629" y="1952902"/>
                <a:ext cx="932400" cy="14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40D4783-F11F-F8F3-638F-9A7D92FC733B}"/>
                  </a:ext>
                </a:extLst>
              </p14:cNvPr>
              <p14:cNvContentPartPr/>
              <p14:nvPr/>
            </p14:nvContentPartPr>
            <p14:xfrm>
              <a:off x="1018669" y="2417302"/>
              <a:ext cx="855000" cy="5972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40D4783-F11F-F8F3-638F-9A7D92FC733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09669" y="2408302"/>
                <a:ext cx="8726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625ADBE-5DA0-8A5D-2401-CDD3AE8D6140}"/>
                  </a:ext>
                </a:extLst>
              </p14:cNvPr>
              <p14:cNvContentPartPr/>
              <p14:nvPr/>
            </p14:nvContentPartPr>
            <p14:xfrm>
              <a:off x="1094989" y="3493702"/>
              <a:ext cx="104400" cy="234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625ADBE-5DA0-8A5D-2401-CDD3AE8D614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85989" y="3485062"/>
                <a:ext cx="122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748CC91-AC44-EC90-E613-C600A948FF0D}"/>
                  </a:ext>
                </a:extLst>
              </p14:cNvPr>
              <p14:cNvContentPartPr/>
              <p14:nvPr/>
            </p14:nvContentPartPr>
            <p14:xfrm>
              <a:off x="2505469" y="1942102"/>
              <a:ext cx="757080" cy="14590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748CC91-AC44-EC90-E613-C600A948FF0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496469" y="1933462"/>
                <a:ext cx="77472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31065BA-6D6D-23CD-1B6D-79B175F3FC80}"/>
                  </a:ext>
                </a:extLst>
              </p14:cNvPr>
              <p14:cNvContentPartPr/>
              <p14:nvPr/>
            </p14:nvContentPartPr>
            <p14:xfrm>
              <a:off x="2655589" y="3529342"/>
              <a:ext cx="92160" cy="1764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31065BA-6D6D-23CD-1B6D-79B175F3FC8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646949" y="3520342"/>
                <a:ext cx="1098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1E73031-6D51-ED07-83C6-05F1CD37DBF1}"/>
                  </a:ext>
                </a:extLst>
              </p14:cNvPr>
              <p14:cNvContentPartPr/>
              <p14:nvPr/>
            </p14:nvContentPartPr>
            <p14:xfrm>
              <a:off x="3789229" y="2331622"/>
              <a:ext cx="147960" cy="3816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1E73031-6D51-ED07-83C6-05F1CD37DBF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780589" y="2322982"/>
                <a:ext cx="1656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5DE18CB-6012-5DF4-61AC-F8C53CF3845E}"/>
                  </a:ext>
                </a:extLst>
              </p14:cNvPr>
              <p14:cNvContentPartPr/>
              <p14:nvPr/>
            </p14:nvContentPartPr>
            <p14:xfrm>
              <a:off x="4037269" y="2320822"/>
              <a:ext cx="244440" cy="201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5DE18CB-6012-5DF4-61AC-F8C53CF3845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028629" y="2312182"/>
                <a:ext cx="262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A9CC0ADD-EB23-39B7-9EBD-CBCF46CB572E}"/>
                  </a:ext>
                </a:extLst>
              </p14:cNvPr>
              <p14:cNvContentPartPr/>
              <p14:nvPr/>
            </p14:nvContentPartPr>
            <p14:xfrm>
              <a:off x="4066069" y="2343502"/>
              <a:ext cx="138240" cy="88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A9CC0ADD-EB23-39B7-9EBD-CBCF46CB572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057429" y="2334502"/>
                <a:ext cx="155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084B02EF-6AF0-6377-B20F-D8192D698479}"/>
                  </a:ext>
                </a:extLst>
              </p14:cNvPr>
              <p14:cNvContentPartPr/>
              <p14:nvPr/>
            </p14:nvContentPartPr>
            <p14:xfrm>
              <a:off x="4027549" y="2368342"/>
              <a:ext cx="210600" cy="3902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084B02EF-6AF0-6377-B20F-D8192D69847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018549" y="2359342"/>
                <a:ext cx="2282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473FDCFF-00BC-B8FD-A62C-B7F16A5EECC5}"/>
                  </a:ext>
                </a:extLst>
              </p14:cNvPr>
              <p14:cNvContentPartPr/>
              <p14:nvPr/>
            </p14:nvContentPartPr>
            <p14:xfrm>
              <a:off x="4362709" y="2423782"/>
              <a:ext cx="130320" cy="1839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473FDCFF-00BC-B8FD-A62C-B7F16A5EECC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353709" y="2414782"/>
                <a:ext cx="147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EF6933B-EA1D-3A51-EAD1-4912B97E3816}"/>
                  </a:ext>
                </a:extLst>
              </p14:cNvPr>
              <p14:cNvContentPartPr/>
              <p14:nvPr/>
            </p14:nvContentPartPr>
            <p14:xfrm>
              <a:off x="4341829" y="2428102"/>
              <a:ext cx="178920" cy="1738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EF6933B-EA1D-3A51-EAD1-4912B97E381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333189" y="2419462"/>
                <a:ext cx="196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22D4081B-C46C-4723-3E61-8A892B7FAC2E}"/>
                  </a:ext>
                </a:extLst>
              </p14:cNvPr>
              <p14:cNvContentPartPr/>
              <p14:nvPr/>
            </p14:nvContentPartPr>
            <p14:xfrm>
              <a:off x="4591309" y="2562022"/>
              <a:ext cx="51120" cy="1076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22D4081B-C46C-4723-3E61-8A892B7FAC2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582669" y="2553382"/>
                <a:ext cx="68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2E0380C-23D3-BB19-FD44-F4EC091E78BD}"/>
                  </a:ext>
                </a:extLst>
              </p14:cNvPr>
              <p14:cNvContentPartPr/>
              <p14:nvPr/>
            </p14:nvContentPartPr>
            <p14:xfrm>
              <a:off x="4607509" y="2402542"/>
              <a:ext cx="6480" cy="90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2E0380C-23D3-BB19-FD44-F4EC091E78B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598869" y="2393542"/>
                <a:ext cx="24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B23E7852-6349-47A9-0DD3-409BB01D8D3A}"/>
                  </a:ext>
                </a:extLst>
              </p14:cNvPr>
              <p14:cNvContentPartPr/>
              <p14:nvPr/>
            </p14:nvContentPartPr>
            <p14:xfrm>
              <a:off x="4596709" y="2150542"/>
              <a:ext cx="167040" cy="1904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B23E7852-6349-47A9-0DD3-409BB01D8D3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588069" y="2141542"/>
                <a:ext cx="1846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6F1C09B-A967-77AD-C559-69DAD627CD47}"/>
                  </a:ext>
                </a:extLst>
              </p14:cNvPr>
              <p14:cNvContentPartPr/>
              <p14:nvPr/>
            </p14:nvContentPartPr>
            <p14:xfrm>
              <a:off x="3981109" y="2946862"/>
              <a:ext cx="31680" cy="1436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6F1C09B-A967-77AD-C559-69DAD627CD4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972469" y="2937862"/>
                <a:ext cx="493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1D1B8BC8-2F29-5118-DFF3-64C3FF7E858A}"/>
                  </a:ext>
                </a:extLst>
              </p14:cNvPr>
              <p14:cNvContentPartPr/>
              <p14:nvPr/>
            </p14:nvContentPartPr>
            <p14:xfrm>
              <a:off x="3982909" y="2871262"/>
              <a:ext cx="9000" cy="118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1D1B8BC8-2F29-5118-DFF3-64C3FF7E858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973909" y="2862622"/>
                <a:ext cx="266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8D7F9A9-72A2-D216-CD23-791C06811EA6}"/>
                  </a:ext>
                </a:extLst>
              </p14:cNvPr>
              <p14:cNvContentPartPr/>
              <p14:nvPr/>
            </p14:nvContentPartPr>
            <p14:xfrm>
              <a:off x="4085869" y="2927062"/>
              <a:ext cx="101880" cy="489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8D7F9A9-72A2-D216-CD23-791C06811EA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077229" y="2918422"/>
                <a:ext cx="119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A38372A-4927-1381-96DB-7960DFD914ED}"/>
                  </a:ext>
                </a:extLst>
              </p14:cNvPr>
              <p14:cNvContentPartPr/>
              <p14:nvPr/>
            </p14:nvContentPartPr>
            <p14:xfrm>
              <a:off x="4087669" y="3015982"/>
              <a:ext cx="87480" cy="590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A38372A-4927-1381-96DB-7960DFD914E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078669" y="3006982"/>
                <a:ext cx="105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28C29DB-23F2-665E-D98D-1DF39086E4C7}"/>
                  </a:ext>
                </a:extLst>
              </p14:cNvPr>
              <p14:cNvContentPartPr/>
              <p14:nvPr/>
            </p14:nvContentPartPr>
            <p14:xfrm>
              <a:off x="4241749" y="2861542"/>
              <a:ext cx="111960" cy="2127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28C29DB-23F2-665E-D98D-1DF39086E4C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233109" y="2852902"/>
                <a:ext cx="129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4F05D90-3C5A-B050-FBCC-E4C594862AD9}"/>
                  </a:ext>
                </a:extLst>
              </p14:cNvPr>
              <p14:cNvContentPartPr/>
              <p14:nvPr/>
            </p14:nvContentPartPr>
            <p14:xfrm>
              <a:off x="4112869" y="2077462"/>
              <a:ext cx="98640" cy="1357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4F05D90-3C5A-B050-FBCC-E4C594862AD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104229" y="2068462"/>
                <a:ext cx="1162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738C199-26CE-8FF3-1BB3-0E783DC6DD53}"/>
                  </a:ext>
                </a:extLst>
              </p14:cNvPr>
              <p14:cNvContentPartPr/>
              <p14:nvPr/>
            </p14:nvContentPartPr>
            <p14:xfrm>
              <a:off x="4919269" y="2409022"/>
              <a:ext cx="172080" cy="277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738C199-26CE-8FF3-1BB3-0E783DC6DD5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910629" y="2400382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FB3492C-E9D1-8E48-D696-AD65574105C6}"/>
                  </a:ext>
                </a:extLst>
              </p14:cNvPr>
              <p14:cNvContentPartPr/>
              <p14:nvPr/>
            </p14:nvContentPartPr>
            <p14:xfrm>
              <a:off x="4958149" y="2478142"/>
              <a:ext cx="144720" cy="648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FB3492C-E9D1-8E48-D696-AD65574105C6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949149" y="2469502"/>
                <a:ext cx="1623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FBC76ED2-4C45-A802-5236-017135174F5C}"/>
                  </a:ext>
                </a:extLst>
              </p14:cNvPr>
              <p14:cNvContentPartPr/>
              <p14:nvPr/>
            </p14:nvContentPartPr>
            <p14:xfrm>
              <a:off x="5186389" y="2317222"/>
              <a:ext cx="201600" cy="2419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FBC76ED2-4C45-A802-5236-017135174F5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177389" y="2308582"/>
                <a:ext cx="219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0A6A08AB-4FD5-2EDD-9F7A-EEEF5653F3E1}"/>
                  </a:ext>
                </a:extLst>
              </p14:cNvPr>
              <p14:cNvContentPartPr/>
              <p14:nvPr/>
            </p14:nvContentPartPr>
            <p14:xfrm>
              <a:off x="3897229" y="1979902"/>
              <a:ext cx="927360" cy="14148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0A6A08AB-4FD5-2EDD-9F7A-EEEF5653F3E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888589" y="1970902"/>
                <a:ext cx="945000" cy="14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2CF9041-A974-5619-FA5A-DA93063B8B5B}"/>
                  </a:ext>
                </a:extLst>
              </p14:cNvPr>
              <p14:cNvContentPartPr/>
              <p14:nvPr/>
            </p14:nvContentPartPr>
            <p14:xfrm>
              <a:off x="148549" y="2646262"/>
              <a:ext cx="144360" cy="57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2CF9041-A974-5619-FA5A-DA93063B8B5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39549" y="2637622"/>
                <a:ext cx="16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CC5ABDD-F2C4-A559-C4D6-BC3D5D9014D5}"/>
                  </a:ext>
                </a:extLst>
              </p14:cNvPr>
              <p14:cNvContentPartPr/>
              <p14:nvPr/>
            </p14:nvContentPartPr>
            <p14:xfrm>
              <a:off x="121189" y="2721862"/>
              <a:ext cx="187560" cy="50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CC5ABDD-F2C4-A559-C4D6-BC3D5D9014D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2189" y="2712862"/>
                <a:ext cx="205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5EA34AB-B57E-0380-5432-6BBDFB9FEF76}"/>
                  </a:ext>
                </a:extLst>
              </p14:cNvPr>
              <p14:cNvContentPartPr/>
              <p14:nvPr/>
            </p14:nvContentPartPr>
            <p14:xfrm>
              <a:off x="293629" y="2554822"/>
              <a:ext cx="147600" cy="2152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5EA34AB-B57E-0380-5432-6BBDFB9FEF7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84629" y="2545822"/>
                <a:ext cx="1652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03BE88F-DE87-B60B-CF36-14F798B12CC2}"/>
                  </a:ext>
                </a:extLst>
              </p14:cNvPr>
              <p14:cNvContentPartPr/>
              <p14:nvPr/>
            </p14:nvContentPartPr>
            <p14:xfrm>
              <a:off x="686389" y="2519542"/>
              <a:ext cx="155520" cy="320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03BE88F-DE87-B60B-CF36-14F798B12CC2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77389" y="2510542"/>
                <a:ext cx="173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5699198-3E64-BD80-50A4-4145348DE55D}"/>
                  </a:ext>
                </a:extLst>
              </p14:cNvPr>
              <p14:cNvContentPartPr/>
              <p14:nvPr/>
            </p14:nvContentPartPr>
            <p14:xfrm>
              <a:off x="662269" y="2543302"/>
              <a:ext cx="218160" cy="2469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5699198-3E64-BD80-50A4-4145348DE55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53629" y="2534302"/>
                <a:ext cx="235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9411F3F-4772-53C2-B139-86C917F4F54C}"/>
                  </a:ext>
                </a:extLst>
              </p14:cNvPr>
              <p14:cNvContentPartPr/>
              <p14:nvPr/>
            </p14:nvContentPartPr>
            <p14:xfrm>
              <a:off x="621589" y="2935342"/>
              <a:ext cx="64800" cy="1292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9411F3F-4772-53C2-B139-86C917F4F54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12949" y="2926702"/>
                <a:ext cx="82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E04F511-8817-8D8D-7299-A6E082FB4724}"/>
                  </a:ext>
                </a:extLst>
              </p14:cNvPr>
              <p14:cNvContentPartPr/>
              <p14:nvPr/>
            </p14:nvContentPartPr>
            <p14:xfrm>
              <a:off x="568669" y="2867302"/>
              <a:ext cx="11160" cy="86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E04F511-8817-8D8D-7299-A6E082FB472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59669" y="2858302"/>
                <a:ext cx="28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851F063-2C0E-B5C9-66F5-63F73EDCD463}"/>
                  </a:ext>
                </a:extLst>
              </p14:cNvPr>
              <p14:cNvContentPartPr/>
              <p14:nvPr/>
            </p14:nvContentPartPr>
            <p14:xfrm>
              <a:off x="698989" y="2966662"/>
              <a:ext cx="154800" cy="1108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851F063-2C0E-B5C9-66F5-63F73EDCD46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90349" y="2958022"/>
                <a:ext cx="172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8B025D2-0CB7-98D8-DC83-BFD50F123F92}"/>
                  </a:ext>
                </a:extLst>
              </p14:cNvPr>
              <p14:cNvContentPartPr/>
              <p14:nvPr/>
            </p14:nvContentPartPr>
            <p14:xfrm>
              <a:off x="908149" y="2927782"/>
              <a:ext cx="62640" cy="1191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8B025D2-0CB7-98D8-DC83-BFD50F123F9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99149" y="2919142"/>
                <a:ext cx="80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EEA80BC-EDC4-F03B-381B-18515F50A456}"/>
                  </a:ext>
                </a:extLst>
              </p14:cNvPr>
              <p14:cNvContentPartPr/>
              <p14:nvPr/>
            </p14:nvContentPartPr>
            <p14:xfrm>
              <a:off x="751909" y="2323342"/>
              <a:ext cx="97200" cy="92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EEA80BC-EDC4-F03B-381B-18515F50A45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42909" y="2314702"/>
                <a:ext cx="114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1E42AEA-405F-587B-F71C-54A0A91660EF}"/>
                  </a:ext>
                </a:extLst>
              </p14:cNvPr>
              <p14:cNvContentPartPr/>
              <p14:nvPr/>
            </p14:nvContentPartPr>
            <p14:xfrm>
              <a:off x="1175269" y="2587582"/>
              <a:ext cx="112320" cy="1551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1E42AEA-405F-587B-F71C-54A0A91660E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166269" y="2578582"/>
                <a:ext cx="129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E79396F7-4EC8-20CE-1091-A010DBF92AD8}"/>
                  </a:ext>
                </a:extLst>
              </p14:cNvPr>
              <p14:cNvContentPartPr/>
              <p14:nvPr/>
            </p14:nvContentPartPr>
            <p14:xfrm>
              <a:off x="1150069" y="2586142"/>
              <a:ext cx="175680" cy="1774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E79396F7-4EC8-20CE-1091-A010DBF92AD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141069" y="2577142"/>
                <a:ext cx="193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3C249065-DFDE-96FC-A1B1-88D0A2E5B552}"/>
                  </a:ext>
                </a:extLst>
              </p14:cNvPr>
              <p14:cNvContentPartPr/>
              <p14:nvPr/>
            </p14:nvContentPartPr>
            <p14:xfrm>
              <a:off x="1385149" y="2555542"/>
              <a:ext cx="39240" cy="2498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3C249065-DFDE-96FC-A1B1-88D0A2E5B55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376509" y="2546902"/>
                <a:ext cx="56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1FE7B74-7B10-F89D-2F4A-DA9A223F0353}"/>
                  </a:ext>
                </a:extLst>
              </p14:cNvPr>
              <p14:cNvContentPartPr/>
              <p14:nvPr/>
            </p14:nvContentPartPr>
            <p14:xfrm>
              <a:off x="1539589" y="2589382"/>
              <a:ext cx="97200" cy="835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1FE7B74-7B10-F89D-2F4A-DA9A223F035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530949" y="2580382"/>
                <a:ext cx="114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0CD70DB-14F5-0CB5-2D2E-BB9526B67F11}"/>
                  </a:ext>
                </a:extLst>
              </p14:cNvPr>
              <p14:cNvContentPartPr/>
              <p14:nvPr/>
            </p14:nvContentPartPr>
            <p14:xfrm>
              <a:off x="1602949" y="2568502"/>
              <a:ext cx="54360" cy="2707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0CD70DB-14F5-0CB5-2D2E-BB9526B67F1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594309" y="2559862"/>
                <a:ext cx="720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9FA0F33-D9BA-569B-01C1-AD9A88EE9C0A}"/>
                  </a:ext>
                </a:extLst>
              </p14:cNvPr>
              <p14:cNvContentPartPr/>
              <p14:nvPr/>
            </p14:nvContentPartPr>
            <p14:xfrm>
              <a:off x="1713469" y="2692702"/>
              <a:ext cx="87120" cy="1047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9FA0F33-D9BA-569B-01C1-AD9A88EE9C0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704829" y="2684062"/>
                <a:ext cx="1047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0D01109-14FD-545C-66B0-C51B7C387FB2}"/>
                  </a:ext>
                </a:extLst>
              </p14:cNvPr>
              <p14:cNvContentPartPr/>
              <p14:nvPr/>
            </p14:nvContentPartPr>
            <p14:xfrm>
              <a:off x="1733269" y="2581822"/>
              <a:ext cx="7560" cy="9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0D01109-14FD-545C-66B0-C51B7C387FB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724269" y="2573182"/>
                <a:ext cx="25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5E2679EE-D68E-27DD-9980-73357898D9CD}"/>
                  </a:ext>
                </a:extLst>
              </p14:cNvPr>
              <p14:cNvContentPartPr/>
              <p14:nvPr/>
            </p14:nvContentPartPr>
            <p14:xfrm>
              <a:off x="1129549" y="2400742"/>
              <a:ext cx="774720" cy="6030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5E2679EE-D68E-27DD-9980-73357898D9C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120549" y="2392102"/>
                <a:ext cx="79236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FA946A49-A571-A9C4-6625-20586690D454}"/>
                  </a:ext>
                </a:extLst>
              </p14:cNvPr>
              <p14:cNvContentPartPr/>
              <p14:nvPr/>
            </p14:nvContentPartPr>
            <p14:xfrm>
              <a:off x="4768069" y="3963502"/>
              <a:ext cx="232920" cy="252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FA946A49-A571-A9C4-6625-20586690D454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759429" y="3954862"/>
                <a:ext cx="250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7968F02-FF30-5C12-CAA6-137C2E122A5E}"/>
                  </a:ext>
                </a:extLst>
              </p14:cNvPr>
              <p14:cNvContentPartPr/>
              <p14:nvPr/>
            </p14:nvContentPartPr>
            <p14:xfrm>
              <a:off x="4798669" y="4059982"/>
              <a:ext cx="219600" cy="338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7968F02-FF30-5C12-CAA6-137C2E122A5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789669" y="4051342"/>
                <a:ext cx="237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12DAAAD-71B1-8477-5F9F-516CE8D64B05}"/>
                  </a:ext>
                </a:extLst>
              </p14:cNvPr>
              <p14:cNvContentPartPr/>
              <p14:nvPr/>
            </p14:nvContentPartPr>
            <p14:xfrm>
              <a:off x="2486749" y="4097422"/>
              <a:ext cx="77040" cy="1159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12DAAAD-71B1-8477-5F9F-516CE8D64B05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2477749" y="4088782"/>
                <a:ext cx="946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ABE1D02E-CE1C-B307-15AE-4ADD2C838C6A}"/>
                  </a:ext>
                </a:extLst>
              </p14:cNvPr>
              <p14:cNvContentPartPr/>
              <p14:nvPr/>
            </p14:nvContentPartPr>
            <p14:xfrm>
              <a:off x="3198109" y="4118662"/>
              <a:ext cx="151200" cy="115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ABE1D02E-CE1C-B307-15AE-4ADD2C838C6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189469" y="4109662"/>
                <a:ext cx="168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8F48F25-3CB3-07C7-F56A-636685CD6310}"/>
                  </a:ext>
                </a:extLst>
              </p14:cNvPr>
              <p14:cNvContentPartPr/>
              <p14:nvPr/>
            </p14:nvContentPartPr>
            <p14:xfrm>
              <a:off x="3472429" y="4009942"/>
              <a:ext cx="162360" cy="1602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8F48F25-3CB3-07C7-F56A-636685CD631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463789" y="4001302"/>
                <a:ext cx="1800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A9DF3DD4-FAA1-E395-CC3D-030B66D4AE7C}"/>
                  </a:ext>
                </a:extLst>
              </p14:cNvPr>
              <p14:cNvContentPartPr/>
              <p14:nvPr/>
            </p14:nvContentPartPr>
            <p14:xfrm>
              <a:off x="3783469" y="3765502"/>
              <a:ext cx="151920" cy="3805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A9DF3DD4-FAA1-E395-CC3D-030B66D4AE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774829" y="3756862"/>
                <a:ext cx="1695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A218F26-B4CF-6F83-033E-917F617E1019}"/>
                  </a:ext>
                </a:extLst>
              </p14:cNvPr>
              <p14:cNvContentPartPr/>
              <p14:nvPr/>
            </p14:nvContentPartPr>
            <p14:xfrm>
              <a:off x="4131229" y="3970342"/>
              <a:ext cx="117360" cy="1346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A218F26-B4CF-6F83-033E-917F617E1019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122589" y="3961342"/>
                <a:ext cx="135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F4160E9-6DC9-A902-B567-5275CA9B6029}"/>
                  </a:ext>
                </a:extLst>
              </p14:cNvPr>
              <p14:cNvContentPartPr/>
              <p14:nvPr/>
            </p14:nvContentPartPr>
            <p14:xfrm>
              <a:off x="4110709" y="3953782"/>
              <a:ext cx="138600" cy="1512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F4160E9-6DC9-A902-B567-5275CA9B602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101709" y="3945142"/>
                <a:ext cx="156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8D451384-BCDF-6433-0355-F5247A247449}"/>
                  </a:ext>
                </a:extLst>
              </p14:cNvPr>
              <p14:cNvContentPartPr/>
              <p14:nvPr/>
            </p14:nvContentPartPr>
            <p14:xfrm>
              <a:off x="4274149" y="3823822"/>
              <a:ext cx="111600" cy="1386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8D451384-BCDF-6433-0355-F5247A247449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265149" y="3815182"/>
                <a:ext cx="129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708A2D0F-4989-D000-7AEA-8A2D8A967D92}"/>
                  </a:ext>
                </a:extLst>
              </p14:cNvPr>
              <p14:cNvContentPartPr/>
              <p14:nvPr/>
            </p14:nvContentPartPr>
            <p14:xfrm>
              <a:off x="4037629" y="3749662"/>
              <a:ext cx="412560" cy="414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708A2D0F-4989-D000-7AEA-8A2D8A967D9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028989" y="3740662"/>
                <a:ext cx="430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D8BB870F-8184-12C5-FF8D-CF418C2F6985}"/>
                  </a:ext>
                </a:extLst>
              </p14:cNvPr>
              <p14:cNvContentPartPr/>
              <p14:nvPr/>
            </p14:nvContentPartPr>
            <p14:xfrm>
              <a:off x="3398269" y="3860902"/>
              <a:ext cx="272160" cy="4986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D8BB870F-8184-12C5-FF8D-CF418C2F698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389629" y="3852262"/>
                <a:ext cx="2898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D1E0FFD-35A1-DDFD-60C5-B30DDC962A71}"/>
                  </a:ext>
                </a:extLst>
              </p14:cNvPr>
              <p14:cNvContentPartPr/>
              <p14:nvPr/>
            </p14:nvContentPartPr>
            <p14:xfrm>
              <a:off x="1847029" y="4156822"/>
              <a:ext cx="232560" cy="280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D1E0FFD-35A1-DDFD-60C5-B30DDC962A7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838389" y="4147822"/>
                <a:ext cx="250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60DE30C-6F10-FDD8-26BD-43D6416D1E59}"/>
                  </a:ext>
                </a:extLst>
              </p14:cNvPr>
              <p14:cNvContentPartPr/>
              <p14:nvPr/>
            </p14:nvContentPartPr>
            <p14:xfrm>
              <a:off x="2312869" y="4051342"/>
              <a:ext cx="122040" cy="1692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60DE30C-6F10-FDD8-26BD-43D6416D1E5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304229" y="4042342"/>
                <a:ext cx="139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0D7729E-4C64-DE74-5F84-2F806EB26656}"/>
                  </a:ext>
                </a:extLst>
              </p14:cNvPr>
              <p14:cNvContentPartPr/>
              <p14:nvPr/>
            </p14:nvContentPartPr>
            <p14:xfrm>
              <a:off x="2616349" y="4036942"/>
              <a:ext cx="147240" cy="1440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0D7729E-4C64-DE74-5F84-2F806EB2665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607709" y="4027942"/>
                <a:ext cx="1648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C9988AA4-6CF2-91AA-6718-31BE4584D296}"/>
                  </a:ext>
                </a:extLst>
              </p14:cNvPr>
              <p14:cNvContentPartPr/>
              <p14:nvPr/>
            </p14:nvContentPartPr>
            <p14:xfrm>
              <a:off x="2588629" y="4011022"/>
              <a:ext cx="185400" cy="1936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C9988AA4-6CF2-91AA-6718-31BE4584D29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579629" y="4002382"/>
                <a:ext cx="2030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8BD2323E-A021-6E47-EECC-BF8EFD975F1F}"/>
                  </a:ext>
                </a:extLst>
              </p14:cNvPr>
              <p14:cNvContentPartPr/>
              <p14:nvPr/>
            </p14:nvContentPartPr>
            <p14:xfrm>
              <a:off x="2542909" y="3924982"/>
              <a:ext cx="256320" cy="489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8BD2323E-A021-6E47-EECC-BF8EFD975F1F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534269" y="3915982"/>
                <a:ext cx="273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DE4217EA-A6C3-AC0D-4FD0-8FA57877893F}"/>
                  </a:ext>
                </a:extLst>
              </p14:cNvPr>
              <p14:cNvContentPartPr/>
              <p14:nvPr/>
            </p14:nvContentPartPr>
            <p14:xfrm>
              <a:off x="2276509" y="3963142"/>
              <a:ext cx="199080" cy="4100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DE4217EA-A6C3-AC0D-4FD0-8FA57877893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267509" y="3954502"/>
                <a:ext cx="2167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A9ABB10-2F7A-A38A-89B9-E4BAC147CEFA}"/>
                  </a:ext>
                </a:extLst>
              </p14:cNvPr>
              <p14:cNvContentPartPr/>
              <p14:nvPr/>
            </p14:nvContentPartPr>
            <p14:xfrm>
              <a:off x="943069" y="4022542"/>
              <a:ext cx="114840" cy="1551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A9ABB10-2F7A-A38A-89B9-E4BAC147CEF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34429" y="4013542"/>
                <a:ext cx="1324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4BE8A2C-F9E4-6A1D-CE2A-4B1A09DCC244}"/>
                  </a:ext>
                </a:extLst>
              </p14:cNvPr>
              <p14:cNvContentPartPr/>
              <p14:nvPr/>
            </p14:nvContentPartPr>
            <p14:xfrm>
              <a:off x="923989" y="4032262"/>
              <a:ext cx="119880" cy="1792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4BE8A2C-F9E4-6A1D-CE2A-4B1A09DCC24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15349" y="4023622"/>
                <a:ext cx="137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34DBB65-8BDF-A5AD-4590-E845A42BD7FB}"/>
                  </a:ext>
                </a:extLst>
              </p14:cNvPr>
              <p14:cNvContentPartPr/>
              <p14:nvPr/>
            </p14:nvContentPartPr>
            <p14:xfrm>
              <a:off x="1139269" y="4084462"/>
              <a:ext cx="26640" cy="374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34DBB65-8BDF-A5AD-4590-E845A42BD7F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30629" y="4075822"/>
                <a:ext cx="44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48938B4-1AE6-61B5-5907-516E4139D870}"/>
                  </a:ext>
                </a:extLst>
              </p14:cNvPr>
              <p14:cNvContentPartPr/>
              <p14:nvPr/>
            </p14:nvContentPartPr>
            <p14:xfrm>
              <a:off x="1203709" y="4030102"/>
              <a:ext cx="127440" cy="748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48938B4-1AE6-61B5-5907-516E4139D87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94709" y="4021102"/>
                <a:ext cx="145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13F4A55-F972-FE71-8018-F2751AF57E54}"/>
                  </a:ext>
                </a:extLst>
              </p14:cNvPr>
              <p14:cNvContentPartPr/>
              <p14:nvPr/>
            </p14:nvContentPartPr>
            <p14:xfrm>
              <a:off x="1203349" y="3994462"/>
              <a:ext cx="175680" cy="3567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13F4A55-F972-FE71-8018-F2751AF57E5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94709" y="3985822"/>
                <a:ext cx="193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0CAE5DCC-37EE-A0CA-3C67-66E67C3ACBF3}"/>
                  </a:ext>
                </a:extLst>
              </p14:cNvPr>
              <p14:cNvContentPartPr/>
              <p14:nvPr/>
            </p14:nvContentPartPr>
            <p14:xfrm>
              <a:off x="496669" y="3990142"/>
              <a:ext cx="255600" cy="4302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0CAE5DCC-37EE-A0CA-3C67-66E67C3ACBF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88029" y="3981142"/>
                <a:ext cx="2732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A778DA56-5D7C-B091-FAC5-F4FD5BF41AF1}"/>
                  </a:ext>
                </a:extLst>
              </p14:cNvPr>
              <p14:cNvContentPartPr/>
              <p14:nvPr/>
            </p14:nvContentPartPr>
            <p14:xfrm>
              <a:off x="2249869" y="2812582"/>
              <a:ext cx="178920" cy="11113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A778DA56-5D7C-B091-FAC5-F4FD5BF41AF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240869" y="2803582"/>
                <a:ext cx="19656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02E76D4B-CB8F-3116-E914-E2FDD61CE4A2}"/>
                  </a:ext>
                </a:extLst>
              </p14:cNvPr>
              <p14:cNvContentPartPr/>
              <p14:nvPr/>
            </p14:nvContentPartPr>
            <p14:xfrm>
              <a:off x="2313589" y="3758662"/>
              <a:ext cx="223920" cy="1918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02E76D4B-CB8F-3116-E914-E2FDD61CE4A2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304589" y="3750022"/>
                <a:ext cx="241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2E9A083-C4DE-81AE-14F5-99CCE16F21CB}"/>
                  </a:ext>
                </a:extLst>
              </p14:cNvPr>
              <p14:cNvContentPartPr/>
              <p14:nvPr/>
            </p14:nvContentPartPr>
            <p14:xfrm>
              <a:off x="9250429" y="3049102"/>
              <a:ext cx="2153880" cy="8265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2E9A083-C4DE-81AE-14F5-99CCE16F21CB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241429" y="3040102"/>
                <a:ext cx="217152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ADFCEC3-7BF7-E448-9BE2-93147F95B161}"/>
                  </a:ext>
                </a:extLst>
              </p14:cNvPr>
              <p14:cNvContentPartPr/>
              <p14:nvPr/>
            </p14:nvContentPartPr>
            <p14:xfrm>
              <a:off x="311629" y="4857022"/>
              <a:ext cx="153720" cy="223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ADFCEC3-7BF7-E448-9BE2-93147F95B16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02629" y="4848022"/>
                <a:ext cx="171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7819C979-07AD-A941-8D89-E75BC0E0EE40}"/>
                  </a:ext>
                </a:extLst>
              </p14:cNvPr>
              <p14:cNvContentPartPr/>
              <p14:nvPr/>
            </p14:nvContentPartPr>
            <p14:xfrm>
              <a:off x="312709" y="4930102"/>
              <a:ext cx="171720" cy="205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7819C979-07AD-A941-8D89-E75BC0E0EE4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03709" y="4921102"/>
                <a:ext cx="189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011D91A-27B3-F15C-7BAA-5C91763945C9}"/>
                  </a:ext>
                </a:extLst>
              </p14:cNvPr>
              <p14:cNvContentPartPr/>
              <p14:nvPr/>
            </p14:nvContentPartPr>
            <p14:xfrm>
              <a:off x="520789" y="4804462"/>
              <a:ext cx="169560" cy="2062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011D91A-27B3-F15C-7BAA-5C91763945C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11789" y="4795822"/>
                <a:ext cx="187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B7DD7DE1-E0CD-1BDA-9343-D565ABBD19F1}"/>
                  </a:ext>
                </a:extLst>
              </p14:cNvPr>
              <p14:cNvContentPartPr/>
              <p14:nvPr/>
            </p14:nvContentPartPr>
            <p14:xfrm>
              <a:off x="882229" y="4807702"/>
              <a:ext cx="120240" cy="1443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B7DD7DE1-E0CD-1BDA-9343-D565ABBD19F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873589" y="4799062"/>
                <a:ext cx="137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3B329A8C-C8E1-EE9F-CD5B-EEEAF9B18852}"/>
                  </a:ext>
                </a:extLst>
              </p14:cNvPr>
              <p14:cNvContentPartPr/>
              <p14:nvPr/>
            </p14:nvContentPartPr>
            <p14:xfrm>
              <a:off x="890509" y="4796902"/>
              <a:ext cx="100440" cy="1584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3B329A8C-C8E1-EE9F-CD5B-EEEAF9B1885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881509" y="4788262"/>
                <a:ext cx="1180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BC043C54-9576-2359-FD83-8A2382689B10}"/>
                  </a:ext>
                </a:extLst>
              </p14:cNvPr>
              <p14:cNvContentPartPr/>
              <p14:nvPr/>
            </p14:nvContentPartPr>
            <p14:xfrm>
              <a:off x="1151509" y="4846582"/>
              <a:ext cx="16200" cy="28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BC043C54-9576-2359-FD83-8A2382689B1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142869" y="4837582"/>
                <a:ext cx="33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DF834D82-7199-23E7-12D3-B4D163F8F520}"/>
                  </a:ext>
                </a:extLst>
              </p14:cNvPr>
              <p14:cNvContentPartPr/>
              <p14:nvPr/>
            </p14:nvContentPartPr>
            <p14:xfrm>
              <a:off x="1214509" y="4783222"/>
              <a:ext cx="140760" cy="2282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DF834D82-7199-23E7-12D3-B4D163F8F520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205869" y="4774222"/>
                <a:ext cx="1584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306D2A2-4BC9-C157-CC2B-7B73E9C6B62D}"/>
                  </a:ext>
                </a:extLst>
              </p14:cNvPr>
              <p14:cNvContentPartPr/>
              <p14:nvPr/>
            </p14:nvContentPartPr>
            <p14:xfrm>
              <a:off x="908509" y="4675942"/>
              <a:ext cx="484200" cy="817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306D2A2-4BC9-C157-CC2B-7B73E9C6B62D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99509" y="4667302"/>
                <a:ext cx="5018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7B1542F-98AC-BFE4-EAF1-DD1899DB095F}"/>
                  </a:ext>
                </a:extLst>
              </p14:cNvPr>
              <p14:cNvContentPartPr/>
              <p14:nvPr/>
            </p14:nvContentPartPr>
            <p14:xfrm>
              <a:off x="2133229" y="4596382"/>
              <a:ext cx="142920" cy="3456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7B1542F-98AC-BFE4-EAF1-DD1899DB095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124589" y="4587382"/>
                <a:ext cx="1605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ED32617B-74FC-48AF-4810-60648FEA4842}"/>
                  </a:ext>
                </a:extLst>
              </p14:cNvPr>
              <p14:cNvContentPartPr/>
              <p14:nvPr/>
            </p14:nvContentPartPr>
            <p14:xfrm>
              <a:off x="2334109" y="4701862"/>
              <a:ext cx="166320" cy="1976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ED32617B-74FC-48AF-4810-60648FEA484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325469" y="4692862"/>
                <a:ext cx="183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50A3B9DA-D8D6-A8BB-C4D4-50417F165F63}"/>
                  </a:ext>
                </a:extLst>
              </p14:cNvPr>
              <p14:cNvContentPartPr/>
              <p14:nvPr/>
            </p14:nvContentPartPr>
            <p14:xfrm>
              <a:off x="2357509" y="4645342"/>
              <a:ext cx="168480" cy="169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50A3B9DA-D8D6-A8BB-C4D4-50417F165F6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2348869" y="4636342"/>
                <a:ext cx="186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7DB7533D-FB49-EA53-8193-3C5E6982E400}"/>
                  </a:ext>
                </a:extLst>
              </p14:cNvPr>
              <p14:cNvContentPartPr/>
              <p14:nvPr/>
            </p14:nvContentPartPr>
            <p14:xfrm>
              <a:off x="2642989" y="4772782"/>
              <a:ext cx="116280" cy="223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7DB7533D-FB49-EA53-8193-3C5E6982E400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2633989" y="4764142"/>
                <a:ext cx="13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1A92C7A2-94F1-BFDC-0663-95D984038256}"/>
                  </a:ext>
                </a:extLst>
              </p14:cNvPr>
              <p14:cNvContentPartPr/>
              <p14:nvPr/>
            </p14:nvContentPartPr>
            <p14:xfrm>
              <a:off x="2819749" y="4602862"/>
              <a:ext cx="143280" cy="2653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1A92C7A2-94F1-BFDC-0663-95D984038256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810749" y="4593862"/>
                <a:ext cx="160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E0DF9998-80AE-C259-EDF8-B1CA4A8E0EBA}"/>
                  </a:ext>
                </a:extLst>
              </p14:cNvPr>
              <p14:cNvContentPartPr/>
              <p14:nvPr/>
            </p14:nvContentPartPr>
            <p14:xfrm>
              <a:off x="297589" y="5399542"/>
              <a:ext cx="182520" cy="226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E0DF9998-80AE-C259-EDF8-B1CA4A8E0EB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88589" y="5390902"/>
                <a:ext cx="2001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BB71BE43-4A45-DBD3-CE91-4F075AB872B1}"/>
                  </a:ext>
                </a:extLst>
              </p14:cNvPr>
              <p14:cNvContentPartPr/>
              <p14:nvPr/>
            </p14:nvContentPartPr>
            <p14:xfrm>
              <a:off x="328549" y="5474422"/>
              <a:ext cx="196920" cy="691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BB71BE43-4A45-DBD3-CE91-4F075AB872B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19909" y="5465422"/>
                <a:ext cx="214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D78B6ED6-DD68-68B5-3D21-E8EFD3F56720}"/>
                  </a:ext>
                </a:extLst>
              </p14:cNvPr>
              <p14:cNvContentPartPr/>
              <p14:nvPr/>
            </p14:nvContentPartPr>
            <p14:xfrm>
              <a:off x="572269" y="5302702"/>
              <a:ext cx="114480" cy="2606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D78B6ED6-DD68-68B5-3D21-E8EFD3F5672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563269" y="5293702"/>
                <a:ext cx="132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716B3D2-421A-336C-2E10-A04AAA49BE78}"/>
                  </a:ext>
                </a:extLst>
              </p14:cNvPr>
              <p14:cNvContentPartPr/>
              <p14:nvPr/>
            </p14:nvContentPartPr>
            <p14:xfrm>
              <a:off x="895549" y="5380102"/>
              <a:ext cx="97200" cy="1767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716B3D2-421A-336C-2E10-A04AAA49BE78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86909" y="5371102"/>
                <a:ext cx="1148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0F9EC1D-84BE-167A-AE8D-02209DB8BE51}"/>
                  </a:ext>
                </a:extLst>
              </p14:cNvPr>
              <p14:cNvContentPartPr/>
              <p14:nvPr/>
            </p14:nvContentPartPr>
            <p14:xfrm>
              <a:off x="863509" y="5414662"/>
              <a:ext cx="158400" cy="1429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0F9EC1D-84BE-167A-AE8D-02209DB8BE5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54869" y="5405662"/>
                <a:ext cx="176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F5D8D8D1-E3CB-804C-44AE-4B2AA5487CD0}"/>
                  </a:ext>
                </a:extLst>
              </p14:cNvPr>
              <p14:cNvContentPartPr/>
              <p14:nvPr/>
            </p14:nvContentPartPr>
            <p14:xfrm>
              <a:off x="1143949" y="5481622"/>
              <a:ext cx="15840" cy="64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F5D8D8D1-E3CB-804C-44AE-4B2AA5487CD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34949" y="5472982"/>
                <a:ext cx="33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81D205DA-42DB-10EC-FA99-D6354172D863}"/>
                  </a:ext>
                </a:extLst>
              </p14:cNvPr>
              <p14:cNvContentPartPr/>
              <p14:nvPr/>
            </p14:nvContentPartPr>
            <p14:xfrm>
              <a:off x="1190749" y="5391982"/>
              <a:ext cx="152640" cy="19044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81D205DA-42DB-10EC-FA99-D6354172D86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181749" y="5382982"/>
                <a:ext cx="170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E2C9139-4D2B-AEAA-3A8E-A032E2C1BF98}"/>
                  </a:ext>
                </a:extLst>
              </p14:cNvPr>
              <p14:cNvContentPartPr/>
              <p14:nvPr/>
            </p14:nvContentPartPr>
            <p14:xfrm>
              <a:off x="797629" y="5319982"/>
              <a:ext cx="565200" cy="165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E2C9139-4D2B-AEAA-3A8E-A032E2C1BF98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788629" y="5310982"/>
                <a:ext cx="582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FE60CC16-B20A-8BEF-0AB7-5EB86299139E}"/>
                  </a:ext>
                </a:extLst>
              </p14:cNvPr>
              <p14:cNvContentPartPr/>
              <p14:nvPr/>
            </p14:nvContentPartPr>
            <p14:xfrm>
              <a:off x="2631829" y="5332582"/>
              <a:ext cx="123480" cy="111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FE60CC16-B20A-8BEF-0AB7-5EB86299139E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623189" y="5323942"/>
                <a:ext cx="141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F33FB2DF-F470-529F-5404-756726093AB4}"/>
                  </a:ext>
                </a:extLst>
              </p14:cNvPr>
              <p14:cNvContentPartPr/>
              <p14:nvPr/>
            </p14:nvContentPartPr>
            <p14:xfrm>
              <a:off x="1917229" y="4745782"/>
              <a:ext cx="141120" cy="1684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F33FB2DF-F470-529F-5404-756726093AB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908589" y="4737142"/>
                <a:ext cx="1587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416D56BD-F2A4-EC42-2EB9-F9CE620E5FFD}"/>
                  </a:ext>
                </a:extLst>
              </p14:cNvPr>
              <p14:cNvContentPartPr/>
              <p14:nvPr/>
            </p14:nvContentPartPr>
            <p14:xfrm>
              <a:off x="1917229" y="4711942"/>
              <a:ext cx="140040" cy="20196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416D56BD-F2A4-EC42-2EB9-F9CE620E5FFD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908229" y="4703302"/>
                <a:ext cx="157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BB29C41-AF06-D824-47C4-90993E0197FD}"/>
                  </a:ext>
                </a:extLst>
              </p14:cNvPr>
              <p14:cNvContentPartPr/>
              <p14:nvPr/>
            </p14:nvContentPartPr>
            <p14:xfrm>
              <a:off x="1859989" y="4598542"/>
              <a:ext cx="265680" cy="331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BB29C41-AF06-D824-47C4-90993E0197FD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851349" y="4589902"/>
                <a:ext cx="283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E318A4E3-65B6-88A6-7BEB-941AE39BE1A4}"/>
                  </a:ext>
                </a:extLst>
              </p14:cNvPr>
              <p14:cNvContentPartPr/>
              <p14:nvPr/>
            </p14:nvContentPartPr>
            <p14:xfrm>
              <a:off x="1623109" y="5408542"/>
              <a:ext cx="201600" cy="446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E318A4E3-65B6-88A6-7BEB-941AE39BE1A4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614469" y="5399542"/>
                <a:ext cx="21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2FC7EE8-8907-763F-2CB2-09D76FAA5A4E}"/>
                  </a:ext>
                </a:extLst>
              </p14:cNvPr>
              <p14:cNvContentPartPr/>
              <p14:nvPr/>
            </p14:nvContentPartPr>
            <p14:xfrm>
              <a:off x="2276149" y="5306662"/>
              <a:ext cx="108000" cy="1832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2FC7EE8-8907-763F-2CB2-09D76FAA5A4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267509" y="5298022"/>
                <a:ext cx="125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60F79C7-A6C9-4DA2-A929-42AF89122E8C}"/>
                  </a:ext>
                </a:extLst>
              </p14:cNvPr>
              <p14:cNvContentPartPr/>
              <p14:nvPr/>
            </p14:nvContentPartPr>
            <p14:xfrm>
              <a:off x="2200549" y="5240422"/>
              <a:ext cx="178200" cy="302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60F79C7-A6C9-4DA2-A929-42AF89122E8C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191909" y="5231782"/>
                <a:ext cx="1958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00801CAF-680A-E3ED-2EBC-00AEF311235C}"/>
                  </a:ext>
                </a:extLst>
              </p14:cNvPr>
              <p14:cNvContentPartPr/>
              <p14:nvPr/>
            </p14:nvContentPartPr>
            <p14:xfrm>
              <a:off x="2051149" y="5272822"/>
              <a:ext cx="104040" cy="18108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00801CAF-680A-E3ED-2EBC-00AEF311235C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042509" y="5264182"/>
                <a:ext cx="121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386D8B27-6B42-E1BF-0018-71EAFDE94E8E}"/>
                  </a:ext>
                </a:extLst>
              </p14:cNvPr>
              <p14:cNvContentPartPr/>
              <p14:nvPr/>
            </p14:nvContentPartPr>
            <p14:xfrm>
              <a:off x="2062309" y="5315302"/>
              <a:ext cx="64080" cy="1717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386D8B27-6B42-E1BF-0018-71EAFDE94E8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053309" y="5306302"/>
                <a:ext cx="81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D00EA15D-70FB-2F63-0F7A-C929AC2EDEE4}"/>
                  </a:ext>
                </a:extLst>
              </p14:cNvPr>
              <p14:cNvContentPartPr/>
              <p14:nvPr/>
            </p14:nvContentPartPr>
            <p14:xfrm>
              <a:off x="2006509" y="5187142"/>
              <a:ext cx="133920" cy="5256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D00EA15D-70FB-2F63-0F7A-C929AC2EDEE4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997509" y="5178502"/>
                <a:ext cx="151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D7FBF42D-6300-854F-F9ED-563ABF282F1B}"/>
                  </a:ext>
                </a:extLst>
              </p14:cNvPr>
              <p14:cNvContentPartPr/>
              <p14:nvPr/>
            </p14:nvContentPartPr>
            <p14:xfrm>
              <a:off x="3130789" y="4647142"/>
              <a:ext cx="96840" cy="1476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D7FBF42D-6300-854F-F9ED-563ABF282F1B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122149" y="4638502"/>
                <a:ext cx="114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721A2FD8-4FD9-9DD5-388C-E87464577866}"/>
                  </a:ext>
                </a:extLst>
              </p14:cNvPr>
              <p14:cNvContentPartPr/>
              <p14:nvPr/>
            </p14:nvContentPartPr>
            <p14:xfrm>
              <a:off x="3100909" y="4636342"/>
              <a:ext cx="153360" cy="2052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721A2FD8-4FD9-9DD5-388C-E87464577866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092269" y="4627342"/>
                <a:ext cx="171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0DC2BBA-CACA-BA9F-9965-5017F14DB428}"/>
                  </a:ext>
                </a:extLst>
              </p14:cNvPr>
              <p14:cNvContentPartPr/>
              <p14:nvPr/>
            </p14:nvContentPartPr>
            <p14:xfrm>
              <a:off x="3044389" y="4549942"/>
              <a:ext cx="239760" cy="543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0DC2BBA-CACA-BA9F-9965-5017F14DB428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035389" y="4540942"/>
                <a:ext cx="257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6EBBEF4-37FE-645B-B68A-76459BD11858}"/>
                  </a:ext>
                </a:extLst>
              </p14:cNvPr>
              <p14:cNvContentPartPr/>
              <p14:nvPr/>
            </p14:nvContentPartPr>
            <p14:xfrm>
              <a:off x="3273709" y="4470742"/>
              <a:ext cx="123120" cy="4248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6EBBEF4-37FE-645B-B68A-76459BD1185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65069" y="4461742"/>
                <a:ext cx="1407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F21A81FF-A7EF-BD70-A0CC-34F314819AB5}"/>
                  </a:ext>
                </a:extLst>
              </p14:cNvPr>
              <p14:cNvContentPartPr/>
              <p14:nvPr/>
            </p14:nvContentPartPr>
            <p14:xfrm>
              <a:off x="3590869" y="4718422"/>
              <a:ext cx="232200" cy="316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F21A81FF-A7EF-BD70-A0CC-34F314819AB5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582229" y="4709782"/>
                <a:ext cx="249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C6282C4D-1287-6455-11ED-FC33349CE3FB}"/>
                  </a:ext>
                </a:extLst>
              </p14:cNvPr>
              <p14:cNvContentPartPr/>
              <p14:nvPr/>
            </p14:nvContentPartPr>
            <p14:xfrm>
              <a:off x="3982549" y="4518262"/>
              <a:ext cx="157320" cy="3175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C6282C4D-1287-6455-11ED-FC33349CE3F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973549" y="4509622"/>
                <a:ext cx="1749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33EEC6B-523E-A7D7-201C-FCC8B0537F93}"/>
                  </a:ext>
                </a:extLst>
              </p14:cNvPr>
              <p14:cNvContentPartPr/>
              <p14:nvPr/>
            </p14:nvContentPartPr>
            <p14:xfrm>
              <a:off x="4304389" y="4633462"/>
              <a:ext cx="140760" cy="2023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33EEC6B-523E-A7D7-201C-FCC8B0537F93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295389" y="4624462"/>
                <a:ext cx="158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E437A16E-95BE-030F-3E40-F9F849189C0B}"/>
                  </a:ext>
                </a:extLst>
              </p14:cNvPr>
              <p14:cNvContentPartPr/>
              <p14:nvPr/>
            </p14:nvContentPartPr>
            <p14:xfrm>
              <a:off x="4297189" y="4655062"/>
              <a:ext cx="181800" cy="1994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E437A16E-95BE-030F-3E40-F9F849189C0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288549" y="4646422"/>
                <a:ext cx="199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1741E99-55A0-5AE6-387E-BE87636FCA98}"/>
                  </a:ext>
                </a:extLst>
              </p14:cNvPr>
              <p14:cNvContentPartPr/>
              <p14:nvPr/>
            </p14:nvContentPartPr>
            <p14:xfrm>
              <a:off x="4514629" y="4550302"/>
              <a:ext cx="92520" cy="1011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1741E99-55A0-5AE6-387E-BE87636FCA9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505629" y="4541302"/>
                <a:ext cx="1101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A4AB23B-16DE-8992-9CC4-F0F5917E6EDA}"/>
                  </a:ext>
                </a:extLst>
              </p14:cNvPr>
              <p14:cNvContentPartPr/>
              <p14:nvPr/>
            </p14:nvContentPartPr>
            <p14:xfrm>
              <a:off x="4189549" y="4457062"/>
              <a:ext cx="530280" cy="252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A4AB23B-16DE-8992-9CC4-F0F5917E6ED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180549" y="4448422"/>
                <a:ext cx="547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4A8B6988-ACD4-F69F-AB3F-64A693767113}"/>
                  </a:ext>
                </a:extLst>
              </p14:cNvPr>
              <p14:cNvContentPartPr/>
              <p14:nvPr/>
            </p14:nvContentPartPr>
            <p14:xfrm>
              <a:off x="4831429" y="4638862"/>
              <a:ext cx="270720" cy="248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4A8B6988-ACD4-F69F-AB3F-64A693767113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822789" y="4629862"/>
                <a:ext cx="288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2B1E84D6-CAC2-091B-1B9C-AA946DFA593B}"/>
                  </a:ext>
                </a:extLst>
              </p14:cNvPr>
              <p14:cNvContentPartPr/>
              <p14:nvPr/>
            </p14:nvContentPartPr>
            <p14:xfrm>
              <a:off x="4865269" y="4715542"/>
              <a:ext cx="232200" cy="316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2B1E84D6-CAC2-091B-1B9C-AA946DFA593B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856269" y="4706542"/>
                <a:ext cx="249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B8AA98C8-9F8E-2376-FEE9-5A510060D685}"/>
                  </a:ext>
                </a:extLst>
              </p14:cNvPr>
              <p14:cNvContentPartPr/>
              <p14:nvPr/>
            </p14:nvContentPartPr>
            <p14:xfrm>
              <a:off x="5243989" y="4551022"/>
              <a:ext cx="184320" cy="2203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B8AA98C8-9F8E-2376-FEE9-5A510060D68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235349" y="4542022"/>
                <a:ext cx="2019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833434D7-AE4B-7D36-C61B-0E4B681DE9FF}"/>
                  </a:ext>
                </a:extLst>
              </p14:cNvPr>
              <p14:cNvContentPartPr/>
              <p14:nvPr/>
            </p14:nvContentPartPr>
            <p14:xfrm>
              <a:off x="2986429" y="5145742"/>
              <a:ext cx="174240" cy="26424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833434D7-AE4B-7D36-C61B-0E4B681DE9FF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977789" y="5136742"/>
                <a:ext cx="1918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B5450ADB-43CC-8F60-5647-B45EA7EEFAA3}"/>
                  </a:ext>
                </a:extLst>
              </p14:cNvPr>
              <p14:cNvContentPartPr/>
              <p14:nvPr/>
            </p14:nvContentPartPr>
            <p14:xfrm>
              <a:off x="3265429" y="5331502"/>
              <a:ext cx="10800" cy="972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B5450ADB-43CC-8F60-5647-B45EA7EEFAA3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256789" y="5322502"/>
                <a:ext cx="28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95135B6D-586E-1AF0-F4D6-04680E1AC555}"/>
                  </a:ext>
                </a:extLst>
              </p14:cNvPr>
              <p14:cNvContentPartPr/>
              <p14:nvPr/>
            </p14:nvContentPartPr>
            <p14:xfrm>
              <a:off x="3608509" y="5233942"/>
              <a:ext cx="92160" cy="1447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95135B6D-586E-1AF0-F4D6-04680E1AC555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599509" y="5225302"/>
                <a:ext cx="109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DF879288-AD78-51D3-96FF-F9B521C5661B}"/>
                  </a:ext>
                </a:extLst>
              </p14:cNvPr>
              <p14:cNvContentPartPr/>
              <p14:nvPr/>
            </p14:nvContentPartPr>
            <p14:xfrm>
              <a:off x="3555589" y="5166982"/>
              <a:ext cx="152640" cy="126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DF879288-AD78-51D3-96FF-F9B521C5661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3546589" y="5157982"/>
                <a:ext cx="170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6BE6FB22-16C5-25A6-66E3-8F30722B7A9B}"/>
                  </a:ext>
                </a:extLst>
              </p14:cNvPr>
              <p14:cNvContentPartPr/>
              <p14:nvPr/>
            </p14:nvContentPartPr>
            <p14:xfrm>
              <a:off x="3892549" y="5303782"/>
              <a:ext cx="163800" cy="72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6BE6FB22-16C5-25A6-66E3-8F30722B7A9B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3883549" y="5294782"/>
                <a:ext cx="181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8187A94-58EA-54B0-2157-5154CF6F90CC}"/>
                  </a:ext>
                </a:extLst>
              </p14:cNvPr>
              <p14:cNvContentPartPr/>
              <p14:nvPr/>
            </p14:nvContentPartPr>
            <p14:xfrm>
              <a:off x="4239229" y="5120542"/>
              <a:ext cx="151200" cy="2372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8187A94-58EA-54B0-2157-5154CF6F90C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230589" y="5111542"/>
                <a:ext cx="168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DA405E2-1BC4-4D68-99E9-39A764A85C5B}"/>
                  </a:ext>
                </a:extLst>
              </p14:cNvPr>
              <p14:cNvContentPartPr/>
              <p14:nvPr/>
            </p14:nvContentPartPr>
            <p14:xfrm>
              <a:off x="4550269" y="5132782"/>
              <a:ext cx="104040" cy="15876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DA405E2-1BC4-4D68-99E9-39A764A85C5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541629" y="5124142"/>
                <a:ext cx="1216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39DBE7FE-684D-A6EB-04C4-B633649DDDB9}"/>
                  </a:ext>
                </a:extLst>
              </p14:cNvPr>
              <p14:cNvContentPartPr/>
              <p14:nvPr/>
            </p14:nvContentPartPr>
            <p14:xfrm>
              <a:off x="4533349" y="5123422"/>
              <a:ext cx="123120" cy="1620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39DBE7FE-684D-A6EB-04C4-B633649DDDB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4524349" y="5114782"/>
                <a:ext cx="1407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F09C999C-D692-F0EF-0D2E-F68CAF495893}"/>
                  </a:ext>
                </a:extLst>
              </p14:cNvPr>
              <p14:cNvContentPartPr/>
              <p14:nvPr/>
            </p14:nvContentPartPr>
            <p14:xfrm>
              <a:off x="4708669" y="5009302"/>
              <a:ext cx="89280" cy="1126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F09C999C-D692-F0EF-0D2E-F68CAF495893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4699669" y="5000302"/>
                <a:ext cx="106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B89526C-DC7E-D609-0D83-C9BDAB26C8DC}"/>
                  </a:ext>
                </a:extLst>
              </p14:cNvPr>
              <p14:cNvContentPartPr/>
              <p14:nvPr/>
            </p14:nvContentPartPr>
            <p14:xfrm>
              <a:off x="4487629" y="4938022"/>
              <a:ext cx="311040" cy="489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B89526C-DC7E-D609-0D83-C9BDAB26C8D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478629" y="4929382"/>
                <a:ext cx="328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0586E015-12D0-F7DA-3F92-FF7F9C174639}"/>
                  </a:ext>
                </a:extLst>
              </p14:cNvPr>
              <p14:cNvContentPartPr/>
              <p14:nvPr/>
            </p14:nvContentPartPr>
            <p14:xfrm>
              <a:off x="4942309" y="5123062"/>
              <a:ext cx="200520" cy="176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586E015-12D0-F7DA-3F92-FF7F9C17463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933309" y="5114062"/>
                <a:ext cx="218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DEAB4E2-6B15-C72B-9B36-819401688A0E}"/>
                  </a:ext>
                </a:extLst>
              </p14:cNvPr>
              <p14:cNvContentPartPr/>
              <p14:nvPr/>
            </p14:nvContentPartPr>
            <p14:xfrm>
              <a:off x="4990549" y="5184982"/>
              <a:ext cx="248400" cy="622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DEAB4E2-6B15-C72B-9B36-819401688A0E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981549" y="5175982"/>
                <a:ext cx="266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A6760D90-6E31-4364-CF24-E436EF6B77F2}"/>
                  </a:ext>
                </a:extLst>
              </p14:cNvPr>
              <p14:cNvContentPartPr/>
              <p14:nvPr/>
            </p14:nvContentPartPr>
            <p14:xfrm>
              <a:off x="5319949" y="5048542"/>
              <a:ext cx="171000" cy="1713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A6760D90-6E31-4364-CF24-E436EF6B77F2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5310949" y="5039902"/>
                <a:ext cx="188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64EE9EF9-9074-95DD-E121-5ECACFB76DA1}"/>
                  </a:ext>
                </a:extLst>
              </p14:cNvPr>
              <p14:cNvContentPartPr/>
              <p14:nvPr/>
            </p14:nvContentPartPr>
            <p14:xfrm>
              <a:off x="2978509" y="5555422"/>
              <a:ext cx="206640" cy="226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64EE9EF9-9074-95DD-E121-5ECACFB76DA1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969869" y="5546422"/>
                <a:ext cx="224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CFB5C3F5-D6CB-E922-D71E-392BDDFBB1A3}"/>
                  </a:ext>
                </a:extLst>
              </p14:cNvPr>
              <p14:cNvContentPartPr/>
              <p14:nvPr/>
            </p14:nvContentPartPr>
            <p14:xfrm>
              <a:off x="4201429" y="5487742"/>
              <a:ext cx="185040" cy="5364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CFB5C3F5-D6CB-E922-D71E-392BDDFBB1A3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192789" y="5479102"/>
                <a:ext cx="202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6F319C55-B9C1-9C93-0A12-8971F833BD0D}"/>
                  </a:ext>
                </a:extLst>
              </p14:cNvPr>
              <p14:cNvContentPartPr/>
              <p14:nvPr/>
            </p14:nvContentPartPr>
            <p14:xfrm>
              <a:off x="3371269" y="5238622"/>
              <a:ext cx="121320" cy="1519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6F319C55-B9C1-9C93-0A12-8971F833BD0D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362629" y="5229982"/>
                <a:ext cx="1389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DE9E3EE6-2780-4FD0-2C4D-05EC6B0E50AA}"/>
                  </a:ext>
                </a:extLst>
              </p14:cNvPr>
              <p14:cNvContentPartPr/>
              <p14:nvPr/>
            </p14:nvContentPartPr>
            <p14:xfrm>
              <a:off x="3402949" y="5291902"/>
              <a:ext cx="68400" cy="1029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DE9E3EE6-2780-4FD0-2C4D-05EC6B0E50A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393949" y="5282902"/>
                <a:ext cx="86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8C6CD05D-B82E-839C-09AD-3110933C3EAB}"/>
                  </a:ext>
                </a:extLst>
              </p14:cNvPr>
              <p14:cNvContentPartPr/>
              <p14:nvPr/>
            </p14:nvContentPartPr>
            <p14:xfrm>
              <a:off x="3350389" y="5185342"/>
              <a:ext cx="105840" cy="2736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8C6CD05D-B82E-839C-09AD-3110933C3EA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341749" y="5176702"/>
                <a:ext cx="123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8D3FD1DC-208A-5963-5653-CC7B02D23249}"/>
                  </a:ext>
                </a:extLst>
              </p14:cNvPr>
              <p14:cNvContentPartPr/>
              <p14:nvPr/>
            </p14:nvContentPartPr>
            <p14:xfrm>
              <a:off x="3542989" y="5313142"/>
              <a:ext cx="36000" cy="4464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8D3FD1DC-208A-5963-5653-CC7B02D2324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533989" y="5304142"/>
                <a:ext cx="53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C8890823-5BD4-0169-F2A9-54C6C16C7F62}"/>
                  </a:ext>
                </a:extLst>
              </p14:cNvPr>
              <p14:cNvContentPartPr/>
              <p14:nvPr/>
            </p14:nvContentPartPr>
            <p14:xfrm>
              <a:off x="1580629" y="4894462"/>
              <a:ext cx="131760" cy="5616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C8890823-5BD4-0169-F2A9-54C6C16C7F6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571989" y="4885462"/>
                <a:ext cx="149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2428F42D-FFF6-8445-6E4A-C94BA4174AEF}"/>
                  </a:ext>
                </a:extLst>
              </p14:cNvPr>
              <p14:cNvContentPartPr/>
              <p14:nvPr/>
            </p14:nvContentPartPr>
            <p14:xfrm>
              <a:off x="1611949" y="4887622"/>
              <a:ext cx="84600" cy="280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2428F42D-FFF6-8445-6E4A-C94BA4174AE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602949" y="4878982"/>
                <a:ext cx="102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3D1106FE-1682-6693-8898-12AED7DE3BC9}"/>
                  </a:ext>
                </a:extLst>
              </p14:cNvPr>
              <p14:cNvContentPartPr/>
              <p14:nvPr/>
            </p14:nvContentPartPr>
            <p14:xfrm>
              <a:off x="2611669" y="4797262"/>
              <a:ext cx="162360" cy="475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3D1106FE-1682-6693-8898-12AED7DE3BC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2603029" y="4788622"/>
                <a:ext cx="180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B5AC16AA-6860-1358-F4DE-6FAC06EDE996}"/>
                  </a:ext>
                </a:extLst>
              </p14:cNvPr>
              <p14:cNvContentPartPr/>
              <p14:nvPr/>
            </p14:nvContentPartPr>
            <p14:xfrm>
              <a:off x="2699869" y="5273902"/>
              <a:ext cx="38160" cy="2293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B5AC16AA-6860-1358-F4DE-6FAC06EDE996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690869" y="5265262"/>
                <a:ext cx="558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B58085FF-2D9C-391C-A2F6-C2CEC5609709}"/>
                  </a:ext>
                </a:extLst>
              </p14:cNvPr>
              <p14:cNvContentPartPr/>
              <p14:nvPr/>
            </p14:nvContentPartPr>
            <p14:xfrm>
              <a:off x="2707069" y="5172382"/>
              <a:ext cx="41760" cy="28548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B58085FF-2D9C-391C-A2F6-C2CEC5609709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2698069" y="5163742"/>
                <a:ext cx="59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B1E82C30-E5CB-8366-2568-60D3745E601C}"/>
                  </a:ext>
                </a:extLst>
              </p14:cNvPr>
              <p14:cNvContentPartPr/>
              <p14:nvPr/>
            </p14:nvContentPartPr>
            <p14:xfrm>
              <a:off x="2659909" y="5345902"/>
              <a:ext cx="199800" cy="3204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B1E82C30-E5CB-8366-2568-60D3745E601C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2651269" y="5337262"/>
                <a:ext cx="217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909AF75C-8C0D-79A2-E9B2-FF2CC6BF3715}"/>
                  </a:ext>
                </a:extLst>
              </p14:cNvPr>
              <p14:cNvContentPartPr/>
              <p14:nvPr/>
            </p14:nvContentPartPr>
            <p14:xfrm>
              <a:off x="2886349" y="5056462"/>
              <a:ext cx="351720" cy="5241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909AF75C-8C0D-79A2-E9B2-FF2CC6BF371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877349" y="5047822"/>
                <a:ext cx="36936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1BEAACD9-222C-F24C-E94B-0FF9BCFE28DA}"/>
                  </a:ext>
                </a:extLst>
              </p14:cNvPr>
              <p14:cNvContentPartPr/>
              <p14:nvPr/>
            </p14:nvContentPartPr>
            <p14:xfrm>
              <a:off x="4183069" y="5060782"/>
              <a:ext cx="271080" cy="46692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1BEAACD9-222C-F24C-E94B-0FF9BCFE28DA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4174069" y="5052142"/>
                <a:ext cx="288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B4C0896D-AEFB-C59D-147B-177E6A1C9867}"/>
                  </a:ext>
                </a:extLst>
              </p14:cNvPr>
              <p14:cNvContentPartPr/>
              <p14:nvPr/>
            </p14:nvContentPartPr>
            <p14:xfrm>
              <a:off x="3199909" y="4999942"/>
              <a:ext cx="1069200" cy="9612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B4C0896D-AEFB-C59D-147B-177E6A1C986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191269" y="4990942"/>
                <a:ext cx="1086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55480C8-2D02-CC23-A3DE-7B8852DC9A13}"/>
                  </a:ext>
                </a:extLst>
              </p14:cNvPr>
              <p14:cNvContentPartPr/>
              <p14:nvPr/>
            </p14:nvContentPartPr>
            <p14:xfrm>
              <a:off x="3984709" y="4859182"/>
              <a:ext cx="1758600" cy="12492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55480C8-2D02-CC23-A3DE-7B8852DC9A13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976069" y="4850182"/>
                <a:ext cx="1776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C81E1171-E2C4-F1FE-3F93-5C3E9DDB55B7}"/>
                  </a:ext>
                </a:extLst>
              </p14:cNvPr>
              <p14:cNvContentPartPr/>
              <p14:nvPr/>
            </p14:nvContentPartPr>
            <p14:xfrm>
              <a:off x="5670589" y="4899502"/>
              <a:ext cx="215280" cy="21384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C81E1171-E2C4-F1FE-3F93-5C3E9DDB55B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661949" y="4890862"/>
                <a:ext cx="232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18AF291B-FD68-7558-77FA-051A0E30A823}"/>
                  </a:ext>
                </a:extLst>
              </p14:cNvPr>
              <p14:cNvContentPartPr/>
              <p14:nvPr/>
            </p14:nvContentPartPr>
            <p14:xfrm>
              <a:off x="3392509" y="5719942"/>
              <a:ext cx="160200" cy="26460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18AF291B-FD68-7558-77FA-051A0E30A823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383509" y="5710942"/>
                <a:ext cx="1778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B46F470E-BF0C-F6FD-506A-E0B6DEA070A6}"/>
                  </a:ext>
                </a:extLst>
              </p14:cNvPr>
              <p14:cNvContentPartPr/>
              <p14:nvPr/>
            </p14:nvContentPartPr>
            <p14:xfrm>
              <a:off x="3626149" y="5658382"/>
              <a:ext cx="95400" cy="3434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B46F470E-BF0C-F6FD-506A-E0B6DEA070A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617509" y="5649742"/>
                <a:ext cx="1130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91A6DA8A-2E44-DADD-CFF3-137B0FD4ED04}"/>
                  </a:ext>
                </a:extLst>
              </p14:cNvPr>
              <p14:cNvContentPartPr/>
              <p14:nvPr/>
            </p14:nvContentPartPr>
            <p14:xfrm>
              <a:off x="3846469" y="5754502"/>
              <a:ext cx="144000" cy="2008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91A6DA8A-2E44-DADD-CFF3-137B0FD4ED04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837829" y="5745862"/>
                <a:ext cx="1616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D94D6AA2-6604-1D7A-E0FF-3D471D250979}"/>
                  </a:ext>
                </a:extLst>
              </p14:cNvPr>
              <p14:cNvContentPartPr/>
              <p14:nvPr/>
            </p14:nvContentPartPr>
            <p14:xfrm>
              <a:off x="3852229" y="5794462"/>
              <a:ext cx="178200" cy="1119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D94D6AA2-6604-1D7A-E0FF-3D471D250979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3843589" y="5785462"/>
                <a:ext cx="1958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D2727F78-158E-FE70-45E4-BA9586DC9A73}"/>
                  </a:ext>
                </a:extLst>
              </p14:cNvPr>
              <p14:cNvContentPartPr/>
              <p14:nvPr/>
            </p14:nvContentPartPr>
            <p14:xfrm>
              <a:off x="4014589" y="5654062"/>
              <a:ext cx="115200" cy="11772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D2727F78-158E-FE70-45E4-BA9586DC9A73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005949" y="5645062"/>
                <a:ext cx="132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2EADD15F-BE10-3B36-8142-EFBFE5B9C382}"/>
                  </a:ext>
                </a:extLst>
              </p14:cNvPr>
              <p14:cNvContentPartPr/>
              <p14:nvPr/>
            </p14:nvContentPartPr>
            <p14:xfrm>
              <a:off x="3737029" y="5592142"/>
              <a:ext cx="415800" cy="1800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2EADD15F-BE10-3B36-8142-EFBFE5B9C38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728389" y="5583142"/>
                <a:ext cx="433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F3ADA1BB-6825-ACD6-877F-BC68284E7689}"/>
                  </a:ext>
                </a:extLst>
              </p14:cNvPr>
              <p14:cNvContentPartPr/>
              <p14:nvPr/>
            </p14:nvContentPartPr>
            <p14:xfrm>
              <a:off x="4315189" y="5803462"/>
              <a:ext cx="247680" cy="237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F3ADA1BB-6825-ACD6-877F-BC68284E7689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306549" y="5794822"/>
                <a:ext cx="2653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211D391-B269-3F2B-45AD-9BD88DAA2C13}"/>
                  </a:ext>
                </a:extLst>
              </p14:cNvPr>
              <p14:cNvContentPartPr/>
              <p14:nvPr/>
            </p14:nvContentPartPr>
            <p14:xfrm>
              <a:off x="4689229" y="5702302"/>
              <a:ext cx="209520" cy="1389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211D391-B269-3F2B-45AD-9BD88DAA2C13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680229" y="5693662"/>
                <a:ext cx="2271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74758D5C-D864-1C15-B938-3F5E0E11441B}"/>
                  </a:ext>
                </a:extLst>
              </p14:cNvPr>
              <p14:cNvContentPartPr/>
              <p14:nvPr/>
            </p14:nvContentPartPr>
            <p14:xfrm>
              <a:off x="4696789" y="5703022"/>
              <a:ext cx="178200" cy="1778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74758D5C-D864-1C15-B938-3F5E0E11441B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4688149" y="5694022"/>
                <a:ext cx="1958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C34C9DFA-BA1F-854C-7610-9B70620F5962}"/>
                  </a:ext>
                </a:extLst>
              </p14:cNvPr>
              <p14:cNvContentPartPr/>
              <p14:nvPr/>
            </p14:nvContentPartPr>
            <p14:xfrm>
              <a:off x="4615789" y="5648302"/>
              <a:ext cx="253800" cy="241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C34C9DFA-BA1F-854C-7610-9B70620F5962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607149" y="5639302"/>
                <a:ext cx="2714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3F0EB58B-F807-CC2B-2399-597A5D2DCAB7}"/>
                  </a:ext>
                </a:extLst>
              </p14:cNvPr>
              <p14:cNvContentPartPr/>
              <p14:nvPr/>
            </p14:nvContentPartPr>
            <p14:xfrm>
              <a:off x="4841869" y="5475502"/>
              <a:ext cx="208440" cy="19944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3F0EB58B-F807-CC2B-2399-597A5D2DCAB7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4833229" y="5466862"/>
                <a:ext cx="2260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5D4DBD29-28D8-0206-6F5E-9B6196CEB792}"/>
                  </a:ext>
                </a:extLst>
              </p14:cNvPr>
              <p14:cNvContentPartPr/>
              <p14:nvPr/>
            </p14:nvContentPartPr>
            <p14:xfrm>
              <a:off x="5031949" y="5460022"/>
              <a:ext cx="175320" cy="53964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5D4DBD29-28D8-0206-6F5E-9B6196CEB792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022949" y="5451382"/>
                <a:ext cx="19296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6AE49DC-8DCE-2F68-F546-020E8815DF13}"/>
                  </a:ext>
                </a:extLst>
              </p14:cNvPr>
              <p14:cNvContentPartPr/>
              <p14:nvPr/>
            </p14:nvContentPartPr>
            <p14:xfrm>
              <a:off x="5361349" y="5659102"/>
              <a:ext cx="263160" cy="4500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6AE49DC-8DCE-2F68-F546-020E8815DF13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352709" y="5650102"/>
                <a:ext cx="280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232B5316-478C-5E91-F0AA-5CB23CC58B09}"/>
                  </a:ext>
                </a:extLst>
              </p14:cNvPr>
              <p14:cNvContentPartPr/>
              <p14:nvPr/>
            </p14:nvContentPartPr>
            <p14:xfrm>
              <a:off x="5396629" y="5752342"/>
              <a:ext cx="243360" cy="421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232B5316-478C-5E91-F0AA-5CB23CC58B0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387629" y="5743702"/>
                <a:ext cx="2610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7731AA9-47CD-DA94-9683-4683966377A8}"/>
                  </a:ext>
                </a:extLst>
              </p14:cNvPr>
              <p14:cNvContentPartPr/>
              <p14:nvPr/>
            </p14:nvContentPartPr>
            <p14:xfrm>
              <a:off x="5640709" y="5549662"/>
              <a:ext cx="154440" cy="27144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7731AA9-47CD-DA94-9683-4683966377A8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631709" y="5541022"/>
                <a:ext cx="1720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CBB2B0C0-0C6D-84FD-934A-12D0195CC0E1}"/>
                  </a:ext>
                </a:extLst>
              </p14:cNvPr>
              <p14:cNvContentPartPr/>
              <p14:nvPr/>
            </p14:nvContentPartPr>
            <p14:xfrm>
              <a:off x="5941309" y="5327902"/>
              <a:ext cx="229320" cy="27036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CBB2B0C0-0C6D-84FD-934A-12D0195CC0E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932669" y="5318902"/>
                <a:ext cx="246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BC261D4-0AC3-8882-6327-9D37391964B1}"/>
                  </a:ext>
                </a:extLst>
              </p14:cNvPr>
              <p14:cNvContentPartPr/>
              <p14:nvPr/>
            </p14:nvContentPartPr>
            <p14:xfrm>
              <a:off x="6273589" y="5294422"/>
              <a:ext cx="155520" cy="799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BC261D4-0AC3-8882-6327-9D37391964B1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6264949" y="5285422"/>
                <a:ext cx="173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FE719EEB-FCE6-0B18-2A35-05FA587F488E}"/>
                  </a:ext>
                </a:extLst>
              </p14:cNvPr>
              <p14:cNvContentPartPr/>
              <p14:nvPr/>
            </p14:nvContentPartPr>
            <p14:xfrm>
              <a:off x="6321829" y="5348062"/>
              <a:ext cx="124200" cy="10188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FE719EEB-FCE6-0B18-2A35-05FA587F488E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312829" y="5339062"/>
                <a:ext cx="141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41336D7-323E-63C3-2AD5-3E20B49030B4}"/>
                  </a:ext>
                </a:extLst>
              </p14:cNvPr>
              <p14:cNvContentPartPr/>
              <p14:nvPr/>
            </p14:nvContentPartPr>
            <p14:xfrm>
              <a:off x="6499309" y="4855582"/>
              <a:ext cx="101880" cy="2545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41336D7-323E-63C3-2AD5-3E20B49030B4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490309" y="4846582"/>
                <a:ext cx="1195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B96F2ED-2576-56D1-E0B6-0B88A46BC0A9}"/>
                  </a:ext>
                </a:extLst>
              </p14:cNvPr>
              <p14:cNvContentPartPr/>
              <p14:nvPr/>
            </p14:nvContentPartPr>
            <p14:xfrm>
              <a:off x="6456829" y="4957462"/>
              <a:ext cx="196560" cy="162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B96F2ED-2576-56D1-E0B6-0B88A46BC0A9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448189" y="4948462"/>
                <a:ext cx="214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D7EF3382-3926-AB21-2B6B-258B95F6B6CB}"/>
                  </a:ext>
                </a:extLst>
              </p14:cNvPr>
              <p14:cNvContentPartPr/>
              <p14:nvPr/>
            </p14:nvContentPartPr>
            <p14:xfrm>
              <a:off x="6694789" y="4870702"/>
              <a:ext cx="30960" cy="118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D7EF3382-3926-AB21-2B6B-258B95F6B6CB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686149" y="4862062"/>
                <a:ext cx="48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382FA3E0-EC20-74B9-0AF4-39284ECF931A}"/>
                  </a:ext>
                </a:extLst>
              </p14:cNvPr>
              <p14:cNvContentPartPr/>
              <p14:nvPr/>
            </p14:nvContentPartPr>
            <p14:xfrm>
              <a:off x="6742309" y="4703662"/>
              <a:ext cx="129600" cy="1774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382FA3E0-EC20-74B9-0AF4-39284ECF931A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733669" y="4694662"/>
                <a:ext cx="1472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AD019F68-D5CB-70FC-3AA2-3A74E72E2B0A}"/>
                  </a:ext>
                </a:extLst>
              </p14:cNvPr>
              <p14:cNvContentPartPr/>
              <p14:nvPr/>
            </p14:nvContentPartPr>
            <p14:xfrm>
              <a:off x="6360349" y="4598902"/>
              <a:ext cx="468720" cy="33516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AD019F68-D5CB-70FC-3AA2-3A74E72E2B0A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351349" y="4589902"/>
                <a:ext cx="4863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BCA233CE-109B-1A58-6C22-F693942A2F1F}"/>
                  </a:ext>
                </a:extLst>
              </p14:cNvPr>
              <p14:cNvContentPartPr/>
              <p14:nvPr/>
            </p14:nvContentPartPr>
            <p14:xfrm>
              <a:off x="7022389" y="4557142"/>
              <a:ext cx="142920" cy="12168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BCA233CE-109B-1A58-6C22-F693942A2F1F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7013749" y="4548142"/>
                <a:ext cx="1605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A06C976F-32DE-4BAE-56D4-8FC89C78991E}"/>
                  </a:ext>
                </a:extLst>
              </p14:cNvPr>
              <p14:cNvContentPartPr/>
              <p14:nvPr/>
            </p14:nvContentPartPr>
            <p14:xfrm>
              <a:off x="7256749" y="4373182"/>
              <a:ext cx="52560" cy="1990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A06C976F-32DE-4BAE-56D4-8FC89C78991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7247749" y="4364542"/>
                <a:ext cx="70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FFE79553-D6E1-2DFD-358D-C58E971009E3}"/>
                  </a:ext>
                </a:extLst>
              </p14:cNvPr>
              <p14:cNvContentPartPr/>
              <p14:nvPr/>
            </p14:nvContentPartPr>
            <p14:xfrm>
              <a:off x="7224349" y="4443382"/>
              <a:ext cx="131760" cy="720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FFE79553-D6E1-2DFD-358D-C58E971009E3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7215349" y="4434742"/>
                <a:ext cx="1494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115368F8-E033-87B4-08BD-80B8B0572D3A}"/>
                  </a:ext>
                </a:extLst>
              </p14:cNvPr>
              <p14:cNvContentPartPr/>
              <p14:nvPr/>
            </p14:nvContentPartPr>
            <p14:xfrm>
              <a:off x="7107709" y="4302262"/>
              <a:ext cx="173160" cy="1206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115368F8-E033-87B4-08BD-80B8B0572D3A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098709" y="4293262"/>
                <a:ext cx="1908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3E24BAE1-CFDB-F13D-CE6C-5DA922FBFEA2}"/>
                  </a:ext>
                </a:extLst>
              </p14:cNvPr>
              <p14:cNvContentPartPr/>
              <p14:nvPr/>
            </p14:nvContentPartPr>
            <p14:xfrm>
              <a:off x="7386349" y="4237822"/>
              <a:ext cx="139320" cy="14724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3E24BAE1-CFDB-F13D-CE6C-5DA922FBFEA2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377349" y="4228822"/>
                <a:ext cx="156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29CC1900-2EE4-2DB8-4A76-3580B96E5FF8}"/>
                  </a:ext>
                </a:extLst>
              </p14:cNvPr>
              <p14:cNvContentPartPr/>
              <p14:nvPr/>
            </p14:nvContentPartPr>
            <p14:xfrm>
              <a:off x="7525669" y="4195342"/>
              <a:ext cx="40680" cy="17640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29CC1900-2EE4-2DB8-4A76-3580B96E5FF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516669" y="4186342"/>
                <a:ext cx="58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E2CF3EEF-8298-5B39-1D5F-27566AA984F5}"/>
                  </a:ext>
                </a:extLst>
              </p14:cNvPr>
              <p14:cNvContentPartPr/>
              <p14:nvPr/>
            </p14:nvContentPartPr>
            <p14:xfrm>
              <a:off x="7313989" y="4126582"/>
              <a:ext cx="182160" cy="1267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E2CF3EEF-8298-5B39-1D5F-27566AA984F5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7304989" y="4117942"/>
                <a:ext cx="199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E72FE518-5E6B-F0FA-807F-DE2AEE670CC6}"/>
                  </a:ext>
                </a:extLst>
              </p14:cNvPr>
              <p14:cNvContentPartPr/>
              <p14:nvPr/>
            </p14:nvContentPartPr>
            <p14:xfrm>
              <a:off x="6592549" y="4404502"/>
              <a:ext cx="1152720" cy="89604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E72FE518-5E6B-F0FA-807F-DE2AEE670CC6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6583909" y="4395502"/>
                <a:ext cx="117036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D87E3614-6F91-06DB-E040-42F17CC7B853}"/>
                  </a:ext>
                </a:extLst>
              </p14:cNvPr>
              <p14:cNvContentPartPr/>
              <p14:nvPr/>
            </p14:nvContentPartPr>
            <p14:xfrm>
              <a:off x="6905389" y="5325742"/>
              <a:ext cx="61560" cy="2545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D87E3614-6F91-06DB-E040-42F17CC7B853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6896389" y="5316742"/>
                <a:ext cx="792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D2D7A3C6-8F4D-4683-7BB2-992EEF2B6AF8}"/>
                  </a:ext>
                </a:extLst>
              </p14:cNvPr>
              <p14:cNvContentPartPr/>
              <p14:nvPr/>
            </p14:nvContentPartPr>
            <p14:xfrm>
              <a:off x="6842389" y="5404222"/>
              <a:ext cx="211320" cy="234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D2D7A3C6-8F4D-4683-7BB2-992EEF2B6AF8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833389" y="5395582"/>
                <a:ext cx="228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7903CB7-7F50-CFEC-2014-57DE1D93F8F5}"/>
                  </a:ext>
                </a:extLst>
              </p14:cNvPr>
              <p14:cNvContentPartPr/>
              <p14:nvPr/>
            </p14:nvContentPartPr>
            <p14:xfrm>
              <a:off x="6966589" y="5227822"/>
              <a:ext cx="111240" cy="1000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7903CB7-7F50-CFEC-2014-57DE1D93F8F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6957949" y="5218822"/>
                <a:ext cx="128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7E1706ED-11EE-8753-24C3-2322CC4FADFA}"/>
                  </a:ext>
                </a:extLst>
              </p14:cNvPr>
              <p14:cNvContentPartPr/>
              <p14:nvPr/>
            </p14:nvContentPartPr>
            <p14:xfrm>
              <a:off x="6648349" y="5066182"/>
              <a:ext cx="439200" cy="3337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7E1706ED-11EE-8753-24C3-2322CC4FADFA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639349" y="5057542"/>
                <a:ext cx="4568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65523652-8D29-0266-B561-CAED4AEFCCF7}"/>
                  </a:ext>
                </a:extLst>
              </p14:cNvPr>
              <p14:cNvContentPartPr/>
              <p14:nvPr/>
            </p14:nvContentPartPr>
            <p14:xfrm>
              <a:off x="7309669" y="5057542"/>
              <a:ext cx="147240" cy="950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65523652-8D29-0266-B561-CAED4AEFCCF7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300669" y="5048542"/>
                <a:ext cx="164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A7A25924-56CC-65C5-9FC0-95ED7106DCB1}"/>
                  </a:ext>
                </a:extLst>
              </p14:cNvPr>
              <p14:cNvContentPartPr/>
              <p14:nvPr/>
            </p14:nvContentPartPr>
            <p14:xfrm>
              <a:off x="7611349" y="4785742"/>
              <a:ext cx="60840" cy="23940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A7A25924-56CC-65C5-9FC0-95ED7106DCB1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602349" y="4777102"/>
                <a:ext cx="78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6FE60BA9-3C9C-ECAC-5250-9E2B47AC04F0}"/>
                  </a:ext>
                </a:extLst>
              </p14:cNvPr>
              <p14:cNvContentPartPr/>
              <p14:nvPr/>
            </p14:nvContentPartPr>
            <p14:xfrm>
              <a:off x="7554829" y="4876462"/>
              <a:ext cx="175320" cy="1332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6FE60BA9-3C9C-ECAC-5250-9E2B47AC04F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546189" y="4867462"/>
                <a:ext cx="192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40A9417-5B92-695A-6EA2-3BD32FBEDD5C}"/>
                  </a:ext>
                </a:extLst>
              </p14:cNvPr>
              <p14:cNvContentPartPr/>
              <p14:nvPr/>
            </p14:nvContentPartPr>
            <p14:xfrm>
              <a:off x="7482829" y="4753702"/>
              <a:ext cx="160920" cy="1360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40A9417-5B92-695A-6EA2-3BD32FBEDD5C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473829" y="4745062"/>
                <a:ext cx="178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1E10AC37-C281-9552-E3AD-C2F0D0ED78B3}"/>
                  </a:ext>
                </a:extLst>
              </p14:cNvPr>
              <p14:cNvContentPartPr/>
              <p14:nvPr/>
            </p14:nvContentPartPr>
            <p14:xfrm>
              <a:off x="7616389" y="4532662"/>
              <a:ext cx="201240" cy="1674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1E10AC37-C281-9552-E3AD-C2F0D0ED78B3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607389" y="4523662"/>
                <a:ext cx="218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97CC6A6-217C-4443-AC9B-C7DE713BBFDF}"/>
                  </a:ext>
                </a:extLst>
              </p14:cNvPr>
              <p14:cNvContentPartPr/>
              <p14:nvPr/>
            </p14:nvContentPartPr>
            <p14:xfrm>
              <a:off x="8137669" y="4026142"/>
              <a:ext cx="761760" cy="2772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97CC6A6-217C-4443-AC9B-C7DE713BBFD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129029" y="4017142"/>
                <a:ext cx="7794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76B203B8-3879-2202-A400-E189E58F94E4}"/>
                  </a:ext>
                </a:extLst>
              </p14:cNvPr>
              <p14:cNvContentPartPr/>
              <p14:nvPr/>
            </p14:nvContentPartPr>
            <p14:xfrm>
              <a:off x="8813029" y="3895462"/>
              <a:ext cx="516960" cy="17640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76B203B8-3879-2202-A400-E189E58F94E4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8804029" y="3886822"/>
                <a:ext cx="534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DA2E2C67-EFD3-6CA3-D188-BCBF192A3DA6}"/>
                  </a:ext>
                </a:extLst>
              </p14:cNvPr>
              <p14:cNvContentPartPr/>
              <p14:nvPr/>
            </p14:nvContentPartPr>
            <p14:xfrm>
              <a:off x="11675029" y="3264742"/>
              <a:ext cx="205200" cy="25164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DA2E2C67-EFD3-6CA3-D188-BCBF192A3DA6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11666029" y="3255742"/>
                <a:ext cx="222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B7D1DF32-D744-4055-167B-6E55AD3AE34D}"/>
                  </a:ext>
                </a:extLst>
              </p14:cNvPr>
              <p14:cNvContentPartPr/>
              <p14:nvPr/>
            </p14:nvContentPartPr>
            <p14:xfrm>
              <a:off x="11504389" y="3075022"/>
              <a:ext cx="569160" cy="67932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B7D1DF32-D744-4055-167B-6E55AD3AE34D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1495389" y="3066382"/>
                <a:ext cx="5868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DCAC5DCC-790B-A061-B68F-B2DEB023E454}"/>
                  </a:ext>
                </a:extLst>
              </p14:cNvPr>
              <p14:cNvContentPartPr/>
              <p14:nvPr/>
            </p14:nvContentPartPr>
            <p14:xfrm>
              <a:off x="11527429" y="3065662"/>
              <a:ext cx="560520" cy="73980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DCAC5DCC-790B-A061-B68F-B2DEB023E454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1518429" y="3056662"/>
                <a:ext cx="57816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F202F3A6-244D-4E26-1235-2200AB5B0DC5}"/>
                  </a:ext>
                </a:extLst>
              </p14:cNvPr>
              <p14:cNvContentPartPr/>
              <p14:nvPr/>
            </p14:nvContentPartPr>
            <p14:xfrm>
              <a:off x="6000709" y="5769982"/>
              <a:ext cx="85680" cy="26028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F202F3A6-244D-4E26-1235-2200AB5B0DC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992069" y="5761342"/>
                <a:ext cx="1033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8ED2782-C441-737D-C1C5-8D7DA6AA570C}"/>
                  </a:ext>
                </a:extLst>
              </p14:cNvPr>
              <p14:cNvContentPartPr/>
              <p14:nvPr/>
            </p14:nvContentPartPr>
            <p14:xfrm>
              <a:off x="5935549" y="5934142"/>
              <a:ext cx="218880" cy="24840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8ED2782-C441-737D-C1C5-8D7DA6AA570C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5926549" y="5925142"/>
                <a:ext cx="2365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F5761F1A-F958-E9AD-D51C-83BDC9AAC926}"/>
                  </a:ext>
                </a:extLst>
              </p14:cNvPr>
              <p14:cNvContentPartPr/>
              <p14:nvPr/>
            </p14:nvContentPartPr>
            <p14:xfrm>
              <a:off x="5520109" y="6358222"/>
              <a:ext cx="122760" cy="26784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F5761F1A-F958-E9AD-D51C-83BDC9AAC926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511109" y="6349222"/>
                <a:ext cx="1404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B93020C4-5909-EA70-515D-00D950C2228E}"/>
                  </a:ext>
                </a:extLst>
              </p14:cNvPr>
              <p14:cNvContentPartPr/>
              <p14:nvPr/>
            </p14:nvContentPartPr>
            <p14:xfrm>
              <a:off x="5658709" y="6177862"/>
              <a:ext cx="200160" cy="22644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B93020C4-5909-EA70-515D-00D950C2228E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649709" y="6168862"/>
                <a:ext cx="217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2DC350CB-4650-4741-D195-83DB2DFDE5E5}"/>
                  </a:ext>
                </a:extLst>
              </p14:cNvPr>
              <p14:cNvContentPartPr/>
              <p14:nvPr/>
            </p14:nvContentPartPr>
            <p14:xfrm>
              <a:off x="6104389" y="5975542"/>
              <a:ext cx="256680" cy="28692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2DC350CB-4650-4741-D195-83DB2DFDE5E5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6095749" y="5966542"/>
                <a:ext cx="2743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A7F3B7D9-BF47-F178-4C65-3CEC0D2423D0}"/>
                  </a:ext>
                </a:extLst>
              </p14:cNvPr>
              <p14:cNvContentPartPr/>
              <p14:nvPr/>
            </p14:nvContentPartPr>
            <p14:xfrm>
              <a:off x="6285469" y="5973382"/>
              <a:ext cx="176400" cy="18468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A7F3B7D9-BF47-F178-4C65-3CEC0D2423D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6276829" y="5964382"/>
                <a:ext cx="194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B5557C0E-5C88-0003-1E9F-92D1FD9497C4}"/>
                  </a:ext>
                </a:extLst>
              </p14:cNvPr>
              <p14:cNvContentPartPr/>
              <p14:nvPr/>
            </p14:nvContentPartPr>
            <p14:xfrm>
              <a:off x="6578149" y="5902822"/>
              <a:ext cx="272520" cy="14724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B5557C0E-5C88-0003-1E9F-92D1FD9497C4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569509" y="5893822"/>
                <a:ext cx="290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EC9F2282-0E12-5A8A-90D1-CADC00E60236}"/>
                  </a:ext>
                </a:extLst>
              </p14:cNvPr>
              <p14:cNvContentPartPr/>
              <p14:nvPr/>
            </p14:nvContentPartPr>
            <p14:xfrm>
              <a:off x="6689029" y="5769622"/>
              <a:ext cx="7200" cy="1836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EC9F2282-0E12-5A8A-90D1-CADC00E60236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680389" y="5760622"/>
                <a:ext cx="24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CAB90E8-4C66-17A2-AF80-9B9CB1B8876E}"/>
                  </a:ext>
                </a:extLst>
              </p14:cNvPr>
              <p14:cNvContentPartPr/>
              <p14:nvPr/>
            </p14:nvContentPartPr>
            <p14:xfrm>
              <a:off x="7098709" y="5627062"/>
              <a:ext cx="185760" cy="1674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CAB90E8-4C66-17A2-AF80-9B9CB1B8876E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7089709" y="5618422"/>
                <a:ext cx="203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1BA0402B-CC5B-02CA-B4E6-CA38FC45013F}"/>
                  </a:ext>
                </a:extLst>
              </p14:cNvPr>
              <p14:cNvContentPartPr/>
              <p14:nvPr/>
            </p14:nvContentPartPr>
            <p14:xfrm>
              <a:off x="6998629" y="5536702"/>
              <a:ext cx="381960" cy="3697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1BA0402B-CC5B-02CA-B4E6-CA38FC45013F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989989" y="5528062"/>
                <a:ext cx="3996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AD52E6E-51FA-9121-8A7A-4D9CD83C0778}"/>
                  </a:ext>
                </a:extLst>
              </p14:cNvPr>
              <p14:cNvContentPartPr/>
              <p14:nvPr/>
            </p14:nvContentPartPr>
            <p14:xfrm>
              <a:off x="7571029" y="5341222"/>
              <a:ext cx="403920" cy="24768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AD52E6E-51FA-9121-8A7A-4D9CD83C0778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7562029" y="5332222"/>
                <a:ext cx="421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8A6E313-C584-CBAC-2413-1F60C9082D30}"/>
                  </a:ext>
                </a:extLst>
              </p14:cNvPr>
              <p14:cNvContentPartPr/>
              <p14:nvPr/>
            </p14:nvContentPartPr>
            <p14:xfrm>
              <a:off x="8000149" y="5112622"/>
              <a:ext cx="172080" cy="24120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8A6E313-C584-CBAC-2413-1F60C9082D30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7991509" y="5103622"/>
                <a:ext cx="1897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56863806-3547-0514-CABC-1F0B6858CC95}"/>
                  </a:ext>
                </a:extLst>
              </p14:cNvPr>
              <p14:cNvContentPartPr/>
              <p14:nvPr/>
            </p14:nvContentPartPr>
            <p14:xfrm>
              <a:off x="6320029" y="6306022"/>
              <a:ext cx="398520" cy="28116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56863806-3547-0514-CABC-1F0B6858CC95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6311029" y="6297382"/>
                <a:ext cx="416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7DC83FFE-C33A-4473-2C6A-BD05FF3A2E93}"/>
                  </a:ext>
                </a:extLst>
              </p14:cNvPr>
              <p14:cNvContentPartPr/>
              <p14:nvPr/>
            </p14:nvContentPartPr>
            <p14:xfrm>
              <a:off x="6634309" y="6260662"/>
              <a:ext cx="145080" cy="16992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7DC83FFE-C33A-4473-2C6A-BD05FF3A2E93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625309" y="6251662"/>
                <a:ext cx="162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FDD83A1-7B0C-1710-129C-4ED1B1C5D63C}"/>
                  </a:ext>
                </a:extLst>
              </p14:cNvPr>
              <p14:cNvContentPartPr/>
              <p14:nvPr/>
            </p14:nvContentPartPr>
            <p14:xfrm>
              <a:off x="6878389" y="6136102"/>
              <a:ext cx="85680" cy="16812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FDD83A1-7B0C-1710-129C-4ED1B1C5D63C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6869389" y="6127462"/>
                <a:ext cx="103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751588A4-B3C7-B4DB-E9E8-4ACBDE60F7A9}"/>
                  </a:ext>
                </a:extLst>
              </p14:cNvPr>
              <p14:cNvContentPartPr/>
              <p14:nvPr/>
            </p14:nvContentPartPr>
            <p14:xfrm>
              <a:off x="6974869" y="6048262"/>
              <a:ext cx="115200" cy="17388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751588A4-B3C7-B4DB-E9E8-4ACBDE60F7A9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966229" y="6039262"/>
                <a:ext cx="1328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89E3B1D9-A955-052D-6149-B2BF55E79EBB}"/>
                  </a:ext>
                </a:extLst>
              </p14:cNvPr>
              <p14:cNvContentPartPr/>
              <p14:nvPr/>
            </p14:nvContentPartPr>
            <p14:xfrm>
              <a:off x="7083949" y="5978782"/>
              <a:ext cx="130680" cy="21708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89E3B1D9-A955-052D-6149-B2BF55E79EBB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074949" y="5969782"/>
                <a:ext cx="148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F696DA14-4C36-B9CC-11E0-CDF0B3D35BC7}"/>
                  </a:ext>
                </a:extLst>
              </p14:cNvPr>
              <p14:cNvContentPartPr/>
              <p14:nvPr/>
            </p14:nvContentPartPr>
            <p14:xfrm>
              <a:off x="7251709" y="5875102"/>
              <a:ext cx="322560" cy="23112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F696DA14-4C36-B9CC-11E0-CDF0B3D35BC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243069" y="5866462"/>
                <a:ext cx="3402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E3511D24-A472-4EF0-2730-90D3215D03FC}"/>
                  </a:ext>
                </a:extLst>
              </p14:cNvPr>
              <p14:cNvContentPartPr/>
              <p14:nvPr/>
            </p14:nvContentPartPr>
            <p14:xfrm>
              <a:off x="7479229" y="5798062"/>
              <a:ext cx="7200" cy="504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E3511D24-A472-4EF0-2730-90D3215D03FC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470229" y="5789062"/>
                <a:ext cx="24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9D3B697D-BA16-DAD8-69CE-2555286334FC}"/>
                  </a:ext>
                </a:extLst>
              </p14:cNvPr>
              <p14:cNvContentPartPr/>
              <p14:nvPr/>
            </p14:nvContentPartPr>
            <p14:xfrm>
              <a:off x="7776589" y="5510062"/>
              <a:ext cx="185400" cy="3945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9D3B697D-BA16-DAD8-69CE-2555286334FC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767589" y="5501422"/>
                <a:ext cx="2030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49651BCE-84F2-0198-ADB6-DB8C058A04C7}"/>
                  </a:ext>
                </a:extLst>
              </p14:cNvPr>
              <p14:cNvContentPartPr/>
              <p14:nvPr/>
            </p14:nvContentPartPr>
            <p14:xfrm>
              <a:off x="7988989" y="5522662"/>
              <a:ext cx="176040" cy="16776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49651BCE-84F2-0198-ADB6-DB8C058A04C7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7980349" y="5514022"/>
                <a:ext cx="1936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DA00A202-12D6-971E-7EDF-9BBEA33126A6}"/>
                  </a:ext>
                </a:extLst>
              </p14:cNvPr>
              <p14:cNvContentPartPr/>
              <p14:nvPr/>
            </p14:nvContentPartPr>
            <p14:xfrm>
              <a:off x="7403989" y="6309982"/>
              <a:ext cx="217440" cy="16344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DA00A202-12D6-971E-7EDF-9BBEA33126A6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7395349" y="6300982"/>
                <a:ext cx="235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7F0C5A5D-C43B-F322-331C-4F38811FF8C9}"/>
                  </a:ext>
                </a:extLst>
              </p14:cNvPr>
              <p14:cNvContentPartPr/>
              <p14:nvPr/>
            </p14:nvContentPartPr>
            <p14:xfrm>
              <a:off x="7716829" y="6243742"/>
              <a:ext cx="32400" cy="13752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7F0C5A5D-C43B-F322-331C-4F38811FF8C9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7708189" y="6234742"/>
                <a:ext cx="50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ED7F6A44-1B63-47FC-9BF1-096A0864848B}"/>
                  </a:ext>
                </a:extLst>
              </p14:cNvPr>
              <p14:cNvContentPartPr/>
              <p14:nvPr/>
            </p14:nvContentPartPr>
            <p14:xfrm>
              <a:off x="7837789" y="6013342"/>
              <a:ext cx="186480" cy="2347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ED7F6A44-1B63-47FC-9BF1-096A0864848B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7828789" y="6004702"/>
                <a:ext cx="2041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8E7F9D5A-2E40-72D8-22E3-998ADF796278}"/>
                  </a:ext>
                </a:extLst>
              </p14:cNvPr>
              <p14:cNvContentPartPr/>
              <p14:nvPr/>
            </p14:nvContentPartPr>
            <p14:xfrm>
              <a:off x="494149" y="6258502"/>
              <a:ext cx="283680" cy="3168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8E7F9D5A-2E40-72D8-22E3-998ADF796278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485509" y="6249862"/>
                <a:ext cx="301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C6EF0976-436F-35E0-6179-39FCD60811BE}"/>
                  </a:ext>
                </a:extLst>
              </p14:cNvPr>
              <p14:cNvContentPartPr/>
              <p14:nvPr/>
            </p14:nvContentPartPr>
            <p14:xfrm>
              <a:off x="1084909" y="6106942"/>
              <a:ext cx="3672720" cy="18864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C6EF0976-436F-35E0-6179-39FCD60811B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1076269" y="6097942"/>
                <a:ext cx="3690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B804D8CB-F715-DB7A-4B74-110421B9346B}"/>
                  </a:ext>
                </a:extLst>
              </p14:cNvPr>
              <p14:cNvContentPartPr/>
              <p14:nvPr/>
            </p14:nvContentPartPr>
            <p14:xfrm>
              <a:off x="1364269" y="6542542"/>
              <a:ext cx="224280" cy="1749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B804D8CB-F715-DB7A-4B74-110421B9346B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1355269" y="6533542"/>
                <a:ext cx="241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8E6B1BC-E69F-2001-16BB-F28058D146D0}"/>
                  </a:ext>
                </a:extLst>
              </p14:cNvPr>
              <p14:cNvContentPartPr/>
              <p14:nvPr/>
            </p14:nvContentPartPr>
            <p14:xfrm>
              <a:off x="1665589" y="6563422"/>
              <a:ext cx="203760" cy="360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8E6B1BC-E69F-2001-16BB-F28058D146D0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656589" y="6554782"/>
                <a:ext cx="221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763DC442-0F14-54BB-FBAA-352F7F933EC4}"/>
                  </a:ext>
                </a:extLst>
              </p14:cNvPr>
              <p14:cNvContentPartPr/>
              <p14:nvPr/>
            </p14:nvContentPartPr>
            <p14:xfrm>
              <a:off x="1661989" y="6652702"/>
              <a:ext cx="206640" cy="298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763DC442-0F14-54BB-FBAA-352F7F933EC4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652989" y="6644062"/>
                <a:ext cx="224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66F6C084-E4C2-059C-42B3-9BFEDC9D8E8B}"/>
                  </a:ext>
                </a:extLst>
              </p14:cNvPr>
              <p14:cNvContentPartPr/>
              <p14:nvPr/>
            </p14:nvContentPartPr>
            <p14:xfrm>
              <a:off x="1996789" y="6515902"/>
              <a:ext cx="131400" cy="10476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6F6C084-E4C2-059C-42B3-9BFEDC9D8E8B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988149" y="6506902"/>
                <a:ext cx="1490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451CB97B-C8FB-3767-89A3-BE9D200A1BF4}"/>
                  </a:ext>
                </a:extLst>
              </p14:cNvPr>
              <p14:cNvContentPartPr/>
              <p14:nvPr/>
            </p14:nvContentPartPr>
            <p14:xfrm>
              <a:off x="2094709" y="6497902"/>
              <a:ext cx="81360" cy="2361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451CB97B-C8FB-3767-89A3-BE9D200A1BF4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086069" y="6489262"/>
                <a:ext cx="99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EC0FF650-C805-F19E-F9E5-0F99454F715D}"/>
                  </a:ext>
                </a:extLst>
              </p14:cNvPr>
              <p14:cNvContentPartPr/>
              <p14:nvPr/>
            </p14:nvContentPartPr>
            <p14:xfrm>
              <a:off x="1910749" y="6459022"/>
              <a:ext cx="256680" cy="187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EC0FF650-C805-F19E-F9E5-0F99454F715D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901749" y="6450382"/>
                <a:ext cx="2743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8DB531D-DAE4-7359-AAD5-1EEF99F7DC8C}"/>
                  </a:ext>
                </a:extLst>
              </p14:cNvPr>
              <p14:cNvContentPartPr/>
              <p14:nvPr/>
            </p14:nvContentPartPr>
            <p14:xfrm>
              <a:off x="2348149" y="6538222"/>
              <a:ext cx="205560" cy="3708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8DB531D-DAE4-7359-AAD5-1EEF99F7DC8C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2339509" y="6529582"/>
                <a:ext cx="223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72B5E0CB-24B8-ECBC-1AAA-E709CC8405B1}"/>
                  </a:ext>
                </a:extLst>
              </p14:cNvPr>
              <p14:cNvContentPartPr/>
              <p14:nvPr/>
            </p14:nvContentPartPr>
            <p14:xfrm>
              <a:off x="11181829" y="3080062"/>
              <a:ext cx="397800" cy="43956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72B5E0CB-24B8-ECBC-1AAA-E709CC8405B1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1172829" y="3071062"/>
                <a:ext cx="41544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7A44A95B-6C19-F524-905F-2718E4E78636}"/>
              </a:ext>
            </a:extLst>
          </p:cNvPr>
          <p:cNvGrpSpPr/>
          <p:nvPr/>
        </p:nvGrpSpPr>
        <p:grpSpPr>
          <a:xfrm>
            <a:off x="2700229" y="6241582"/>
            <a:ext cx="1639080" cy="574200"/>
            <a:chOff x="2700229" y="6241582"/>
            <a:chExt cx="163908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5ECDA55-DA9E-A9F6-B03C-8672DE58CEA8}"/>
                    </a:ext>
                  </a:extLst>
                </p14:cNvPr>
                <p14:cNvContentPartPr/>
                <p14:nvPr/>
              </p14:nvContentPartPr>
              <p14:xfrm>
                <a:off x="2700229" y="6349222"/>
                <a:ext cx="127080" cy="1378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5ECDA55-DA9E-A9F6-B03C-8672DE58CEA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691589" y="6340222"/>
                  <a:ext cx="14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2BB2ADF-3EF2-6307-EA42-A7194DB7EBF4}"/>
                    </a:ext>
                  </a:extLst>
                </p14:cNvPr>
                <p14:cNvContentPartPr/>
                <p14:nvPr/>
              </p14:nvContentPartPr>
              <p14:xfrm>
                <a:off x="2720029" y="6360742"/>
                <a:ext cx="144720" cy="777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2BB2ADF-3EF2-6307-EA42-A7194DB7EBF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711389" y="6352102"/>
                  <a:ext cx="162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7F7B3EB-2D1D-6616-E729-7D99D4AB592A}"/>
                    </a:ext>
                  </a:extLst>
                </p14:cNvPr>
                <p14:cNvContentPartPr/>
                <p14:nvPr/>
              </p14:nvContentPartPr>
              <p14:xfrm>
                <a:off x="2939989" y="6406822"/>
                <a:ext cx="30960" cy="147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7F7B3EB-2D1D-6616-E729-7D99D4AB592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930989" y="6397822"/>
                  <a:ext cx="48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77499D2-38BD-7DD7-DD5F-D373B86BD046}"/>
                    </a:ext>
                  </a:extLst>
                </p14:cNvPr>
                <p14:cNvContentPartPr/>
                <p14:nvPr/>
              </p14:nvContentPartPr>
              <p14:xfrm>
                <a:off x="3012349" y="6339142"/>
                <a:ext cx="118440" cy="1458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77499D2-38BD-7DD7-DD5F-D373B86BD04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003709" y="6330502"/>
                  <a:ext cx="136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149E302-3794-3880-46EF-5058B48C2148}"/>
                    </a:ext>
                  </a:extLst>
                </p14:cNvPr>
                <p14:cNvContentPartPr/>
                <p14:nvPr/>
              </p14:nvContentPartPr>
              <p14:xfrm>
                <a:off x="2725789" y="6310702"/>
                <a:ext cx="432720" cy="410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149E302-3794-3880-46EF-5058B48C214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717149" y="6302062"/>
                  <a:ext cx="450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D7551EC-F324-2489-0E1A-22E4FC290920}"/>
                    </a:ext>
                  </a:extLst>
                </p14:cNvPr>
                <p14:cNvContentPartPr/>
                <p14:nvPr/>
              </p14:nvContentPartPr>
              <p14:xfrm>
                <a:off x="3291349" y="6383422"/>
                <a:ext cx="164880" cy="194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D7551EC-F324-2489-0E1A-22E4FC29092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282709" y="6374782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B75888B-2666-6E04-1DAF-2D3C809324AA}"/>
                    </a:ext>
                  </a:extLst>
                </p14:cNvPr>
                <p14:cNvContentPartPr/>
                <p14:nvPr/>
              </p14:nvContentPartPr>
              <p14:xfrm>
                <a:off x="3551989" y="6301702"/>
                <a:ext cx="104040" cy="1371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B75888B-2666-6E04-1DAF-2D3C809324A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42989" y="6292702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5ECB4CE-5D13-97FB-F74C-DD79295F6445}"/>
                    </a:ext>
                  </a:extLst>
                </p14:cNvPr>
                <p14:cNvContentPartPr/>
                <p14:nvPr/>
              </p14:nvContentPartPr>
              <p14:xfrm>
                <a:off x="3510229" y="6258142"/>
                <a:ext cx="153000" cy="1465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5ECB4CE-5D13-97FB-F74C-DD79295F6445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501229" y="6249502"/>
                  <a:ext cx="170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8DB96E8-924B-5DBA-E899-2D05F693F4A5}"/>
                    </a:ext>
                  </a:extLst>
                </p14:cNvPr>
                <p14:cNvContentPartPr/>
                <p14:nvPr/>
              </p14:nvContentPartPr>
              <p14:xfrm>
                <a:off x="3773389" y="6346342"/>
                <a:ext cx="12240" cy="158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8DB96E8-924B-5DBA-E899-2D05F693F4A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764389" y="6337702"/>
                  <a:ext cx="29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AAE7A0A-F7E7-DB10-57AB-B22D4540231C}"/>
                    </a:ext>
                  </a:extLst>
                </p14:cNvPr>
                <p14:cNvContentPartPr/>
                <p14:nvPr/>
              </p14:nvContentPartPr>
              <p14:xfrm>
                <a:off x="3826309" y="6284062"/>
                <a:ext cx="63720" cy="756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AAE7A0A-F7E7-DB10-57AB-B22D4540231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817669" y="6275062"/>
                  <a:ext cx="8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0E2A675-AE40-FD86-E4EE-B27266918163}"/>
                    </a:ext>
                  </a:extLst>
                </p14:cNvPr>
                <p14:cNvContentPartPr/>
                <p14:nvPr/>
              </p14:nvContentPartPr>
              <p14:xfrm>
                <a:off x="3758269" y="6241582"/>
                <a:ext cx="167400" cy="1947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0E2A675-AE40-FD86-E4EE-B2726691816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749629" y="6232942"/>
                  <a:ext cx="18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3AAE21F-A446-AD1E-65B7-FA339099180F}"/>
                    </a:ext>
                  </a:extLst>
                </p14:cNvPr>
                <p14:cNvContentPartPr/>
                <p14:nvPr/>
              </p14:nvContentPartPr>
              <p14:xfrm>
                <a:off x="2804629" y="6700222"/>
                <a:ext cx="122760" cy="1155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3AAE21F-A446-AD1E-65B7-FA339099180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795989" y="6691582"/>
                  <a:ext cx="140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744D7D1-B598-3847-8A02-E3A2CD1D74DE}"/>
                    </a:ext>
                  </a:extLst>
                </p14:cNvPr>
                <p14:cNvContentPartPr/>
                <p14:nvPr/>
              </p14:nvContentPartPr>
              <p14:xfrm>
                <a:off x="2803549" y="6718222"/>
                <a:ext cx="100080" cy="69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744D7D1-B598-3847-8A02-E3A2CD1D74D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794909" y="6709222"/>
                  <a:ext cx="117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4931B20-31EC-5BB3-2445-59455161CD2E}"/>
                    </a:ext>
                  </a:extLst>
                </p14:cNvPr>
                <p14:cNvContentPartPr/>
                <p14:nvPr/>
              </p14:nvContentPartPr>
              <p14:xfrm>
                <a:off x="2950789" y="6658822"/>
                <a:ext cx="57960" cy="709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4931B20-31EC-5BB3-2445-59455161CD2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942149" y="6649822"/>
                  <a:ext cx="75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0CDFFAC7-DDCC-B0CF-DC3E-216ED05F5EA2}"/>
                    </a:ext>
                  </a:extLst>
                </p14:cNvPr>
                <p14:cNvContentPartPr/>
                <p14:nvPr/>
              </p14:nvContentPartPr>
              <p14:xfrm>
                <a:off x="2758909" y="6603022"/>
                <a:ext cx="335160" cy="234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0CDFFAC7-DDCC-B0CF-DC3E-216ED05F5EA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749909" y="6594382"/>
                  <a:ext cx="352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C5F7C90-F8D9-58C5-B80D-E82974F66F4B}"/>
                    </a:ext>
                  </a:extLst>
                </p14:cNvPr>
                <p14:cNvContentPartPr/>
                <p14:nvPr/>
              </p14:nvContentPartPr>
              <p14:xfrm>
                <a:off x="3309709" y="6725062"/>
                <a:ext cx="159120" cy="75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C5F7C90-F8D9-58C5-B80D-E82974F66F4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300709" y="6716422"/>
                  <a:ext cx="176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BB6E4F74-FFFE-7131-8731-FCEED71CFB14}"/>
                    </a:ext>
                  </a:extLst>
                </p14:cNvPr>
                <p14:cNvContentPartPr/>
                <p14:nvPr/>
              </p14:nvContentPartPr>
              <p14:xfrm>
                <a:off x="3559189" y="6679342"/>
                <a:ext cx="120960" cy="1130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BB6E4F74-FFFE-7131-8731-FCEED71CFB1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550189" y="6670702"/>
                  <a:ext cx="138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40AF4F1-39F3-75B7-6F62-936AB107479D}"/>
                    </a:ext>
                  </a:extLst>
                </p14:cNvPr>
                <p14:cNvContentPartPr/>
                <p14:nvPr/>
              </p14:nvContentPartPr>
              <p14:xfrm>
                <a:off x="3578269" y="6697702"/>
                <a:ext cx="88200" cy="1177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40AF4F1-39F3-75B7-6F62-936AB107479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569269" y="6688702"/>
                  <a:ext cx="105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5989A71A-DBA0-6936-A3FA-DB47008E60B1}"/>
                    </a:ext>
                  </a:extLst>
                </p14:cNvPr>
                <p14:cNvContentPartPr/>
                <p14:nvPr/>
              </p14:nvContentPartPr>
              <p14:xfrm>
                <a:off x="3506269" y="6654862"/>
                <a:ext cx="214920" cy="280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5989A71A-DBA0-6936-A3FA-DB47008E60B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497269" y="6645862"/>
                  <a:ext cx="23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3152062-A566-D80C-82C9-47DA16D65A6C}"/>
                    </a:ext>
                  </a:extLst>
                </p14:cNvPr>
                <p14:cNvContentPartPr/>
                <p14:nvPr/>
              </p14:nvContentPartPr>
              <p14:xfrm>
                <a:off x="3741349" y="6576022"/>
                <a:ext cx="113400" cy="1220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3152062-A566-D80C-82C9-47DA16D65A6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732709" y="6567382"/>
                  <a:ext cx="131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79DBBA0-DB1D-5CF0-0C07-558756B12DC6}"/>
                    </a:ext>
                  </a:extLst>
                </p14:cNvPr>
                <p14:cNvContentPartPr/>
                <p14:nvPr/>
              </p14:nvContentPartPr>
              <p14:xfrm>
                <a:off x="4107829" y="6499702"/>
                <a:ext cx="24840" cy="820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79DBBA0-DB1D-5CF0-0C07-558756B12DC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098829" y="6490702"/>
                  <a:ext cx="42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C61C0B9-7746-5214-3DE6-EAE53F8B2494}"/>
                    </a:ext>
                  </a:extLst>
                </p14:cNvPr>
                <p14:cNvContentPartPr/>
                <p14:nvPr/>
              </p14:nvContentPartPr>
              <p14:xfrm>
                <a:off x="4143829" y="6442822"/>
                <a:ext cx="172800" cy="1972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C61C0B9-7746-5214-3DE6-EAE53F8B249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134829" y="6434182"/>
                  <a:ext cx="190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EA36851D-4C3D-FE89-5F73-44B3DF1E1AF8}"/>
                    </a:ext>
                  </a:extLst>
                </p14:cNvPr>
                <p14:cNvContentPartPr/>
                <p14:nvPr/>
              </p14:nvContentPartPr>
              <p14:xfrm>
                <a:off x="4171549" y="6464422"/>
                <a:ext cx="137880" cy="1368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EA36851D-4C3D-FE89-5F73-44B3DF1E1AF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162909" y="6455422"/>
                  <a:ext cx="15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2B5A0C8-BA9D-1FA0-61D0-D9A0A47FE801}"/>
                    </a:ext>
                  </a:extLst>
                </p14:cNvPr>
                <p14:cNvContentPartPr/>
                <p14:nvPr/>
              </p14:nvContentPartPr>
              <p14:xfrm>
                <a:off x="4118629" y="6399982"/>
                <a:ext cx="220680" cy="205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2B5A0C8-BA9D-1FA0-61D0-D9A0A47FE80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109989" y="6391342"/>
                  <a:ext cx="2383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25F4A9AF-2EDE-F858-0644-73120B4F697B}"/>
              </a:ext>
            </a:extLst>
          </p:cNvPr>
          <p:cNvGrpSpPr/>
          <p:nvPr/>
        </p:nvGrpSpPr>
        <p:grpSpPr>
          <a:xfrm>
            <a:off x="1776109" y="3835505"/>
            <a:ext cx="3775680" cy="3128597"/>
            <a:chOff x="1776109" y="3835505"/>
            <a:chExt cx="3775680" cy="31285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C7D64257-6A48-35E0-DFB5-49DC7E642B17}"/>
                    </a:ext>
                  </a:extLst>
                </p14:cNvPr>
                <p14:cNvContentPartPr/>
                <p14:nvPr/>
              </p14:nvContentPartPr>
              <p14:xfrm>
                <a:off x="1776109" y="6184342"/>
                <a:ext cx="2973240" cy="7797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C7D64257-6A48-35E0-DFB5-49DC7E642B1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767469" y="6175702"/>
                  <a:ext cx="299088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4989B9CF-2753-1177-ACDC-A71768CA4314}"/>
                    </a:ext>
                  </a:extLst>
                </p14:cNvPr>
                <p14:cNvContentPartPr/>
                <p14:nvPr/>
              </p14:nvContentPartPr>
              <p14:xfrm>
                <a:off x="3878509" y="3835505"/>
                <a:ext cx="1673280" cy="23320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4989B9CF-2753-1177-ACDC-A71768CA431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869509" y="3826505"/>
                  <a:ext cx="1690920" cy="23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E24B17B-28BB-DC42-43B9-98645E6189DF}"/>
                    </a:ext>
                  </a:extLst>
                </p14:cNvPr>
                <p14:cNvContentPartPr/>
                <p14:nvPr/>
              </p14:nvContentPartPr>
              <p14:xfrm>
                <a:off x="3875989" y="5692745"/>
                <a:ext cx="453960" cy="4471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E24B17B-28BB-DC42-43B9-98645E6189D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866989" y="5683745"/>
                  <a:ext cx="47160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86342E74-F683-8677-6180-4F610CC028EC}"/>
              </a:ext>
            </a:extLst>
          </p:cNvPr>
          <p:cNvGrpSpPr/>
          <p:nvPr/>
        </p:nvGrpSpPr>
        <p:grpSpPr>
          <a:xfrm>
            <a:off x="4989109" y="2634545"/>
            <a:ext cx="2958480" cy="3010877"/>
            <a:chOff x="4989109" y="2634545"/>
            <a:chExt cx="2958480" cy="301087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E4F71D01-F3EA-E74B-8C78-713CCD38F768}"/>
                    </a:ext>
                  </a:extLst>
                </p14:cNvPr>
                <p14:cNvContentPartPr/>
                <p14:nvPr/>
              </p14:nvContentPartPr>
              <p14:xfrm>
                <a:off x="6183229" y="3909862"/>
                <a:ext cx="1764360" cy="1735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E4F71D01-F3EA-E74B-8C78-713CCD38F76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174229" y="3900862"/>
                  <a:ext cx="1782000" cy="175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39F9AB5-B7CC-9B82-6B94-42503B0742EC}"/>
                    </a:ext>
                  </a:extLst>
                </p14:cNvPr>
                <p14:cNvContentPartPr/>
                <p14:nvPr/>
              </p14:nvContentPartPr>
              <p14:xfrm>
                <a:off x="6045709" y="3691702"/>
                <a:ext cx="281520" cy="3891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39F9AB5-B7CC-9B82-6B94-42503B0742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36709" y="3683062"/>
                  <a:ext cx="2991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8F278E6-1AAA-A637-850D-3538DED986A8}"/>
                    </a:ext>
                  </a:extLst>
                </p14:cNvPr>
                <p14:cNvContentPartPr/>
                <p14:nvPr/>
              </p14:nvContentPartPr>
              <p14:xfrm>
                <a:off x="6097189" y="3814102"/>
                <a:ext cx="277560" cy="4370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8F278E6-1AAA-A637-850D-3538DED986A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088549" y="3805102"/>
                  <a:ext cx="2952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B86E11E7-9C8E-55BD-CDD8-42EEAC837337}"/>
                    </a:ext>
                  </a:extLst>
                </p14:cNvPr>
                <p14:cNvContentPartPr/>
                <p14:nvPr/>
              </p14:nvContentPartPr>
              <p14:xfrm>
                <a:off x="5350189" y="3218662"/>
                <a:ext cx="145080" cy="303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B86E11E7-9C8E-55BD-CDD8-42EEAC83733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341189" y="3210022"/>
                  <a:ext cx="162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E4CE416-6167-2028-85C0-F1459BE088A8}"/>
                    </a:ext>
                  </a:extLst>
                </p14:cNvPr>
                <p14:cNvContentPartPr/>
                <p14:nvPr/>
              </p14:nvContentPartPr>
              <p14:xfrm>
                <a:off x="5488069" y="3292822"/>
                <a:ext cx="224280" cy="1911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E4CE416-6167-2028-85C0-F1459BE088A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479069" y="3283822"/>
                  <a:ext cx="24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63BBEFF-48E3-5E7D-AF60-D23ACD9EC5A8}"/>
                    </a:ext>
                  </a:extLst>
                </p14:cNvPr>
                <p14:cNvContentPartPr/>
                <p14:nvPr/>
              </p14:nvContentPartPr>
              <p14:xfrm>
                <a:off x="5708389" y="3253222"/>
                <a:ext cx="63720" cy="1173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63BBEFF-48E3-5E7D-AF60-D23ACD9EC5A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699389" y="3244222"/>
                  <a:ext cx="81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B96509A-6BF8-6F3A-AFBB-83D0DFDB19F2}"/>
                    </a:ext>
                  </a:extLst>
                </p14:cNvPr>
                <p14:cNvContentPartPr/>
                <p14:nvPr/>
              </p14:nvContentPartPr>
              <p14:xfrm>
                <a:off x="5738269" y="3169702"/>
                <a:ext cx="178200" cy="1306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B96509A-6BF8-6F3A-AFBB-83D0DFDB19F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729269" y="3161062"/>
                  <a:ext cx="195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0E65E3F-8192-F23C-3D6F-B6ACE85805CD}"/>
                    </a:ext>
                  </a:extLst>
                </p14:cNvPr>
                <p14:cNvContentPartPr/>
                <p14:nvPr/>
              </p14:nvContentPartPr>
              <p14:xfrm>
                <a:off x="5793349" y="3100942"/>
                <a:ext cx="164880" cy="204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0E65E3F-8192-F23C-3D6F-B6ACE85805C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784349" y="3092302"/>
                  <a:ext cx="182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FCE8F4A1-02E1-9DED-3228-22440A684386}"/>
                    </a:ext>
                  </a:extLst>
                </p14:cNvPr>
                <p14:cNvContentPartPr/>
                <p14:nvPr/>
              </p14:nvContentPartPr>
              <p14:xfrm>
                <a:off x="5961109" y="3059542"/>
                <a:ext cx="141120" cy="153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FCE8F4A1-02E1-9DED-3228-22440A68438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952109" y="3050542"/>
                  <a:ext cx="15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FC938C6-4C01-1C28-9A04-8E89BC0CE4B0}"/>
                    </a:ext>
                  </a:extLst>
                </p14:cNvPr>
                <p14:cNvContentPartPr/>
                <p14:nvPr/>
              </p14:nvContentPartPr>
              <p14:xfrm>
                <a:off x="5874709" y="3418102"/>
                <a:ext cx="95400" cy="2743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FC938C6-4C01-1C28-9A04-8E89BC0CE4B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866069" y="3409462"/>
                  <a:ext cx="113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D8FB880-2584-31B4-9158-2D42FB151D3A}"/>
                    </a:ext>
                  </a:extLst>
                </p14:cNvPr>
                <p14:cNvContentPartPr/>
                <p14:nvPr/>
              </p14:nvContentPartPr>
              <p14:xfrm>
                <a:off x="5994949" y="3434662"/>
                <a:ext cx="144000" cy="1609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D8FB880-2584-31B4-9158-2D42FB151D3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985949" y="3425662"/>
                  <a:ext cx="161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F579F8A-7320-6947-AE49-B4F720DF9E32}"/>
                    </a:ext>
                  </a:extLst>
                </p14:cNvPr>
                <p14:cNvContentPartPr/>
                <p14:nvPr/>
              </p14:nvContentPartPr>
              <p14:xfrm>
                <a:off x="6120589" y="3273382"/>
                <a:ext cx="91800" cy="2365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F579F8A-7320-6947-AE49-B4F720DF9E3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111589" y="3264382"/>
                  <a:ext cx="109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93B84956-BB7C-68BC-4E62-E445D71EA705}"/>
                    </a:ext>
                  </a:extLst>
                </p14:cNvPr>
                <p14:cNvContentPartPr/>
                <p14:nvPr/>
              </p14:nvContentPartPr>
              <p14:xfrm>
                <a:off x="6232549" y="3260422"/>
                <a:ext cx="113400" cy="188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93B84956-BB7C-68BC-4E62-E445D71EA70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223549" y="3251782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648EDF1-9C3D-8837-D63F-6EE50AF2AD97}"/>
                    </a:ext>
                  </a:extLst>
                </p14:cNvPr>
                <p14:cNvContentPartPr/>
                <p14:nvPr/>
              </p14:nvContentPartPr>
              <p14:xfrm>
                <a:off x="4989109" y="2634545"/>
                <a:ext cx="1888560" cy="13690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648EDF1-9C3D-8837-D63F-6EE50AF2AD9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980469" y="2625905"/>
                  <a:ext cx="1906200" cy="13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32" name="Folienzoom 531">
                <a:extLst>
                  <a:ext uri="{FF2B5EF4-FFF2-40B4-BE49-F238E27FC236}">
                    <a16:creationId xmlns:a16="http://schemas.microsoft.com/office/drawing/2014/main" id="{BE260660-2F84-5B37-B5AB-9109EB41FA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7355429"/>
                  </p:ext>
                </p:extLst>
              </p:nvPr>
            </p:nvGraphicFramePr>
            <p:xfrm>
              <a:off x="-1457513" y="-782435"/>
              <a:ext cx="3048000" cy="1714500"/>
            </p:xfrm>
            <a:graphic>
              <a:graphicData uri="http://schemas.microsoft.com/office/powerpoint/2016/slidezoom">
                <pslz:sldZm>
                  <pslz:sldZmObj sldId="1418" cId="1228561899">
                    <pslz:zmPr id="{8B31A170-E1A7-4769-98AF-275C85F6AA58}" returnToParent="0" transitionDur="1000">
                      <p166:blipFill xmlns:p166="http://schemas.microsoft.com/office/powerpoint/2016/6/main">
                        <a:blip r:embed="rId77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32" name="Folienzoom 531">
                <a:hlinkClick r:id="rId778" action="ppaction://hlinksldjump"/>
                <a:extLst>
                  <a:ext uri="{FF2B5EF4-FFF2-40B4-BE49-F238E27FC236}">
                    <a16:creationId xmlns:a16="http://schemas.microsoft.com/office/drawing/2014/main" id="{BE260660-2F84-5B37-B5AB-9109EB41FA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-1457513" y="-78243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56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F5A6-1C4A-028B-9BFC-A96D799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133E2-B62F-D136-2EC8-2B64F2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D0F2C0-7FB7-5C99-C960-15BD4E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B88BD2-8A2D-8EEC-BC20-F61A6ECE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D20C4-73B3-3AED-2930-68FB916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09" y="2519569"/>
            <a:ext cx="5816113" cy="2227826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6CB0986-FC12-19E6-23F3-6FEBA4E959A6}"/>
              </a:ext>
            </a:extLst>
          </p:cNvPr>
          <p:cNvGrpSpPr/>
          <p:nvPr/>
        </p:nvGrpSpPr>
        <p:grpSpPr>
          <a:xfrm>
            <a:off x="1504669" y="1317142"/>
            <a:ext cx="8017920" cy="3657960"/>
            <a:chOff x="1504669" y="1317142"/>
            <a:chExt cx="8017920" cy="36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A3D6A28-C087-A1D7-E292-739B99E554E1}"/>
                    </a:ext>
                  </a:extLst>
                </p14:cNvPr>
                <p14:cNvContentPartPr/>
                <p14:nvPr/>
              </p14:nvContentPartPr>
              <p14:xfrm>
                <a:off x="8731309" y="1786942"/>
                <a:ext cx="140760" cy="66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A3D6A28-C087-A1D7-E292-739B99E554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22669" y="1777942"/>
                  <a:ext cx="158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948189F-C846-3D1A-EDB6-3045FE4296BD}"/>
                    </a:ext>
                  </a:extLst>
                </p14:cNvPr>
                <p14:cNvContentPartPr/>
                <p14:nvPr/>
              </p14:nvContentPartPr>
              <p14:xfrm>
                <a:off x="1780069" y="1317142"/>
                <a:ext cx="6836760" cy="471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948189F-C846-3D1A-EDB6-3045FE4296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1069" y="1308502"/>
                  <a:ext cx="68544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338849B-21B0-4DF0-2BC4-8405F9FFB256}"/>
                    </a:ext>
                  </a:extLst>
                </p14:cNvPr>
                <p14:cNvContentPartPr/>
                <p14:nvPr/>
              </p14:nvContentPartPr>
              <p14:xfrm>
                <a:off x="2051869" y="2127862"/>
                <a:ext cx="412200" cy="52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338849B-21B0-4DF0-2BC4-8405F9FFB2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43229" y="2119222"/>
                  <a:ext cx="429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CDAAF79-ECDE-720E-4CA6-5C9EB90477FC}"/>
                    </a:ext>
                  </a:extLst>
                </p14:cNvPr>
                <p14:cNvContentPartPr/>
                <p14:nvPr/>
              </p14:nvContentPartPr>
              <p14:xfrm>
                <a:off x="3055549" y="1568422"/>
                <a:ext cx="6467040" cy="74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CDAAF79-ECDE-720E-4CA6-5C9EB90477F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46909" y="1559782"/>
                  <a:ext cx="648468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1D5A184-C983-6C05-B114-B058905212AD}"/>
                    </a:ext>
                  </a:extLst>
                </p14:cNvPr>
                <p14:cNvContentPartPr/>
                <p14:nvPr/>
              </p14:nvContentPartPr>
              <p14:xfrm>
                <a:off x="7463749" y="2759302"/>
                <a:ext cx="720" cy="11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1D5A184-C983-6C05-B114-B058905212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54749" y="2750662"/>
                  <a:ext cx="18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FB43768-7DC7-26FC-1C4F-A360C7443A70}"/>
                    </a:ext>
                  </a:extLst>
                </p14:cNvPr>
                <p14:cNvContentPartPr/>
                <p14:nvPr/>
              </p14:nvContentPartPr>
              <p14:xfrm>
                <a:off x="1504669" y="2398582"/>
                <a:ext cx="6414480" cy="2576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FB43768-7DC7-26FC-1C4F-A360C7443A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96029" y="2389942"/>
                  <a:ext cx="6432120" cy="259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B15A179-4343-37B5-6D06-4E7FB21F146C}"/>
              </a:ext>
            </a:extLst>
          </p:cNvPr>
          <p:cNvGrpSpPr/>
          <p:nvPr/>
        </p:nvGrpSpPr>
        <p:grpSpPr>
          <a:xfrm>
            <a:off x="3390349" y="2433142"/>
            <a:ext cx="765000" cy="2476800"/>
            <a:chOff x="3390349" y="2433142"/>
            <a:chExt cx="765000" cy="24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093FC2-FD27-9E6F-B769-30FDEC504FBB}"/>
                    </a:ext>
                  </a:extLst>
                </p14:cNvPr>
                <p14:cNvContentPartPr/>
                <p14:nvPr/>
              </p14:nvContentPartPr>
              <p14:xfrm>
                <a:off x="3392509" y="2433142"/>
                <a:ext cx="675720" cy="1152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093FC2-FD27-9E6F-B769-30FDEC504F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83509" y="2424502"/>
                  <a:ext cx="693360" cy="11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5BA55FF-5764-7045-AC37-7F2E00E206B4}"/>
                    </a:ext>
                  </a:extLst>
                </p14:cNvPr>
                <p14:cNvContentPartPr/>
                <p14:nvPr/>
              </p14:nvContentPartPr>
              <p14:xfrm>
                <a:off x="3390349" y="3576862"/>
                <a:ext cx="765000" cy="1333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5BA55FF-5764-7045-AC37-7F2E00E206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1349" y="3567862"/>
                  <a:ext cx="782640" cy="135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88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C23635-B8B8-76CA-1EAB-E8DACB83075A}"/>
              </a:ext>
            </a:extLst>
          </p:cNvPr>
          <p:cNvSpPr txBox="1"/>
          <p:nvPr/>
        </p:nvSpPr>
        <p:spPr>
          <a:xfrm>
            <a:off x="5868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F8244-47E5-2F8B-E71E-9A9922CE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AB592-BC12-280C-C26E-2B4389D97372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7A5ED7-F281-C3E2-A054-B0C6360207C1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91DC0B-82FD-AB71-1945-BEE9ED22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5" y="1783842"/>
            <a:ext cx="8568201" cy="42484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43F75F-FEB4-DE50-CFEB-CABEF1340BBA}"/>
                  </a:ext>
                </a:extLst>
              </p14:cNvPr>
              <p14:cNvContentPartPr/>
              <p14:nvPr/>
            </p14:nvContentPartPr>
            <p14:xfrm>
              <a:off x="1232149" y="1889182"/>
              <a:ext cx="5374800" cy="1593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43F75F-FEB4-DE50-CFEB-CABEF1340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509" y="1880182"/>
                <a:ext cx="5392440" cy="16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0E82EC0-9FA0-1C85-EA53-2E10BB32F19D}"/>
                  </a:ext>
                </a:extLst>
              </p14:cNvPr>
              <p14:cNvContentPartPr/>
              <p14:nvPr/>
            </p14:nvContentPartPr>
            <p14:xfrm>
              <a:off x="8881069" y="976222"/>
              <a:ext cx="171360" cy="171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0E82EC0-9FA0-1C85-EA53-2E10BB32F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2069" y="967582"/>
                <a:ext cx="189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6ACC673-12F9-D398-C15C-F4500C4779B4}"/>
                  </a:ext>
                </a:extLst>
              </p14:cNvPr>
              <p14:cNvContentPartPr/>
              <p14:nvPr/>
            </p14:nvContentPartPr>
            <p14:xfrm>
              <a:off x="8864509" y="965062"/>
              <a:ext cx="212400" cy="254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6ACC673-12F9-D398-C15C-F4500C4779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5869" y="956062"/>
                <a:ext cx="230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DDFCA07-B8BE-BE00-2E1A-47B3AC3680F2}"/>
                  </a:ext>
                </a:extLst>
              </p14:cNvPr>
              <p14:cNvContentPartPr/>
              <p14:nvPr/>
            </p14:nvContentPartPr>
            <p14:xfrm>
              <a:off x="8808349" y="900982"/>
              <a:ext cx="209160" cy="41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DDFCA07-B8BE-BE00-2E1A-47B3AC3680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99349" y="891982"/>
                <a:ext cx="2268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ABA8F7B-B6F2-66B7-C10A-56F39835FA6A}"/>
                  </a:ext>
                </a:extLst>
              </p14:cNvPr>
              <p14:cNvContentPartPr/>
              <p14:nvPr/>
            </p14:nvContentPartPr>
            <p14:xfrm>
              <a:off x="9462109" y="988102"/>
              <a:ext cx="188640" cy="252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ABA8F7B-B6F2-66B7-C10A-56F39835FA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53109" y="979462"/>
                <a:ext cx="206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2E6E89C-6D93-1515-861F-E3E6FDCF8867}"/>
                  </a:ext>
                </a:extLst>
              </p14:cNvPr>
              <p14:cNvContentPartPr/>
              <p14:nvPr/>
            </p14:nvContentPartPr>
            <p14:xfrm>
              <a:off x="9614389" y="904942"/>
              <a:ext cx="95400" cy="282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2E6E89C-6D93-1515-861F-E3E6FDCF88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05389" y="896302"/>
                <a:ext cx="113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409795E-6A1B-5BDA-9E09-1332F2DDBFE6}"/>
                  </a:ext>
                </a:extLst>
              </p14:cNvPr>
              <p14:cNvContentPartPr/>
              <p14:nvPr/>
            </p14:nvContentPartPr>
            <p14:xfrm>
              <a:off x="9472909" y="836902"/>
              <a:ext cx="254880" cy="774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409795E-6A1B-5BDA-9E09-1332F2DDBF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63909" y="828262"/>
                <a:ext cx="272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56693B3-CEC1-2D23-4A3B-E611D04375C2}"/>
                  </a:ext>
                </a:extLst>
              </p14:cNvPr>
              <p14:cNvContentPartPr/>
              <p14:nvPr/>
            </p14:nvContentPartPr>
            <p14:xfrm>
              <a:off x="9176269" y="1655902"/>
              <a:ext cx="234000" cy="103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56693B3-CEC1-2D23-4A3B-E611D04375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67269" y="1647262"/>
                <a:ext cx="251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C4B90D6-A67F-2FE2-93C5-8EBD68A1BE4C}"/>
                  </a:ext>
                </a:extLst>
              </p14:cNvPr>
              <p14:cNvContentPartPr/>
              <p14:nvPr/>
            </p14:nvContentPartPr>
            <p14:xfrm>
              <a:off x="9157549" y="1638622"/>
              <a:ext cx="217080" cy="239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C4B90D6-A67F-2FE2-93C5-8EBD68A1BE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48909" y="1629982"/>
                <a:ext cx="234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1ABDE5C-0DC0-CAD9-9E30-E44ED59CE6DA}"/>
                  </a:ext>
                </a:extLst>
              </p14:cNvPr>
              <p14:cNvContentPartPr/>
              <p14:nvPr/>
            </p14:nvContentPartPr>
            <p14:xfrm>
              <a:off x="9519349" y="1678582"/>
              <a:ext cx="27720" cy="21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1ABDE5C-0DC0-CAD9-9E30-E44ED59CE6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10349" y="1669582"/>
                <a:ext cx="45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28CE7A1-F481-A73E-C19B-D88FECCB3211}"/>
                  </a:ext>
                </a:extLst>
              </p14:cNvPr>
              <p14:cNvContentPartPr/>
              <p14:nvPr/>
            </p14:nvContentPartPr>
            <p14:xfrm>
              <a:off x="9584149" y="1554382"/>
              <a:ext cx="151200" cy="300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28CE7A1-F481-A73E-C19B-D88FECCB321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75509" y="1545742"/>
                <a:ext cx="1688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79A1550-C375-D706-13E5-7DDAF6B63C82}"/>
                  </a:ext>
                </a:extLst>
              </p14:cNvPr>
              <p14:cNvContentPartPr/>
              <p14:nvPr/>
            </p14:nvContentPartPr>
            <p14:xfrm>
              <a:off x="9165469" y="1437382"/>
              <a:ext cx="627840" cy="185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79A1550-C375-D706-13E5-7DDAF6B63C8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56469" y="1428742"/>
                <a:ext cx="6454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623101D-E458-709A-181C-4A7F7B1ED73B}"/>
                  </a:ext>
                </a:extLst>
              </p14:cNvPr>
              <p14:cNvContentPartPr/>
              <p14:nvPr/>
            </p14:nvContentPartPr>
            <p14:xfrm>
              <a:off x="9425749" y="2352862"/>
              <a:ext cx="209160" cy="1483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623101D-E458-709A-181C-4A7F7B1ED73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17109" y="2344222"/>
                <a:ext cx="2268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3745EED-3063-0B4C-4820-56BC7A840CDA}"/>
                  </a:ext>
                </a:extLst>
              </p14:cNvPr>
              <p14:cNvContentPartPr/>
              <p14:nvPr/>
            </p14:nvContentPartPr>
            <p14:xfrm>
              <a:off x="9414589" y="2328022"/>
              <a:ext cx="227520" cy="2588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3745EED-3063-0B4C-4820-56BC7A840C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05589" y="2319382"/>
                <a:ext cx="2451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DAA579C-BEA6-784D-092E-BA2B3988E413}"/>
                  </a:ext>
                </a:extLst>
              </p14:cNvPr>
              <p14:cNvContentPartPr/>
              <p14:nvPr/>
            </p14:nvContentPartPr>
            <p14:xfrm>
              <a:off x="9665869" y="2236942"/>
              <a:ext cx="143640" cy="122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DAA579C-BEA6-784D-092E-BA2B3988E41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656869" y="2227942"/>
                <a:ext cx="161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77B4608-BDDB-4BAB-35B4-E9729D5C4BF6}"/>
                  </a:ext>
                </a:extLst>
              </p14:cNvPr>
              <p14:cNvContentPartPr/>
              <p14:nvPr/>
            </p14:nvContentPartPr>
            <p14:xfrm>
              <a:off x="9339349" y="2094382"/>
              <a:ext cx="550080" cy="123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77B4608-BDDB-4BAB-35B4-E9729D5C4B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30349" y="2085742"/>
                <a:ext cx="567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F2F700B-CF9E-D6DD-62C2-CA576DA5FA82}"/>
                  </a:ext>
                </a:extLst>
              </p14:cNvPr>
              <p14:cNvContentPartPr/>
              <p14:nvPr/>
            </p14:nvContentPartPr>
            <p14:xfrm>
              <a:off x="10278949" y="2213902"/>
              <a:ext cx="177840" cy="1317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F2F700B-CF9E-D6DD-62C2-CA576DA5FA8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269949" y="2205262"/>
                <a:ext cx="195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D714DE3-3A93-B7D0-BB10-8A19EE882AF7}"/>
                  </a:ext>
                </a:extLst>
              </p14:cNvPr>
              <p14:cNvContentPartPr/>
              <p14:nvPr/>
            </p14:nvContentPartPr>
            <p14:xfrm>
              <a:off x="10265269" y="2219302"/>
              <a:ext cx="180000" cy="1598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D714DE3-3A93-B7D0-BB10-8A19EE882AF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56629" y="2210302"/>
                <a:ext cx="197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79298DF-4FA8-F34B-AAA1-C25CEF24022D}"/>
                  </a:ext>
                </a:extLst>
              </p14:cNvPr>
              <p14:cNvContentPartPr/>
              <p14:nvPr/>
            </p14:nvContentPartPr>
            <p14:xfrm>
              <a:off x="10228549" y="2191222"/>
              <a:ext cx="246600" cy="291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79298DF-4FA8-F34B-AAA1-C25CEF2402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219909" y="2182582"/>
                <a:ext cx="264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C6A4D6B-2EE3-4EBB-9F0C-A46CAC735266}"/>
                  </a:ext>
                </a:extLst>
              </p14:cNvPr>
              <p14:cNvContentPartPr/>
              <p14:nvPr/>
            </p14:nvContentPartPr>
            <p14:xfrm>
              <a:off x="10451029" y="1977022"/>
              <a:ext cx="241560" cy="183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C6A4D6B-2EE3-4EBB-9F0C-A46CAC73526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442029" y="1968382"/>
                <a:ext cx="259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0B05EAA-450C-86FA-F6B9-64E030D1E983}"/>
                  </a:ext>
                </a:extLst>
              </p14:cNvPr>
              <p14:cNvContentPartPr/>
              <p14:nvPr/>
            </p14:nvContentPartPr>
            <p14:xfrm>
              <a:off x="8460949" y="489862"/>
              <a:ext cx="2804400" cy="2710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0B05EAA-450C-86FA-F6B9-64E030D1E98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51949" y="480862"/>
                <a:ext cx="2822040" cy="27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190F108-C127-8D80-4584-9053620DC395}"/>
                  </a:ext>
                </a:extLst>
              </p14:cNvPr>
              <p14:cNvContentPartPr/>
              <p14:nvPr/>
            </p14:nvContentPartPr>
            <p14:xfrm>
              <a:off x="2247349" y="4628062"/>
              <a:ext cx="1695240" cy="9410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190F108-C127-8D80-4584-9053620DC39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38709" y="4619422"/>
                <a:ext cx="171288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058420B-9DFF-4C69-9765-592366BAADD9}"/>
                  </a:ext>
                </a:extLst>
              </p14:cNvPr>
              <p14:cNvContentPartPr/>
              <p14:nvPr/>
            </p14:nvContentPartPr>
            <p14:xfrm>
              <a:off x="1845949" y="5722822"/>
              <a:ext cx="234000" cy="420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058420B-9DFF-4C69-9765-592366BAADD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37309" y="5714182"/>
                <a:ext cx="2516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B8F3B26-2861-E376-F87A-B8988E1691AE}"/>
                  </a:ext>
                </a:extLst>
              </p14:cNvPr>
              <p14:cNvContentPartPr/>
              <p14:nvPr/>
            </p14:nvContentPartPr>
            <p14:xfrm>
              <a:off x="2078149" y="5962222"/>
              <a:ext cx="113040" cy="2167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B8F3B26-2861-E376-F87A-B8988E1691A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69509" y="5953582"/>
                <a:ext cx="1306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FCA50F1-2239-36EC-8AF0-75F82C91A7F0}"/>
                  </a:ext>
                </a:extLst>
              </p14:cNvPr>
              <p14:cNvContentPartPr/>
              <p14:nvPr/>
            </p14:nvContentPartPr>
            <p14:xfrm>
              <a:off x="2264989" y="5904622"/>
              <a:ext cx="100440" cy="2134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FCA50F1-2239-36EC-8AF0-75F82C91A7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55989" y="5895982"/>
                <a:ext cx="118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EE572A8-52FC-0142-5422-B4893B24D5F1}"/>
                  </a:ext>
                </a:extLst>
              </p14:cNvPr>
              <p14:cNvContentPartPr/>
              <p14:nvPr/>
            </p14:nvContentPartPr>
            <p14:xfrm>
              <a:off x="2464069" y="5903542"/>
              <a:ext cx="294840" cy="225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EE572A8-52FC-0142-5422-B4893B24D5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55069" y="5894902"/>
                <a:ext cx="312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20BC9788-6447-C1FF-071B-32305916502D}"/>
                  </a:ext>
                </a:extLst>
              </p14:cNvPr>
              <p14:cNvContentPartPr/>
              <p14:nvPr/>
            </p14:nvContentPartPr>
            <p14:xfrm>
              <a:off x="2630029" y="5777902"/>
              <a:ext cx="26640" cy="158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20BC9788-6447-C1FF-071B-32305916502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21029" y="5768902"/>
                <a:ext cx="44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CCC50E1-68C4-A918-1434-BD0773C26612}"/>
                  </a:ext>
                </a:extLst>
              </p14:cNvPr>
              <p14:cNvContentPartPr/>
              <p14:nvPr/>
            </p14:nvContentPartPr>
            <p14:xfrm>
              <a:off x="2792749" y="5935582"/>
              <a:ext cx="384840" cy="1569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CCC50E1-68C4-A918-1434-BD0773C2661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84109" y="5926942"/>
                <a:ext cx="402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A4AE07C-7280-385D-B505-9B1E056C3DF5}"/>
                  </a:ext>
                </a:extLst>
              </p14:cNvPr>
              <p14:cNvContentPartPr/>
              <p14:nvPr/>
            </p14:nvContentPartPr>
            <p14:xfrm>
              <a:off x="3225469" y="5913622"/>
              <a:ext cx="141840" cy="188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A4AE07C-7280-385D-B505-9B1E056C3DF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16469" y="5904622"/>
                <a:ext cx="159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13CEC12-1606-216C-2B15-51EBB46A6445}"/>
                  </a:ext>
                </a:extLst>
              </p14:cNvPr>
              <p14:cNvContentPartPr/>
              <p14:nvPr/>
            </p14:nvContentPartPr>
            <p14:xfrm>
              <a:off x="3382069" y="5849542"/>
              <a:ext cx="158760" cy="210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13CEC12-1606-216C-2B15-51EBB46A64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3429" y="5840902"/>
                <a:ext cx="17640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FB2B434-3ACE-6D18-F6A4-DE7FCF14E81C}"/>
              </a:ext>
            </a:extLst>
          </p:cNvPr>
          <p:cNvGrpSpPr/>
          <p:nvPr/>
        </p:nvGrpSpPr>
        <p:grpSpPr>
          <a:xfrm>
            <a:off x="4982989" y="4817062"/>
            <a:ext cx="2030760" cy="727200"/>
            <a:chOff x="4982989" y="4817062"/>
            <a:chExt cx="203076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112CD0-F6A5-FDDC-2465-495875DF2192}"/>
                    </a:ext>
                  </a:extLst>
                </p14:cNvPr>
                <p14:cNvContentPartPr/>
                <p14:nvPr/>
              </p14:nvContentPartPr>
              <p14:xfrm>
                <a:off x="5012509" y="5180302"/>
                <a:ext cx="1006200" cy="347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112CD0-F6A5-FDDC-2465-495875DF21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03869" y="5171302"/>
                  <a:ext cx="1023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B791ACF-F45F-9E06-0E33-244E3603A355}"/>
                    </a:ext>
                  </a:extLst>
                </p14:cNvPr>
                <p14:cNvContentPartPr/>
                <p14:nvPr/>
              </p14:nvContentPartPr>
              <p14:xfrm>
                <a:off x="5984869" y="5193622"/>
                <a:ext cx="1028880" cy="350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B791ACF-F45F-9E06-0E33-244E3603A3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75869" y="5184982"/>
                  <a:ext cx="1046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800A0CB-175B-4C63-A6C3-2D4926142278}"/>
                    </a:ext>
                  </a:extLst>
                </p14:cNvPr>
                <p14:cNvContentPartPr/>
                <p14:nvPr/>
              </p14:nvContentPartPr>
              <p14:xfrm>
                <a:off x="5005669" y="5249422"/>
                <a:ext cx="766080" cy="190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800A0CB-175B-4C63-A6C3-2D49261422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97029" y="5240782"/>
                  <a:ext cx="783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C517CA7-962A-F8EC-B4E1-D7937B7E6919}"/>
                    </a:ext>
                  </a:extLst>
                </p14:cNvPr>
                <p14:cNvContentPartPr/>
                <p14:nvPr/>
              </p14:nvContentPartPr>
              <p14:xfrm>
                <a:off x="4982989" y="4892302"/>
                <a:ext cx="265680" cy="419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C517CA7-962A-F8EC-B4E1-D7937B7E69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73989" y="4883662"/>
                  <a:ext cx="2833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5AA5184-A91C-7939-4561-F54153D7715C}"/>
                    </a:ext>
                  </a:extLst>
                </p14:cNvPr>
                <p14:cNvContentPartPr/>
                <p14:nvPr/>
              </p14:nvContentPartPr>
              <p14:xfrm>
                <a:off x="5536669" y="4821382"/>
                <a:ext cx="257400" cy="459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5AA5184-A91C-7939-4561-F54153D771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28029" y="4812382"/>
                  <a:ext cx="2750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1D2CED1-8D8D-F142-2A8A-7F122DC9AF60}"/>
                    </a:ext>
                  </a:extLst>
                </p14:cNvPr>
                <p14:cNvContentPartPr/>
                <p14:nvPr/>
              </p14:nvContentPartPr>
              <p14:xfrm>
                <a:off x="5954629" y="4857022"/>
                <a:ext cx="282600" cy="489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1D2CED1-8D8D-F142-2A8A-7F122DC9AF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45629" y="4848382"/>
                  <a:ext cx="3002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0C58F21-A49C-1912-658E-BABD2E22C004}"/>
                    </a:ext>
                  </a:extLst>
                </p14:cNvPr>
                <p14:cNvContentPartPr/>
                <p14:nvPr/>
              </p14:nvContentPartPr>
              <p14:xfrm>
                <a:off x="6557269" y="4817062"/>
                <a:ext cx="267120" cy="484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0C58F21-A49C-1912-658E-BABD2E22C0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48629" y="4808422"/>
                  <a:ext cx="28476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9EBB84B-3401-D592-E155-B7453A53781E}"/>
                  </a:ext>
                </a:extLst>
              </p14:cNvPr>
              <p14:cNvContentPartPr/>
              <p14:nvPr/>
            </p14:nvContentPartPr>
            <p14:xfrm>
              <a:off x="5544949" y="3327022"/>
              <a:ext cx="1443600" cy="1158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9EBB84B-3401-D592-E155-B7453A53781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36309" y="3318382"/>
                <a:ext cx="146124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8C1BD29-7155-1897-50FD-5EA61ADE3F33}"/>
                  </a:ext>
                </a:extLst>
              </p14:cNvPr>
              <p14:cNvContentPartPr/>
              <p14:nvPr/>
            </p14:nvContentPartPr>
            <p14:xfrm>
              <a:off x="7099429" y="3273022"/>
              <a:ext cx="1353960" cy="11404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8C1BD29-7155-1897-50FD-5EA61ADE3F3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090429" y="3264382"/>
                <a:ext cx="1371600" cy="11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C7F83F6-8525-7CE4-478F-9E534D9EDEC2}"/>
                  </a:ext>
                </a:extLst>
              </p14:cNvPr>
              <p14:cNvContentPartPr/>
              <p14:nvPr/>
            </p14:nvContentPartPr>
            <p14:xfrm>
              <a:off x="7169269" y="3298582"/>
              <a:ext cx="1321200" cy="12060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C7F83F6-8525-7CE4-478F-9E534D9EDEC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60629" y="3289942"/>
                <a:ext cx="1338840" cy="12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19A4CE3-F4A1-7E04-40B7-629CB5BED463}"/>
                  </a:ext>
                </a:extLst>
              </p14:cNvPr>
              <p14:cNvContentPartPr/>
              <p14:nvPr/>
            </p14:nvContentPartPr>
            <p14:xfrm>
              <a:off x="7190509" y="3816622"/>
              <a:ext cx="1147320" cy="5436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19A4CE3-F4A1-7E04-40B7-629CB5BED4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181869" y="3807982"/>
                <a:ext cx="116496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2E9844BC-37EF-B546-95D4-CADE04120CBC}"/>
              </a:ext>
            </a:extLst>
          </p:cNvPr>
          <p:cNvGrpSpPr/>
          <p:nvPr/>
        </p:nvGrpSpPr>
        <p:grpSpPr>
          <a:xfrm>
            <a:off x="689629" y="2129302"/>
            <a:ext cx="7814520" cy="2473200"/>
            <a:chOff x="689629" y="2129302"/>
            <a:chExt cx="7814520" cy="24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3579EF3-EA95-7276-F856-7BC92DA809CC}"/>
                    </a:ext>
                  </a:extLst>
                </p14:cNvPr>
                <p14:cNvContentPartPr/>
                <p14:nvPr/>
              </p14:nvContentPartPr>
              <p14:xfrm>
                <a:off x="689629" y="3302902"/>
                <a:ext cx="6139440" cy="1299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3579EF3-EA95-7276-F856-7BC92DA809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0989" y="3293902"/>
                  <a:ext cx="6157080" cy="13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63E330-0407-439B-7914-8D91ECF4CB48}"/>
                    </a:ext>
                  </a:extLst>
                </p14:cNvPr>
                <p14:cNvContentPartPr/>
                <p14:nvPr/>
              </p14:nvContentPartPr>
              <p14:xfrm>
                <a:off x="734269" y="3152782"/>
                <a:ext cx="4957560" cy="1418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63E330-0407-439B-7914-8D91ECF4CB4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269" y="3143782"/>
                  <a:ext cx="4975200" cy="14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5BAA2D-23EA-1AA7-8ABA-1ED8098C6F10}"/>
                    </a:ext>
                  </a:extLst>
                </p14:cNvPr>
                <p14:cNvContentPartPr/>
                <p14:nvPr/>
              </p14:nvContentPartPr>
              <p14:xfrm>
                <a:off x="6855349" y="2129302"/>
                <a:ext cx="1116720" cy="860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5BAA2D-23EA-1AA7-8ABA-1ED8098C6F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46709" y="2120662"/>
                  <a:ext cx="113436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4241F93-3BB4-EDE7-CE40-8DA0E3B2F4ED}"/>
                    </a:ext>
                  </a:extLst>
                </p14:cNvPr>
                <p14:cNvContentPartPr/>
                <p14:nvPr/>
              </p14:nvContentPartPr>
              <p14:xfrm>
                <a:off x="5553949" y="3272302"/>
                <a:ext cx="1272240" cy="1177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4241F93-3BB4-EDE7-CE40-8DA0E3B2F4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45309" y="3263662"/>
                  <a:ext cx="128988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4D493E-695C-DF4D-149F-973A896C3BC2}"/>
                    </a:ext>
                  </a:extLst>
                </p14:cNvPr>
                <p14:cNvContentPartPr/>
                <p14:nvPr/>
              </p14:nvContentPartPr>
              <p14:xfrm>
                <a:off x="6856069" y="2157382"/>
                <a:ext cx="1205640" cy="999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4D493E-695C-DF4D-149F-973A896C3B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47069" y="2148742"/>
                  <a:ext cx="1223280" cy="10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68A3D6F-28BA-5B01-95A7-93D6FB582CAF}"/>
                    </a:ext>
                  </a:extLst>
                </p14:cNvPr>
                <p14:cNvContentPartPr/>
                <p14:nvPr/>
              </p14:nvContentPartPr>
              <p14:xfrm>
                <a:off x="5459629" y="3290302"/>
                <a:ext cx="1504440" cy="1166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68A3D6F-28BA-5B01-95A7-93D6FB582C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50629" y="3281302"/>
                  <a:ext cx="1522080" cy="11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2709085-73F2-A3FD-F7B5-98B55F4185BB}"/>
                    </a:ext>
                  </a:extLst>
                </p14:cNvPr>
                <p14:cNvContentPartPr/>
                <p14:nvPr/>
              </p14:nvContentPartPr>
              <p14:xfrm>
                <a:off x="7210669" y="3262582"/>
                <a:ext cx="1293480" cy="678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2709085-73F2-A3FD-F7B5-98B55F4185B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02029" y="3253942"/>
                  <a:ext cx="1311120" cy="69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AF2C54E-632D-6146-3137-DC1A50D83E5C}"/>
                  </a:ext>
                </a:extLst>
              </p14:cNvPr>
              <p14:cNvContentPartPr/>
              <p14:nvPr/>
            </p14:nvContentPartPr>
            <p14:xfrm>
              <a:off x="5369989" y="3334942"/>
              <a:ext cx="1492920" cy="10936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AF2C54E-632D-6146-3137-DC1A50D83E5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61349" y="3326302"/>
                <a:ext cx="1510560" cy="11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DA743B3A-CD42-4C8E-C5C4-EE7C34EFF2EF}"/>
              </a:ext>
            </a:extLst>
          </p:cNvPr>
          <p:cNvGrpSpPr/>
          <p:nvPr/>
        </p:nvGrpSpPr>
        <p:grpSpPr>
          <a:xfrm>
            <a:off x="5542789" y="3758662"/>
            <a:ext cx="1148760" cy="608040"/>
            <a:chOff x="5542789" y="3758662"/>
            <a:chExt cx="1148760" cy="60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BA5A2D-66D1-9E4D-4A62-9E75A9956043}"/>
                    </a:ext>
                  </a:extLst>
                </p14:cNvPr>
                <p14:cNvContentPartPr/>
                <p14:nvPr/>
              </p14:nvContentPartPr>
              <p14:xfrm>
                <a:off x="5542789" y="3758662"/>
                <a:ext cx="499320" cy="608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BA5A2D-66D1-9E4D-4A62-9E75A995604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34149" y="3750022"/>
                  <a:ext cx="5169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C316B82-367C-69EF-6861-E7D69194C9D3}"/>
                    </a:ext>
                  </a:extLst>
                </p14:cNvPr>
                <p14:cNvContentPartPr/>
                <p14:nvPr/>
              </p14:nvContentPartPr>
              <p14:xfrm>
                <a:off x="6338389" y="3820582"/>
                <a:ext cx="353160" cy="488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C316B82-367C-69EF-6861-E7D69194C9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29389" y="3811582"/>
                  <a:ext cx="370800" cy="50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526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69750D-51BB-D30F-5550-AE322239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692"/>
            <a:ext cx="7591958" cy="41044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673467-D3EF-07F5-86F5-60F486916C98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184C597-BEC2-1A14-9225-36C7A3C33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9C2FA1E-5DC9-270C-E22A-EBAD2B480DF1}"/>
              </a:ext>
            </a:extLst>
          </p:cNvPr>
          <p:cNvSpPr>
            <a:spLocks noChangeAspect="1"/>
          </p:cNvSpPr>
          <p:nvPr/>
        </p:nvSpPr>
        <p:spPr>
          <a:xfrm>
            <a:off x="4374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/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/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5EBE25-DC1B-5BE3-7B37-ED8F608EFFD0}"/>
              </a:ext>
            </a:extLst>
          </p:cNvPr>
          <p:cNvCxnSpPr>
            <a:cxnSpLocks/>
          </p:cNvCxnSpPr>
          <p:nvPr/>
        </p:nvCxnSpPr>
        <p:spPr>
          <a:xfrm flipH="1" flipV="1">
            <a:off x="6031538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2A0AD17-49DC-7F2E-D8F4-4F47822D27B3}"/>
                  </a:ext>
                </a:extLst>
              </p14:cNvPr>
              <p14:cNvContentPartPr/>
              <p14:nvPr/>
            </p14:nvContentPartPr>
            <p14:xfrm>
              <a:off x="5503909" y="998902"/>
              <a:ext cx="146160" cy="152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2A0AD17-49DC-7F2E-D8F4-4F47822D27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4909" y="989902"/>
                <a:ext cx="16380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36300B4-F029-1DDE-6F53-A2F74FDB625A}"/>
              </a:ext>
            </a:extLst>
          </p:cNvPr>
          <p:cNvGrpSpPr/>
          <p:nvPr/>
        </p:nvGrpSpPr>
        <p:grpSpPr>
          <a:xfrm>
            <a:off x="5489869" y="892702"/>
            <a:ext cx="157320" cy="313920"/>
            <a:chOff x="5489869" y="892702"/>
            <a:chExt cx="15732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00DC942-2BBA-DC70-A1B8-8DF7E70A5A54}"/>
                    </a:ext>
                  </a:extLst>
                </p14:cNvPr>
                <p14:cNvContentPartPr/>
                <p14:nvPr/>
              </p14:nvContentPartPr>
              <p14:xfrm>
                <a:off x="5489869" y="892702"/>
                <a:ext cx="152640" cy="313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00DC942-2BBA-DC70-A1B8-8DF7E70A5A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80869" y="884062"/>
                  <a:ext cx="170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AF7C4B0-2EFB-42AF-6526-D3ED57D86F95}"/>
                    </a:ext>
                  </a:extLst>
                </p14:cNvPr>
                <p14:cNvContentPartPr/>
                <p14:nvPr/>
              </p14:nvContentPartPr>
              <p14:xfrm>
                <a:off x="5504989" y="929422"/>
                <a:ext cx="142200" cy="259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AF7C4B0-2EFB-42AF-6526-D3ED57D86F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95989" y="920422"/>
                  <a:ext cx="15984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C51100-2B77-CAA3-384A-3BD93C032A04}"/>
                  </a:ext>
                </a:extLst>
              </p14:cNvPr>
              <p14:cNvContentPartPr/>
              <p14:nvPr/>
            </p14:nvContentPartPr>
            <p14:xfrm>
              <a:off x="6210589" y="971182"/>
              <a:ext cx="172440" cy="171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C51100-2B77-CAA3-384A-3BD93C032A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1589" y="962182"/>
                <a:ext cx="19008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48DA30A-24CE-1D06-ABCA-F29AF92A65A7}"/>
              </a:ext>
            </a:extLst>
          </p:cNvPr>
          <p:cNvGrpSpPr/>
          <p:nvPr/>
        </p:nvGrpSpPr>
        <p:grpSpPr>
          <a:xfrm>
            <a:off x="3854029" y="2449702"/>
            <a:ext cx="139320" cy="188640"/>
            <a:chOff x="3854029" y="2449702"/>
            <a:chExt cx="13932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CDC2EE7-E2EC-0F1A-44D4-939504C84F18}"/>
                    </a:ext>
                  </a:extLst>
                </p14:cNvPr>
                <p14:cNvContentPartPr/>
                <p14:nvPr/>
              </p14:nvContentPartPr>
              <p14:xfrm>
                <a:off x="3854029" y="2499742"/>
                <a:ext cx="22320" cy="138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CDC2EE7-E2EC-0F1A-44D4-939504C84F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5029" y="2491102"/>
                  <a:ext cx="39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FBF697-1492-5FCA-CA57-EC01D72A52EA}"/>
                    </a:ext>
                  </a:extLst>
                </p14:cNvPr>
                <p14:cNvContentPartPr/>
                <p14:nvPr/>
              </p14:nvContentPartPr>
              <p14:xfrm>
                <a:off x="3874189" y="2449702"/>
                <a:ext cx="119160" cy="169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FBF697-1492-5FCA-CA57-EC01D72A52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65549" y="2440702"/>
                  <a:ext cx="1368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C4407BB-9950-AF06-F6B3-58A2D24B08AB}"/>
              </a:ext>
            </a:extLst>
          </p:cNvPr>
          <p:cNvGrpSpPr/>
          <p:nvPr/>
        </p:nvGrpSpPr>
        <p:grpSpPr>
          <a:xfrm>
            <a:off x="2799949" y="3078982"/>
            <a:ext cx="313560" cy="254520"/>
            <a:chOff x="2799949" y="3078982"/>
            <a:chExt cx="31356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9695B19-B9B5-EE43-669E-A73694496EE9}"/>
                    </a:ext>
                  </a:extLst>
                </p14:cNvPr>
                <p14:cNvContentPartPr/>
                <p14:nvPr/>
              </p14:nvContentPartPr>
              <p14:xfrm>
                <a:off x="2799949" y="3078982"/>
                <a:ext cx="88200" cy="254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9695B19-B9B5-EE43-669E-A73694496E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1309" y="3070342"/>
                  <a:ext cx="105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1A1CA47-26AF-8357-C54A-769930526F73}"/>
                    </a:ext>
                  </a:extLst>
                </p14:cNvPr>
                <p14:cNvContentPartPr/>
                <p14:nvPr/>
              </p14:nvContentPartPr>
              <p14:xfrm>
                <a:off x="2828389" y="3091222"/>
                <a:ext cx="285120" cy="239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1A1CA47-26AF-8357-C54A-769930526F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9749" y="3082222"/>
                  <a:ext cx="30276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94AF516-BBF5-AAF8-C820-D2D4F9112876}"/>
                  </a:ext>
                </a:extLst>
              </p14:cNvPr>
              <p14:cNvContentPartPr/>
              <p14:nvPr/>
            </p14:nvContentPartPr>
            <p14:xfrm>
              <a:off x="4522549" y="2300662"/>
              <a:ext cx="106920" cy="2214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94AF516-BBF5-AAF8-C820-D2D4F91128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909" y="2291662"/>
                <a:ext cx="1245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7876ED9-C08D-F419-1DD2-BB8A1426FA4A}"/>
                  </a:ext>
                </a:extLst>
              </p14:cNvPr>
              <p14:cNvContentPartPr/>
              <p14:nvPr/>
            </p14:nvContentPartPr>
            <p14:xfrm>
              <a:off x="4892629" y="2116702"/>
              <a:ext cx="89280" cy="77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7876ED9-C08D-F419-1DD2-BB8A1426FA4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83629" y="2107702"/>
                <a:ext cx="1069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BDC206A-6D48-A1FB-43A2-366AA141DBB9}"/>
                  </a:ext>
                </a:extLst>
              </p14:cNvPr>
              <p14:cNvContentPartPr/>
              <p14:nvPr/>
            </p14:nvContentPartPr>
            <p14:xfrm>
              <a:off x="6665989" y="1244062"/>
              <a:ext cx="131400" cy="144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BDC206A-6D48-A1FB-43A2-366AA141DB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56989" y="1235062"/>
                <a:ext cx="14904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8BF68D8-B1B6-E86E-DCE8-AFD2E0DD96C3}"/>
              </a:ext>
            </a:extLst>
          </p:cNvPr>
          <p:cNvGrpSpPr/>
          <p:nvPr/>
        </p:nvGrpSpPr>
        <p:grpSpPr>
          <a:xfrm>
            <a:off x="6349909" y="997822"/>
            <a:ext cx="4267800" cy="1191600"/>
            <a:chOff x="6349909" y="997822"/>
            <a:chExt cx="4267800" cy="11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694E47-2865-15E4-835D-AE6B129A601E}"/>
                    </a:ext>
                  </a:extLst>
                </p14:cNvPr>
                <p14:cNvContentPartPr/>
                <p14:nvPr/>
              </p14:nvContentPartPr>
              <p14:xfrm>
                <a:off x="6377629" y="1671382"/>
                <a:ext cx="2342520" cy="159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694E47-2865-15E4-835D-AE6B129A60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68629" y="1662382"/>
                  <a:ext cx="2360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708F29D-391C-C1E0-190C-15EEC562DF8D}"/>
                    </a:ext>
                  </a:extLst>
                </p14:cNvPr>
                <p14:cNvContentPartPr/>
                <p14:nvPr/>
              </p14:nvContentPartPr>
              <p14:xfrm>
                <a:off x="6349909" y="1632502"/>
                <a:ext cx="333000" cy="296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708F29D-391C-C1E0-190C-15EEC562DF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40909" y="1623862"/>
                  <a:ext cx="350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5E523C2-A751-EBF9-8C49-66460416064A}"/>
                    </a:ext>
                  </a:extLst>
                </p14:cNvPr>
                <p14:cNvContentPartPr/>
                <p14:nvPr/>
              </p14:nvContentPartPr>
              <p14:xfrm>
                <a:off x="8906989" y="1356022"/>
                <a:ext cx="13320" cy="19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5E523C2-A751-EBF9-8C49-6646041606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97989" y="1347022"/>
                  <a:ext cx="30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901F39C-34A4-EEC3-6AB8-5984E6D5940E}"/>
                    </a:ext>
                  </a:extLst>
                </p14:cNvPr>
                <p14:cNvContentPartPr/>
                <p14:nvPr/>
              </p14:nvContentPartPr>
              <p14:xfrm>
                <a:off x="8771989" y="1185742"/>
                <a:ext cx="497880" cy="265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901F39C-34A4-EEC3-6AB8-5984E6D594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63349" y="1176742"/>
                  <a:ext cx="515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80324A-9CAE-DB8C-6F1E-B45DC4E8DF22}"/>
                    </a:ext>
                  </a:extLst>
                </p14:cNvPr>
                <p14:cNvContentPartPr/>
                <p14:nvPr/>
              </p14:nvContentPartPr>
              <p14:xfrm>
                <a:off x="9230989" y="1146862"/>
                <a:ext cx="33840" cy="101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80324A-9CAE-DB8C-6F1E-B45DC4E8DF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1989" y="1138222"/>
                  <a:ext cx="51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A9E20BE-D335-8CB4-4BCC-B87B751C8205}"/>
                    </a:ext>
                  </a:extLst>
                </p14:cNvPr>
                <p14:cNvContentPartPr/>
                <p14:nvPr/>
              </p14:nvContentPartPr>
              <p14:xfrm>
                <a:off x="9343669" y="1245502"/>
                <a:ext cx="145080" cy="186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A9E20BE-D335-8CB4-4BCC-B87B751C82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34669" y="1236862"/>
                  <a:ext cx="162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7B792B-1942-9083-7290-F275383D826B}"/>
                    </a:ext>
                  </a:extLst>
                </p14:cNvPr>
                <p14:cNvContentPartPr/>
                <p14:nvPr/>
              </p14:nvContentPartPr>
              <p14:xfrm>
                <a:off x="9602149" y="1042102"/>
                <a:ext cx="354960" cy="315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7B792B-1942-9083-7290-F275383D826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93509" y="1033462"/>
                  <a:ext cx="372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4F967C-A14D-D233-578E-9FBD187AF753}"/>
                    </a:ext>
                  </a:extLst>
                </p14:cNvPr>
                <p14:cNvContentPartPr/>
                <p14:nvPr/>
              </p14:nvContentPartPr>
              <p14:xfrm>
                <a:off x="9779269" y="997822"/>
                <a:ext cx="20520" cy="10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4F967C-A14D-D233-578E-9FBD187AF7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70629" y="989182"/>
                  <a:ext cx="38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DF42F7-CFE7-C9E1-BD85-76761E69C894}"/>
                    </a:ext>
                  </a:extLst>
                </p14:cNvPr>
                <p14:cNvContentPartPr/>
                <p14:nvPr/>
              </p14:nvContentPartPr>
              <p14:xfrm>
                <a:off x="10017229" y="1106542"/>
                <a:ext cx="143640" cy="19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DF42F7-CFE7-C9E1-BD85-76761E69C8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8229" y="1097902"/>
                  <a:ext cx="161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87624E-698F-CABD-6528-BC6934EF0588}"/>
                    </a:ext>
                  </a:extLst>
                </p14:cNvPr>
                <p14:cNvContentPartPr/>
                <p14:nvPr/>
              </p14:nvContentPartPr>
              <p14:xfrm>
                <a:off x="9056029" y="1901422"/>
                <a:ext cx="576000" cy="288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87624E-698F-CABD-6528-BC6934EF058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47029" y="1892422"/>
                  <a:ext cx="593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F29432-9639-7B79-87F8-34F5D75A7B36}"/>
                    </a:ext>
                  </a:extLst>
                </p14:cNvPr>
                <p14:cNvContentPartPr/>
                <p14:nvPr/>
              </p14:nvContentPartPr>
              <p14:xfrm>
                <a:off x="9535909" y="1705222"/>
                <a:ext cx="19080" cy="31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F29432-9639-7B79-87F8-34F5D75A7B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26909" y="1696582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2FE41FB-DD4B-DC81-6825-B0FE786E624E}"/>
                    </a:ext>
                  </a:extLst>
                </p14:cNvPr>
                <p14:cNvContentPartPr/>
                <p14:nvPr/>
              </p14:nvContentPartPr>
              <p14:xfrm>
                <a:off x="9686029" y="1763542"/>
                <a:ext cx="419400" cy="207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2FE41FB-DD4B-DC81-6825-B0FE786E62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7029" y="1754902"/>
                  <a:ext cx="437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882E58-1A38-E333-6CF1-A8E2207DDD79}"/>
                    </a:ext>
                  </a:extLst>
                </p14:cNvPr>
                <p14:cNvContentPartPr/>
                <p14:nvPr/>
              </p14:nvContentPartPr>
              <p14:xfrm>
                <a:off x="9993469" y="1650142"/>
                <a:ext cx="16920" cy="23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882E58-1A38-E333-6CF1-A8E2207DDD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84829" y="1641142"/>
                  <a:ext cx="3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0921D8-6B8E-200A-B75A-AB85F3328849}"/>
                    </a:ext>
                  </a:extLst>
                </p14:cNvPr>
                <p14:cNvContentPartPr/>
                <p14:nvPr/>
              </p14:nvContentPartPr>
              <p14:xfrm>
                <a:off x="10156189" y="1662022"/>
                <a:ext cx="127440" cy="172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0921D8-6B8E-200A-B75A-AB85F33288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7189" y="1653382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219250A-C9BA-C278-8AF0-8A883B94CB77}"/>
                    </a:ext>
                  </a:extLst>
                </p14:cNvPr>
                <p14:cNvContentPartPr/>
                <p14:nvPr/>
              </p14:nvContentPartPr>
              <p14:xfrm>
                <a:off x="10300909" y="1560862"/>
                <a:ext cx="137520" cy="177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219250A-C9BA-C278-8AF0-8A883B94CB7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91909" y="1551862"/>
                  <a:ext cx="15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1F8BC8-F316-16A2-9423-FED151E34311}"/>
                    </a:ext>
                  </a:extLst>
                </p14:cNvPr>
                <p14:cNvContentPartPr/>
                <p14:nvPr/>
              </p14:nvContentPartPr>
              <p14:xfrm>
                <a:off x="10452109" y="1510822"/>
                <a:ext cx="165600" cy="186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1F8BC8-F316-16A2-9423-FED151E343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43109" y="1501822"/>
                  <a:ext cx="1832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DC2E5599-041B-549E-73E8-26C540702CDE}"/>
              </a:ext>
            </a:extLst>
          </p:cNvPr>
          <p:cNvGrpSpPr/>
          <p:nvPr/>
        </p:nvGrpSpPr>
        <p:grpSpPr>
          <a:xfrm>
            <a:off x="9299749" y="2179342"/>
            <a:ext cx="1207080" cy="856440"/>
            <a:chOff x="9299749" y="2179342"/>
            <a:chExt cx="1207080" cy="85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98A2740-2B78-BFF7-2C7E-296A0F73A476}"/>
                    </a:ext>
                  </a:extLst>
                </p14:cNvPr>
                <p14:cNvContentPartPr/>
                <p14:nvPr/>
              </p14:nvContentPartPr>
              <p14:xfrm>
                <a:off x="9299749" y="2413702"/>
                <a:ext cx="380160" cy="207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98A2740-2B78-BFF7-2C7E-296A0F73A4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90749" y="2404702"/>
                  <a:ext cx="397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E3BC720-991D-8579-53D7-F41395E1AF69}"/>
                    </a:ext>
                  </a:extLst>
                </p14:cNvPr>
                <p14:cNvContentPartPr/>
                <p14:nvPr/>
              </p14:nvContentPartPr>
              <p14:xfrm>
                <a:off x="9314869" y="2590462"/>
                <a:ext cx="497520" cy="445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E3BC720-991D-8579-53D7-F41395E1AF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5869" y="2581822"/>
                  <a:ext cx="5151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12414DE-AFE4-78FE-F048-95BD037C537B}"/>
                    </a:ext>
                  </a:extLst>
                </p14:cNvPr>
                <p14:cNvContentPartPr/>
                <p14:nvPr/>
              </p14:nvContentPartPr>
              <p14:xfrm>
                <a:off x="9938749" y="2350702"/>
                <a:ext cx="62640" cy="234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12414DE-AFE4-78FE-F048-95BD037C53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30109" y="2342062"/>
                  <a:ext cx="80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6114008-DABD-8C7A-4728-62582C842195}"/>
                    </a:ext>
                  </a:extLst>
                </p14:cNvPr>
                <p14:cNvContentPartPr/>
                <p14:nvPr/>
              </p14:nvContentPartPr>
              <p14:xfrm>
                <a:off x="9910309" y="2181862"/>
                <a:ext cx="374760" cy="398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6114008-DABD-8C7A-4728-62582C8421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01669" y="2172862"/>
                  <a:ext cx="392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726CAA-A4CF-6970-9257-ABB399FC6751}"/>
                    </a:ext>
                  </a:extLst>
                </p14:cNvPr>
                <p14:cNvContentPartPr/>
                <p14:nvPr/>
              </p14:nvContentPartPr>
              <p14:xfrm>
                <a:off x="10015069" y="2523142"/>
                <a:ext cx="252720" cy="179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726CAA-A4CF-6970-9257-ABB399FC67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6429" y="2514142"/>
                  <a:ext cx="270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715BFE4-E8B4-9536-C509-46CFB784C45C}"/>
                    </a:ext>
                  </a:extLst>
                </p14:cNvPr>
                <p14:cNvContentPartPr/>
                <p14:nvPr/>
              </p14:nvContentPartPr>
              <p14:xfrm>
                <a:off x="10386589" y="2179342"/>
                <a:ext cx="120240" cy="366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715BFE4-E8B4-9536-C509-46CFB784C45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77949" y="2170702"/>
                  <a:ext cx="137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A1DBE5D-C39C-E0C8-43BB-473EFEBD0383}"/>
                    </a:ext>
                  </a:extLst>
                </p14:cNvPr>
                <p14:cNvContentPartPr/>
                <p14:nvPr/>
              </p14:nvContentPartPr>
              <p14:xfrm>
                <a:off x="10011109" y="2267542"/>
                <a:ext cx="223920" cy="334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A1DBE5D-C39C-E0C8-43BB-473EFEBD03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02469" y="2258902"/>
                  <a:ext cx="24156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AC4850D-9A2F-88B7-00A4-D9F40F81DFD2}"/>
              </a:ext>
            </a:extLst>
          </p:cNvPr>
          <p:cNvGrpSpPr/>
          <p:nvPr/>
        </p:nvGrpSpPr>
        <p:grpSpPr>
          <a:xfrm>
            <a:off x="9495949" y="3026782"/>
            <a:ext cx="424080" cy="327960"/>
            <a:chOff x="9495949" y="3026782"/>
            <a:chExt cx="42408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A7B7F0E-47AA-A44D-321C-A5A5EA6CDA47}"/>
                    </a:ext>
                  </a:extLst>
                </p14:cNvPr>
                <p14:cNvContentPartPr/>
                <p14:nvPr/>
              </p14:nvContentPartPr>
              <p14:xfrm>
                <a:off x="9495949" y="3167542"/>
                <a:ext cx="72720" cy="187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A7B7F0E-47AA-A44D-321C-A5A5EA6CDA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87309" y="3158902"/>
                  <a:ext cx="90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E77BC7-54ED-85E3-0D42-0CC35FEA4B1F}"/>
                    </a:ext>
                  </a:extLst>
                </p14:cNvPr>
                <p14:cNvContentPartPr/>
                <p14:nvPr/>
              </p14:nvContentPartPr>
              <p14:xfrm>
                <a:off x="9509989" y="3060262"/>
                <a:ext cx="180000" cy="94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E77BC7-54ED-85E3-0D42-0CC35FEA4B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01349" y="3051262"/>
                  <a:ext cx="19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06E238-1198-F001-00A2-449769A768CF}"/>
                    </a:ext>
                  </a:extLst>
                </p14:cNvPr>
                <p14:cNvContentPartPr/>
                <p14:nvPr/>
              </p14:nvContentPartPr>
              <p14:xfrm>
                <a:off x="9626989" y="3223702"/>
                <a:ext cx="125280" cy="40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06E238-1198-F001-00A2-449769A768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18349" y="3215062"/>
                  <a:ext cx="142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15D9FE-D109-836E-64ED-7135AAE12C90}"/>
                    </a:ext>
                  </a:extLst>
                </p14:cNvPr>
                <p14:cNvContentPartPr/>
                <p14:nvPr/>
              </p14:nvContentPartPr>
              <p14:xfrm>
                <a:off x="9798349" y="3026782"/>
                <a:ext cx="121680" cy="208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15D9FE-D109-836E-64ED-7135AAE12C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89709" y="3017782"/>
                  <a:ext cx="13932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E24A6F3-2C96-B55A-8D9E-7FB6AE8D9CAF}"/>
                  </a:ext>
                </a:extLst>
              </p14:cNvPr>
              <p14:cNvContentPartPr/>
              <p14:nvPr/>
            </p14:nvContentPartPr>
            <p14:xfrm>
              <a:off x="9440149" y="2195902"/>
              <a:ext cx="149040" cy="1540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E24A6F3-2C96-B55A-8D9E-7FB6AE8D9CA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431509" y="2186902"/>
                <a:ext cx="16668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91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89865-870B-9E2C-6A55-08A957B0A33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0CB365-DFE0-09CA-80D2-7811EBF89CF1}"/>
              </a:ext>
            </a:extLst>
          </p:cNvPr>
          <p:cNvSpPr txBox="1"/>
          <p:nvPr/>
        </p:nvSpPr>
        <p:spPr>
          <a:xfrm>
            <a:off x="107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F5292A2-6B85-7749-8DDB-0C834AA0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278239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BE05697-C213-4922-7075-4BDC331251B3}"/>
              </a:ext>
            </a:extLst>
          </p:cNvPr>
          <p:cNvGrpSpPr/>
          <p:nvPr/>
        </p:nvGrpSpPr>
        <p:grpSpPr>
          <a:xfrm>
            <a:off x="2056189" y="1851382"/>
            <a:ext cx="329760" cy="1222920"/>
            <a:chOff x="2056189" y="1851382"/>
            <a:chExt cx="329760" cy="12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1E62D26-308B-AA14-E489-4789D4D86C62}"/>
                    </a:ext>
                  </a:extLst>
                </p14:cNvPr>
                <p14:cNvContentPartPr/>
                <p14:nvPr/>
              </p14:nvContentPartPr>
              <p14:xfrm>
                <a:off x="2270029" y="1938502"/>
                <a:ext cx="3600" cy="5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1E62D26-308B-AA14-E489-4789D4D86C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1389" y="1929862"/>
                  <a:ext cx="2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5D05A5E-2149-DA25-676B-D22A9AB4801C}"/>
                    </a:ext>
                  </a:extLst>
                </p14:cNvPr>
                <p14:cNvContentPartPr/>
                <p14:nvPr/>
              </p14:nvContentPartPr>
              <p14:xfrm>
                <a:off x="2140069" y="1851382"/>
                <a:ext cx="231840" cy="281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5D05A5E-2149-DA25-676B-D22A9AB480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31069" y="1842382"/>
                  <a:ext cx="249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712E46-D190-E6F4-FE54-C56B037D4335}"/>
                    </a:ext>
                  </a:extLst>
                </p14:cNvPr>
                <p14:cNvContentPartPr/>
                <p14:nvPr/>
              </p14:nvContentPartPr>
              <p14:xfrm>
                <a:off x="2056189" y="2270782"/>
                <a:ext cx="329760" cy="376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712E46-D190-E6F4-FE54-C56B037D43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7549" y="2262142"/>
                  <a:ext cx="3474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696B4C0-9336-F396-2685-7AD35A437FB6}"/>
                    </a:ext>
                  </a:extLst>
                </p14:cNvPr>
                <p14:cNvContentPartPr/>
                <p14:nvPr/>
              </p14:nvContentPartPr>
              <p14:xfrm>
                <a:off x="2121709" y="2692342"/>
                <a:ext cx="212040" cy="381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696B4C0-9336-F396-2685-7AD35A437F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3069" y="2683342"/>
                  <a:ext cx="229680" cy="39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E8FAEFF-5EAF-6146-A151-53DB77F25393}"/>
                  </a:ext>
                </a:extLst>
              </p14:cNvPr>
              <p14:cNvContentPartPr/>
              <p14:nvPr/>
            </p14:nvContentPartPr>
            <p14:xfrm>
              <a:off x="9150349" y="1701982"/>
              <a:ext cx="801000" cy="5191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E8FAEFF-5EAF-6146-A151-53DB77F253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1349" y="1693342"/>
                <a:ext cx="818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72FDBC22-817B-A93F-96D1-7C0CC8DE9749}"/>
                  </a:ext>
                </a:extLst>
              </p14:cNvPr>
              <p14:cNvContentPartPr/>
              <p14:nvPr/>
            </p14:nvContentPartPr>
            <p14:xfrm>
              <a:off x="10264909" y="2110222"/>
              <a:ext cx="1114560" cy="5004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72FDBC22-817B-A93F-96D1-7C0CC8DE9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55909" y="2101582"/>
                <a:ext cx="113220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B3C3017-336B-AA14-EF3A-A407C8EEE166}"/>
                  </a:ext>
                </a:extLst>
              </p14:cNvPr>
              <p14:cNvContentPartPr/>
              <p14:nvPr/>
            </p14:nvContentPartPr>
            <p14:xfrm>
              <a:off x="9196429" y="1639342"/>
              <a:ext cx="1181880" cy="6411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B3C3017-336B-AA14-EF3A-A407C8EEE16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7429" y="1630702"/>
                <a:ext cx="1199520" cy="65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88930306-9D7B-C2EE-378C-9A3906DE7076}"/>
              </a:ext>
            </a:extLst>
          </p:cNvPr>
          <p:cNvGrpSpPr/>
          <p:nvPr/>
        </p:nvGrpSpPr>
        <p:grpSpPr>
          <a:xfrm>
            <a:off x="9548149" y="173422"/>
            <a:ext cx="1316160" cy="630360"/>
            <a:chOff x="9548149" y="173422"/>
            <a:chExt cx="131616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F7AB54F-934C-04CF-89AB-5742F8360129}"/>
                    </a:ext>
                  </a:extLst>
                </p14:cNvPr>
                <p14:cNvContentPartPr/>
                <p14:nvPr/>
              </p14:nvContentPartPr>
              <p14:xfrm>
                <a:off x="9589189" y="566902"/>
                <a:ext cx="141480" cy="236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F7AB54F-934C-04CF-89AB-5742F83601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80189" y="557902"/>
                  <a:ext cx="15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F7014E-E353-0123-1B6D-50EA1C1911A8}"/>
                    </a:ext>
                  </a:extLst>
                </p14:cNvPr>
                <p14:cNvContentPartPr/>
                <p14:nvPr/>
              </p14:nvContentPartPr>
              <p14:xfrm>
                <a:off x="9609709" y="639982"/>
                <a:ext cx="153000" cy="76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F7014E-E353-0123-1B6D-50EA1C1911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00709" y="630982"/>
                  <a:ext cx="170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27E22DC-8D21-95C5-B720-2D70A983B997}"/>
                    </a:ext>
                  </a:extLst>
                </p14:cNvPr>
                <p14:cNvContentPartPr/>
                <p14:nvPr/>
              </p14:nvContentPartPr>
              <p14:xfrm>
                <a:off x="9618349" y="502462"/>
                <a:ext cx="35280" cy="35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27E22DC-8D21-95C5-B720-2D70A983B9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09709" y="493822"/>
                  <a:ext cx="52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AB3E801-684F-E104-31F0-A0B15A99A966}"/>
                    </a:ext>
                  </a:extLst>
                </p14:cNvPr>
                <p14:cNvContentPartPr/>
                <p14:nvPr/>
              </p14:nvContentPartPr>
              <p14:xfrm>
                <a:off x="9548149" y="495262"/>
                <a:ext cx="235800" cy="91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AB3E801-684F-E104-31F0-A0B15A99A9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39149" y="486262"/>
                  <a:ext cx="253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F1C512C-53B4-78AE-AA53-4383C8B8920A}"/>
                    </a:ext>
                  </a:extLst>
                </p14:cNvPr>
                <p14:cNvContentPartPr/>
                <p14:nvPr/>
              </p14:nvContentPartPr>
              <p14:xfrm>
                <a:off x="9819589" y="554302"/>
                <a:ext cx="91440" cy="68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F1C512C-53B4-78AE-AA53-4383C8B892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10949" y="545302"/>
                  <a:ext cx="109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F576514-F82C-540F-0464-4344ACCF430A}"/>
                    </a:ext>
                  </a:extLst>
                </p14:cNvPr>
                <p14:cNvContentPartPr/>
                <p14:nvPr/>
              </p14:nvContentPartPr>
              <p14:xfrm>
                <a:off x="9989869" y="459622"/>
                <a:ext cx="109440" cy="208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F576514-F82C-540F-0464-4344ACCF43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81229" y="450982"/>
                  <a:ext cx="127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F05D223-D3E6-FC77-2536-AEEEB105AAB2}"/>
                    </a:ext>
                  </a:extLst>
                </p14:cNvPr>
                <p14:cNvContentPartPr/>
                <p14:nvPr/>
              </p14:nvContentPartPr>
              <p14:xfrm>
                <a:off x="9927229" y="363502"/>
                <a:ext cx="149040" cy="72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F05D223-D3E6-FC77-2536-AEEEB105AA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18589" y="354862"/>
                  <a:ext cx="166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EC34CF-CDCA-DD14-05E9-746C4B1E2A82}"/>
                    </a:ext>
                  </a:extLst>
                </p14:cNvPr>
                <p14:cNvContentPartPr/>
                <p14:nvPr/>
              </p14:nvContentPartPr>
              <p14:xfrm>
                <a:off x="9843349" y="583462"/>
                <a:ext cx="50040" cy="65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EC34CF-CDCA-DD14-05E9-746C4B1E2A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34349" y="574462"/>
                  <a:ext cx="67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FC483E6-7151-6FBB-317B-68F23371D65B}"/>
                    </a:ext>
                  </a:extLst>
                </p14:cNvPr>
                <p14:cNvContentPartPr/>
                <p14:nvPr/>
              </p14:nvContentPartPr>
              <p14:xfrm>
                <a:off x="10183909" y="447742"/>
                <a:ext cx="190080" cy="69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FC483E6-7151-6FBB-317B-68F23371D6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74909" y="439102"/>
                  <a:ext cx="207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B7FBE00-D921-21FE-686E-12EAA13B862F}"/>
                    </a:ext>
                  </a:extLst>
                </p14:cNvPr>
                <p14:cNvContentPartPr/>
                <p14:nvPr/>
              </p14:nvContentPartPr>
              <p14:xfrm>
                <a:off x="10202989" y="495262"/>
                <a:ext cx="173160" cy="76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B7FBE00-D921-21FE-686E-12EAA13B86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3989" y="486622"/>
                  <a:ext cx="190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2E53182-B14C-9643-7358-F0E8E759ABF4}"/>
                    </a:ext>
                  </a:extLst>
                </p14:cNvPr>
                <p14:cNvContentPartPr/>
                <p14:nvPr/>
              </p14:nvContentPartPr>
              <p14:xfrm>
                <a:off x="10403869" y="306262"/>
                <a:ext cx="171000" cy="230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2E53182-B14C-9643-7358-F0E8E759AB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95229" y="297262"/>
                  <a:ext cx="188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EA39433-06BE-8781-E1F8-87BC2ADD3CDD}"/>
                    </a:ext>
                  </a:extLst>
                </p14:cNvPr>
                <p14:cNvContentPartPr/>
                <p14:nvPr/>
              </p14:nvContentPartPr>
              <p14:xfrm>
                <a:off x="10611229" y="279622"/>
                <a:ext cx="23040" cy="212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EA39433-06BE-8781-E1F8-87BC2ADD3C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02229" y="270982"/>
                  <a:ext cx="40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C9E8DBE-193D-F707-86A9-7C09E93DC1C0}"/>
                    </a:ext>
                  </a:extLst>
                </p14:cNvPr>
                <p14:cNvContentPartPr/>
                <p14:nvPr/>
              </p14:nvContentPartPr>
              <p14:xfrm>
                <a:off x="10676029" y="260182"/>
                <a:ext cx="169200" cy="215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C9E8DBE-193D-F707-86A9-7C09E93DC1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67029" y="251182"/>
                  <a:ext cx="186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3223F5-638F-C51F-09F9-CFA36254FF25}"/>
                    </a:ext>
                  </a:extLst>
                </p14:cNvPr>
                <p14:cNvContentPartPr/>
                <p14:nvPr/>
              </p14:nvContentPartPr>
              <p14:xfrm>
                <a:off x="10706989" y="173422"/>
                <a:ext cx="157320" cy="84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3223F5-638F-C51F-09F9-CFA36254FF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98349" y="164422"/>
                  <a:ext cx="1749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4995DFD-93CA-BF0B-08A4-70DC2CE53ADA}"/>
              </a:ext>
            </a:extLst>
          </p:cNvPr>
          <p:cNvGrpSpPr/>
          <p:nvPr/>
        </p:nvGrpSpPr>
        <p:grpSpPr>
          <a:xfrm>
            <a:off x="9260149" y="1308502"/>
            <a:ext cx="2332800" cy="2533680"/>
            <a:chOff x="9260149" y="1308502"/>
            <a:chExt cx="2332800" cy="25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122837B-6699-2825-4681-4D31BBE9900E}"/>
                    </a:ext>
                  </a:extLst>
                </p14:cNvPr>
                <p14:cNvContentPartPr/>
                <p14:nvPr/>
              </p14:nvContentPartPr>
              <p14:xfrm>
                <a:off x="9823189" y="3525022"/>
                <a:ext cx="146880" cy="317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122837B-6699-2825-4681-4D31BBE990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14189" y="3516022"/>
                  <a:ext cx="164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36C2D4C-CD18-C4AD-1672-2463BEBBD795}"/>
                    </a:ext>
                  </a:extLst>
                </p14:cNvPr>
                <p14:cNvContentPartPr/>
                <p14:nvPr/>
              </p14:nvContentPartPr>
              <p14:xfrm>
                <a:off x="9805189" y="3647782"/>
                <a:ext cx="241920" cy="55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36C2D4C-CD18-C4AD-1672-2463BEBBD7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96189" y="3639142"/>
                  <a:ext cx="259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A9274BF-9DDE-04C6-08E5-AD067BAA8674}"/>
                    </a:ext>
                  </a:extLst>
                </p14:cNvPr>
                <p14:cNvContentPartPr/>
                <p14:nvPr/>
              </p14:nvContentPartPr>
              <p14:xfrm>
                <a:off x="9707989" y="3487582"/>
                <a:ext cx="318600" cy="146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A9274BF-9DDE-04C6-08E5-AD067BAA86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99349" y="3478582"/>
                  <a:ext cx="336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875C44B-C8C9-E410-4FF3-E392AEC30AA2}"/>
                    </a:ext>
                  </a:extLst>
                </p14:cNvPr>
                <p14:cNvContentPartPr/>
                <p14:nvPr/>
              </p14:nvContentPartPr>
              <p14:xfrm>
                <a:off x="9997069" y="3284182"/>
                <a:ext cx="205560" cy="190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875C44B-C8C9-E410-4FF3-E392AEC30A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88429" y="3275182"/>
                  <a:ext cx="22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2A1F3AA-DE58-4F54-B856-E9CA391D4184}"/>
                    </a:ext>
                  </a:extLst>
                </p14:cNvPr>
                <p14:cNvContentPartPr/>
                <p14:nvPr/>
              </p14:nvContentPartPr>
              <p14:xfrm>
                <a:off x="10252669" y="3428542"/>
                <a:ext cx="233640" cy="73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2A1F3AA-DE58-4F54-B856-E9CA391D41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43669" y="3419902"/>
                  <a:ext cx="25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4616DD2-C460-4D2A-6829-634EFB965D9E}"/>
                    </a:ext>
                  </a:extLst>
                </p14:cNvPr>
                <p14:cNvContentPartPr/>
                <p14:nvPr/>
              </p14:nvContentPartPr>
              <p14:xfrm>
                <a:off x="10299829" y="3467782"/>
                <a:ext cx="217080" cy="116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4616DD2-C460-4D2A-6829-634EFB965D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91189" y="3459142"/>
                  <a:ext cx="234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3ED2B5E-8B5E-B336-09E0-D15C7442B41D}"/>
                    </a:ext>
                  </a:extLst>
                </p14:cNvPr>
                <p14:cNvContentPartPr/>
                <p14:nvPr/>
              </p14:nvContentPartPr>
              <p14:xfrm>
                <a:off x="9560029" y="1391302"/>
                <a:ext cx="177480" cy="220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3ED2B5E-8B5E-B336-09E0-D15C7442B4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51389" y="1382662"/>
                  <a:ext cx="195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9E16AE9-A0F2-3D2C-9A0F-65D4E9B6808F}"/>
                    </a:ext>
                  </a:extLst>
                </p14:cNvPr>
                <p14:cNvContentPartPr/>
                <p14:nvPr/>
              </p14:nvContentPartPr>
              <p14:xfrm>
                <a:off x="9562909" y="1399222"/>
                <a:ext cx="206280" cy="254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9E16AE9-A0F2-3D2C-9A0F-65D4E9B680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4269" y="1390582"/>
                  <a:ext cx="223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ADBAC97-5348-C314-BC16-B89C634EA055}"/>
                    </a:ext>
                  </a:extLst>
                </p14:cNvPr>
                <p14:cNvContentPartPr/>
                <p14:nvPr/>
              </p14:nvContentPartPr>
              <p14:xfrm>
                <a:off x="9568669" y="1308502"/>
                <a:ext cx="223920" cy="24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ADBAC97-5348-C314-BC16-B89C634EA0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59669" y="1299862"/>
                  <a:ext cx="24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4D4600D-F15D-6AE2-6D51-F15F881936C0}"/>
                    </a:ext>
                  </a:extLst>
                </p14:cNvPr>
                <p14:cNvContentPartPr/>
                <p14:nvPr/>
              </p14:nvContentPartPr>
              <p14:xfrm>
                <a:off x="10087789" y="1479142"/>
                <a:ext cx="190080" cy="77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4D4600D-F15D-6AE2-6D51-F15F881936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79149" y="1470502"/>
                  <a:ext cx="20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9C900F6-4003-2EA6-A34B-53803DD8DA2D}"/>
                    </a:ext>
                  </a:extLst>
                </p14:cNvPr>
                <p14:cNvContentPartPr/>
                <p14:nvPr/>
              </p14:nvContentPartPr>
              <p14:xfrm>
                <a:off x="10197949" y="1414342"/>
                <a:ext cx="120600" cy="294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9C900F6-4003-2EA6-A34B-53803DD8DA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88949" y="1405342"/>
                  <a:ext cx="138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5A626F8-5AE5-C48A-CABB-FC26E385E3D8}"/>
                    </a:ext>
                  </a:extLst>
                </p14:cNvPr>
                <p14:cNvContentPartPr/>
                <p14:nvPr/>
              </p14:nvContentPartPr>
              <p14:xfrm>
                <a:off x="10091029" y="1337302"/>
                <a:ext cx="227880" cy="22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5A626F8-5AE5-C48A-CABB-FC26E385E3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82029" y="1328662"/>
                  <a:ext cx="245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D40176-92C5-90D8-D344-B83E26699DDA}"/>
                    </a:ext>
                  </a:extLst>
                </p14:cNvPr>
                <p14:cNvContentPartPr/>
                <p14:nvPr/>
              </p14:nvContentPartPr>
              <p14:xfrm>
                <a:off x="9260149" y="1887022"/>
                <a:ext cx="86040" cy="136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D40176-92C5-90D8-D344-B83E26699D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1509" y="1878022"/>
                  <a:ext cx="103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AD9736-F053-5131-BEB3-A5303EE50B7B}"/>
                    </a:ext>
                  </a:extLst>
                </p14:cNvPr>
                <p14:cNvContentPartPr/>
                <p14:nvPr/>
              </p14:nvContentPartPr>
              <p14:xfrm>
                <a:off x="9399469" y="1857502"/>
                <a:ext cx="119160" cy="148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AD9736-F053-5131-BEB3-A5303EE50B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90829" y="1848502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B56B0A-1D09-9E2E-EFB4-CA85413BF4CA}"/>
                    </a:ext>
                  </a:extLst>
                </p14:cNvPr>
                <p14:cNvContentPartPr/>
                <p14:nvPr/>
              </p14:nvContentPartPr>
              <p14:xfrm>
                <a:off x="9544549" y="1959742"/>
                <a:ext cx="7560" cy="129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B56B0A-1D09-9E2E-EFB4-CA85413BF4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35909" y="1950742"/>
                  <a:ext cx="2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226CA3E-4C4B-6983-FC6A-725729436EE1}"/>
                    </a:ext>
                  </a:extLst>
                </p14:cNvPr>
                <p14:cNvContentPartPr/>
                <p14:nvPr/>
              </p14:nvContentPartPr>
              <p14:xfrm>
                <a:off x="9589909" y="1822582"/>
                <a:ext cx="75960" cy="154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226CA3E-4C4B-6983-FC6A-725729436E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0909" y="1813582"/>
                  <a:ext cx="93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44C8E5B-AF94-B80A-8753-36CF48B48AE1}"/>
                    </a:ext>
                  </a:extLst>
                </p14:cNvPr>
                <p14:cNvContentPartPr/>
                <p14:nvPr/>
              </p14:nvContentPartPr>
              <p14:xfrm>
                <a:off x="9691069" y="1813222"/>
                <a:ext cx="105480" cy="170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44C8E5B-AF94-B80A-8753-36CF48B48A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82429" y="1804582"/>
                  <a:ext cx="123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75F40E3-566A-DFF6-8447-10FB6447F0EB}"/>
                    </a:ext>
                  </a:extLst>
                </p14:cNvPr>
                <p14:cNvContentPartPr/>
                <p14:nvPr/>
              </p14:nvContentPartPr>
              <p14:xfrm>
                <a:off x="10050709" y="1772182"/>
                <a:ext cx="159840" cy="163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75F40E3-566A-DFF6-8447-10FB6447F0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2069" y="1763542"/>
                  <a:ext cx="177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98BECC7-E485-E0A6-6F4B-7F4B6525EF2D}"/>
                    </a:ext>
                  </a:extLst>
                </p14:cNvPr>
                <p14:cNvContentPartPr/>
                <p14:nvPr/>
              </p14:nvContentPartPr>
              <p14:xfrm>
                <a:off x="10229629" y="1726102"/>
                <a:ext cx="58680" cy="171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98BECC7-E485-E0A6-6F4B-7F4B6525EF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0629" y="1717462"/>
                  <a:ext cx="76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15A11CF-E025-E49B-B914-9898BDB3DAB5}"/>
                    </a:ext>
                  </a:extLst>
                </p14:cNvPr>
                <p14:cNvContentPartPr/>
                <p14:nvPr/>
              </p14:nvContentPartPr>
              <p14:xfrm>
                <a:off x="10227109" y="1819702"/>
                <a:ext cx="129240" cy="22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15A11CF-E025-E49B-B914-9898BDB3DA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18469" y="1811062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AD73FFF-63F7-3DFF-F162-3938A9505900}"/>
                    </a:ext>
                  </a:extLst>
                </p14:cNvPr>
                <p14:cNvContentPartPr/>
                <p14:nvPr/>
              </p14:nvContentPartPr>
              <p14:xfrm>
                <a:off x="9514309" y="2347102"/>
                <a:ext cx="95400" cy="157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AD73FFF-63F7-3DFF-F162-3938A95059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05669" y="2338102"/>
                  <a:ext cx="113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1ED586C-5506-59E7-51D3-224CC8C90AF4}"/>
                    </a:ext>
                  </a:extLst>
                </p14:cNvPr>
                <p14:cNvContentPartPr/>
                <p14:nvPr/>
              </p14:nvContentPartPr>
              <p14:xfrm>
                <a:off x="9508909" y="2390662"/>
                <a:ext cx="111240" cy="151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1ED586C-5506-59E7-51D3-224CC8C90A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00269" y="2381662"/>
                  <a:ext cx="128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8EF8AA-051A-EF08-2653-8B4BEEBDD68D}"/>
                    </a:ext>
                  </a:extLst>
                </p14:cNvPr>
                <p14:cNvContentPartPr/>
                <p14:nvPr/>
              </p14:nvContentPartPr>
              <p14:xfrm>
                <a:off x="9685309" y="2381302"/>
                <a:ext cx="15480" cy="7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8EF8AA-051A-EF08-2653-8B4BEEBDD6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76669" y="2372302"/>
                  <a:ext cx="3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413A70B-AD1E-EEAB-821B-A059F9FFD3B1}"/>
                    </a:ext>
                  </a:extLst>
                </p14:cNvPr>
                <p14:cNvContentPartPr/>
                <p14:nvPr/>
              </p14:nvContentPartPr>
              <p14:xfrm>
                <a:off x="9688189" y="2431702"/>
                <a:ext cx="23040" cy="37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413A70B-AD1E-EEAB-821B-A059F9FFD3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79189" y="2423062"/>
                  <a:ext cx="40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553891D-571B-A3DC-1B1E-109F94E2CCDD}"/>
                    </a:ext>
                  </a:extLst>
                </p14:cNvPr>
                <p14:cNvContentPartPr/>
                <p14:nvPr/>
              </p14:nvContentPartPr>
              <p14:xfrm>
                <a:off x="9753349" y="2346742"/>
                <a:ext cx="108720" cy="213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553891D-571B-A3DC-1B1E-109F94E2CC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44709" y="2337742"/>
                  <a:ext cx="126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A0117C-CDBD-5281-3C61-26D9164C6599}"/>
                    </a:ext>
                  </a:extLst>
                </p14:cNvPr>
                <p14:cNvContentPartPr/>
                <p14:nvPr/>
              </p14:nvContentPartPr>
              <p14:xfrm>
                <a:off x="9534109" y="2248102"/>
                <a:ext cx="339480" cy="72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A0117C-CDBD-5281-3C61-26D9164C65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25469" y="2239102"/>
                  <a:ext cx="35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470452-5D67-6AB4-51B0-4BA5EC13733A}"/>
                    </a:ext>
                  </a:extLst>
                </p14:cNvPr>
                <p14:cNvContentPartPr/>
                <p14:nvPr/>
              </p14:nvContentPartPr>
              <p14:xfrm>
                <a:off x="10008949" y="2309302"/>
                <a:ext cx="158400" cy="38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470452-5D67-6AB4-51B0-4BA5EC1373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00309" y="2300302"/>
                  <a:ext cx="176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71ABA3-888E-CC41-BEC5-E04A0D635F18}"/>
                    </a:ext>
                  </a:extLst>
                </p14:cNvPr>
                <p14:cNvContentPartPr/>
                <p14:nvPr/>
              </p14:nvContentPartPr>
              <p14:xfrm>
                <a:off x="10022269" y="2366902"/>
                <a:ext cx="154800" cy="50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71ABA3-888E-CC41-BEC5-E04A0D635F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13629" y="2357902"/>
                  <a:ext cx="172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F881CF-2694-AA1D-3A33-54A55CBECD32}"/>
                    </a:ext>
                  </a:extLst>
                </p14:cNvPr>
                <p14:cNvContentPartPr/>
                <p14:nvPr/>
              </p14:nvContentPartPr>
              <p14:xfrm>
                <a:off x="10278229" y="2052262"/>
                <a:ext cx="169920" cy="34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F881CF-2694-AA1D-3A33-54A55CBECD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69589" y="2043262"/>
                  <a:ext cx="18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4E262E-1275-5869-8117-E35BFCC6DE9A}"/>
                    </a:ext>
                  </a:extLst>
                </p14:cNvPr>
                <p14:cNvContentPartPr/>
                <p14:nvPr/>
              </p14:nvContentPartPr>
              <p14:xfrm>
                <a:off x="10481629" y="2120302"/>
                <a:ext cx="143280" cy="206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4E262E-1275-5869-8117-E35BFCC6DE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72629" y="2111302"/>
                  <a:ext cx="16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FF94986-B676-9417-7CAA-2983D6E4AB94}"/>
                    </a:ext>
                  </a:extLst>
                </p14:cNvPr>
                <p14:cNvContentPartPr/>
                <p14:nvPr/>
              </p14:nvContentPartPr>
              <p14:xfrm>
                <a:off x="10520869" y="2005822"/>
                <a:ext cx="246240" cy="222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FF94986-B676-9417-7CAA-2983D6E4AB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11869" y="1996822"/>
                  <a:ext cx="263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B4291F9-3A4D-FD9B-E163-EDB1B28612FB}"/>
                    </a:ext>
                  </a:extLst>
                </p14:cNvPr>
                <p14:cNvContentPartPr/>
                <p14:nvPr/>
              </p14:nvContentPartPr>
              <p14:xfrm>
                <a:off x="10683949" y="1937422"/>
                <a:ext cx="88560" cy="57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B4291F9-3A4D-FD9B-E163-EDB1B28612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74949" y="1928782"/>
                  <a:ext cx="106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B49B13A-A74E-31BC-CF8B-539778A03416}"/>
                    </a:ext>
                  </a:extLst>
                </p14:cNvPr>
                <p14:cNvContentPartPr/>
                <p14:nvPr/>
              </p14:nvContentPartPr>
              <p14:xfrm>
                <a:off x="10857829" y="2157742"/>
                <a:ext cx="21960" cy="152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B49B13A-A74E-31BC-CF8B-539778A034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8829" y="2149102"/>
                  <a:ext cx="39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B0AE66D-C717-3DB3-041A-849488DE7813}"/>
                    </a:ext>
                  </a:extLst>
                </p14:cNvPr>
                <p14:cNvContentPartPr/>
                <p14:nvPr/>
              </p14:nvContentPartPr>
              <p14:xfrm>
                <a:off x="10932709" y="1919422"/>
                <a:ext cx="126360" cy="242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B0AE66D-C717-3DB3-041A-849488DE78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23709" y="1910782"/>
                  <a:ext cx="144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27589A3-9A11-F706-79CC-26135343CEDB}"/>
                    </a:ext>
                  </a:extLst>
                </p14:cNvPr>
                <p14:cNvContentPartPr/>
                <p14:nvPr/>
              </p14:nvContentPartPr>
              <p14:xfrm>
                <a:off x="11055829" y="1804222"/>
                <a:ext cx="181800" cy="297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27589A3-9A11-F706-79CC-26135343CE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46829" y="1795582"/>
                  <a:ext cx="199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63588B9-F8A7-41B5-D219-C41F9D6A1B40}"/>
                    </a:ext>
                  </a:extLst>
                </p14:cNvPr>
                <p14:cNvContentPartPr/>
                <p14:nvPr/>
              </p14:nvContentPartPr>
              <p14:xfrm>
                <a:off x="11127469" y="1903942"/>
                <a:ext cx="182520" cy="92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63588B9-F8A7-41B5-D219-C41F9D6A1B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18829" y="1895302"/>
                  <a:ext cx="200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FB0DC5B-D6C9-918A-89E1-813D02AE8F42}"/>
                    </a:ext>
                  </a:extLst>
                </p14:cNvPr>
                <p14:cNvContentPartPr/>
                <p14:nvPr/>
              </p14:nvContentPartPr>
              <p14:xfrm>
                <a:off x="9616189" y="2964142"/>
                <a:ext cx="141480" cy="243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FB0DC5B-D6C9-918A-89E1-813D02AE8F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07549" y="2955142"/>
                  <a:ext cx="15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F7536F-4500-B9E5-45F3-5F21C473BB7B}"/>
                    </a:ext>
                  </a:extLst>
                </p14:cNvPr>
                <p14:cNvContentPartPr/>
                <p14:nvPr/>
              </p14:nvContentPartPr>
              <p14:xfrm>
                <a:off x="9606109" y="3017782"/>
                <a:ext cx="219240" cy="57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F7536F-4500-B9E5-45F3-5F21C473BB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97109" y="3009142"/>
                  <a:ext cx="236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D064A94-FDF8-5913-45A2-ADA305AEC8C3}"/>
                    </a:ext>
                  </a:extLst>
                </p14:cNvPr>
                <p14:cNvContentPartPr/>
                <p14:nvPr/>
              </p14:nvContentPartPr>
              <p14:xfrm>
                <a:off x="9753709" y="2832382"/>
                <a:ext cx="181440" cy="12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D064A94-FDF8-5913-45A2-ADA305AEC8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44709" y="2823382"/>
                  <a:ext cx="199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BE618A-CE16-E992-FACD-6F9FBEB02FF6}"/>
                    </a:ext>
                  </a:extLst>
                </p14:cNvPr>
                <p14:cNvContentPartPr/>
                <p14:nvPr/>
              </p14:nvContentPartPr>
              <p14:xfrm>
                <a:off x="9528709" y="2711062"/>
                <a:ext cx="435600" cy="211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BE618A-CE16-E992-FACD-6F9FBEB02F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9709" y="2702062"/>
                  <a:ext cx="453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7B713A-1FF1-F5CF-6A58-632893F08A53}"/>
                    </a:ext>
                  </a:extLst>
                </p14:cNvPr>
                <p14:cNvContentPartPr/>
                <p14:nvPr/>
              </p14:nvContentPartPr>
              <p14:xfrm>
                <a:off x="10061149" y="2874862"/>
                <a:ext cx="211320" cy="105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17B713A-1FF1-F5CF-6A58-632893F08A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52149" y="2866222"/>
                  <a:ext cx="22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FBC1D05-A061-1CB7-691C-B8E18B40E2F8}"/>
                    </a:ext>
                  </a:extLst>
                </p14:cNvPr>
                <p14:cNvContentPartPr/>
                <p14:nvPr/>
              </p14:nvContentPartPr>
              <p14:xfrm>
                <a:off x="10076989" y="2958022"/>
                <a:ext cx="180360" cy="82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FBC1D05-A061-1CB7-691C-B8E18B40E2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68349" y="2949382"/>
                  <a:ext cx="19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FDB839B-CC20-34BE-3C3F-CA91603912C1}"/>
                    </a:ext>
                  </a:extLst>
                </p14:cNvPr>
                <p14:cNvContentPartPr/>
                <p14:nvPr/>
              </p14:nvContentPartPr>
              <p14:xfrm>
                <a:off x="10379029" y="2710342"/>
                <a:ext cx="133200" cy="287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FDB839B-CC20-34BE-3C3F-CA91603912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70389" y="2701342"/>
                  <a:ext cx="15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CEE00D-C1B5-638D-261E-69E57B26160E}"/>
                    </a:ext>
                  </a:extLst>
                </p14:cNvPr>
                <p14:cNvContentPartPr/>
                <p14:nvPr/>
              </p14:nvContentPartPr>
              <p14:xfrm>
                <a:off x="10586029" y="2675062"/>
                <a:ext cx="118080" cy="189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CEE00D-C1B5-638D-261E-69E57B26160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77029" y="2666422"/>
                  <a:ext cx="13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188CE6E-CBB1-F53B-BC95-380CEDE7A4B4}"/>
                    </a:ext>
                  </a:extLst>
                </p14:cNvPr>
                <p14:cNvContentPartPr/>
                <p14:nvPr/>
              </p14:nvContentPartPr>
              <p14:xfrm>
                <a:off x="10663069" y="2597302"/>
                <a:ext cx="75240" cy="84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188CE6E-CBB1-F53B-BC95-380CEDE7A4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54429" y="2588662"/>
                  <a:ext cx="92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AAAE35-9AB1-7947-882A-EE1C86303E48}"/>
                    </a:ext>
                  </a:extLst>
                </p14:cNvPr>
                <p14:cNvContentPartPr/>
                <p14:nvPr/>
              </p14:nvContentPartPr>
              <p14:xfrm>
                <a:off x="10784029" y="2528902"/>
                <a:ext cx="131040" cy="265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AAAE35-9AB1-7947-882A-EE1C86303E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75029" y="2519902"/>
                  <a:ext cx="148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49925A-CAE1-92BF-D3BB-199FB0DC82FE}"/>
                    </a:ext>
                  </a:extLst>
                </p14:cNvPr>
                <p14:cNvContentPartPr/>
                <p14:nvPr/>
              </p14:nvContentPartPr>
              <p14:xfrm>
                <a:off x="10949989" y="2691262"/>
                <a:ext cx="29880" cy="155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49925A-CAE1-92BF-D3BB-199FB0DC82F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1349" y="2682622"/>
                  <a:ext cx="47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32AA69F-667B-3F10-A6CF-D815CCE10454}"/>
                    </a:ext>
                  </a:extLst>
                </p14:cNvPr>
                <p14:cNvContentPartPr/>
                <p14:nvPr/>
              </p14:nvContentPartPr>
              <p14:xfrm>
                <a:off x="10997149" y="2473462"/>
                <a:ext cx="135360" cy="248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32AA69F-667B-3F10-A6CF-D815CCE104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88149" y="2464462"/>
                  <a:ext cx="153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991FED-0412-B7A8-AFEE-00DC2D214695}"/>
                    </a:ext>
                  </a:extLst>
                </p14:cNvPr>
                <p14:cNvContentPartPr/>
                <p14:nvPr/>
              </p14:nvContentPartPr>
              <p14:xfrm>
                <a:off x="11150509" y="2392102"/>
                <a:ext cx="160200" cy="249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991FED-0412-B7A8-AFEE-00DC2D2146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41509" y="2383102"/>
                  <a:ext cx="177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7C1B546-0E0C-AA24-DC8E-B9D9BCB98863}"/>
                    </a:ext>
                  </a:extLst>
                </p14:cNvPr>
                <p14:cNvContentPartPr/>
                <p14:nvPr/>
              </p14:nvContentPartPr>
              <p14:xfrm>
                <a:off x="11157709" y="2484262"/>
                <a:ext cx="183600" cy="95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7C1B546-0E0C-AA24-DC8E-B9D9BCB988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48709" y="2475622"/>
                  <a:ext cx="201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6123AE-7420-B3CB-CB87-57E4B1CF299A}"/>
                    </a:ext>
                  </a:extLst>
                </p14:cNvPr>
                <p14:cNvContentPartPr/>
                <p14:nvPr/>
              </p14:nvContentPartPr>
              <p14:xfrm>
                <a:off x="10681429" y="3159982"/>
                <a:ext cx="123480" cy="341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6123AE-7420-B3CB-CB87-57E4B1CF29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72789" y="3150982"/>
                  <a:ext cx="141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035045C-5750-4625-189B-545181E1044E}"/>
                    </a:ext>
                  </a:extLst>
                </p14:cNvPr>
                <p14:cNvContentPartPr/>
                <p14:nvPr/>
              </p14:nvContentPartPr>
              <p14:xfrm>
                <a:off x="10885909" y="3051982"/>
                <a:ext cx="109440" cy="339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035045C-5750-4625-189B-545181E104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77269" y="3043342"/>
                  <a:ext cx="1270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CAB8429-0B22-35E9-A625-D4799C86BF51}"/>
                    </a:ext>
                  </a:extLst>
                </p14:cNvPr>
                <p14:cNvContentPartPr/>
                <p14:nvPr/>
              </p14:nvContentPartPr>
              <p14:xfrm>
                <a:off x="11031709" y="3007342"/>
                <a:ext cx="111600" cy="277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CAB8429-0B22-35E9-A625-D4799C86BF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23069" y="2998342"/>
                  <a:ext cx="129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FA24816-395F-2A2A-0C63-F1019F7C7C43}"/>
                    </a:ext>
                  </a:extLst>
                </p14:cNvPr>
                <p14:cNvContentPartPr/>
                <p14:nvPr/>
              </p14:nvContentPartPr>
              <p14:xfrm>
                <a:off x="11196589" y="3171142"/>
                <a:ext cx="73800" cy="234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FA24816-395F-2A2A-0C63-F1019F7C7C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87949" y="3162502"/>
                  <a:ext cx="91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B57B9F-64DA-9A48-CAA0-46C6CDACB766}"/>
                    </a:ext>
                  </a:extLst>
                </p14:cNvPr>
                <p14:cNvContentPartPr/>
                <p14:nvPr/>
              </p14:nvContentPartPr>
              <p14:xfrm>
                <a:off x="11320429" y="2870542"/>
                <a:ext cx="90720" cy="314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B57B9F-64DA-9A48-CAA0-46C6CDACB7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11789" y="2861542"/>
                  <a:ext cx="1083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D05D33F-9061-39F3-48E5-F3C87F0C6149}"/>
                    </a:ext>
                  </a:extLst>
                </p14:cNvPr>
                <p14:cNvContentPartPr/>
                <p14:nvPr/>
              </p14:nvContentPartPr>
              <p14:xfrm>
                <a:off x="11441389" y="2805022"/>
                <a:ext cx="151560" cy="291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D05D33F-9061-39F3-48E5-F3C87F0C61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32389" y="2796382"/>
                  <a:ext cx="169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2A99832-FCE3-2ACB-8340-D131879F2431}"/>
                    </a:ext>
                  </a:extLst>
                </p14:cNvPr>
                <p14:cNvContentPartPr/>
                <p14:nvPr/>
              </p14:nvContentPartPr>
              <p14:xfrm>
                <a:off x="10348429" y="2597302"/>
                <a:ext cx="1203480" cy="522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2A99832-FCE3-2ACB-8340-D131879F24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39429" y="2588662"/>
                  <a:ext cx="122112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712EE617-3B52-47A4-A159-6DE14E636CBE}"/>
              </a:ext>
            </a:extLst>
          </p:cNvPr>
          <p:cNvGrpSpPr/>
          <p:nvPr/>
        </p:nvGrpSpPr>
        <p:grpSpPr>
          <a:xfrm>
            <a:off x="702949" y="4445542"/>
            <a:ext cx="2616120" cy="2077200"/>
            <a:chOff x="702949" y="4445542"/>
            <a:chExt cx="2616120" cy="20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E24CE87-F2BA-67E5-D4AE-A43EC7E1826E}"/>
                    </a:ext>
                  </a:extLst>
                </p14:cNvPr>
                <p14:cNvContentPartPr/>
                <p14:nvPr/>
              </p14:nvContentPartPr>
              <p14:xfrm>
                <a:off x="720229" y="5205502"/>
                <a:ext cx="179280" cy="259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E24CE87-F2BA-67E5-D4AE-A43EC7E182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1589" y="5196502"/>
                  <a:ext cx="196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59531BC-B776-461D-2438-8275C760E847}"/>
                    </a:ext>
                  </a:extLst>
                </p14:cNvPr>
                <p14:cNvContentPartPr/>
                <p14:nvPr/>
              </p14:nvContentPartPr>
              <p14:xfrm>
                <a:off x="958189" y="5144302"/>
                <a:ext cx="147240" cy="221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59531BC-B776-461D-2438-8275C760E8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9189" y="5135302"/>
                  <a:ext cx="164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0438DBA-2DC6-907D-B473-1FE587F018FA}"/>
                    </a:ext>
                  </a:extLst>
                </p14:cNvPr>
                <p14:cNvContentPartPr/>
                <p14:nvPr/>
              </p14:nvContentPartPr>
              <p14:xfrm>
                <a:off x="984469" y="5121982"/>
                <a:ext cx="165960" cy="26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0438DBA-2DC6-907D-B473-1FE587F018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5469" y="5113342"/>
                  <a:ext cx="183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1310D46-66A2-FB97-A67B-F06AEE3040CD}"/>
                    </a:ext>
                  </a:extLst>
                </p14:cNvPr>
                <p14:cNvContentPartPr/>
                <p14:nvPr/>
              </p14:nvContentPartPr>
              <p14:xfrm>
                <a:off x="1232149" y="5066182"/>
                <a:ext cx="142920" cy="225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1310D46-66A2-FB97-A67B-F06AEE3040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23149" y="5057542"/>
                  <a:ext cx="160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E5D781-2A8E-2FD8-3A48-4AF9EE14FB4D}"/>
                    </a:ext>
                  </a:extLst>
                </p14:cNvPr>
                <p14:cNvContentPartPr/>
                <p14:nvPr/>
              </p14:nvContentPartPr>
              <p14:xfrm>
                <a:off x="1449229" y="5174182"/>
                <a:ext cx="9720" cy="151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E5D781-2A8E-2FD8-3A48-4AF9EE14FB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40589" y="5165182"/>
                  <a:ext cx="27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808BA40-25A1-A0DD-7457-E0A695525F17}"/>
                    </a:ext>
                  </a:extLst>
                </p14:cNvPr>
                <p14:cNvContentPartPr/>
                <p14:nvPr/>
              </p14:nvContentPartPr>
              <p14:xfrm>
                <a:off x="1565149" y="5047822"/>
                <a:ext cx="95760" cy="222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808BA40-25A1-A0DD-7457-E0A695525F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56509" y="5039182"/>
                  <a:ext cx="113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B17E4D0-564E-CE85-20A6-0B62E3D04798}"/>
                    </a:ext>
                  </a:extLst>
                </p14:cNvPr>
                <p14:cNvContentPartPr/>
                <p14:nvPr/>
              </p14:nvContentPartPr>
              <p14:xfrm>
                <a:off x="1728589" y="4997422"/>
                <a:ext cx="157680" cy="230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B17E4D0-564E-CE85-20A6-0B62E3D047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19589" y="4988782"/>
                  <a:ext cx="175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6EC7797-FD3C-AF0B-2F9A-3B553BDB453C}"/>
                    </a:ext>
                  </a:extLst>
                </p14:cNvPr>
                <p14:cNvContentPartPr/>
                <p14:nvPr/>
              </p14:nvContentPartPr>
              <p14:xfrm>
                <a:off x="2061949" y="5088142"/>
                <a:ext cx="197640" cy="12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6EC7797-FD3C-AF0B-2F9A-3B553BDB453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52949" y="5079142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C153195-2A37-DFEE-D3D6-F104E4AEE474}"/>
                    </a:ext>
                  </a:extLst>
                </p14:cNvPr>
                <p14:cNvContentPartPr/>
                <p14:nvPr/>
              </p14:nvContentPartPr>
              <p14:xfrm>
                <a:off x="891589" y="4833982"/>
                <a:ext cx="96840" cy="198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C153195-2A37-DFEE-D3D6-F104E4AEE4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2589" y="4825342"/>
                  <a:ext cx="114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6BD2985-4E67-A6E1-BF32-C2B37D61DF56}"/>
                    </a:ext>
                  </a:extLst>
                </p14:cNvPr>
                <p14:cNvContentPartPr/>
                <p14:nvPr/>
              </p14:nvContentPartPr>
              <p14:xfrm>
                <a:off x="893029" y="4877542"/>
                <a:ext cx="141120" cy="41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6BD2985-4E67-A6E1-BF32-C2B37D61DF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4389" y="4868542"/>
                  <a:ext cx="158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2971781-0010-7907-74A1-B5A8211168EB}"/>
                    </a:ext>
                  </a:extLst>
                </p14:cNvPr>
                <p14:cNvContentPartPr/>
                <p14:nvPr/>
              </p14:nvContentPartPr>
              <p14:xfrm>
                <a:off x="1077709" y="4841902"/>
                <a:ext cx="107640" cy="28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2971781-0010-7907-74A1-B5A8211168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9069" y="4832902"/>
                  <a:ext cx="125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FA7AF93-01BB-F9E8-D743-3DEF6437A46C}"/>
                    </a:ext>
                  </a:extLst>
                </p14:cNvPr>
                <p14:cNvContentPartPr/>
                <p14:nvPr/>
              </p14:nvContentPartPr>
              <p14:xfrm>
                <a:off x="1183189" y="4799062"/>
                <a:ext cx="18360" cy="112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FA7AF93-01BB-F9E8-D743-3DEF6437A46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4189" y="4790062"/>
                  <a:ext cx="36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AF708DC-7047-ADEE-C412-8BD21EDBB7B6}"/>
                    </a:ext>
                  </a:extLst>
                </p14:cNvPr>
                <p14:cNvContentPartPr/>
                <p14:nvPr/>
              </p14:nvContentPartPr>
              <p14:xfrm>
                <a:off x="1047469" y="4898062"/>
                <a:ext cx="9000" cy="12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AF708DC-7047-ADEE-C412-8BD21EDBB7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8469" y="4889422"/>
                  <a:ext cx="2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58ACA4B-9D64-1FD3-BD3E-5CE029CDC5BD}"/>
                    </a:ext>
                  </a:extLst>
                </p14:cNvPr>
                <p14:cNvContentPartPr/>
                <p14:nvPr/>
              </p14:nvContentPartPr>
              <p14:xfrm>
                <a:off x="769189" y="4673062"/>
                <a:ext cx="591840" cy="213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58ACA4B-9D64-1FD3-BD3E-5CE029CDC5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0189" y="4664422"/>
                  <a:ext cx="609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ADA6BA7-81CA-23CD-4788-37F23F56859C}"/>
                    </a:ext>
                  </a:extLst>
                </p14:cNvPr>
                <p14:cNvContentPartPr/>
                <p14:nvPr/>
              </p14:nvContentPartPr>
              <p14:xfrm>
                <a:off x="2350669" y="4886542"/>
                <a:ext cx="183960" cy="275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ADA6BA7-81CA-23CD-4788-37F23F5685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42029" y="4877542"/>
                  <a:ext cx="20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EABEFB0-B3F6-F1B1-CF24-49DDD475FD31}"/>
                    </a:ext>
                  </a:extLst>
                </p14:cNvPr>
                <p14:cNvContentPartPr/>
                <p14:nvPr/>
              </p14:nvContentPartPr>
              <p14:xfrm>
                <a:off x="2588269" y="4851262"/>
                <a:ext cx="146160" cy="215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EABEFB0-B3F6-F1B1-CF24-49DDD475FD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79629" y="4842262"/>
                  <a:ext cx="163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8DA239C-816D-7772-8F0C-869ED01F21BC}"/>
                    </a:ext>
                  </a:extLst>
                </p14:cNvPr>
                <p14:cNvContentPartPr/>
                <p14:nvPr/>
              </p14:nvContentPartPr>
              <p14:xfrm>
                <a:off x="2788789" y="4823182"/>
                <a:ext cx="172080" cy="197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8DA239C-816D-7772-8F0C-869ED01F21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80149" y="4814542"/>
                  <a:ext cx="189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240D2C7-58BC-0050-EA38-49E7D65BA582}"/>
                    </a:ext>
                  </a:extLst>
                </p14:cNvPr>
                <p14:cNvContentPartPr/>
                <p14:nvPr/>
              </p14:nvContentPartPr>
              <p14:xfrm>
                <a:off x="2785189" y="4744702"/>
                <a:ext cx="167400" cy="86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240D2C7-58BC-0050-EA38-49E7D65BA5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76189" y="4736062"/>
                  <a:ext cx="185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7A2CB86-BD63-43DD-BE84-E0819FCFE258}"/>
                    </a:ext>
                  </a:extLst>
                </p14:cNvPr>
                <p14:cNvContentPartPr/>
                <p14:nvPr/>
              </p14:nvContentPartPr>
              <p14:xfrm>
                <a:off x="738229" y="5116582"/>
                <a:ext cx="2580840" cy="466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7A2CB86-BD63-43DD-BE84-E0819FCFE2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9589" y="5107582"/>
                  <a:ext cx="25984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B00BBC7-5AFA-2519-1893-C13D12B1BB8C}"/>
                    </a:ext>
                  </a:extLst>
                </p14:cNvPr>
                <p14:cNvContentPartPr/>
                <p14:nvPr/>
              </p14:nvContentPartPr>
              <p14:xfrm>
                <a:off x="849829" y="5672422"/>
                <a:ext cx="142920" cy="213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B00BBC7-5AFA-2519-1893-C13D12B1BB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0829" y="5663422"/>
                  <a:ext cx="160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7ACA1B3-54B3-D839-FE20-6B1E0BABF42C}"/>
                    </a:ext>
                  </a:extLst>
                </p14:cNvPr>
                <p14:cNvContentPartPr/>
                <p14:nvPr/>
              </p14:nvContentPartPr>
              <p14:xfrm>
                <a:off x="2280469" y="4597822"/>
                <a:ext cx="66240" cy="164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7ACA1B3-54B3-D839-FE20-6B1E0BABF4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71829" y="4589182"/>
                  <a:ext cx="8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E3B5387-7A55-FDE6-6F51-7A33625DF0A1}"/>
                    </a:ext>
                  </a:extLst>
                </p14:cNvPr>
                <p14:cNvContentPartPr/>
                <p14:nvPr/>
              </p14:nvContentPartPr>
              <p14:xfrm>
                <a:off x="2272909" y="4643182"/>
                <a:ext cx="92880" cy="26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E3B5387-7A55-FDE6-6F51-7A33625DF0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63909" y="4634542"/>
                  <a:ext cx="11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1E9ABB-DC9A-40FF-A9F7-6F3E9479932B}"/>
                    </a:ext>
                  </a:extLst>
                </p14:cNvPr>
                <p14:cNvContentPartPr/>
                <p14:nvPr/>
              </p14:nvContentPartPr>
              <p14:xfrm>
                <a:off x="2237629" y="4538062"/>
                <a:ext cx="100440" cy="45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1E9ABB-DC9A-40FF-A9F7-6F3E9479932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28989" y="4529062"/>
                  <a:ext cx="118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CC6A09B-C416-0D84-0912-E5AF20CB80E9}"/>
                    </a:ext>
                  </a:extLst>
                </p14:cNvPr>
                <p14:cNvContentPartPr/>
                <p14:nvPr/>
              </p14:nvContentPartPr>
              <p14:xfrm>
                <a:off x="2480629" y="4611142"/>
                <a:ext cx="13680" cy="5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CC6A09B-C416-0D84-0912-E5AF20CB80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71989" y="4602502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158456-A46E-5E90-9CD4-40F2372F966E}"/>
                    </a:ext>
                  </a:extLst>
                </p14:cNvPr>
                <p14:cNvContentPartPr/>
                <p14:nvPr/>
              </p14:nvContentPartPr>
              <p14:xfrm>
                <a:off x="2585029" y="4510702"/>
                <a:ext cx="126360" cy="153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158456-A46E-5E90-9CD4-40F2372F96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76029" y="4502062"/>
                  <a:ext cx="144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0E12D94-41D0-E37F-57C3-E4504AC27077}"/>
                    </a:ext>
                  </a:extLst>
                </p14:cNvPr>
                <p14:cNvContentPartPr/>
                <p14:nvPr/>
              </p14:nvContentPartPr>
              <p14:xfrm>
                <a:off x="2529589" y="4445542"/>
                <a:ext cx="188640" cy="76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0E12D94-41D0-E37F-57C3-E4504AC270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20589" y="4436902"/>
                  <a:ext cx="206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9AEA63E-AC15-E755-C18B-095913AF80AE}"/>
                    </a:ext>
                  </a:extLst>
                </p14:cNvPr>
                <p14:cNvContentPartPr/>
                <p14:nvPr/>
              </p14:nvContentPartPr>
              <p14:xfrm>
                <a:off x="2081749" y="5526982"/>
                <a:ext cx="182520" cy="19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9AEA63E-AC15-E755-C18B-095913AF80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73109" y="5518342"/>
                  <a:ext cx="200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73E1BA2-7271-00A2-AA26-E10AD9869D9F}"/>
                    </a:ext>
                  </a:extLst>
                </p14:cNvPr>
                <p14:cNvContentPartPr/>
                <p14:nvPr/>
              </p14:nvContentPartPr>
              <p14:xfrm>
                <a:off x="2408269" y="5323942"/>
                <a:ext cx="127440" cy="222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73E1BA2-7271-00A2-AA26-E10AD9869D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99269" y="5315302"/>
                  <a:ext cx="145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65254EF-BC25-1044-86A9-A92B77F450F0}"/>
                    </a:ext>
                  </a:extLst>
                </p14:cNvPr>
                <p14:cNvContentPartPr/>
                <p14:nvPr/>
              </p14:nvContentPartPr>
              <p14:xfrm>
                <a:off x="2574589" y="5324662"/>
                <a:ext cx="149760" cy="184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65254EF-BC25-1044-86A9-A92B77F450F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65949" y="5316022"/>
                  <a:ext cx="167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935348A-F509-2EF4-5A53-A5670FF0987C}"/>
                    </a:ext>
                  </a:extLst>
                </p14:cNvPr>
                <p14:cNvContentPartPr/>
                <p14:nvPr/>
              </p14:nvContentPartPr>
              <p14:xfrm>
                <a:off x="2754589" y="5286502"/>
                <a:ext cx="90000" cy="1843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935348A-F509-2EF4-5A53-A5670FF098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45589" y="5277502"/>
                  <a:ext cx="107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7C8DB5-1904-5189-2F1C-8F1E667150EE}"/>
                    </a:ext>
                  </a:extLst>
                </p14:cNvPr>
                <p14:cNvContentPartPr/>
                <p14:nvPr/>
              </p14:nvContentPartPr>
              <p14:xfrm>
                <a:off x="2901109" y="5393782"/>
                <a:ext cx="38520" cy="154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7C8DB5-1904-5189-2F1C-8F1E667150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92469" y="5385142"/>
                  <a:ext cx="56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E704820-1B80-9030-132D-864BBE04E60F}"/>
                    </a:ext>
                  </a:extLst>
                </p14:cNvPr>
                <p14:cNvContentPartPr/>
                <p14:nvPr/>
              </p14:nvContentPartPr>
              <p14:xfrm>
                <a:off x="2993629" y="5264902"/>
                <a:ext cx="99360" cy="122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E704820-1B80-9030-132D-864BBE04E6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84629" y="5255902"/>
                  <a:ext cx="11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FC262E7-0A52-1003-870F-28AC1F08BB46}"/>
                    </a:ext>
                  </a:extLst>
                </p14:cNvPr>
                <p14:cNvContentPartPr/>
                <p14:nvPr/>
              </p14:nvContentPartPr>
              <p14:xfrm>
                <a:off x="3168949" y="5172022"/>
                <a:ext cx="76680" cy="188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FC262E7-0A52-1003-870F-28AC1F08BB4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60309" y="5163022"/>
                  <a:ext cx="94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84B884D-AB74-7F9D-125D-7EDD39F7B60D}"/>
                    </a:ext>
                  </a:extLst>
                </p14:cNvPr>
                <p14:cNvContentPartPr/>
                <p14:nvPr/>
              </p14:nvContentPartPr>
              <p14:xfrm>
                <a:off x="1037029" y="5637502"/>
                <a:ext cx="121320" cy="153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84B884D-AB74-7F9D-125D-7EDD39F7B6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8029" y="5628502"/>
                  <a:ext cx="138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97B3765-58E8-942B-232C-415A8EEDB440}"/>
                    </a:ext>
                  </a:extLst>
                </p14:cNvPr>
                <p14:cNvContentPartPr/>
                <p14:nvPr/>
              </p14:nvContentPartPr>
              <p14:xfrm>
                <a:off x="1040269" y="5591422"/>
                <a:ext cx="110880" cy="33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97B3765-58E8-942B-232C-415A8EEDB4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269" y="5582782"/>
                  <a:ext cx="128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1415113-6326-9669-9C5C-48E43E843539}"/>
                    </a:ext>
                  </a:extLst>
                </p14:cNvPr>
                <p14:cNvContentPartPr/>
                <p14:nvPr/>
              </p14:nvContentPartPr>
              <p14:xfrm>
                <a:off x="1215949" y="5549302"/>
                <a:ext cx="96120" cy="191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1415113-6326-9669-9C5C-48E43E8435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07309" y="5540302"/>
                  <a:ext cx="11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00071FC-5376-9C0D-0EBF-D2C9620CCFD8}"/>
                    </a:ext>
                  </a:extLst>
                </p14:cNvPr>
                <p14:cNvContentPartPr/>
                <p14:nvPr/>
              </p14:nvContentPartPr>
              <p14:xfrm>
                <a:off x="1419349" y="5679262"/>
                <a:ext cx="23400" cy="123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00071FC-5376-9C0D-0EBF-D2C9620CCF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10709" y="5670262"/>
                  <a:ext cx="41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86893B7-7510-739E-BCE8-2E4087C6CC9A}"/>
                    </a:ext>
                  </a:extLst>
                </p14:cNvPr>
                <p14:cNvContentPartPr/>
                <p14:nvPr/>
              </p14:nvContentPartPr>
              <p14:xfrm>
                <a:off x="1506829" y="5525182"/>
                <a:ext cx="103680" cy="154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86893B7-7510-739E-BCE8-2E4087C6CC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98189" y="5516542"/>
                  <a:ext cx="121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AA1C260-A6A8-A7E1-1AA9-4BF8C04B3CEE}"/>
                    </a:ext>
                  </a:extLst>
                </p14:cNvPr>
                <p14:cNvContentPartPr/>
                <p14:nvPr/>
              </p14:nvContentPartPr>
              <p14:xfrm>
                <a:off x="1647229" y="5489182"/>
                <a:ext cx="106920" cy="160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AA1C260-A6A8-A7E1-1AA9-4BF8C04B3C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38589" y="5480182"/>
                  <a:ext cx="124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A6629F3-7371-7F76-5151-FF3A3363558B}"/>
                    </a:ext>
                  </a:extLst>
                </p14:cNvPr>
                <p14:cNvContentPartPr/>
                <p14:nvPr/>
              </p14:nvContentPartPr>
              <p14:xfrm>
                <a:off x="1673869" y="5542102"/>
                <a:ext cx="142920" cy="22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A6629F3-7371-7F76-5151-FF3A336355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64869" y="5533102"/>
                  <a:ext cx="16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97C16C5-DBA8-C0CE-EB70-F3C858237F24}"/>
                    </a:ext>
                  </a:extLst>
                </p14:cNvPr>
                <p14:cNvContentPartPr/>
                <p14:nvPr/>
              </p14:nvContentPartPr>
              <p14:xfrm>
                <a:off x="1235029" y="5858182"/>
                <a:ext cx="102960" cy="152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97C16C5-DBA8-C0CE-EB70-F3C858237F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26389" y="5849182"/>
                  <a:ext cx="120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6393D12-BF5A-40CF-36DF-B068DE0F426E}"/>
                    </a:ext>
                  </a:extLst>
                </p14:cNvPr>
                <p14:cNvContentPartPr/>
                <p14:nvPr/>
              </p14:nvContentPartPr>
              <p14:xfrm>
                <a:off x="1231429" y="5936662"/>
                <a:ext cx="148320" cy="46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6393D12-BF5A-40CF-36DF-B068DE0F426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22789" y="5928022"/>
                  <a:ext cx="165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4D987CC-BF0B-61D4-7AEA-CEBA78E0B66A}"/>
                    </a:ext>
                  </a:extLst>
                </p14:cNvPr>
                <p14:cNvContentPartPr/>
                <p14:nvPr/>
              </p14:nvContentPartPr>
              <p14:xfrm>
                <a:off x="1384789" y="5818942"/>
                <a:ext cx="63360" cy="101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4D987CC-BF0B-61D4-7AEA-CEBA78E0B66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75789" y="5810302"/>
                  <a:ext cx="8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3CD0538-B1C0-A0F7-9700-4273C735554E}"/>
                    </a:ext>
                  </a:extLst>
                </p14:cNvPr>
                <p14:cNvContentPartPr/>
                <p14:nvPr/>
              </p14:nvContentPartPr>
              <p14:xfrm>
                <a:off x="1166629" y="5777902"/>
                <a:ext cx="366840" cy="102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3CD0538-B1C0-A0F7-9700-4273C73555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7629" y="5768902"/>
                  <a:ext cx="384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C95E0FA-90BA-F570-E7AD-D9529640B428}"/>
                    </a:ext>
                  </a:extLst>
                </p14:cNvPr>
                <p14:cNvContentPartPr/>
                <p14:nvPr/>
              </p14:nvContentPartPr>
              <p14:xfrm>
                <a:off x="2750629" y="5620222"/>
                <a:ext cx="65160" cy="134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C95E0FA-90BA-F570-E7AD-D9529640B4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41629" y="5611582"/>
                  <a:ext cx="82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75FA7A4-EF43-5B5A-4BAD-F3921E6D6575}"/>
                    </a:ext>
                  </a:extLst>
                </p14:cNvPr>
                <p14:cNvContentPartPr/>
                <p14:nvPr/>
              </p14:nvContentPartPr>
              <p14:xfrm>
                <a:off x="2745589" y="5656942"/>
                <a:ext cx="132840" cy="48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75FA7A4-EF43-5B5A-4BAD-F3921E6D65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36589" y="5648302"/>
                  <a:ext cx="15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E5DBC1B-F935-D27E-D87D-B0615A945190}"/>
                    </a:ext>
                  </a:extLst>
                </p14:cNvPr>
                <p14:cNvContentPartPr/>
                <p14:nvPr/>
              </p14:nvContentPartPr>
              <p14:xfrm>
                <a:off x="2833069" y="5600422"/>
                <a:ext cx="5040" cy="6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E5DBC1B-F935-D27E-D87D-B0615A94519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4429" y="5591422"/>
                  <a:ext cx="22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13F16BC-6E26-3DEE-FAD3-B4858F989A77}"/>
                    </a:ext>
                  </a:extLst>
                </p14:cNvPr>
                <p14:cNvContentPartPr/>
                <p14:nvPr/>
              </p14:nvContentPartPr>
              <p14:xfrm>
                <a:off x="2716069" y="5584942"/>
                <a:ext cx="164160" cy="46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13F16BC-6E26-3DEE-FAD3-B4858F989A7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07069" y="5575942"/>
                  <a:ext cx="181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288F822-CA4C-F2FC-097C-9612CECB14B5}"/>
                    </a:ext>
                  </a:extLst>
                </p14:cNvPr>
                <p14:cNvContentPartPr/>
                <p14:nvPr/>
              </p14:nvContentPartPr>
              <p14:xfrm>
                <a:off x="2825869" y="5467942"/>
                <a:ext cx="164880" cy="110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288F822-CA4C-F2FC-097C-9612CECB14B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16869" y="5458942"/>
                  <a:ext cx="182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2DFBF0E-0E48-BA99-379F-2608F06E4FD0}"/>
                    </a:ext>
                  </a:extLst>
                </p14:cNvPr>
                <p14:cNvContentPartPr/>
                <p14:nvPr/>
              </p14:nvContentPartPr>
              <p14:xfrm>
                <a:off x="735349" y="6315382"/>
                <a:ext cx="150840" cy="106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2DFBF0E-0E48-BA99-379F-2608F06E4FD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6349" y="6306742"/>
                  <a:ext cx="168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A52D53F-AD06-7070-16A6-3472C5ADD84D}"/>
                    </a:ext>
                  </a:extLst>
                </p14:cNvPr>
                <p14:cNvContentPartPr/>
                <p14:nvPr/>
              </p14:nvContentPartPr>
              <p14:xfrm>
                <a:off x="821749" y="6288022"/>
                <a:ext cx="86760" cy="234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A52D53F-AD06-7070-16A6-3472C5ADD8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3109" y="6279022"/>
                  <a:ext cx="104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8D0D3F3-F7A8-9039-DF3B-ACEE43CFFBA7}"/>
                    </a:ext>
                  </a:extLst>
                </p14:cNvPr>
                <p14:cNvContentPartPr/>
                <p14:nvPr/>
              </p14:nvContentPartPr>
              <p14:xfrm>
                <a:off x="702949" y="6209182"/>
                <a:ext cx="194040" cy="32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8D0D3F3-F7A8-9039-DF3B-ACEE43CFFBA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4309" y="6200182"/>
                  <a:ext cx="211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E9CE370-CF05-A8C6-6A7B-CA667199A797}"/>
                    </a:ext>
                  </a:extLst>
                </p14:cNvPr>
                <p14:cNvContentPartPr/>
                <p14:nvPr/>
              </p14:nvContentPartPr>
              <p14:xfrm>
                <a:off x="1116229" y="6290542"/>
                <a:ext cx="173520" cy="26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E9CE370-CF05-A8C6-6A7B-CA667199A79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589" y="6281902"/>
                  <a:ext cx="191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E899F1C-5F4D-92D5-D60B-2FC2F10DCEC7}"/>
                    </a:ext>
                  </a:extLst>
                </p14:cNvPr>
                <p14:cNvContentPartPr/>
                <p14:nvPr/>
              </p14:nvContentPartPr>
              <p14:xfrm>
                <a:off x="1486309" y="6136462"/>
                <a:ext cx="165960" cy="204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E899F1C-5F4D-92D5-D60B-2FC2F10DCEC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77309" y="6127462"/>
                  <a:ext cx="183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9DB4B7B-1744-411E-10B3-ED015C12AC68}"/>
                    </a:ext>
                  </a:extLst>
                </p14:cNvPr>
                <p14:cNvContentPartPr/>
                <p14:nvPr/>
              </p14:nvContentPartPr>
              <p14:xfrm>
                <a:off x="1830109" y="6148342"/>
                <a:ext cx="156240" cy="143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9DB4B7B-1744-411E-10B3-ED015C12AC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21109" y="6139702"/>
                  <a:ext cx="173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DC62A6D-5F12-DD89-83FB-1C7846DA6BF2}"/>
                    </a:ext>
                  </a:extLst>
                </p14:cNvPr>
                <p14:cNvContentPartPr/>
                <p14:nvPr/>
              </p14:nvContentPartPr>
              <p14:xfrm>
                <a:off x="1861789" y="6137902"/>
                <a:ext cx="112320" cy="182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DC62A6D-5F12-DD89-83FB-1C7846DA6B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52789" y="6129262"/>
                  <a:ext cx="129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145642-2505-06D3-3891-FD94DBD5AB14}"/>
                    </a:ext>
                  </a:extLst>
                </p14:cNvPr>
                <p14:cNvContentPartPr/>
                <p14:nvPr/>
              </p14:nvContentPartPr>
              <p14:xfrm>
                <a:off x="1775029" y="6037462"/>
                <a:ext cx="222120" cy="29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145642-2505-06D3-3891-FD94DBD5AB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66029" y="6028462"/>
                  <a:ext cx="239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3EE94796-018D-A908-3A23-0B0FBE4E1E82}"/>
              </a:ext>
            </a:extLst>
          </p:cNvPr>
          <p:cNvGrpSpPr/>
          <p:nvPr/>
        </p:nvGrpSpPr>
        <p:grpSpPr>
          <a:xfrm>
            <a:off x="2269669" y="6218542"/>
            <a:ext cx="259560" cy="89640"/>
            <a:chOff x="2269669" y="6218542"/>
            <a:chExt cx="25956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538F06D-BAC6-0E4A-842E-85C1D4E979B7}"/>
                    </a:ext>
                  </a:extLst>
                </p14:cNvPr>
                <p14:cNvContentPartPr/>
                <p14:nvPr/>
              </p14:nvContentPartPr>
              <p14:xfrm>
                <a:off x="2269669" y="6218542"/>
                <a:ext cx="232920" cy="18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538F06D-BAC6-0E4A-842E-85C1D4E979B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61029" y="6209542"/>
                  <a:ext cx="25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048C49A-7D43-1820-E963-0F0CB4EE674F}"/>
                    </a:ext>
                  </a:extLst>
                </p14:cNvPr>
                <p14:cNvContentPartPr/>
                <p14:nvPr/>
              </p14:nvContentPartPr>
              <p14:xfrm>
                <a:off x="2304949" y="6264982"/>
                <a:ext cx="224280" cy="43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048C49A-7D43-1820-E963-0F0CB4EE674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95949" y="6255982"/>
                  <a:ext cx="2419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BD419C8F-72FF-F0F8-E912-1F5CA0DB4DF2}"/>
              </a:ext>
            </a:extLst>
          </p:cNvPr>
          <p:cNvGrpSpPr/>
          <p:nvPr/>
        </p:nvGrpSpPr>
        <p:grpSpPr>
          <a:xfrm>
            <a:off x="3806149" y="5642902"/>
            <a:ext cx="1085760" cy="432720"/>
            <a:chOff x="3806149" y="5642902"/>
            <a:chExt cx="10857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411F601-6B2C-AE4B-FC66-DEB91F7ECD1D}"/>
                    </a:ext>
                  </a:extLst>
                </p14:cNvPr>
                <p14:cNvContentPartPr/>
                <p14:nvPr/>
              </p14:nvContentPartPr>
              <p14:xfrm>
                <a:off x="3806149" y="5973022"/>
                <a:ext cx="189360" cy="23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411F601-6B2C-AE4B-FC66-DEB91F7ECD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97509" y="5964382"/>
                  <a:ext cx="207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098A52A-5D40-F0DE-7B11-2D56599A17C0}"/>
                    </a:ext>
                  </a:extLst>
                </p14:cNvPr>
                <p14:cNvContentPartPr/>
                <p14:nvPr/>
              </p14:nvContentPartPr>
              <p14:xfrm>
                <a:off x="4146709" y="5719582"/>
                <a:ext cx="178200" cy="308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098A52A-5D40-F0DE-7B11-2D56599A17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37709" y="5710582"/>
                  <a:ext cx="195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0772F74-81DF-6203-A0C9-D9D1BB66A8BC}"/>
                    </a:ext>
                  </a:extLst>
                </p14:cNvPr>
                <p14:cNvContentPartPr/>
                <p14:nvPr/>
              </p14:nvContentPartPr>
              <p14:xfrm>
                <a:off x="4408069" y="5932702"/>
                <a:ext cx="24120" cy="142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0772F74-81DF-6203-A0C9-D9D1BB66A8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399069" y="5923702"/>
                  <a:ext cx="41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2AF31CB-3912-5402-D681-33F8BD49F5F1}"/>
                    </a:ext>
                  </a:extLst>
                </p14:cNvPr>
                <p14:cNvContentPartPr/>
                <p14:nvPr/>
              </p14:nvContentPartPr>
              <p14:xfrm>
                <a:off x="4497349" y="5659822"/>
                <a:ext cx="171720" cy="300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2AF31CB-3912-5402-D681-33F8BD49F5F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88709" y="5650822"/>
                  <a:ext cx="189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E041274-8808-ADDC-FB58-E6BF0853B3E0}"/>
                    </a:ext>
                  </a:extLst>
                </p14:cNvPr>
                <p14:cNvContentPartPr/>
                <p14:nvPr/>
              </p14:nvContentPartPr>
              <p14:xfrm>
                <a:off x="4668349" y="5642902"/>
                <a:ext cx="151560" cy="274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E041274-8808-ADDC-FB58-E6BF0853B3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59709" y="5634262"/>
                  <a:ext cx="169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D7B912D-EC45-A99D-EB04-9CB03D295787}"/>
                    </a:ext>
                  </a:extLst>
                </p14:cNvPr>
                <p14:cNvContentPartPr/>
                <p14:nvPr/>
              </p14:nvContentPartPr>
              <p14:xfrm>
                <a:off x="4753669" y="5760262"/>
                <a:ext cx="138240" cy="36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D7B912D-EC45-A99D-EB04-9CB03D29578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44669" y="5751262"/>
                  <a:ext cx="15588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0BA03E9-517F-0A71-B7ED-DBD8722892FA}"/>
                  </a:ext>
                </a:extLst>
              </p14:cNvPr>
              <p14:cNvContentPartPr/>
              <p14:nvPr/>
            </p14:nvContentPartPr>
            <p14:xfrm>
              <a:off x="5065429" y="5717422"/>
              <a:ext cx="31320" cy="507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0BA03E9-517F-0A71-B7ED-DBD8722892F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056789" y="5708782"/>
                <a:ext cx="489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04A5A45-50E3-2435-5AB3-D9C14C1F08E3}"/>
              </a:ext>
            </a:extLst>
          </p:cNvPr>
          <p:cNvGrpSpPr/>
          <p:nvPr/>
        </p:nvGrpSpPr>
        <p:grpSpPr>
          <a:xfrm>
            <a:off x="2921989" y="5883742"/>
            <a:ext cx="445680" cy="407520"/>
            <a:chOff x="2921989" y="5883742"/>
            <a:chExt cx="44568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F685E44-F63F-4367-DA5E-01C3B516DAB0}"/>
                    </a:ext>
                  </a:extLst>
                </p14:cNvPr>
                <p14:cNvContentPartPr/>
                <p14:nvPr/>
              </p14:nvContentPartPr>
              <p14:xfrm>
                <a:off x="2921989" y="5963662"/>
                <a:ext cx="178200" cy="327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F685E44-F63F-4367-DA5E-01C3B516DAB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12989" y="5955022"/>
                  <a:ext cx="195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012C2A-8E4F-3EF9-FCB2-A6DD53183759}"/>
                    </a:ext>
                  </a:extLst>
                </p14:cNvPr>
                <p14:cNvContentPartPr/>
                <p14:nvPr/>
              </p14:nvContentPartPr>
              <p14:xfrm>
                <a:off x="3148069" y="5883742"/>
                <a:ext cx="155520" cy="327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012C2A-8E4F-3EF9-FCB2-A6DD5318375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39429" y="5875102"/>
                  <a:ext cx="173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23BD0E5-8646-8DCD-8C44-3EA05E288023}"/>
                    </a:ext>
                  </a:extLst>
                </p14:cNvPr>
                <p14:cNvContentPartPr/>
                <p14:nvPr/>
              </p14:nvContentPartPr>
              <p14:xfrm>
                <a:off x="3197029" y="6026662"/>
                <a:ext cx="170640" cy="75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23BD0E5-8646-8DCD-8C44-3EA05E28802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88029" y="6017662"/>
                  <a:ext cx="1882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4C7D50DF-63C9-67F5-1FEA-BA409B47B929}"/>
              </a:ext>
            </a:extLst>
          </p:cNvPr>
          <p:cNvGrpSpPr/>
          <p:nvPr/>
        </p:nvGrpSpPr>
        <p:grpSpPr>
          <a:xfrm>
            <a:off x="3659989" y="4463902"/>
            <a:ext cx="1297440" cy="903240"/>
            <a:chOff x="3659989" y="4463902"/>
            <a:chExt cx="1297440" cy="90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51A47B8-44BA-8F27-5B5E-F05D08592FAE}"/>
                    </a:ext>
                  </a:extLst>
                </p14:cNvPr>
                <p14:cNvContentPartPr/>
                <p14:nvPr/>
              </p14:nvContentPartPr>
              <p14:xfrm>
                <a:off x="3659989" y="5006422"/>
                <a:ext cx="258480" cy="100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51A47B8-44BA-8F27-5B5E-F05D08592FA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51349" y="4997422"/>
                  <a:ext cx="276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D2831AD-DD25-E4DD-79E8-07BAF277DD19}"/>
                    </a:ext>
                  </a:extLst>
                </p14:cNvPr>
                <p14:cNvContentPartPr/>
                <p14:nvPr/>
              </p14:nvContentPartPr>
              <p14:xfrm>
                <a:off x="3693469" y="5092102"/>
                <a:ext cx="244080" cy="99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D2831AD-DD25-E4DD-79E8-07BAF277DD1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84469" y="5083102"/>
                  <a:ext cx="261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F59A7BC-B969-03C0-E6C8-24D1A849236C}"/>
                    </a:ext>
                  </a:extLst>
                </p14:cNvPr>
                <p14:cNvContentPartPr/>
                <p14:nvPr/>
              </p14:nvContentPartPr>
              <p14:xfrm>
                <a:off x="4122229" y="4815262"/>
                <a:ext cx="166320" cy="301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F59A7BC-B969-03C0-E6C8-24D1A849236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13229" y="4806622"/>
                  <a:ext cx="1839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5225464-869B-0D7A-03FB-881C553C0028}"/>
                    </a:ext>
                  </a:extLst>
                </p14:cNvPr>
                <p14:cNvContentPartPr/>
                <p14:nvPr/>
              </p14:nvContentPartPr>
              <p14:xfrm>
                <a:off x="4374589" y="4975822"/>
                <a:ext cx="12240" cy="189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5225464-869B-0D7A-03FB-881C553C002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65589" y="4967182"/>
                  <a:ext cx="29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A668715-1F4D-FC5F-826D-EE36A3E5F53B}"/>
                    </a:ext>
                  </a:extLst>
                </p14:cNvPr>
                <p14:cNvContentPartPr/>
                <p14:nvPr/>
              </p14:nvContentPartPr>
              <p14:xfrm>
                <a:off x="4449109" y="4772422"/>
                <a:ext cx="168480" cy="286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A668715-1F4D-FC5F-826D-EE36A3E5F53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40109" y="4763782"/>
                  <a:ext cx="186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0E61BE0-B716-E24F-F2A1-C8702588A457}"/>
                    </a:ext>
                  </a:extLst>
                </p14:cNvPr>
                <p14:cNvContentPartPr/>
                <p14:nvPr/>
              </p14:nvContentPartPr>
              <p14:xfrm>
                <a:off x="4635949" y="4776382"/>
                <a:ext cx="148320" cy="260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0E61BE0-B716-E24F-F2A1-C8702588A45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27309" y="4767742"/>
                  <a:ext cx="165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7C7068D-B5B9-3E4E-8EFE-F7074814BAAB}"/>
                    </a:ext>
                  </a:extLst>
                </p14:cNvPr>
                <p14:cNvContentPartPr/>
                <p14:nvPr/>
              </p14:nvContentPartPr>
              <p14:xfrm>
                <a:off x="4695709" y="4850542"/>
                <a:ext cx="194400" cy="58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7C7068D-B5B9-3E4E-8EFE-F7074814BAA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87069" y="4841902"/>
                  <a:ext cx="21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94EABC7-2495-F897-7564-B425E3F95803}"/>
                    </a:ext>
                  </a:extLst>
                </p14:cNvPr>
                <p14:cNvContentPartPr/>
                <p14:nvPr/>
              </p14:nvContentPartPr>
              <p14:xfrm>
                <a:off x="3882109" y="4463902"/>
                <a:ext cx="1075320" cy="903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94EABC7-2495-F897-7564-B425E3F9580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73109" y="4455262"/>
                  <a:ext cx="1092960" cy="9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96268E61-6353-CDCE-DC0A-9633C79823E0}"/>
              </a:ext>
            </a:extLst>
          </p:cNvPr>
          <p:cNvGrpSpPr/>
          <p:nvPr/>
        </p:nvGrpSpPr>
        <p:grpSpPr>
          <a:xfrm>
            <a:off x="5240749" y="4578382"/>
            <a:ext cx="2604600" cy="1274040"/>
            <a:chOff x="5240749" y="4578382"/>
            <a:chExt cx="2604600" cy="12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12D58E6-4B81-0B25-71F8-4492236971FD}"/>
                    </a:ext>
                  </a:extLst>
                </p14:cNvPr>
                <p14:cNvContentPartPr/>
                <p14:nvPr/>
              </p14:nvContentPartPr>
              <p14:xfrm>
                <a:off x="5240749" y="5546422"/>
                <a:ext cx="157320" cy="277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12D58E6-4B81-0B25-71F8-4492236971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31749" y="5537782"/>
                  <a:ext cx="174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E9F9464-4581-5F5E-9F21-90CBA4788702}"/>
                    </a:ext>
                  </a:extLst>
                </p14:cNvPr>
                <p14:cNvContentPartPr/>
                <p14:nvPr/>
              </p14:nvContentPartPr>
              <p14:xfrm>
                <a:off x="5463589" y="5517262"/>
                <a:ext cx="89280" cy="248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E9F9464-4581-5F5E-9F21-90CBA478870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54949" y="5508262"/>
                  <a:ext cx="106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3449452-2CC2-8D30-364C-197FD938B2D3}"/>
                    </a:ext>
                  </a:extLst>
                </p14:cNvPr>
                <p14:cNvContentPartPr/>
                <p14:nvPr/>
              </p14:nvContentPartPr>
              <p14:xfrm>
                <a:off x="5676709" y="5701942"/>
                <a:ext cx="42120" cy="150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3449452-2CC2-8D30-364C-197FD938B2D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68069" y="5693302"/>
                  <a:ext cx="59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16D9C40-D084-4980-972B-BBC200FFB640}"/>
                    </a:ext>
                  </a:extLst>
                </p14:cNvPr>
                <p14:cNvContentPartPr/>
                <p14:nvPr/>
              </p14:nvContentPartPr>
              <p14:xfrm>
                <a:off x="5769949" y="5382622"/>
                <a:ext cx="158040" cy="272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16D9C40-D084-4980-972B-BBC200FFB64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61309" y="5373622"/>
                  <a:ext cx="175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1DB79CB-3146-7965-1C47-D786E52D0911}"/>
                    </a:ext>
                  </a:extLst>
                </p14:cNvPr>
                <p14:cNvContentPartPr/>
                <p14:nvPr/>
              </p14:nvContentPartPr>
              <p14:xfrm>
                <a:off x="5926189" y="5297662"/>
                <a:ext cx="208080" cy="322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1DB79CB-3146-7965-1C47-D786E52D091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917549" y="5288662"/>
                  <a:ext cx="225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B903816-B4E0-B320-9738-F75C618B467B}"/>
                    </a:ext>
                  </a:extLst>
                </p14:cNvPr>
                <p14:cNvContentPartPr/>
                <p14:nvPr/>
              </p14:nvContentPartPr>
              <p14:xfrm>
                <a:off x="6014749" y="5398102"/>
                <a:ext cx="187560" cy="106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B903816-B4E0-B320-9738-F75C618B467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05749" y="5389102"/>
                  <a:ext cx="205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06F20EB-6ABD-59EA-6B13-344C6F0C6259}"/>
                    </a:ext>
                  </a:extLst>
                </p14:cNvPr>
                <p14:cNvContentPartPr/>
                <p14:nvPr/>
              </p14:nvContentPartPr>
              <p14:xfrm>
                <a:off x="6344509" y="5201182"/>
                <a:ext cx="260280" cy="203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06F20EB-6ABD-59EA-6B13-344C6F0C625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35509" y="5192182"/>
                  <a:ext cx="277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BAE6459-94F4-72C2-FC86-4C5D740897FA}"/>
                    </a:ext>
                  </a:extLst>
                </p14:cNvPr>
                <p14:cNvContentPartPr/>
                <p14:nvPr/>
              </p14:nvContentPartPr>
              <p14:xfrm>
                <a:off x="6389869" y="5330422"/>
                <a:ext cx="257760" cy="200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BAE6459-94F4-72C2-FC86-4C5D740897F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80869" y="5321782"/>
                  <a:ext cx="275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DA61CBA-B23B-B054-D6AF-2A0B38AD1B0F}"/>
                    </a:ext>
                  </a:extLst>
                </p14:cNvPr>
                <p14:cNvContentPartPr/>
                <p14:nvPr/>
              </p14:nvContentPartPr>
              <p14:xfrm>
                <a:off x="6791989" y="5022622"/>
                <a:ext cx="147240" cy="327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DA61CBA-B23B-B054-D6AF-2A0B38AD1B0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782989" y="5013982"/>
                  <a:ext cx="164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266EAB6-648C-9537-4682-1DAA5278E8E5}"/>
                    </a:ext>
                  </a:extLst>
                </p14:cNvPr>
                <p14:cNvContentPartPr/>
                <p14:nvPr/>
              </p14:nvContentPartPr>
              <p14:xfrm>
                <a:off x="7051909" y="5259142"/>
                <a:ext cx="17280" cy="106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266EAB6-648C-9537-4682-1DAA5278E8E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42909" y="5250502"/>
                  <a:ext cx="3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F42CDCD-1512-C424-F62E-5BF5D491AD57}"/>
                    </a:ext>
                  </a:extLst>
                </p14:cNvPr>
                <p14:cNvContentPartPr/>
                <p14:nvPr/>
              </p14:nvContentPartPr>
              <p14:xfrm>
                <a:off x="7070989" y="4879342"/>
                <a:ext cx="232200" cy="390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F42CDCD-1512-C424-F62E-5BF5D491AD5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1989" y="4870342"/>
                  <a:ext cx="2498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8C98F6-02B6-B0F0-3423-B9E2FF7E2D52}"/>
                    </a:ext>
                  </a:extLst>
                </p14:cNvPr>
                <p14:cNvContentPartPr/>
                <p14:nvPr/>
              </p14:nvContentPartPr>
              <p14:xfrm>
                <a:off x="7343869" y="4823182"/>
                <a:ext cx="229320" cy="340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8C98F6-02B6-B0F0-3423-B9E2FF7E2D5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35229" y="4814542"/>
                  <a:ext cx="246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84630A8-FE0E-FC2B-A014-5F0E0F3DA14E}"/>
                    </a:ext>
                  </a:extLst>
                </p14:cNvPr>
                <p14:cNvContentPartPr/>
                <p14:nvPr/>
              </p14:nvContentPartPr>
              <p14:xfrm>
                <a:off x="6637189" y="4578382"/>
                <a:ext cx="1208160" cy="1063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84630A8-FE0E-FC2B-A014-5F0E0F3DA14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28189" y="4569742"/>
                  <a:ext cx="1225800" cy="10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866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B42D34-0D67-A23B-766E-FC1DD632CCFB}"/>
              </a:ext>
            </a:extLst>
          </p:cNvPr>
          <p:cNvSpPr txBox="1"/>
          <p:nvPr/>
        </p:nvSpPr>
        <p:spPr>
          <a:xfrm>
            <a:off x="107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D47F57-8D89-223C-8B30-4920CB21B144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150A7F-B7C6-CB02-0ED9-F5802E29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24394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33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68CBB-AE9E-C3DA-FA01-173626A53BD5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561BE-206C-7C6F-0717-5C5941CF2FB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1831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854E5E-7060-EB1F-0FE0-85C6B116A54B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6B0C27-8A29-8A38-E537-2852FD438A6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231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6A8F900-2D31-A0C9-1DB5-B09A64095913}"/>
              </a:ext>
            </a:extLst>
          </p:cNvPr>
          <p:cNvSpPr txBox="1"/>
          <p:nvPr/>
        </p:nvSpPr>
        <p:spPr>
          <a:xfrm>
            <a:off x="107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6B57E0-59DF-592B-6477-062373F476F9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F089EE30-9763-1E1B-3D23-ED180C5E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50675"/>
              </p:ext>
            </p:extLst>
          </p:nvPr>
        </p:nvGraphicFramePr>
        <p:xfrm>
          <a:off x="323528" y="3377571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884DC5A-4D9E-CBF7-3E14-ADB116F680E8}"/>
                  </a:ext>
                </a:extLst>
              </p14:cNvPr>
              <p14:cNvContentPartPr/>
              <p14:nvPr/>
            </p14:nvContentPartPr>
            <p14:xfrm>
              <a:off x="352309" y="2900782"/>
              <a:ext cx="12600" cy="19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884DC5A-4D9E-CBF7-3E14-ADB116F680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669" y="2892142"/>
                <a:ext cx="302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F006CAB-C708-DA9A-6C71-49FCDB704D9F}"/>
              </a:ext>
            </a:extLst>
          </p:cNvPr>
          <p:cNvGrpSpPr/>
          <p:nvPr/>
        </p:nvGrpSpPr>
        <p:grpSpPr>
          <a:xfrm>
            <a:off x="1597909" y="3539782"/>
            <a:ext cx="231480" cy="470160"/>
            <a:chOff x="1597909" y="3539782"/>
            <a:chExt cx="23148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F2BE129-8DEE-2DE2-53C7-3BAC59218657}"/>
                    </a:ext>
                  </a:extLst>
                </p14:cNvPr>
                <p14:cNvContentPartPr/>
                <p14:nvPr/>
              </p14:nvContentPartPr>
              <p14:xfrm>
                <a:off x="1629949" y="3539782"/>
                <a:ext cx="199440" cy="172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F2BE129-8DEE-2DE2-53C7-3BAC592186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1309" y="3530782"/>
                  <a:ext cx="217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AA78B72-A9D3-EF3E-2DC0-3D304EBEED00}"/>
                    </a:ext>
                  </a:extLst>
                </p14:cNvPr>
                <p14:cNvContentPartPr/>
                <p14:nvPr/>
              </p14:nvContentPartPr>
              <p14:xfrm>
                <a:off x="1597909" y="3721582"/>
                <a:ext cx="205920" cy="288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AA78B72-A9D3-EF3E-2DC0-3D304EBEED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9269" y="3712582"/>
                  <a:ext cx="22356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4AE9689-B214-C2F3-8683-122230A7AF7D}"/>
              </a:ext>
            </a:extLst>
          </p:cNvPr>
          <p:cNvGrpSpPr/>
          <p:nvPr/>
        </p:nvGrpSpPr>
        <p:grpSpPr>
          <a:xfrm>
            <a:off x="290029" y="3525022"/>
            <a:ext cx="731880" cy="619920"/>
            <a:chOff x="290029" y="3525022"/>
            <a:chExt cx="73188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944B3D-C2AE-D474-E3D8-F330A27CA54D}"/>
                    </a:ext>
                  </a:extLst>
                </p14:cNvPr>
                <p14:cNvContentPartPr/>
                <p14:nvPr/>
              </p14:nvContentPartPr>
              <p14:xfrm>
                <a:off x="292909" y="3525022"/>
                <a:ext cx="426960" cy="243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944B3D-C2AE-D474-E3D8-F330A27CA5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269" y="3516382"/>
                  <a:ext cx="44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95820CF-2CE4-B930-9B6E-A667FE6242F8}"/>
                    </a:ext>
                  </a:extLst>
                </p14:cNvPr>
                <p14:cNvContentPartPr/>
                <p14:nvPr/>
              </p14:nvContentPartPr>
              <p14:xfrm>
                <a:off x="290029" y="3728062"/>
                <a:ext cx="731880" cy="416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95820CF-2CE4-B930-9B6E-A667FE6242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1029" y="3719422"/>
                  <a:ext cx="7495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6F4A796-ABF1-6DC1-5B27-6A29FAA857CC}"/>
                    </a:ext>
                  </a:extLst>
                </p14:cNvPr>
                <p14:cNvContentPartPr/>
                <p14:nvPr/>
              </p14:nvContentPartPr>
              <p14:xfrm>
                <a:off x="359869" y="3540862"/>
                <a:ext cx="367920" cy="267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6F4A796-ABF1-6DC1-5B27-6A29FAA857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229" y="3532222"/>
                  <a:ext cx="385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0AC63F7-0175-302B-546B-4C656F795ECC}"/>
                    </a:ext>
                  </a:extLst>
                </p14:cNvPr>
                <p14:cNvContentPartPr/>
                <p14:nvPr/>
              </p14:nvContentPartPr>
              <p14:xfrm>
                <a:off x="400549" y="3755062"/>
                <a:ext cx="354960" cy="386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0AC63F7-0175-302B-546B-4C656F795E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909" y="3746422"/>
                  <a:ext cx="37260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A86C553-9814-B304-3EC8-997441E2DF1B}"/>
              </a:ext>
            </a:extLst>
          </p:cNvPr>
          <p:cNvGrpSpPr/>
          <p:nvPr/>
        </p:nvGrpSpPr>
        <p:grpSpPr>
          <a:xfrm>
            <a:off x="8660389" y="3501622"/>
            <a:ext cx="434160" cy="359280"/>
            <a:chOff x="8660389" y="3501622"/>
            <a:chExt cx="43416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8E22F8B-B592-0B02-3DA1-EE8723441020}"/>
                    </a:ext>
                  </a:extLst>
                </p14:cNvPr>
                <p14:cNvContentPartPr/>
                <p14:nvPr/>
              </p14:nvContentPartPr>
              <p14:xfrm>
                <a:off x="8761909" y="3531862"/>
                <a:ext cx="332640" cy="199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8E22F8B-B592-0B02-3DA1-EE87234410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52909" y="3523222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26C435F-FA60-86E0-108C-DCC836BB6712}"/>
                    </a:ext>
                  </a:extLst>
                </p14:cNvPr>
                <p14:cNvContentPartPr/>
                <p14:nvPr/>
              </p14:nvContentPartPr>
              <p14:xfrm>
                <a:off x="8660389" y="3501622"/>
                <a:ext cx="291600" cy="359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26C435F-FA60-86E0-108C-DCC836BB67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51749" y="3492982"/>
                  <a:ext cx="309240" cy="37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75DFD7-38EB-A2C4-3A6C-A425C0F58E51}"/>
              </a:ext>
            </a:extLst>
          </p:cNvPr>
          <p:cNvSpPr txBox="1"/>
          <p:nvPr/>
        </p:nvSpPr>
        <p:spPr>
          <a:xfrm>
            <a:off x="107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3FF95F-62D2-A7B0-B7D4-C886F4112F20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EC3F30-E044-64DC-E77E-2B6D9EDC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6" y="1879958"/>
            <a:ext cx="7244799" cy="4304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3F4855A-D422-EB18-EDEC-D7346A01E0DB}"/>
                  </a:ext>
                </a:extLst>
              </p14:cNvPr>
              <p14:cNvContentPartPr/>
              <p14:nvPr/>
            </p14:nvContentPartPr>
            <p14:xfrm>
              <a:off x="9694309" y="3089062"/>
              <a:ext cx="33840" cy="15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3F4855A-D422-EB18-EDEC-D7346A01E0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5309" y="3080422"/>
                <a:ext cx="514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D98299D-8FA8-647E-2C34-2252E537A4CE}"/>
              </a:ext>
            </a:extLst>
          </p:cNvPr>
          <p:cNvGrpSpPr/>
          <p:nvPr/>
        </p:nvGrpSpPr>
        <p:grpSpPr>
          <a:xfrm>
            <a:off x="3857269" y="6056902"/>
            <a:ext cx="804600" cy="227520"/>
            <a:chOff x="3857269" y="6056902"/>
            <a:chExt cx="8046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9D54C6A-315D-6CC1-0C5B-81C52C5AAEB6}"/>
                    </a:ext>
                  </a:extLst>
                </p14:cNvPr>
                <p14:cNvContentPartPr/>
                <p14:nvPr/>
              </p14:nvContentPartPr>
              <p14:xfrm>
                <a:off x="3857269" y="6058702"/>
                <a:ext cx="157320" cy="220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9D54C6A-315D-6CC1-0C5B-81C52C5AAE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48269" y="6050062"/>
                  <a:ext cx="174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C181E0B-2BA6-981B-4D17-62CA8A3670BA}"/>
                    </a:ext>
                  </a:extLst>
                </p14:cNvPr>
                <p14:cNvContentPartPr/>
                <p14:nvPr/>
              </p14:nvContentPartPr>
              <p14:xfrm>
                <a:off x="4119349" y="6155182"/>
                <a:ext cx="153360" cy="129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C181E0B-2BA6-981B-4D17-62CA8A3670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10349" y="6146182"/>
                  <a:ext cx="171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B658E07-2487-4962-4AC3-6034A6A2B3A8}"/>
                    </a:ext>
                  </a:extLst>
                </p14:cNvPr>
                <p14:cNvContentPartPr/>
                <p14:nvPr/>
              </p14:nvContentPartPr>
              <p14:xfrm>
                <a:off x="4326349" y="6056902"/>
                <a:ext cx="335520" cy="207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B658E07-2487-4962-4AC3-6034A6A2B3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17709" y="6048262"/>
                  <a:ext cx="35316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56FC14E-21C9-B616-88ED-A3E3ACE7ED36}"/>
              </a:ext>
            </a:extLst>
          </p:cNvPr>
          <p:cNvGrpSpPr/>
          <p:nvPr/>
        </p:nvGrpSpPr>
        <p:grpSpPr>
          <a:xfrm>
            <a:off x="8537989" y="385462"/>
            <a:ext cx="3074040" cy="2509200"/>
            <a:chOff x="8537989" y="385462"/>
            <a:chExt cx="3074040" cy="250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CAC0887-B857-153C-86AB-8B8E3EBBA8E4}"/>
                    </a:ext>
                  </a:extLst>
                </p14:cNvPr>
                <p14:cNvContentPartPr/>
                <p14:nvPr/>
              </p14:nvContentPartPr>
              <p14:xfrm>
                <a:off x="8571469" y="482302"/>
                <a:ext cx="201240" cy="272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CAC0887-B857-153C-86AB-8B8E3EBBA8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62469" y="473662"/>
                  <a:ext cx="218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FF8524-9D9D-D9B6-FB7E-D4CFA955A587}"/>
                    </a:ext>
                  </a:extLst>
                </p14:cNvPr>
                <p14:cNvContentPartPr/>
                <p14:nvPr/>
              </p14:nvContentPartPr>
              <p14:xfrm>
                <a:off x="8681989" y="471142"/>
                <a:ext cx="204480" cy="302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FF8524-9D9D-D9B6-FB7E-D4CFA955A5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72989" y="462142"/>
                  <a:ext cx="222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0BBD595-57B3-3BAC-C53D-9205E1B18F46}"/>
                    </a:ext>
                  </a:extLst>
                </p14:cNvPr>
                <p14:cNvContentPartPr/>
                <p14:nvPr/>
              </p14:nvContentPartPr>
              <p14:xfrm>
                <a:off x="8895109" y="542422"/>
                <a:ext cx="125640" cy="190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0BBD595-57B3-3BAC-C53D-9205E1B18F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6469" y="533422"/>
                  <a:ext cx="14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90A426B-7BC7-C5D1-9274-9F4C2CCD2289}"/>
                    </a:ext>
                  </a:extLst>
                </p14:cNvPr>
                <p14:cNvContentPartPr/>
                <p14:nvPr/>
              </p14:nvContentPartPr>
              <p14:xfrm>
                <a:off x="9089509" y="534142"/>
                <a:ext cx="131760" cy="175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90A426B-7BC7-C5D1-9274-9F4C2CCD22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0509" y="525142"/>
                  <a:ext cx="149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8D5E38-6520-2E59-F856-AE18D1D58630}"/>
                    </a:ext>
                  </a:extLst>
                </p14:cNvPr>
                <p14:cNvContentPartPr/>
                <p14:nvPr/>
              </p14:nvContentPartPr>
              <p14:xfrm>
                <a:off x="9306589" y="561862"/>
                <a:ext cx="476280" cy="144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8D5E38-6520-2E59-F856-AE18D1D5863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97589" y="553222"/>
                  <a:ext cx="493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57EEDE-1509-E9E5-E3DB-2BF28D4F7070}"/>
                    </a:ext>
                  </a:extLst>
                </p14:cNvPr>
                <p14:cNvContentPartPr/>
                <p14:nvPr/>
              </p14:nvContentPartPr>
              <p14:xfrm>
                <a:off x="9704749" y="539182"/>
                <a:ext cx="149040" cy="266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57EEDE-1509-E9E5-E3DB-2BF28D4F70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96109" y="530182"/>
                  <a:ext cx="166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51A178A-F835-752A-97D5-64EB24069861}"/>
                    </a:ext>
                  </a:extLst>
                </p14:cNvPr>
                <p14:cNvContentPartPr/>
                <p14:nvPr/>
              </p14:nvContentPartPr>
              <p14:xfrm>
                <a:off x="9915709" y="413902"/>
                <a:ext cx="176400" cy="244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51A178A-F835-752A-97D5-64EB240698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06709" y="404902"/>
                  <a:ext cx="194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3C5849E-F044-B259-F9FC-FC48B670926E}"/>
                    </a:ext>
                  </a:extLst>
                </p14:cNvPr>
                <p14:cNvContentPartPr/>
                <p14:nvPr/>
              </p14:nvContentPartPr>
              <p14:xfrm>
                <a:off x="10098589" y="385462"/>
                <a:ext cx="39960" cy="16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3C5849E-F044-B259-F9FC-FC48B67092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89949" y="376822"/>
                  <a:ext cx="5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14903B-3EEC-F128-1080-CCC4315EC2C3}"/>
                    </a:ext>
                  </a:extLst>
                </p14:cNvPr>
                <p14:cNvContentPartPr/>
                <p14:nvPr/>
              </p14:nvContentPartPr>
              <p14:xfrm>
                <a:off x="10154029" y="540262"/>
                <a:ext cx="329400" cy="112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14903B-3EEC-F128-1080-CCC4315EC2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45029" y="531622"/>
                  <a:ext cx="34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E90823-D05B-4448-F167-8C29505F3CB8}"/>
                    </a:ext>
                  </a:extLst>
                </p14:cNvPr>
                <p14:cNvContentPartPr/>
                <p14:nvPr/>
              </p14:nvContentPartPr>
              <p14:xfrm>
                <a:off x="10753069" y="502102"/>
                <a:ext cx="22680" cy="1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E90823-D05B-4448-F167-8C29505F3C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44069" y="493102"/>
                  <a:ext cx="4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49830C6-AE0C-292D-DA51-4CCE3E4B0FA5}"/>
                    </a:ext>
                  </a:extLst>
                </p14:cNvPr>
                <p14:cNvContentPartPr/>
                <p14:nvPr/>
              </p14:nvContentPartPr>
              <p14:xfrm>
                <a:off x="10740469" y="614062"/>
                <a:ext cx="23400" cy="67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49830C6-AE0C-292D-DA51-4CCE3E4B0F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31829" y="605062"/>
                  <a:ext cx="41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CEC5629-2248-48B9-B1F3-79BA6638935C}"/>
                    </a:ext>
                  </a:extLst>
                </p14:cNvPr>
                <p14:cNvContentPartPr/>
                <p14:nvPr/>
              </p14:nvContentPartPr>
              <p14:xfrm>
                <a:off x="8716549" y="1072342"/>
                <a:ext cx="92880" cy="221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CEC5629-2248-48B9-B1F3-79BA663893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07549" y="1063342"/>
                  <a:ext cx="110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17D545-03E0-B99D-FD17-DC5F3F7F8F6E}"/>
                    </a:ext>
                  </a:extLst>
                </p14:cNvPr>
                <p14:cNvContentPartPr/>
                <p14:nvPr/>
              </p14:nvContentPartPr>
              <p14:xfrm>
                <a:off x="8665429" y="1012222"/>
                <a:ext cx="226440" cy="4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17D545-03E0-B99D-FD17-DC5F3F7F8F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56429" y="1003582"/>
                  <a:ext cx="244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685CD7-7E25-48D3-E634-5531C7AD3056}"/>
                    </a:ext>
                  </a:extLst>
                </p14:cNvPr>
                <p14:cNvContentPartPr/>
                <p14:nvPr/>
              </p14:nvContentPartPr>
              <p14:xfrm>
                <a:off x="8908069" y="988462"/>
                <a:ext cx="135000" cy="269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685CD7-7E25-48D3-E634-5531C7AD30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99429" y="979822"/>
                  <a:ext cx="152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1DFBB1B-65B8-F30A-2CC8-E14119384F73}"/>
                    </a:ext>
                  </a:extLst>
                </p14:cNvPr>
                <p14:cNvContentPartPr/>
                <p14:nvPr/>
              </p14:nvContentPartPr>
              <p14:xfrm>
                <a:off x="9165109" y="1119862"/>
                <a:ext cx="147600" cy="139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1DFBB1B-65B8-F30A-2CC8-E14119384F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56109" y="1111222"/>
                  <a:ext cx="16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0E3B7B-A5D5-8F9A-5451-B6FA87676124}"/>
                    </a:ext>
                  </a:extLst>
                </p14:cNvPr>
                <p14:cNvContentPartPr/>
                <p14:nvPr/>
              </p14:nvContentPartPr>
              <p14:xfrm>
                <a:off x="9596749" y="948502"/>
                <a:ext cx="291960" cy="290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0E3B7B-A5D5-8F9A-5451-B6FA876761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87749" y="939502"/>
                  <a:ext cx="309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0CBCCB9-78B3-F455-FFB2-9DFFCB40A1F5}"/>
                    </a:ext>
                  </a:extLst>
                </p14:cNvPr>
                <p14:cNvContentPartPr/>
                <p14:nvPr/>
              </p14:nvContentPartPr>
              <p14:xfrm>
                <a:off x="9844789" y="1003222"/>
                <a:ext cx="26280" cy="65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0CBCCB9-78B3-F455-FFB2-9DFFCB40A1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36149" y="994222"/>
                  <a:ext cx="43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39090CB-E469-E3FE-9D92-6DA4D2B3BA65}"/>
                    </a:ext>
                  </a:extLst>
                </p14:cNvPr>
                <p14:cNvContentPartPr/>
                <p14:nvPr/>
              </p14:nvContentPartPr>
              <p14:xfrm>
                <a:off x="9866749" y="949582"/>
                <a:ext cx="584280" cy="577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39090CB-E469-E3FE-9D92-6DA4D2B3BA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8109" y="940582"/>
                  <a:ext cx="601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4CFA5F9-3B57-F181-91E1-E5CDEADBF243}"/>
                    </a:ext>
                  </a:extLst>
                </p14:cNvPr>
                <p14:cNvContentPartPr/>
                <p14:nvPr/>
              </p14:nvContentPartPr>
              <p14:xfrm>
                <a:off x="10721029" y="849142"/>
                <a:ext cx="309960" cy="278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4CFA5F9-3B57-F181-91E1-E5CDEADBF2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2389" y="840502"/>
                  <a:ext cx="327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3D0E569-0D64-DFDF-9BDD-841CBC6D2F96}"/>
                    </a:ext>
                  </a:extLst>
                </p14:cNvPr>
                <p14:cNvContentPartPr/>
                <p14:nvPr/>
              </p14:nvContentPartPr>
              <p14:xfrm>
                <a:off x="8678749" y="1480222"/>
                <a:ext cx="654480" cy="212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3D0E569-0D64-DFDF-9BDD-841CBC6D2F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70109" y="1471582"/>
                  <a:ext cx="672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17CA472-7C32-E9BD-D04A-A196A7922AAC}"/>
                    </a:ext>
                  </a:extLst>
                </p14:cNvPr>
                <p14:cNvContentPartPr/>
                <p14:nvPr/>
              </p14:nvContentPartPr>
              <p14:xfrm>
                <a:off x="9399469" y="1466902"/>
                <a:ext cx="133920" cy="256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17CA472-7C32-E9BD-D04A-A196A7922A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90469" y="1458262"/>
                  <a:ext cx="151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B477E4-8973-ADDE-2606-79C2099061E5}"/>
                    </a:ext>
                  </a:extLst>
                </p14:cNvPr>
                <p14:cNvContentPartPr/>
                <p14:nvPr/>
              </p14:nvContentPartPr>
              <p14:xfrm>
                <a:off x="9576229" y="1600462"/>
                <a:ext cx="244800" cy="78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B477E4-8973-ADDE-2606-79C2099061E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67589" y="1591822"/>
                  <a:ext cx="262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64426F-AAC0-F042-815D-062AD3D7479A}"/>
                    </a:ext>
                  </a:extLst>
                </p14:cNvPr>
                <p14:cNvContentPartPr/>
                <p14:nvPr/>
              </p14:nvContentPartPr>
              <p14:xfrm>
                <a:off x="10098229" y="1464022"/>
                <a:ext cx="367920" cy="408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64426F-AAC0-F042-815D-062AD3D747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89229" y="1455382"/>
                  <a:ext cx="3855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60FF78E-8C80-12B6-6B11-7A00C97699EE}"/>
                    </a:ext>
                  </a:extLst>
                </p14:cNvPr>
                <p14:cNvContentPartPr/>
                <p14:nvPr/>
              </p14:nvContentPartPr>
              <p14:xfrm>
                <a:off x="10600429" y="1538902"/>
                <a:ext cx="209520" cy="105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60FF78E-8C80-12B6-6B11-7A00C97699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91789" y="1530262"/>
                  <a:ext cx="227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8B40C5-8AE3-2524-84B7-32566D21CF52}"/>
                    </a:ext>
                  </a:extLst>
                </p14:cNvPr>
                <p14:cNvContentPartPr/>
                <p14:nvPr/>
              </p14:nvContentPartPr>
              <p14:xfrm>
                <a:off x="10885549" y="1427302"/>
                <a:ext cx="394920" cy="220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8B40C5-8AE3-2524-84B7-32566D21CF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76909" y="1418302"/>
                  <a:ext cx="412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691F37-5358-A387-E589-AF90B852D48B}"/>
                    </a:ext>
                  </a:extLst>
                </p14:cNvPr>
                <p14:cNvContentPartPr/>
                <p14:nvPr/>
              </p14:nvContentPartPr>
              <p14:xfrm>
                <a:off x="11291629" y="1477342"/>
                <a:ext cx="128520" cy="181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691F37-5358-A387-E589-AF90B852D48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82989" y="1468702"/>
                  <a:ext cx="146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43E785-4D60-8AD2-552B-D491938E5691}"/>
                    </a:ext>
                  </a:extLst>
                </p14:cNvPr>
                <p14:cNvContentPartPr/>
                <p14:nvPr/>
              </p14:nvContentPartPr>
              <p14:xfrm>
                <a:off x="11512669" y="1641502"/>
                <a:ext cx="99360" cy="192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43E785-4D60-8AD2-552B-D491938E56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03669" y="1632502"/>
                  <a:ext cx="117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7034B3-F2C2-2857-E06B-E66F7553C10A}"/>
                    </a:ext>
                  </a:extLst>
                </p14:cNvPr>
                <p14:cNvContentPartPr/>
                <p14:nvPr/>
              </p14:nvContentPartPr>
              <p14:xfrm>
                <a:off x="10894909" y="1925902"/>
                <a:ext cx="366840" cy="286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7034B3-F2C2-2857-E06B-E66F7553C1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86269" y="1917262"/>
                  <a:ext cx="384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BEE11EE-2313-49D2-DF8D-3215C7B38E9C}"/>
                    </a:ext>
                  </a:extLst>
                </p14:cNvPr>
                <p14:cNvContentPartPr/>
                <p14:nvPr/>
              </p14:nvContentPartPr>
              <p14:xfrm>
                <a:off x="8654989" y="2060902"/>
                <a:ext cx="327960" cy="275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BEE11EE-2313-49D2-DF8D-3215C7B38E9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45989" y="2051902"/>
                  <a:ext cx="345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B6A9EC-6AF6-6672-FA4D-766FA299AFBE}"/>
                    </a:ext>
                  </a:extLst>
                </p14:cNvPr>
                <p14:cNvContentPartPr/>
                <p14:nvPr/>
              </p14:nvContentPartPr>
              <p14:xfrm>
                <a:off x="9254749" y="1950382"/>
                <a:ext cx="312840" cy="313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B6A9EC-6AF6-6672-FA4D-766FA299AF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45749" y="1941742"/>
                  <a:ext cx="330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24688C4-6600-B3E1-35BC-C21B65E86ADB}"/>
                    </a:ext>
                  </a:extLst>
                </p14:cNvPr>
                <p14:cNvContentPartPr/>
                <p14:nvPr/>
              </p14:nvContentPartPr>
              <p14:xfrm>
                <a:off x="9544189" y="2039662"/>
                <a:ext cx="14760" cy="16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24688C4-6600-B3E1-35BC-C21B65E86A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35189" y="2030662"/>
                  <a:ext cx="3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44EAD5-22CB-281D-7DCC-B196F11DFE2F}"/>
                    </a:ext>
                  </a:extLst>
                </p14:cNvPr>
                <p14:cNvContentPartPr/>
                <p14:nvPr/>
              </p14:nvContentPartPr>
              <p14:xfrm>
                <a:off x="9554629" y="2137582"/>
                <a:ext cx="137880" cy="320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44EAD5-22CB-281D-7DCC-B196F11DFE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45989" y="2128942"/>
                  <a:ext cx="155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D67B2D4-8383-E6EE-6863-87AEE3DEDF02}"/>
                    </a:ext>
                  </a:extLst>
                </p14:cNvPr>
                <p14:cNvContentPartPr/>
                <p14:nvPr/>
              </p14:nvContentPartPr>
              <p14:xfrm>
                <a:off x="9753709" y="1932742"/>
                <a:ext cx="334080" cy="287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D67B2D4-8383-E6EE-6863-87AEE3DEDF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45069" y="1923742"/>
                  <a:ext cx="351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3FD337D-C7EC-76BF-3720-A9664CB17D89}"/>
                    </a:ext>
                  </a:extLst>
                </p14:cNvPr>
                <p14:cNvContentPartPr/>
                <p14:nvPr/>
              </p14:nvContentPartPr>
              <p14:xfrm>
                <a:off x="10336549" y="2113822"/>
                <a:ext cx="53640" cy="158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3FD337D-C7EC-76BF-3720-A9664CB17D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27909" y="2105182"/>
                  <a:ext cx="71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238F8E1-5A9A-1640-9CC9-BC4780CA71C8}"/>
                    </a:ext>
                  </a:extLst>
                </p14:cNvPr>
                <p14:cNvContentPartPr/>
                <p14:nvPr/>
              </p14:nvContentPartPr>
              <p14:xfrm>
                <a:off x="10390189" y="2016982"/>
                <a:ext cx="191520" cy="292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238F8E1-5A9A-1640-9CC9-BC4780CA71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81549" y="2007982"/>
                  <a:ext cx="209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008C1D-68FC-B064-245E-6B171E543ABD}"/>
                    </a:ext>
                  </a:extLst>
                </p14:cNvPr>
                <p14:cNvContentPartPr/>
                <p14:nvPr/>
              </p14:nvContentPartPr>
              <p14:xfrm>
                <a:off x="8951629" y="2647342"/>
                <a:ext cx="199080" cy="247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008C1D-68FC-B064-245E-6B171E543A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42629" y="2638702"/>
                  <a:ext cx="216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645086-94FC-756E-C8D7-AE8C8CB7AA74}"/>
                    </a:ext>
                  </a:extLst>
                </p14:cNvPr>
                <p14:cNvContentPartPr/>
                <p14:nvPr/>
              </p14:nvContentPartPr>
              <p14:xfrm>
                <a:off x="9143509" y="2502982"/>
                <a:ext cx="1022760" cy="360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645086-94FC-756E-C8D7-AE8C8CB7AA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34509" y="2493982"/>
                  <a:ext cx="1040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FEE0020-B560-D8AE-9F20-F186B8CB1D86}"/>
                    </a:ext>
                  </a:extLst>
                </p14:cNvPr>
                <p14:cNvContentPartPr/>
                <p14:nvPr/>
              </p14:nvContentPartPr>
              <p14:xfrm>
                <a:off x="10252309" y="2558062"/>
                <a:ext cx="201960" cy="205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FEE0020-B560-D8AE-9F20-F186B8CB1D8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43669" y="2549422"/>
                  <a:ext cx="219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4013B74-B632-85AC-A85E-BE3B152D3EFD}"/>
                    </a:ext>
                  </a:extLst>
                </p14:cNvPr>
                <p14:cNvContentPartPr/>
                <p14:nvPr/>
              </p14:nvContentPartPr>
              <p14:xfrm>
                <a:off x="8537989" y="935902"/>
                <a:ext cx="1930320" cy="62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4013B74-B632-85AC-A85E-BE3B152D3E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28989" y="926902"/>
                  <a:ext cx="19479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7C6B2A2-7DF0-93DB-E3AD-3071AECC4761}"/>
              </a:ext>
            </a:extLst>
          </p:cNvPr>
          <p:cNvGrpSpPr/>
          <p:nvPr/>
        </p:nvGrpSpPr>
        <p:grpSpPr>
          <a:xfrm>
            <a:off x="238909" y="2600542"/>
            <a:ext cx="6416280" cy="2932200"/>
            <a:chOff x="238909" y="2600542"/>
            <a:chExt cx="6416280" cy="29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7E73A37-88ED-9A9D-848C-5B162ACA7B9E}"/>
                    </a:ext>
                  </a:extLst>
                </p14:cNvPr>
                <p14:cNvContentPartPr/>
                <p14:nvPr/>
              </p14:nvContentPartPr>
              <p14:xfrm>
                <a:off x="238909" y="4710142"/>
                <a:ext cx="216360" cy="297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7E73A37-88ED-9A9D-848C-5B162ACA7B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9909" y="4701502"/>
                  <a:ext cx="234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8B69DA8-0D72-8A75-CAE6-07589AB3D37B}"/>
                    </a:ext>
                  </a:extLst>
                </p14:cNvPr>
                <p14:cNvContentPartPr/>
                <p14:nvPr/>
              </p14:nvContentPartPr>
              <p14:xfrm>
                <a:off x="341869" y="4651822"/>
                <a:ext cx="120240" cy="162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8B69DA8-0D72-8A75-CAE6-07589AB3D3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3229" y="4643182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54187F0-19A2-9753-BE68-074CD0FD5822}"/>
                    </a:ext>
                  </a:extLst>
                </p14:cNvPr>
                <p14:cNvContentPartPr/>
                <p14:nvPr/>
              </p14:nvContentPartPr>
              <p14:xfrm>
                <a:off x="259789" y="4112542"/>
                <a:ext cx="271800" cy="518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54187F0-19A2-9753-BE68-074CD0FD58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1149" y="4103542"/>
                  <a:ext cx="2894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A2C8CAD-5417-8005-95E0-0C6071772E00}"/>
                    </a:ext>
                  </a:extLst>
                </p14:cNvPr>
                <p14:cNvContentPartPr/>
                <p14:nvPr/>
              </p14:nvContentPartPr>
              <p14:xfrm>
                <a:off x="490909" y="3899782"/>
                <a:ext cx="73080" cy="139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A2C8CAD-5417-8005-95E0-0C6071772E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1909" y="3890782"/>
                  <a:ext cx="9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E5A1247-35D0-7E33-F8DD-8A52B50733DB}"/>
                    </a:ext>
                  </a:extLst>
                </p14:cNvPr>
                <p14:cNvContentPartPr/>
                <p14:nvPr/>
              </p14:nvContentPartPr>
              <p14:xfrm>
                <a:off x="468229" y="3971422"/>
                <a:ext cx="204480" cy="1154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E5A1247-35D0-7E33-F8DD-8A52B50733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9229" y="3962422"/>
                  <a:ext cx="222120" cy="11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1DC069A-0CAF-3C2C-8D7E-37734635DCBE}"/>
                    </a:ext>
                  </a:extLst>
                </p14:cNvPr>
                <p14:cNvContentPartPr/>
                <p14:nvPr/>
              </p14:nvContentPartPr>
              <p14:xfrm>
                <a:off x="1691149" y="2600542"/>
                <a:ext cx="4964040" cy="2932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1DC069A-0CAF-3C2C-8D7E-37734635DCB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82509" y="2591542"/>
                  <a:ext cx="4981680" cy="29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770921F-0F4B-A7F5-9E9F-BDA793C77756}"/>
              </a:ext>
            </a:extLst>
          </p:cNvPr>
          <p:cNvGrpSpPr/>
          <p:nvPr/>
        </p:nvGrpSpPr>
        <p:grpSpPr>
          <a:xfrm>
            <a:off x="5234989" y="49942"/>
            <a:ext cx="2773800" cy="1479600"/>
            <a:chOff x="5234989" y="49942"/>
            <a:chExt cx="2773800" cy="14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A12BE0C-74DC-4EA5-5EB6-D87488A1ADA8}"/>
                    </a:ext>
                  </a:extLst>
                </p14:cNvPr>
                <p14:cNvContentPartPr/>
                <p14:nvPr/>
              </p14:nvContentPartPr>
              <p14:xfrm>
                <a:off x="5259829" y="790462"/>
                <a:ext cx="7200" cy="125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A12BE0C-74DC-4EA5-5EB6-D87488A1AD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51189" y="781822"/>
                  <a:ext cx="2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284583A-52C4-3461-2A91-95C4E0F4AD0C}"/>
                    </a:ext>
                  </a:extLst>
                </p14:cNvPr>
                <p14:cNvContentPartPr/>
                <p14:nvPr/>
              </p14:nvContentPartPr>
              <p14:xfrm>
                <a:off x="5274229" y="739342"/>
                <a:ext cx="19440" cy="299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284583A-52C4-3461-2A91-95C4E0F4AD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65589" y="730342"/>
                  <a:ext cx="37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80E1E80-41ED-AD7B-E7B8-5EBD82551D39}"/>
                    </a:ext>
                  </a:extLst>
                </p14:cNvPr>
                <p14:cNvContentPartPr/>
                <p14:nvPr/>
              </p14:nvContentPartPr>
              <p14:xfrm>
                <a:off x="5280349" y="762382"/>
                <a:ext cx="179640" cy="394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80E1E80-41ED-AD7B-E7B8-5EBD82551D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71709" y="753742"/>
                  <a:ext cx="197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D51D0C-C836-2985-D09E-F63754C33D39}"/>
                    </a:ext>
                  </a:extLst>
                </p14:cNvPr>
                <p14:cNvContentPartPr/>
                <p14:nvPr/>
              </p14:nvContentPartPr>
              <p14:xfrm>
                <a:off x="5503189" y="754102"/>
                <a:ext cx="269280" cy="242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D51D0C-C836-2985-D09E-F63754C33D3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94549" y="745462"/>
                  <a:ext cx="286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4A33ACA-648D-0FD9-086B-6EEBCD1915CC}"/>
                    </a:ext>
                  </a:extLst>
                </p14:cNvPr>
                <p14:cNvContentPartPr/>
                <p14:nvPr/>
              </p14:nvContentPartPr>
              <p14:xfrm>
                <a:off x="5943109" y="665902"/>
                <a:ext cx="154800" cy="217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4A33ACA-648D-0FD9-086B-6EEBCD1915C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34469" y="657262"/>
                  <a:ext cx="172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6400CAC-7B63-68D4-0960-ACE6A1752619}"/>
                    </a:ext>
                  </a:extLst>
                </p14:cNvPr>
                <p14:cNvContentPartPr/>
                <p14:nvPr/>
              </p14:nvContentPartPr>
              <p14:xfrm>
                <a:off x="6130669" y="536302"/>
                <a:ext cx="132120" cy="202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6400CAC-7B63-68D4-0960-ACE6A17526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22029" y="527302"/>
                  <a:ext cx="149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F9148F7-2A88-44A5-DD13-C9F25B9A2849}"/>
                    </a:ext>
                  </a:extLst>
                </p14:cNvPr>
                <p14:cNvContentPartPr/>
                <p14:nvPr/>
              </p14:nvContentPartPr>
              <p14:xfrm>
                <a:off x="6338029" y="551422"/>
                <a:ext cx="57600" cy="161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F9148F7-2A88-44A5-DD13-C9F25B9A28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29029" y="542422"/>
                  <a:ext cx="75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5ECBDA3-2A83-13E4-8751-1A376767DC14}"/>
                    </a:ext>
                  </a:extLst>
                </p14:cNvPr>
                <p14:cNvContentPartPr/>
                <p14:nvPr/>
              </p14:nvContentPartPr>
              <p14:xfrm>
                <a:off x="6475909" y="291502"/>
                <a:ext cx="187200" cy="369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5ECBDA3-2A83-13E4-8751-1A376767DC1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66909" y="282502"/>
                  <a:ext cx="204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BEB85E3-07BF-B86B-E4A7-89A0BCAC0268}"/>
                    </a:ext>
                  </a:extLst>
                </p14:cNvPr>
                <p14:cNvContentPartPr/>
                <p14:nvPr/>
              </p14:nvContentPartPr>
              <p14:xfrm>
                <a:off x="6709549" y="265942"/>
                <a:ext cx="105480" cy="249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BEB85E3-07BF-B86B-E4A7-89A0BCAC02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00549" y="257302"/>
                  <a:ext cx="123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74C3574-2FC6-01D4-28E3-91109D73F082}"/>
                    </a:ext>
                  </a:extLst>
                </p14:cNvPr>
                <p14:cNvContentPartPr/>
                <p14:nvPr/>
              </p14:nvContentPartPr>
              <p14:xfrm>
                <a:off x="6995029" y="244702"/>
                <a:ext cx="351000" cy="249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74C3574-2FC6-01D4-28E3-91109D73F0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86029" y="236062"/>
                  <a:ext cx="368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531979B-6A54-0229-6DD8-820420ABCF65}"/>
                    </a:ext>
                  </a:extLst>
                </p14:cNvPr>
                <p14:cNvContentPartPr/>
                <p14:nvPr/>
              </p14:nvContentPartPr>
              <p14:xfrm>
                <a:off x="7403989" y="125542"/>
                <a:ext cx="149040" cy="316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531979B-6A54-0229-6DD8-820420ABCF6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94989" y="116542"/>
                  <a:ext cx="166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3877C13-E7E7-9C04-0E70-D0677A55C2E7}"/>
                    </a:ext>
                  </a:extLst>
                </p14:cNvPr>
                <p14:cNvContentPartPr/>
                <p14:nvPr/>
              </p14:nvContentPartPr>
              <p14:xfrm>
                <a:off x="7561669" y="49942"/>
                <a:ext cx="82080" cy="263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3877C13-E7E7-9C04-0E70-D0677A55C2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53029" y="40942"/>
                  <a:ext cx="99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81A9E76-B0F3-A488-D268-0CBFADBD66F7}"/>
                    </a:ext>
                  </a:extLst>
                </p14:cNvPr>
                <p14:cNvContentPartPr/>
                <p14:nvPr/>
              </p14:nvContentPartPr>
              <p14:xfrm>
                <a:off x="5641069" y="1164142"/>
                <a:ext cx="317880" cy="365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81A9E76-B0F3-A488-D268-0CBFADBD66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32429" y="1155502"/>
                  <a:ext cx="335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74E5FA8-D450-A9DD-9CB9-4C4C477FEFF1}"/>
                    </a:ext>
                  </a:extLst>
                </p14:cNvPr>
                <p14:cNvContentPartPr/>
                <p14:nvPr/>
              </p14:nvContentPartPr>
              <p14:xfrm>
                <a:off x="5919709" y="1096462"/>
                <a:ext cx="23040" cy="61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74E5FA8-D450-A9DD-9CB9-4C4C477FEF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11069" y="1087822"/>
                  <a:ext cx="4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2A7C7E0-6BE3-A265-1C6B-32D364358157}"/>
                    </a:ext>
                  </a:extLst>
                </p14:cNvPr>
                <p14:cNvContentPartPr/>
                <p14:nvPr/>
              </p14:nvContentPartPr>
              <p14:xfrm>
                <a:off x="5999269" y="1172422"/>
                <a:ext cx="147600" cy="200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2A7C7E0-6BE3-A265-1C6B-32D3643581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90269" y="1163422"/>
                  <a:ext cx="165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0B8071-DA7B-9AF7-6020-906C24258FAB}"/>
                    </a:ext>
                  </a:extLst>
                </p14:cNvPr>
                <p14:cNvContentPartPr/>
                <p14:nvPr/>
              </p14:nvContentPartPr>
              <p14:xfrm>
                <a:off x="6285829" y="933742"/>
                <a:ext cx="348120" cy="272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0B8071-DA7B-9AF7-6020-906C24258FA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76829" y="924742"/>
                  <a:ext cx="365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D7534D1-C0C7-AA8F-F364-869D04BB22CF}"/>
                    </a:ext>
                  </a:extLst>
                </p14:cNvPr>
                <p14:cNvContentPartPr/>
                <p14:nvPr/>
              </p14:nvContentPartPr>
              <p14:xfrm>
                <a:off x="6499669" y="902422"/>
                <a:ext cx="39960" cy="10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D7534D1-C0C7-AA8F-F364-869D04BB22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91029" y="893782"/>
                  <a:ext cx="5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E6C4631-5A50-B9AB-BA1F-482FD1971D77}"/>
                    </a:ext>
                  </a:extLst>
                </p14:cNvPr>
                <p14:cNvContentPartPr/>
                <p14:nvPr/>
              </p14:nvContentPartPr>
              <p14:xfrm>
                <a:off x="6727189" y="858862"/>
                <a:ext cx="137160" cy="194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E6C4631-5A50-B9AB-BA1F-482FD1971D7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18549" y="850222"/>
                  <a:ext cx="154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576E761-2213-DDEC-4AA2-88D8BE407BE9}"/>
                    </a:ext>
                  </a:extLst>
                </p14:cNvPr>
                <p14:cNvContentPartPr/>
                <p14:nvPr/>
              </p14:nvContentPartPr>
              <p14:xfrm>
                <a:off x="5234989" y="1101502"/>
                <a:ext cx="582840" cy="193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576E761-2213-DDEC-4AA2-88D8BE407BE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26349" y="1092862"/>
                  <a:ext cx="600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321A05C-2601-B81B-F10B-CDA5DABB95A4}"/>
                    </a:ext>
                  </a:extLst>
                </p14:cNvPr>
                <p14:cNvContentPartPr/>
                <p14:nvPr/>
              </p14:nvContentPartPr>
              <p14:xfrm>
                <a:off x="7072069" y="727462"/>
                <a:ext cx="276480" cy="171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321A05C-2601-B81B-F10B-CDA5DABB95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63069" y="718462"/>
                  <a:ext cx="294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E4F08BB-B4F1-00B3-3B63-3344957FDB4D}"/>
                    </a:ext>
                  </a:extLst>
                </p14:cNvPr>
                <p14:cNvContentPartPr/>
                <p14:nvPr/>
              </p14:nvContentPartPr>
              <p14:xfrm>
                <a:off x="7362949" y="523702"/>
                <a:ext cx="243720" cy="209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E4F08BB-B4F1-00B3-3B63-3344957FDB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53949" y="515062"/>
                  <a:ext cx="261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F607C41-5ECC-6C64-A137-1B8208674AC0}"/>
                    </a:ext>
                  </a:extLst>
                </p14:cNvPr>
                <p14:cNvContentPartPr/>
                <p14:nvPr/>
              </p14:nvContentPartPr>
              <p14:xfrm>
                <a:off x="7698469" y="367102"/>
                <a:ext cx="310320" cy="263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F607C41-5ECC-6C64-A137-1B8208674A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89469" y="358102"/>
                  <a:ext cx="327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96F5D9-C34F-7259-65D2-5091636584CC}"/>
                    </a:ext>
                  </a:extLst>
                </p14:cNvPr>
                <p14:cNvContentPartPr/>
                <p14:nvPr/>
              </p14:nvContentPartPr>
              <p14:xfrm>
                <a:off x="6828709" y="1135702"/>
                <a:ext cx="220680" cy="339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96F5D9-C34F-7259-65D2-5091636584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19709" y="1126702"/>
                  <a:ext cx="238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44C97CF-BEEE-7E4F-2AE3-12EE8BBA095F}"/>
                    </a:ext>
                  </a:extLst>
                </p14:cNvPr>
                <p14:cNvContentPartPr/>
                <p14:nvPr/>
              </p14:nvContentPartPr>
              <p14:xfrm>
                <a:off x="7064509" y="1151182"/>
                <a:ext cx="199800" cy="215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44C97CF-BEEE-7E4F-2AE3-12EE8BBA095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55869" y="1142182"/>
                  <a:ext cx="217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2667A63-F4D8-9E73-F0CF-DE9F90C7D62C}"/>
                    </a:ext>
                  </a:extLst>
                </p14:cNvPr>
                <p14:cNvContentPartPr/>
                <p14:nvPr/>
              </p14:nvContentPartPr>
              <p14:xfrm>
                <a:off x="7227949" y="933022"/>
                <a:ext cx="126000" cy="298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2667A63-F4D8-9E73-F0CF-DE9F90C7D6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19309" y="924022"/>
                  <a:ext cx="143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9C957AB-22F0-D050-8BAE-682C18F6C290}"/>
                    </a:ext>
                  </a:extLst>
                </p14:cNvPr>
                <p14:cNvContentPartPr/>
                <p14:nvPr/>
              </p14:nvContentPartPr>
              <p14:xfrm>
                <a:off x="7398229" y="987022"/>
                <a:ext cx="145080" cy="177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9C957AB-22F0-D050-8BAE-682C18F6C2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89229" y="978382"/>
                  <a:ext cx="162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71C907-0FA4-FB65-21DC-CB1C52EBF3B9}"/>
                    </a:ext>
                  </a:extLst>
                </p14:cNvPr>
                <p14:cNvContentPartPr/>
                <p14:nvPr/>
              </p14:nvContentPartPr>
              <p14:xfrm>
                <a:off x="7598389" y="636742"/>
                <a:ext cx="241200" cy="231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71C907-0FA4-FB65-21DC-CB1C52EBF3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89389" y="628102"/>
                  <a:ext cx="258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DC1BD1-CA78-50AC-366E-DFB2C5FF6017}"/>
                    </a:ext>
                  </a:extLst>
                </p14:cNvPr>
                <p14:cNvContentPartPr/>
                <p14:nvPr/>
              </p14:nvContentPartPr>
              <p14:xfrm>
                <a:off x="7783069" y="960382"/>
                <a:ext cx="46800" cy="15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DC1BD1-CA78-50AC-366E-DFB2C5FF60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74069" y="951382"/>
                  <a:ext cx="6444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FD72D31-BB4A-CE90-E174-F7760C9DFA6D}"/>
                  </a:ext>
                </a:extLst>
              </p14:cNvPr>
              <p14:cNvContentPartPr/>
              <p14:nvPr/>
            </p14:nvContentPartPr>
            <p14:xfrm>
              <a:off x="1592149" y="2333062"/>
              <a:ext cx="5449320" cy="33714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FD72D31-BB4A-CE90-E174-F7760C9DFA6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583509" y="2324062"/>
                <a:ext cx="5466960" cy="338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976F3E9-4E53-A854-EE94-1745898EB03C}"/>
              </a:ext>
            </a:extLst>
          </p:cNvPr>
          <p:cNvGrpSpPr/>
          <p:nvPr/>
        </p:nvGrpSpPr>
        <p:grpSpPr>
          <a:xfrm>
            <a:off x="1708429" y="1679302"/>
            <a:ext cx="5470920" cy="3931920"/>
            <a:chOff x="1708429" y="1679302"/>
            <a:chExt cx="5470920" cy="39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185BD3D-8504-2690-636B-9343E9BE0B67}"/>
                    </a:ext>
                  </a:extLst>
                </p14:cNvPr>
                <p14:cNvContentPartPr/>
                <p14:nvPr/>
              </p14:nvContentPartPr>
              <p14:xfrm>
                <a:off x="2601949" y="4715902"/>
                <a:ext cx="2317320" cy="186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185BD3D-8504-2690-636B-9343E9BE0B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93309" y="4707262"/>
                  <a:ext cx="2334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8CC7F7-7533-E242-A154-B96B26C955CE}"/>
                    </a:ext>
                  </a:extLst>
                </p14:cNvPr>
                <p14:cNvContentPartPr/>
                <p14:nvPr/>
              </p14:nvContentPartPr>
              <p14:xfrm>
                <a:off x="4751509" y="4594582"/>
                <a:ext cx="222120" cy="437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8CC7F7-7533-E242-A154-B96B26C955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42509" y="4585942"/>
                  <a:ext cx="2397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0B48183-7440-F507-927B-D2B21E403FB3}"/>
                    </a:ext>
                  </a:extLst>
                </p14:cNvPr>
                <p14:cNvContentPartPr/>
                <p14:nvPr/>
              </p14:nvContentPartPr>
              <p14:xfrm>
                <a:off x="5023669" y="3486502"/>
                <a:ext cx="244080" cy="1292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0B48183-7440-F507-927B-D2B21E403FB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14669" y="3477862"/>
                  <a:ext cx="261720" cy="13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73CF9CF-2360-1343-9B85-E69D1BECF112}"/>
                    </a:ext>
                  </a:extLst>
                </p14:cNvPr>
                <p14:cNvContentPartPr/>
                <p14:nvPr/>
              </p14:nvContentPartPr>
              <p14:xfrm>
                <a:off x="5145709" y="3356542"/>
                <a:ext cx="258840" cy="301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73CF9CF-2360-1343-9B85-E69D1BECF1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37069" y="3347542"/>
                  <a:ext cx="276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F13911-E7A3-F156-FF94-BDEF19D748D9}"/>
                    </a:ext>
                  </a:extLst>
                </p14:cNvPr>
                <p14:cNvContentPartPr/>
                <p14:nvPr/>
              </p14:nvContentPartPr>
              <p14:xfrm>
                <a:off x="5867149" y="1679302"/>
                <a:ext cx="40680" cy="986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F13911-E7A3-F156-FF94-BDEF19D748D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58509" y="1670302"/>
                  <a:ext cx="58320" cy="10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03A3274-7F8C-D9F7-7819-3A6A6DFD5494}"/>
                    </a:ext>
                  </a:extLst>
                </p14:cNvPr>
                <p14:cNvContentPartPr/>
                <p14:nvPr/>
              </p14:nvContentPartPr>
              <p14:xfrm>
                <a:off x="5704429" y="2487862"/>
                <a:ext cx="276120" cy="438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03A3274-7F8C-D9F7-7819-3A6A6DFD54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95429" y="2479222"/>
                  <a:ext cx="293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CDEC858-AB41-64E3-6587-911F469C1E3B}"/>
                    </a:ext>
                  </a:extLst>
                </p14:cNvPr>
                <p14:cNvContentPartPr/>
                <p14:nvPr/>
              </p14:nvContentPartPr>
              <p14:xfrm>
                <a:off x="1708429" y="2238382"/>
                <a:ext cx="5470920" cy="3372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CDEC858-AB41-64E3-6587-911F469C1E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99429" y="2229742"/>
                  <a:ext cx="5488560" cy="339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22B83CE-8D99-C7F5-2015-CC7CD0A04714}"/>
              </a:ext>
            </a:extLst>
          </p:cNvPr>
          <p:cNvGrpSpPr/>
          <p:nvPr/>
        </p:nvGrpSpPr>
        <p:grpSpPr>
          <a:xfrm>
            <a:off x="3576829" y="3993022"/>
            <a:ext cx="55440" cy="353520"/>
            <a:chOff x="3576829" y="3993022"/>
            <a:chExt cx="5544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F5ADFE4-94F7-6B97-7CBC-D637411FA878}"/>
                    </a:ext>
                  </a:extLst>
                </p14:cNvPr>
                <p14:cNvContentPartPr/>
                <p14:nvPr/>
              </p14:nvContentPartPr>
              <p14:xfrm>
                <a:off x="3583309" y="3993022"/>
                <a:ext cx="29160" cy="353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F5ADFE4-94F7-6B97-7CBC-D637411FA8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74669" y="3984022"/>
                  <a:ext cx="46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608758-E3E9-7BF0-B00F-C61B35701526}"/>
                    </a:ext>
                  </a:extLst>
                </p14:cNvPr>
                <p14:cNvContentPartPr/>
                <p14:nvPr/>
              </p14:nvContentPartPr>
              <p14:xfrm>
                <a:off x="3576829" y="4035142"/>
                <a:ext cx="55440" cy="261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608758-E3E9-7BF0-B00F-C61B357015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67829" y="4026142"/>
                  <a:ext cx="730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5BD76238-EA23-865D-FB71-51D895385E25}"/>
              </a:ext>
            </a:extLst>
          </p:cNvPr>
          <p:cNvGrpSpPr/>
          <p:nvPr/>
        </p:nvGrpSpPr>
        <p:grpSpPr>
          <a:xfrm>
            <a:off x="6658429" y="2452942"/>
            <a:ext cx="335520" cy="605880"/>
            <a:chOff x="6658429" y="2452942"/>
            <a:chExt cx="33552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64D69DE-46EE-AD83-E5AF-5E648FAE237C}"/>
                    </a:ext>
                  </a:extLst>
                </p14:cNvPr>
                <p14:cNvContentPartPr/>
                <p14:nvPr/>
              </p14:nvContentPartPr>
              <p14:xfrm>
                <a:off x="6805669" y="2460142"/>
                <a:ext cx="50760" cy="467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64D69DE-46EE-AD83-E5AF-5E648FAE237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96669" y="2451502"/>
                  <a:ext cx="684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4E0B8CE-5573-6AD2-7EFE-14B2E59DAD01}"/>
                    </a:ext>
                  </a:extLst>
                </p14:cNvPr>
                <p14:cNvContentPartPr/>
                <p14:nvPr/>
              </p14:nvContentPartPr>
              <p14:xfrm>
                <a:off x="6658429" y="2871262"/>
                <a:ext cx="308880" cy="103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4E0B8CE-5573-6AD2-7EFE-14B2E59DAD0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49789" y="2862262"/>
                  <a:ext cx="326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4F2EE49-9F15-952D-4ED6-2F1CFD1B4F70}"/>
                    </a:ext>
                  </a:extLst>
                </p14:cNvPr>
                <p14:cNvContentPartPr/>
                <p14:nvPr/>
              </p14:nvContentPartPr>
              <p14:xfrm>
                <a:off x="6725029" y="2452942"/>
                <a:ext cx="245520" cy="81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4F2EE49-9F15-952D-4ED6-2F1CFD1B4F7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16389" y="2443942"/>
                  <a:ext cx="263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54B6D16-B60F-C2FB-7C00-44AE1A044524}"/>
                    </a:ext>
                  </a:extLst>
                </p14:cNvPr>
                <p14:cNvContentPartPr/>
                <p14:nvPr/>
              </p14:nvContentPartPr>
              <p14:xfrm>
                <a:off x="6823669" y="2482462"/>
                <a:ext cx="25200" cy="481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54B6D16-B60F-C2FB-7C00-44AE1A0445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15029" y="2473462"/>
                  <a:ext cx="428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9427CD8-4B77-429D-F8B0-7A81370DF763}"/>
                    </a:ext>
                  </a:extLst>
                </p14:cNvPr>
                <p14:cNvContentPartPr/>
                <p14:nvPr/>
              </p14:nvContentPartPr>
              <p14:xfrm>
                <a:off x="6734389" y="2932822"/>
                <a:ext cx="169920" cy="55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9427CD8-4B77-429D-F8B0-7A81370DF76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25389" y="2924182"/>
                  <a:ext cx="187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6734DDE-7526-DB62-45A2-3085F6AC959C}"/>
                    </a:ext>
                  </a:extLst>
                </p14:cNvPr>
                <p14:cNvContentPartPr/>
                <p14:nvPr/>
              </p14:nvContentPartPr>
              <p14:xfrm>
                <a:off x="6682909" y="2476702"/>
                <a:ext cx="247680" cy="88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6734DDE-7526-DB62-45A2-3085F6AC959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73909" y="2467702"/>
                  <a:ext cx="26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4185878-3F1E-BCE2-9E0B-AA7D2858C786}"/>
                    </a:ext>
                  </a:extLst>
                </p14:cNvPr>
                <p14:cNvContentPartPr/>
                <p14:nvPr/>
              </p14:nvContentPartPr>
              <p14:xfrm>
                <a:off x="6780109" y="2464102"/>
                <a:ext cx="73800" cy="594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4185878-3F1E-BCE2-9E0B-AA7D2858C78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71109" y="2455462"/>
                  <a:ext cx="914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732BC96-9F0D-A325-498B-F5D7B54F0DC3}"/>
                    </a:ext>
                  </a:extLst>
                </p14:cNvPr>
                <p14:cNvContentPartPr/>
                <p14:nvPr/>
              </p14:nvContentPartPr>
              <p14:xfrm>
                <a:off x="6694429" y="2914822"/>
                <a:ext cx="248760" cy="106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732BC96-9F0D-A325-498B-F5D7B54F0DC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85429" y="2905822"/>
                  <a:ext cx="266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AC91D9C-EC62-E95F-7DCB-084D163E8AD0}"/>
                    </a:ext>
                  </a:extLst>
                </p14:cNvPr>
                <p14:cNvContentPartPr/>
                <p14:nvPr/>
              </p14:nvContentPartPr>
              <p14:xfrm>
                <a:off x="6714229" y="2474542"/>
                <a:ext cx="261360" cy="70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AC91D9C-EC62-E95F-7DCB-084D163E8AD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05229" y="2465902"/>
                  <a:ext cx="279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12918FE-2AB5-7753-98EE-EF3624A93752}"/>
                    </a:ext>
                  </a:extLst>
                </p14:cNvPr>
                <p14:cNvContentPartPr/>
                <p14:nvPr/>
              </p14:nvContentPartPr>
              <p14:xfrm>
                <a:off x="6824389" y="2480662"/>
                <a:ext cx="30240" cy="469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12918FE-2AB5-7753-98EE-EF3624A9375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15389" y="2472022"/>
                  <a:ext cx="478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D6EF7AF-EF08-E514-4E4E-31D534D47229}"/>
                    </a:ext>
                  </a:extLst>
                </p14:cNvPr>
                <p14:cNvContentPartPr/>
                <p14:nvPr/>
              </p14:nvContentPartPr>
              <p14:xfrm>
                <a:off x="6672469" y="2929942"/>
                <a:ext cx="321480" cy="29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D6EF7AF-EF08-E514-4E4E-31D534D472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63829" y="2921302"/>
                  <a:ext cx="339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51FCB71-9DCD-7B14-3356-ABC84731F927}"/>
                    </a:ext>
                  </a:extLst>
                </p14:cNvPr>
                <p14:cNvContentPartPr/>
                <p14:nvPr/>
              </p14:nvContentPartPr>
              <p14:xfrm>
                <a:off x="6672109" y="2493262"/>
                <a:ext cx="252720" cy="65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51FCB71-9DCD-7B14-3356-ABC84731F92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63469" y="2484262"/>
                  <a:ext cx="2703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3BC17412-72D5-4B8F-581A-062CD521231E}"/>
              </a:ext>
            </a:extLst>
          </p:cNvPr>
          <p:cNvGrpSpPr/>
          <p:nvPr/>
        </p:nvGrpSpPr>
        <p:grpSpPr>
          <a:xfrm>
            <a:off x="4227349" y="3557062"/>
            <a:ext cx="304560" cy="362520"/>
            <a:chOff x="4227349" y="3557062"/>
            <a:chExt cx="30456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34DB6F9-D04A-71A1-7B71-9E648CABA5C7}"/>
                    </a:ext>
                  </a:extLst>
                </p14:cNvPr>
                <p14:cNvContentPartPr/>
                <p14:nvPr/>
              </p14:nvContentPartPr>
              <p14:xfrm>
                <a:off x="4392949" y="3658582"/>
                <a:ext cx="2880" cy="38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34DB6F9-D04A-71A1-7B71-9E648CABA5C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84309" y="3649942"/>
                  <a:ext cx="2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B7E6CA-E0B9-3D1B-2756-7DDA1EEB57F6}"/>
                    </a:ext>
                  </a:extLst>
                </p14:cNvPr>
                <p14:cNvContentPartPr/>
                <p14:nvPr/>
              </p14:nvContentPartPr>
              <p14:xfrm>
                <a:off x="4378909" y="3603142"/>
                <a:ext cx="22680" cy="216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B7E6CA-E0B9-3D1B-2756-7DDA1EEB57F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69909" y="3594142"/>
                  <a:ext cx="40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71C60E6-196B-E538-C6B1-4D8F38E07830}"/>
                    </a:ext>
                  </a:extLst>
                </p14:cNvPr>
                <p14:cNvContentPartPr/>
                <p14:nvPr/>
              </p14:nvContentPartPr>
              <p14:xfrm>
                <a:off x="4375309" y="3799702"/>
                <a:ext cx="36720" cy="105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71C60E6-196B-E538-C6B1-4D8F38E078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66669" y="3791062"/>
                  <a:ext cx="54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E6427DD-42CF-BEE9-BC13-1A2AAA3292F7}"/>
                    </a:ext>
                  </a:extLst>
                </p14:cNvPr>
                <p14:cNvContentPartPr/>
                <p14:nvPr/>
              </p14:nvContentPartPr>
              <p14:xfrm>
                <a:off x="4372069" y="3597742"/>
                <a:ext cx="35280" cy="249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E6427DD-42CF-BEE9-BC13-1A2AAA3292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63069" y="3588742"/>
                  <a:ext cx="52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42B130A-1D13-19AD-9A32-15036F686CD1}"/>
                    </a:ext>
                  </a:extLst>
                </p14:cNvPr>
                <p14:cNvContentPartPr/>
                <p14:nvPr/>
              </p14:nvContentPartPr>
              <p14:xfrm>
                <a:off x="4314829" y="3557062"/>
                <a:ext cx="188280" cy="59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42B130A-1D13-19AD-9A32-15036F686CD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05829" y="3548422"/>
                  <a:ext cx="205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96A63C0-880C-7D33-DE3F-D2416BB4CDFA}"/>
                    </a:ext>
                  </a:extLst>
                </p14:cNvPr>
                <p14:cNvContentPartPr/>
                <p14:nvPr/>
              </p14:nvContentPartPr>
              <p14:xfrm>
                <a:off x="4320589" y="3828862"/>
                <a:ext cx="199440" cy="48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96A63C0-880C-7D33-DE3F-D2416BB4CD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11949" y="3820222"/>
                  <a:ext cx="217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43666BB-E73E-7E89-45FB-328FFB85F591}"/>
                    </a:ext>
                  </a:extLst>
                </p14:cNvPr>
                <p14:cNvContentPartPr/>
                <p14:nvPr/>
              </p14:nvContentPartPr>
              <p14:xfrm>
                <a:off x="4341469" y="3827782"/>
                <a:ext cx="176400" cy="25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43666BB-E73E-7E89-45FB-328FFB85F5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32469" y="3818782"/>
                  <a:ext cx="194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3B937D4-ECD4-7A5F-0A50-28C7356B303E}"/>
                    </a:ext>
                  </a:extLst>
                </p14:cNvPr>
                <p14:cNvContentPartPr/>
                <p14:nvPr/>
              </p14:nvContentPartPr>
              <p14:xfrm>
                <a:off x="4317709" y="3568942"/>
                <a:ext cx="182160" cy="86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3B937D4-ECD4-7A5F-0A50-28C7356B303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08709" y="3559942"/>
                  <a:ext cx="19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2679BA1-0C57-ED69-EC6B-FB642CAEBB89}"/>
                    </a:ext>
                  </a:extLst>
                </p14:cNvPr>
                <p14:cNvContentPartPr/>
                <p14:nvPr/>
              </p14:nvContentPartPr>
              <p14:xfrm>
                <a:off x="4317349" y="3825982"/>
                <a:ext cx="214560" cy="93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2679BA1-0C57-ED69-EC6B-FB642CAEBB8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08349" y="3816982"/>
                  <a:ext cx="232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0571B76-DAB0-BBDB-CAA1-CBFC0840DA08}"/>
                    </a:ext>
                  </a:extLst>
                </p14:cNvPr>
                <p14:cNvContentPartPr/>
                <p14:nvPr/>
              </p14:nvContentPartPr>
              <p14:xfrm>
                <a:off x="4304749" y="3609622"/>
                <a:ext cx="214920" cy="70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0571B76-DAB0-BBDB-CAA1-CBFC0840DA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95749" y="3600622"/>
                  <a:ext cx="232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541687A-09BD-9F78-944B-2B880C5A1210}"/>
                    </a:ext>
                  </a:extLst>
                </p14:cNvPr>
                <p14:cNvContentPartPr/>
                <p14:nvPr/>
              </p14:nvContentPartPr>
              <p14:xfrm>
                <a:off x="4369189" y="3582982"/>
                <a:ext cx="30600" cy="319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541687A-09BD-9F78-944B-2B880C5A121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60549" y="3573982"/>
                  <a:ext cx="48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0CA6D5-B0F3-6B05-0F90-90789C076B7A}"/>
                    </a:ext>
                  </a:extLst>
                </p14:cNvPr>
                <p14:cNvContentPartPr/>
                <p14:nvPr/>
              </p14:nvContentPartPr>
              <p14:xfrm>
                <a:off x="4227349" y="3854422"/>
                <a:ext cx="298800" cy="59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0CA6D5-B0F3-6B05-0F90-90789C076B7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18349" y="3845422"/>
                  <a:ext cx="316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B9B0929-C840-0FE0-955F-E75FCA226E7A}"/>
                    </a:ext>
                  </a:extLst>
                </p14:cNvPr>
                <p14:cNvContentPartPr/>
                <p14:nvPr/>
              </p14:nvContentPartPr>
              <p14:xfrm>
                <a:off x="4264789" y="3579022"/>
                <a:ext cx="244800" cy="46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B9B0929-C840-0FE0-955F-E75FCA226E7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55789" y="3570022"/>
                  <a:ext cx="262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E1415BA-19BA-1FAA-3CAD-C95B9433AC19}"/>
                    </a:ext>
                  </a:extLst>
                </p14:cNvPr>
                <p14:cNvContentPartPr/>
                <p14:nvPr/>
              </p14:nvContentPartPr>
              <p14:xfrm>
                <a:off x="4249309" y="3826342"/>
                <a:ext cx="244440" cy="54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E1415BA-19BA-1FAA-3CAD-C95B9433AC1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40309" y="3817702"/>
                  <a:ext cx="262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F9CE55E-239A-A227-BBBB-B904003DBEBE}"/>
                    </a:ext>
                  </a:extLst>
                </p14:cNvPr>
                <p14:cNvContentPartPr/>
                <p14:nvPr/>
              </p14:nvContentPartPr>
              <p14:xfrm>
                <a:off x="4296109" y="3586582"/>
                <a:ext cx="219240" cy="37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F9CE55E-239A-A227-BBBB-B904003DBEB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87469" y="3577582"/>
                  <a:ext cx="2368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07009A21-6EB0-CF58-C963-7679742FE00F}"/>
              </a:ext>
            </a:extLst>
          </p:cNvPr>
          <p:cNvGrpSpPr/>
          <p:nvPr/>
        </p:nvGrpSpPr>
        <p:grpSpPr>
          <a:xfrm>
            <a:off x="8505949" y="3040102"/>
            <a:ext cx="1242360" cy="624240"/>
            <a:chOff x="8505949" y="3040102"/>
            <a:chExt cx="124236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8F81EA2-4B32-8910-AD14-7667C1C83DC9}"/>
                    </a:ext>
                  </a:extLst>
                </p14:cNvPr>
                <p14:cNvContentPartPr/>
                <p14:nvPr/>
              </p14:nvContentPartPr>
              <p14:xfrm>
                <a:off x="8505949" y="3176902"/>
                <a:ext cx="112320" cy="437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8F81EA2-4B32-8910-AD14-7667C1C83DC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496949" y="3167902"/>
                  <a:ext cx="1299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DEB64B7-79CE-92BF-BBEB-95076AD3BC7D}"/>
                    </a:ext>
                  </a:extLst>
                </p14:cNvPr>
                <p14:cNvContentPartPr/>
                <p14:nvPr/>
              </p14:nvContentPartPr>
              <p14:xfrm>
                <a:off x="8756149" y="3357982"/>
                <a:ext cx="103680" cy="181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DEB64B7-79CE-92BF-BBEB-95076AD3BC7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47509" y="3348982"/>
                  <a:ext cx="12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9916A9F-DFE6-9877-D88D-0465B6A7E325}"/>
                    </a:ext>
                  </a:extLst>
                </p14:cNvPr>
                <p14:cNvContentPartPr/>
                <p14:nvPr/>
              </p14:nvContentPartPr>
              <p14:xfrm>
                <a:off x="8861269" y="3395422"/>
                <a:ext cx="57240" cy="257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9916A9F-DFE6-9877-D88D-0465B6A7E32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52629" y="3386782"/>
                  <a:ext cx="74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95299E2-7F44-6A8C-35AB-764C2089CEEA}"/>
                    </a:ext>
                  </a:extLst>
                </p14:cNvPr>
                <p14:cNvContentPartPr/>
                <p14:nvPr/>
              </p14:nvContentPartPr>
              <p14:xfrm>
                <a:off x="9092749" y="3456622"/>
                <a:ext cx="192240" cy="20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95299E2-7F44-6A8C-35AB-764C2089CEE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83749" y="3447622"/>
                  <a:ext cx="20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AE3E025-4381-A7A0-736D-5D71A7B3CA48}"/>
                    </a:ext>
                  </a:extLst>
                </p14:cNvPr>
                <p14:cNvContentPartPr/>
                <p14:nvPr/>
              </p14:nvContentPartPr>
              <p14:xfrm>
                <a:off x="9385069" y="3312262"/>
                <a:ext cx="184680" cy="351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AE3E025-4381-A7A0-736D-5D71A7B3CA4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76069" y="3303262"/>
                  <a:ext cx="202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752E9A3-62B4-DA39-8FEB-E90491199917}"/>
                    </a:ext>
                  </a:extLst>
                </p14:cNvPr>
                <p14:cNvContentPartPr/>
                <p14:nvPr/>
              </p14:nvContentPartPr>
              <p14:xfrm>
                <a:off x="9342229" y="3260782"/>
                <a:ext cx="228960" cy="23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752E9A3-62B4-DA39-8FEB-E9049119991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33589" y="3252142"/>
                  <a:ext cx="246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1BA8806-B60F-10F6-3177-8F326C6CD3D1}"/>
                    </a:ext>
                  </a:extLst>
                </p14:cNvPr>
                <p14:cNvContentPartPr/>
                <p14:nvPr/>
              </p14:nvContentPartPr>
              <p14:xfrm>
                <a:off x="9348709" y="3113182"/>
                <a:ext cx="242640" cy="262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1BA8806-B60F-10F6-3177-8F326C6CD3D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40069" y="3104542"/>
                  <a:ext cx="260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4A0B055-FE3F-ADE7-A9D2-EB1EF4BB0A1A}"/>
                    </a:ext>
                  </a:extLst>
                </p14:cNvPr>
                <p14:cNvContentPartPr/>
                <p14:nvPr/>
              </p14:nvContentPartPr>
              <p14:xfrm>
                <a:off x="9590989" y="3040102"/>
                <a:ext cx="157320" cy="624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4A0B055-FE3F-ADE7-A9D2-EB1EF4BB0A1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82349" y="3031102"/>
                  <a:ext cx="174960" cy="64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639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2F8A30-F8D4-0B0A-3D60-AAE508418993}"/>
              </a:ext>
            </a:extLst>
          </p:cNvPr>
          <p:cNvSpPr txBox="1"/>
          <p:nvPr/>
        </p:nvSpPr>
        <p:spPr>
          <a:xfrm>
            <a:off x="107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6782E-29BB-153A-E84D-B600D7C1A298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548E1C-6F62-4966-7515-30727792B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35588"/>
              </p:ext>
            </p:extLst>
          </p:nvPr>
        </p:nvGraphicFramePr>
        <p:xfrm>
          <a:off x="1691679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3060626" imgH="1479594" progId="Excel.Sheet.12">
                  <p:embed/>
                </p:oleObj>
              </mc:Choice>
              <mc:Fallback>
                <p:oleObj name="Worksheet" r:id="rId3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79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8AB4FF-45B3-A450-43AA-1CD80F641E69}"/>
              </a:ext>
            </a:extLst>
          </p:cNvPr>
          <p:cNvSpPr txBox="1"/>
          <p:nvPr/>
        </p:nvSpPr>
        <p:spPr>
          <a:xfrm>
            <a:off x="36004" y="5877271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/>
              <a:t>We</a:t>
            </a:r>
            <a:r>
              <a:rPr lang="de-DE" sz="1800" dirty="0"/>
              <a:t> also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, </a:t>
            </a:r>
            <a:r>
              <a:rPr lang="de-DE" sz="1800" dirty="0" err="1"/>
              <a:t>from</a:t>
            </a:r>
            <a:r>
              <a:rPr lang="de-DE" sz="1800" dirty="0"/>
              <a:t> a </a:t>
            </a:r>
            <a:r>
              <a:rPr lang="de-DE" sz="1800" dirty="0" err="1"/>
              <a:t>descriptive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sales</a:t>
            </a:r>
            <a:r>
              <a:rPr lang="de-DE" sz="1800" dirty="0"/>
              <a:t> </a:t>
            </a:r>
            <a:r>
              <a:rPr lang="de-DE" sz="1800" dirty="0" err="1"/>
              <a:t>volume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expect</a:t>
            </a:r>
            <a:r>
              <a:rPr lang="de-DE" sz="1800" dirty="0"/>
              <a:t>,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x=30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0AE6BD-8C06-BD6B-A9F0-0C1C059FB6F9}"/>
                  </a:ext>
                </a:extLst>
              </p14:cNvPr>
              <p14:cNvContentPartPr/>
              <p14:nvPr/>
            </p14:nvContentPartPr>
            <p14:xfrm>
              <a:off x="224869" y="1901062"/>
              <a:ext cx="3868200" cy="74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0AE6BD-8C06-BD6B-A9F0-0C1C059FB6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229" y="1892062"/>
                <a:ext cx="388584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1734A41-F71C-C291-C5A4-A2968614DAAF}"/>
              </a:ext>
            </a:extLst>
          </p:cNvPr>
          <p:cNvGrpSpPr/>
          <p:nvPr/>
        </p:nvGrpSpPr>
        <p:grpSpPr>
          <a:xfrm>
            <a:off x="141709" y="1911862"/>
            <a:ext cx="8643600" cy="498240"/>
            <a:chOff x="141709" y="1911862"/>
            <a:chExt cx="864360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0E197A1-F586-8AE2-9CD7-377A7D28378F}"/>
                    </a:ext>
                  </a:extLst>
                </p14:cNvPr>
                <p14:cNvContentPartPr/>
                <p14:nvPr/>
              </p14:nvContentPartPr>
              <p14:xfrm>
                <a:off x="141709" y="1916902"/>
                <a:ext cx="4018320" cy="126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0E197A1-F586-8AE2-9CD7-377A7D2837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3069" y="1907902"/>
                  <a:ext cx="4035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C53FF36-4AC1-9CFE-5C74-AB528777D2E9}"/>
                    </a:ext>
                  </a:extLst>
                </p14:cNvPr>
                <p14:cNvContentPartPr/>
                <p14:nvPr/>
              </p14:nvContentPartPr>
              <p14:xfrm>
                <a:off x="4162189" y="1979902"/>
                <a:ext cx="1141560" cy="58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C53FF36-4AC1-9CFE-5C74-AB528777D2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53549" y="1970902"/>
                  <a:ext cx="1159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E524F7F-5B17-2C41-7775-E6F4B50C85A3}"/>
                    </a:ext>
                  </a:extLst>
                </p14:cNvPr>
                <p14:cNvContentPartPr/>
                <p14:nvPr/>
              </p14:nvContentPartPr>
              <p14:xfrm>
                <a:off x="4928269" y="1926262"/>
                <a:ext cx="1171440" cy="359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E524F7F-5B17-2C41-7775-E6F4B50C85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19269" y="1917262"/>
                  <a:ext cx="1189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55904A-BB81-A573-683A-7BA3FF610D9C}"/>
                    </a:ext>
                  </a:extLst>
                </p14:cNvPr>
                <p14:cNvContentPartPr/>
                <p14:nvPr/>
              </p14:nvContentPartPr>
              <p14:xfrm>
                <a:off x="6381949" y="2018062"/>
                <a:ext cx="657360" cy="17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55904A-BB81-A573-683A-7BA3FF610D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72949" y="2009062"/>
                  <a:ext cx="67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B7E14F5-A4D0-FA2A-F887-37FFF7BAF325}"/>
                    </a:ext>
                  </a:extLst>
                </p14:cNvPr>
                <p14:cNvContentPartPr/>
                <p14:nvPr/>
              </p14:nvContentPartPr>
              <p14:xfrm>
                <a:off x="7766509" y="1911862"/>
                <a:ext cx="1018800" cy="39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B7E14F5-A4D0-FA2A-F887-37FFF7BAF32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57509" y="1902862"/>
                  <a:ext cx="1036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893D66-FFF7-3A5D-0BB9-8ED09012C23B}"/>
                    </a:ext>
                  </a:extLst>
                </p14:cNvPr>
                <p14:cNvContentPartPr/>
                <p14:nvPr/>
              </p14:nvContentPartPr>
              <p14:xfrm>
                <a:off x="331429" y="2341342"/>
                <a:ext cx="1795680" cy="68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893D66-FFF7-3A5D-0BB9-8ED09012C2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2429" y="2332702"/>
                  <a:ext cx="181332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06627B0-AA62-5599-A447-41A8C746FFCC}"/>
                  </a:ext>
                </a:extLst>
              </p14:cNvPr>
              <p14:cNvContentPartPr/>
              <p14:nvPr/>
            </p14:nvContentPartPr>
            <p14:xfrm>
              <a:off x="7419109" y="2494342"/>
              <a:ext cx="25560" cy="30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06627B0-AA62-5599-A447-41A8C746FFC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0469" y="2485342"/>
                <a:ext cx="43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C6737EC-350A-8BD7-5D04-47FEA55240CD}"/>
                  </a:ext>
                </a:extLst>
              </p14:cNvPr>
              <p14:cNvContentPartPr/>
              <p14:nvPr/>
            </p14:nvContentPartPr>
            <p14:xfrm>
              <a:off x="3683029" y="3693862"/>
              <a:ext cx="273600" cy="352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C6737EC-350A-8BD7-5D04-47FEA55240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4389" y="3685222"/>
                <a:ext cx="2912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1B5CC62-24FE-2755-8C05-5C982D3D7BF3}"/>
                  </a:ext>
                </a:extLst>
              </p14:cNvPr>
              <p14:cNvContentPartPr/>
              <p14:nvPr/>
            </p14:nvContentPartPr>
            <p14:xfrm>
              <a:off x="5462869" y="3691702"/>
              <a:ext cx="363960" cy="416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1B5CC62-24FE-2755-8C05-5C982D3D7B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53869" y="3682702"/>
                <a:ext cx="3816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8456082-209D-E23E-F72D-F074D972491D}"/>
                  </a:ext>
                </a:extLst>
              </p14:cNvPr>
              <p14:cNvContentPartPr/>
              <p14:nvPr/>
            </p14:nvContentPartPr>
            <p14:xfrm>
              <a:off x="3691669" y="3991582"/>
              <a:ext cx="321840" cy="315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8456082-209D-E23E-F72D-F074D97249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83029" y="3982582"/>
                <a:ext cx="3394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1A7AA3C-7FE6-ED0E-3BB4-E54B5C9DD628}"/>
                  </a:ext>
                </a:extLst>
              </p14:cNvPr>
              <p14:cNvContentPartPr/>
              <p14:nvPr/>
            </p14:nvContentPartPr>
            <p14:xfrm>
              <a:off x="5471149" y="3948022"/>
              <a:ext cx="286920" cy="4114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1A7AA3C-7FE6-ED0E-3BB4-E54B5C9DD6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62149" y="3939382"/>
                <a:ext cx="304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2FBAA85-42ED-39FF-EE88-0681C2AF34B2}"/>
                  </a:ext>
                </a:extLst>
              </p14:cNvPr>
              <p14:cNvContentPartPr/>
              <p14:nvPr/>
            </p14:nvContentPartPr>
            <p14:xfrm>
              <a:off x="3668989" y="4376782"/>
              <a:ext cx="244800" cy="278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2FBAA85-42ED-39FF-EE88-0681C2AF34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0349" y="4368142"/>
                <a:ext cx="2624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3860689-C51E-F1E3-5849-D992560E67A6}"/>
                  </a:ext>
                </a:extLst>
              </p14:cNvPr>
              <p14:cNvContentPartPr/>
              <p14:nvPr/>
            </p14:nvContentPartPr>
            <p14:xfrm>
              <a:off x="5511469" y="4295782"/>
              <a:ext cx="246600" cy="2851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3860689-C51E-F1E3-5849-D992560E67A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02829" y="4287142"/>
                <a:ext cx="2642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55A5F31-978D-E3D2-5E91-6D0C6BB61492}"/>
                  </a:ext>
                </a:extLst>
              </p14:cNvPr>
              <p14:cNvContentPartPr/>
              <p14:nvPr/>
            </p14:nvContentPartPr>
            <p14:xfrm>
              <a:off x="4089829" y="6210262"/>
              <a:ext cx="802440" cy="354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55A5F31-978D-E3D2-5E91-6D0C6BB6149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1189" y="6201262"/>
                <a:ext cx="82008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4F8FE71-3FA0-9AEB-4777-05B92010F3D1}"/>
              </a:ext>
            </a:extLst>
          </p:cNvPr>
          <p:cNvGrpSpPr/>
          <p:nvPr/>
        </p:nvGrpSpPr>
        <p:grpSpPr>
          <a:xfrm>
            <a:off x="6817189" y="3340702"/>
            <a:ext cx="223920" cy="1868760"/>
            <a:chOff x="6817189" y="3340702"/>
            <a:chExt cx="223920" cy="18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1D38C6-F2B8-FC23-7578-DB8548BC0857}"/>
                    </a:ext>
                  </a:extLst>
                </p14:cNvPr>
                <p14:cNvContentPartPr/>
                <p14:nvPr/>
              </p14:nvContentPartPr>
              <p14:xfrm>
                <a:off x="6851749" y="3593062"/>
                <a:ext cx="106200" cy="1616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1D38C6-F2B8-FC23-7578-DB8548BC08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42749" y="3584422"/>
                  <a:ext cx="123840" cy="16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2389FC-B688-2384-07DD-8903A9B85DF9}"/>
                    </a:ext>
                  </a:extLst>
                </p14:cNvPr>
                <p14:cNvContentPartPr/>
                <p14:nvPr/>
              </p14:nvContentPartPr>
              <p14:xfrm>
                <a:off x="6817189" y="3340702"/>
                <a:ext cx="223920" cy="304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2389FC-B688-2384-07DD-8903A9B85D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08189" y="3332062"/>
                  <a:ext cx="24156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EEB1485-7D8F-84D6-B0D4-A1D01311ADFC}"/>
                  </a:ext>
                </a:extLst>
              </p14:cNvPr>
              <p14:cNvContentPartPr/>
              <p14:nvPr/>
            </p14:nvContentPartPr>
            <p14:xfrm>
              <a:off x="4090909" y="6184342"/>
              <a:ext cx="890280" cy="332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EEB1485-7D8F-84D6-B0D4-A1D01311AD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82269" y="6175342"/>
                <a:ext cx="907920" cy="3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5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C9918-CF42-2196-CD1A-D447B33FC99E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relation</a:t>
            </a:r>
            <a:r>
              <a:rPr lang="de-DE" sz="2400" dirty="0"/>
              <a:t> 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4DEF59-99BE-5F6F-8574-514AFBD8C43D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2158A7-40CA-EF0E-1941-CA3AF1906E19}"/>
                  </a:ext>
                </a:extLst>
              </p14:cNvPr>
              <p14:cNvContentPartPr/>
              <p14:nvPr/>
            </p14:nvContentPartPr>
            <p14:xfrm>
              <a:off x="4776709" y="1227502"/>
              <a:ext cx="3889800" cy="138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2158A7-40CA-EF0E-1941-CA3AF1906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069" y="1218502"/>
                <a:ext cx="3907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BD615C-351A-1A67-FCCF-5049E1274947}"/>
                  </a:ext>
                </a:extLst>
              </p14:cNvPr>
              <p14:cNvContentPartPr/>
              <p14:nvPr/>
            </p14:nvContentPartPr>
            <p14:xfrm>
              <a:off x="509629" y="1650502"/>
              <a:ext cx="1652400" cy="22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BD615C-351A-1A67-FCCF-5049E12749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989" y="1641502"/>
                <a:ext cx="1670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91AF341-C9AF-DA2A-2AB2-A42BE0F47EB1}"/>
                  </a:ext>
                </a:extLst>
              </p14:cNvPr>
              <p14:cNvContentPartPr/>
              <p14:nvPr/>
            </p14:nvContentPartPr>
            <p14:xfrm>
              <a:off x="438349" y="2724382"/>
              <a:ext cx="2586240" cy="94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91AF341-C9AF-DA2A-2AB2-A42BE0F47E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349" y="2715742"/>
                <a:ext cx="2603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B59236C-C0EC-7021-C50A-00D1C1AB5AAA}"/>
                  </a:ext>
                </a:extLst>
              </p14:cNvPr>
              <p14:cNvContentPartPr/>
              <p14:nvPr/>
            </p14:nvContentPartPr>
            <p14:xfrm>
              <a:off x="3609589" y="2290582"/>
              <a:ext cx="2384640" cy="75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B59236C-C0EC-7021-C50A-00D1C1AB5A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0949" y="2281582"/>
                <a:ext cx="240228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37BE17E-B0D0-AC54-3974-9E1FE28D5328}"/>
              </a:ext>
            </a:extLst>
          </p:cNvPr>
          <p:cNvGrpSpPr/>
          <p:nvPr/>
        </p:nvGrpSpPr>
        <p:grpSpPr>
          <a:xfrm>
            <a:off x="452389" y="2241262"/>
            <a:ext cx="3258720" cy="558000"/>
            <a:chOff x="452389" y="2241262"/>
            <a:chExt cx="325872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7421815-25AF-9978-E5CF-8EBE20E26B9A}"/>
                    </a:ext>
                  </a:extLst>
                </p14:cNvPr>
                <p14:cNvContentPartPr/>
                <p14:nvPr/>
              </p14:nvContentPartPr>
              <p14:xfrm>
                <a:off x="452389" y="2642662"/>
                <a:ext cx="1886760" cy="70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7421815-25AF-9978-E5CF-8EBE20E26B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3389" y="2634022"/>
                  <a:ext cx="1904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C8321EB-DBE5-BB89-4360-6A41D2D413BA}"/>
                    </a:ext>
                  </a:extLst>
                </p14:cNvPr>
                <p14:cNvContentPartPr/>
                <p14:nvPr/>
              </p14:nvContentPartPr>
              <p14:xfrm>
                <a:off x="3131149" y="2241262"/>
                <a:ext cx="579960" cy="558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C8321EB-DBE5-BB89-4360-6A41D2D413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2509" y="2232262"/>
                  <a:ext cx="597600" cy="57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9D4BAB7-9809-03F9-A9E8-DDD5708AC8D4}"/>
                  </a:ext>
                </a:extLst>
              </p14:cNvPr>
              <p14:cNvContentPartPr/>
              <p14:nvPr/>
            </p14:nvContentPartPr>
            <p14:xfrm>
              <a:off x="380749" y="3404422"/>
              <a:ext cx="643680" cy="22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9D4BAB7-9809-03F9-A9E8-DDD5708AC8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749" y="3395422"/>
                <a:ext cx="66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930065A-E342-AD5A-0859-E98DD3330EE5}"/>
                  </a:ext>
                </a:extLst>
              </p14:cNvPr>
              <p14:cNvContentPartPr/>
              <p14:nvPr/>
            </p14:nvContentPartPr>
            <p14:xfrm>
              <a:off x="2714269" y="3408022"/>
              <a:ext cx="1676520" cy="140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930065A-E342-AD5A-0859-E98DD3330E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5269" y="3399022"/>
                <a:ext cx="1694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11305CB-3CD8-F514-720D-84C11A4A74FE}"/>
                  </a:ext>
                </a:extLst>
              </p14:cNvPr>
              <p14:cNvContentPartPr/>
              <p14:nvPr/>
            </p14:nvContentPartPr>
            <p14:xfrm>
              <a:off x="759469" y="4150702"/>
              <a:ext cx="1804320" cy="61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11305CB-3CD8-F514-720D-84C11A4A74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0469" y="4141702"/>
                <a:ext cx="1821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6EBBD75-B14D-D6D6-17B0-77BDD117EB6E}"/>
                  </a:ext>
                </a:extLst>
              </p14:cNvPr>
              <p14:cNvContentPartPr/>
              <p14:nvPr/>
            </p14:nvContentPartPr>
            <p14:xfrm>
              <a:off x="3893629" y="4187422"/>
              <a:ext cx="1721880" cy="111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6EBBD75-B14D-D6D6-17B0-77BDD117EB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4629" y="4178782"/>
                <a:ext cx="173952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0EDA313-EDCF-9B63-559F-9AE70A551630}"/>
              </a:ext>
            </a:extLst>
          </p:cNvPr>
          <p:cNvGrpSpPr/>
          <p:nvPr/>
        </p:nvGrpSpPr>
        <p:grpSpPr>
          <a:xfrm>
            <a:off x="2403229" y="4858462"/>
            <a:ext cx="5781600" cy="122400"/>
            <a:chOff x="2403229" y="4858462"/>
            <a:chExt cx="578160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B5D13FE-D7D4-5BDC-EE8C-A648FA9CE288}"/>
                    </a:ext>
                  </a:extLst>
                </p14:cNvPr>
                <p14:cNvContentPartPr/>
                <p14:nvPr/>
              </p14:nvContentPartPr>
              <p14:xfrm>
                <a:off x="2403229" y="4858462"/>
                <a:ext cx="1547640" cy="68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B5D13FE-D7D4-5BDC-EE8C-A648FA9CE2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4229" y="4849822"/>
                  <a:ext cx="1565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191C23-2E36-EBCB-2C22-AA96D060482D}"/>
                    </a:ext>
                  </a:extLst>
                </p14:cNvPr>
                <p14:cNvContentPartPr/>
                <p14:nvPr/>
              </p14:nvContentPartPr>
              <p14:xfrm>
                <a:off x="4621549" y="4908502"/>
                <a:ext cx="3563280" cy="72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191C23-2E36-EBCB-2C22-AA96D06048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12909" y="4899502"/>
                  <a:ext cx="358092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C8629DD-2988-D7B8-DED7-2B8ECF8D9D63}"/>
                  </a:ext>
                </a:extLst>
              </p14:cNvPr>
              <p14:cNvContentPartPr/>
              <p14:nvPr/>
            </p14:nvContentPartPr>
            <p14:xfrm>
              <a:off x="6087109" y="703342"/>
              <a:ext cx="2821680" cy="859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C8629DD-2988-D7B8-DED7-2B8ECF8D9D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8469" y="694342"/>
                <a:ext cx="283932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715BA88-AB53-2CA7-38DE-4EDCF224BF0E}"/>
                  </a:ext>
                </a:extLst>
              </p14:cNvPr>
              <p14:cNvContentPartPr/>
              <p14:nvPr/>
            </p14:nvContentPartPr>
            <p14:xfrm>
              <a:off x="1451389" y="5955382"/>
              <a:ext cx="1694880" cy="536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715BA88-AB53-2CA7-38DE-4EDCF224BF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2389" y="5946382"/>
                <a:ext cx="1712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27AD72B-3E1E-978C-DA98-D1A055E1B054}"/>
                  </a:ext>
                </a:extLst>
              </p14:cNvPr>
              <p14:cNvContentPartPr/>
              <p14:nvPr/>
            </p14:nvContentPartPr>
            <p14:xfrm>
              <a:off x="6602629" y="5989582"/>
              <a:ext cx="1572120" cy="475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27AD72B-3E1E-978C-DA98-D1A055E1B0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93629" y="5980582"/>
                <a:ext cx="1589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48BBB97-D37B-34D4-0027-FF3F4BE172BB}"/>
                  </a:ext>
                </a:extLst>
              </p14:cNvPr>
              <p14:cNvContentPartPr/>
              <p14:nvPr/>
            </p14:nvContentPartPr>
            <p14:xfrm>
              <a:off x="7076029" y="5579182"/>
              <a:ext cx="243720" cy="490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48BBB97-D37B-34D4-0027-FF3F4BE172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67389" y="5570542"/>
                <a:ext cx="2613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EA5EE1-5FD8-41CD-5FAF-86C46DBE0BE7}"/>
                  </a:ext>
                </a:extLst>
              </p14:cNvPr>
              <p14:cNvContentPartPr/>
              <p14:nvPr/>
            </p14:nvContentPartPr>
            <p14:xfrm>
              <a:off x="7559509" y="5552182"/>
              <a:ext cx="216000" cy="465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EA5EE1-5FD8-41CD-5FAF-86C46DBE0B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50509" y="5543542"/>
                <a:ext cx="23364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0CBA9BA-4F8A-4662-C800-8D9EDE544A8E}"/>
                  </a:ext>
                </a:extLst>
              </p14:cNvPr>
              <p14:cNvContentPartPr/>
              <p14:nvPr/>
            </p14:nvContentPartPr>
            <p14:xfrm>
              <a:off x="7249909" y="4092742"/>
              <a:ext cx="739800" cy="1420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0CBA9BA-4F8A-4662-C800-8D9EDE544A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41269" y="4084102"/>
                <a:ext cx="757440" cy="14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4403AAD-9714-564A-CEF7-7336301A8EC7}"/>
                  </a:ext>
                </a:extLst>
              </p14:cNvPr>
              <p14:cNvContentPartPr/>
              <p14:nvPr/>
            </p14:nvContentPartPr>
            <p14:xfrm>
              <a:off x="7215709" y="5110822"/>
              <a:ext cx="379440" cy="452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4403AAD-9714-564A-CEF7-7336301A8EC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06709" y="5102182"/>
                <a:ext cx="3970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7FAF063-B7B8-9205-D0E3-7DE835B931EA}"/>
                  </a:ext>
                </a:extLst>
              </p14:cNvPr>
              <p14:cNvContentPartPr/>
              <p14:nvPr/>
            </p14:nvContentPartPr>
            <p14:xfrm>
              <a:off x="7766149" y="3819502"/>
              <a:ext cx="1132200" cy="17020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7FAF063-B7B8-9205-D0E3-7DE835B931E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57149" y="3810862"/>
                <a:ext cx="1149840" cy="17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0396F70-1374-0B09-1B63-594112C45306}"/>
                  </a:ext>
                </a:extLst>
              </p14:cNvPr>
              <p14:cNvContentPartPr/>
              <p14:nvPr/>
            </p14:nvContentPartPr>
            <p14:xfrm>
              <a:off x="7680829" y="5223502"/>
              <a:ext cx="297360" cy="472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0396F70-1374-0B09-1B63-594112C4530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71829" y="5214862"/>
                <a:ext cx="315000" cy="4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F845BB19-E71D-CDBB-854D-27101F702781}"/>
              </a:ext>
            </a:extLst>
          </p:cNvPr>
          <p:cNvGrpSpPr/>
          <p:nvPr/>
        </p:nvGrpSpPr>
        <p:grpSpPr>
          <a:xfrm>
            <a:off x="7740589" y="660142"/>
            <a:ext cx="3767760" cy="3161880"/>
            <a:chOff x="7740589" y="660142"/>
            <a:chExt cx="3767760" cy="31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6B99DC0-CB99-4AEB-F606-3E7259F4645E}"/>
                    </a:ext>
                  </a:extLst>
                </p14:cNvPr>
                <p14:cNvContentPartPr/>
                <p14:nvPr/>
              </p14:nvContentPartPr>
              <p14:xfrm>
                <a:off x="8121109" y="3497302"/>
                <a:ext cx="109800" cy="324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6B99DC0-CB99-4AEB-F606-3E7259F464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12109" y="3488302"/>
                  <a:ext cx="127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357232-16BC-FFA4-DCFD-84A1CC1B12AD}"/>
                    </a:ext>
                  </a:extLst>
                </p14:cNvPr>
                <p14:cNvContentPartPr/>
                <p14:nvPr/>
              </p14:nvContentPartPr>
              <p14:xfrm>
                <a:off x="8301829" y="3385342"/>
                <a:ext cx="165240" cy="219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357232-16BC-FFA4-DCFD-84A1CC1B12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93189" y="3376342"/>
                  <a:ext cx="182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9AF3F2F-09A0-A14A-1985-5FB21F3364B9}"/>
                    </a:ext>
                  </a:extLst>
                </p14:cNvPr>
                <p14:cNvContentPartPr/>
                <p14:nvPr/>
              </p14:nvContentPartPr>
              <p14:xfrm>
                <a:off x="8439349" y="3090142"/>
                <a:ext cx="202320" cy="359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9AF3F2F-09A0-A14A-1985-5FB21F3364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30349" y="3081142"/>
                  <a:ext cx="219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10CC5B2-7360-0EEC-2710-A64C1DA6B2ED}"/>
                    </a:ext>
                  </a:extLst>
                </p14:cNvPr>
                <p14:cNvContentPartPr/>
                <p14:nvPr/>
              </p14:nvContentPartPr>
              <p14:xfrm>
                <a:off x="7740589" y="3031102"/>
                <a:ext cx="129240" cy="366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10CC5B2-7360-0EEC-2710-A64C1DA6B2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31589" y="3022462"/>
                  <a:ext cx="146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FB227C6-D277-83EA-A89E-AA79DEEDE565}"/>
                    </a:ext>
                  </a:extLst>
                </p14:cNvPr>
                <p14:cNvContentPartPr/>
                <p14:nvPr/>
              </p14:nvContentPartPr>
              <p14:xfrm>
                <a:off x="7898629" y="2848582"/>
                <a:ext cx="336600" cy="267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FB227C6-D277-83EA-A89E-AA79DEEDE5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89629" y="2839942"/>
                  <a:ext cx="354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F06405B-AE7F-D4F9-0C06-6998A80F733B}"/>
                    </a:ext>
                  </a:extLst>
                </p14:cNvPr>
                <p14:cNvContentPartPr/>
                <p14:nvPr/>
              </p14:nvContentPartPr>
              <p14:xfrm>
                <a:off x="8200309" y="2596222"/>
                <a:ext cx="132480" cy="238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F06405B-AE7F-D4F9-0C06-6998A80F73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91669" y="2587582"/>
                  <a:ext cx="150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F109A2-C042-F87F-B0D1-FA39F3C16043}"/>
                    </a:ext>
                  </a:extLst>
                </p14:cNvPr>
                <p14:cNvContentPartPr/>
                <p14:nvPr/>
              </p14:nvContentPartPr>
              <p14:xfrm>
                <a:off x="7995109" y="2592622"/>
                <a:ext cx="13680" cy="18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F109A2-C042-F87F-B0D1-FA39F3C160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86109" y="2583982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96C799F-AEE9-FACA-2A72-002A801FB1B5}"/>
                    </a:ext>
                  </a:extLst>
                </p14:cNvPr>
                <p14:cNvContentPartPr/>
                <p14:nvPr/>
              </p14:nvContentPartPr>
              <p14:xfrm>
                <a:off x="8472109" y="2516662"/>
                <a:ext cx="241200" cy="143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96C799F-AEE9-FACA-2A72-002A801FB1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63109" y="2508022"/>
                  <a:ext cx="258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238A6CA-D98D-AC1C-147B-9879BABFB05F}"/>
                    </a:ext>
                  </a:extLst>
                </p14:cNvPr>
                <p14:cNvContentPartPr/>
                <p14:nvPr/>
              </p14:nvContentPartPr>
              <p14:xfrm>
                <a:off x="8802949" y="2114542"/>
                <a:ext cx="300600" cy="304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238A6CA-D98D-AC1C-147B-9879BABFB0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94309" y="2105542"/>
                  <a:ext cx="318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D16579-5260-71B3-F58A-2252698908E0}"/>
                    </a:ext>
                  </a:extLst>
                </p14:cNvPr>
                <p14:cNvContentPartPr/>
                <p14:nvPr/>
              </p14:nvContentPartPr>
              <p14:xfrm>
                <a:off x="9163669" y="1842022"/>
                <a:ext cx="344160" cy="255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D16579-5260-71B3-F58A-2252698908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55029" y="1833022"/>
                  <a:ext cx="361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71834C3-EB82-A410-7C12-F180226A7765}"/>
                    </a:ext>
                  </a:extLst>
                </p14:cNvPr>
                <p14:cNvContentPartPr/>
                <p14:nvPr/>
              </p14:nvContentPartPr>
              <p14:xfrm>
                <a:off x="9455989" y="1624942"/>
                <a:ext cx="253080" cy="192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71834C3-EB82-A410-7C12-F180226A77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46989" y="1615942"/>
                  <a:ext cx="270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FB5D285-EC96-FA54-3485-3E88B4EC575E}"/>
                    </a:ext>
                  </a:extLst>
                </p14:cNvPr>
                <p14:cNvContentPartPr/>
                <p14:nvPr/>
              </p14:nvContentPartPr>
              <p14:xfrm>
                <a:off x="9615829" y="1503622"/>
                <a:ext cx="193680" cy="135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FB5D285-EC96-FA54-3485-3E88B4EC57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06829" y="1494622"/>
                  <a:ext cx="211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B9E84EC-10F9-C722-A526-4E0D8AB9823F}"/>
                    </a:ext>
                  </a:extLst>
                </p14:cNvPr>
                <p14:cNvContentPartPr/>
                <p14:nvPr/>
              </p14:nvContentPartPr>
              <p14:xfrm>
                <a:off x="9823909" y="1169542"/>
                <a:ext cx="237600" cy="392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B9E84EC-10F9-C722-A526-4E0D8AB982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4909" y="1160542"/>
                  <a:ext cx="2552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A31FA4B-033D-ED9B-02A7-E5D3FAF746AC}"/>
                    </a:ext>
                  </a:extLst>
                </p14:cNvPr>
                <p14:cNvContentPartPr/>
                <p14:nvPr/>
              </p14:nvContentPartPr>
              <p14:xfrm>
                <a:off x="10208029" y="1003942"/>
                <a:ext cx="171360" cy="207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A31FA4B-033D-ED9B-02A7-E5D3FAF746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99029" y="995302"/>
                  <a:ext cx="189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3B4C209-F509-EBEE-1F37-233F8FBE2913}"/>
                    </a:ext>
                  </a:extLst>
                </p14:cNvPr>
                <p14:cNvContentPartPr/>
                <p14:nvPr/>
              </p14:nvContentPartPr>
              <p14:xfrm>
                <a:off x="10325749" y="876502"/>
                <a:ext cx="133920" cy="254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3B4C209-F509-EBEE-1F37-233F8FBE29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17109" y="867862"/>
                  <a:ext cx="151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698AB1E-DD0E-6C41-4ED7-355BCA0E8E3B}"/>
                    </a:ext>
                  </a:extLst>
                </p14:cNvPr>
                <p14:cNvContentPartPr/>
                <p14:nvPr/>
              </p14:nvContentPartPr>
              <p14:xfrm>
                <a:off x="10474789" y="759142"/>
                <a:ext cx="169560" cy="218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698AB1E-DD0E-6C41-4ED7-355BCA0E8E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66149" y="750502"/>
                  <a:ext cx="187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8A00998-0570-DF65-ADD6-51F97BE23E92}"/>
                    </a:ext>
                  </a:extLst>
                </p14:cNvPr>
                <p14:cNvContentPartPr/>
                <p14:nvPr/>
              </p14:nvContentPartPr>
              <p14:xfrm>
                <a:off x="10613749" y="660142"/>
                <a:ext cx="192240" cy="333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8A00998-0570-DF65-ADD6-51F97BE23E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04749" y="651142"/>
                  <a:ext cx="209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FA1110-A60B-A762-40D1-201FCB63D5EB}"/>
                    </a:ext>
                  </a:extLst>
                </p14:cNvPr>
                <p14:cNvContentPartPr/>
                <p14:nvPr/>
              </p14:nvContentPartPr>
              <p14:xfrm>
                <a:off x="9082669" y="3374902"/>
                <a:ext cx="204840" cy="240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FA1110-A60B-A762-40D1-201FCB63D5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74029" y="3366262"/>
                  <a:ext cx="222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92155AF-7B53-0741-6006-0A5EB681A9CC}"/>
                    </a:ext>
                  </a:extLst>
                </p14:cNvPr>
                <p14:cNvContentPartPr/>
                <p14:nvPr/>
              </p14:nvContentPartPr>
              <p14:xfrm>
                <a:off x="9254749" y="3104182"/>
                <a:ext cx="171360" cy="302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92155AF-7B53-0741-6006-0A5EB681A9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46109" y="3095182"/>
                  <a:ext cx="189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BBCEFA-9BD9-DB17-D22C-281B19FF4AE8}"/>
                    </a:ext>
                  </a:extLst>
                </p14:cNvPr>
                <p14:cNvContentPartPr/>
                <p14:nvPr/>
              </p14:nvContentPartPr>
              <p14:xfrm>
                <a:off x="9400549" y="3114982"/>
                <a:ext cx="133560" cy="188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1BBCEFA-9BD9-DB17-D22C-281B19FF4A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91549" y="3106342"/>
                  <a:ext cx="151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8B9AD4-EC35-6F64-420B-F89427999672}"/>
                    </a:ext>
                  </a:extLst>
                </p14:cNvPr>
                <p14:cNvContentPartPr/>
                <p14:nvPr/>
              </p14:nvContentPartPr>
              <p14:xfrm>
                <a:off x="9544909" y="2990782"/>
                <a:ext cx="177120" cy="329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8B9AD4-EC35-6F64-420B-F894279996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36269" y="2981782"/>
                  <a:ext cx="194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BB7940-8DB8-48FA-CEA1-11D43E68D321}"/>
                    </a:ext>
                  </a:extLst>
                </p14:cNvPr>
                <p14:cNvContentPartPr/>
                <p14:nvPr/>
              </p14:nvContentPartPr>
              <p14:xfrm>
                <a:off x="9748669" y="2710702"/>
                <a:ext cx="207360" cy="292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BB7940-8DB8-48FA-CEA1-11D43E68D3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40029" y="2701702"/>
                  <a:ext cx="225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F80BA9F-0324-4E3B-AC82-B96D5C28B909}"/>
                    </a:ext>
                  </a:extLst>
                </p14:cNvPr>
                <p14:cNvContentPartPr/>
                <p14:nvPr/>
              </p14:nvContentPartPr>
              <p14:xfrm>
                <a:off x="10075909" y="2254582"/>
                <a:ext cx="203400" cy="461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F80BA9F-0324-4E3B-AC82-B96D5C28B9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66909" y="2245942"/>
                  <a:ext cx="2210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2C0E344-B425-544B-56CF-4435B4BAB3BF}"/>
                    </a:ext>
                  </a:extLst>
                </p14:cNvPr>
                <p14:cNvContentPartPr/>
                <p14:nvPr/>
              </p14:nvContentPartPr>
              <p14:xfrm>
                <a:off x="10420069" y="2034982"/>
                <a:ext cx="322200" cy="348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2C0E344-B425-544B-56CF-4435B4BAB3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11429" y="2025982"/>
                  <a:ext cx="339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953C430-19A5-AE5E-43A1-C4BD1FC1AA15}"/>
                    </a:ext>
                  </a:extLst>
                </p14:cNvPr>
                <p14:cNvContentPartPr/>
                <p14:nvPr/>
              </p14:nvContentPartPr>
              <p14:xfrm>
                <a:off x="10820029" y="1624222"/>
                <a:ext cx="405360" cy="314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953C430-19A5-AE5E-43A1-C4BD1FC1AA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11389" y="1615582"/>
                  <a:ext cx="4230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9EADF70-02EB-0874-4744-C24B691D14F2}"/>
                    </a:ext>
                  </a:extLst>
                </p14:cNvPr>
                <p14:cNvContentPartPr/>
                <p14:nvPr/>
              </p14:nvContentPartPr>
              <p14:xfrm>
                <a:off x="11059069" y="1478782"/>
                <a:ext cx="12600" cy="27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9EADF70-02EB-0874-4744-C24B691D14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50069" y="1470142"/>
                  <a:ext cx="30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4B95758-E9C9-9898-6C4F-6FEF04610EE7}"/>
                    </a:ext>
                  </a:extLst>
                </p14:cNvPr>
                <p14:cNvContentPartPr/>
                <p14:nvPr/>
              </p14:nvContentPartPr>
              <p14:xfrm>
                <a:off x="11287309" y="1407862"/>
                <a:ext cx="221040" cy="253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4B95758-E9C9-9898-6C4F-6FEF04610E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78669" y="1398862"/>
                  <a:ext cx="2386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EC7F4F18-E73A-4C59-81C0-280B0635802D}"/>
              </a:ext>
            </a:extLst>
          </p:cNvPr>
          <p:cNvGrpSpPr/>
          <p:nvPr/>
        </p:nvGrpSpPr>
        <p:grpSpPr>
          <a:xfrm>
            <a:off x="2753149" y="5520862"/>
            <a:ext cx="279360" cy="505800"/>
            <a:chOff x="2753149" y="5520862"/>
            <a:chExt cx="27936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28E6EF1-C165-9479-9629-A4631DD00F6A}"/>
                    </a:ext>
                  </a:extLst>
                </p14:cNvPr>
                <p14:cNvContentPartPr/>
                <p14:nvPr/>
              </p14:nvContentPartPr>
              <p14:xfrm>
                <a:off x="2753149" y="5520862"/>
                <a:ext cx="167760" cy="48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28E6EF1-C165-9479-9629-A4631DD00F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44149" y="5511862"/>
                  <a:ext cx="185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9919AC1-3862-25BA-B52A-1F78660B0934}"/>
                    </a:ext>
                  </a:extLst>
                </p14:cNvPr>
                <p14:cNvContentPartPr/>
                <p14:nvPr/>
              </p14:nvContentPartPr>
              <p14:xfrm>
                <a:off x="2986429" y="6004702"/>
                <a:ext cx="25560" cy="21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9919AC1-3862-25BA-B52A-1F78660B09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77429" y="5996062"/>
                  <a:ext cx="4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36B0FB-8FE7-DCE7-82BE-775AED43F454}"/>
                    </a:ext>
                  </a:extLst>
                </p14:cNvPr>
                <p14:cNvContentPartPr/>
                <p14:nvPr/>
              </p14:nvContentPartPr>
              <p14:xfrm>
                <a:off x="2877709" y="5615542"/>
                <a:ext cx="154800" cy="331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36B0FB-8FE7-DCE7-82BE-775AED43F4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69069" y="5606542"/>
                  <a:ext cx="17244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111AA51-E8C3-760C-EB4F-1262E0D8D30B}"/>
                  </a:ext>
                </a:extLst>
              </p14:cNvPr>
              <p14:cNvContentPartPr/>
              <p14:nvPr/>
            </p14:nvContentPartPr>
            <p14:xfrm>
              <a:off x="938749" y="5546062"/>
              <a:ext cx="239040" cy="474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111AA51-E8C3-760C-EB4F-1262E0D8D30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0109" y="5537062"/>
                <a:ext cx="256680" cy="4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01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0AB22-EB72-30D1-42A5-2C2188F43387}"/>
              </a:ext>
            </a:extLst>
          </p:cNvPr>
          <p:cNvSpPr txBox="1"/>
          <p:nvPr/>
        </p:nvSpPr>
        <p:spPr>
          <a:xfrm>
            <a:off x="179512" y="44623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9D41C-0135-37D7-BD3C-8ED312DCE9E9}"/>
              </a:ext>
            </a:extLst>
          </p:cNvPr>
          <p:cNvSpPr txBox="1"/>
          <p:nvPr/>
        </p:nvSpPr>
        <p:spPr>
          <a:xfrm>
            <a:off x="539552" y="6095037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EC81FA-8005-E31B-D239-68935F6B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650" y="906463"/>
            <a:ext cx="6254750" cy="522446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41EA29F-BE14-32D8-9F39-88F8C759A000}"/>
              </a:ext>
            </a:extLst>
          </p:cNvPr>
          <p:cNvGrpSpPr/>
          <p:nvPr/>
        </p:nvGrpSpPr>
        <p:grpSpPr>
          <a:xfrm>
            <a:off x="4988389" y="713062"/>
            <a:ext cx="448920" cy="558360"/>
            <a:chOff x="4988389" y="713062"/>
            <a:chExt cx="44892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F228A19-752B-200E-0C4F-13191DE6847E}"/>
                    </a:ext>
                  </a:extLst>
                </p14:cNvPr>
                <p14:cNvContentPartPr/>
                <p14:nvPr/>
              </p14:nvContentPartPr>
              <p14:xfrm>
                <a:off x="5015029" y="713062"/>
                <a:ext cx="422280" cy="546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F228A19-752B-200E-0C4F-13191DE684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06389" y="704062"/>
                  <a:ext cx="4399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E0D3BF5-96E8-10DD-4FCB-965E576F81B1}"/>
                    </a:ext>
                  </a:extLst>
                </p14:cNvPr>
                <p14:cNvContentPartPr/>
                <p14:nvPr/>
              </p14:nvContentPartPr>
              <p14:xfrm>
                <a:off x="4988389" y="885862"/>
                <a:ext cx="231840" cy="385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E0D3BF5-96E8-10DD-4FCB-965E576F81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9749" y="877222"/>
                  <a:ext cx="24948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7989026-E134-1720-58C1-0D5A3C4AA4D1}"/>
              </a:ext>
            </a:extLst>
          </p:cNvPr>
          <p:cNvGrpSpPr/>
          <p:nvPr/>
        </p:nvGrpSpPr>
        <p:grpSpPr>
          <a:xfrm>
            <a:off x="7325509" y="5846302"/>
            <a:ext cx="186120" cy="195840"/>
            <a:chOff x="7325509" y="5846302"/>
            <a:chExt cx="1861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2F31ED7-081F-8F13-13D2-09B139DCB67D}"/>
                    </a:ext>
                  </a:extLst>
                </p14:cNvPr>
                <p14:cNvContentPartPr/>
                <p14:nvPr/>
              </p14:nvContentPartPr>
              <p14:xfrm>
                <a:off x="7351069" y="5861782"/>
                <a:ext cx="149760" cy="180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2F31ED7-081F-8F13-13D2-09B139DCB6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429" y="5853142"/>
                  <a:ext cx="16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46969F-F1B0-8979-9C52-00267B619D8E}"/>
                    </a:ext>
                  </a:extLst>
                </p14:cNvPr>
                <p14:cNvContentPartPr/>
                <p14:nvPr/>
              </p14:nvContentPartPr>
              <p14:xfrm>
                <a:off x="7325509" y="5846302"/>
                <a:ext cx="186120" cy="180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46969F-F1B0-8979-9C52-00267B619D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6509" y="5837662"/>
                  <a:ext cx="20376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7864E98-E543-2D9D-4DA8-2D698794480E}"/>
                  </a:ext>
                </a:extLst>
              </p14:cNvPr>
              <p14:cNvContentPartPr/>
              <p14:nvPr/>
            </p14:nvContentPartPr>
            <p14:xfrm>
              <a:off x="8268349" y="285022"/>
              <a:ext cx="171000" cy="228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7864E98-E543-2D9D-4DA8-2D69879448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59709" y="276382"/>
                <a:ext cx="188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981031B-4887-C91B-E2B8-2E0A6E1B80B9}"/>
                  </a:ext>
                </a:extLst>
              </p14:cNvPr>
              <p14:cNvContentPartPr/>
              <p14:nvPr/>
            </p14:nvContentPartPr>
            <p14:xfrm>
              <a:off x="8473909" y="268822"/>
              <a:ext cx="196560" cy="223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981031B-4887-C91B-E2B8-2E0A6E1B80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64909" y="260182"/>
                <a:ext cx="214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FFA6BC0-DACB-F025-8299-4DB02CCCA138}"/>
                  </a:ext>
                </a:extLst>
              </p14:cNvPr>
              <p14:cNvContentPartPr/>
              <p14:nvPr/>
            </p14:nvContentPartPr>
            <p14:xfrm>
              <a:off x="8749309" y="400222"/>
              <a:ext cx="89640" cy="97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FFA6BC0-DACB-F025-8299-4DB02CCCA1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40669" y="391222"/>
                <a:ext cx="107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41F6113-E0AC-38BA-322E-C4FA383DC7F9}"/>
                  </a:ext>
                </a:extLst>
              </p14:cNvPr>
              <p14:cNvContentPartPr/>
              <p14:nvPr/>
            </p14:nvContentPartPr>
            <p14:xfrm>
              <a:off x="9105709" y="294742"/>
              <a:ext cx="161280" cy="167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41F6113-E0AC-38BA-322E-C4FA383DC7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96709" y="285742"/>
                <a:ext cx="178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762455D-927B-FF15-8B9B-0993C5EB66EA}"/>
                  </a:ext>
                </a:extLst>
              </p14:cNvPr>
              <p14:cNvContentPartPr/>
              <p14:nvPr/>
            </p14:nvContentPartPr>
            <p14:xfrm>
              <a:off x="9283549" y="348742"/>
              <a:ext cx="175680" cy="118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762455D-927B-FF15-8B9B-0993C5EB66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74909" y="340102"/>
                <a:ext cx="193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74A0FA7-2B0F-CA1F-A841-B3FE5FDBD442}"/>
                  </a:ext>
                </a:extLst>
              </p14:cNvPr>
              <p14:cNvContentPartPr/>
              <p14:nvPr/>
            </p14:nvContentPartPr>
            <p14:xfrm>
              <a:off x="9487669" y="243982"/>
              <a:ext cx="59400" cy="189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74A0FA7-2B0F-CA1F-A841-B3FE5FDBD4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78669" y="235342"/>
                <a:ext cx="77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3E28BEB-1A94-B732-1D68-1F90B71AA44D}"/>
                  </a:ext>
                </a:extLst>
              </p14:cNvPr>
              <p14:cNvContentPartPr/>
              <p14:nvPr/>
            </p14:nvContentPartPr>
            <p14:xfrm>
              <a:off x="9573349" y="332182"/>
              <a:ext cx="110880" cy="110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3E28BEB-1A94-B732-1D68-1F90B71AA4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64349" y="323542"/>
                <a:ext cx="128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AC94D74-A89D-A4A4-BA55-A6FB8FE3CF37}"/>
                  </a:ext>
                </a:extLst>
              </p14:cNvPr>
              <p14:cNvContentPartPr/>
              <p14:nvPr/>
            </p14:nvContentPartPr>
            <p14:xfrm>
              <a:off x="10006789" y="299782"/>
              <a:ext cx="240120" cy="140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AC94D74-A89D-A4A4-BA55-A6FB8FE3CF3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97789" y="291142"/>
                <a:ext cx="2577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5E06430-A2D0-D490-C71A-EDD5E5B394B2}"/>
                  </a:ext>
                </a:extLst>
              </p14:cNvPr>
              <p14:cNvContentPartPr/>
              <p14:nvPr/>
            </p14:nvContentPartPr>
            <p14:xfrm>
              <a:off x="10305589" y="290062"/>
              <a:ext cx="245880" cy="119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5E06430-A2D0-D490-C71A-EDD5E5B394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96949" y="281062"/>
                <a:ext cx="263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7245588-227D-1EF6-B496-1B4BB29C8CAB}"/>
                  </a:ext>
                </a:extLst>
              </p14:cNvPr>
              <p14:cNvContentPartPr/>
              <p14:nvPr/>
            </p14:nvContentPartPr>
            <p14:xfrm>
              <a:off x="10475509" y="314182"/>
              <a:ext cx="184320" cy="120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7245588-227D-1EF6-B496-1B4BB29C8C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66869" y="305182"/>
                <a:ext cx="201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491C21D-2133-FA53-A48C-153524513C20}"/>
                  </a:ext>
                </a:extLst>
              </p14:cNvPr>
              <p14:cNvContentPartPr/>
              <p14:nvPr/>
            </p14:nvContentPartPr>
            <p14:xfrm>
              <a:off x="10663429" y="292942"/>
              <a:ext cx="140400" cy="88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491C21D-2133-FA53-A48C-153524513C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54789" y="284302"/>
                <a:ext cx="158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35A78A3-D95D-30D7-43EF-703A5A4F75E7}"/>
                  </a:ext>
                </a:extLst>
              </p14:cNvPr>
              <p14:cNvContentPartPr/>
              <p14:nvPr/>
            </p14:nvContentPartPr>
            <p14:xfrm>
              <a:off x="10882309" y="272062"/>
              <a:ext cx="98640" cy="1850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35A78A3-D95D-30D7-43EF-703A5A4F75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73669" y="263062"/>
                <a:ext cx="116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A5F3E98-625F-115A-3EBA-5E9838F53662}"/>
                  </a:ext>
                </a:extLst>
              </p14:cNvPr>
              <p14:cNvContentPartPr/>
              <p14:nvPr/>
            </p14:nvContentPartPr>
            <p14:xfrm>
              <a:off x="11204869" y="189262"/>
              <a:ext cx="176400" cy="302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A5F3E98-625F-115A-3EBA-5E9838F5366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195869" y="180262"/>
                <a:ext cx="1940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C122F79-772F-FCF9-1489-26DF0E278D7F}"/>
                  </a:ext>
                </a:extLst>
              </p14:cNvPr>
              <p14:cNvContentPartPr/>
              <p14:nvPr/>
            </p14:nvContentPartPr>
            <p14:xfrm>
              <a:off x="8217949" y="769942"/>
              <a:ext cx="117000" cy="182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C122F79-772F-FCF9-1489-26DF0E278D7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08949" y="760942"/>
                <a:ext cx="1346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EDC4709-3B54-2C9E-0159-DD5460ECAEA7}"/>
                  </a:ext>
                </a:extLst>
              </p14:cNvPr>
              <p14:cNvContentPartPr/>
              <p14:nvPr/>
            </p14:nvContentPartPr>
            <p14:xfrm>
              <a:off x="8213989" y="751222"/>
              <a:ext cx="168120" cy="221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EDC4709-3B54-2C9E-0159-DD5460ECAEA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04989" y="742582"/>
                <a:ext cx="1857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E8DF2FE-5006-EA49-1FDC-16A53BA301E4}"/>
                  </a:ext>
                </a:extLst>
              </p14:cNvPr>
              <p14:cNvContentPartPr/>
              <p14:nvPr/>
            </p14:nvContentPartPr>
            <p14:xfrm>
              <a:off x="8482549" y="781822"/>
              <a:ext cx="140040" cy="192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E8DF2FE-5006-EA49-1FDC-16A53BA301E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73909" y="772822"/>
                <a:ext cx="157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15EADBC-9760-AEA2-C37D-7C3221C10364}"/>
                  </a:ext>
                </a:extLst>
              </p14:cNvPr>
              <p14:cNvContentPartPr/>
              <p14:nvPr/>
            </p14:nvContentPartPr>
            <p14:xfrm>
              <a:off x="8501269" y="816382"/>
              <a:ext cx="58320" cy="122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15EADBC-9760-AEA2-C37D-7C3221C103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2269" y="807382"/>
                <a:ext cx="75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4E02219-17FB-F5E9-68C0-ACA2F8D0C7B6}"/>
                  </a:ext>
                </a:extLst>
              </p14:cNvPr>
              <p14:cNvContentPartPr/>
              <p14:nvPr/>
            </p14:nvContentPartPr>
            <p14:xfrm>
              <a:off x="8829949" y="812062"/>
              <a:ext cx="143640" cy="34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4E02219-17FB-F5E9-68C0-ACA2F8D0C7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20949" y="803422"/>
                <a:ext cx="161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68951FD-7E09-86C4-EEEC-BA14AFF70A22}"/>
                  </a:ext>
                </a:extLst>
              </p14:cNvPr>
              <p14:cNvContentPartPr/>
              <p14:nvPr/>
            </p14:nvContentPartPr>
            <p14:xfrm>
              <a:off x="8834629" y="922942"/>
              <a:ext cx="107640" cy="17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68951FD-7E09-86C4-EEEC-BA14AFF70A2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25629" y="914302"/>
                <a:ext cx="125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5AF0FB7-7018-59FF-33D5-2FA3485D9DDC}"/>
                  </a:ext>
                </a:extLst>
              </p14:cNvPr>
              <p14:cNvContentPartPr/>
              <p14:nvPr/>
            </p14:nvContentPartPr>
            <p14:xfrm>
              <a:off x="9111109" y="764182"/>
              <a:ext cx="173880" cy="153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5AF0FB7-7018-59FF-33D5-2FA3485D9DD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102109" y="755542"/>
                <a:ext cx="191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5FC39B8-3449-30FF-2783-54488634635C}"/>
                  </a:ext>
                </a:extLst>
              </p14:cNvPr>
              <p14:cNvContentPartPr/>
              <p14:nvPr/>
            </p14:nvContentPartPr>
            <p14:xfrm>
              <a:off x="9582349" y="792622"/>
              <a:ext cx="209880" cy="1112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5FC39B8-3449-30FF-2783-54488634635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573349" y="783622"/>
                <a:ext cx="227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A2C8E8A-E16E-B4BD-9BAF-4DA05A2ECAEF}"/>
                  </a:ext>
                </a:extLst>
              </p14:cNvPr>
              <p14:cNvContentPartPr/>
              <p14:nvPr/>
            </p14:nvContentPartPr>
            <p14:xfrm>
              <a:off x="9840829" y="728542"/>
              <a:ext cx="117000" cy="1972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A2C8E8A-E16E-B4BD-9BAF-4DA05A2ECAE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31829" y="719902"/>
                <a:ext cx="1346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7C2B791-87FD-14E0-6342-25D968C43BF9}"/>
                  </a:ext>
                </a:extLst>
              </p14:cNvPr>
              <p14:cNvContentPartPr/>
              <p14:nvPr/>
            </p14:nvContentPartPr>
            <p14:xfrm>
              <a:off x="10218829" y="716662"/>
              <a:ext cx="140760" cy="1681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7C2B791-87FD-14E0-6342-25D968C43BF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10189" y="708022"/>
                <a:ext cx="158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A4A2F36-CA38-76CD-18C8-B474317D7A0A}"/>
                  </a:ext>
                </a:extLst>
              </p14:cNvPr>
              <p14:cNvContentPartPr/>
              <p14:nvPr/>
            </p14:nvContentPartPr>
            <p14:xfrm>
              <a:off x="10225669" y="726382"/>
              <a:ext cx="147240" cy="1958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A4A2F36-CA38-76CD-18C8-B474317D7A0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217029" y="717742"/>
                <a:ext cx="164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BCFA39E-EAAC-7DD3-C1CC-5BB6AB5802D0}"/>
                  </a:ext>
                </a:extLst>
              </p14:cNvPr>
              <p14:cNvContentPartPr/>
              <p14:nvPr/>
            </p14:nvContentPartPr>
            <p14:xfrm>
              <a:off x="10469389" y="781822"/>
              <a:ext cx="190440" cy="1918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BCFA39E-EAAC-7DD3-C1CC-5BB6AB5802D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460389" y="772822"/>
                <a:ext cx="208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B190D21-BF53-162D-EDD0-CCE38E1CAEA1}"/>
                  </a:ext>
                </a:extLst>
              </p14:cNvPr>
              <p14:cNvContentPartPr/>
              <p14:nvPr/>
            </p14:nvContentPartPr>
            <p14:xfrm>
              <a:off x="10824709" y="767782"/>
              <a:ext cx="145800" cy="108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B190D21-BF53-162D-EDD0-CCE38E1CAEA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816069" y="759142"/>
                <a:ext cx="163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EE2932A-59E3-BD16-DFD0-857446A1AED5}"/>
                  </a:ext>
                </a:extLst>
              </p14:cNvPr>
              <p14:cNvContentPartPr/>
              <p14:nvPr/>
            </p14:nvContentPartPr>
            <p14:xfrm>
              <a:off x="10829029" y="837622"/>
              <a:ext cx="151200" cy="44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EE2932A-59E3-BD16-DFD0-857446A1AE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820029" y="828622"/>
                <a:ext cx="168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1E29661-C745-56E9-DAF6-7EF2FD1BAC20}"/>
                  </a:ext>
                </a:extLst>
              </p14:cNvPr>
              <p14:cNvContentPartPr/>
              <p14:nvPr/>
            </p14:nvContentPartPr>
            <p14:xfrm>
              <a:off x="11109109" y="714502"/>
              <a:ext cx="214560" cy="222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1E29661-C745-56E9-DAF6-7EF2FD1BAC2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100109" y="705502"/>
                <a:ext cx="2322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2E04A91-1B02-D8E0-9430-1F50CB892EAA}"/>
                  </a:ext>
                </a:extLst>
              </p14:cNvPr>
              <p14:cNvContentPartPr/>
              <p14:nvPr/>
            </p14:nvContentPartPr>
            <p14:xfrm>
              <a:off x="8213269" y="1127782"/>
              <a:ext cx="51840" cy="2584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2E04A91-1B02-D8E0-9430-1F50CB892EA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04629" y="1118782"/>
                <a:ext cx="694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BBE8B08-16D8-A8B6-B52E-EBD6A91E0ABE}"/>
                  </a:ext>
                </a:extLst>
              </p14:cNvPr>
              <p14:cNvContentPartPr/>
              <p14:nvPr/>
            </p14:nvContentPartPr>
            <p14:xfrm>
              <a:off x="8183389" y="1233262"/>
              <a:ext cx="167040" cy="39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BBE8B08-16D8-A8B6-B52E-EBD6A91E0AB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74749" y="1224262"/>
                <a:ext cx="184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9AC25CA-C6F2-0C82-B9AB-78598511D6F9}"/>
                  </a:ext>
                </a:extLst>
              </p14:cNvPr>
              <p14:cNvContentPartPr/>
              <p14:nvPr/>
            </p14:nvContentPartPr>
            <p14:xfrm>
              <a:off x="8359069" y="1205902"/>
              <a:ext cx="219240" cy="1648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9AC25CA-C6F2-0C82-B9AB-78598511D6F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50069" y="1196902"/>
                <a:ext cx="236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C3585EB-9976-5EA7-D29C-4AA7E0AA0168}"/>
                  </a:ext>
                </a:extLst>
              </p14:cNvPr>
              <p14:cNvContentPartPr/>
              <p14:nvPr/>
            </p14:nvContentPartPr>
            <p14:xfrm>
              <a:off x="8616469" y="1200142"/>
              <a:ext cx="82440" cy="1177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C3585EB-9976-5EA7-D29C-4AA7E0AA016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07469" y="1191502"/>
                <a:ext cx="100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69AF590-D753-D4AA-479E-543192A8AD2F}"/>
                  </a:ext>
                </a:extLst>
              </p14:cNvPr>
              <p14:cNvContentPartPr/>
              <p14:nvPr/>
            </p14:nvContentPartPr>
            <p14:xfrm>
              <a:off x="8833549" y="1123102"/>
              <a:ext cx="90000" cy="2944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69AF590-D753-D4AA-479E-543192A8AD2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24549" y="1114102"/>
                <a:ext cx="1076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8E40A55-75B2-99F5-5297-16B0A2C3DA74}"/>
                  </a:ext>
                </a:extLst>
              </p14:cNvPr>
              <p14:cNvContentPartPr/>
              <p14:nvPr/>
            </p14:nvContentPartPr>
            <p14:xfrm>
              <a:off x="8941189" y="1203382"/>
              <a:ext cx="169920" cy="99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8E40A55-75B2-99F5-5297-16B0A2C3DA7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932189" y="1194382"/>
                <a:ext cx="187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F949D78-8976-C48A-99F0-B2673D2DF80E}"/>
                  </a:ext>
                </a:extLst>
              </p14:cNvPr>
              <p14:cNvContentPartPr/>
              <p14:nvPr/>
            </p14:nvContentPartPr>
            <p14:xfrm>
              <a:off x="9226669" y="1177822"/>
              <a:ext cx="147600" cy="1152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F949D78-8976-C48A-99F0-B2673D2DF8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18029" y="1168822"/>
                <a:ext cx="165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AC7BE2F-059D-573C-3EF2-A1341C31039B}"/>
                  </a:ext>
                </a:extLst>
              </p14:cNvPr>
              <p14:cNvContentPartPr/>
              <p14:nvPr/>
            </p14:nvContentPartPr>
            <p14:xfrm>
              <a:off x="9453469" y="1108342"/>
              <a:ext cx="155520" cy="1328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AC7BE2F-059D-573C-3EF2-A1341C31039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444829" y="1099342"/>
                <a:ext cx="173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29DC3F7-0A23-446A-3858-D35FB52D8334}"/>
                  </a:ext>
                </a:extLst>
              </p14:cNvPr>
              <p14:cNvContentPartPr/>
              <p14:nvPr/>
            </p14:nvContentPartPr>
            <p14:xfrm>
              <a:off x="9798349" y="1102942"/>
              <a:ext cx="237240" cy="1634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29DC3F7-0A23-446A-3858-D35FB52D833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789709" y="1094302"/>
                <a:ext cx="254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89C85BD-DB2D-EE34-E7CC-9F58DF92B350}"/>
                  </a:ext>
                </a:extLst>
              </p14:cNvPr>
              <p14:cNvContentPartPr/>
              <p14:nvPr/>
            </p14:nvContentPartPr>
            <p14:xfrm>
              <a:off x="10043869" y="1177102"/>
              <a:ext cx="171000" cy="878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89C85BD-DB2D-EE34-E7CC-9F58DF92B35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034869" y="1168102"/>
                <a:ext cx="188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614E459-B2AA-9C63-B3D9-79C647FD2A7B}"/>
                  </a:ext>
                </a:extLst>
              </p14:cNvPr>
              <p14:cNvContentPartPr/>
              <p14:nvPr/>
            </p14:nvContentPartPr>
            <p14:xfrm>
              <a:off x="10270669" y="1047862"/>
              <a:ext cx="110160" cy="2527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614E459-B2AA-9C63-B3D9-79C647FD2A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262029" y="1039222"/>
                <a:ext cx="127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C98F24E-5972-DDAA-D2E5-E24B22DBA250}"/>
                  </a:ext>
                </a:extLst>
              </p14:cNvPr>
              <p14:cNvContentPartPr/>
              <p14:nvPr/>
            </p14:nvContentPartPr>
            <p14:xfrm>
              <a:off x="10397389" y="1172422"/>
              <a:ext cx="121320" cy="885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C98F24E-5972-DDAA-D2E5-E24B22DBA25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388749" y="1163422"/>
                <a:ext cx="138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DD78413-8FE6-BC31-86C4-A075344DA9E5}"/>
                  </a:ext>
                </a:extLst>
              </p14:cNvPr>
              <p14:cNvContentPartPr/>
              <p14:nvPr/>
            </p14:nvContentPartPr>
            <p14:xfrm>
              <a:off x="10676389" y="1183582"/>
              <a:ext cx="135000" cy="2239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DD78413-8FE6-BC31-86C4-A075344DA9E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667389" y="1174942"/>
                <a:ext cx="1526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9464B21-DFE2-50D9-92D7-DA725855B294}"/>
                  </a:ext>
                </a:extLst>
              </p14:cNvPr>
              <p14:cNvContentPartPr/>
              <p14:nvPr/>
            </p14:nvContentPartPr>
            <p14:xfrm>
              <a:off x="10823269" y="1197262"/>
              <a:ext cx="128520" cy="87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9464B21-DFE2-50D9-92D7-DA725855B29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814269" y="1188622"/>
                <a:ext cx="146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E1D1A85-4F1E-C6D1-05D9-56ACBFFC6738}"/>
                  </a:ext>
                </a:extLst>
              </p14:cNvPr>
              <p14:cNvContentPartPr/>
              <p14:nvPr/>
            </p14:nvContentPartPr>
            <p14:xfrm>
              <a:off x="10974469" y="1209862"/>
              <a:ext cx="64800" cy="1346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E1D1A85-4F1E-C6D1-05D9-56ACBFFC673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965469" y="1201222"/>
                <a:ext cx="82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23BDA54A-CB8C-6657-3A9C-7E9CD597FE2A}"/>
                  </a:ext>
                </a:extLst>
              </p14:cNvPr>
              <p14:cNvContentPartPr/>
              <p14:nvPr/>
            </p14:nvContentPartPr>
            <p14:xfrm>
              <a:off x="11113069" y="1217782"/>
              <a:ext cx="194760" cy="680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23BDA54A-CB8C-6657-3A9C-7E9CD597FE2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104429" y="1208782"/>
                <a:ext cx="212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D604BF4-388E-2893-9340-DBD01732611F}"/>
                  </a:ext>
                </a:extLst>
              </p14:cNvPr>
              <p14:cNvContentPartPr/>
              <p14:nvPr/>
            </p14:nvContentPartPr>
            <p14:xfrm>
              <a:off x="11304589" y="1094302"/>
              <a:ext cx="66240" cy="191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D604BF4-388E-2893-9340-DBD01732611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295949" y="1085662"/>
                <a:ext cx="83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E480326-5100-54FA-4959-D267EFB96184}"/>
                  </a:ext>
                </a:extLst>
              </p14:cNvPr>
              <p14:cNvContentPartPr/>
              <p14:nvPr/>
            </p14:nvContentPartPr>
            <p14:xfrm>
              <a:off x="11324749" y="1185382"/>
              <a:ext cx="183240" cy="1620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E480326-5100-54FA-4959-D267EFB9618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315749" y="1176742"/>
                <a:ext cx="200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769C3C8-A4A7-A32A-1C11-48C402B31ADA}"/>
                  </a:ext>
                </a:extLst>
              </p14:cNvPr>
              <p14:cNvContentPartPr/>
              <p14:nvPr/>
            </p14:nvContentPartPr>
            <p14:xfrm>
              <a:off x="11103349" y="1082422"/>
              <a:ext cx="25200" cy="327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769C3C8-A4A7-A32A-1C11-48C402B31A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094709" y="1073782"/>
                <a:ext cx="42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AC878C8-89E8-494B-0858-13607F9C15E8}"/>
                  </a:ext>
                </a:extLst>
              </p14:cNvPr>
              <p14:cNvContentPartPr/>
              <p14:nvPr/>
            </p14:nvContentPartPr>
            <p14:xfrm>
              <a:off x="8026069" y="452062"/>
              <a:ext cx="3543840" cy="10900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AC878C8-89E8-494B-0858-13607F9C15E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017069" y="443422"/>
                <a:ext cx="356148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81DBBC4-571C-7154-DB93-004834D1D621}"/>
                  </a:ext>
                </a:extLst>
              </p14:cNvPr>
              <p14:cNvContentPartPr/>
              <p14:nvPr/>
            </p14:nvContentPartPr>
            <p14:xfrm>
              <a:off x="2675749" y="4200022"/>
              <a:ext cx="439920" cy="39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81DBBC4-571C-7154-DB93-004834D1D6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67109" y="4191382"/>
                <a:ext cx="457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7C3411D-F81C-76DA-3A4E-2BD1A4E34549}"/>
                  </a:ext>
                </a:extLst>
              </p14:cNvPr>
              <p14:cNvContentPartPr/>
              <p14:nvPr/>
            </p14:nvContentPartPr>
            <p14:xfrm>
              <a:off x="3097309" y="3730582"/>
              <a:ext cx="35640" cy="476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7C3411D-F81C-76DA-3A4E-2BD1A4E3454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88669" y="3721582"/>
                <a:ext cx="532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B21AC68-CB5A-A014-B1C5-2927959ABE41}"/>
                  </a:ext>
                </a:extLst>
              </p14:cNvPr>
              <p14:cNvContentPartPr/>
              <p14:nvPr/>
            </p14:nvContentPartPr>
            <p14:xfrm>
              <a:off x="2759629" y="4395142"/>
              <a:ext cx="147960" cy="1753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B21AC68-CB5A-A014-B1C5-2927959ABE4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750629" y="4386142"/>
                <a:ext cx="1656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49467E9-B637-8138-26D4-B9ACFFCF6A03}"/>
                  </a:ext>
                </a:extLst>
              </p14:cNvPr>
              <p14:cNvContentPartPr/>
              <p14:nvPr/>
            </p14:nvContentPartPr>
            <p14:xfrm>
              <a:off x="3258229" y="3874222"/>
              <a:ext cx="142560" cy="2091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49467E9-B637-8138-26D4-B9ACFFCF6A0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249589" y="3865222"/>
                <a:ext cx="160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8B9306C-F93E-4B4D-CD8E-F032E38B585D}"/>
                  </a:ext>
                </a:extLst>
              </p14:cNvPr>
              <p14:cNvContentPartPr/>
              <p14:nvPr/>
            </p14:nvContentPartPr>
            <p14:xfrm>
              <a:off x="4552429" y="1917982"/>
              <a:ext cx="345600" cy="489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8B9306C-F93E-4B4D-CD8E-F032E38B585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43789" y="1908982"/>
                <a:ext cx="363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EAF317E-58BB-139B-5A3E-6CFACF4EA380}"/>
                  </a:ext>
                </a:extLst>
              </p14:cNvPr>
              <p14:cNvContentPartPr/>
              <p14:nvPr/>
            </p14:nvContentPartPr>
            <p14:xfrm>
              <a:off x="4904869" y="1506142"/>
              <a:ext cx="36000" cy="4082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EAF317E-58BB-139B-5A3E-6CFACF4EA38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895869" y="1497502"/>
                <a:ext cx="536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24D971C-2403-B435-2E0A-AE3624EC844F}"/>
                  </a:ext>
                </a:extLst>
              </p14:cNvPr>
              <p14:cNvContentPartPr/>
              <p14:nvPr/>
            </p14:nvContentPartPr>
            <p14:xfrm>
              <a:off x="5020789" y="1581742"/>
              <a:ext cx="75960" cy="1440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24D971C-2403-B435-2E0A-AE3624EC844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12149" y="1573102"/>
                <a:ext cx="93600" cy="161640"/>
              </a:xfrm>
              <a:prstGeom prst="rect">
                <a:avLst/>
              </a:prstGeom>
            </p:spPr>
          </p:pic>
        </mc:Fallback>
      </mc:AlternateContent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B16D4A9A-C766-9C60-0A60-393AD6F1569B}"/>
              </a:ext>
            </a:extLst>
          </p:cNvPr>
          <p:cNvCxnSpPr>
            <a:cxnSpLocks/>
          </p:cNvCxnSpPr>
          <p:nvPr/>
        </p:nvCxnSpPr>
        <p:spPr>
          <a:xfrm flipV="1">
            <a:off x="1680491" y="1300582"/>
            <a:ext cx="3334538" cy="405127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48A2B63-99F0-78DF-708A-3755C9C8AAA8}"/>
              </a:ext>
            </a:extLst>
          </p:cNvPr>
          <p:cNvGrpSpPr/>
          <p:nvPr/>
        </p:nvGrpSpPr>
        <p:grpSpPr>
          <a:xfrm>
            <a:off x="682429" y="5315302"/>
            <a:ext cx="717120" cy="404280"/>
            <a:chOff x="682429" y="5315302"/>
            <a:chExt cx="71712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7DF9000-8604-44EF-8B85-003A321D2083}"/>
                    </a:ext>
                  </a:extLst>
                </p14:cNvPr>
                <p14:cNvContentPartPr/>
                <p14:nvPr/>
              </p14:nvContentPartPr>
              <p14:xfrm>
                <a:off x="1274269" y="5315302"/>
                <a:ext cx="125280" cy="404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7DF9000-8604-44EF-8B85-003A321D208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65269" y="5306302"/>
                  <a:ext cx="1429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B73C189-416D-661A-DFD2-3430D0185EC8}"/>
                    </a:ext>
                  </a:extLst>
                </p14:cNvPr>
                <p14:cNvContentPartPr/>
                <p14:nvPr/>
              </p14:nvContentPartPr>
              <p14:xfrm>
                <a:off x="682429" y="5490982"/>
                <a:ext cx="154800" cy="151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B73C189-416D-661A-DFD2-3430D0185E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3789" y="5482342"/>
                  <a:ext cx="17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E78D9D8-6BCF-394D-5D3F-BA818FB27017}"/>
                    </a:ext>
                  </a:extLst>
                </p14:cNvPr>
                <p14:cNvContentPartPr/>
                <p14:nvPr/>
              </p14:nvContentPartPr>
              <p14:xfrm>
                <a:off x="905629" y="5518702"/>
                <a:ext cx="69840" cy="10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E78D9D8-6BCF-394D-5D3F-BA818FB270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6629" y="5510062"/>
                  <a:ext cx="8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564CEC3-ABF6-BA9A-5B81-1E9D8AAC8F25}"/>
                    </a:ext>
                  </a:extLst>
                </p14:cNvPr>
                <p14:cNvContentPartPr/>
                <p14:nvPr/>
              </p14:nvContentPartPr>
              <p14:xfrm>
                <a:off x="870709" y="5548582"/>
                <a:ext cx="137160" cy="33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564CEC3-ABF6-BA9A-5B81-1E9D8AAC8F2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2069" y="5539942"/>
                  <a:ext cx="15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E0D483-F72C-4D56-AE9F-1D0934BC989C}"/>
                    </a:ext>
                  </a:extLst>
                </p14:cNvPr>
                <p14:cNvContentPartPr/>
                <p14:nvPr/>
              </p14:nvContentPartPr>
              <p14:xfrm>
                <a:off x="1067989" y="5401342"/>
                <a:ext cx="112320" cy="177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E0D483-F72C-4D56-AE9F-1D0934BC98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8989" y="5392342"/>
                  <a:ext cx="1299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C8EFD68-8E31-3162-6E3E-C288FA05F39D}"/>
                  </a:ext>
                </a:extLst>
              </p14:cNvPr>
              <p14:cNvContentPartPr/>
              <p14:nvPr/>
            </p14:nvContentPartPr>
            <p14:xfrm>
              <a:off x="8737429" y="1901782"/>
              <a:ext cx="1845000" cy="662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C8EFD68-8E31-3162-6E3E-C288FA05F39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28789" y="1893142"/>
                <a:ext cx="1862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9E86F36-2B08-04B6-1A6F-95015E232D44}"/>
                  </a:ext>
                </a:extLst>
              </p14:cNvPr>
              <p14:cNvContentPartPr/>
              <p14:nvPr/>
            </p14:nvContentPartPr>
            <p14:xfrm>
              <a:off x="2673589" y="4539502"/>
              <a:ext cx="24480" cy="5947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9E86F36-2B08-04B6-1A6F-95015E232D4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64949" y="4530502"/>
                <a:ext cx="4212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30326FC-1C78-FDD6-5E94-7400282B7A89}"/>
                  </a:ext>
                </a:extLst>
              </p14:cNvPr>
              <p14:cNvContentPartPr/>
              <p14:nvPr/>
            </p14:nvContentPartPr>
            <p14:xfrm>
              <a:off x="2628229" y="5493502"/>
              <a:ext cx="67320" cy="1774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30326FC-1C78-FDD6-5E94-7400282B7A8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619589" y="5484502"/>
                <a:ext cx="8496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E4A4FD7-A8F6-DA68-95A2-7F5968B3C389}"/>
              </a:ext>
            </a:extLst>
          </p:cNvPr>
          <p:cNvGrpSpPr/>
          <p:nvPr/>
        </p:nvGrpSpPr>
        <p:grpSpPr>
          <a:xfrm>
            <a:off x="1686109" y="4187422"/>
            <a:ext cx="963720" cy="153000"/>
            <a:chOff x="1686109" y="4187422"/>
            <a:chExt cx="96372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C84B4A4-08AD-557D-A7A8-18B72CDB2915}"/>
                    </a:ext>
                  </a:extLst>
                </p14:cNvPr>
                <p14:cNvContentPartPr/>
                <p14:nvPr/>
              </p14:nvContentPartPr>
              <p14:xfrm>
                <a:off x="2640109" y="4210462"/>
                <a:ext cx="9720" cy="129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C84B4A4-08AD-557D-A7A8-18B72CDB29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31469" y="4201462"/>
                  <a:ext cx="27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9705A24-E27A-EC29-6A97-22CE310E9D14}"/>
                    </a:ext>
                  </a:extLst>
                </p14:cNvPr>
                <p14:cNvContentPartPr/>
                <p14:nvPr/>
              </p14:nvContentPartPr>
              <p14:xfrm>
                <a:off x="1686109" y="4187422"/>
                <a:ext cx="889920" cy="98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9705A24-E27A-EC29-6A97-22CE310E9D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77469" y="4178422"/>
                  <a:ext cx="9075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CBAC561-5CF8-F4C4-24B5-70FB5D70B6E1}"/>
              </a:ext>
            </a:extLst>
          </p:cNvPr>
          <p:cNvGrpSpPr/>
          <p:nvPr/>
        </p:nvGrpSpPr>
        <p:grpSpPr>
          <a:xfrm>
            <a:off x="8171509" y="1480582"/>
            <a:ext cx="2727000" cy="1010520"/>
            <a:chOff x="8171509" y="1480582"/>
            <a:chExt cx="2727000" cy="10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83E2720-77EC-D3C0-2304-2B638B59F0A4}"/>
                    </a:ext>
                  </a:extLst>
                </p14:cNvPr>
                <p14:cNvContentPartPr/>
                <p14:nvPr/>
              </p14:nvContentPartPr>
              <p14:xfrm>
                <a:off x="10245829" y="1631062"/>
                <a:ext cx="145440" cy="123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83E2720-77EC-D3C0-2304-2B638B59F0A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36829" y="1622062"/>
                  <a:ext cx="163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7A9F798-F1C8-CD9C-A7A2-481A47153CA6}"/>
                    </a:ext>
                  </a:extLst>
                </p14:cNvPr>
                <p14:cNvContentPartPr/>
                <p14:nvPr/>
              </p14:nvContentPartPr>
              <p14:xfrm>
                <a:off x="8720149" y="1626022"/>
                <a:ext cx="158760" cy="155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7A9F798-F1C8-CD9C-A7A2-481A47153C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11149" y="1617022"/>
                  <a:ext cx="176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8D420B8-39D3-E354-A632-198E00B5D1CB}"/>
                    </a:ext>
                  </a:extLst>
                </p14:cNvPr>
                <p14:cNvContentPartPr/>
                <p14:nvPr/>
              </p14:nvContentPartPr>
              <p14:xfrm>
                <a:off x="8819869" y="1623142"/>
                <a:ext cx="126000" cy="307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8D420B8-39D3-E354-A632-198E00B5D1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10869" y="1614502"/>
                  <a:ext cx="1436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716FDD2-7BA3-AABE-EEA9-A8532A7E0EE8}"/>
                    </a:ext>
                  </a:extLst>
                </p14:cNvPr>
                <p14:cNvContentPartPr/>
                <p14:nvPr/>
              </p14:nvContentPartPr>
              <p14:xfrm>
                <a:off x="9118309" y="1681102"/>
                <a:ext cx="234000" cy="20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716FDD2-7BA3-AABE-EEA9-A8532A7E0E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09669" y="1672102"/>
                  <a:ext cx="251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ACBE6D1-8CE3-4BF4-B8D7-8FE972319560}"/>
                    </a:ext>
                  </a:extLst>
                </p14:cNvPr>
                <p14:cNvContentPartPr/>
                <p14:nvPr/>
              </p14:nvContentPartPr>
              <p14:xfrm>
                <a:off x="9151789" y="1780102"/>
                <a:ext cx="159840" cy="23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ACBE6D1-8CE3-4BF4-B8D7-8FE9723195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43149" y="1771462"/>
                  <a:ext cx="177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097E6C2-E039-172F-36D3-D723320B6086}"/>
                    </a:ext>
                  </a:extLst>
                </p14:cNvPr>
                <p14:cNvContentPartPr/>
                <p14:nvPr/>
              </p14:nvContentPartPr>
              <p14:xfrm>
                <a:off x="9461029" y="1652302"/>
                <a:ext cx="223920" cy="147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097E6C2-E039-172F-36D3-D723320B60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52389" y="1643302"/>
                  <a:ext cx="24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E0D2EA7-BE11-DBF1-E01E-DC8535410E26}"/>
                    </a:ext>
                  </a:extLst>
                </p14:cNvPr>
                <p14:cNvContentPartPr/>
                <p14:nvPr/>
              </p14:nvContentPartPr>
              <p14:xfrm>
                <a:off x="9898069" y="1621702"/>
                <a:ext cx="62640" cy="168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E0D2EA7-BE11-DBF1-E01E-DC8535410E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89069" y="1612702"/>
                  <a:ext cx="80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5D197E5-0CF2-D77A-B72C-54E6E1A5BDFC}"/>
                    </a:ext>
                  </a:extLst>
                </p14:cNvPr>
                <p14:cNvContentPartPr/>
                <p14:nvPr/>
              </p14:nvContentPartPr>
              <p14:xfrm>
                <a:off x="9856309" y="1676062"/>
                <a:ext cx="146880" cy="19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5D197E5-0CF2-D77A-B72C-54E6E1A5BDF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47309" y="1667062"/>
                  <a:ext cx="164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0FB8F46-89B1-BA19-B1B5-348EA62C0BAC}"/>
                    </a:ext>
                  </a:extLst>
                </p14:cNvPr>
                <p14:cNvContentPartPr/>
                <p14:nvPr/>
              </p14:nvContentPartPr>
              <p14:xfrm>
                <a:off x="9598909" y="1646182"/>
                <a:ext cx="68040" cy="222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0FB8F46-89B1-BA19-B1B5-348EA62C0B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9909" y="1637542"/>
                  <a:ext cx="85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88FFC01-C667-E3B7-40A3-24C8C03D388D}"/>
                    </a:ext>
                  </a:extLst>
                </p14:cNvPr>
                <p14:cNvContentPartPr/>
                <p14:nvPr/>
              </p14:nvContentPartPr>
              <p14:xfrm>
                <a:off x="10057549" y="1523782"/>
                <a:ext cx="142200" cy="338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88FFC01-C667-E3B7-40A3-24C8C03D38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48909" y="1514782"/>
                  <a:ext cx="159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2364CB5-9C3A-11C0-348B-E2BF233109D3}"/>
                    </a:ext>
                  </a:extLst>
                </p14:cNvPr>
                <p14:cNvContentPartPr/>
                <p14:nvPr/>
              </p14:nvContentPartPr>
              <p14:xfrm>
                <a:off x="8177269" y="2006182"/>
                <a:ext cx="187920" cy="29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2364CB5-9C3A-11C0-348B-E2BF233109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68629" y="1997182"/>
                  <a:ext cx="20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4812089-F328-F7A4-904E-8638EEA4AB60}"/>
                    </a:ext>
                  </a:extLst>
                </p14:cNvPr>
                <p14:cNvContentPartPr/>
                <p14:nvPr/>
              </p14:nvContentPartPr>
              <p14:xfrm>
                <a:off x="8171509" y="2124262"/>
                <a:ext cx="221760" cy="20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4812089-F328-F7A4-904E-8638EEA4AB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62869" y="2115622"/>
                  <a:ext cx="239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696AF5B-6BF8-137A-94DB-C8F3FA509441}"/>
                    </a:ext>
                  </a:extLst>
                </p14:cNvPr>
                <p14:cNvContentPartPr/>
                <p14:nvPr/>
              </p14:nvContentPartPr>
              <p14:xfrm>
                <a:off x="8400109" y="1909702"/>
                <a:ext cx="154080" cy="257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696AF5B-6BF8-137A-94DB-C8F3FA50944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91469" y="1900702"/>
                  <a:ext cx="171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C532D6A-1045-778E-2C42-BA5B0D58BA67}"/>
                    </a:ext>
                  </a:extLst>
                </p14:cNvPr>
                <p14:cNvContentPartPr/>
                <p14:nvPr/>
              </p14:nvContentPartPr>
              <p14:xfrm>
                <a:off x="8976109" y="2045422"/>
                <a:ext cx="144720" cy="210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C532D6A-1045-778E-2C42-BA5B0D58BA6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67469" y="2036422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416D94F-1125-59DF-7AA9-93B5D8A98954}"/>
                    </a:ext>
                  </a:extLst>
                </p14:cNvPr>
                <p14:cNvContentPartPr/>
                <p14:nvPr/>
              </p14:nvContentPartPr>
              <p14:xfrm>
                <a:off x="9270589" y="2117062"/>
                <a:ext cx="210240" cy="83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416D94F-1125-59DF-7AA9-93B5D8A9895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61949" y="2108062"/>
                  <a:ext cx="227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37FFB48-9F68-78D1-0ADC-F07844775830}"/>
                    </a:ext>
                  </a:extLst>
                </p14:cNvPr>
                <p14:cNvContentPartPr/>
                <p14:nvPr/>
              </p14:nvContentPartPr>
              <p14:xfrm>
                <a:off x="9746869" y="1974142"/>
                <a:ext cx="101520" cy="123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37FFB48-9F68-78D1-0ADC-F078447758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38229" y="1965502"/>
                  <a:ext cx="119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E30C840-AF60-4A68-7916-701F04FAFDFC}"/>
                    </a:ext>
                  </a:extLst>
                </p14:cNvPr>
                <p14:cNvContentPartPr/>
                <p14:nvPr/>
              </p14:nvContentPartPr>
              <p14:xfrm>
                <a:off x="9754069" y="1939942"/>
                <a:ext cx="183960" cy="177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E30C840-AF60-4A68-7916-701F04FAFD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45429" y="1931302"/>
                  <a:ext cx="201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0CFBA1-D6F2-9DF8-DBA5-4B31556B6713}"/>
                    </a:ext>
                  </a:extLst>
                </p14:cNvPr>
                <p14:cNvContentPartPr/>
                <p14:nvPr/>
              </p14:nvContentPartPr>
              <p14:xfrm>
                <a:off x="10012189" y="2005102"/>
                <a:ext cx="132120" cy="131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0CFBA1-D6F2-9DF8-DBA5-4B31556B671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03189" y="1996102"/>
                  <a:ext cx="149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58F31B1-1DF5-F69F-3C5F-F56254DCD0BA}"/>
                    </a:ext>
                  </a:extLst>
                </p14:cNvPr>
                <p14:cNvContentPartPr/>
                <p14:nvPr/>
              </p14:nvContentPartPr>
              <p14:xfrm>
                <a:off x="9684589" y="2180422"/>
                <a:ext cx="487440" cy="46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58F31B1-1DF5-F69F-3C5F-F56254DCD0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75589" y="2171782"/>
                  <a:ext cx="505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B7CD289-17E1-23F9-659C-00B5EEF2E488}"/>
                    </a:ext>
                  </a:extLst>
                </p14:cNvPr>
                <p14:cNvContentPartPr/>
                <p14:nvPr/>
              </p14:nvContentPartPr>
              <p14:xfrm>
                <a:off x="9669109" y="2229022"/>
                <a:ext cx="173160" cy="169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B7CD289-17E1-23F9-659C-00B5EEF2E4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60469" y="2220022"/>
                  <a:ext cx="190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09805F4-237C-92D9-C97F-DDFD17D5B2EA}"/>
                    </a:ext>
                  </a:extLst>
                </p14:cNvPr>
                <p14:cNvContentPartPr/>
                <p14:nvPr/>
              </p14:nvContentPartPr>
              <p14:xfrm>
                <a:off x="9671629" y="2237302"/>
                <a:ext cx="167400" cy="181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09805F4-237C-92D9-C97F-DDFD17D5B2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62629" y="2228302"/>
                  <a:ext cx="185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EAF26FC-B174-0DA3-CF98-CD7FF43B4F6F}"/>
                    </a:ext>
                  </a:extLst>
                </p14:cNvPr>
                <p14:cNvContentPartPr/>
                <p14:nvPr/>
              </p14:nvContentPartPr>
              <p14:xfrm>
                <a:off x="9958549" y="2346742"/>
                <a:ext cx="89640" cy="144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EAF26FC-B174-0DA3-CF98-CD7FF43B4F6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49549" y="2337742"/>
                  <a:ext cx="107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7468545-E844-A2D8-A601-9B7FD5DDAD5B}"/>
                    </a:ext>
                  </a:extLst>
                </p14:cNvPr>
                <p14:cNvContentPartPr/>
                <p14:nvPr/>
              </p14:nvContentPartPr>
              <p14:xfrm>
                <a:off x="9998509" y="2342062"/>
                <a:ext cx="142200" cy="55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7468545-E844-A2D8-A601-9B7FD5DDAD5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89869" y="2333062"/>
                  <a:ext cx="159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992E606-BEC5-2310-39B8-4E19B6E58CC2}"/>
                    </a:ext>
                  </a:extLst>
                </p14:cNvPr>
                <p14:cNvContentPartPr/>
                <p14:nvPr/>
              </p14:nvContentPartPr>
              <p14:xfrm>
                <a:off x="10363549" y="2154142"/>
                <a:ext cx="147960" cy="83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992E606-BEC5-2310-39B8-4E19B6E58CC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54549" y="2145502"/>
                  <a:ext cx="165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13CCAF9-19B7-D44B-E4C8-E4D89F28D45A}"/>
                    </a:ext>
                  </a:extLst>
                </p14:cNvPr>
                <p14:cNvContentPartPr/>
                <p14:nvPr/>
              </p14:nvContentPartPr>
              <p14:xfrm>
                <a:off x="10631389" y="2075662"/>
                <a:ext cx="177120" cy="219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13CCAF9-19B7-D44B-E4C8-E4D89F28D4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22389" y="2067022"/>
                  <a:ext cx="194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0102E8E-8B31-AE23-AD3E-B71049A85DC3}"/>
                    </a:ext>
                  </a:extLst>
                </p14:cNvPr>
                <p14:cNvContentPartPr/>
                <p14:nvPr/>
              </p14:nvContentPartPr>
              <p14:xfrm>
                <a:off x="9935869" y="1480582"/>
                <a:ext cx="294120" cy="419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0102E8E-8B31-AE23-AD3E-B71049A85DC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927229" y="1471582"/>
                  <a:ext cx="3117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2237391-B51A-AF20-651B-1E7F43568104}"/>
                    </a:ext>
                  </a:extLst>
                </p14:cNvPr>
                <p14:cNvContentPartPr/>
                <p14:nvPr/>
              </p14:nvContentPartPr>
              <p14:xfrm>
                <a:off x="10523029" y="1950742"/>
                <a:ext cx="375480" cy="459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2237391-B51A-AF20-651B-1E7F435681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4389" y="1941742"/>
                  <a:ext cx="393120" cy="4766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54" name="Gerader Verbinder 253">
            <a:extLst>
              <a:ext uri="{FF2B5EF4-FFF2-40B4-BE49-F238E27FC236}">
                <a16:creationId xmlns:a16="http://schemas.microsoft.com/office/drawing/2014/main" id="{87609CC4-1F60-7F01-BAB0-DF794EE330B4}"/>
              </a:ext>
            </a:extLst>
          </p:cNvPr>
          <p:cNvCxnSpPr>
            <a:cxnSpLocks/>
          </p:cNvCxnSpPr>
          <p:nvPr/>
        </p:nvCxnSpPr>
        <p:spPr>
          <a:xfrm>
            <a:off x="1680491" y="1974142"/>
            <a:ext cx="5496482" cy="113328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5BD14BEA-5EAF-3B73-AE00-409F2464BD78}"/>
                  </a:ext>
                </a:extLst>
              </p14:cNvPr>
              <p14:cNvContentPartPr/>
              <p14:nvPr/>
            </p14:nvContentPartPr>
            <p14:xfrm>
              <a:off x="1600789" y="1796662"/>
              <a:ext cx="141480" cy="3319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5BD14BEA-5EAF-3B73-AE00-409F2464BD7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591789" y="1788022"/>
                <a:ext cx="1591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932C2A3-DF84-AACC-537A-5044F87E2116}"/>
                  </a:ext>
                </a:extLst>
              </p14:cNvPr>
              <p14:cNvContentPartPr/>
              <p14:nvPr/>
            </p14:nvContentPartPr>
            <p14:xfrm>
              <a:off x="9194269" y="3774862"/>
              <a:ext cx="255240" cy="1738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932C2A3-DF84-AACC-537A-5044F87E211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85629" y="3765862"/>
                <a:ext cx="272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CF5B37AD-4FA0-9A9A-1994-B737B44932A6}"/>
                  </a:ext>
                </a:extLst>
              </p14:cNvPr>
              <p14:cNvContentPartPr/>
              <p14:nvPr/>
            </p14:nvContentPartPr>
            <p14:xfrm>
              <a:off x="9539509" y="3818062"/>
              <a:ext cx="179280" cy="316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CF5B37AD-4FA0-9A9A-1994-B737B44932A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530509" y="3809422"/>
                <a:ext cx="1969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A876A4FC-319D-64C2-56DD-7925C2B68D9F}"/>
                  </a:ext>
                </a:extLst>
              </p14:cNvPr>
              <p14:cNvContentPartPr/>
              <p14:nvPr/>
            </p14:nvContentPartPr>
            <p14:xfrm>
              <a:off x="9530149" y="3901222"/>
              <a:ext cx="198000" cy="327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A876A4FC-319D-64C2-56DD-7925C2B68D9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521149" y="3892582"/>
                <a:ext cx="215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4CBE6933-1911-0FE3-83A2-651151BC7254}"/>
                  </a:ext>
                </a:extLst>
              </p14:cNvPr>
              <p14:cNvContentPartPr/>
              <p14:nvPr/>
            </p14:nvContentPartPr>
            <p14:xfrm>
              <a:off x="9804109" y="3742462"/>
              <a:ext cx="207360" cy="1980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4CBE6933-1911-0FE3-83A2-651151BC725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795109" y="3733822"/>
                <a:ext cx="225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B3F09D54-0BC6-C521-83EB-069233A6177D}"/>
                  </a:ext>
                </a:extLst>
              </p14:cNvPr>
              <p14:cNvContentPartPr/>
              <p14:nvPr/>
            </p14:nvContentPartPr>
            <p14:xfrm>
              <a:off x="8164309" y="2682622"/>
              <a:ext cx="310320" cy="1364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B3F09D54-0BC6-C521-83EB-069233A6177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155309" y="2673622"/>
                <a:ext cx="327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F12B004-5C28-ACB1-D634-FC6CBCDD62FE}"/>
                  </a:ext>
                </a:extLst>
              </p14:cNvPr>
              <p14:cNvContentPartPr/>
              <p14:nvPr/>
            </p14:nvContentPartPr>
            <p14:xfrm>
              <a:off x="8579749" y="2618182"/>
              <a:ext cx="168840" cy="1875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F12B004-5C28-ACB1-D634-FC6CBCDD62F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571109" y="2609182"/>
                <a:ext cx="186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1BAD665-EB06-CCBE-8A76-D3B1A6FA4098}"/>
                  </a:ext>
                </a:extLst>
              </p14:cNvPr>
              <p14:cNvContentPartPr/>
              <p14:nvPr/>
            </p14:nvContentPartPr>
            <p14:xfrm>
              <a:off x="9037309" y="2719702"/>
              <a:ext cx="160200" cy="961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1BAD665-EB06-CCBE-8A76-D3B1A6FA409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028669" y="2710702"/>
                <a:ext cx="177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80D3D8E-E17B-8B46-9A03-0A0D2F2682B9}"/>
                  </a:ext>
                </a:extLst>
              </p14:cNvPr>
              <p14:cNvContentPartPr/>
              <p14:nvPr/>
            </p14:nvContentPartPr>
            <p14:xfrm>
              <a:off x="9375709" y="2743462"/>
              <a:ext cx="200520" cy="12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80D3D8E-E17B-8B46-9A03-0A0D2F2682B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367069" y="2734462"/>
                <a:ext cx="218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599B529F-7BF7-3E4F-60B6-F34398F1A2DF}"/>
                  </a:ext>
                </a:extLst>
              </p14:cNvPr>
              <p14:cNvContentPartPr/>
              <p14:nvPr/>
            </p14:nvContentPartPr>
            <p14:xfrm>
              <a:off x="9408829" y="2793502"/>
              <a:ext cx="163440" cy="111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599B529F-7BF7-3E4F-60B6-F34398F1A2D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400189" y="2784502"/>
                <a:ext cx="181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3C30075-E066-0B7D-1889-5C55320F6877}"/>
                  </a:ext>
                </a:extLst>
              </p14:cNvPr>
              <p14:cNvContentPartPr/>
              <p14:nvPr/>
            </p14:nvContentPartPr>
            <p14:xfrm>
              <a:off x="9668749" y="2636542"/>
              <a:ext cx="131760" cy="1659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3C30075-E066-0B7D-1889-5C55320F687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659749" y="2627542"/>
                <a:ext cx="1494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54A666C-85A7-C651-5F7A-E1F234A82B99}"/>
                  </a:ext>
                </a:extLst>
              </p14:cNvPr>
              <p14:cNvContentPartPr/>
              <p14:nvPr/>
            </p14:nvContentPartPr>
            <p14:xfrm>
              <a:off x="8042269" y="2985742"/>
              <a:ext cx="145800" cy="1418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54A666C-85A7-C651-5F7A-E1F234A82B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033629" y="2977102"/>
                <a:ext cx="163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C72C4AC-7B33-E92B-9285-52B8BF9E9C57}"/>
                  </a:ext>
                </a:extLst>
              </p14:cNvPr>
              <p14:cNvContentPartPr/>
              <p14:nvPr/>
            </p14:nvContentPartPr>
            <p14:xfrm>
              <a:off x="8234509" y="3018862"/>
              <a:ext cx="347400" cy="637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C72C4AC-7B33-E92B-9285-52B8BF9E9C5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225869" y="3010222"/>
                <a:ext cx="365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AAB00877-5A42-A78F-29FE-1CDD315E319D}"/>
                  </a:ext>
                </a:extLst>
              </p14:cNvPr>
              <p14:cNvContentPartPr/>
              <p14:nvPr/>
            </p14:nvContentPartPr>
            <p14:xfrm>
              <a:off x="8665429" y="3008782"/>
              <a:ext cx="105480" cy="957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AAB00877-5A42-A78F-29FE-1CDD315E319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656789" y="3000142"/>
                <a:ext cx="123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F62F7F15-1BBB-A8EC-AD4B-2408FEAF987E}"/>
                  </a:ext>
                </a:extLst>
              </p14:cNvPr>
              <p14:cNvContentPartPr/>
              <p14:nvPr/>
            </p14:nvContentPartPr>
            <p14:xfrm>
              <a:off x="9014269" y="2974942"/>
              <a:ext cx="177120" cy="11880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F62F7F15-1BBB-A8EC-AD4B-2408FEAF987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005629" y="2966302"/>
                <a:ext cx="194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C625A5C-69E3-5B44-A6E0-3A69CCF47341}"/>
                  </a:ext>
                </a:extLst>
              </p14:cNvPr>
              <p14:cNvContentPartPr/>
              <p14:nvPr/>
            </p14:nvContentPartPr>
            <p14:xfrm>
              <a:off x="9186349" y="3007342"/>
              <a:ext cx="185040" cy="928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C625A5C-69E3-5B44-A6E0-3A69CCF4734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177709" y="2998342"/>
                <a:ext cx="202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D24A5D9-8194-C59D-6BB2-F241AD49D1E5}"/>
                  </a:ext>
                </a:extLst>
              </p14:cNvPr>
              <p14:cNvContentPartPr/>
              <p14:nvPr/>
            </p14:nvContentPartPr>
            <p14:xfrm>
              <a:off x="9372469" y="2920222"/>
              <a:ext cx="134640" cy="1735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D24A5D9-8194-C59D-6BB2-F241AD49D1E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363829" y="2911582"/>
                <a:ext cx="1522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7E2E2A6-89B6-95E7-F872-C8BE72943801}"/>
                  </a:ext>
                </a:extLst>
              </p14:cNvPr>
              <p14:cNvContentPartPr/>
              <p14:nvPr/>
            </p14:nvContentPartPr>
            <p14:xfrm>
              <a:off x="9518269" y="2983942"/>
              <a:ext cx="84240" cy="788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7E2E2A6-89B6-95E7-F872-C8BE7294380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509629" y="2974942"/>
                <a:ext cx="1018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69C15D0-7C7D-4899-4CB9-E561CA5C299F}"/>
                  </a:ext>
                </a:extLst>
              </p14:cNvPr>
              <p14:cNvContentPartPr/>
              <p14:nvPr/>
            </p14:nvContentPartPr>
            <p14:xfrm>
              <a:off x="9860989" y="3005902"/>
              <a:ext cx="151560" cy="2062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69C15D0-7C7D-4899-4CB9-E561CA5C299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51989" y="2997262"/>
                <a:ext cx="169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390933A-E89A-F6E2-4136-CB00910CA80E}"/>
                  </a:ext>
                </a:extLst>
              </p14:cNvPr>
              <p14:cNvContentPartPr/>
              <p14:nvPr/>
            </p14:nvContentPartPr>
            <p14:xfrm>
              <a:off x="10027669" y="3009502"/>
              <a:ext cx="419040" cy="543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390933A-E89A-F6E2-4136-CB00910CA80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019029" y="3000502"/>
                <a:ext cx="43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9101BDD-DABC-AE0B-D3EE-CAF2B114BA72}"/>
                  </a:ext>
                </a:extLst>
              </p14:cNvPr>
              <p14:cNvContentPartPr/>
              <p14:nvPr/>
            </p14:nvContentPartPr>
            <p14:xfrm>
              <a:off x="10484509" y="2812582"/>
              <a:ext cx="129960" cy="2422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9101BDD-DABC-AE0B-D3EE-CAF2B114BA7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475869" y="2803582"/>
                <a:ext cx="147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DB81FF1-2D2B-9609-C966-C22F5CB31DC3}"/>
                  </a:ext>
                </a:extLst>
              </p14:cNvPr>
              <p14:cNvContentPartPr/>
              <p14:nvPr/>
            </p14:nvContentPartPr>
            <p14:xfrm>
              <a:off x="10370749" y="2800702"/>
              <a:ext cx="23040" cy="72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DB81FF1-2D2B-9609-C966-C22F5CB31DC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361749" y="2791702"/>
                <a:ext cx="40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A35D6DD2-2CB5-DF3D-3DD1-C7807D5C4E34}"/>
                  </a:ext>
                </a:extLst>
              </p14:cNvPr>
              <p14:cNvContentPartPr/>
              <p14:nvPr/>
            </p14:nvContentPartPr>
            <p14:xfrm>
              <a:off x="10761349" y="2749222"/>
              <a:ext cx="124560" cy="2847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A35D6DD2-2CB5-DF3D-3DD1-C7807D5C4E3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752349" y="2740222"/>
                <a:ext cx="1422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D3588D3-9C56-F8BA-FB4E-FE971652D95A}"/>
                  </a:ext>
                </a:extLst>
              </p14:cNvPr>
              <p14:cNvContentPartPr/>
              <p14:nvPr/>
            </p14:nvContentPartPr>
            <p14:xfrm>
              <a:off x="10893829" y="2824822"/>
              <a:ext cx="109080" cy="1746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D3588D3-9C56-F8BA-FB4E-FE971652D95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885189" y="2816182"/>
                <a:ext cx="1267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20615D02-8642-AFDC-6322-1E217CDCCEDE}"/>
                  </a:ext>
                </a:extLst>
              </p14:cNvPr>
              <p14:cNvContentPartPr/>
              <p14:nvPr/>
            </p14:nvContentPartPr>
            <p14:xfrm>
              <a:off x="10907869" y="2860102"/>
              <a:ext cx="265680" cy="799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20615D02-8642-AFDC-6322-1E217CDCCED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898869" y="2851102"/>
                <a:ext cx="2833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17C90B4-125A-78A7-4CA1-1F26962A601F}"/>
                  </a:ext>
                </a:extLst>
              </p14:cNvPr>
              <p14:cNvContentPartPr/>
              <p14:nvPr/>
            </p14:nvContentPartPr>
            <p14:xfrm>
              <a:off x="11061589" y="2927782"/>
              <a:ext cx="93600" cy="208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17C90B4-125A-78A7-4CA1-1F26962A601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1052589" y="2918782"/>
                <a:ext cx="111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E22DF29-D230-A877-2124-6936F118DA07}"/>
                  </a:ext>
                </a:extLst>
              </p14:cNvPr>
              <p14:cNvContentPartPr/>
              <p14:nvPr/>
            </p14:nvContentPartPr>
            <p14:xfrm>
              <a:off x="11229709" y="2806822"/>
              <a:ext cx="144720" cy="2246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E22DF29-D230-A877-2124-6936F118DA0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221069" y="2798182"/>
                <a:ext cx="162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1788D5EF-7D35-A8B8-BB2A-7315B3EB3F45}"/>
                  </a:ext>
                </a:extLst>
              </p14:cNvPr>
              <p14:cNvContentPartPr/>
              <p14:nvPr/>
            </p14:nvContentPartPr>
            <p14:xfrm>
              <a:off x="11454349" y="2861902"/>
              <a:ext cx="137880" cy="185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1788D5EF-7D35-A8B8-BB2A-7315B3EB3F4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445349" y="2853262"/>
                <a:ext cx="155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6733F8DE-AF2C-528B-D512-BC4A2ED7A49E}"/>
                  </a:ext>
                </a:extLst>
              </p14:cNvPr>
              <p14:cNvContentPartPr/>
              <p14:nvPr/>
            </p14:nvContentPartPr>
            <p14:xfrm>
              <a:off x="11648749" y="2884222"/>
              <a:ext cx="140760" cy="108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6733F8DE-AF2C-528B-D512-BC4A2ED7A49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640109" y="2875582"/>
                <a:ext cx="158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ADB75FB-D9FB-9857-1538-03AE20622AB9}"/>
                  </a:ext>
                </a:extLst>
              </p14:cNvPr>
              <p14:cNvContentPartPr/>
              <p14:nvPr/>
            </p14:nvContentPartPr>
            <p14:xfrm>
              <a:off x="11639029" y="2926702"/>
              <a:ext cx="150480" cy="291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ADB75FB-D9FB-9857-1538-03AE20622AB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630029" y="2917702"/>
                <a:ext cx="16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0BC2CBA-DF60-64CF-0A9D-434E45C9EF39}"/>
                  </a:ext>
                </a:extLst>
              </p14:cNvPr>
              <p14:cNvContentPartPr/>
              <p14:nvPr/>
            </p14:nvContentPartPr>
            <p14:xfrm>
              <a:off x="11831269" y="2773702"/>
              <a:ext cx="121680" cy="2120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0BC2CBA-DF60-64CF-0A9D-434E45C9EF3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822269" y="2765062"/>
                <a:ext cx="139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F16829F1-97EB-B557-8564-22730574FCDA}"/>
                  </a:ext>
                </a:extLst>
              </p14:cNvPr>
              <p14:cNvContentPartPr/>
              <p14:nvPr/>
            </p14:nvContentPartPr>
            <p14:xfrm>
              <a:off x="11879869" y="2691982"/>
              <a:ext cx="117000" cy="3477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F16829F1-97EB-B557-8564-22730574FCDA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871229" y="2682982"/>
                <a:ext cx="1346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AB97227-B2FC-8CA2-485D-C0F1F71395D1}"/>
                  </a:ext>
                </a:extLst>
              </p14:cNvPr>
              <p14:cNvContentPartPr/>
              <p14:nvPr/>
            </p14:nvContentPartPr>
            <p14:xfrm>
              <a:off x="8000149" y="3440062"/>
              <a:ext cx="196560" cy="198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AB97227-B2FC-8CA2-485D-C0F1F71395D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991509" y="3431062"/>
                <a:ext cx="214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6362BD4-1F48-5AF1-B1E8-708FDB9EB6FF}"/>
                  </a:ext>
                </a:extLst>
              </p14:cNvPr>
              <p14:cNvContentPartPr/>
              <p14:nvPr/>
            </p14:nvContentPartPr>
            <p14:xfrm>
              <a:off x="8025349" y="3503422"/>
              <a:ext cx="187560" cy="122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6362BD4-1F48-5AF1-B1E8-708FDB9EB6F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8016709" y="3494782"/>
                <a:ext cx="205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87E4AA5-976B-4F0E-FE1E-8AB134BBA36E}"/>
                  </a:ext>
                </a:extLst>
              </p14:cNvPr>
              <p14:cNvContentPartPr/>
              <p14:nvPr/>
            </p14:nvContentPartPr>
            <p14:xfrm>
              <a:off x="8228389" y="3351142"/>
              <a:ext cx="99000" cy="2026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87E4AA5-976B-4F0E-FE1E-8AB134BBA36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219749" y="3342502"/>
                <a:ext cx="1166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7E621ED-8004-601A-2791-5D6228962FC3}"/>
                  </a:ext>
                </a:extLst>
              </p14:cNvPr>
              <p14:cNvContentPartPr/>
              <p14:nvPr/>
            </p14:nvContentPartPr>
            <p14:xfrm>
              <a:off x="8558869" y="3310462"/>
              <a:ext cx="165240" cy="2908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7E621ED-8004-601A-2791-5D6228962FC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549869" y="3301822"/>
                <a:ext cx="1828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BFC92F20-9957-4534-E769-6A3D8242126C}"/>
                  </a:ext>
                </a:extLst>
              </p14:cNvPr>
              <p14:cNvContentPartPr/>
              <p14:nvPr/>
            </p14:nvContentPartPr>
            <p14:xfrm>
              <a:off x="8890789" y="3410902"/>
              <a:ext cx="175320" cy="777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BFC92F20-9957-4534-E769-6A3D8242126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882149" y="3402262"/>
                <a:ext cx="1929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C8E2444-E363-7944-12F5-46A649CA5574}"/>
                  </a:ext>
                </a:extLst>
              </p14:cNvPr>
              <p14:cNvContentPartPr/>
              <p14:nvPr/>
            </p14:nvContentPartPr>
            <p14:xfrm>
              <a:off x="9272389" y="3366982"/>
              <a:ext cx="187920" cy="1368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C8E2444-E363-7944-12F5-46A649CA557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263749" y="3357982"/>
                <a:ext cx="205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6113E06-88FB-C6FE-98C3-BC43C3E88F24}"/>
                  </a:ext>
                </a:extLst>
              </p14:cNvPr>
              <p14:cNvContentPartPr/>
              <p14:nvPr/>
            </p14:nvContentPartPr>
            <p14:xfrm>
              <a:off x="9651469" y="3377422"/>
              <a:ext cx="31320" cy="1461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6113E06-88FB-C6FE-98C3-BC43C3E88F2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642469" y="3368422"/>
                <a:ext cx="48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41CE62C-700F-ABAD-E04D-CA4A8250D480}"/>
                  </a:ext>
                </a:extLst>
              </p14:cNvPr>
              <p14:cNvContentPartPr/>
              <p14:nvPr/>
            </p14:nvContentPartPr>
            <p14:xfrm>
              <a:off x="9590629" y="3440062"/>
              <a:ext cx="153000" cy="172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41CE62C-700F-ABAD-E04D-CA4A8250D48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581629" y="3431062"/>
                <a:ext cx="170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B963CE7D-6BD1-7A23-2825-AC4EC6C76319}"/>
                  </a:ext>
                </a:extLst>
              </p14:cNvPr>
              <p14:cNvContentPartPr/>
              <p14:nvPr/>
            </p14:nvContentPartPr>
            <p14:xfrm>
              <a:off x="9923629" y="3266902"/>
              <a:ext cx="195120" cy="2588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B963CE7D-6BD1-7A23-2825-AC4EC6C7631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914989" y="3257902"/>
                <a:ext cx="212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F72EDB1-FEFA-AF35-C9A3-61AEBDA8B665}"/>
                  </a:ext>
                </a:extLst>
              </p14:cNvPr>
              <p14:cNvContentPartPr/>
              <p14:nvPr/>
            </p14:nvContentPartPr>
            <p14:xfrm>
              <a:off x="10233949" y="3413422"/>
              <a:ext cx="52560" cy="313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F72EDB1-FEFA-AF35-C9A3-61AEBDA8B66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224949" y="3404782"/>
                <a:ext cx="70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D3011A1-2EE7-C642-B22C-14A49EA32408}"/>
                  </a:ext>
                </a:extLst>
              </p14:cNvPr>
              <p14:cNvContentPartPr/>
              <p14:nvPr/>
            </p14:nvContentPartPr>
            <p14:xfrm>
              <a:off x="10408549" y="3272662"/>
              <a:ext cx="199800" cy="2293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D3011A1-2EE7-C642-B22C-14A49EA3240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399909" y="3264022"/>
                <a:ext cx="217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FC11022-E424-5310-9DB5-A4854B6675C6}"/>
                  </a:ext>
                </a:extLst>
              </p14:cNvPr>
              <p14:cNvContentPartPr/>
              <p14:nvPr/>
            </p14:nvContentPartPr>
            <p14:xfrm>
              <a:off x="10770709" y="3352222"/>
              <a:ext cx="171000" cy="172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FC11022-E424-5310-9DB5-A4854B6675C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761709" y="3343582"/>
                <a:ext cx="188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8D8FAFA6-688F-B371-D09E-792D8068CB1E}"/>
                  </a:ext>
                </a:extLst>
              </p14:cNvPr>
              <p14:cNvContentPartPr/>
              <p14:nvPr/>
            </p14:nvContentPartPr>
            <p14:xfrm>
              <a:off x="10742629" y="3426022"/>
              <a:ext cx="176760" cy="198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8D8FAFA6-688F-B371-D09E-792D8068CB1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733989" y="3417382"/>
                <a:ext cx="194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676E975-058D-3C89-7468-2D965EA00B98}"/>
                  </a:ext>
                </a:extLst>
              </p14:cNvPr>
              <p14:cNvContentPartPr/>
              <p14:nvPr/>
            </p14:nvContentPartPr>
            <p14:xfrm>
              <a:off x="10916509" y="3282382"/>
              <a:ext cx="168480" cy="2192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676E975-058D-3C89-7468-2D965EA00B9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907869" y="3273742"/>
                <a:ext cx="186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5659F62-9BAA-BE3C-88C9-4B9261C514AC}"/>
                  </a:ext>
                </a:extLst>
              </p14:cNvPr>
              <p14:cNvContentPartPr/>
              <p14:nvPr/>
            </p14:nvContentPartPr>
            <p14:xfrm>
              <a:off x="9063229" y="2511982"/>
              <a:ext cx="812160" cy="4737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5659F62-9BAA-BE3C-88C9-4B9261C514A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054229" y="2503342"/>
                <a:ext cx="8298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1D2A2CF-5BBC-37B0-4D14-9EC7CB48BA4E}"/>
                  </a:ext>
                </a:extLst>
              </p14:cNvPr>
              <p14:cNvContentPartPr/>
              <p14:nvPr/>
            </p14:nvContentPartPr>
            <p14:xfrm>
              <a:off x="8431069" y="3096982"/>
              <a:ext cx="2719800" cy="6422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1D2A2CF-5BBC-37B0-4D14-9EC7CB48BA4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8422069" y="3088342"/>
                <a:ext cx="2737440" cy="65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FB298548-7CC6-6061-0A20-4493446850FF}"/>
              </a:ext>
            </a:extLst>
          </p:cNvPr>
          <p:cNvGrpSpPr/>
          <p:nvPr/>
        </p:nvGrpSpPr>
        <p:grpSpPr>
          <a:xfrm>
            <a:off x="2007229" y="4222"/>
            <a:ext cx="1305000" cy="1934640"/>
            <a:chOff x="2007229" y="4222"/>
            <a:chExt cx="1305000" cy="19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9E870E5-C2BA-0B48-87B8-0BBB819679D3}"/>
                    </a:ext>
                  </a:extLst>
                </p14:cNvPr>
                <p14:cNvContentPartPr/>
                <p14:nvPr/>
              </p14:nvContentPartPr>
              <p14:xfrm>
                <a:off x="2657389" y="526222"/>
                <a:ext cx="94320" cy="1407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9E870E5-C2BA-0B48-87B8-0BBB819679D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48389" y="517222"/>
                  <a:ext cx="111960" cy="14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886A5C3-5DFF-C6E6-49CB-9F8FE57BD9A2}"/>
                    </a:ext>
                  </a:extLst>
                </p14:cNvPr>
                <p14:cNvContentPartPr/>
                <p14:nvPr/>
              </p14:nvContentPartPr>
              <p14:xfrm>
                <a:off x="2579269" y="1583902"/>
                <a:ext cx="212400" cy="354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886A5C3-5DFF-C6E6-49CB-9F8FE57BD9A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70629" y="1575262"/>
                  <a:ext cx="230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C2AF8AA-B50D-B387-F7F6-BD8F7E9CEC9E}"/>
                    </a:ext>
                  </a:extLst>
                </p14:cNvPr>
                <p14:cNvContentPartPr/>
                <p14:nvPr/>
              </p14:nvContentPartPr>
              <p14:xfrm>
                <a:off x="2023429" y="240382"/>
                <a:ext cx="62280" cy="243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C2AF8AA-B50D-B387-F7F6-BD8F7E9CEC9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014789" y="231742"/>
                  <a:ext cx="79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242C46D-9914-D728-89A8-0EE513591E0A}"/>
                    </a:ext>
                  </a:extLst>
                </p14:cNvPr>
                <p14:cNvContentPartPr/>
                <p14:nvPr/>
              </p14:nvContentPartPr>
              <p14:xfrm>
                <a:off x="2007229" y="292942"/>
                <a:ext cx="279000" cy="56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242C46D-9914-D728-89A8-0EE513591E0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998229" y="284302"/>
                  <a:ext cx="296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F5652AA-51A2-4D04-9BA2-2227280A32E8}"/>
                    </a:ext>
                  </a:extLst>
                </p14:cNvPr>
                <p14:cNvContentPartPr/>
                <p14:nvPr/>
              </p14:nvContentPartPr>
              <p14:xfrm>
                <a:off x="2213509" y="342622"/>
                <a:ext cx="78120" cy="32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F5652AA-51A2-4D04-9BA2-2227280A32E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04509" y="333982"/>
                  <a:ext cx="95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EA0C0B8-8CDE-AC3E-5333-28C21B8453EE}"/>
                    </a:ext>
                  </a:extLst>
                </p14:cNvPr>
                <p14:cNvContentPartPr/>
                <p14:nvPr/>
              </p14:nvContentPartPr>
              <p14:xfrm>
                <a:off x="2303149" y="157582"/>
                <a:ext cx="104760" cy="161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EA0C0B8-8CDE-AC3E-5333-28C21B8453E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94509" y="148942"/>
                  <a:ext cx="122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ED220B7-EAAF-F612-DE0B-782083EF2938}"/>
                    </a:ext>
                  </a:extLst>
                </p14:cNvPr>
                <p14:cNvContentPartPr/>
                <p14:nvPr/>
              </p14:nvContentPartPr>
              <p14:xfrm>
                <a:off x="2636149" y="188902"/>
                <a:ext cx="144360" cy="182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ED220B7-EAAF-F612-DE0B-782083EF29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27149" y="180262"/>
                  <a:ext cx="162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AB1BD42-6F3A-4E67-ED5C-30606883228A}"/>
                    </a:ext>
                  </a:extLst>
                </p14:cNvPr>
                <p14:cNvContentPartPr/>
                <p14:nvPr/>
              </p14:nvContentPartPr>
              <p14:xfrm>
                <a:off x="2836309" y="164782"/>
                <a:ext cx="112680" cy="518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AB1BD42-6F3A-4E67-ED5C-30606883228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27309" y="156142"/>
                  <a:ext cx="130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C2FDB65-A260-D4E0-5B0A-7A5A7C71E509}"/>
                    </a:ext>
                  </a:extLst>
                </p14:cNvPr>
                <p14:cNvContentPartPr/>
                <p14:nvPr/>
              </p14:nvContentPartPr>
              <p14:xfrm>
                <a:off x="2867629" y="249382"/>
                <a:ext cx="105120" cy="27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C2FDB65-A260-D4E0-5B0A-7A5A7C71E50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858989" y="240382"/>
                  <a:ext cx="122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64823B8-124B-652E-F0F3-C04477056D65}"/>
                    </a:ext>
                  </a:extLst>
                </p14:cNvPr>
                <p14:cNvContentPartPr/>
                <p14:nvPr/>
              </p14:nvContentPartPr>
              <p14:xfrm>
                <a:off x="3050869" y="85942"/>
                <a:ext cx="122760" cy="158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64823B8-124B-652E-F0F3-C04477056D6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42229" y="77302"/>
                  <a:ext cx="14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F053806-1610-4E65-5DB4-EFF60905BCAC}"/>
                    </a:ext>
                  </a:extLst>
                </p14:cNvPr>
                <p14:cNvContentPartPr/>
                <p14:nvPr/>
              </p14:nvContentPartPr>
              <p14:xfrm>
                <a:off x="3201349" y="4222"/>
                <a:ext cx="110880" cy="211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F053806-1610-4E65-5DB4-EFF60905BCA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92709" y="-4778"/>
                  <a:ext cx="12852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B290EB1E-1ED6-A07D-E76C-C37CC191B6A5}"/>
                  </a:ext>
                </a:extLst>
              </p14:cNvPr>
              <p14:cNvContentPartPr/>
              <p14:nvPr/>
            </p14:nvContentPartPr>
            <p14:xfrm>
              <a:off x="2537149" y="5756629"/>
              <a:ext cx="238320" cy="3110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B290EB1E-1ED6-A07D-E76C-C37CC191B6A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528149" y="5747989"/>
                <a:ext cx="25596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1D5774BA-C3B7-695F-3518-F4FBEAEBB86D}"/>
              </a:ext>
            </a:extLst>
          </p:cNvPr>
          <p:cNvGrpSpPr/>
          <p:nvPr/>
        </p:nvGrpSpPr>
        <p:grpSpPr>
          <a:xfrm>
            <a:off x="7452589" y="3688102"/>
            <a:ext cx="1444680" cy="1221480"/>
            <a:chOff x="7452589" y="3688102"/>
            <a:chExt cx="1444680" cy="12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9FBC468-AABB-D54B-37B9-A38B7F4DD3A2}"/>
                    </a:ext>
                  </a:extLst>
                </p14:cNvPr>
                <p14:cNvContentPartPr/>
                <p14:nvPr/>
              </p14:nvContentPartPr>
              <p14:xfrm>
                <a:off x="7589749" y="4508182"/>
                <a:ext cx="138240" cy="2674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9FBC468-AABB-D54B-37B9-A38B7F4DD3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81109" y="4499542"/>
                  <a:ext cx="155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11D5854-13E4-4334-7F22-A784C745D5B0}"/>
                    </a:ext>
                  </a:extLst>
                </p14:cNvPr>
                <p14:cNvContentPartPr/>
                <p14:nvPr/>
              </p14:nvContentPartPr>
              <p14:xfrm>
                <a:off x="7808989" y="4614382"/>
                <a:ext cx="131400" cy="9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11D5854-13E4-4334-7F22-A784C745D5B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99989" y="4605382"/>
                  <a:ext cx="149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908A74D-1E81-C2BA-3661-BC5318147115}"/>
                    </a:ext>
                  </a:extLst>
                </p14:cNvPr>
                <p14:cNvContentPartPr/>
                <p14:nvPr/>
              </p14:nvContentPartPr>
              <p14:xfrm>
                <a:off x="7800709" y="4664782"/>
                <a:ext cx="149400" cy="27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908A74D-1E81-C2BA-3661-BC531814711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91709" y="4656142"/>
                  <a:ext cx="16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1DE9017-7505-482F-49CC-D22C320719A4}"/>
                    </a:ext>
                  </a:extLst>
                </p14:cNvPr>
                <p14:cNvContentPartPr/>
                <p14:nvPr/>
              </p14:nvContentPartPr>
              <p14:xfrm>
                <a:off x="8000869" y="4643542"/>
                <a:ext cx="113040" cy="23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1DE9017-7505-482F-49CC-D22C320719A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91869" y="4634902"/>
                  <a:ext cx="13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C7A9B8D-8AAE-AA2D-A9BE-361AFB6E544F}"/>
                    </a:ext>
                  </a:extLst>
                </p14:cNvPr>
                <p14:cNvContentPartPr/>
                <p14:nvPr/>
              </p14:nvContentPartPr>
              <p14:xfrm>
                <a:off x="8209669" y="4473982"/>
                <a:ext cx="10440" cy="1440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C7A9B8D-8AAE-AA2D-A9BE-361AFB6E544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01029" y="4464982"/>
                  <a:ext cx="28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DFC319B-6920-3ED8-DC76-092CF182EF1B}"/>
                    </a:ext>
                  </a:extLst>
                </p14:cNvPr>
                <p14:cNvContentPartPr/>
                <p14:nvPr/>
              </p14:nvContentPartPr>
              <p14:xfrm>
                <a:off x="8164669" y="4639582"/>
                <a:ext cx="107280" cy="25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DFC319B-6920-3ED8-DC76-092CF182EF1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55669" y="4630942"/>
                  <a:ext cx="12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92F2A0D-E583-9800-1386-10DC2992DEED}"/>
                    </a:ext>
                  </a:extLst>
                </p14:cNvPr>
                <p14:cNvContentPartPr/>
                <p14:nvPr/>
              </p14:nvContentPartPr>
              <p14:xfrm>
                <a:off x="8182309" y="4718422"/>
                <a:ext cx="110520" cy="1911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92F2A0D-E583-9800-1386-10DC2992DE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73669" y="4709422"/>
                  <a:ext cx="128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356DABD-E528-BC2B-4B25-4B955967F14B}"/>
                    </a:ext>
                  </a:extLst>
                </p14:cNvPr>
                <p14:cNvContentPartPr/>
                <p14:nvPr/>
              </p14:nvContentPartPr>
              <p14:xfrm>
                <a:off x="7647349" y="4256182"/>
                <a:ext cx="9000" cy="3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356DABD-E528-BC2B-4B25-4B955967F14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38349" y="4247542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3784674-306D-31AD-A90A-D4ED1AF5DEA4}"/>
                    </a:ext>
                  </a:extLst>
                </p14:cNvPr>
                <p14:cNvContentPartPr/>
                <p14:nvPr/>
              </p14:nvContentPartPr>
              <p14:xfrm>
                <a:off x="7584349" y="4222342"/>
                <a:ext cx="159840" cy="158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3784674-306D-31AD-A90A-D4ED1AF5DE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75709" y="4213702"/>
                  <a:ext cx="177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4A1C694-48CC-7D1C-C26A-1024F327AED4}"/>
                    </a:ext>
                  </a:extLst>
                </p14:cNvPr>
                <p14:cNvContentPartPr/>
                <p14:nvPr/>
              </p14:nvContentPartPr>
              <p14:xfrm>
                <a:off x="7808989" y="4242142"/>
                <a:ext cx="107280" cy="20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4A1C694-48CC-7D1C-C26A-1024F327AE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99989" y="4233502"/>
                  <a:ext cx="12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C677719-3DFE-DA49-79FC-F0418034F09E}"/>
                    </a:ext>
                  </a:extLst>
                </p14:cNvPr>
                <p14:cNvContentPartPr/>
                <p14:nvPr/>
              </p14:nvContentPartPr>
              <p14:xfrm>
                <a:off x="7803229" y="4310902"/>
                <a:ext cx="133560" cy="27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C677719-3DFE-DA49-79FC-F0418034F09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94229" y="4302262"/>
                  <a:ext cx="15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A5F46CB-7B12-5047-0216-785FBA852AEC}"/>
                    </a:ext>
                  </a:extLst>
                </p14:cNvPr>
                <p14:cNvContentPartPr/>
                <p14:nvPr/>
              </p14:nvContentPartPr>
              <p14:xfrm>
                <a:off x="7760749" y="3688102"/>
                <a:ext cx="1136520" cy="285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A5F46CB-7B12-5047-0216-785FBA852AE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752109" y="3679462"/>
                  <a:ext cx="115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58764DD-120A-FD04-79D8-34F830EC00B4}"/>
                    </a:ext>
                  </a:extLst>
                </p14:cNvPr>
                <p14:cNvContentPartPr/>
                <p14:nvPr/>
              </p14:nvContentPartPr>
              <p14:xfrm>
                <a:off x="7590469" y="3901582"/>
                <a:ext cx="137160" cy="219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58764DD-120A-FD04-79D8-34F830EC00B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81469" y="3892942"/>
                  <a:ext cx="154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9A19B84-258B-A6EB-B679-6FECD993FCD5}"/>
                    </a:ext>
                  </a:extLst>
                </p14:cNvPr>
                <p14:cNvContentPartPr/>
                <p14:nvPr/>
              </p14:nvContentPartPr>
              <p14:xfrm>
                <a:off x="7694869" y="3930742"/>
                <a:ext cx="82800" cy="119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9A19B84-258B-A6EB-B679-6FECD993FCD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86229" y="3921742"/>
                  <a:ext cx="100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9691865-D6CF-92DD-75EB-15058D60CFF0}"/>
                    </a:ext>
                  </a:extLst>
                </p14:cNvPr>
                <p14:cNvContentPartPr/>
                <p14:nvPr/>
              </p14:nvContentPartPr>
              <p14:xfrm>
                <a:off x="7782349" y="3881422"/>
                <a:ext cx="141480" cy="149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9691865-D6CF-92DD-75EB-15058D60CFF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73709" y="3872782"/>
                  <a:ext cx="15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10BDA10-5008-F95C-9905-8A3DFF3A4F3A}"/>
                    </a:ext>
                  </a:extLst>
                </p14:cNvPr>
                <p14:cNvContentPartPr/>
                <p14:nvPr/>
              </p14:nvContentPartPr>
              <p14:xfrm>
                <a:off x="7996549" y="3896542"/>
                <a:ext cx="111600" cy="231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10BDA10-5008-F95C-9905-8A3DFF3A4F3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87909" y="3887902"/>
                  <a:ext cx="129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A1D9C16-90C6-1325-BFEF-3FE0D49BE910}"/>
                    </a:ext>
                  </a:extLst>
                </p14:cNvPr>
                <p14:cNvContentPartPr/>
                <p14:nvPr/>
              </p14:nvContentPartPr>
              <p14:xfrm>
                <a:off x="8137669" y="3905902"/>
                <a:ext cx="223920" cy="75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A1D9C16-90C6-1325-BFEF-3FE0D49BE91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29029" y="3896902"/>
                  <a:ext cx="241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80F5205-EC6A-1D26-BC0E-FDE182E09513}"/>
                    </a:ext>
                  </a:extLst>
                </p14:cNvPr>
                <p14:cNvContentPartPr/>
                <p14:nvPr/>
              </p14:nvContentPartPr>
              <p14:xfrm>
                <a:off x="8330269" y="3831022"/>
                <a:ext cx="81360" cy="152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80F5205-EC6A-1D26-BC0E-FDE182E0951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21629" y="3822382"/>
                  <a:ext cx="9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7BE3F83-7B3B-5540-DDF0-CB5E0BD091E3}"/>
                    </a:ext>
                  </a:extLst>
                </p14:cNvPr>
                <p14:cNvContentPartPr/>
                <p14:nvPr/>
              </p14:nvContentPartPr>
              <p14:xfrm>
                <a:off x="8426389" y="3877462"/>
                <a:ext cx="148320" cy="87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7BE3F83-7B3B-5540-DDF0-CB5E0BD091E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17749" y="3868822"/>
                  <a:ext cx="165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FC7E6F1-BBAE-AF98-B033-4B3074D01046}"/>
                    </a:ext>
                  </a:extLst>
                </p14:cNvPr>
                <p14:cNvContentPartPr/>
                <p14:nvPr/>
              </p14:nvContentPartPr>
              <p14:xfrm>
                <a:off x="8247469" y="3780622"/>
                <a:ext cx="16920" cy="19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FC7E6F1-BBAE-AF98-B033-4B3074D0104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38469" y="3771622"/>
                  <a:ext cx="3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25FFB3B-D058-4CF8-4D61-4DAF39775DB0}"/>
                    </a:ext>
                  </a:extLst>
                </p14:cNvPr>
                <p14:cNvContentPartPr/>
                <p14:nvPr/>
              </p14:nvContentPartPr>
              <p14:xfrm>
                <a:off x="8003389" y="4130509"/>
                <a:ext cx="167040" cy="266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25FFB3B-D058-4CF8-4D61-4DAF39775DB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94389" y="4121509"/>
                  <a:ext cx="184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520155D-4047-57CD-B4D8-F011EC34179F}"/>
                    </a:ext>
                  </a:extLst>
                </p14:cNvPr>
                <p14:cNvContentPartPr/>
                <p14:nvPr/>
              </p14:nvContentPartPr>
              <p14:xfrm>
                <a:off x="8218669" y="4118989"/>
                <a:ext cx="131400" cy="177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520155D-4047-57CD-B4D8-F011EC34179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10029" y="4109989"/>
                  <a:ext cx="149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F433CB-4F67-B431-9E2D-5F355B0873B4}"/>
                    </a:ext>
                  </a:extLst>
                </p14:cNvPr>
                <p14:cNvContentPartPr/>
                <p14:nvPr/>
              </p14:nvContentPartPr>
              <p14:xfrm>
                <a:off x="7452589" y="3976789"/>
                <a:ext cx="817560" cy="612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F433CB-4F67-B431-9E2D-5F355B0873B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43949" y="3968149"/>
                  <a:ext cx="8352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5031EA-C47A-DBEC-B050-420E03A4C056}"/>
                    </a:ext>
                  </a:extLst>
                </p14:cNvPr>
                <p14:cNvContentPartPr/>
                <p14:nvPr/>
              </p14:nvContentPartPr>
              <p14:xfrm>
                <a:off x="8363749" y="3994789"/>
                <a:ext cx="195480" cy="2714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5031EA-C47A-DBEC-B050-420E03A4C05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55109" y="3986149"/>
                  <a:ext cx="21312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EF2706D6-12EF-2B5F-33BD-0B1BB80704F7}"/>
                  </a:ext>
                </a:extLst>
              </p14:cNvPr>
              <p14:cNvContentPartPr/>
              <p14:nvPr/>
            </p14:nvContentPartPr>
            <p14:xfrm>
              <a:off x="5996389" y="166909"/>
              <a:ext cx="173880" cy="2048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EF2706D6-12EF-2B5F-33BD-0B1BB80704F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987749" y="157909"/>
                <a:ext cx="1915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946D145-B4B8-79D1-7313-EC7D4349239B}"/>
                  </a:ext>
                </a:extLst>
              </p14:cNvPr>
              <p14:cNvContentPartPr/>
              <p14:nvPr/>
            </p14:nvContentPartPr>
            <p14:xfrm>
              <a:off x="116149" y="93469"/>
              <a:ext cx="168840" cy="1882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946D145-B4B8-79D1-7313-EC7D4349239B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7509" y="84469"/>
                <a:ext cx="18648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338A9783-3C89-54CA-499A-95BEBC91FFFA}"/>
              </a:ext>
            </a:extLst>
          </p:cNvPr>
          <p:cNvGrpSpPr/>
          <p:nvPr/>
        </p:nvGrpSpPr>
        <p:grpSpPr>
          <a:xfrm>
            <a:off x="2325829" y="2069902"/>
            <a:ext cx="4777920" cy="1623960"/>
            <a:chOff x="2325829" y="2069902"/>
            <a:chExt cx="4777920" cy="162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95355BE-68CA-FF19-200F-0D4DAB654AFD}"/>
                    </a:ext>
                  </a:extLst>
                </p14:cNvPr>
                <p14:cNvContentPartPr/>
                <p14:nvPr/>
              </p14:nvContentPartPr>
              <p14:xfrm>
                <a:off x="3106669" y="3621142"/>
                <a:ext cx="368640" cy="72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95355BE-68CA-FF19-200F-0D4DAB654AF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97669" y="3612142"/>
                  <a:ext cx="386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964BFAB-02FB-03FD-9A5E-F7BD152A7744}"/>
                    </a:ext>
                  </a:extLst>
                </p14:cNvPr>
                <p14:cNvContentPartPr/>
                <p14:nvPr/>
              </p14:nvContentPartPr>
              <p14:xfrm>
                <a:off x="3466669" y="3114262"/>
                <a:ext cx="108000" cy="558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964BFAB-02FB-03FD-9A5E-F7BD152A774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458029" y="3105262"/>
                  <a:ext cx="1256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5A686E-62AE-C408-8507-B4AFA3C1123E}"/>
                    </a:ext>
                  </a:extLst>
                </p14:cNvPr>
                <p14:cNvContentPartPr/>
                <p14:nvPr/>
              </p14:nvContentPartPr>
              <p14:xfrm>
                <a:off x="3587989" y="3042622"/>
                <a:ext cx="376200" cy="64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5A686E-62AE-C408-8507-B4AFA3C1123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579349" y="3033982"/>
                  <a:ext cx="393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5F40C2D-E2E5-C7A5-2FAA-4B640B7514A9}"/>
                    </a:ext>
                  </a:extLst>
                </p14:cNvPr>
                <p14:cNvContentPartPr/>
                <p14:nvPr/>
              </p14:nvContentPartPr>
              <p14:xfrm>
                <a:off x="3953389" y="2621422"/>
                <a:ext cx="101520" cy="428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5F40C2D-E2E5-C7A5-2FAA-4B640B7514A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44389" y="2612782"/>
                  <a:ext cx="1191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7F9D1D0-5E81-4143-B09E-7B90B0E9D444}"/>
                    </a:ext>
                  </a:extLst>
                </p14:cNvPr>
                <p14:cNvContentPartPr/>
                <p14:nvPr/>
              </p14:nvContentPartPr>
              <p14:xfrm>
                <a:off x="4041949" y="2500102"/>
                <a:ext cx="387720" cy="68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7F9D1D0-5E81-4143-B09E-7B90B0E9D44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33309" y="2491102"/>
                  <a:ext cx="405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1144BA-2DC7-A527-852E-6905B41CFB30}"/>
                    </a:ext>
                  </a:extLst>
                </p14:cNvPr>
                <p14:cNvContentPartPr/>
                <p14:nvPr/>
              </p14:nvContentPartPr>
              <p14:xfrm>
                <a:off x="4438669" y="2069902"/>
                <a:ext cx="55800" cy="460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1144BA-2DC7-A527-852E-6905B41CFB3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29669" y="2061262"/>
                  <a:ext cx="73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D92456-2A61-CDD8-2DB3-AA5AB6B049C8}"/>
                    </a:ext>
                  </a:extLst>
                </p14:cNvPr>
                <p14:cNvContentPartPr/>
                <p14:nvPr/>
              </p14:nvContentPartPr>
              <p14:xfrm>
                <a:off x="3700309" y="3302182"/>
                <a:ext cx="135360" cy="172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D92456-2A61-CDD8-2DB3-AA5AB6B049C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91309" y="3293542"/>
                  <a:ext cx="153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13908D1-9765-D602-E8C8-6A74F4E6EE8C}"/>
                    </a:ext>
                  </a:extLst>
                </p14:cNvPr>
                <p14:cNvContentPartPr/>
                <p14:nvPr/>
              </p14:nvContentPartPr>
              <p14:xfrm>
                <a:off x="4120789" y="2806102"/>
                <a:ext cx="61560" cy="186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13908D1-9765-D602-E8C8-6A74F4E6EE8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11789" y="2797462"/>
                  <a:ext cx="79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EDAED49-A728-4158-7ABB-005AABE600E0}"/>
                    </a:ext>
                  </a:extLst>
                </p14:cNvPr>
                <p14:cNvContentPartPr/>
                <p14:nvPr/>
              </p14:nvContentPartPr>
              <p14:xfrm>
                <a:off x="4621909" y="2071342"/>
                <a:ext cx="101520" cy="81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EDAED49-A728-4158-7ABB-005AABE600E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613269" y="2062342"/>
                  <a:ext cx="11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A7E9780-C47A-C6D3-0673-83531F5101A6}"/>
                    </a:ext>
                  </a:extLst>
                </p14:cNvPr>
                <p14:cNvContentPartPr/>
                <p14:nvPr/>
              </p14:nvContentPartPr>
              <p14:xfrm>
                <a:off x="2596189" y="2184382"/>
                <a:ext cx="39960" cy="268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A7E9780-C47A-C6D3-0673-83531F5101A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587549" y="2175382"/>
                  <a:ext cx="57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D8B18E5-6D4C-C2E1-E28D-F465D09248E9}"/>
                    </a:ext>
                  </a:extLst>
                </p14:cNvPr>
                <p14:cNvContentPartPr/>
                <p14:nvPr/>
              </p14:nvContentPartPr>
              <p14:xfrm>
                <a:off x="2621389" y="2362582"/>
                <a:ext cx="886680" cy="60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D8B18E5-6D4C-C2E1-E28D-F465D09248E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12389" y="2353942"/>
                  <a:ext cx="904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1156735-B48C-F33B-0273-29D728248071}"/>
                    </a:ext>
                  </a:extLst>
                </p14:cNvPr>
                <p14:cNvContentPartPr/>
                <p14:nvPr/>
              </p14:nvContentPartPr>
              <p14:xfrm>
                <a:off x="2325829" y="2251702"/>
                <a:ext cx="94320" cy="97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1156735-B48C-F33B-0273-29D72824807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17189" y="2242702"/>
                  <a:ext cx="111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EA443F8-87FC-9263-FCF0-07EF21A8A35D}"/>
                    </a:ext>
                  </a:extLst>
                </p14:cNvPr>
                <p14:cNvContentPartPr/>
                <p14:nvPr/>
              </p14:nvContentPartPr>
              <p14:xfrm>
                <a:off x="2955109" y="2470582"/>
                <a:ext cx="89280" cy="121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EA443F8-87FC-9263-FCF0-07EF21A8A35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946109" y="2461582"/>
                  <a:ext cx="106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7DBC503-715F-84EA-1391-24B8CA65E9F9}"/>
                    </a:ext>
                  </a:extLst>
                </p14:cNvPr>
                <p14:cNvContentPartPr/>
                <p14:nvPr/>
              </p14:nvContentPartPr>
              <p14:xfrm>
                <a:off x="3572509" y="2389582"/>
                <a:ext cx="65880" cy="208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7DBC503-715F-84EA-1391-24B8CA65E9F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63509" y="2380582"/>
                  <a:ext cx="83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4BAB621-C439-180B-2033-A931AC63367A}"/>
                    </a:ext>
                  </a:extLst>
                </p14:cNvPr>
                <p14:cNvContentPartPr/>
                <p14:nvPr/>
              </p14:nvContentPartPr>
              <p14:xfrm>
                <a:off x="3640189" y="2551942"/>
                <a:ext cx="826560" cy="37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4BAB621-C439-180B-2033-A931AC63367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31189" y="2543302"/>
                  <a:ext cx="844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8A6E8BD-BB18-09C8-0DA6-96483A989EDA}"/>
                    </a:ext>
                  </a:extLst>
                </p14:cNvPr>
                <p14:cNvContentPartPr/>
                <p14:nvPr/>
              </p14:nvContentPartPr>
              <p14:xfrm>
                <a:off x="4462069" y="2581822"/>
                <a:ext cx="897840" cy="208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8A6E8BD-BB18-09C8-0DA6-96483A989ED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53069" y="2573182"/>
                  <a:ext cx="915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CB52F52-3768-0954-4393-CA640FEFDBFE}"/>
                    </a:ext>
                  </a:extLst>
                </p14:cNvPr>
                <p14:cNvContentPartPr/>
                <p14:nvPr/>
              </p14:nvContentPartPr>
              <p14:xfrm>
                <a:off x="5389429" y="2779102"/>
                <a:ext cx="793080" cy="1882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CB52F52-3768-0954-4393-CA640FEFDBF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80429" y="2770102"/>
                  <a:ext cx="810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350AD83-D752-0B2C-2F22-E3629D00F113}"/>
                    </a:ext>
                  </a:extLst>
                </p14:cNvPr>
                <p14:cNvContentPartPr/>
                <p14:nvPr/>
              </p14:nvContentPartPr>
              <p14:xfrm>
                <a:off x="6307789" y="2941102"/>
                <a:ext cx="795960" cy="219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350AD83-D752-0B2C-2F22-E3629D00F11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299149" y="2932102"/>
                  <a:ext cx="813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188FF62-9704-DF3B-A1AE-15F82BBE2FBF}"/>
                    </a:ext>
                  </a:extLst>
                </p14:cNvPr>
                <p14:cNvContentPartPr/>
                <p14:nvPr/>
              </p14:nvContentPartPr>
              <p14:xfrm>
                <a:off x="3430309" y="2487862"/>
                <a:ext cx="60120" cy="71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188FF62-9704-DF3B-A1AE-15F82BBE2FB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21309" y="2479222"/>
                  <a:ext cx="77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3FE222A-7543-6B1A-973A-074D3C2F23DE}"/>
                    </a:ext>
                  </a:extLst>
                </p14:cNvPr>
                <p14:cNvContentPartPr/>
                <p14:nvPr/>
              </p14:nvContentPartPr>
              <p14:xfrm>
                <a:off x="3653149" y="2639062"/>
                <a:ext cx="97200" cy="123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3FE222A-7543-6B1A-973A-074D3C2F23D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44149" y="2630422"/>
                  <a:ext cx="11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35BA4C4-D214-D9B1-50AA-BA0C54109AF4}"/>
                    </a:ext>
                  </a:extLst>
                </p14:cNvPr>
                <p14:cNvContentPartPr/>
                <p14:nvPr/>
              </p14:nvContentPartPr>
              <p14:xfrm>
                <a:off x="4338229" y="2639422"/>
                <a:ext cx="50040" cy="83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35BA4C4-D214-D9B1-50AA-BA0C54109AF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29229" y="2630782"/>
                  <a:ext cx="6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DB513BB-F3B0-5E84-51AE-BFF90FC1CE3D}"/>
                    </a:ext>
                  </a:extLst>
                </p14:cNvPr>
                <p14:cNvContentPartPr/>
                <p14:nvPr/>
              </p14:nvContentPartPr>
              <p14:xfrm>
                <a:off x="4834309" y="2852182"/>
                <a:ext cx="80280" cy="134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DB513BB-F3B0-5E84-51AE-BFF90FC1CE3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25309" y="2843542"/>
                  <a:ext cx="97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D560C92-D5AE-A360-8C60-44F49CEED9EE}"/>
                    </a:ext>
                  </a:extLst>
                </p14:cNvPr>
                <p14:cNvContentPartPr/>
                <p14:nvPr/>
              </p14:nvContentPartPr>
              <p14:xfrm>
                <a:off x="5331469" y="2855422"/>
                <a:ext cx="90720" cy="89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D560C92-D5AE-A360-8C60-44F49CEED9E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22829" y="2846782"/>
                  <a:ext cx="108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7677D58-4CDE-3C52-CC59-C87F9E04DB3B}"/>
                    </a:ext>
                  </a:extLst>
                </p14:cNvPr>
                <p14:cNvContentPartPr/>
                <p14:nvPr/>
              </p14:nvContentPartPr>
              <p14:xfrm>
                <a:off x="5820709" y="3023182"/>
                <a:ext cx="93600" cy="128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7677D58-4CDE-3C52-CC59-C87F9E04DB3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12069" y="3014542"/>
                  <a:ext cx="111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D13AAE7-76DC-48E1-A7E9-E95F29F3CA25}"/>
                    </a:ext>
                  </a:extLst>
                </p14:cNvPr>
                <p14:cNvContentPartPr/>
                <p14:nvPr/>
              </p14:nvContentPartPr>
              <p14:xfrm>
                <a:off x="6208429" y="3001942"/>
                <a:ext cx="123120" cy="99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D13AAE7-76DC-48E1-A7E9-E95F29F3CA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199789" y="2992942"/>
                  <a:ext cx="140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9721DD8-08BD-F340-9171-2030A54987C8}"/>
                    </a:ext>
                  </a:extLst>
                </p14:cNvPr>
                <p14:cNvContentPartPr/>
                <p14:nvPr/>
              </p14:nvContentPartPr>
              <p14:xfrm>
                <a:off x="6622069" y="3199582"/>
                <a:ext cx="87120" cy="121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9721DD8-08BD-F340-9171-2030A54987C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13069" y="3190942"/>
                  <a:ext cx="10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051E22-BFF6-8F91-6290-B4C58F8FD75E}"/>
                    </a:ext>
                  </a:extLst>
                </p14:cNvPr>
                <p14:cNvContentPartPr/>
                <p14:nvPr/>
              </p14:nvContentPartPr>
              <p14:xfrm>
                <a:off x="3564229" y="2381629"/>
                <a:ext cx="7200" cy="28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051E22-BFF6-8F91-6290-B4C58F8FD75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55589" y="2372989"/>
                  <a:ext cx="2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F0909C3-97C9-D67C-7EF3-1AFCB1DD70FC}"/>
                    </a:ext>
                  </a:extLst>
                </p14:cNvPr>
                <p14:cNvContentPartPr/>
                <p14:nvPr/>
              </p14:nvContentPartPr>
              <p14:xfrm>
                <a:off x="4456309" y="2562349"/>
                <a:ext cx="15480" cy="39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F0909C3-97C9-D67C-7EF3-1AFCB1DD70F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47669" y="2553349"/>
                  <a:ext cx="33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36A5A23-C8E1-67A7-9C23-0B93BE50BBEE}"/>
                    </a:ext>
                  </a:extLst>
                </p14:cNvPr>
                <p14:cNvContentPartPr/>
                <p14:nvPr/>
              </p14:nvContentPartPr>
              <p14:xfrm>
                <a:off x="5413189" y="2767189"/>
                <a:ext cx="24480" cy="172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36A5A23-C8E1-67A7-9C23-0B93BE50BBE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404189" y="2758189"/>
                  <a:ext cx="42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D9EE9F5-77BA-3F91-DA41-249B6216A75A}"/>
                    </a:ext>
                  </a:extLst>
                </p14:cNvPr>
                <p14:cNvContentPartPr/>
                <p14:nvPr/>
              </p14:nvContentPartPr>
              <p14:xfrm>
                <a:off x="6362149" y="2952949"/>
                <a:ext cx="2520" cy="32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D9EE9F5-77BA-3F91-DA41-249B6216A75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353149" y="2943949"/>
                  <a:ext cx="201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6D6355DF-13E8-0411-1256-178B40D5E419}"/>
              </a:ext>
            </a:extLst>
          </p:cNvPr>
          <p:cNvGrpSpPr/>
          <p:nvPr/>
        </p:nvGrpSpPr>
        <p:grpSpPr>
          <a:xfrm>
            <a:off x="234229" y="53869"/>
            <a:ext cx="1395720" cy="1204593"/>
            <a:chOff x="234229" y="53869"/>
            <a:chExt cx="1395720" cy="12045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916FA8D-6D8D-93A9-1D90-499861E7BF0F}"/>
                    </a:ext>
                  </a:extLst>
                </p14:cNvPr>
                <p14:cNvContentPartPr/>
                <p14:nvPr/>
              </p14:nvContentPartPr>
              <p14:xfrm>
                <a:off x="1004989" y="946702"/>
                <a:ext cx="246600" cy="172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916FA8D-6D8D-93A9-1D90-499861E7BF0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95989" y="938062"/>
                  <a:ext cx="264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B28DAD0-269D-D892-6DB3-EEC33C32744F}"/>
                    </a:ext>
                  </a:extLst>
                </p14:cNvPr>
                <p14:cNvContentPartPr/>
                <p14:nvPr/>
              </p14:nvContentPartPr>
              <p14:xfrm>
                <a:off x="1197589" y="898462"/>
                <a:ext cx="58320" cy="360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B28DAD0-269D-D892-6DB3-EEC33C32744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88589" y="889462"/>
                  <a:ext cx="75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437E07D-274B-1A42-171D-7F3BBF3CB935}"/>
                    </a:ext>
                  </a:extLst>
                </p14:cNvPr>
                <p14:cNvContentPartPr/>
                <p14:nvPr/>
              </p14:nvContentPartPr>
              <p14:xfrm>
                <a:off x="234229" y="498469"/>
                <a:ext cx="93240" cy="2282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437E07D-274B-1A42-171D-7F3BBF3CB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25229" y="489469"/>
                  <a:ext cx="110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6555F89-7B83-E427-9082-0716F34D8C67}"/>
                    </a:ext>
                  </a:extLst>
                </p14:cNvPr>
                <p14:cNvContentPartPr/>
                <p14:nvPr/>
              </p14:nvContentPartPr>
              <p14:xfrm>
                <a:off x="364549" y="434749"/>
                <a:ext cx="123480" cy="244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6555F89-7B83-E427-9082-0716F34D8C6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5909" y="425749"/>
                  <a:ext cx="141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4E267A6-88C1-5163-E522-F8C4949DEEDD}"/>
                    </a:ext>
                  </a:extLst>
                </p14:cNvPr>
                <p14:cNvContentPartPr/>
                <p14:nvPr/>
              </p14:nvContentPartPr>
              <p14:xfrm>
                <a:off x="552469" y="436909"/>
                <a:ext cx="83880" cy="39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4E267A6-88C1-5163-E522-F8C4949DEED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3829" y="428269"/>
                  <a:ext cx="101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0CE3F73-5F74-C619-19F9-B564CB3F419F}"/>
                    </a:ext>
                  </a:extLst>
                </p14:cNvPr>
                <p14:cNvContentPartPr/>
                <p14:nvPr/>
              </p14:nvContentPartPr>
              <p14:xfrm>
                <a:off x="562909" y="478309"/>
                <a:ext cx="122760" cy="56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0CE3F73-5F74-C619-19F9-B564CB3F419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3909" y="469309"/>
                  <a:ext cx="14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480FD3B-4DAE-9198-C6DD-1ECCFF59E8EA}"/>
                    </a:ext>
                  </a:extLst>
                </p14:cNvPr>
                <p14:cNvContentPartPr/>
                <p14:nvPr/>
              </p14:nvContentPartPr>
              <p14:xfrm>
                <a:off x="749389" y="331429"/>
                <a:ext cx="120960" cy="124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480FD3B-4DAE-9198-C6DD-1ECCFF59E8E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0389" y="322789"/>
                  <a:ext cx="138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FE9BB3C-933E-FC20-A8C0-F36D1BBBD126}"/>
                    </a:ext>
                  </a:extLst>
                </p14:cNvPr>
                <p14:cNvContentPartPr/>
                <p14:nvPr/>
              </p14:nvContentPartPr>
              <p14:xfrm>
                <a:off x="946309" y="254389"/>
                <a:ext cx="39240" cy="122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FE9BB3C-933E-FC20-A8C0-F36D1BBBD12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7309" y="245389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41723C5-DFE0-EB7A-6BCC-3B7A0A4621CF}"/>
                    </a:ext>
                  </a:extLst>
                </p14:cNvPr>
                <p14:cNvContentPartPr/>
                <p14:nvPr/>
              </p14:nvContentPartPr>
              <p14:xfrm>
                <a:off x="923629" y="295789"/>
                <a:ext cx="57600" cy="39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41723C5-DFE0-EB7A-6BCC-3B7A0A4621C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14629" y="286789"/>
                  <a:ext cx="75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B8F19F7-7441-1E21-5567-A4397F225191}"/>
                    </a:ext>
                  </a:extLst>
                </p14:cNvPr>
                <p14:cNvContentPartPr/>
                <p14:nvPr/>
              </p14:nvContentPartPr>
              <p14:xfrm>
                <a:off x="1031989" y="91669"/>
                <a:ext cx="108000" cy="235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B8F19F7-7441-1E21-5567-A4397F22519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2989" y="83029"/>
                  <a:ext cx="125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04AD95A-FB3C-A5A0-1589-76E4990F5094}"/>
                    </a:ext>
                  </a:extLst>
                </p14:cNvPr>
                <p14:cNvContentPartPr/>
                <p14:nvPr/>
              </p14:nvContentPartPr>
              <p14:xfrm>
                <a:off x="1127389" y="186709"/>
                <a:ext cx="41760" cy="43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04AD95A-FB3C-A5A0-1589-76E4990F509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18389" y="178069"/>
                  <a:ext cx="59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9B6ECEC-89CB-105B-213A-8FDBC80A1BE2}"/>
                    </a:ext>
                  </a:extLst>
                </p14:cNvPr>
                <p14:cNvContentPartPr/>
                <p14:nvPr/>
              </p14:nvContentPartPr>
              <p14:xfrm>
                <a:off x="1157989" y="53869"/>
                <a:ext cx="46800" cy="77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9B6ECEC-89CB-105B-213A-8FDBC80A1B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49349" y="44869"/>
                  <a:ext cx="64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805E7D7-D39D-A0C2-83F9-E943036D4A55}"/>
                    </a:ext>
                  </a:extLst>
                </p14:cNvPr>
                <p14:cNvContentPartPr/>
                <p14:nvPr/>
              </p14:nvContentPartPr>
              <p14:xfrm>
                <a:off x="1181029" y="130189"/>
                <a:ext cx="178920" cy="195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805E7D7-D39D-A0C2-83F9-E943036D4A5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72029" y="121189"/>
                  <a:ext cx="196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76006C-2422-AEC2-E1FA-3731C98A978F}"/>
                    </a:ext>
                  </a:extLst>
                </p14:cNvPr>
                <p14:cNvContentPartPr/>
                <p14:nvPr/>
              </p14:nvContentPartPr>
              <p14:xfrm>
                <a:off x="1265269" y="58189"/>
                <a:ext cx="141480" cy="2156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76006C-2422-AEC2-E1FA-3731C98A978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56269" y="49189"/>
                  <a:ext cx="159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A6FD806-4A5E-CD1A-B0E8-1FF737EA2F2A}"/>
                    </a:ext>
                  </a:extLst>
                </p14:cNvPr>
                <p14:cNvContentPartPr/>
                <p14:nvPr/>
              </p14:nvContentPartPr>
              <p14:xfrm>
                <a:off x="1461109" y="144949"/>
                <a:ext cx="16200" cy="6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A6FD806-4A5E-CD1A-B0E8-1FF737EA2F2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452469" y="136309"/>
                  <a:ext cx="3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EB351E6-15B5-3A70-B48B-4761150CA5B1}"/>
                    </a:ext>
                  </a:extLst>
                </p14:cNvPr>
                <p14:cNvContentPartPr/>
                <p14:nvPr/>
              </p14:nvContentPartPr>
              <p14:xfrm>
                <a:off x="1523749" y="72589"/>
                <a:ext cx="106200" cy="137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EB351E6-15B5-3A70-B48B-4761150CA5B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14749" y="63949"/>
                  <a:ext cx="123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A1C63A1-1600-1664-2379-F523755F9FF2}"/>
                    </a:ext>
                  </a:extLst>
                </p14:cNvPr>
                <p14:cNvContentPartPr/>
                <p14:nvPr/>
              </p14:nvContentPartPr>
              <p14:xfrm>
                <a:off x="720589" y="767389"/>
                <a:ext cx="127800" cy="106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A1C63A1-1600-1664-2379-F523755F9FF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1949" y="758389"/>
                  <a:ext cx="145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7AF04A6-5474-09C5-CA69-8BF612A1DDC6}"/>
                    </a:ext>
                  </a:extLst>
                </p14:cNvPr>
                <p14:cNvContentPartPr/>
                <p14:nvPr/>
              </p14:nvContentPartPr>
              <p14:xfrm>
                <a:off x="743269" y="836869"/>
                <a:ext cx="108720" cy="64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7AF04A6-5474-09C5-CA69-8BF612A1DDC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34629" y="828229"/>
                  <a:ext cx="126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F24500E-2D31-BAE5-EC3B-AB8F1DA77D13}"/>
                    </a:ext>
                  </a:extLst>
                </p14:cNvPr>
                <p14:cNvContentPartPr/>
                <p14:nvPr/>
              </p14:nvContentPartPr>
              <p14:xfrm>
                <a:off x="931189" y="673789"/>
                <a:ext cx="156960" cy="1105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F24500E-2D31-BAE5-EC3B-AB8F1DA77D1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2549" y="665149"/>
                  <a:ext cx="174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0AA03C7-1E71-FD99-6862-11C2228C9F85}"/>
                    </a:ext>
                  </a:extLst>
                </p14:cNvPr>
                <p14:cNvContentPartPr/>
                <p14:nvPr/>
              </p14:nvContentPartPr>
              <p14:xfrm>
                <a:off x="1168429" y="519709"/>
                <a:ext cx="115920" cy="720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0AA03C7-1E71-FD99-6862-11C2228C9F8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9789" y="510709"/>
                  <a:ext cx="133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9E4A493-D727-8ADF-5F50-BA7561654822}"/>
                    </a:ext>
                  </a:extLst>
                </p14:cNvPr>
                <p14:cNvContentPartPr/>
                <p14:nvPr/>
              </p14:nvContentPartPr>
              <p14:xfrm>
                <a:off x="1395229" y="421429"/>
                <a:ext cx="55440" cy="157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9E4A493-D727-8ADF-5F50-BA756165482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86229" y="412789"/>
                  <a:ext cx="73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2544CB83-34AE-A921-AA63-A4169BD0FD4A}"/>
              </a:ext>
            </a:extLst>
          </p:cNvPr>
          <p:cNvGrpSpPr/>
          <p:nvPr/>
        </p:nvGrpSpPr>
        <p:grpSpPr>
          <a:xfrm>
            <a:off x="247189" y="1178149"/>
            <a:ext cx="600480" cy="765360"/>
            <a:chOff x="247189" y="1178149"/>
            <a:chExt cx="600480" cy="7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12A54D3-722F-A2EC-3DDB-EAF8903C1FAE}"/>
                    </a:ext>
                  </a:extLst>
                </p14:cNvPr>
                <p14:cNvContentPartPr/>
                <p14:nvPr/>
              </p14:nvContentPartPr>
              <p14:xfrm>
                <a:off x="491989" y="1516909"/>
                <a:ext cx="2880" cy="15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12A54D3-722F-A2EC-3DDB-EAF8903C1FA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83349" y="1508269"/>
                  <a:ext cx="2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DCBBA65-9B1C-8C30-496F-AB2C4CED202F}"/>
                    </a:ext>
                  </a:extLst>
                </p14:cNvPr>
                <p14:cNvContentPartPr/>
                <p14:nvPr/>
              </p14:nvContentPartPr>
              <p14:xfrm>
                <a:off x="247189" y="1705909"/>
                <a:ext cx="69840" cy="1771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DCBBA65-9B1C-8C30-496F-AB2C4CED202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8189" y="1696909"/>
                  <a:ext cx="87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1CC21C7-DB47-F8C8-69D1-F1CBA9AA09F7}"/>
                    </a:ext>
                  </a:extLst>
                </p14:cNvPr>
                <p14:cNvContentPartPr/>
                <p14:nvPr/>
              </p14:nvContentPartPr>
              <p14:xfrm>
                <a:off x="269869" y="1744069"/>
                <a:ext cx="101520" cy="199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1CC21C7-DB47-F8C8-69D1-F1CBA9AA09F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0869" y="1735069"/>
                  <a:ext cx="119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F622820-52D0-AD6B-59D4-62496C8B11CE}"/>
                    </a:ext>
                  </a:extLst>
                </p14:cNvPr>
                <p14:cNvContentPartPr/>
                <p14:nvPr/>
              </p14:nvContentPartPr>
              <p14:xfrm>
                <a:off x="289309" y="1552189"/>
                <a:ext cx="161280" cy="223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F622820-52D0-AD6B-59D4-62496C8B11C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80669" y="1543189"/>
                  <a:ext cx="178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010DEAA-4387-C17B-F7D1-2B2580FB6C2B}"/>
                    </a:ext>
                  </a:extLst>
                </p14:cNvPr>
                <p14:cNvContentPartPr/>
                <p14:nvPr/>
              </p14:nvContentPartPr>
              <p14:xfrm>
                <a:off x="484789" y="1435189"/>
                <a:ext cx="104760" cy="1962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010DEAA-4387-C17B-F7D1-2B2580FB6C2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6149" y="1426189"/>
                  <a:ext cx="122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D2757CF-F098-A8A9-0163-51D67A9EB413}"/>
                    </a:ext>
                  </a:extLst>
                </p14:cNvPr>
                <p14:cNvContentPartPr/>
                <p14:nvPr/>
              </p14:nvContentPartPr>
              <p14:xfrm>
                <a:off x="577309" y="1355989"/>
                <a:ext cx="110880" cy="139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D2757CF-F098-A8A9-0163-51D67A9EB41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68309" y="1346989"/>
                  <a:ext cx="128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ABDE8E8-56C2-228E-7C9A-41E2AED23858}"/>
                    </a:ext>
                  </a:extLst>
                </p14:cNvPr>
                <p14:cNvContentPartPr/>
                <p14:nvPr/>
              </p14:nvContentPartPr>
              <p14:xfrm>
                <a:off x="679549" y="1229989"/>
                <a:ext cx="84240" cy="184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ABDE8E8-56C2-228E-7C9A-41E2AED2385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70909" y="1221349"/>
                  <a:ext cx="101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3C517EA-9958-34BB-E493-605D72DF4507}"/>
                    </a:ext>
                  </a:extLst>
                </p14:cNvPr>
                <p14:cNvContentPartPr/>
                <p14:nvPr/>
              </p14:nvContentPartPr>
              <p14:xfrm>
                <a:off x="751189" y="1178149"/>
                <a:ext cx="96480" cy="129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3C517EA-9958-34BB-E493-605D72DF450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2189" y="1169149"/>
                  <a:ext cx="114120" cy="14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4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9884B-309F-8E31-FFB3-EE5E7196E3D6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579875-FCAD-2044-47FF-AFC5CE1BCF45}"/>
              </a:ext>
            </a:extLst>
          </p:cNvPr>
          <p:cNvSpPr txBox="1"/>
          <p:nvPr/>
        </p:nvSpPr>
        <p:spPr>
          <a:xfrm>
            <a:off x="395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ED1EB-C817-F28A-DD63-5D66B9C1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5820"/>
            <a:ext cx="6777247" cy="4974126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987E6C3-3E86-57BC-5278-52D25063C67B}"/>
              </a:ext>
            </a:extLst>
          </p:cNvPr>
          <p:cNvGrpSpPr/>
          <p:nvPr/>
        </p:nvGrpSpPr>
        <p:grpSpPr>
          <a:xfrm>
            <a:off x="246469" y="34822"/>
            <a:ext cx="8186040" cy="5988240"/>
            <a:chOff x="246469" y="34822"/>
            <a:chExt cx="8186040" cy="59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17F7201-141A-617A-C3D4-4EE1E9087353}"/>
                    </a:ext>
                  </a:extLst>
                </p14:cNvPr>
                <p14:cNvContentPartPr/>
                <p14:nvPr/>
              </p14:nvContentPartPr>
              <p14:xfrm>
                <a:off x="7220029" y="270982"/>
                <a:ext cx="506880" cy="110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17F7201-141A-617A-C3D4-4EE1E90873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11389" y="261982"/>
                  <a:ext cx="524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11BB59-129C-2A75-1646-B2BE2D5926CB}"/>
                    </a:ext>
                  </a:extLst>
                </p14:cNvPr>
                <p14:cNvContentPartPr/>
                <p14:nvPr/>
              </p14:nvContentPartPr>
              <p14:xfrm>
                <a:off x="246469" y="34822"/>
                <a:ext cx="8186040" cy="5988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11BB59-129C-2A75-1646-B2BE2D5926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469" y="26182"/>
                  <a:ext cx="8203680" cy="600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42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4632270-A03A-B17D-11DE-7588B329086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79DBFD-B21D-8CE7-F234-B97F83D3EF57}"/>
                  </a:ext>
                </a:extLst>
              </p14:cNvPr>
              <p14:cNvContentPartPr/>
              <p14:nvPr/>
            </p14:nvContentPartPr>
            <p14:xfrm>
              <a:off x="10187509" y="1340902"/>
              <a:ext cx="20880" cy="18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79DBFD-B21D-8CE7-F234-B97F83D3EF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8509" y="1332262"/>
                <a:ext cx="38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78A6074-CE26-D991-4EA6-A4E1A8338208}"/>
                  </a:ext>
                </a:extLst>
              </p14:cNvPr>
              <p14:cNvContentPartPr/>
              <p14:nvPr/>
            </p14:nvContentPartPr>
            <p14:xfrm>
              <a:off x="5712709" y="782182"/>
              <a:ext cx="255600" cy="554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78A6074-CE26-D991-4EA6-A4E1A83382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4069" y="773542"/>
                <a:ext cx="27324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B3B8AC7-D308-D315-C841-3D12DE3B2E24}"/>
                  </a:ext>
                </a:extLst>
              </p14:cNvPr>
              <p14:cNvContentPartPr/>
              <p14:nvPr/>
            </p14:nvContentPartPr>
            <p14:xfrm>
              <a:off x="5709469" y="793342"/>
              <a:ext cx="248040" cy="540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B3B8AC7-D308-D315-C841-3D12DE3B2E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0829" y="784702"/>
                <a:ext cx="26568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319DE33-2A1B-D177-E4CF-680D5BD373DD}"/>
                  </a:ext>
                </a:extLst>
              </p14:cNvPr>
              <p14:cNvContentPartPr/>
              <p14:nvPr/>
            </p14:nvContentPartPr>
            <p14:xfrm>
              <a:off x="4338949" y="768502"/>
              <a:ext cx="392400" cy="6188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319DE33-2A1B-D177-E4CF-680D5BD373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9949" y="759862"/>
                <a:ext cx="410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A158B35-13A6-90BB-DDB2-39C4D26FBE6E}"/>
                  </a:ext>
                </a:extLst>
              </p14:cNvPr>
              <p14:cNvContentPartPr/>
              <p14:nvPr/>
            </p14:nvContentPartPr>
            <p14:xfrm>
              <a:off x="4370269" y="772822"/>
              <a:ext cx="362160" cy="632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A158B35-13A6-90BB-DDB2-39C4D26FBE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61629" y="764182"/>
                <a:ext cx="37980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86F489D-E662-730E-6428-147C8C7D7311}"/>
              </a:ext>
            </a:extLst>
          </p:cNvPr>
          <p:cNvGrpSpPr/>
          <p:nvPr/>
        </p:nvGrpSpPr>
        <p:grpSpPr>
          <a:xfrm>
            <a:off x="2587189" y="743662"/>
            <a:ext cx="3158280" cy="901080"/>
            <a:chOff x="2587189" y="743662"/>
            <a:chExt cx="315828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702AB08-D11C-E3FD-F119-763FFF4BB5AD}"/>
                    </a:ext>
                  </a:extLst>
                </p14:cNvPr>
                <p14:cNvContentPartPr/>
                <p14:nvPr/>
              </p14:nvContentPartPr>
              <p14:xfrm>
                <a:off x="5526229" y="743662"/>
                <a:ext cx="219240" cy="551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702AB08-D11C-E3FD-F119-763FFF4BB5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17229" y="734662"/>
                  <a:ext cx="2368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E309141-C1EB-A889-B62E-5462DF4CEF38}"/>
                    </a:ext>
                  </a:extLst>
                </p14:cNvPr>
                <p14:cNvContentPartPr/>
                <p14:nvPr/>
              </p14:nvContentPartPr>
              <p14:xfrm>
                <a:off x="5027629" y="772822"/>
                <a:ext cx="205200" cy="522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E309141-C1EB-A889-B62E-5462DF4CEF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18989" y="763822"/>
                  <a:ext cx="222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7ADD40-1338-58EA-1E1F-1FBD7270E760}"/>
                    </a:ext>
                  </a:extLst>
                </p14:cNvPr>
                <p14:cNvContentPartPr/>
                <p14:nvPr/>
              </p14:nvContentPartPr>
              <p14:xfrm>
                <a:off x="2587189" y="1257382"/>
                <a:ext cx="1375920" cy="291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7ADD40-1338-58EA-1E1F-1FBD7270E7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78189" y="1248742"/>
                  <a:ext cx="1393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39B1108-AF3C-CD94-04C1-47C3BED704BC}"/>
                    </a:ext>
                  </a:extLst>
                </p14:cNvPr>
                <p14:cNvContentPartPr/>
                <p14:nvPr/>
              </p14:nvContentPartPr>
              <p14:xfrm>
                <a:off x="3916669" y="1214542"/>
                <a:ext cx="1177920" cy="211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39B1108-AF3C-CD94-04C1-47C3BED704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08029" y="1205902"/>
                  <a:ext cx="1195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8235990-9796-09B6-D6B5-FA6E1D34E826}"/>
                    </a:ext>
                  </a:extLst>
                </p14:cNvPr>
                <p14:cNvContentPartPr/>
                <p14:nvPr/>
              </p14:nvContentPartPr>
              <p14:xfrm>
                <a:off x="5076229" y="1184662"/>
                <a:ext cx="30240" cy="73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8235990-9796-09B6-D6B5-FA6E1D34E8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67229" y="1176022"/>
                  <a:ext cx="4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52FBB51-4A00-ECCB-9D33-0AB4E7236E29}"/>
                    </a:ext>
                  </a:extLst>
                </p14:cNvPr>
                <p14:cNvContentPartPr/>
                <p14:nvPr/>
              </p14:nvContentPartPr>
              <p14:xfrm>
                <a:off x="3316549" y="1251262"/>
                <a:ext cx="2332440" cy="393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52FBB51-4A00-ECCB-9D33-0AB4E7236E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07909" y="1242262"/>
                  <a:ext cx="2350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96A5231-C164-478A-3AFE-F1916B282B68}"/>
                    </a:ext>
                  </a:extLst>
                </p14:cNvPr>
                <p14:cNvContentPartPr/>
                <p14:nvPr/>
              </p14:nvContentPartPr>
              <p14:xfrm>
                <a:off x="5597149" y="1181782"/>
                <a:ext cx="88200" cy="140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96A5231-C164-478A-3AFE-F1916B282B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88509" y="1172782"/>
                  <a:ext cx="10584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111E00F-FBDC-EB0F-9BF2-D4FDEB5222F0}"/>
                  </a:ext>
                </a:extLst>
              </p14:cNvPr>
              <p14:cNvContentPartPr/>
              <p14:nvPr/>
            </p14:nvContentPartPr>
            <p14:xfrm>
              <a:off x="6507229" y="1900342"/>
              <a:ext cx="1934640" cy="194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111E00F-FBDC-EB0F-9BF2-D4FDEB5222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98589" y="1891342"/>
                <a:ext cx="1952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41E5ADB-B1DC-F35B-0D71-2874A03F8021}"/>
                  </a:ext>
                </a:extLst>
              </p14:cNvPr>
              <p14:cNvContentPartPr/>
              <p14:nvPr/>
            </p14:nvContentPartPr>
            <p14:xfrm>
              <a:off x="124429" y="2198062"/>
              <a:ext cx="410400" cy="556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41E5ADB-B1DC-F35B-0D71-2874A03F80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789" y="2189062"/>
                <a:ext cx="4280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386FA0B-66DC-1BB5-FC37-EAF7A1ADCAD3}"/>
                  </a:ext>
                </a:extLst>
              </p14:cNvPr>
              <p14:cNvContentPartPr/>
              <p14:nvPr/>
            </p14:nvContentPartPr>
            <p14:xfrm>
              <a:off x="64309" y="2615662"/>
              <a:ext cx="392040" cy="534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386FA0B-66DC-1BB5-FC37-EAF7A1ADCA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669" y="2607022"/>
                <a:ext cx="4096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2A498A4-B1FC-1E07-41B8-5663BEFB5628}"/>
                  </a:ext>
                </a:extLst>
              </p14:cNvPr>
              <p14:cNvContentPartPr/>
              <p14:nvPr/>
            </p14:nvContentPartPr>
            <p14:xfrm>
              <a:off x="125509" y="3025702"/>
              <a:ext cx="311760" cy="490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2A498A4-B1FC-1E07-41B8-5663BEFB56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6509" y="3016702"/>
                <a:ext cx="3294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5D303AF-AE4C-838F-E357-E2BB3AB8F407}"/>
                  </a:ext>
                </a:extLst>
              </p14:cNvPr>
              <p14:cNvContentPartPr/>
              <p14:nvPr/>
            </p14:nvContentPartPr>
            <p14:xfrm>
              <a:off x="2081029" y="3278422"/>
              <a:ext cx="2424960" cy="194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5D303AF-AE4C-838F-E357-E2BB3AB8F40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72029" y="3269782"/>
                <a:ext cx="2442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AF8F6DA-8394-376A-5C29-C000736BF6DD}"/>
                  </a:ext>
                </a:extLst>
              </p14:cNvPr>
              <p14:cNvContentPartPr/>
              <p14:nvPr/>
            </p14:nvContentPartPr>
            <p14:xfrm>
              <a:off x="715549" y="2890342"/>
              <a:ext cx="889200" cy="659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AF8F6DA-8394-376A-5C29-C000736BF6D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6909" y="2881702"/>
                <a:ext cx="90684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5C90EE4-B761-DA7E-0572-E486869570BE}"/>
              </a:ext>
            </a:extLst>
          </p:cNvPr>
          <p:cNvGrpSpPr/>
          <p:nvPr/>
        </p:nvGrpSpPr>
        <p:grpSpPr>
          <a:xfrm>
            <a:off x="5880829" y="3346462"/>
            <a:ext cx="3014280" cy="460440"/>
            <a:chOff x="5880829" y="3346462"/>
            <a:chExt cx="30142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24F7BF-8B51-075A-0DBC-DD97EE9109FD}"/>
                    </a:ext>
                  </a:extLst>
                </p14:cNvPr>
                <p14:cNvContentPartPr/>
                <p14:nvPr/>
              </p14:nvContentPartPr>
              <p14:xfrm>
                <a:off x="5980549" y="3346462"/>
                <a:ext cx="2914560" cy="361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24F7BF-8B51-075A-0DBC-DD97EE9109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1909" y="3337822"/>
                  <a:ext cx="2932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124CE8-B6BE-BD94-0D02-FF9EB05C142A}"/>
                    </a:ext>
                  </a:extLst>
                </p14:cNvPr>
                <p14:cNvContentPartPr/>
                <p14:nvPr/>
              </p14:nvContentPartPr>
              <p14:xfrm>
                <a:off x="5880829" y="3487582"/>
                <a:ext cx="345600" cy="319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124CE8-B6BE-BD94-0D02-FF9EB05C14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72189" y="3478582"/>
                  <a:ext cx="36324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36CA5B1-C4DF-C324-5A2C-C2B2BDB17D5C}"/>
              </a:ext>
            </a:extLst>
          </p:cNvPr>
          <p:cNvGrpSpPr/>
          <p:nvPr/>
        </p:nvGrpSpPr>
        <p:grpSpPr>
          <a:xfrm>
            <a:off x="9022909" y="1073422"/>
            <a:ext cx="2698200" cy="2681280"/>
            <a:chOff x="9022909" y="1073422"/>
            <a:chExt cx="2698200" cy="268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6E18B2-4382-59A0-502E-E74A7B3AFBBD}"/>
                    </a:ext>
                  </a:extLst>
                </p14:cNvPr>
                <p14:cNvContentPartPr/>
                <p14:nvPr/>
              </p14:nvContentPartPr>
              <p14:xfrm>
                <a:off x="9022909" y="3112462"/>
                <a:ext cx="164160" cy="244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6E18B2-4382-59A0-502E-E74A7B3AFB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14269" y="3103822"/>
                  <a:ext cx="181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D2B908-5BC7-E1C8-7760-DCEDB6A3CDD3}"/>
                    </a:ext>
                  </a:extLst>
                </p14:cNvPr>
                <p14:cNvContentPartPr/>
                <p14:nvPr/>
              </p14:nvContentPartPr>
              <p14:xfrm>
                <a:off x="9171589" y="3072502"/>
                <a:ext cx="109440" cy="181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D2B908-5BC7-E1C8-7760-DCEDB6A3CD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62589" y="3063862"/>
                  <a:ext cx="127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F6634C-791B-E224-4D43-402B5EF2AACD}"/>
                    </a:ext>
                  </a:extLst>
                </p14:cNvPr>
                <p14:cNvContentPartPr/>
                <p14:nvPr/>
              </p14:nvContentPartPr>
              <p14:xfrm>
                <a:off x="9289309" y="2990422"/>
                <a:ext cx="111240" cy="198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F6634C-791B-E224-4D43-402B5EF2AA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80309" y="2981782"/>
                  <a:ext cx="128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AFBB3A9-A70F-31C7-636F-EB1A9BE5C107}"/>
                    </a:ext>
                  </a:extLst>
                </p14:cNvPr>
                <p14:cNvContentPartPr/>
                <p14:nvPr/>
              </p14:nvContentPartPr>
              <p14:xfrm>
                <a:off x="9457789" y="2900422"/>
                <a:ext cx="113760" cy="163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AFBB3A9-A70F-31C7-636F-EB1A9BE5C1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49149" y="2891422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03578BB-AB07-3911-04F7-555DC5B34926}"/>
                    </a:ext>
                  </a:extLst>
                </p14:cNvPr>
                <p14:cNvContentPartPr/>
                <p14:nvPr/>
              </p14:nvContentPartPr>
              <p14:xfrm>
                <a:off x="9576589" y="2712502"/>
                <a:ext cx="201240" cy="253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03578BB-AB07-3911-04F7-555DC5B349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67589" y="2703502"/>
                  <a:ext cx="218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3927664-3D09-6B80-F386-C89150D6081C}"/>
                    </a:ext>
                  </a:extLst>
                </p14:cNvPr>
                <p14:cNvContentPartPr/>
                <p14:nvPr/>
              </p14:nvContentPartPr>
              <p14:xfrm>
                <a:off x="9888349" y="2747422"/>
                <a:ext cx="97920" cy="168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3927664-3D09-6B80-F386-C89150D6081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79349" y="2738782"/>
                  <a:ext cx="115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3B4701-63C0-15CE-9654-B2EE826408D8}"/>
                    </a:ext>
                  </a:extLst>
                </p14:cNvPr>
                <p14:cNvContentPartPr/>
                <p14:nvPr/>
              </p14:nvContentPartPr>
              <p14:xfrm>
                <a:off x="9898429" y="2417302"/>
                <a:ext cx="261360" cy="260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3B4701-63C0-15CE-9654-B2EE826408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89789" y="2408302"/>
                  <a:ext cx="279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586CB0-AB6D-034D-BBD9-FE5BC864E7F0}"/>
                    </a:ext>
                  </a:extLst>
                </p14:cNvPr>
                <p14:cNvContentPartPr/>
                <p14:nvPr/>
              </p14:nvContentPartPr>
              <p14:xfrm>
                <a:off x="10088509" y="2207422"/>
                <a:ext cx="254520" cy="232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586CB0-AB6D-034D-BBD9-FE5BC864E7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79509" y="2198422"/>
                  <a:ext cx="272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09FD201-5787-2BCD-EF78-7654F4581727}"/>
                    </a:ext>
                  </a:extLst>
                </p14:cNvPr>
                <p14:cNvContentPartPr/>
                <p14:nvPr/>
              </p14:nvContentPartPr>
              <p14:xfrm>
                <a:off x="10241149" y="2116702"/>
                <a:ext cx="15840" cy="39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09FD201-5787-2BCD-EF78-7654F458172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32509" y="2107702"/>
                  <a:ext cx="33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C433918-08A6-6E2C-4A59-1E5B058B2133}"/>
                    </a:ext>
                  </a:extLst>
                </p14:cNvPr>
                <p14:cNvContentPartPr/>
                <p14:nvPr/>
              </p14:nvContentPartPr>
              <p14:xfrm>
                <a:off x="10348789" y="1981342"/>
                <a:ext cx="119880" cy="334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C433918-08A6-6E2C-4A59-1E5B058B21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39789" y="1972342"/>
                  <a:ext cx="137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027F576-E9C6-A315-58E4-F1DAE622ADE1}"/>
                    </a:ext>
                  </a:extLst>
                </p14:cNvPr>
                <p14:cNvContentPartPr/>
                <p14:nvPr/>
              </p14:nvContentPartPr>
              <p14:xfrm>
                <a:off x="10590349" y="1717102"/>
                <a:ext cx="317160" cy="367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027F576-E9C6-A315-58E4-F1DAE622AD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81709" y="1708102"/>
                  <a:ext cx="3348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9D6C24-2C8F-8ACF-5CBA-782CFEAB0A89}"/>
                    </a:ext>
                  </a:extLst>
                </p14:cNvPr>
                <p14:cNvContentPartPr/>
                <p14:nvPr/>
              </p14:nvContentPartPr>
              <p14:xfrm>
                <a:off x="11028469" y="1437742"/>
                <a:ext cx="314640" cy="244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9D6C24-2C8F-8ACF-5CBA-782CFEAB0A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19829" y="1428742"/>
                  <a:ext cx="33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F8ED051-F1D5-260E-5B4E-AC623BF20A1C}"/>
                    </a:ext>
                  </a:extLst>
                </p14:cNvPr>
                <p14:cNvContentPartPr/>
                <p14:nvPr/>
              </p14:nvContentPartPr>
              <p14:xfrm>
                <a:off x="11341309" y="1115902"/>
                <a:ext cx="182520" cy="357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F8ED051-F1D5-260E-5B4E-AC623BF20A1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32309" y="1106902"/>
                  <a:ext cx="200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1B6858C-6206-0061-EA69-0F9016F41385}"/>
                    </a:ext>
                  </a:extLst>
                </p14:cNvPr>
                <p14:cNvContentPartPr/>
                <p14:nvPr/>
              </p14:nvContentPartPr>
              <p14:xfrm>
                <a:off x="11534629" y="1248022"/>
                <a:ext cx="56160" cy="73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1B6858C-6206-0061-EA69-0F9016F413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25989" y="1239382"/>
                  <a:ext cx="73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411A54-67AF-4373-AB90-A9F1E3956ED1}"/>
                    </a:ext>
                  </a:extLst>
                </p14:cNvPr>
                <p14:cNvContentPartPr/>
                <p14:nvPr/>
              </p14:nvContentPartPr>
              <p14:xfrm>
                <a:off x="11595829" y="1073422"/>
                <a:ext cx="125280" cy="167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411A54-67AF-4373-AB90-A9F1E3956E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86829" y="1064782"/>
                  <a:ext cx="142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441A80-41DB-C14A-1DBF-436422D1CAA0}"/>
                    </a:ext>
                  </a:extLst>
                </p14:cNvPr>
                <p14:cNvContentPartPr/>
                <p14:nvPr/>
              </p14:nvContentPartPr>
              <p14:xfrm>
                <a:off x="9235669" y="3479302"/>
                <a:ext cx="129240" cy="185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441A80-41DB-C14A-1DBF-436422D1CA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26669" y="3470662"/>
                  <a:ext cx="146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409A5EB-4CF5-8E32-0214-4F24ECC813A4}"/>
                    </a:ext>
                  </a:extLst>
                </p14:cNvPr>
                <p14:cNvContentPartPr/>
                <p14:nvPr/>
              </p14:nvContentPartPr>
              <p14:xfrm>
                <a:off x="9386149" y="3458782"/>
                <a:ext cx="146160" cy="295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409A5EB-4CF5-8E32-0214-4F24ECC813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77509" y="3450142"/>
                  <a:ext cx="163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BCD461E-45A9-03E3-16A1-D454827E0D93}"/>
                    </a:ext>
                  </a:extLst>
                </p14:cNvPr>
                <p14:cNvContentPartPr/>
                <p14:nvPr/>
              </p14:nvContentPartPr>
              <p14:xfrm>
                <a:off x="9549589" y="3240982"/>
                <a:ext cx="225000" cy="228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BCD461E-45A9-03E3-16A1-D454827E0D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0589" y="3231982"/>
                  <a:ext cx="242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E528BE0-FD5F-5637-3205-2A1BBA826D7F}"/>
                    </a:ext>
                  </a:extLst>
                </p14:cNvPr>
                <p14:cNvContentPartPr/>
                <p14:nvPr/>
              </p14:nvContentPartPr>
              <p14:xfrm>
                <a:off x="9953509" y="3075022"/>
                <a:ext cx="137880" cy="184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E528BE0-FD5F-5637-3205-2A1BBA826D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44509" y="3066022"/>
                  <a:ext cx="155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7685B51-2A86-25B7-ED17-B93BCD976999}"/>
                    </a:ext>
                  </a:extLst>
                </p14:cNvPr>
                <p14:cNvContentPartPr/>
                <p14:nvPr/>
              </p14:nvContentPartPr>
              <p14:xfrm>
                <a:off x="10050349" y="2987902"/>
                <a:ext cx="166680" cy="103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7685B51-2A86-25B7-ED17-B93BCD9769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41349" y="2979262"/>
                  <a:ext cx="184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1832B9D-FDEC-60FF-6CCE-3AA1059B8418}"/>
                    </a:ext>
                  </a:extLst>
                </p14:cNvPr>
                <p14:cNvContentPartPr/>
                <p14:nvPr/>
              </p14:nvContentPartPr>
              <p14:xfrm>
                <a:off x="10196869" y="2868742"/>
                <a:ext cx="87120" cy="192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1832B9D-FDEC-60FF-6CCE-3AA1059B84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87869" y="2859742"/>
                  <a:ext cx="104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5730046-5D5B-15BC-0BC4-23AC12D404E1}"/>
                    </a:ext>
                  </a:extLst>
                </p14:cNvPr>
                <p14:cNvContentPartPr/>
                <p14:nvPr/>
              </p14:nvContentPartPr>
              <p14:xfrm>
                <a:off x="10316749" y="2592622"/>
                <a:ext cx="387000" cy="357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5730046-5D5B-15BC-0BC4-23AC12D404E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07749" y="2583982"/>
                  <a:ext cx="404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91B055E-3E9D-FF41-E258-1C48F146F5A8}"/>
                    </a:ext>
                  </a:extLst>
                </p14:cNvPr>
                <p14:cNvContentPartPr/>
                <p14:nvPr/>
              </p14:nvContentPartPr>
              <p14:xfrm>
                <a:off x="10758829" y="2413702"/>
                <a:ext cx="139680" cy="288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91B055E-3E9D-FF41-E258-1C48F146F5A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49829" y="2405062"/>
                  <a:ext cx="15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C1535A-EE74-EF4F-04F8-07B8682E0F16}"/>
                    </a:ext>
                  </a:extLst>
                </p14:cNvPr>
                <p14:cNvContentPartPr/>
                <p14:nvPr/>
              </p14:nvContentPartPr>
              <p14:xfrm>
                <a:off x="10884469" y="2190142"/>
                <a:ext cx="84600" cy="263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C1535A-EE74-EF4F-04F8-07B8682E0F1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75469" y="2181502"/>
                  <a:ext cx="102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14ED821-33C8-CE86-132B-A0EF8E543138}"/>
                    </a:ext>
                  </a:extLst>
                </p14:cNvPr>
                <p14:cNvContentPartPr/>
                <p14:nvPr/>
              </p14:nvContentPartPr>
              <p14:xfrm>
                <a:off x="10965109" y="2125702"/>
                <a:ext cx="99000" cy="237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14ED821-33C8-CE86-132B-A0EF8E54313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56109" y="2117062"/>
                  <a:ext cx="116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1F2624F-3369-214B-D18F-7E3A1C69A2C0}"/>
                    </a:ext>
                  </a:extLst>
                </p14:cNvPr>
                <p14:cNvContentPartPr/>
                <p14:nvPr/>
              </p14:nvContentPartPr>
              <p14:xfrm>
                <a:off x="11094709" y="2089702"/>
                <a:ext cx="289800" cy="18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1F2624F-3369-214B-D18F-7E3A1C69A2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85709" y="2081062"/>
                  <a:ext cx="307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37F1E4E-725C-2C6F-6617-2EB658C5A93E}"/>
                    </a:ext>
                  </a:extLst>
                </p14:cNvPr>
                <p14:cNvContentPartPr/>
                <p14:nvPr/>
              </p14:nvContentPartPr>
              <p14:xfrm>
                <a:off x="10047109" y="3507742"/>
                <a:ext cx="221760" cy="246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37F1E4E-725C-2C6F-6617-2EB658C5A93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38469" y="3498742"/>
                  <a:ext cx="239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1457A94-AE45-5080-70DF-F6FB54EC9CA1}"/>
                    </a:ext>
                  </a:extLst>
                </p14:cNvPr>
                <p14:cNvContentPartPr/>
                <p14:nvPr/>
              </p14:nvContentPartPr>
              <p14:xfrm>
                <a:off x="10032709" y="3364462"/>
                <a:ext cx="165960" cy="297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1457A94-AE45-5080-70DF-F6FB54EC9C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23709" y="3355822"/>
                  <a:ext cx="183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EBA521B-25D0-ED2D-F606-3424DF883A49}"/>
                    </a:ext>
                  </a:extLst>
                </p14:cNvPr>
                <p14:cNvContentPartPr/>
                <p14:nvPr/>
              </p14:nvContentPartPr>
              <p14:xfrm>
                <a:off x="10359949" y="3595222"/>
                <a:ext cx="107640" cy="137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EBA521B-25D0-ED2D-F606-3424DF883A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50949" y="3586582"/>
                  <a:ext cx="125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F92AA4D-A875-1632-CD80-E66923044CBA}"/>
                    </a:ext>
                  </a:extLst>
                </p14:cNvPr>
                <p14:cNvContentPartPr/>
                <p14:nvPr/>
              </p14:nvContentPartPr>
              <p14:xfrm>
                <a:off x="10318909" y="3488302"/>
                <a:ext cx="8640" cy="1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F92AA4D-A875-1632-CD80-E66923044C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10269" y="3479662"/>
                  <a:ext cx="2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FF460D-4241-221B-1A30-D28A1B805236}"/>
                    </a:ext>
                  </a:extLst>
                </p14:cNvPr>
                <p14:cNvContentPartPr/>
                <p14:nvPr/>
              </p14:nvContentPartPr>
              <p14:xfrm>
                <a:off x="10472269" y="3262582"/>
                <a:ext cx="104760" cy="169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FF460D-4241-221B-1A30-D28A1B8052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63629" y="3253582"/>
                  <a:ext cx="122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237DCEA-8033-FAE7-EBF4-C6A056633E9B}"/>
                    </a:ext>
                  </a:extLst>
                </p14:cNvPr>
                <p14:cNvContentPartPr/>
                <p14:nvPr/>
              </p14:nvContentPartPr>
              <p14:xfrm>
                <a:off x="10660549" y="3041542"/>
                <a:ext cx="168840" cy="219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237DCEA-8033-FAE7-EBF4-C6A056633E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51549" y="3032902"/>
                  <a:ext cx="186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2564EF3-8574-C675-9DE7-088DFC31B71D}"/>
                    </a:ext>
                  </a:extLst>
                </p14:cNvPr>
                <p14:cNvContentPartPr/>
                <p14:nvPr/>
              </p14:nvContentPartPr>
              <p14:xfrm>
                <a:off x="10859989" y="2936422"/>
                <a:ext cx="86040" cy="111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2564EF3-8574-C675-9DE7-088DFC31B7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50989" y="2927422"/>
                  <a:ext cx="103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9DB1AA4-7CFD-F334-C3E6-1DC1855DBDA4}"/>
                    </a:ext>
                  </a:extLst>
                </p14:cNvPr>
                <p14:cNvContentPartPr/>
                <p14:nvPr/>
              </p14:nvContentPartPr>
              <p14:xfrm>
                <a:off x="10976989" y="2742742"/>
                <a:ext cx="174960" cy="209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9DB1AA4-7CFD-F334-C3E6-1DC1855DBD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67989" y="2734102"/>
                  <a:ext cx="192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F3091DA-D48A-7ACF-88A4-4A9A9A2A5579}"/>
                    </a:ext>
                  </a:extLst>
                </p14:cNvPr>
                <p14:cNvContentPartPr/>
                <p14:nvPr/>
              </p14:nvContentPartPr>
              <p14:xfrm>
                <a:off x="11189389" y="2541142"/>
                <a:ext cx="146160" cy="303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F3091DA-D48A-7ACF-88A4-4A9A9A2A55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80749" y="2532502"/>
                  <a:ext cx="163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103EFE-3A1C-354B-2144-65CA63FBC9F9}"/>
                    </a:ext>
                  </a:extLst>
                </p14:cNvPr>
                <p14:cNvContentPartPr/>
                <p14:nvPr/>
              </p14:nvContentPartPr>
              <p14:xfrm>
                <a:off x="11212069" y="2617462"/>
                <a:ext cx="178200" cy="77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103EFE-3A1C-354B-2144-65CA63FBC9F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03429" y="2608822"/>
                  <a:ext cx="195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C18377C-3288-CCC5-BE14-85C995C4DED0}"/>
                    </a:ext>
                  </a:extLst>
                </p14:cNvPr>
                <p14:cNvContentPartPr/>
                <p14:nvPr/>
              </p14:nvContentPartPr>
              <p14:xfrm>
                <a:off x="11403589" y="2448262"/>
                <a:ext cx="195480" cy="262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C18377C-3288-CCC5-BE14-85C995C4DED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94949" y="2439622"/>
                  <a:ext cx="21312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7CE41BE-5391-16B3-C264-8EE6AB5A5314}"/>
                  </a:ext>
                </a:extLst>
              </p14:cNvPr>
              <p14:cNvContentPartPr/>
              <p14:nvPr/>
            </p14:nvContentPartPr>
            <p14:xfrm>
              <a:off x="1498549" y="4371022"/>
              <a:ext cx="980280" cy="6706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7CE41BE-5391-16B3-C264-8EE6AB5A531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489909" y="4362022"/>
                <a:ext cx="997920" cy="68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2FF502F5-4A96-FEAE-0C91-1E645F1F4E02}"/>
              </a:ext>
            </a:extLst>
          </p:cNvPr>
          <p:cNvGrpSpPr/>
          <p:nvPr/>
        </p:nvGrpSpPr>
        <p:grpSpPr>
          <a:xfrm>
            <a:off x="5461429" y="4353382"/>
            <a:ext cx="2983680" cy="718560"/>
            <a:chOff x="5461429" y="4353382"/>
            <a:chExt cx="2983680" cy="71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208B41E-AF80-80C4-45E5-C7CF149E1289}"/>
                    </a:ext>
                  </a:extLst>
                </p14:cNvPr>
                <p14:cNvContentPartPr/>
                <p14:nvPr/>
              </p14:nvContentPartPr>
              <p14:xfrm>
                <a:off x="5461429" y="4957822"/>
                <a:ext cx="2983680" cy="114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208B41E-AF80-80C4-45E5-C7CF149E12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2429" y="4949182"/>
                  <a:ext cx="3001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60D32E3-53D0-5D83-B843-BB3F25A13CBD}"/>
                    </a:ext>
                  </a:extLst>
                </p14:cNvPr>
                <p14:cNvContentPartPr/>
                <p14:nvPr/>
              </p14:nvContentPartPr>
              <p14:xfrm>
                <a:off x="8387869" y="4395502"/>
                <a:ext cx="25560" cy="628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60D32E3-53D0-5D83-B843-BB3F25A13C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79229" y="4386862"/>
                  <a:ext cx="432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1526A03-605C-A305-783B-F3D161F6CE23}"/>
                    </a:ext>
                  </a:extLst>
                </p14:cNvPr>
                <p14:cNvContentPartPr/>
                <p14:nvPr/>
              </p14:nvContentPartPr>
              <p14:xfrm>
                <a:off x="5546389" y="4353382"/>
                <a:ext cx="2815200" cy="147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1526A03-605C-A305-783B-F3D161F6CE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37389" y="4344382"/>
                  <a:ext cx="2832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808F0EB-6EDE-AB0A-A2CE-57C4E290E854}"/>
                    </a:ext>
                  </a:extLst>
                </p14:cNvPr>
                <p14:cNvContentPartPr/>
                <p14:nvPr/>
              </p14:nvContentPartPr>
              <p14:xfrm>
                <a:off x="5519389" y="4507462"/>
                <a:ext cx="16200" cy="343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808F0EB-6EDE-AB0A-A2CE-57C4E290E8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10389" y="4498822"/>
                  <a:ext cx="338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FB75472-FD5A-73C9-546A-EEAB417719DF}"/>
              </a:ext>
            </a:extLst>
          </p:cNvPr>
          <p:cNvGrpSpPr/>
          <p:nvPr/>
        </p:nvGrpSpPr>
        <p:grpSpPr>
          <a:xfrm>
            <a:off x="61069" y="2793142"/>
            <a:ext cx="1729800" cy="1037160"/>
            <a:chOff x="61069" y="2793142"/>
            <a:chExt cx="1729800" cy="10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4DB596-35E0-5B13-F3C7-0734A2345ADB}"/>
                    </a:ext>
                  </a:extLst>
                </p14:cNvPr>
                <p14:cNvContentPartPr/>
                <p14:nvPr/>
              </p14:nvContentPartPr>
              <p14:xfrm>
                <a:off x="1223149" y="2946142"/>
                <a:ext cx="306000" cy="591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4DB596-35E0-5B13-F3C7-0734A2345A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14509" y="2937142"/>
                  <a:ext cx="32364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5327B4E-3371-96C1-83F8-DDCEE272C755}"/>
                    </a:ext>
                  </a:extLst>
                </p14:cNvPr>
                <p14:cNvContentPartPr/>
                <p14:nvPr/>
              </p14:nvContentPartPr>
              <p14:xfrm>
                <a:off x="754429" y="3009142"/>
                <a:ext cx="319320" cy="578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5327B4E-3371-96C1-83F8-DDCEE272C75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5429" y="3000502"/>
                  <a:ext cx="3369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FB83738-DEDE-AD54-10E8-1EC8939A4C98}"/>
                    </a:ext>
                  </a:extLst>
                </p14:cNvPr>
                <p14:cNvContentPartPr/>
                <p14:nvPr/>
              </p14:nvContentPartPr>
              <p14:xfrm>
                <a:off x="61069" y="2793142"/>
                <a:ext cx="1729800" cy="1037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FB83738-DEDE-AD54-10E8-1EC8939A4C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429" y="2784142"/>
                  <a:ext cx="1747440" cy="10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5C6DC24-F6D5-E6CE-A18F-DDDF256353A1}"/>
                  </a:ext>
                </a:extLst>
              </p14:cNvPr>
              <p14:cNvContentPartPr/>
              <p14:nvPr/>
            </p14:nvContentPartPr>
            <p14:xfrm>
              <a:off x="1826149" y="5361022"/>
              <a:ext cx="547200" cy="2358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5C6DC24-F6D5-E6CE-A18F-DDDF256353A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817149" y="5352382"/>
                <a:ext cx="5648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C883217-C0B2-C50E-0D22-3B615B24C32D}"/>
                  </a:ext>
                </a:extLst>
              </p14:cNvPr>
              <p14:cNvContentPartPr/>
              <p14:nvPr/>
            </p14:nvContentPartPr>
            <p14:xfrm>
              <a:off x="2239789" y="5222062"/>
              <a:ext cx="25200" cy="180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C883217-C0B2-C50E-0D22-3B615B24C32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30789" y="5213422"/>
                <a:ext cx="4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64F39FC-5251-DA5F-8E4C-319587CA6CA9}"/>
                  </a:ext>
                </a:extLst>
              </p14:cNvPr>
              <p14:cNvContentPartPr/>
              <p14:nvPr/>
            </p14:nvContentPartPr>
            <p14:xfrm>
              <a:off x="2524189" y="5300542"/>
              <a:ext cx="37440" cy="1400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64F39FC-5251-DA5F-8E4C-319587CA6CA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15189" y="5291542"/>
                <a:ext cx="55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CB6485F-1947-9B7D-CDEE-E4479005F508}"/>
                  </a:ext>
                </a:extLst>
              </p14:cNvPr>
              <p14:cNvContentPartPr/>
              <p14:nvPr/>
            </p14:nvContentPartPr>
            <p14:xfrm>
              <a:off x="4050229" y="5331862"/>
              <a:ext cx="308520" cy="144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CB6485F-1947-9B7D-CDEE-E4479005F50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041589" y="5323222"/>
                <a:ext cx="326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5EC13FAE-F8E6-2058-1F47-68A3E973B818}"/>
                  </a:ext>
                </a:extLst>
              </p14:cNvPr>
              <p14:cNvContentPartPr/>
              <p14:nvPr/>
            </p14:nvContentPartPr>
            <p14:xfrm>
              <a:off x="4343269" y="5203702"/>
              <a:ext cx="112680" cy="2754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5EC13FAE-F8E6-2058-1F47-68A3E973B81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34629" y="5195062"/>
                <a:ext cx="1303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8E565D0-B7AF-77DB-9E6D-8840B963E245}"/>
                  </a:ext>
                </a:extLst>
              </p14:cNvPr>
              <p14:cNvContentPartPr/>
              <p14:nvPr/>
            </p14:nvContentPartPr>
            <p14:xfrm>
              <a:off x="4647829" y="5203702"/>
              <a:ext cx="281160" cy="2790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8E565D0-B7AF-77DB-9E6D-8840B963E24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638829" y="5194702"/>
                <a:ext cx="2988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DE878D5-1F10-BEFA-356D-6C6BAF104816}"/>
                  </a:ext>
                </a:extLst>
              </p14:cNvPr>
              <p14:cNvContentPartPr/>
              <p14:nvPr/>
            </p14:nvContentPartPr>
            <p14:xfrm>
              <a:off x="5027269" y="5243302"/>
              <a:ext cx="336600" cy="1573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DE878D5-1F10-BEFA-356D-6C6BAF10481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18629" y="5234302"/>
                <a:ext cx="354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C6BDF55-FB6E-C6F0-D2E3-F28DCD218555}"/>
                  </a:ext>
                </a:extLst>
              </p14:cNvPr>
              <p14:cNvContentPartPr/>
              <p14:nvPr/>
            </p14:nvContentPartPr>
            <p14:xfrm>
              <a:off x="5054629" y="5073022"/>
              <a:ext cx="8280" cy="118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C6BDF55-FB6E-C6F0-D2E3-F28DCD21855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45629" y="5064022"/>
                <a:ext cx="25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BC18F3A-2587-9B73-A0A9-9469472D926F}"/>
                  </a:ext>
                </a:extLst>
              </p14:cNvPr>
              <p14:cNvContentPartPr/>
              <p14:nvPr/>
            </p14:nvContentPartPr>
            <p14:xfrm>
              <a:off x="4568989" y="5513662"/>
              <a:ext cx="1136520" cy="457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BC18F3A-2587-9B73-A0A9-9469472D926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59989" y="5504662"/>
                <a:ext cx="115416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73A93622-73AA-710B-98F8-F7CE729B045F}"/>
              </a:ext>
            </a:extLst>
          </p:cNvPr>
          <p:cNvGrpSpPr/>
          <p:nvPr/>
        </p:nvGrpSpPr>
        <p:grpSpPr>
          <a:xfrm>
            <a:off x="3008389" y="4840822"/>
            <a:ext cx="854280" cy="974880"/>
            <a:chOff x="3008389" y="4840822"/>
            <a:chExt cx="854280" cy="9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0CF6521-A811-E838-EFCF-4A68311318A5}"/>
                    </a:ext>
                  </a:extLst>
                </p14:cNvPr>
                <p14:cNvContentPartPr/>
                <p14:nvPr/>
              </p14:nvContentPartPr>
              <p14:xfrm>
                <a:off x="3022789" y="5148982"/>
                <a:ext cx="273960" cy="79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0CF6521-A811-E838-EFCF-4A68311318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14149" y="5139982"/>
                  <a:ext cx="291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DA2E023-25F0-4543-1ACA-7E1F639896A9}"/>
                    </a:ext>
                  </a:extLst>
                </p14:cNvPr>
                <p14:cNvContentPartPr/>
                <p14:nvPr/>
              </p14:nvContentPartPr>
              <p14:xfrm>
                <a:off x="3058069" y="5235382"/>
                <a:ext cx="286920" cy="269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DA2E023-25F0-4543-1ACA-7E1F639896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49069" y="5226382"/>
                  <a:ext cx="304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9060DCC-0EF0-D490-EA81-8993C984957D}"/>
                    </a:ext>
                  </a:extLst>
                </p14:cNvPr>
                <p14:cNvContentPartPr/>
                <p14:nvPr/>
              </p14:nvContentPartPr>
              <p14:xfrm>
                <a:off x="3439669" y="5172742"/>
                <a:ext cx="172440" cy="284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9060DCC-0EF0-D490-EA81-8993C98495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30669" y="5163742"/>
                  <a:ext cx="190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EDFD4E4-C611-8953-11CD-72F6EA095637}"/>
                    </a:ext>
                  </a:extLst>
                </p14:cNvPr>
                <p14:cNvContentPartPr/>
                <p14:nvPr/>
              </p14:nvContentPartPr>
              <p14:xfrm>
                <a:off x="3698509" y="5337262"/>
                <a:ext cx="55080" cy="155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EDFD4E4-C611-8953-11CD-72F6EA0956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89509" y="5328262"/>
                  <a:ext cx="72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C15298F-2ADA-BC7B-C6F0-A73715F0CA88}"/>
                    </a:ext>
                  </a:extLst>
                </p14:cNvPr>
                <p14:cNvContentPartPr/>
                <p14:nvPr/>
              </p14:nvContentPartPr>
              <p14:xfrm>
                <a:off x="3697429" y="5214502"/>
                <a:ext cx="17280" cy="27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C15298F-2ADA-BC7B-C6F0-A73715F0CA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88789" y="5205502"/>
                  <a:ext cx="34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EC9A71F-C696-9AF2-0757-FAAC6D73AC26}"/>
                    </a:ext>
                  </a:extLst>
                </p14:cNvPr>
                <p14:cNvContentPartPr/>
                <p14:nvPr/>
              </p14:nvContentPartPr>
              <p14:xfrm>
                <a:off x="3649549" y="4955662"/>
                <a:ext cx="172080" cy="176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EC9A71F-C696-9AF2-0757-FAAC6D73AC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40549" y="4947022"/>
                  <a:ext cx="189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32E9F1-88A5-C8AB-D8DB-F674A5595E85}"/>
                    </a:ext>
                  </a:extLst>
                </p14:cNvPr>
                <p14:cNvContentPartPr/>
                <p14:nvPr/>
              </p14:nvContentPartPr>
              <p14:xfrm>
                <a:off x="3032509" y="5645062"/>
                <a:ext cx="86040" cy="170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32E9F1-88A5-C8AB-D8DB-F674A5595E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23869" y="5636422"/>
                  <a:ext cx="10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FB1CEC3-B7B1-E832-F0D8-8B8F37AF5BE6}"/>
                    </a:ext>
                  </a:extLst>
                </p14:cNvPr>
                <p14:cNvContentPartPr/>
                <p14:nvPr/>
              </p14:nvContentPartPr>
              <p14:xfrm>
                <a:off x="3034309" y="5579542"/>
                <a:ext cx="46440" cy="13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FB1CEC3-B7B1-E832-F0D8-8B8F37AF5B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25669" y="5570902"/>
                  <a:ext cx="64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73E424B-E7E2-ADC4-35CD-2DC808E7B5EF}"/>
                    </a:ext>
                  </a:extLst>
                </p14:cNvPr>
                <p14:cNvContentPartPr/>
                <p14:nvPr/>
              </p14:nvContentPartPr>
              <p14:xfrm>
                <a:off x="3167149" y="5674942"/>
                <a:ext cx="96480" cy="40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73E424B-E7E2-ADC4-35CD-2DC808E7B5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58149" y="5666302"/>
                  <a:ext cx="114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E780A1C-83AD-0081-3CAB-F1BCA7C0C8DD}"/>
                    </a:ext>
                  </a:extLst>
                </p14:cNvPr>
                <p14:cNvContentPartPr/>
                <p14:nvPr/>
              </p14:nvContentPartPr>
              <p14:xfrm>
                <a:off x="3190909" y="5610502"/>
                <a:ext cx="237240" cy="197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E780A1C-83AD-0081-3CAB-F1BCA7C0C8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81909" y="5601502"/>
                  <a:ext cx="254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D9DF152-D427-55A5-81E7-D31E4D8FECAF}"/>
                    </a:ext>
                  </a:extLst>
                </p14:cNvPr>
                <p14:cNvContentPartPr/>
                <p14:nvPr/>
              </p14:nvContentPartPr>
              <p14:xfrm>
                <a:off x="3062389" y="5034862"/>
                <a:ext cx="136080" cy="77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D9DF152-D427-55A5-81E7-D31E4D8FECA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53389" y="5026222"/>
                  <a:ext cx="15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F266F08-6FAD-56EC-7516-7DD916989603}"/>
                    </a:ext>
                  </a:extLst>
                </p14:cNvPr>
                <p14:cNvContentPartPr/>
                <p14:nvPr/>
              </p14:nvContentPartPr>
              <p14:xfrm>
                <a:off x="3008389" y="4907062"/>
                <a:ext cx="250560" cy="341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F266F08-6FAD-56EC-7516-7DD9169896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99389" y="4898422"/>
                  <a:ext cx="2682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D6B3757-DB38-271D-348B-F8D658EAB9D3}"/>
                    </a:ext>
                  </a:extLst>
                </p14:cNvPr>
                <p14:cNvContentPartPr/>
                <p14:nvPr/>
              </p14:nvContentPartPr>
              <p14:xfrm>
                <a:off x="3588709" y="4840822"/>
                <a:ext cx="273960" cy="389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D6B3757-DB38-271D-348B-F8D658EAB9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80069" y="4831822"/>
                  <a:ext cx="291600" cy="40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22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B31CEB7-FABC-10A5-948E-264747181029}"/>
                  </a:ext>
                </a:extLst>
              </p14:cNvPr>
              <p14:cNvContentPartPr/>
              <p14:nvPr/>
            </p14:nvContentPartPr>
            <p14:xfrm>
              <a:off x="8244229" y="2909062"/>
              <a:ext cx="383400" cy="5666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B31CEB7-FABC-10A5-948E-2647471810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5229" y="2900422"/>
                <a:ext cx="4010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27FE638-8E0A-0274-A559-4D3F30FF1788}"/>
                  </a:ext>
                </a:extLst>
              </p14:cNvPr>
              <p14:cNvContentPartPr/>
              <p14:nvPr/>
            </p14:nvContentPartPr>
            <p14:xfrm>
              <a:off x="8984749" y="891262"/>
              <a:ext cx="552240" cy="6444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27FE638-8E0A-0274-A559-4D3F30FF17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5749" y="882622"/>
                <a:ext cx="56988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95FB5437-F3E8-D79E-3364-43DEE07EE580}"/>
                  </a:ext>
                </a:extLst>
              </p14:cNvPr>
              <p14:cNvContentPartPr/>
              <p14:nvPr/>
            </p14:nvContentPartPr>
            <p14:xfrm>
              <a:off x="9359149" y="1228222"/>
              <a:ext cx="2729520" cy="16200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95FB5437-F3E8-D79E-3364-43DEE07EE5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50149" y="1219222"/>
                <a:ext cx="2747160" cy="16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4C5D0F5-8D45-842D-1366-224345919D3C}"/>
                  </a:ext>
                </a:extLst>
              </p14:cNvPr>
              <p14:cNvContentPartPr/>
              <p14:nvPr/>
            </p14:nvContentPartPr>
            <p14:xfrm>
              <a:off x="8284189" y="3000862"/>
              <a:ext cx="383040" cy="4633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4C5D0F5-8D45-842D-1366-224345919D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75549" y="2992222"/>
                <a:ext cx="40068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762B71B-1A39-9B69-FD57-0FF4D7BB8A62}"/>
                  </a:ext>
                </a:extLst>
              </p14:cNvPr>
              <p14:cNvContentPartPr/>
              <p14:nvPr/>
            </p14:nvContentPartPr>
            <p14:xfrm>
              <a:off x="7059109" y="4852342"/>
              <a:ext cx="199800" cy="2408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762B71B-1A39-9B69-FD57-0FF4D7BB8A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0469" y="4843342"/>
                <a:ext cx="2174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4AEB5F9-A357-A704-80B1-AAAEC2CA3B33}"/>
                  </a:ext>
                </a:extLst>
              </p14:cNvPr>
              <p14:cNvContentPartPr/>
              <p14:nvPr/>
            </p14:nvContentPartPr>
            <p14:xfrm>
              <a:off x="3487909" y="4687102"/>
              <a:ext cx="2945520" cy="10771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4AEB5F9-A357-A704-80B1-AAAEC2CA3B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8909" y="4678102"/>
                <a:ext cx="2963160" cy="10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718E7E1-4396-9CB6-3190-F1F04C33107D}"/>
                  </a:ext>
                </a:extLst>
              </p14:cNvPr>
              <p14:cNvContentPartPr/>
              <p14:nvPr/>
            </p14:nvContentPartPr>
            <p14:xfrm>
              <a:off x="6878389" y="4102822"/>
              <a:ext cx="1000440" cy="8686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718E7E1-4396-9CB6-3190-F1F04C3310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69749" y="4094182"/>
                <a:ext cx="101808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85A0431E-5511-9F29-FBA4-F4F78E78389F}"/>
                  </a:ext>
                </a:extLst>
              </p14:cNvPr>
              <p14:cNvContentPartPr/>
              <p14:nvPr/>
            </p14:nvContentPartPr>
            <p14:xfrm>
              <a:off x="7389229" y="4200742"/>
              <a:ext cx="213120" cy="3729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85A0431E-5511-9F29-FBA4-F4F78E7838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0229" y="4191742"/>
                <a:ext cx="230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F4E3397E-6202-9F96-9131-C5FEE44556DA}"/>
                  </a:ext>
                </a:extLst>
              </p14:cNvPr>
              <p14:cNvContentPartPr/>
              <p14:nvPr/>
            </p14:nvContentPartPr>
            <p14:xfrm>
              <a:off x="3404029" y="4716262"/>
              <a:ext cx="2998080" cy="10288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F4E3397E-6202-9F96-9131-C5FEE44556D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95029" y="4707622"/>
                <a:ext cx="301572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A9A7031-CAAC-0CFD-3E2E-757DA42F8D5E}"/>
                  </a:ext>
                </a:extLst>
              </p14:cNvPr>
              <p14:cNvContentPartPr/>
              <p14:nvPr/>
            </p14:nvContentPartPr>
            <p14:xfrm>
              <a:off x="2908309" y="4054222"/>
              <a:ext cx="5281920" cy="22291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A9A7031-CAAC-0CFD-3E2E-757DA42F8D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9309" y="4045222"/>
                <a:ext cx="5299560" cy="22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06FE761A-8CA3-5E93-7D8D-99862C23BE2D}"/>
                  </a:ext>
                </a:extLst>
              </p14:cNvPr>
              <p14:cNvContentPartPr/>
              <p14:nvPr/>
            </p14:nvContentPartPr>
            <p14:xfrm>
              <a:off x="6386629" y="61462"/>
              <a:ext cx="1150560" cy="11203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06FE761A-8CA3-5E93-7D8D-99862C23BE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77629" y="52462"/>
                <a:ext cx="1168200" cy="11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6DEBE467-51A8-0536-09BA-5011164EC548}"/>
              </a:ext>
            </a:extLst>
          </p:cNvPr>
          <p:cNvGrpSpPr/>
          <p:nvPr/>
        </p:nvGrpSpPr>
        <p:grpSpPr>
          <a:xfrm>
            <a:off x="1764229" y="7102"/>
            <a:ext cx="10225800" cy="6310800"/>
            <a:chOff x="1764229" y="7102"/>
            <a:chExt cx="10225800" cy="631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6B2285E-807E-58CD-C33C-D31DC4A6E647}"/>
                    </a:ext>
                  </a:extLst>
                </p14:cNvPr>
                <p14:cNvContentPartPr/>
                <p14:nvPr/>
              </p14:nvContentPartPr>
              <p14:xfrm>
                <a:off x="9254389" y="2806822"/>
                <a:ext cx="156960" cy="224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6B2285E-807E-58CD-C33C-D31DC4A6E6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45389" y="2797822"/>
                  <a:ext cx="174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D82C17C-5F52-C3DD-2820-F20D65C0E299}"/>
                    </a:ext>
                  </a:extLst>
                </p14:cNvPr>
                <p14:cNvContentPartPr/>
                <p14:nvPr/>
              </p14:nvContentPartPr>
              <p14:xfrm>
                <a:off x="9449509" y="2846422"/>
                <a:ext cx="264240" cy="147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D82C17C-5F52-C3DD-2820-F20D65C0E2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40869" y="2837782"/>
                  <a:ext cx="281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0540571-97C1-0F0C-50A9-3164F6AD12E5}"/>
                    </a:ext>
                  </a:extLst>
                </p14:cNvPr>
                <p14:cNvContentPartPr/>
                <p14:nvPr/>
              </p14:nvContentPartPr>
              <p14:xfrm>
                <a:off x="9909589" y="2688382"/>
                <a:ext cx="281520" cy="171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0540571-97C1-0F0C-50A9-3164F6AD12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0589" y="2679382"/>
                  <a:ext cx="29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986853D-340A-4153-4838-F91A87F65C2D}"/>
                    </a:ext>
                  </a:extLst>
                </p14:cNvPr>
                <p14:cNvContentPartPr/>
                <p14:nvPr/>
              </p14:nvContentPartPr>
              <p14:xfrm>
                <a:off x="10204429" y="2567782"/>
                <a:ext cx="184680" cy="331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986853D-340A-4153-4838-F91A87F65C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5789" y="2559142"/>
                  <a:ext cx="202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738AC7-F200-726E-AB3C-4F7B23F2D577}"/>
                    </a:ext>
                  </a:extLst>
                </p14:cNvPr>
                <p14:cNvContentPartPr/>
                <p14:nvPr/>
              </p14:nvContentPartPr>
              <p14:xfrm>
                <a:off x="10356709" y="2591902"/>
                <a:ext cx="540000" cy="174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738AC7-F200-726E-AB3C-4F7B23F2D5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48069" y="2582902"/>
                  <a:ext cx="557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FA3F37-2980-77F2-5D61-D8BFFFB26D0C}"/>
                    </a:ext>
                  </a:extLst>
                </p14:cNvPr>
                <p14:cNvContentPartPr/>
                <p14:nvPr/>
              </p14:nvContentPartPr>
              <p14:xfrm>
                <a:off x="10920109" y="2546902"/>
                <a:ext cx="66240" cy="50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FA3F37-2980-77F2-5D61-D8BFFFB26D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11469" y="2537902"/>
                  <a:ext cx="83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603D35-BCB1-77A5-00A3-76AD41519295}"/>
                    </a:ext>
                  </a:extLst>
                </p14:cNvPr>
                <p14:cNvContentPartPr/>
                <p14:nvPr/>
              </p14:nvContentPartPr>
              <p14:xfrm>
                <a:off x="10976269" y="2503342"/>
                <a:ext cx="172800" cy="109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603D35-BCB1-77A5-00A3-76AD415192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67629" y="2494702"/>
                  <a:ext cx="190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2E57929-32DD-BED0-CA9A-64F84825E793}"/>
                    </a:ext>
                  </a:extLst>
                </p14:cNvPr>
                <p14:cNvContentPartPr/>
                <p14:nvPr/>
              </p14:nvContentPartPr>
              <p14:xfrm>
                <a:off x="10155469" y="2438902"/>
                <a:ext cx="74160" cy="47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2E57929-32DD-BED0-CA9A-64F84825E7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46829" y="2430262"/>
                  <a:ext cx="91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82E5591-1C90-B46A-E1E0-73E13EFC245D}"/>
                    </a:ext>
                  </a:extLst>
                </p14:cNvPr>
                <p14:cNvContentPartPr/>
                <p14:nvPr/>
              </p14:nvContentPartPr>
              <p14:xfrm>
                <a:off x="10226749" y="3099862"/>
                <a:ext cx="221040" cy="87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82E5591-1C90-B46A-E1E0-73E13EFC24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17749" y="3091222"/>
                  <a:ext cx="238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FCB7801-45FC-14DD-45FE-76A56AE69A5C}"/>
                    </a:ext>
                  </a:extLst>
                </p14:cNvPr>
                <p14:cNvContentPartPr/>
                <p14:nvPr/>
              </p14:nvContentPartPr>
              <p14:xfrm>
                <a:off x="10406749" y="3042622"/>
                <a:ext cx="51840" cy="256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FCB7801-45FC-14DD-45FE-76A56AE69A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98109" y="3033982"/>
                  <a:ext cx="69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7B00D51-8132-EEFB-72E5-DAAF03B1D11E}"/>
                    </a:ext>
                  </a:extLst>
                </p14:cNvPr>
                <p14:cNvContentPartPr/>
                <p14:nvPr/>
              </p14:nvContentPartPr>
              <p14:xfrm>
                <a:off x="10611229" y="3040462"/>
                <a:ext cx="211320" cy="4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7B00D51-8132-EEFB-72E5-DAAF03B1D1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02229" y="3031822"/>
                  <a:ext cx="228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DBFB478-AD1B-192C-B43D-1A1887308878}"/>
                    </a:ext>
                  </a:extLst>
                </p14:cNvPr>
                <p14:cNvContentPartPr/>
                <p14:nvPr/>
              </p14:nvContentPartPr>
              <p14:xfrm>
                <a:off x="10904269" y="2933182"/>
                <a:ext cx="171000" cy="81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DBFB478-AD1B-192C-B43D-1A18873088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95269" y="2924542"/>
                  <a:ext cx="188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6B4AC53-E847-F703-2BE5-D9C1E2630FFF}"/>
                    </a:ext>
                  </a:extLst>
                </p14:cNvPr>
                <p14:cNvContentPartPr/>
                <p14:nvPr/>
              </p14:nvContentPartPr>
              <p14:xfrm>
                <a:off x="11004709" y="2889982"/>
                <a:ext cx="70560" cy="269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6B4AC53-E847-F703-2BE5-D9C1E2630F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96069" y="2880982"/>
                  <a:ext cx="88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5AD58ED-09FF-861D-D637-EE3AE8A439E0}"/>
                    </a:ext>
                  </a:extLst>
                </p14:cNvPr>
                <p14:cNvContentPartPr/>
                <p14:nvPr/>
              </p14:nvContentPartPr>
              <p14:xfrm>
                <a:off x="10839829" y="2776582"/>
                <a:ext cx="234000" cy="157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5AD58ED-09FF-861D-D637-EE3AE8A439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31189" y="2767942"/>
                  <a:ext cx="25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EE1511B-584D-3CA0-6BD5-11043A87D64B}"/>
                    </a:ext>
                  </a:extLst>
                </p14:cNvPr>
                <p14:cNvContentPartPr/>
                <p14:nvPr/>
              </p14:nvContentPartPr>
              <p14:xfrm>
                <a:off x="10123429" y="3028222"/>
                <a:ext cx="116280" cy="337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EE1511B-584D-3CA0-6BD5-11043A87D6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14789" y="3019582"/>
                  <a:ext cx="133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3F29738-2571-49F4-8961-94604CE450F0}"/>
                    </a:ext>
                  </a:extLst>
                </p14:cNvPr>
                <p14:cNvContentPartPr/>
                <p14:nvPr/>
              </p14:nvContentPartPr>
              <p14:xfrm>
                <a:off x="11102269" y="2794942"/>
                <a:ext cx="126720" cy="413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3F29738-2571-49F4-8961-94604CE450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93629" y="2786302"/>
                  <a:ext cx="144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8BEE13-CBF6-722E-7FB5-B886AD9CD265}"/>
                    </a:ext>
                  </a:extLst>
                </p14:cNvPr>
                <p14:cNvContentPartPr/>
                <p14:nvPr/>
              </p14:nvContentPartPr>
              <p14:xfrm>
                <a:off x="10151869" y="3608542"/>
                <a:ext cx="12240" cy="309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8BEE13-CBF6-722E-7FB5-B886AD9CD2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43229" y="3599902"/>
                  <a:ext cx="29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156592C-44A3-33D6-3372-9669DECB79FC}"/>
                    </a:ext>
                  </a:extLst>
                </p14:cNvPr>
                <p14:cNvContentPartPr/>
                <p14:nvPr/>
              </p14:nvContentPartPr>
              <p14:xfrm>
                <a:off x="10291189" y="3706462"/>
                <a:ext cx="148320" cy="73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156592C-44A3-33D6-3372-9669DECB79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82549" y="3697462"/>
                  <a:ext cx="165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26FE881-1751-734D-DF22-BBFEFC7E6AB1}"/>
                    </a:ext>
                  </a:extLst>
                </p14:cNvPr>
                <p14:cNvContentPartPr/>
                <p14:nvPr/>
              </p14:nvContentPartPr>
              <p14:xfrm>
                <a:off x="10348069" y="3670102"/>
                <a:ext cx="111240" cy="273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26FE881-1751-734D-DF22-BBFEFC7E6A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39069" y="3661102"/>
                  <a:ext cx="128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3898A08-9318-6CE3-EE40-C65009E06A04}"/>
                    </a:ext>
                  </a:extLst>
                </p14:cNvPr>
                <p14:cNvContentPartPr/>
                <p14:nvPr/>
              </p14:nvContentPartPr>
              <p14:xfrm>
                <a:off x="10586749" y="3711142"/>
                <a:ext cx="226800" cy="23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3898A08-9318-6CE3-EE40-C65009E06A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78109" y="3702142"/>
                  <a:ext cx="24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E84E048-BCB1-976F-20D4-D12C7890CA8A}"/>
                    </a:ext>
                  </a:extLst>
                </p14:cNvPr>
                <p14:cNvContentPartPr/>
                <p14:nvPr/>
              </p14:nvContentPartPr>
              <p14:xfrm>
                <a:off x="10897069" y="3576502"/>
                <a:ext cx="181080" cy="233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E84E048-BCB1-976F-20D4-D12C7890CA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88429" y="3567862"/>
                  <a:ext cx="198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CD7182A-A7F8-3FA5-ADBB-1C06258CDCC1}"/>
                    </a:ext>
                  </a:extLst>
                </p14:cNvPr>
                <p14:cNvContentPartPr/>
                <p14:nvPr/>
              </p14:nvContentPartPr>
              <p14:xfrm>
                <a:off x="10875469" y="3510622"/>
                <a:ext cx="205200" cy="20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CD7182A-A7F8-3FA5-ADBB-1C06258CDC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66469" y="3501982"/>
                  <a:ext cx="22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7B44D20-59E4-4A1D-8994-DE9B552BB72B}"/>
                    </a:ext>
                  </a:extLst>
                </p14:cNvPr>
                <p14:cNvContentPartPr/>
                <p14:nvPr/>
              </p14:nvContentPartPr>
              <p14:xfrm>
                <a:off x="11174989" y="3444022"/>
                <a:ext cx="45720" cy="403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7B44D20-59E4-4A1D-8994-DE9B552BB7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66349" y="3435022"/>
                  <a:ext cx="633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E6EF15D-8358-69A8-AEC6-5CDAA75BB7A2}"/>
                    </a:ext>
                  </a:extLst>
                </p14:cNvPr>
                <p14:cNvContentPartPr/>
                <p14:nvPr/>
              </p14:nvContentPartPr>
              <p14:xfrm>
                <a:off x="10232869" y="3118942"/>
                <a:ext cx="209880" cy="130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E6EF15D-8358-69A8-AEC6-5CDAA75BB7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24229" y="3110302"/>
                  <a:ext cx="227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BE3CAB7-AA3A-72BF-7CA5-5EF584787459}"/>
                    </a:ext>
                  </a:extLst>
                </p14:cNvPr>
                <p14:cNvContentPartPr/>
                <p14:nvPr/>
              </p14:nvContentPartPr>
              <p14:xfrm>
                <a:off x="10404589" y="3050182"/>
                <a:ext cx="83520" cy="298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BE3CAB7-AA3A-72BF-7CA5-5EF5847874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95589" y="3041182"/>
                  <a:ext cx="101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F6D39E-760B-1E90-5785-9AB7BE762ED4}"/>
                    </a:ext>
                  </a:extLst>
                </p14:cNvPr>
                <p14:cNvContentPartPr/>
                <p14:nvPr/>
              </p14:nvContentPartPr>
              <p14:xfrm>
                <a:off x="10257709" y="3114622"/>
                <a:ext cx="174960" cy="136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F6D39E-760B-1E90-5785-9AB7BE762E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49069" y="3105622"/>
                  <a:ext cx="192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3CF2AC9-2043-6E3F-7005-1A91419572F0}"/>
                    </a:ext>
                  </a:extLst>
                </p14:cNvPr>
                <p14:cNvContentPartPr/>
                <p14:nvPr/>
              </p14:nvContentPartPr>
              <p14:xfrm>
                <a:off x="10450669" y="3078982"/>
                <a:ext cx="38160" cy="322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3CF2AC9-2043-6E3F-7005-1A91419572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41669" y="3070342"/>
                  <a:ext cx="55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6B967CC-0BE4-3E0A-1FD9-0EF910D2CE22}"/>
                    </a:ext>
                  </a:extLst>
                </p14:cNvPr>
                <p14:cNvContentPartPr/>
                <p14:nvPr/>
              </p14:nvContentPartPr>
              <p14:xfrm>
                <a:off x="10888789" y="2964142"/>
                <a:ext cx="202680" cy="261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6B967CC-0BE4-3E0A-1FD9-0EF910D2CE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9789" y="2955142"/>
                  <a:ext cx="220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13D18C0-7823-7127-E9FD-BF88BB20944D}"/>
                    </a:ext>
                  </a:extLst>
                </p14:cNvPr>
                <p14:cNvContentPartPr/>
                <p14:nvPr/>
              </p14:nvContentPartPr>
              <p14:xfrm>
                <a:off x="9202909" y="195382"/>
                <a:ext cx="55440" cy="1080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13D18C0-7823-7127-E9FD-BF88BB2094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4269" y="186742"/>
                  <a:ext cx="73080" cy="10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40BFE22-A016-634D-C341-700CC5F512DC}"/>
                    </a:ext>
                  </a:extLst>
                </p14:cNvPr>
                <p14:cNvContentPartPr/>
                <p14:nvPr/>
              </p14:nvContentPartPr>
              <p14:xfrm>
                <a:off x="8267989" y="1134262"/>
                <a:ext cx="2115720" cy="38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40BFE22-A016-634D-C341-700CC5F512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59349" y="1125262"/>
                  <a:ext cx="213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480DBF1-E7BB-4349-0649-BFDB708B6907}"/>
                    </a:ext>
                  </a:extLst>
                </p14:cNvPr>
                <p14:cNvContentPartPr/>
                <p14:nvPr/>
              </p14:nvContentPartPr>
              <p14:xfrm>
                <a:off x="10337989" y="1020142"/>
                <a:ext cx="259560" cy="252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480DBF1-E7BB-4349-0649-BFDB708B69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9349" y="1011142"/>
                  <a:ext cx="27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49C5F33-40DF-8E7B-351F-0DCC2260592B}"/>
                    </a:ext>
                  </a:extLst>
                </p14:cNvPr>
                <p14:cNvContentPartPr/>
                <p14:nvPr/>
              </p14:nvContentPartPr>
              <p14:xfrm>
                <a:off x="9040909" y="64342"/>
                <a:ext cx="328680" cy="234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49C5F33-40DF-8E7B-351F-0DCC226059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32269" y="55702"/>
                  <a:ext cx="346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AD806B3-EB13-92AD-EB12-F8A6250DD229}"/>
                    </a:ext>
                  </a:extLst>
                </p14:cNvPr>
                <p14:cNvContentPartPr/>
                <p14:nvPr/>
              </p14:nvContentPartPr>
              <p14:xfrm>
                <a:off x="8779909" y="148942"/>
                <a:ext cx="22680" cy="181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AD806B3-EB13-92AD-EB12-F8A6250DD2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70909" y="139942"/>
                  <a:ext cx="40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80407BC-295E-61A9-16FA-1F39483C5455}"/>
                    </a:ext>
                  </a:extLst>
                </p14:cNvPr>
                <p14:cNvContentPartPr/>
                <p14:nvPr/>
              </p14:nvContentPartPr>
              <p14:xfrm>
                <a:off x="8860909" y="143902"/>
                <a:ext cx="97920" cy="158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80407BC-295E-61A9-16FA-1F39483C54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1909" y="135262"/>
                  <a:ext cx="115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EA0BF93-3098-A820-2E6E-DCD6ACB9B102}"/>
                    </a:ext>
                  </a:extLst>
                </p14:cNvPr>
                <p14:cNvContentPartPr/>
                <p14:nvPr/>
              </p14:nvContentPartPr>
              <p14:xfrm>
                <a:off x="8896549" y="166222"/>
                <a:ext cx="130320" cy="107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EA0BF93-3098-A820-2E6E-DCD6ACB9B1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87549" y="157222"/>
                  <a:ext cx="147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F198795-29EB-BE24-F954-4C7DBD03931E}"/>
                    </a:ext>
                  </a:extLst>
                </p14:cNvPr>
                <p14:cNvContentPartPr/>
                <p14:nvPr/>
              </p14:nvContentPartPr>
              <p14:xfrm>
                <a:off x="9059989" y="72622"/>
                <a:ext cx="21960" cy="227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F198795-29EB-BE24-F954-4C7DBD0393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51349" y="63982"/>
                  <a:ext cx="39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6181064-2E28-4E0A-A1EC-7F8D553606A7}"/>
                    </a:ext>
                  </a:extLst>
                </p14:cNvPr>
                <p14:cNvContentPartPr/>
                <p14:nvPr/>
              </p14:nvContentPartPr>
              <p14:xfrm>
                <a:off x="10374349" y="1376182"/>
                <a:ext cx="163800" cy="238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6181064-2E28-4E0A-A1EC-7F8D553606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65349" y="1367182"/>
                  <a:ext cx="181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E1829D1-F59C-C182-6CAB-38EF69B3D9E8}"/>
                    </a:ext>
                  </a:extLst>
                </p14:cNvPr>
                <p14:cNvContentPartPr/>
                <p14:nvPr/>
              </p14:nvContentPartPr>
              <p14:xfrm>
                <a:off x="10419709" y="1396702"/>
                <a:ext cx="93600" cy="165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E1829D1-F59C-C182-6CAB-38EF69B3D9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10709" y="1388062"/>
                  <a:ext cx="111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524ECE5-C499-3CD6-D4AA-036DA67119EB}"/>
                    </a:ext>
                  </a:extLst>
                </p14:cNvPr>
                <p14:cNvContentPartPr/>
                <p14:nvPr/>
              </p14:nvContentPartPr>
              <p14:xfrm>
                <a:off x="8354749" y="205462"/>
                <a:ext cx="880920" cy="992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524ECE5-C499-3CD6-D4AA-036DA67119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45749" y="196462"/>
                  <a:ext cx="898560" cy="10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A0BB9DB-FAB7-316C-F2B9-31DAAD2758CC}"/>
                    </a:ext>
                  </a:extLst>
                </p14:cNvPr>
                <p14:cNvContentPartPr/>
                <p14:nvPr/>
              </p14:nvContentPartPr>
              <p14:xfrm>
                <a:off x="9200029" y="207982"/>
                <a:ext cx="1204200" cy="965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A0BB9DB-FAB7-316C-F2B9-31DAAD2758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91029" y="199342"/>
                  <a:ext cx="122184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26D8B1B-AAD9-6731-5F86-F46060DC03D4}"/>
                    </a:ext>
                  </a:extLst>
                </p14:cNvPr>
                <p14:cNvContentPartPr/>
                <p14:nvPr/>
              </p14:nvContentPartPr>
              <p14:xfrm>
                <a:off x="9392989" y="1618822"/>
                <a:ext cx="128160" cy="297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26D8B1B-AAD9-6731-5F86-F46060DC03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83989" y="1610182"/>
                  <a:ext cx="145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E9FE541-8DE8-EEC6-52B8-9010CFB364DD}"/>
                    </a:ext>
                  </a:extLst>
                </p14:cNvPr>
                <p14:cNvContentPartPr/>
                <p14:nvPr/>
              </p14:nvContentPartPr>
              <p14:xfrm>
                <a:off x="9278869" y="1461502"/>
                <a:ext cx="212760" cy="281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E9FE541-8DE8-EEC6-52B8-9010CFB364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70229" y="1452862"/>
                  <a:ext cx="23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3A8B476-B2B0-F280-E25F-A73747B9580D}"/>
                    </a:ext>
                  </a:extLst>
                </p14:cNvPr>
                <p14:cNvContentPartPr/>
                <p14:nvPr/>
              </p14:nvContentPartPr>
              <p14:xfrm>
                <a:off x="9619429" y="1840582"/>
                <a:ext cx="131040" cy="143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3A8B476-B2B0-F280-E25F-A73747B958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10429" y="1831582"/>
                  <a:ext cx="148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E3E9A1A-ABF5-8B0C-F405-716167F0190F}"/>
                    </a:ext>
                  </a:extLst>
                </p14:cNvPr>
                <p14:cNvContentPartPr/>
                <p14:nvPr/>
              </p14:nvContentPartPr>
              <p14:xfrm>
                <a:off x="9799069" y="1667782"/>
                <a:ext cx="228960" cy="294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E3E9A1A-ABF5-8B0C-F405-716167F019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90429" y="1658782"/>
                  <a:ext cx="246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4BDAE9F-07CA-F242-FCBC-084861E126F9}"/>
                    </a:ext>
                  </a:extLst>
                </p14:cNvPr>
                <p14:cNvContentPartPr/>
                <p14:nvPr/>
              </p14:nvContentPartPr>
              <p14:xfrm>
                <a:off x="10161589" y="1637902"/>
                <a:ext cx="160200" cy="294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4BDAE9F-07CA-F242-FCBC-084861E126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52589" y="1629262"/>
                  <a:ext cx="177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725CDC6-9038-2026-FA70-F02BAE84398B}"/>
                    </a:ext>
                  </a:extLst>
                </p14:cNvPr>
                <p14:cNvContentPartPr/>
                <p14:nvPr/>
              </p14:nvContentPartPr>
              <p14:xfrm>
                <a:off x="10404229" y="1751302"/>
                <a:ext cx="26280" cy="153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725CDC6-9038-2026-FA70-F02BAE8439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95229" y="1742662"/>
                  <a:ext cx="4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4441512-CD23-636C-1EFB-94B2878874F6}"/>
                    </a:ext>
                  </a:extLst>
                </p14:cNvPr>
                <p14:cNvContentPartPr/>
                <p14:nvPr/>
              </p14:nvContentPartPr>
              <p14:xfrm>
                <a:off x="10436629" y="1667782"/>
                <a:ext cx="9000" cy="29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4441512-CD23-636C-1EFB-94B2878874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27989" y="1658782"/>
                  <a:ext cx="2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B398628-4DBC-E9E8-5DDA-A92F7A22DBBB}"/>
                    </a:ext>
                  </a:extLst>
                </p14:cNvPr>
                <p14:cNvContentPartPr/>
                <p14:nvPr/>
              </p14:nvContentPartPr>
              <p14:xfrm>
                <a:off x="10539229" y="1528102"/>
                <a:ext cx="164880" cy="462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B398628-4DBC-E9E8-5DDA-A92F7A22DB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30589" y="1519462"/>
                  <a:ext cx="1825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1CFE91C-4A91-DB38-6CC5-05D18DBE34A7}"/>
                    </a:ext>
                  </a:extLst>
                </p14:cNvPr>
                <p14:cNvContentPartPr/>
                <p14:nvPr/>
              </p14:nvContentPartPr>
              <p14:xfrm>
                <a:off x="10677109" y="1660222"/>
                <a:ext cx="193680" cy="124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1CFE91C-4A91-DB38-6CC5-05D18DBE34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68469" y="1651222"/>
                  <a:ext cx="211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927A222-84A8-C135-8F1F-709ECD5F7487}"/>
                    </a:ext>
                  </a:extLst>
                </p14:cNvPr>
                <p14:cNvContentPartPr/>
                <p14:nvPr/>
              </p14:nvContentPartPr>
              <p14:xfrm>
                <a:off x="10913269" y="1407502"/>
                <a:ext cx="403200" cy="303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927A222-84A8-C135-8F1F-709ECD5F74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04629" y="1398502"/>
                  <a:ext cx="420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F27E7B1-5C84-F0E5-A442-F0CB4DA681F1}"/>
                    </a:ext>
                  </a:extLst>
                </p14:cNvPr>
                <p14:cNvContentPartPr/>
                <p14:nvPr/>
              </p14:nvContentPartPr>
              <p14:xfrm>
                <a:off x="11284429" y="1430902"/>
                <a:ext cx="9000" cy="23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F27E7B1-5C84-F0E5-A442-F0CB4DA681F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75789" y="1421902"/>
                  <a:ext cx="2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143EEDF-1F5D-AFFF-0737-846BAD3D3B99}"/>
                    </a:ext>
                  </a:extLst>
                </p14:cNvPr>
                <p14:cNvContentPartPr/>
                <p14:nvPr/>
              </p14:nvContentPartPr>
              <p14:xfrm>
                <a:off x="11359669" y="1549342"/>
                <a:ext cx="98640" cy="146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143EEDF-1F5D-AFFF-0737-846BAD3D3B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50669" y="1540702"/>
                  <a:ext cx="116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D173A9E-FD6E-2ED6-7775-8A8602297BA1}"/>
                    </a:ext>
                  </a:extLst>
                </p14:cNvPr>
                <p14:cNvContentPartPr/>
                <p14:nvPr/>
              </p14:nvContentPartPr>
              <p14:xfrm>
                <a:off x="11471629" y="1341982"/>
                <a:ext cx="125640" cy="296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D173A9E-FD6E-2ED6-7775-8A8602297B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62989" y="1333342"/>
                  <a:ext cx="143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92213B6-CB38-73F6-CAC1-EC5581011942}"/>
                    </a:ext>
                  </a:extLst>
                </p14:cNvPr>
                <p14:cNvContentPartPr/>
                <p14:nvPr/>
              </p14:nvContentPartPr>
              <p14:xfrm>
                <a:off x="11624629" y="1265302"/>
                <a:ext cx="16920" cy="371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92213B6-CB38-73F6-CAC1-EC55810119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615629" y="1256302"/>
                  <a:ext cx="345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98DFACB-4E4A-BB09-4E16-D99C11C396AB}"/>
                    </a:ext>
                  </a:extLst>
                </p14:cNvPr>
                <p14:cNvContentPartPr/>
                <p14:nvPr/>
              </p14:nvContentPartPr>
              <p14:xfrm>
                <a:off x="11687989" y="1385182"/>
                <a:ext cx="151560" cy="201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98DFACB-4E4A-BB09-4E16-D99C11C396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78989" y="1376182"/>
                  <a:ext cx="169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8BD64B9-6B55-B696-8B24-C30480E9460F}"/>
                    </a:ext>
                  </a:extLst>
                </p14:cNvPr>
                <p14:cNvContentPartPr/>
                <p14:nvPr/>
              </p14:nvContentPartPr>
              <p14:xfrm>
                <a:off x="9698989" y="2245942"/>
                <a:ext cx="286560" cy="88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8BD64B9-6B55-B696-8B24-C30480E946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89989" y="2237302"/>
                  <a:ext cx="30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2818B20-2138-0C7E-AF4D-0F6F4AFAEA7B}"/>
                    </a:ext>
                  </a:extLst>
                </p14:cNvPr>
                <p14:cNvContentPartPr/>
                <p14:nvPr/>
              </p14:nvContentPartPr>
              <p14:xfrm>
                <a:off x="9702949" y="2304982"/>
                <a:ext cx="253080" cy="108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2818B20-2138-0C7E-AF4D-0F6F4AFAEA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94309" y="2295982"/>
                  <a:ext cx="270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A7C18AF-250E-FB1E-8EF3-7ED687AEE60A}"/>
                    </a:ext>
                  </a:extLst>
                </p14:cNvPr>
                <p14:cNvContentPartPr/>
                <p14:nvPr/>
              </p14:nvContentPartPr>
              <p14:xfrm>
                <a:off x="10019749" y="2143342"/>
                <a:ext cx="50040" cy="233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A7C18AF-250E-FB1E-8EF3-7ED687AEE6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11109" y="2134702"/>
                  <a:ext cx="67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9A9BEFF-8BDA-EB2F-686F-D21E1B98E1ED}"/>
                    </a:ext>
                  </a:extLst>
                </p14:cNvPr>
                <p14:cNvContentPartPr/>
                <p14:nvPr/>
              </p14:nvContentPartPr>
              <p14:xfrm>
                <a:off x="10140709" y="2195902"/>
                <a:ext cx="124200" cy="137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9A9BEFF-8BDA-EB2F-686F-D21E1B98E1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31709" y="2186902"/>
                  <a:ext cx="141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400E505-98EB-201F-E011-6C637AD773AC}"/>
                    </a:ext>
                  </a:extLst>
                </p14:cNvPr>
                <p14:cNvContentPartPr/>
                <p14:nvPr/>
              </p14:nvContentPartPr>
              <p14:xfrm>
                <a:off x="10319989" y="2193382"/>
                <a:ext cx="104040" cy="112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400E505-98EB-201F-E011-6C637AD773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10989" y="2184382"/>
                  <a:ext cx="12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010D9B-A1EF-7C82-0257-377DCA469536}"/>
                    </a:ext>
                  </a:extLst>
                </p14:cNvPr>
                <p14:cNvContentPartPr/>
                <p14:nvPr/>
              </p14:nvContentPartPr>
              <p14:xfrm>
                <a:off x="10543549" y="2008342"/>
                <a:ext cx="174600" cy="233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010D9B-A1EF-7C82-0257-377DCA4695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34549" y="1999342"/>
                  <a:ext cx="19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C1F459-D233-DC66-2D57-EA9BCEB14EAD}"/>
                    </a:ext>
                  </a:extLst>
                </p14:cNvPr>
                <p14:cNvContentPartPr/>
                <p14:nvPr/>
              </p14:nvContentPartPr>
              <p14:xfrm>
                <a:off x="10715629" y="2012302"/>
                <a:ext cx="264960" cy="214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C1F459-D233-DC66-2D57-EA9BCEB14E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06629" y="2003662"/>
                  <a:ext cx="282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5A780B9-5CE2-94C4-D4F0-E7A35E67CE69}"/>
                    </a:ext>
                  </a:extLst>
                </p14:cNvPr>
                <p14:cNvContentPartPr/>
                <p14:nvPr/>
              </p14:nvContentPartPr>
              <p14:xfrm>
                <a:off x="10961509" y="1915462"/>
                <a:ext cx="3960" cy="18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5A780B9-5CE2-94C4-D4F0-E7A35E67CE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52509" y="1906462"/>
                  <a:ext cx="2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1C64E4A-BFA5-806D-308B-9E6677880437}"/>
                    </a:ext>
                  </a:extLst>
                </p14:cNvPr>
                <p14:cNvContentPartPr/>
                <p14:nvPr/>
              </p14:nvContentPartPr>
              <p14:xfrm>
                <a:off x="11036749" y="1979182"/>
                <a:ext cx="176400" cy="175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1C64E4A-BFA5-806D-308B-9E66778804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28109" y="1970542"/>
                  <a:ext cx="194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3C7C573-9589-F906-6A0A-9F531E9D8706}"/>
                    </a:ext>
                  </a:extLst>
                </p14:cNvPr>
                <p14:cNvContentPartPr/>
                <p14:nvPr/>
              </p14:nvContentPartPr>
              <p14:xfrm>
                <a:off x="11212069" y="1938862"/>
                <a:ext cx="158400" cy="160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3C7C573-9589-F906-6A0A-9F531E9D87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03069" y="1930222"/>
                  <a:ext cx="176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001FD16-7174-3BDB-6A0D-96CAFFD23665}"/>
                    </a:ext>
                  </a:extLst>
                </p14:cNvPr>
                <p14:cNvContentPartPr/>
                <p14:nvPr/>
              </p14:nvContentPartPr>
              <p14:xfrm>
                <a:off x="11426269" y="1768222"/>
                <a:ext cx="183600" cy="279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001FD16-7174-3BDB-6A0D-96CAFFD236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7629" y="1759222"/>
                  <a:ext cx="201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8D83394-21D4-BC11-5E8E-17EC2CC5A4D9}"/>
                    </a:ext>
                  </a:extLst>
                </p14:cNvPr>
                <p14:cNvContentPartPr/>
                <p14:nvPr/>
              </p14:nvContentPartPr>
              <p14:xfrm>
                <a:off x="11572789" y="1735822"/>
                <a:ext cx="14760" cy="13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8D83394-21D4-BC11-5E8E-17EC2CC5A4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64149" y="1726822"/>
                  <a:ext cx="3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5F8E3C5-3C8A-DE3D-43AF-DDA288814577}"/>
                    </a:ext>
                  </a:extLst>
                </p14:cNvPr>
                <p14:cNvContentPartPr/>
                <p14:nvPr/>
              </p14:nvContentPartPr>
              <p14:xfrm>
                <a:off x="11623189" y="1814302"/>
                <a:ext cx="129960" cy="190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5F8E3C5-3C8A-DE3D-43AF-DDA2888145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14189" y="1805662"/>
                  <a:ext cx="147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054D592-46FE-F3D7-2195-FAC8A3EF50A4}"/>
                    </a:ext>
                  </a:extLst>
                </p14:cNvPr>
                <p14:cNvContentPartPr/>
                <p14:nvPr/>
              </p14:nvContentPartPr>
              <p14:xfrm>
                <a:off x="11811829" y="1733302"/>
                <a:ext cx="123120" cy="209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054D592-46FE-F3D7-2195-FAC8A3EF50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802829" y="1724662"/>
                  <a:ext cx="140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8F37C20-EEC6-87DB-7093-F92E931ED07D}"/>
                    </a:ext>
                  </a:extLst>
                </p14:cNvPr>
                <p14:cNvContentPartPr/>
                <p14:nvPr/>
              </p14:nvContentPartPr>
              <p14:xfrm>
                <a:off x="10848469" y="2337382"/>
                <a:ext cx="195480" cy="65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8F37C20-EEC6-87DB-7093-F92E931ED0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39829" y="2328742"/>
                  <a:ext cx="213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2EE1787-5973-37B4-41C6-FE079E149D4D}"/>
                    </a:ext>
                  </a:extLst>
                </p14:cNvPr>
                <p14:cNvContentPartPr/>
                <p14:nvPr/>
              </p14:nvContentPartPr>
              <p14:xfrm>
                <a:off x="10846669" y="2394262"/>
                <a:ext cx="236520" cy="99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2EE1787-5973-37B4-41C6-FE079E149D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38029" y="2385262"/>
                  <a:ext cx="254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A999D4A-E743-2439-ECE0-5BD9590C7EA0}"/>
                    </a:ext>
                  </a:extLst>
                </p14:cNvPr>
                <p14:cNvContentPartPr/>
                <p14:nvPr/>
              </p14:nvContentPartPr>
              <p14:xfrm>
                <a:off x="11037469" y="2286982"/>
                <a:ext cx="152280" cy="172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A999D4A-E743-2439-ECE0-5BD9590C7E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28469" y="2278342"/>
                  <a:ext cx="169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9857C41-6ADC-DBC4-7653-23A8C30B8D34}"/>
                    </a:ext>
                  </a:extLst>
                </p14:cNvPr>
                <p14:cNvContentPartPr/>
                <p14:nvPr/>
              </p14:nvContentPartPr>
              <p14:xfrm>
                <a:off x="11338069" y="2173582"/>
                <a:ext cx="78120" cy="344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9857C41-6ADC-DBC4-7653-23A8C30B8D3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29429" y="2164582"/>
                  <a:ext cx="95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F31FA0-9AF0-3CF4-FD29-1E4E2663460E}"/>
                    </a:ext>
                  </a:extLst>
                </p14:cNvPr>
                <p14:cNvContentPartPr/>
                <p14:nvPr/>
              </p14:nvContentPartPr>
              <p14:xfrm>
                <a:off x="11307829" y="2355022"/>
                <a:ext cx="95760" cy="39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F31FA0-9AF0-3CF4-FD29-1E4E266346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98829" y="2346022"/>
                  <a:ext cx="113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575822B-19B9-B33B-434B-9CC8A8FD741F}"/>
                    </a:ext>
                  </a:extLst>
                </p14:cNvPr>
                <p14:cNvContentPartPr/>
                <p14:nvPr/>
              </p14:nvContentPartPr>
              <p14:xfrm>
                <a:off x="11432029" y="2115982"/>
                <a:ext cx="41760" cy="146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575822B-19B9-B33B-434B-9CC8A8FD74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23389" y="2107342"/>
                  <a:ext cx="59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AD884B2-6B0E-3CA4-052B-7DBC574780AF}"/>
                    </a:ext>
                  </a:extLst>
                </p14:cNvPr>
                <p14:cNvContentPartPr/>
                <p14:nvPr/>
              </p14:nvContentPartPr>
              <p14:xfrm>
                <a:off x="11141149" y="2207422"/>
                <a:ext cx="79200" cy="125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AD884B2-6B0E-3CA4-052B-7DBC574780A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32149" y="2198422"/>
                  <a:ext cx="9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2CD9758-C877-6FC9-6A4F-EB8CFDE6DD38}"/>
                    </a:ext>
                  </a:extLst>
                </p14:cNvPr>
                <p14:cNvContentPartPr/>
                <p14:nvPr/>
              </p14:nvContentPartPr>
              <p14:xfrm>
                <a:off x="11228989" y="2198782"/>
                <a:ext cx="77400" cy="86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2CD9758-C877-6FC9-6A4F-EB8CFDE6DD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20349" y="2189782"/>
                  <a:ext cx="95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499F589-EDBE-0B8A-A8B5-F712A1930230}"/>
                    </a:ext>
                  </a:extLst>
                </p14:cNvPr>
                <p14:cNvContentPartPr/>
                <p14:nvPr/>
              </p14:nvContentPartPr>
              <p14:xfrm>
                <a:off x="11519509" y="2103022"/>
                <a:ext cx="133200" cy="276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499F589-EDBE-0B8A-A8B5-F712A19302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10869" y="2094382"/>
                  <a:ext cx="150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76B9253-8BBF-C776-84A3-553E310CEAAB}"/>
                    </a:ext>
                  </a:extLst>
                </p14:cNvPr>
                <p14:cNvContentPartPr/>
                <p14:nvPr/>
              </p14:nvContentPartPr>
              <p14:xfrm>
                <a:off x="11660629" y="2121742"/>
                <a:ext cx="135360" cy="231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76B9253-8BBF-C776-84A3-553E310CEA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51989" y="2112742"/>
                  <a:ext cx="153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AF74E55-3C3F-528C-59D2-10D17AEA2C7F}"/>
                    </a:ext>
                  </a:extLst>
                </p14:cNvPr>
                <p14:cNvContentPartPr/>
                <p14:nvPr/>
              </p14:nvContentPartPr>
              <p14:xfrm>
                <a:off x="11671429" y="2056582"/>
                <a:ext cx="250560" cy="294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AF74E55-3C3F-528C-59D2-10D17AEA2C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62789" y="2047942"/>
                  <a:ext cx="268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B413814-014C-350C-A66D-4D2F7DEC3A8D}"/>
                    </a:ext>
                  </a:extLst>
                </p14:cNvPr>
                <p14:cNvContentPartPr/>
                <p14:nvPr/>
              </p14:nvContentPartPr>
              <p14:xfrm>
                <a:off x="11384509" y="2391382"/>
                <a:ext cx="605520" cy="260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B413814-014C-350C-A66D-4D2F7DEC3A8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75869" y="2382742"/>
                  <a:ext cx="623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9326D62-97CC-C1A6-B0A9-EF215C11CD37}"/>
                    </a:ext>
                  </a:extLst>
                </p14:cNvPr>
                <p14:cNvContentPartPr/>
                <p14:nvPr/>
              </p14:nvContentPartPr>
              <p14:xfrm>
                <a:off x="3047269" y="5352382"/>
                <a:ext cx="222120" cy="361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9326D62-97CC-C1A6-B0A9-EF215C11CD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38629" y="5343742"/>
                  <a:ext cx="239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250A732-F838-0218-C6CA-44A7536ACFD2}"/>
                    </a:ext>
                  </a:extLst>
                </p14:cNvPr>
                <p14:cNvContentPartPr/>
                <p14:nvPr/>
              </p14:nvContentPartPr>
              <p14:xfrm>
                <a:off x="3291349" y="5237902"/>
                <a:ext cx="140040" cy="565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250A732-F838-0218-C6CA-44A7536ACF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82709" y="5229262"/>
                  <a:ext cx="1576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A675BD4-B57D-4C33-ABF9-A5C92EF62522}"/>
                    </a:ext>
                  </a:extLst>
                </p14:cNvPr>
                <p14:cNvContentPartPr/>
                <p14:nvPr/>
              </p14:nvContentPartPr>
              <p14:xfrm>
                <a:off x="4144189" y="4089142"/>
                <a:ext cx="174960" cy="300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A675BD4-B57D-4C33-ABF9-A5C92EF625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35549" y="4080502"/>
                  <a:ext cx="192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646732-0DF4-B9F5-FA39-2D20C8E15379}"/>
                    </a:ext>
                  </a:extLst>
                </p14:cNvPr>
                <p14:cNvContentPartPr/>
                <p14:nvPr/>
              </p14:nvContentPartPr>
              <p14:xfrm>
                <a:off x="4356949" y="3947302"/>
                <a:ext cx="101160" cy="504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646732-0DF4-B9F5-FA39-2D20C8E153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47949" y="3938302"/>
                  <a:ext cx="1188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2694AD3-9CBC-ECC6-AAA4-753E284AF086}"/>
                    </a:ext>
                  </a:extLst>
                </p14:cNvPr>
                <p14:cNvContentPartPr/>
                <p14:nvPr/>
              </p14:nvContentPartPr>
              <p14:xfrm>
                <a:off x="5508229" y="2817622"/>
                <a:ext cx="259560" cy="230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2694AD3-9CBC-ECC6-AAA4-753E284AF0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99229" y="2808982"/>
                  <a:ext cx="277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2EBD08-3BBA-5861-DEC9-22F68121C301}"/>
                    </a:ext>
                  </a:extLst>
                </p14:cNvPr>
                <p14:cNvContentPartPr/>
                <p14:nvPr/>
              </p14:nvContentPartPr>
              <p14:xfrm>
                <a:off x="5837989" y="2707462"/>
                <a:ext cx="101520" cy="249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2EBD08-3BBA-5861-DEC9-22F68121C3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29349" y="2698462"/>
                  <a:ext cx="119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295F3BA-B4B5-1C97-6431-57E5FFAFA87D}"/>
                    </a:ext>
                  </a:extLst>
                </p14:cNvPr>
                <p14:cNvContentPartPr/>
                <p14:nvPr/>
              </p14:nvContentPartPr>
              <p14:xfrm>
                <a:off x="5980189" y="2821222"/>
                <a:ext cx="157680" cy="334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295F3BA-B4B5-1C97-6431-57E5FFAFA8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71549" y="2812582"/>
                  <a:ext cx="175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E3D5398-D677-ED78-1DBC-DEDF8010B139}"/>
                    </a:ext>
                  </a:extLst>
                </p14:cNvPr>
                <p14:cNvContentPartPr/>
                <p14:nvPr/>
              </p14:nvContentPartPr>
              <p14:xfrm>
                <a:off x="6248029" y="2727622"/>
                <a:ext cx="236520" cy="264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E3D5398-D677-ED78-1DBC-DEDF8010B1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39029" y="2718982"/>
                  <a:ext cx="254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CE8C868-386E-D351-DCCC-88D605D721F4}"/>
                    </a:ext>
                  </a:extLst>
                </p14:cNvPr>
                <p14:cNvContentPartPr/>
                <p14:nvPr/>
              </p14:nvContentPartPr>
              <p14:xfrm>
                <a:off x="6455389" y="2716462"/>
                <a:ext cx="18360" cy="46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CE8C868-386E-D351-DCCC-88D605D721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46389" y="2707822"/>
                  <a:ext cx="36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1C6FC7-B8BB-BE29-022A-A1193288D033}"/>
                    </a:ext>
                  </a:extLst>
                </p14:cNvPr>
                <p14:cNvContentPartPr/>
                <p14:nvPr/>
              </p14:nvContentPartPr>
              <p14:xfrm>
                <a:off x="6563749" y="2785582"/>
                <a:ext cx="101880" cy="181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1C6FC7-B8BB-BE29-022A-A1193288D0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55109" y="2776942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0C47056-27BF-623E-9F9B-5CDEC47F8D29}"/>
                    </a:ext>
                  </a:extLst>
                </p14:cNvPr>
                <p14:cNvContentPartPr/>
                <p14:nvPr/>
              </p14:nvContentPartPr>
              <p14:xfrm>
                <a:off x="6945709" y="2739142"/>
                <a:ext cx="140400" cy="191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0C47056-27BF-623E-9F9B-5CDEC47F8D2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6709" y="2730142"/>
                  <a:ext cx="158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7865512-6B5D-C663-9148-73B231C6C737}"/>
                    </a:ext>
                  </a:extLst>
                </p14:cNvPr>
                <p14:cNvContentPartPr/>
                <p14:nvPr/>
              </p14:nvContentPartPr>
              <p14:xfrm>
                <a:off x="7123549" y="2738782"/>
                <a:ext cx="125640" cy="419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7865512-6B5D-C663-9148-73B231C6C7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14909" y="2729782"/>
                  <a:ext cx="143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183218-3F12-C732-D718-8194EE499BB0}"/>
                    </a:ext>
                  </a:extLst>
                </p14:cNvPr>
                <p14:cNvContentPartPr/>
                <p14:nvPr/>
              </p14:nvContentPartPr>
              <p14:xfrm>
                <a:off x="7277269" y="2734822"/>
                <a:ext cx="113040" cy="170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183218-3F12-C732-D718-8194EE499B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68629" y="2726182"/>
                  <a:ext cx="13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584312C-F7C1-A08C-82C2-0F1EADA17E8F}"/>
                    </a:ext>
                  </a:extLst>
                </p14:cNvPr>
                <p14:cNvContentPartPr/>
                <p14:nvPr/>
              </p14:nvContentPartPr>
              <p14:xfrm>
                <a:off x="7429189" y="2645542"/>
                <a:ext cx="337680" cy="205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584312C-F7C1-A08C-82C2-0F1EADA17E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20189" y="2636902"/>
                  <a:ext cx="355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A4B5E27-51E6-5835-DF57-B6A39F24E0A0}"/>
                    </a:ext>
                  </a:extLst>
                </p14:cNvPr>
                <p14:cNvContentPartPr/>
                <p14:nvPr/>
              </p14:nvContentPartPr>
              <p14:xfrm>
                <a:off x="7561309" y="3245302"/>
                <a:ext cx="214200" cy="113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A4B5E27-51E6-5835-DF57-B6A39F24E0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52309" y="3236662"/>
                  <a:ext cx="23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D0E4764-04AC-012F-1C05-9E3702EE34FE}"/>
                    </a:ext>
                  </a:extLst>
                </p14:cNvPr>
                <p14:cNvContentPartPr/>
                <p14:nvPr/>
              </p14:nvContentPartPr>
              <p14:xfrm>
                <a:off x="7825909" y="3179062"/>
                <a:ext cx="31320" cy="141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D0E4764-04AC-012F-1C05-9E3702EE34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16909" y="3170062"/>
                  <a:ext cx="48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ADA88BF-703F-92F6-6AE2-9A998EDA2F12}"/>
                    </a:ext>
                  </a:extLst>
                </p14:cNvPr>
                <p14:cNvContentPartPr/>
                <p14:nvPr/>
              </p14:nvContentPartPr>
              <p14:xfrm>
                <a:off x="7969909" y="3032182"/>
                <a:ext cx="197640" cy="232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ADA88BF-703F-92F6-6AE2-9A998EDA2F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61269" y="3023542"/>
                  <a:ext cx="215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D2457BA-00A4-D45C-DFEF-6F333C2B1FDC}"/>
                    </a:ext>
                  </a:extLst>
                </p14:cNvPr>
                <p14:cNvContentPartPr/>
                <p14:nvPr/>
              </p14:nvContentPartPr>
              <p14:xfrm>
                <a:off x="7823749" y="2970622"/>
                <a:ext cx="16920" cy="15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D2457BA-00A4-D45C-DFEF-6F333C2B1F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15109" y="2961622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5715602-2F3D-01A5-5839-45D9B1CCFC63}"/>
                    </a:ext>
                  </a:extLst>
                </p14:cNvPr>
                <p14:cNvContentPartPr/>
                <p14:nvPr/>
              </p14:nvContentPartPr>
              <p14:xfrm>
                <a:off x="8278789" y="3100942"/>
                <a:ext cx="163800" cy="155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5715602-2F3D-01A5-5839-45D9B1CCFC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70149" y="3092302"/>
                  <a:ext cx="181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522398-7AA8-144F-6169-E0F2D7900725}"/>
                    </a:ext>
                  </a:extLst>
                </p14:cNvPr>
                <p14:cNvContentPartPr/>
                <p14:nvPr/>
              </p14:nvContentPartPr>
              <p14:xfrm>
                <a:off x="8207149" y="3262582"/>
                <a:ext cx="357480" cy="123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522398-7AA8-144F-6169-E0F2D79007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98509" y="3253582"/>
                  <a:ext cx="375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94A04F0-AFF7-8907-7BD3-CA290372B952}"/>
                    </a:ext>
                  </a:extLst>
                </p14:cNvPr>
                <p14:cNvContentPartPr/>
                <p14:nvPr/>
              </p14:nvContentPartPr>
              <p14:xfrm>
                <a:off x="8739229" y="3028942"/>
                <a:ext cx="297000" cy="144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94A04F0-AFF7-8907-7BD3-CA290372B9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30589" y="3019942"/>
                  <a:ext cx="31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7B98452-C035-CD44-11B3-4FD528D312BF}"/>
                    </a:ext>
                  </a:extLst>
                </p14:cNvPr>
                <p14:cNvContentPartPr/>
                <p14:nvPr/>
              </p14:nvContentPartPr>
              <p14:xfrm>
                <a:off x="8937229" y="2882062"/>
                <a:ext cx="9000" cy="25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7B98452-C035-CD44-11B3-4FD528D312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28589" y="2873422"/>
                  <a:ext cx="2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99EF7B-FD21-8233-6473-CA30BCDFC263}"/>
                    </a:ext>
                  </a:extLst>
                </p14:cNvPr>
                <p14:cNvContentPartPr/>
                <p14:nvPr/>
              </p14:nvContentPartPr>
              <p14:xfrm>
                <a:off x="5203669" y="3402982"/>
                <a:ext cx="202320" cy="281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99EF7B-FD21-8233-6473-CA30BCDFC2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94669" y="3393982"/>
                  <a:ext cx="219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2026BE-666A-5B5F-A69C-248D5C39C8C1}"/>
                    </a:ext>
                  </a:extLst>
                </p14:cNvPr>
                <p14:cNvContentPartPr/>
                <p14:nvPr/>
              </p14:nvContentPartPr>
              <p14:xfrm>
                <a:off x="5425429" y="3258262"/>
                <a:ext cx="114840" cy="494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2026BE-666A-5B5F-A69C-248D5C39C8C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16789" y="3249622"/>
                  <a:ext cx="1324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4A51979-FF15-3F65-E1A5-89AA2C7FC558}"/>
                    </a:ext>
                  </a:extLst>
                </p14:cNvPr>
                <p14:cNvContentPartPr/>
                <p14:nvPr/>
              </p14:nvContentPartPr>
              <p14:xfrm>
                <a:off x="5759149" y="3458062"/>
                <a:ext cx="174240" cy="162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4A51979-FF15-3F65-E1A5-89AA2C7FC5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50509" y="3449062"/>
                  <a:ext cx="191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444A52C-A554-2B75-3E7C-8B302DB97120}"/>
                    </a:ext>
                  </a:extLst>
                </p14:cNvPr>
                <p14:cNvContentPartPr/>
                <p14:nvPr/>
              </p14:nvContentPartPr>
              <p14:xfrm>
                <a:off x="5962189" y="3447262"/>
                <a:ext cx="136800" cy="9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444A52C-A554-2B75-3E7C-8B302DB9712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53549" y="3438262"/>
                  <a:ext cx="154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D431344-B828-6E39-05AB-25B8E06277A1}"/>
                    </a:ext>
                  </a:extLst>
                </p14:cNvPr>
                <p14:cNvContentPartPr/>
                <p14:nvPr/>
              </p14:nvContentPartPr>
              <p14:xfrm>
                <a:off x="6327589" y="3381022"/>
                <a:ext cx="98640" cy="308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D431344-B828-6E39-05AB-25B8E06277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18589" y="3372022"/>
                  <a:ext cx="116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F9AA5F5-F33F-CBCF-1BE2-B6EF5AAB79B5}"/>
                    </a:ext>
                  </a:extLst>
                </p14:cNvPr>
                <p14:cNvContentPartPr/>
                <p14:nvPr/>
              </p14:nvContentPartPr>
              <p14:xfrm>
                <a:off x="6465109" y="3375982"/>
                <a:ext cx="128880" cy="143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F9AA5F5-F33F-CBCF-1BE2-B6EF5AAB79B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56469" y="3367342"/>
                  <a:ext cx="146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A6496C6-C783-9BCB-8BAB-47003401880A}"/>
                    </a:ext>
                  </a:extLst>
                </p14:cNvPr>
                <p14:cNvContentPartPr/>
                <p14:nvPr/>
              </p14:nvContentPartPr>
              <p14:xfrm>
                <a:off x="6596869" y="3353662"/>
                <a:ext cx="63360" cy="111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A6496C6-C783-9BCB-8BAB-47003401880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87869" y="3345022"/>
                  <a:ext cx="81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D31D512-5257-5DED-DE99-A4CBF503D1FF}"/>
                    </a:ext>
                  </a:extLst>
                </p14:cNvPr>
                <p14:cNvContentPartPr/>
                <p14:nvPr/>
              </p14:nvContentPartPr>
              <p14:xfrm>
                <a:off x="6712429" y="3243862"/>
                <a:ext cx="118080" cy="23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D31D512-5257-5DED-DE99-A4CBF503D1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03789" y="3235222"/>
                  <a:ext cx="135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2515ED-BBF8-9A1B-83FB-ED1691BE8001}"/>
                    </a:ext>
                  </a:extLst>
                </p14:cNvPr>
                <p14:cNvContentPartPr/>
                <p14:nvPr/>
              </p14:nvContentPartPr>
              <p14:xfrm>
                <a:off x="6879109" y="3228022"/>
                <a:ext cx="24480" cy="206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2515ED-BBF8-9A1B-83FB-ED1691BE80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70109" y="3219022"/>
                  <a:ext cx="42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77A22E2-5C2B-0AA5-806B-78278E39C07F}"/>
                    </a:ext>
                  </a:extLst>
                </p14:cNvPr>
                <p14:cNvContentPartPr/>
                <p14:nvPr/>
              </p14:nvContentPartPr>
              <p14:xfrm>
                <a:off x="6908989" y="3288862"/>
                <a:ext cx="435600" cy="116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77A22E2-5C2B-0AA5-806B-78278E39C0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99989" y="3279862"/>
                  <a:ext cx="453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516CAF-5F0D-B989-665B-AB2529DC8CE2}"/>
                    </a:ext>
                  </a:extLst>
                </p14:cNvPr>
                <p14:cNvContentPartPr/>
                <p14:nvPr/>
              </p14:nvContentPartPr>
              <p14:xfrm>
                <a:off x="4724149" y="3951982"/>
                <a:ext cx="99000" cy="348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516CAF-5F0D-B989-665B-AB2529DC8CE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15509" y="3943342"/>
                  <a:ext cx="116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BA2A71D-240D-D14F-AC95-C743269C9545}"/>
                    </a:ext>
                  </a:extLst>
                </p14:cNvPr>
                <p14:cNvContentPartPr/>
                <p14:nvPr/>
              </p14:nvContentPartPr>
              <p14:xfrm>
                <a:off x="4922869" y="4082302"/>
                <a:ext cx="114840" cy="84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BA2A71D-240D-D14F-AC95-C743269C95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14229" y="4073662"/>
                  <a:ext cx="13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8238AD2-CE31-10C4-8FCB-652471F2BAC3}"/>
                    </a:ext>
                  </a:extLst>
                </p14:cNvPr>
                <p14:cNvContentPartPr/>
                <p14:nvPr/>
              </p14:nvContentPartPr>
              <p14:xfrm>
                <a:off x="5032669" y="4052782"/>
                <a:ext cx="14400" cy="240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8238AD2-CE31-10C4-8FCB-652471F2BA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24029" y="4044142"/>
                  <a:ext cx="32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AE6745-F089-CA63-4B8E-D66EBD02A828}"/>
                    </a:ext>
                  </a:extLst>
                </p14:cNvPr>
                <p14:cNvContentPartPr/>
                <p14:nvPr/>
              </p14:nvContentPartPr>
              <p14:xfrm>
                <a:off x="5237509" y="4018942"/>
                <a:ext cx="182880" cy="33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AE6745-F089-CA63-4B8E-D66EBD02A8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28869" y="4009942"/>
                  <a:ext cx="20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D260E2E-57D5-D19E-53A3-1078FA99D79A}"/>
                    </a:ext>
                  </a:extLst>
                </p14:cNvPr>
                <p14:cNvContentPartPr/>
                <p14:nvPr/>
              </p14:nvContentPartPr>
              <p14:xfrm>
                <a:off x="5484469" y="3957742"/>
                <a:ext cx="105840" cy="196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D260E2E-57D5-D19E-53A3-1078FA99D7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75469" y="3949102"/>
                  <a:ext cx="123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4D40277-7E78-169A-D62F-A4072109473B}"/>
                    </a:ext>
                  </a:extLst>
                </p14:cNvPr>
                <p14:cNvContentPartPr/>
                <p14:nvPr/>
              </p14:nvContentPartPr>
              <p14:xfrm>
                <a:off x="5458549" y="3828142"/>
                <a:ext cx="159840" cy="146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4D40277-7E78-169A-D62F-A4072109473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49909" y="3819502"/>
                  <a:ext cx="177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C25782F-853D-D19B-1F4E-1962A7846241}"/>
                    </a:ext>
                  </a:extLst>
                </p14:cNvPr>
                <p14:cNvContentPartPr/>
                <p14:nvPr/>
              </p14:nvContentPartPr>
              <p14:xfrm>
                <a:off x="5681749" y="3838582"/>
                <a:ext cx="64080" cy="317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C25782F-853D-D19B-1F4E-1962A78462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73109" y="3829942"/>
                  <a:ext cx="81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40138C4-E90A-7383-2642-4CF6211F3C1D}"/>
                    </a:ext>
                  </a:extLst>
                </p14:cNvPr>
                <p14:cNvContentPartPr/>
                <p14:nvPr/>
              </p14:nvContentPartPr>
              <p14:xfrm>
                <a:off x="5725309" y="3699622"/>
                <a:ext cx="183600" cy="151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40138C4-E90A-7383-2642-4CF6211F3C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16309" y="3690982"/>
                  <a:ext cx="201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1876848-1FE2-5BE2-3BC3-621D3EB59BF8}"/>
                    </a:ext>
                  </a:extLst>
                </p14:cNvPr>
                <p14:cNvContentPartPr/>
                <p14:nvPr/>
              </p14:nvContentPartPr>
              <p14:xfrm>
                <a:off x="6071629" y="3926062"/>
                <a:ext cx="19800" cy="81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1876848-1FE2-5BE2-3BC3-621D3EB59BF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62629" y="3917062"/>
                  <a:ext cx="37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C128A89-8AC6-440B-6319-10BE71401853}"/>
                    </a:ext>
                  </a:extLst>
                </p14:cNvPr>
                <p14:cNvContentPartPr/>
                <p14:nvPr/>
              </p14:nvContentPartPr>
              <p14:xfrm>
                <a:off x="6065869" y="3828142"/>
                <a:ext cx="45360" cy="126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C128A89-8AC6-440B-6319-10BE7140185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56869" y="3819142"/>
                  <a:ext cx="6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AB102A7-1E70-B662-3BC7-34FF9DBBE997}"/>
                    </a:ext>
                  </a:extLst>
                </p14:cNvPr>
                <p14:cNvContentPartPr/>
                <p14:nvPr/>
              </p14:nvContentPartPr>
              <p14:xfrm>
                <a:off x="6177829" y="3871702"/>
                <a:ext cx="102960" cy="120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AB102A7-1E70-B662-3BC7-34FF9DBBE99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69189" y="3863062"/>
                  <a:ext cx="120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3CA9B25-C225-2243-E60B-9CA71BE4F58C}"/>
                    </a:ext>
                  </a:extLst>
                </p14:cNvPr>
                <p14:cNvContentPartPr/>
                <p14:nvPr/>
              </p14:nvContentPartPr>
              <p14:xfrm>
                <a:off x="6544309" y="3700702"/>
                <a:ext cx="199080" cy="218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3CA9B25-C225-2243-E60B-9CA71BE4F58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35309" y="3692062"/>
                  <a:ext cx="216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6CC144E-8C32-CD95-E39A-7F36B66EF123}"/>
                    </a:ext>
                  </a:extLst>
                </p14:cNvPr>
                <p14:cNvContentPartPr/>
                <p14:nvPr/>
              </p14:nvContentPartPr>
              <p14:xfrm>
                <a:off x="6811789" y="3757222"/>
                <a:ext cx="34920" cy="144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6CC144E-8C32-CD95-E39A-7F36B66EF12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03149" y="3748582"/>
                  <a:ext cx="52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629E6F2-02A2-082D-6354-1278DEE0E71E}"/>
                    </a:ext>
                  </a:extLst>
                </p14:cNvPr>
                <p14:cNvContentPartPr/>
                <p14:nvPr/>
              </p14:nvContentPartPr>
              <p14:xfrm>
                <a:off x="6890269" y="3642382"/>
                <a:ext cx="423360" cy="2671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629E6F2-02A2-082D-6354-1278DEE0E7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81629" y="3633742"/>
                  <a:ext cx="441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0C1BB6E-64AE-DCE8-2474-A39B458BCB15}"/>
                    </a:ext>
                  </a:extLst>
                </p14:cNvPr>
                <p14:cNvContentPartPr/>
                <p14:nvPr/>
              </p14:nvContentPartPr>
              <p14:xfrm>
                <a:off x="7356469" y="3540142"/>
                <a:ext cx="169200" cy="194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0C1BB6E-64AE-DCE8-2474-A39B458BCB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47829" y="3531142"/>
                  <a:ext cx="186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22F9F9C-5C65-329C-9C5F-B1B49E4E2E99}"/>
                    </a:ext>
                  </a:extLst>
                </p14:cNvPr>
                <p14:cNvContentPartPr/>
                <p14:nvPr/>
              </p14:nvContentPartPr>
              <p14:xfrm>
                <a:off x="7527109" y="3565342"/>
                <a:ext cx="27360" cy="39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22F9F9C-5C65-329C-9C5F-B1B49E4E2E9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18109" y="3556702"/>
                  <a:ext cx="45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6CDD260-CA62-DD89-4026-630BE3108AFF}"/>
                    </a:ext>
                  </a:extLst>
                </p14:cNvPr>
                <p14:cNvContentPartPr/>
                <p14:nvPr/>
              </p14:nvContentPartPr>
              <p14:xfrm>
                <a:off x="7601989" y="3615742"/>
                <a:ext cx="123840" cy="93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6CDD260-CA62-DD89-4026-630BE3108AF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93349" y="3607102"/>
                  <a:ext cx="141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645E864-AFD5-BE67-C14B-0F13FC7284FF}"/>
                    </a:ext>
                  </a:extLst>
                </p14:cNvPr>
                <p14:cNvContentPartPr/>
                <p14:nvPr/>
              </p14:nvContentPartPr>
              <p14:xfrm>
                <a:off x="7739149" y="3470302"/>
                <a:ext cx="159480" cy="240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645E864-AFD5-BE67-C14B-0F13FC7284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30509" y="3461662"/>
                  <a:ext cx="177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5674EB7-3C44-53C9-2ADB-F2444DFA31BC}"/>
                    </a:ext>
                  </a:extLst>
                </p14:cNvPr>
                <p14:cNvContentPartPr/>
                <p14:nvPr/>
              </p14:nvContentPartPr>
              <p14:xfrm>
                <a:off x="7928149" y="3546262"/>
                <a:ext cx="101520" cy="135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5674EB7-3C44-53C9-2ADB-F2444DFA31B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19149" y="3537262"/>
                  <a:ext cx="119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B3CDBA1-67FD-4486-DD00-F478D8235BFD}"/>
                    </a:ext>
                  </a:extLst>
                </p14:cNvPr>
                <p14:cNvContentPartPr/>
                <p14:nvPr/>
              </p14:nvContentPartPr>
              <p14:xfrm>
                <a:off x="4985149" y="4495942"/>
                <a:ext cx="160200" cy="156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B3CDBA1-67FD-4486-DD00-F478D8235B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76149" y="4487302"/>
                  <a:ext cx="177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F040FAF-EB93-5611-8672-CA3AEE0A30EA}"/>
                    </a:ext>
                  </a:extLst>
                </p14:cNvPr>
                <p14:cNvContentPartPr/>
                <p14:nvPr/>
              </p14:nvContentPartPr>
              <p14:xfrm>
                <a:off x="5193589" y="4485502"/>
                <a:ext cx="267480" cy="88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F040FAF-EB93-5611-8672-CA3AEE0A30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84949" y="4476502"/>
                  <a:ext cx="285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66CABF9-0AAD-BBFC-94BE-B888325A46B8}"/>
                    </a:ext>
                  </a:extLst>
                </p14:cNvPr>
                <p14:cNvContentPartPr/>
                <p14:nvPr/>
              </p14:nvContentPartPr>
              <p14:xfrm>
                <a:off x="5526229" y="4299022"/>
                <a:ext cx="216360" cy="231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66CABF9-0AAD-BBFC-94BE-B888325A46B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17229" y="4290382"/>
                  <a:ext cx="234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6D4DB0C-94E6-A8CF-3130-4D44FCC51D4C}"/>
                    </a:ext>
                  </a:extLst>
                </p14:cNvPr>
                <p14:cNvContentPartPr/>
                <p14:nvPr/>
              </p14:nvContentPartPr>
              <p14:xfrm>
                <a:off x="5976229" y="4208302"/>
                <a:ext cx="21600" cy="266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6D4DB0C-94E6-A8CF-3130-4D44FCC51D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67589" y="4199302"/>
                  <a:ext cx="39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52E2C10-368F-CC3F-CA43-6177DD57E07D}"/>
                    </a:ext>
                  </a:extLst>
                </p14:cNvPr>
                <p14:cNvContentPartPr/>
                <p14:nvPr/>
              </p14:nvContentPartPr>
              <p14:xfrm>
                <a:off x="6137509" y="4279942"/>
                <a:ext cx="118080" cy="824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52E2C10-368F-CC3F-CA43-6177DD57E07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28869" y="4271302"/>
                  <a:ext cx="135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FF161DF-1B4F-DEF1-2BF6-20371120B2B3}"/>
                    </a:ext>
                  </a:extLst>
                </p14:cNvPr>
                <p14:cNvContentPartPr/>
                <p14:nvPr/>
              </p14:nvContentPartPr>
              <p14:xfrm>
                <a:off x="6269629" y="4207222"/>
                <a:ext cx="43200" cy="258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FF161DF-1B4F-DEF1-2BF6-20371120B2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60629" y="4198222"/>
                  <a:ext cx="60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1105ABA-1D87-ABAC-73BF-4A82D95D02F0}"/>
                    </a:ext>
                  </a:extLst>
                </p14:cNvPr>
                <p14:cNvContentPartPr/>
                <p14:nvPr/>
              </p14:nvContentPartPr>
              <p14:xfrm>
                <a:off x="6437389" y="4241422"/>
                <a:ext cx="177840" cy="21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1105ABA-1D87-ABAC-73BF-4A82D95D02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28389" y="4232422"/>
                  <a:ext cx="195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7B3BA23-F53A-0425-FC54-59BEE3610FBB}"/>
                    </a:ext>
                  </a:extLst>
                </p14:cNvPr>
                <p14:cNvContentPartPr/>
                <p14:nvPr/>
              </p14:nvContentPartPr>
              <p14:xfrm>
                <a:off x="6656629" y="4144942"/>
                <a:ext cx="145440" cy="46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7B3BA23-F53A-0425-FC54-59BEE3610FB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47629" y="4135942"/>
                  <a:ext cx="163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6AA59CC-E5B5-4384-28EF-A6696E8979D0}"/>
                    </a:ext>
                  </a:extLst>
                </p14:cNvPr>
                <p14:cNvContentPartPr/>
                <p14:nvPr/>
              </p14:nvContentPartPr>
              <p14:xfrm>
                <a:off x="6771109" y="4139182"/>
                <a:ext cx="43560" cy="222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6AA59CC-E5B5-4384-28EF-A6696E8979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62109" y="4130182"/>
                  <a:ext cx="61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640E4E0-467C-1B47-1648-2B4AC40F198A}"/>
                    </a:ext>
                  </a:extLst>
                </p14:cNvPr>
                <p14:cNvContentPartPr/>
                <p14:nvPr/>
              </p14:nvContentPartPr>
              <p14:xfrm>
                <a:off x="6633229" y="3966022"/>
                <a:ext cx="182880" cy="160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640E4E0-467C-1B47-1648-2B4AC40F19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24589" y="3957382"/>
                  <a:ext cx="20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EC1984B-A329-9553-F832-C749C9691145}"/>
                    </a:ext>
                  </a:extLst>
                </p14:cNvPr>
                <p14:cNvContentPartPr/>
                <p14:nvPr/>
              </p14:nvContentPartPr>
              <p14:xfrm>
                <a:off x="6914749" y="3952702"/>
                <a:ext cx="17280" cy="240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EC1984B-A329-9553-F832-C749C969114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05749" y="3944062"/>
                  <a:ext cx="34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36A3714-8396-B4DA-70FF-0FA47B0CE638}"/>
                    </a:ext>
                  </a:extLst>
                </p14:cNvPr>
                <p14:cNvContentPartPr/>
                <p14:nvPr/>
              </p14:nvContentPartPr>
              <p14:xfrm>
                <a:off x="7152349" y="3990862"/>
                <a:ext cx="20880" cy="171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36A3714-8396-B4DA-70FF-0FA47B0CE63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43709" y="3982222"/>
                  <a:ext cx="38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FA0A57C-6034-6B65-AF58-8502216DC58D}"/>
                    </a:ext>
                  </a:extLst>
                </p14:cNvPr>
                <p14:cNvContentPartPr/>
                <p14:nvPr/>
              </p14:nvContentPartPr>
              <p14:xfrm>
                <a:off x="7120309" y="3924622"/>
                <a:ext cx="43200" cy="5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FA0A57C-6034-6B65-AF58-8502216DC58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11669" y="3915622"/>
                  <a:ext cx="60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B558C51-FDCC-F2B0-3877-9EB8D3B06C76}"/>
                    </a:ext>
                  </a:extLst>
                </p14:cNvPr>
                <p14:cNvContentPartPr/>
                <p14:nvPr/>
              </p14:nvContentPartPr>
              <p14:xfrm>
                <a:off x="7261429" y="3936862"/>
                <a:ext cx="107640" cy="175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B558C51-FDCC-F2B0-3877-9EB8D3B06C7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52429" y="3927862"/>
                  <a:ext cx="125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6AF3576-E24A-6875-C0DA-FB9DF7349229}"/>
                    </a:ext>
                  </a:extLst>
                </p14:cNvPr>
                <p14:cNvContentPartPr/>
                <p14:nvPr/>
              </p14:nvContentPartPr>
              <p14:xfrm>
                <a:off x="7520989" y="3946582"/>
                <a:ext cx="151200" cy="86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6AF3576-E24A-6875-C0DA-FB9DF73492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11989" y="3937582"/>
                  <a:ext cx="168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FCC41B1-5164-5010-B818-E94D33B3C772}"/>
                    </a:ext>
                  </a:extLst>
                </p14:cNvPr>
                <p14:cNvContentPartPr/>
                <p14:nvPr/>
              </p14:nvContentPartPr>
              <p14:xfrm>
                <a:off x="7729789" y="3785662"/>
                <a:ext cx="312480" cy="214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FCC41B1-5164-5010-B818-E94D33B3C7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21149" y="3777022"/>
                  <a:ext cx="330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CB9B53A-3B8F-C23B-07DC-99D3276B94AD}"/>
                    </a:ext>
                  </a:extLst>
                </p14:cNvPr>
                <p14:cNvContentPartPr/>
                <p14:nvPr/>
              </p14:nvContentPartPr>
              <p14:xfrm>
                <a:off x="3662149" y="5308462"/>
                <a:ext cx="192240" cy="297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CB9B53A-3B8F-C23B-07DC-99D3276B94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53149" y="5299462"/>
                  <a:ext cx="2098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DA807DB-6B5A-556D-CE3B-53FD224576D0}"/>
                    </a:ext>
                  </a:extLst>
                </p14:cNvPr>
                <p14:cNvContentPartPr/>
                <p14:nvPr/>
              </p14:nvContentPartPr>
              <p14:xfrm>
                <a:off x="3928189" y="5352742"/>
                <a:ext cx="364680" cy="149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DA807DB-6B5A-556D-CE3B-53FD224576D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19189" y="5344102"/>
                  <a:ext cx="38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5A185B0-5BDE-CBC7-B243-5BEF36D21F08}"/>
                    </a:ext>
                  </a:extLst>
                </p14:cNvPr>
                <p14:cNvContentPartPr/>
                <p14:nvPr/>
              </p14:nvContentPartPr>
              <p14:xfrm>
                <a:off x="4323829" y="5151862"/>
                <a:ext cx="214200" cy="245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5A185B0-5BDE-CBC7-B243-5BEF36D21F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14829" y="5143222"/>
                  <a:ext cx="231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9101BC-0E46-A82B-2005-33C0F0B66EED}"/>
                    </a:ext>
                  </a:extLst>
                </p14:cNvPr>
                <p14:cNvContentPartPr/>
                <p14:nvPr/>
              </p14:nvContentPartPr>
              <p14:xfrm>
                <a:off x="4718749" y="5085982"/>
                <a:ext cx="249480" cy="2253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9101BC-0E46-A82B-2005-33C0F0B66EE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09749" y="5076982"/>
                  <a:ext cx="267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39688D6-1C0C-253A-CA91-DA1D41F2E043}"/>
                    </a:ext>
                  </a:extLst>
                </p14:cNvPr>
                <p14:cNvContentPartPr/>
                <p14:nvPr/>
              </p14:nvContentPartPr>
              <p14:xfrm>
                <a:off x="4942669" y="5088502"/>
                <a:ext cx="20520" cy="20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39688D6-1C0C-253A-CA91-DA1D41F2E0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33669" y="5079502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9B271C1-7C6A-399A-EA84-4D00C21B4225}"/>
                    </a:ext>
                  </a:extLst>
                </p14:cNvPr>
                <p14:cNvContentPartPr/>
                <p14:nvPr/>
              </p14:nvContentPartPr>
              <p14:xfrm>
                <a:off x="5010709" y="5120542"/>
                <a:ext cx="59040" cy="133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9B271C1-7C6A-399A-EA84-4D00C21B422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01709" y="5111542"/>
                  <a:ext cx="76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93EB5AB-15F0-D043-7CFE-DC9695B1FE71}"/>
                    </a:ext>
                  </a:extLst>
                </p14:cNvPr>
                <p14:cNvContentPartPr/>
                <p14:nvPr/>
              </p14:nvContentPartPr>
              <p14:xfrm>
                <a:off x="5087749" y="4985902"/>
                <a:ext cx="281880" cy="192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93EB5AB-15F0-D043-7CFE-DC9695B1FE7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78749" y="4976902"/>
                  <a:ext cx="299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266FEF5-CFA0-B326-9A68-42181DB00A2D}"/>
                    </a:ext>
                  </a:extLst>
                </p14:cNvPr>
                <p14:cNvContentPartPr/>
                <p14:nvPr/>
              </p14:nvContentPartPr>
              <p14:xfrm>
                <a:off x="5290789" y="4930102"/>
                <a:ext cx="7920" cy="21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266FEF5-CFA0-B326-9A68-42181DB00A2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82149" y="4921102"/>
                  <a:ext cx="2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F074C0E-CEBA-CE79-0D5F-ED7359802623}"/>
                    </a:ext>
                  </a:extLst>
                </p14:cNvPr>
                <p14:cNvContentPartPr/>
                <p14:nvPr/>
              </p14:nvContentPartPr>
              <p14:xfrm>
                <a:off x="5394469" y="4869262"/>
                <a:ext cx="119520" cy="272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F074C0E-CEBA-CE79-0D5F-ED73598026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85829" y="4860262"/>
                  <a:ext cx="137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14A6B33-6D6B-2947-A056-BE8916B9974B}"/>
                    </a:ext>
                  </a:extLst>
                </p14:cNvPr>
                <p14:cNvContentPartPr/>
                <p14:nvPr/>
              </p14:nvContentPartPr>
              <p14:xfrm>
                <a:off x="5559709" y="4909582"/>
                <a:ext cx="161280" cy="168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14A6B33-6D6B-2947-A056-BE8916B997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50709" y="4900582"/>
                  <a:ext cx="17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FED50BD-077C-BFDB-D60F-777F82BE995D}"/>
                    </a:ext>
                  </a:extLst>
                </p14:cNvPr>
                <p14:cNvContentPartPr/>
                <p14:nvPr/>
              </p14:nvContentPartPr>
              <p14:xfrm>
                <a:off x="5753389" y="4794742"/>
                <a:ext cx="174240" cy="237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FED50BD-077C-BFDB-D60F-777F82BE995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744389" y="4786102"/>
                  <a:ext cx="191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50F1635-8A29-DE1F-CE2B-469DBEA06F11}"/>
                    </a:ext>
                  </a:extLst>
                </p14:cNvPr>
                <p14:cNvContentPartPr/>
                <p14:nvPr/>
              </p14:nvContentPartPr>
              <p14:xfrm>
                <a:off x="5902069" y="4830022"/>
                <a:ext cx="26280" cy="29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50F1635-8A29-DE1F-CE2B-469DBEA06F1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93429" y="4821022"/>
                  <a:ext cx="4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247720F-E172-4AA0-C2E8-ACDAD3D7681F}"/>
                    </a:ext>
                  </a:extLst>
                </p14:cNvPr>
                <p14:cNvContentPartPr/>
                <p14:nvPr/>
              </p14:nvContentPartPr>
              <p14:xfrm>
                <a:off x="5989909" y="4865662"/>
                <a:ext cx="223200" cy="80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247720F-E172-4AA0-C2E8-ACDAD3D7681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980909" y="4856662"/>
                  <a:ext cx="24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2C77CF7-0270-1404-AD4C-DD3A0CF4751A}"/>
                    </a:ext>
                  </a:extLst>
                </p14:cNvPr>
                <p14:cNvContentPartPr/>
                <p14:nvPr/>
              </p14:nvContentPartPr>
              <p14:xfrm>
                <a:off x="5495629" y="5510422"/>
                <a:ext cx="113040" cy="295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2C77CF7-0270-1404-AD4C-DD3A0CF4751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86989" y="5501782"/>
                  <a:ext cx="130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3CD1E4B-2FDE-221E-1616-28D8DE0F34FD}"/>
                    </a:ext>
                  </a:extLst>
                </p14:cNvPr>
                <p14:cNvContentPartPr/>
                <p14:nvPr/>
              </p14:nvContentPartPr>
              <p14:xfrm>
                <a:off x="5601469" y="5462542"/>
                <a:ext cx="86400" cy="234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3CD1E4B-2FDE-221E-1616-28D8DE0F34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92469" y="5453902"/>
                  <a:ext cx="104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1A345A6-3288-5EBF-B1FD-A110828F343D}"/>
                    </a:ext>
                  </a:extLst>
                </p14:cNvPr>
                <p14:cNvContentPartPr/>
                <p14:nvPr/>
              </p14:nvContentPartPr>
              <p14:xfrm>
                <a:off x="5684989" y="5514022"/>
                <a:ext cx="81720" cy="194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1A345A6-3288-5EBF-B1FD-A110828F343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76349" y="5505382"/>
                  <a:ext cx="99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DD0985E-02E9-3A6A-B6C3-6AA6E20543C6}"/>
                    </a:ext>
                  </a:extLst>
                </p14:cNvPr>
                <p14:cNvContentPartPr/>
                <p14:nvPr/>
              </p14:nvContentPartPr>
              <p14:xfrm>
                <a:off x="5768149" y="5416462"/>
                <a:ext cx="84960" cy="287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DD0985E-02E9-3A6A-B6C3-6AA6E20543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759149" y="5407822"/>
                  <a:ext cx="102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D0A0234-EC5D-7F01-BE9E-D7E57A79C130}"/>
                    </a:ext>
                  </a:extLst>
                </p14:cNvPr>
                <p14:cNvContentPartPr/>
                <p14:nvPr/>
              </p14:nvContentPartPr>
              <p14:xfrm>
                <a:off x="6367549" y="4930822"/>
                <a:ext cx="149040" cy="344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D0A0234-EC5D-7F01-BE9E-D7E57A79C13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58909" y="4922182"/>
                  <a:ext cx="166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54C4F5A-F3E1-5C79-28C4-EF02ED41EF4D}"/>
                    </a:ext>
                  </a:extLst>
                </p14:cNvPr>
                <p14:cNvContentPartPr/>
                <p14:nvPr/>
              </p14:nvContentPartPr>
              <p14:xfrm>
                <a:off x="6188629" y="5106502"/>
                <a:ext cx="622440" cy="337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54C4F5A-F3E1-5C79-28C4-EF02ED41EF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179629" y="5097862"/>
                  <a:ext cx="640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AEFC71D-9483-709B-F088-1E2040407163}"/>
                    </a:ext>
                  </a:extLst>
                </p14:cNvPr>
                <p14:cNvContentPartPr/>
                <p14:nvPr/>
              </p14:nvContentPartPr>
              <p14:xfrm>
                <a:off x="6248389" y="5259502"/>
                <a:ext cx="494280" cy="497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AEFC71D-9483-709B-F088-1E204040716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39749" y="5250502"/>
                  <a:ext cx="5119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D293912-36FD-707B-C230-7653FFF1F979}"/>
                    </a:ext>
                  </a:extLst>
                </p14:cNvPr>
                <p14:cNvContentPartPr/>
                <p14:nvPr/>
              </p14:nvContentPartPr>
              <p14:xfrm>
                <a:off x="6435229" y="5525902"/>
                <a:ext cx="129960" cy="128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D293912-36FD-707B-C230-7653FFF1F97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26589" y="5517262"/>
                  <a:ext cx="147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D308A8C-61D3-8C55-E019-77C3FD9265BB}"/>
                    </a:ext>
                  </a:extLst>
                </p14:cNvPr>
                <p14:cNvContentPartPr/>
                <p14:nvPr/>
              </p14:nvContentPartPr>
              <p14:xfrm>
                <a:off x="6575629" y="5483062"/>
                <a:ext cx="55080" cy="109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D308A8C-61D3-8C55-E019-77C3FD9265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566629" y="5474422"/>
                  <a:ext cx="7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EC436C5-487B-24E8-70DA-ABF71C801811}"/>
                    </a:ext>
                  </a:extLst>
                </p14:cNvPr>
                <p14:cNvContentPartPr/>
                <p14:nvPr/>
              </p14:nvContentPartPr>
              <p14:xfrm>
                <a:off x="6527749" y="5447422"/>
                <a:ext cx="91800" cy="66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EC436C5-487B-24E8-70DA-ABF71C80181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18749" y="5438782"/>
                  <a:ext cx="109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89A862E-DEFD-CE9B-E178-1AC36CAA5DD6}"/>
                    </a:ext>
                  </a:extLst>
                </p14:cNvPr>
                <p14:cNvContentPartPr/>
                <p14:nvPr/>
              </p14:nvContentPartPr>
              <p14:xfrm>
                <a:off x="6809989" y="5234302"/>
                <a:ext cx="138240" cy="264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89A862E-DEFD-CE9B-E178-1AC36CAA5DD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01349" y="5225302"/>
                  <a:ext cx="155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D04E4E1-4AB8-ADF6-A7D0-4F9546ACB685}"/>
                    </a:ext>
                  </a:extLst>
                </p14:cNvPr>
                <p14:cNvContentPartPr/>
                <p14:nvPr/>
              </p14:nvContentPartPr>
              <p14:xfrm>
                <a:off x="7135789" y="4423222"/>
                <a:ext cx="111240" cy="220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D04E4E1-4AB8-ADF6-A7D0-4F9546ACB6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27149" y="4414582"/>
                  <a:ext cx="128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E70F541-0C70-860D-9FDB-0F806D00401A}"/>
                    </a:ext>
                  </a:extLst>
                </p14:cNvPr>
                <p14:cNvContentPartPr/>
                <p14:nvPr/>
              </p14:nvContentPartPr>
              <p14:xfrm>
                <a:off x="7151269" y="4425382"/>
                <a:ext cx="190080" cy="120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E70F541-0C70-860D-9FDB-0F806D00401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42629" y="4416742"/>
                  <a:ext cx="20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15E9FE5-FA03-D05C-60BD-5966581ACC55}"/>
                    </a:ext>
                  </a:extLst>
                </p14:cNvPr>
                <p14:cNvContentPartPr/>
                <p14:nvPr/>
              </p14:nvContentPartPr>
              <p14:xfrm>
                <a:off x="7407229" y="4247542"/>
                <a:ext cx="154080" cy="291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15E9FE5-FA03-D05C-60BD-5966581ACC5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98589" y="4238902"/>
                  <a:ext cx="171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A0B2732-7B41-C256-2E62-823092C53BF8}"/>
                    </a:ext>
                  </a:extLst>
                </p14:cNvPr>
                <p14:cNvContentPartPr/>
                <p14:nvPr/>
              </p14:nvContentPartPr>
              <p14:xfrm>
                <a:off x="7200949" y="4410982"/>
                <a:ext cx="361440" cy="293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A0B2732-7B41-C256-2E62-823092C53B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92309" y="4402342"/>
                  <a:ext cx="379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4BD032B-F5E2-4708-3791-A1B4E891D50A}"/>
                    </a:ext>
                  </a:extLst>
                </p14:cNvPr>
                <p14:cNvContentPartPr/>
                <p14:nvPr/>
              </p14:nvContentPartPr>
              <p14:xfrm>
                <a:off x="7343509" y="4583062"/>
                <a:ext cx="140760" cy="147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4BD032B-F5E2-4708-3791-A1B4E891D50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34509" y="4574062"/>
                  <a:ext cx="158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4C3A14F-027E-954A-A692-510C6A1D207B}"/>
                    </a:ext>
                  </a:extLst>
                </p14:cNvPr>
                <p14:cNvContentPartPr/>
                <p14:nvPr/>
              </p14:nvContentPartPr>
              <p14:xfrm>
                <a:off x="7576789" y="4208662"/>
                <a:ext cx="103680" cy="417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4C3A14F-027E-954A-A692-510C6A1D207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67789" y="4200022"/>
                  <a:ext cx="1213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049412B-28E7-A4C7-C04D-2C5EE0895EBF}"/>
                    </a:ext>
                  </a:extLst>
                </p14:cNvPr>
                <p14:cNvContentPartPr/>
                <p14:nvPr/>
              </p14:nvContentPartPr>
              <p14:xfrm>
                <a:off x="7018429" y="4564702"/>
                <a:ext cx="223920" cy="360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049412B-28E7-A4C7-C04D-2C5EE0895EB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09789" y="4556062"/>
                  <a:ext cx="2415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6284C05-1F62-E169-4386-3B195AACCDF5}"/>
                    </a:ext>
                  </a:extLst>
                </p14:cNvPr>
                <p14:cNvContentPartPr/>
                <p14:nvPr/>
              </p14:nvContentPartPr>
              <p14:xfrm>
                <a:off x="7541149" y="4070782"/>
                <a:ext cx="209160" cy="1612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6284C05-1F62-E169-4386-3B195AACCDF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32149" y="4061782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644D7A4-7345-948B-434F-6B2A096479E9}"/>
                    </a:ext>
                  </a:extLst>
                </p14:cNvPr>
                <p14:cNvContentPartPr/>
                <p14:nvPr/>
              </p14:nvContentPartPr>
              <p14:xfrm>
                <a:off x="7292749" y="4392262"/>
                <a:ext cx="108000" cy="1072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644D7A4-7345-948B-434F-6B2A096479E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84109" y="4383622"/>
                  <a:ext cx="125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CF50FB4-AE2A-13B4-664E-690E1753ABE9}"/>
                    </a:ext>
                  </a:extLst>
                </p14:cNvPr>
                <p14:cNvContentPartPr/>
                <p14:nvPr/>
              </p14:nvContentPartPr>
              <p14:xfrm>
                <a:off x="6919429" y="4081222"/>
                <a:ext cx="1039320" cy="906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CF50FB4-AE2A-13B4-664E-690E1753ABE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10429" y="4072222"/>
                  <a:ext cx="105696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83A2488-C600-5264-8137-EEB4465CB292}"/>
                    </a:ext>
                  </a:extLst>
                </p14:cNvPr>
                <p14:cNvContentPartPr/>
                <p14:nvPr/>
              </p14:nvContentPartPr>
              <p14:xfrm>
                <a:off x="5924389" y="5624542"/>
                <a:ext cx="11880" cy="22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83A2488-C600-5264-8137-EEB4465CB2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15749" y="5615902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D7E74D2-6F7B-DD2E-9EF2-5199408F4AF0}"/>
                    </a:ext>
                  </a:extLst>
                </p14:cNvPr>
                <p14:cNvContentPartPr/>
                <p14:nvPr/>
              </p14:nvContentPartPr>
              <p14:xfrm>
                <a:off x="5919709" y="5497462"/>
                <a:ext cx="158400" cy="96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D7E74D2-6F7B-DD2E-9EF2-5199408F4AF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11069" y="5488462"/>
                  <a:ext cx="17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176E0D-0E4A-0A7A-26A1-E58189D7E06B}"/>
                    </a:ext>
                  </a:extLst>
                </p14:cNvPr>
                <p14:cNvContentPartPr/>
                <p14:nvPr/>
              </p14:nvContentPartPr>
              <p14:xfrm>
                <a:off x="5935909" y="5555782"/>
                <a:ext cx="164880" cy="148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176E0D-0E4A-0A7A-26A1-E58189D7E06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26909" y="5547142"/>
                  <a:ext cx="182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8A21587-8731-41B3-2D01-D4334B35F50C}"/>
                    </a:ext>
                  </a:extLst>
                </p14:cNvPr>
                <p14:cNvContentPartPr/>
                <p14:nvPr/>
              </p14:nvContentPartPr>
              <p14:xfrm>
                <a:off x="5453509" y="5269942"/>
                <a:ext cx="494640" cy="6919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8A21587-8731-41B3-2D01-D4334B35F50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444509" y="5261302"/>
                  <a:ext cx="5122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40945D4-9096-6F84-D340-7ADE1648F552}"/>
                    </a:ext>
                  </a:extLst>
                </p14:cNvPr>
                <p14:cNvContentPartPr/>
                <p14:nvPr/>
              </p14:nvContentPartPr>
              <p14:xfrm>
                <a:off x="5803789" y="1973062"/>
                <a:ext cx="125640" cy="597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40945D4-9096-6F84-D340-7ADE1648F55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794789" y="1964422"/>
                  <a:ext cx="143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9E2C0E0-E81E-E3E5-38DF-8331A6C50B8F}"/>
                    </a:ext>
                  </a:extLst>
                </p14:cNvPr>
                <p14:cNvContentPartPr/>
                <p14:nvPr/>
              </p14:nvContentPartPr>
              <p14:xfrm>
                <a:off x="5813149" y="1880902"/>
                <a:ext cx="133560" cy="186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9E2C0E0-E81E-E3E5-38DF-8331A6C50B8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804149" y="1871902"/>
                  <a:ext cx="151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9861F77-DF56-71E5-A667-0716766D8BBC}"/>
                    </a:ext>
                  </a:extLst>
                </p14:cNvPr>
                <p14:cNvContentPartPr/>
                <p14:nvPr/>
              </p14:nvContentPartPr>
              <p14:xfrm>
                <a:off x="3849349" y="1556542"/>
                <a:ext cx="2158560" cy="815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9861F77-DF56-71E5-A667-0716766D8BB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40349" y="1547542"/>
                  <a:ext cx="2176200" cy="8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BBF52E1-9C35-7C4D-036C-2311763349D4}"/>
                    </a:ext>
                  </a:extLst>
                </p14:cNvPr>
                <p14:cNvContentPartPr/>
                <p14:nvPr/>
              </p14:nvContentPartPr>
              <p14:xfrm>
                <a:off x="3526789" y="2464102"/>
                <a:ext cx="515520" cy="2062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BBF52E1-9C35-7C4D-036C-2311763349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517789" y="2455462"/>
                  <a:ext cx="533160" cy="20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EEEA7B8-B25E-967B-CDA0-C2AAB6FF72C7}"/>
                    </a:ext>
                  </a:extLst>
                </p14:cNvPr>
                <p14:cNvContentPartPr/>
                <p14:nvPr/>
              </p14:nvContentPartPr>
              <p14:xfrm>
                <a:off x="3382789" y="4295782"/>
                <a:ext cx="363240" cy="542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EEEA7B8-B25E-967B-CDA0-C2AAB6FF72C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73789" y="4287142"/>
                  <a:ext cx="3808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067FCDE-426E-2EBA-00D1-A5A6DF388D3C}"/>
                    </a:ext>
                  </a:extLst>
                </p14:cNvPr>
                <p14:cNvContentPartPr/>
                <p14:nvPr/>
              </p14:nvContentPartPr>
              <p14:xfrm>
                <a:off x="1957549" y="3273022"/>
                <a:ext cx="149040" cy="2930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067FCDE-426E-2EBA-00D1-A5A6DF388D3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8549" y="3264382"/>
                  <a:ext cx="166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C0D8396-8246-C442-E4F3-EFA851A378D9}"/>
                    </a:ext>
                  </a:extLst>
                </p14:cNvPr>
                <p14:cNvContentPartPr/>
                <p14:nvPr/>
              </p14:nvContentPartPr>
              <p14:xfrm>
                <a:off x="2110189" y="3100222"/>
                <a:ext cx="417960" cy="354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C0D8396-8246-C442-E4F3-EFA851A378D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01549" y="3091222"/>
                  <a:ext cx="435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D0AC65D-D956-F0BE-CAFA-D6F5422199F0}"/>
                    </a:ext>
                  </a:extLst>
                </p14:cNvPr>
                <p14:cNvContentPartPr/>
                <p14:nvPr/>
              </p14:nvContentPartPr>
              <p14:xfrm>
                <a:off x="2562709" y="2989342"/>
                <a:ext cx="123120" cy="140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D0AC65D-D956-F0BE-CAFA-D6F5422199F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54069" y="2980342"/>
                  <a:ext cx="140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1ACC958-11C7-0E69-1B18-C2710187D15A}"/>
                    </a:ext>
                  </a:extLst>
                </p14:cNvPr>
                <p14:cNvContentPartPr/>
                <p14:nvPr/>
              </p14:nvContentPartPr>
              <p14:xfrm>
                <a:off x="2710309" y="2762542"/>
                <a:ext cx="83160" cy="274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1ACC958-11C7-0E69-1B18-C2710187D15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01309" y="2753902"/>
                  <a:ext cx="100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70E8D9F-ACE1-95B6-1F10-7E0CAADAA218}"/>
                    </a:ext>
                  </a:extLst>
                </p14:cNvPr>
                <p14:cNvContentPartPr/>
                <p14:nvPr/>
              </p14:nvContentPartPr>
              <p14:xfrm>
                <a:off x="2741269" y="2842822"/>
                <a:ext cx="75240" cy="203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70E8D9F-ACE1-95B6-1F10-7E0CAADAA21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32269" y="2833822"/>
                  <a:ext cx="92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EA4F643-A15D-A25B-35F4-5746E834E3F4}"/>
                    </a:ext>
                  </a:extLst>
                </p14:cNvPr>
                <p14:cNvContentPartPr/>
                <p14:nvPr/>
              </p14:nvContentPartPr>
              <p14:xfrm>
                <a:off x="2785549" y="2553382"/>
                <a:ext cx="380520" cy="353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EA4F643-A15D-A25B-35F4-5746E834E3F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76549" y="2544382"/>
                  <a:ext cx="398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1447798-DF08-AFD9-D068-A90C72476CE8}"/>
                    </a:ext>
                  </a:extLst>
                </p14:cNvPr>
                <p14:cNvContentPartPr/>
                <p14:nvPr/>
              </p14:nvContentPartPr>
              <p14:xfrm>
                <a:off x="2317549" y="3471382"/>
                <a:ext cx="379080" cy="352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1447798-DF08-AFD9-D068-A90C72476CE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308909" y="3462382"/>
                  <a:ext cx="396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9C0455E-2BEB-6328-83CF-83FCCDE1FE85}"/>
                    </a:ext>
                  </a:extLst>
                </p14:cNvPr>
                <p14:cNvContentPartPr/>
                <p14:nvPr/>
              </p14:nvContentPartPr>
              <p14:xfrm>
                <a:off x="2603029" y="3210022"/>
                <a:ext cx="278640" cy="294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9C0455E-2BEB-6328-83CF-83FCCDE1FE8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594389" y="3201022"/>
                  <a:ext cx="296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A2306AE-8E9A-A7CC-FE8F-201E8A8626CC}"/>
                    </a:ext>
                  </a:extLst>
                </p14:cNvPr>
                <p14:cNvContentPartPr/>
                <p14:nvPr/>
              </p14:nvContentPartPr>
              <p14:xfrm>
                <a:off x="2550829" y="3253222"/>
                <a:ext cx="55080" cy="15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A2306AE-8E9A-A7CC-FE8F-201E8A8626C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542189" y="3244222"/>
                  <a:ext cx="7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C900A6F-73D4-4A7B-F4A9-A21A32B14158}"/>
                    </a:ext>
                  </a:extLst>
                </p14:cNvPr>
                <p14:cNvContentPartPr/>
                <p14:nvPr/>
              </p14:nvContentPartPr>
              <p14:xfrm>
                <a:off x="2918389" y="2989342"/>
                <a:ext cx="311400" cy="291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C900A6F-73D4-4A7B-F4A9-A21A32B141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09389" y="2980342"/>
                  <a:ext cx="329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6E0EAB2-0A2F-3ECF-CF6F-A99BEEF1D1F5}"/>
                    </a:ext>
                  </a:extLst>
                </p14:cNvPr>
                <p14:cNvContentPartPr/>
                <p14:nvPr/>
              </p14:nvContentPartPr>
              <p14:xfrm>
                <a:off x="2167789" y="4152862"/>
                <a:ext cx="272160" cy="226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6E0EAB2-0A2F-3ECF-CF6F-A99BEEF1D1F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158789" y="4144222"/>
                  <a:ext cx="289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236F010-D3BB-6DA9-802F-BDB09DF113BD}"/>
                    </a:ext>
                  </a:extLst>
                </p14:cNvPr>
                <p14:cNvContentPartPr/>
                <p14:nvPr/>
              </p14:nvContentPartPr>
              <p14:xfrm>
                <a:off x="2463709" y="3839302"/>
                <a:ext cx="366120" cy="341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236F010-D3BB-6DA9-802F-BDB09DF113B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455069" y="3830302"/>
                  <a:ext cx="383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EBC1E1A-20CF-DD72-2DDC-055DED594C02}"/>
                    </a:ext>
                  </a:extLst>
                </p14:cNvPr>
                <p14:cNvContentPartPr/>
                <p14:nvPr/>
              </p14:nvContentPartPr>
              <p14:xfrm>
                <a:off x="2850349" y="3504142"/>
                <a:ext cx="193680" cy="333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EBC1E1A-20CF-DD72-2DDC-055DED594C0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841709" y="3495502"/>
                  <a:ext cx="211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0D100EC-4A89-1AD4-114A-195C8AAD13EA}"/>
                    </a:ext>
                  </a:extLst>
                </p14:cNvPr>
                <p14:cNvContentPartPr/>
                <p14:nvPr/>
              </p14:nvContentPartPr>
              <p14:xfrm>
                <a:off x="2429509" y="4444822"/>
                <a:ext cx="248040" cy="293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0D100EC-4A89-1AD4-114A-195C8AAD13E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20869" y="4436182"/>
                  <a:ext cx="265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34C882A-A25B-6D46-3565-B9B9423C5AC2}"/>
                    </a:ext>
                  </a:extLst>
                </p14:cNvPr>
                <p14:cNvContentPartPr/>
                <p14:nvPr/>
              </p14:nvContentPartPr>
              <p14:xfrm>
                <a:off x="2544709" y="4390462"/>
                <a:ext cx="59040" cy="20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34C882A-A25B-6D46-3565-B9B9423C5A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36069" y="4381462"/>
                  <a:ext cx="7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1253B37-B02B-C3B1-0DC6-F274F13EE694}"/>
                    </a:ext>
                  </a:extLst>
                </p14:cNvPr>
                <p14:cNvContentPartPr/>
                <p14:nvPr/>
              </p14:nvContentPartPr>
              <p14:xfrm>
                <a:off x="2683669" y="4381462"/>
                <a:ext cx="89280" cy="147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1253B37-B02B-C3B1-0DC6-F274F13EE69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74669" y="4372822"/>
                  <a:ext cx="106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2FB14B0-1CCD-D1B6-65BA-89D60024095A}"/>
                    </a:ext>
                  </a:extLst>
                </p14:cNvPr>
                <p14:cNvContentPartPr/>
                <p14:nvPr/>
              </p14:nvContentPartPr>
              <p14:xfrm>
                <a:off x="2710669" y="4191382"/>
                <a:ext cx="246240" cy="2023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2FB14B0-1CCD-D1B6-65BA-89D6002409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01669" y="4182742"/>
                  <a:ext cx="263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F5BB205-6E89-FA05-B5E3-64AD52907202}"/>
                    </a:ext>
                  </a:extLst>
                </p14:cNvPr>
                <p14:cNvContentPartPr/>
                <p14:nvPr/>
              </p14:nvContentPartPr>
              <p14:xfrm>
                <a:off x="2790229" y="4063942"/>
                <a:ext cx="5040" cy="7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F5BB205-6E89-FA05-B5E3-64AD5290720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81589" y="4054942"/>
                  <a:ext cx="2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7CD56CB-E74C-10C1-BCB6-3CE1B2A975EC}"/>
                    </a:ext>
                  </a:extLst>
                </p14:cNvPr>
                <p14:cNvContentPartPr/>
                <p14:nvPr/>
              </p14:nvContentPartPr>
              <p14:xfrm>
                <a:off x="2848549" y="4005982"/>
                <a:ext cx="208800" cy="221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7CD56CB-E74C-10C1-BCB6-3CE1B2A975E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39909" y="3996982"/>
                  <a:ext cx="226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4A6F1ED-ADC2-2759-7E6C-2AC82172965B}"/>
                    </a:ext>
                  </a:extLst>
                </p14:cNvPr>
                <p14:cNvContentPartPr/>
                <p14:nvPr/>
              </p14:nvContentPartPr>
              <p14:xfrm>
                <a:off x="3025669" y="3940822"/>
                <a:ext cx="165600" cy="171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4A6F1ED-ADC2-2759-7E6C-2AC8217296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016669" y="3932182"/>
                  <a:ext cx="18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3B6DC35-6C36-652B-64CE-1EC77B50206D}"/>
                    </a:ext>
                  </a:extLst>
                </p14:cNvPr>
                <p14:cNvContentPartPr/>
                <p14:nvPr/>
              </p14:nvContentPartPr>
              <p14:xfrm>
                <a:off x="3098389" y="3758662"/>
                <a:ext cx="189720" cy="177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3B6DC35-6C36-652B-64CE-1EC77B50206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89389" y="3750022"/>
                  <a:ext cx="207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779E614-48A5-9901-5A60-42CF60865C4E}"/>
                    </a:ext>
                  </a:extLst>
                </p14:cNvPr>
                <p14:cNvContentPartPr/>
                <p14:nvPr/>
              </p14:nvContentPartPr>
              <p14:xfrm>
                <a:off x="3190189" y="3704302"/>
                <a:ext cx="36360" cy="45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779E614-48A5-9901-5A60-42CF60865C4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81549" y="3695302"/>
                  <a:ext cx="5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0C06323-EF8F-8805-EBDC-E373A6BDDFAB}"/>
                    </a:ext>
                  </a:extLst>
                </p14:cNvPr>
                <p14:cNvContentPartPr/>
                <p14:nvPr/>
              </p14:nvContentPartPr>
              <p14:xfrm>
                <a:off x="3260389" y="3550222"/>
                <a:ext cx="236880" cy="221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0C06323-EF8F-8805-EBDC-E373A6BDDFA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51749" y="3541582"/>
                  <a:ext cx="254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96766CE-40EF-B1A3-9AC1-CC87756FA1E2}"/>
                    </a:ext>
                  </a:extLst>
                </p14:cNvPr>
                <p14:cNvContentPartPr/>
                <p14:nvPr/>
              </p14:nvContentPartPr>
              <p14:xfrm>
                <a:off x="1764229" y="1238662"/>
                <a:ext cx="6877080" cy="13028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96766CE-40EF-B1A3-9AC1-CC87756FA1E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755589" y="1230022"/>
                  <a:ext cx="6894720" cy="13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A847BF0-F772-0C50-C707-238D6F2B1547}"/>
                    </a:ext>
                  </a:extLst>
                </p14:cNvPr>
                <p14:cNvContentPartPr/>
                <p14:nvPr/>
              </p14:nvContentPartPr>
              <p14:xfrm>
                <a:off x="6075589" y="1193662"/>
                <a:ext cx="1456560" cy="13086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A847BF0-F772-0C50-C707-238D6F2B154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066589" y="1184662"/>
                  <a:ext cx="1474200" cy="13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69D20C4-834F-8B9B-18DF-70FA00BBF672}"/>
                    </a:ext>
                  </a:extLst>
                </p14:cNvPr>
                <p14:cNvContentPartPr/>
                <p14:nvPr/>
              </p14:nvContentPartPr>
              <p14:xfrm>
                <a:off x="3662149" y="2668582"/>
                <a:ext cx="6375240" cy="2025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69D20C4-834F-8B9B-18DF-70FA00BBF67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653509" y="2659582"/>
                  <a:ext cx="6392880" cy="20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B583183-AF5F-5A27-6339-BA007B9F0222}"/>
                    </a:ext>
                  </a:extLst>
                </p14:cNvPr>
                <p14:cNvContentPartPr/>
                <p14:nvPr/>
              </p14:nvContentPartPr>
              <p14:xfrm>
                <a:off x="5370349" y="2905462"/>
                <a:ext cx="1540080" cy="339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B583183-AF5F-5A27-6339-BA007B9F02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61349" y="2896462"/>
                  <a:ext cx="1557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675A4FD-780A-D834-72D4-3D6D56A00AB6}"/>
                    </a:ext>
                  </a:extLst>
                </p14:cNvPr>
                <p14:cNvContentPartPr/>
                <p14:nvPr/>
              </p14:nvContentPartPr>
              <p14:xfrm>
                <a:off x="6996829" y="919342"/>
                <a:ext cx="135000" cy="566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675A4FD-780A-D834-72D4-3D6D56A00AB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87829" y="910702"/>
                  <a:ext cx="1526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6033968-1C54-0ECC-E1CF-9345D0B93B3F}"/>
                    </a:ext>
                  </a:extLst>
                </p14:cNvPr>
                <p14:cNvContentPartPr/>
                <p14:nvPr/>
              </p14:nvContentPartPr>
              <p14:xfrm>
                <a:off x="6954709" y="1314262"/>
                <a:ext cx="244800" cy="351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6033968-1C54-0ECC-E1CF-9345D0B93B3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46069" y="1305262"/>
                  <a:ext cx="262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738E9F0-6290-F463-32D4-07D8EF7B0600}"/>
                    </a:ext>
                  </a:extLst>
                </p14:cNvPr>
                <p14:cNvContentPartPr/>
                <p14:nvPr/>
              </p14:nvContentPartPr>
              <p14:xfrm>
                <a:off x="7001149" y="452422"/>
                <a:ext cx="152640" cy="299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738E9F0-6290-F463-32D4-07D8EF7B060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992509" y="443782"/>
                  <a:ext cx="170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CD58266-29D2-4B34-8249-45E8A597E4CE}"/>
                    </a:ext>
                  </a:extLst>
                </p14:cNvPr>
                <p14:cNvContentPartPr/>
                <p14:nvPr/>
              </p14:nvContentPartPr>
              <p14:xfrm>
                <a:off x="7214629" y="628822"/>
                <a:ext cx="96120" cy="162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CD58266-29D2-4B34-8249-45E8A597E4C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05989" y="620182"/>
                  <a:ext cx="113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F6C7C2C-65B2-62D9-CCC9-BD5D1C0FBCE9}"/>
                    </a:ext>
                  </a:extLst>
                </p14:cNvPr>
                <p14:cNvContentPartPr/>
                <p14:nvPr/>
              </p14:nvContentPartPr>
              <p14:xfrm>
                <a:off x="7276549" y="703702"/>
                <a:ext cx="55080" cy="1540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F6C7C2C-65B2-62D9-CCC9-BD5D1C0FBCE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67909" y="695062"/>
                  <a:ext cx="72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61C1ADB-12FA-3ABC-2640-BDCCA3E0DFDA}"/>
                    </a:ext>
                  </a:extLst>
                </p14:cNvPr>
                <p14:cNvContentPartPr/>
                <p14:nvPr/>
              </p14:nvContentPartPr>
              <p14:xfrm>
                <a:off x="7281949" y="536302"/>
                <a:ext cx="10080" cy="41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61C1ADB-12FA-3ABC-2640-BDCCA3E0DF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73309" y="527302"/>
                  <a:ext cx="2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720ECD9-ACD5-B579-2139-EF9DB9039C90}"/>
                    </a:ext>
                  </a:extLst>
                </p14:cNvPr>
                <p14:cNvContentPartPr/>
                <p14:nvPr/>
              </p14:nvContentPartPr>
              <p14:xfrm>
                <a:off x="6571309" y="494902"/>
                <a:ext cx="334800" cy="4748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720ECD9-ACD5-B579-2139-EF9DB9039C9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562669" y="485902"/>
                  <a:ext cx="3524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EAECE38-EF4D-F35C-1B9E-82EDD7C80BD1}"/>
                    </a:ext>
                  </a:extLst>
                </p14:cNvPr>
                <p14:cNvContentPartPr/>
                <p14:nvPr/>
              </p14:nvContentPartPr>
              <p14:xfrm>
                <a:off x="7206349" y="59302"/>
                <a:ext cx="95760" cy="227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EAECE38-EF4D-F35C-1B9E-82EDD7C80BD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97349" y="50302"/>
                  <a:ext cx="113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B6073F8-4E31-171B-124E-61882350D23D}"/>
                    </a:ext>
                  </a:extLst>
                </p14:cNvPr>
                <p14:cNvContentPartPr/>
                <p14:nvPr/>
              </p14:nvContentPartPr>
              <p14:xfrm>
                <a:off x="7301749" y="118702"/>
                <a:ext cx="19080" cy="1929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B6073F8-4E31-171B-124E-61882350D23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292749" y="110062"/>
                  <a:ext cx="3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9792306-35B8-EA74-1B5C-68BBD74D7643}"/>
                    </a:ext>
                  </a:extLst>
                </p14:cNvPr>
                <p14:cNvContentPartPr/>
                <p14:nvPr/>
              </p14:nvContentPartPr>
              <p14:xfrm>
                <a:off x="7180429" y="53182"/>
                <a:ext cx="146880" cy="281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9792306-35B8-EA74-1B5C-68BBD74D76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171429" y="44542"/>
                  <a:ext cx="164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8CB2833-971E-6E53-A057-7DF6C5CA34AF}"/>
                    </a:ext>
                  </a:extLst>
                </p14:cNvPr>
                <p14:cNvContentPartPr/>
                <p14:nvPr/>
              </p14:nvContentPartPr>
              <p14:xfrm>
                <a:off x="7306069" y="81622"/>
                <a:ext cx="19080" cy="257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8CB2833-971E-6E53-A057-7DF6C5CA34A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97429" y="72622"/>
                  <a:ext cx="36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218013A-EE72-D81B-AC5D-2E38860DC3F7}"/>
                    </a:ext>
                  </a:extLst>
                </p14:cNvPr>
                <p14:cNvContentPartPr/>
                <p14:nvPr/>
              </p14:nvContentPartPr>
              <p14:xfrm>
                <a:off x="7257109" y="256582"/>
                <a:ext cx="139680" cy="90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218013A-EE72-D81B-AC5D-2E38860DC3F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48469" y="247582"/>
                  <a:ext cx="157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27055A0-0C67-CB1E-7BF5-1A322F1D6477}"/>
                    </a:ext>
                  </a:extLst>
                </p14:cNvPr>
                <p14:cNvContentPartPr/>
                <p14:nvPr/>
              </p14:nvContentPartPr>
              <p14:xfrm>
                <a:off x="7305349" y="138502"/>
                <a:ext cx="14400" cy="278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27055A0-0C67-CB1E-7BF5-1A322F1D647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296709" y="129502"/>
                  <a:ext cx="32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EAA3A98-AFE6-081A-CE7C-84373C327B34}"/>
                    </a:ext>
                  </a:extLst>
                </p14:cNvPr>
                <p14:cNvContentPartPr/>
                <p14:nvPr/>
              </p14:nvContentPartPr>
              <p14:xfrm>
                <a:off x="3812989" y="2758222"/>
                <a:ext cx="6141600" cy="18694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EAA3A98-AFE6-081A-CE7C-84373C327B3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804349" y="2749582"/>
                  <a:ext cx="6159240" cy="18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9B8D5D3-ADCF-B3DB-F1CC-27047D82C823}"/>
                    </a:ext>
                  </a:extLst>
                </p14:cNvPr>
                <p14:cNvContentPartPr/>
                <p14:nvPr/>
              </p14:nvContentPartPr>
              <p14:xfrm>
                <a:off x="8530069" y="2757502"/>
                <a:ext cx="501480" cy="7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9B8D5D3-ADCF-B3DB-F1CC-27047D82C82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521429" y="2748502"/>
                  <a:ext cx="519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139E4CB-8832-9517-DB74-CB00FB0F5F06}"/>
                    </a:ext>
                  </a:extLst>
                </p14:cNvPr>
                <p14:cNvContentPartPr/>
                <p14:nvPr/>
              </p14:nvContentPartPr>
              <p14:xfrm>
                <a:off x="5098909" y="2805382"/>
                <a:ext cx="2702520" cy="550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139E4CB-8832-9517-DB74-CB00FB0F5F0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089909" y="2796382"/>
                  <a:ext cx="27201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EDAAA71-37BE-2796-845D-2470409937F1}"/>
                    </a:ext>
                  </a:extLst>
                </p14:cNvPr>
                <p14:cNvContentPartPr/>
                <p14:nvPr/>
              </p14:nvContentPartPr>
              <p14:xfrm>
                <a:off x="7212469" y="227062"/>
                <a:ext cx="31680" cy="334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EDAAA71-37BE-2796-845D-2470409937F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03469" y="218422"/>
                  <a:ext cx="49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C025F77-57F9-CDB1-5F8C-149A1EA0F8DE}"/>
                    </a:ext>
                  </a:extLst>
                </p14:cNvPr>
                <p14:cNvContentPartPr/>
                <p14:nvPr/>
              </p14:nvContentPartPr>
              <p14:xfrm>
                <a:off x="7082509" y="7102"/>
                <a:ext cx="395640" cy="507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C025F77-57F9-CDB1-5F8C-149A1EA0F8D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73869" y="-1538"/>
                  <a:ext cx="4132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2C77B25-0B77-B659-B38B-E147BB871AC0}"/>
                    </a:ext>
                  </a:extLst>
                </p14:cNvPr>
                <p14:cNvContentPartPr/>
                <p14:nvPr/>
              </p14:nvContentPartPr>
              <p14:xfrm>
                <a:off x="2606629" y="2631862"/>
                <a:ext cx="7266960" cy="3686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2C77B25-0B77-B659-B38B-E147BB871AC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597989" y="2622862"/>
                  <a:ext cx="7284600" cy="37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AA145C1-64EE-1F69-9BBE-BA5AE39E1077}"/>
                    </a:ext>
                  </a:extLst>
                </p14:cNvPr>
                <p14:cNvContentPartPr/>
                <p14:nvPr/>
              </p14:nvContentPartPr>
              <p14:xfrm>
                <a:off x="5098909" y="2784142"/>
                <a:ext cx="2662920" cy="588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AA145C1-64EE-1F69-9BBE-BA5AE39E107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089909" y="2775502"/>
                  <a:ext cx="268056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DD6580A-0DD8-0E05-07C1-DFFB1BBA1A17}"/>
                    </a:ext>
                  </a:extLst>
                </p14:cNvPr>
                <p14:cNvContentPartPr/>
                <p14:nvPr/>
              </p14:nvContentPartPr>
              <p14:xfrm>
                <a:off x="6598309" y="1522342"/>
                <a:ext cx="653040" cy="803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DD6580A-0DD8-0E05-07C1-DFFB1BBA1A1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589309" y="1513702"/>
                  <a:ext cx="670680" cy="82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49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Breitbild</PresentationFormat>
  <Paragraphs>304</Paragraphs>
  <Slides>19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147</cp:revision>
  <dcterms:created xsi:type="dcterms:W3CDTF">2020-09-20T22:46:24Z</dcterms:created>
  <dcterms:modified xsi:type="dcterms:W3CDTF">2022-05-02T09:37:20Z</dcterms:modified>
</cp:coreProperties>
</file>