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372" r:id="rId2"/>
    <p:sldId id="1410" r:id="rId3"/>
    <p:sldId id="1411" r:id="rId4"/>
    <p:sldId id="1413" r:id="rId5"/>
    <p:sldId id="1414" r:id="rId6"/>
    <p:sldId id="1415" r:id="rId7"/>
    <p:sldId id="1416" r:id="rId8"/>
    <p:sldId id="1417" r:id="rId9"/>
    <p:sldId id="141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2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17412,'2'0'-32,"-4"1"-168,2-2-96,0-2-1177,3-6 1281,-1-5-200,2 0-88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909 153 11042,'-1'-3'252,"-1"0"-1,0 0 0,0 0 1,0 1-1,-1-1 1,1 0-1,-1 1 0,0 0 1,1-1-1,-1 1 1,0 0-1,0 0 0,-4-1 1,-22-19 324,22 14-420,5 5-108,1 1 1,-1 0-1,0 0 1,0 0-1,0 0 0,0 0 1,0 0-1,0 0 1,-1 1-1,1-1 1,-1 1-1,1 0 0,-1 0 1,1-1-1,-1 2 1,0-1-1,1 0 1,-6 0-1,3 0-31,0 0 0,0 0 0,0 0 0,0 0 0,0-1 0,0 0 0,0 0 0,-5-3 0,5 3-9,0-1 0,-1 1 0,1 0 0,-1 0 0,1 1 0,-11-2 1,-93 0 63,14 2 10,54 2 18,-79-9 0,99 5-74,-56-7 35,68 9-44,0 1-1,0 0 0,0 1 1,0 0-1,0 0 0,-10 3 1,14-2-16,0 0 0,1 0 0,0 1 0,0-1 0,-1 1 1,1 0-1,1 0 0,-1 1 0,0-1 0,1 1 0,0 0 0,0-1 1,0 1-1,0 1 0,1-1 0,-3 5 0,-1 4-1,1 0-1,0 0 1,0 1-1,-3 19 1,3 4-9,2 0 0,1 0 0,3 41 0,-1 37 4,-24 93-54,12-131 18,-2 109-1,19-23 27,0 33-4,11 159 22,-13-309-1,5 192 7,-9-235-10,1 0 0,0 0 0,-1-1-1,1 1 1,-1 0 0,0 0 0,0-1-1,0 1 1,0 0 0,0-1 0,-3 4 0,4-4-3,0-1 1,-1 0-1,1 1 1,0-1-1,0 0 1,0 1 0,1-1-1,-1 0 1,0 1-1,0-1 1,1 0 0,-1 1-1,1-1 1,-1 0-1,1 0 1,-1 0-1,1 1 1,0-1 0,1 2-1,-1-1-3,1 0-1,-1 0 1,1 0-1,0-1 1,0 1-1,-1 0 1,1-1-1,0 1 1,0-1-1,3 2 1,1-1-7,1-1 1,0 1 0,-1-1-1,1 0 1,0-1-1,0 0 1,7-1-1,50-7-31,-45 5 37,123-25-29,-92 16 7,1 3-1,102-7 0,-140 17 11,0 0-1,0 1 0,17 5 0,25 3-12,-53-11 30,0 1-1,0-1 1,1 1-1,-1-1 0,0 0 1,0 1-1,0-1 0,0 0 1,0-1-1,0 1 0,0 0 1,-1 0-1,1-1 0,0 1 1,-1-1-1,1 0 0,-1 1 1,3-5-1,1-1-4,0 0 0,0-1 0,6-13 0,-3-2-12,-2 1 0,0-2 0,-2 1 0,3-35 0,-1 9-23,17-137-326,37-201 68,-53 351 266,-2-1 1,-1 1-1,-2-1 1,-2-44-1,-24-148-42,4 43 63,11 96 43,4 59-14,2 0 0,1 0-1,1 0 1,2-1-1,7-50 1,-4 71-14,-4 11-10,1 0-1,-1-1 1,0 1 0,1-1 0,-1 1 0,0-1 0,1 1 0,-1-1 0,0 0 0,0 1-1,0-1 1,0 1 0,0-1 0,1 1 0,-1-1 0,0 0 0,0 1 0,0-1 0,0 1-1,-1-1 1,1 1 0,0-1 0,0 0 0,0 1 0,0-1 0,-1 1 0,1-1 0,0 1-1,0-1 1,-1 1 0,1-1 0,0 1 0,-1-1 0,1 1 0,-1-1 0,1 1 0,-1-1-1,-5-4-51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15995,'-17'24'1561,"7"-4"-1185,8-9-200,7-5 960,10-6-800,7-7-120,9-9-96,0-5-40,10-1-64,-1-1 0,-2 1-112,-2 4-120,-9 6-288,-6 5-176,-12 7 512,-8 1-112,-8 4-104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9658,'9'48'2275,"-9"-26"-1928,-1 0-1,-1-1 0,-1 1 1,-1-1-1,-1 0 0,0 1 1,-10 19-1,-68 140 240,-81 87-175,164-268-411,-6 8 3,0 1 1,1-1 0,0 1 0,0 0 0,-5 16-1,10-24-3,0 0 1,-1-1-1,1 1 0,0-1 0,0 1 0,0 0 0,0-1 0,0 1 0,0-1 0,0 1 0,0 0 0,0-1 0,0 1 0,0 0 1,0-1-1,0 1 0,0-1 0,0 1 0,1 0 0,-1-1 0,0 1 0,0-1 0,1 1 0,-1-1 0,1 1 0,-1-1 1,0 1-1,1-1 0,-1 1 0,1-1 0,-1 1 0,1-1 0,-1 0 0,1 1 0,-1-1 0,1 0 0,-1 0 0,1 1 0,0-1 1,-1 0-1,1 0 0,0 0 0,-1 0 0,1 0 0,-1 0 0,1 1 0,0-2 0,-1 1 0,2 0 0,30-7 4,26-18 0,58-33-1,45-19 13,-121 62 530,0 3-1,1 1 1,0 2 0,47-4 0,-33 8-65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11010,'-10'13'222,"1"1"-1,0 0 1,1 1-1,1 0 1,0 0 0,-8 28-1,-18 99 277,31-130-442,-28 172 777,-9 320 0,63 185 131,-15-594-909,34 492 155,-39-409-137,-22 232 1,13-367-80,-6 91 54,11-134-48,1 0 0,-1 0 0,0 0 0,0 0 0,0 0 0,0 0 0,0 0 0,0 0 0,0 0-1,0 0 1,0 0 0,0 0 0,0 0 0,0 0 0,0 0 0,0 0 0,0 0 0,0 0 0,1 0-1,-1 0 1,0 0 0,0 0 0,0 0 0,0 0 0,0 0 0,0 0 0,0 0 0,0 0 0,0 0 0,0 0-1,0 0 1,0 0 0,0 0 0,0 0 0,0 0 0,0 0 0,0 0 0,0 0 0,0 0 0,1 0-1,-1 1 1,0-1 0,0 0 0,0 0 0,0 0 0,0 0 0,0 0 0,0 0 0,0 0 0,0 0-1,0 0 1,0 0 0,0 0 0,4-8-7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11 9010,'5'-11'1950,"-18"35"-538,-25 55-313,-63 126-287,-183 371 95,273-554-885,1-2-1,1 1-1,1 0 1,-7 28-1,14-47-23,1 0 0,0-1-1,-1 1 1,1-1 0,0 1 0,0-1 0,0 1 0,0 0-1,0-1 1,0 1 0,0-1 0,1 1 0,-1 0 0,1 2-1,0-4 0,-1 1-1,1-1 0,-1 0 0,0 1 1,1-1-1,-1 0 0,1 0 0,-1 1 1,1-1-1,-1 0 0,1 0 0,-1 0 0,1 0 1,-1 1-1,1-1 0,-1 0 0,1 0 1,-1 0-1,1 0 0,-1 0 0,1 0 1,-1 0-1,1-1 0,-1 1 0,1 0 1,-1 0-1,1 0 0,-1 0 0,1-1 0,6-2-49,-1-1-1,1 0 0,-1 0 0,0-1 0,9-8 0,39-43-478,64-82 0,39-42-295,-129 158 789,-28 22 40,1-1 1,-1 1-1,0 0 1,0 0-1,0 0 1,0 0-1,1 0 1,-1 0-1,0 0 1,0-1-1,0 1 1,1 0-1,-1 0 1,0 0-1,0 0 1,1 0-1,-1 0 1,0 0-1,0 0 1,0 0-1,1 0 1,-1 0 0,0 0-1,0 0 1,0 0-1,1 1 1,-1-1-1,0 0 1,0 0-1,0 0 1,1 0-1,-1 0 1,0 0-1,0 0 1,1 1-1,-5 13 121,-59 127 536,-53 139 94,111-266-731,2-1 0,-1 1 0,2-1 0,-2 21 0,4-33-21,0 0 0,0-1 0,0 1-1,0 0 1,0 0 0,0 0 0,0 0 0,0 0-1,0-1 1,0 1 0,1 0 0,-1 0-1,0 0 1,1-1 0,-1 1 0,1 0-1,-1 0 1,1-1 0,-1 1 0,1 0-1,0 0 1,0 0-1,0-1 0,-1 0-1,1 0 1,0 0 0,0 0 0,-1 0-1,1 0 1,0 0 0,-1 0-1,1 0 1,0 0 0,0 0 0,-1 0-1,1-1 1,0 1 0,-1 0 0,1 0-1,0-1 1,-1 1 0,2-1 0,4-3-17,0 0 1,0-1-1,9-9 1,-11 10 6,6-6-11,-6 6 11,0 0 1,0 0-1,0 0 0,0 1 1,1-1-1,-1 1 0,1 0 0,0 1 1,0-1-1,7-1 0,-12 4 11,1 0 0,0 0 0,-1 0 0,1 0 0,0 0 0,-1 0-1,1 0 1,0 0 0,-1 0 0,1 1 0,-1-1 0,1 0 0,0 0 0,-1 1-1,1-1 1,-1 1 0,1-1 0,-1 0 0,1 1 0,-1-1 0,1 1-1,-1-1 1,0 1 0,1-1 0,-1 1 0,0-1 0,1 1 0,-1 0 0,0-1-1,1 1 1,-1-1 0,0 1 0,0 0 0,0-1 0,0 1 0,0 0-1,0-1 1,0 1 0,0 0 0,0-1 0,0 1 0,0 0 0,0 0 0,-4 34 61,-6 6 111,-24 61 0,-3 13 195,36-114-361,1 0 0,0 0 0,-1 0 0,1 0 0,0 0 0,0 0 0,0 0 0,0 0 0,0 0 0,0 0 0,0 0 0,0 0 0,0 0 0,1 0 0,-1 0 0,0 0 0,1 2 0,0-3-5,-1 0 0,1 1 0,-1-1 0,0 1 0,1-1 0,-1 0 0,1 0 0,0 1 0,-1-1 0,1 0 0,-1 0 0,1 1 0,-1-1 0,1 0 0,0 0 0,-1 0 0,1 0 0,-1 0 0,1 0 0,-1 0 0,1 0 1,0 0-1,6-2-19,-1 1 1,1-1-1,-1-1 1,10-4 0,6-1-50,-21 8 63,0-1 0,0 1 0,1 0 1,-1 0-1,0 0 0,0 0 1,0 1-1,1-1 0,-1 0 0,0 0 1,0 1-1,0-1 0,0 1 1,0-1-1,0 1 0,0-1 0,0 1 1,0 0-1,0 0 0,0-1 1,0 1-1,0 0 0,0 0 0,0 0 1,-1 0-1,1 0 0,0 0 1,-1 0-1,1 0 0,-1 0 0,1 0 1,0 2-1,0 3 0,1 0 0,-1 0 0,0 0 0,-1 0 0,1 6 0,-2 23 31,-1-1 0,-1 0 0,-8 35 0,-30 101 261,26-114-153,1-4 36,5-22 52,1 0 0,-3 37 0,11-51-11,0-16-207,0 1-1,0-1 1,0 0-1,0 0 1,1 0 0,-1 0-1,0 0 1,0 0-1,0 0 1,0 0-1,0 0 1,0 0-1,0 0 1,1 0-1,-1 0 1,0 1-1,0-1 1,0 0-1,0 0 1,0 0 0,0 0-1,1 0 1,-1 0-1,0 0 1,0 0-1,0-1 1,0 1-1,0 0 1,1 0-1,-1 0 1,0 0-1,0 0 1,0 0-1,0 0 1,0 0 0,0 0-1,0 0 1,1 0-1,-1 0 1,0 0-1,0-1 1,0 1-1,0 0 1,0 0-1,0 0 1,0 0-1,0 0 1,0 0-1,0-1 1,17-26 256,7-21-183,36-62-427,-50 97 178,-5 12-48,-5 3 195,0 0 0,1 0 0,-1 0-1,0 0 1,0-1 0,0 1 0,-1 0 0,1 0-1,0 0 1,-1 2 0,-75 280-332,21-88 368,51-178-17,4-14 6,-1 1-1,0-1 1,-1 0 0,1 0 0,0 0-1,-5 8 1,3-16 12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1169 12275,'-3'5'248,"-16"20"973,17-24-633,4-7-157,8-13 118,-2 5-284,54-107 981,118-221 267,157-269-857,-330 599-651,4-8 9,-5 11 1,-1 0 1,-1-1 0,7-17-1,-20 61 9,2 0 0,1 1-1,2 0 1,1 0-1,3 58 1,0-92 112,3 21 983,-3-22-1102,0 1-1,0-1 0,0 1 0,0-1 1,0 1-1,1-1 0,-1 1 0,0-1 0,0 0 1,0 1-1,0-1 0,1 1 0,-1-1 1,0 1-1,0-1 0,1 0 0,-1 1 1,0-1-1,1 0 0,-1 1 0,1-1 0,-1 0 1,0 1-1,1-1 0,-1 0 0,1 0 1,-1 1-1,1-1 0,-1 0 0,0 0 1,2 0-1,0-3 303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12803,'-19'22'190,"1"2"1,1 0-1,2 1 0,0 0 1,1 1-1,2 1 1,0 0-1,2 1 1,1 0-1,2 1 0,0 0 1,2 0-1,-2 37 1,7-60-153,0-1 1,0 1-1,1 0 1,0-1-1,0 1 1,0-1-1,0 1 1,1-1-1,0 1 1,0-1-1,4 5 1,-5-8-16,0 0 0,0 0 0,1-1 0,-1 1 0,1 0 0,-1-1 0,1 0 0,0 1 0,0-1 0,-1 0 0,1 0 0,0 0 0,0 0 0,0 0 0,0 0 0,0-1 0,0 1 1,1-1-1,-1 1 0,0-1 0,0 0 0,0 0 0,0 0 0,1 0 0,-1 0 0,0 0 0,0-1 0,0 1 0,0-1 0,4-1 0,1-1 34,0 0 0,0-1 0,0 0 0,-1 0 1,1-1-1,-1 1 0,0-1 0,-1-1 0,1 1 0,-1-1 0,0 0 0,0 0 0,4-8 1,4-8 140,-1 0 0,17-42 1,-18 37-41,-2-1-1,-1 0 1,-1 0 0,-1-1-1,-1 1 1,-2-1 0,0-43-1,-3 68-132,0 0 0,-1 0 0,1 1 0,-1-1 0,0 0 0,0 0 0,0 0-1,0 1 1,-1-1 0,0 1 0,1-1 0,-5-4 0,6 7-19,-1 1 1,1 0 0,0-1-1,-1 1 1,0-1 0,1 1-1,-1 0 1,1-1 0,-1 1-1,1 0 1,-1 0 0,0-1-1,1 1 1,-1 0 0,1 0-1,-1 0 1,0 0 0,1 0-1,-1 0 1,0 0 0,1 0-1,-1 0 1,1 0 0,-1 0-1,0 1 1,0-1 0,-1 1 3,0 0 0,0 1 0,0-1-1,0 0 1,1 1 0,-1-1 0,1 1 0,-1 0 0,1 0 0,-1-1 0,-1 4 0,-4 8-84,1 0-1,0 0 1,1 0-1,0 1 0,1 0 1,0 0-1,1 0 1,1 0-1,0 0 0,1 1 1,1-1-1,2 25 1,-2-36 51,1 1 0,0-1 0,0 1 0,0-1 0,0 0 0,1 0 0,1 4 0,-1-5-4,-1 0 1,1-1-1,-1 1 1,1-1-1,0 1 1,-1-1-1,1 1 0,3 0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13059,'-1'49'1184,"1"4"-784,0 1-152,1-4 368,4-4-72,-1-10-199,2-9-89,0-23-392,-1-10-201,-4-20 281,-1-9-88,0-9-16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13675,'-1'10'250,"0"1"1,-1 0-1,-1 0 0,0-1 0,0 1 1,-1-1-1,-7 15 0,-5 13 282,13-30-458,-26 82 565,26-79-541,0 0 0,1 1 0,0-1 0,1 1 0,1 21 0,0-31-91,0-1-1,0 0 0,0 0 1,1 1-1,-1-1 0,0 0 1,0 1-1,1-1 0,-1 0 1,1 0-1,-1 0 0,1 0 0,0 1 1,0-1-1,-1 0 0,1 0 1,0 0-1,0 0 0,0-1 1,0 1-1,0 0 0,0 0 1,0 0-1,0-1 0,0 1 0,0-1 1,1 1-1,-1-1 0,0 1 1,0-1-1,1 0 0,-1 1 1,0-1-1,0 0 0,1 0 1,-1 0-1,0 0 0,3 0 0,3-1-3,1-1 0,-1 0 0,1 0 0,-1 0 0,8-4 0,-12 5-1,7-4-3,11-3-16,44-13-1,-60 19 16,1 1-1,-1 0 1,1 1 0,-1-1-1,1 1 1,-1 0-1,1 0 1,0 1 0,-1 0-1,1 0 1,-1 0-1,0 0 1,10 5-1,-12-5 4,-1 1-1,1-1 0,-1 1 0,1 0 0,-1 0 0,0 0 0,0 0 1,0 0-1,0 1 0,0-1 0,0 1 0,0-1 0,-1 1 0,0 0 1,1-1-1,0 5 0,0-2 9,-1 1 0,0-1 1,0 0-1,-1 1 0,0-1 1,0 1-1,0-1 0,-2 10 0,1-6 49,-1 0-1,-1 1 1,0-1-1,0 0 0,-1-1 1,0 1-1,0-1 1,-1 1-1,0-1 1,-8 9-1,7-11-47,1-1 0,-1 1 0,-1-2 0,1 1 0,-1 0 0,0-1 0,0-1 0,0 1 0,0-1 0,-1 0 0,1-1 0,-1 0 0,0 0-1,0 0 1,1-1 0,-1 0 0,0-1 0,0 0 0,0 0 0,0-1 0,0 0 0,0 0 0,0 0 0,0-1 0,1-1 0,-1 1 0,1-1 0,0-1 0,-1 1 0,1-1 0,1 0 0,-1-1 0,1 0 0,0 0 0,0 0 0,0 0 0,-6-8 0,-14-32-249</inkml:trace>
  <inkml:trace contextRef="#ctx0" brushRef="#br0" timeOffset="1">56 62 11899,'34'-5'1176,"5"1"-864,2 2-144,4-1 544,4-3-512,2-4 8,4-4-64,-5 1-72</inkml:trace>
  <inkml:trace contextRef="#ctx0" brushRef="#br0" timeOffset="2">734 14 12339,'-6'51'1408,"-3"1"-920,-6 0-184,1 3 896,3-8-760,1-4-39,4-11-217,1-7-168,5-9-425,0-2 97,0-13 184,0 2-104,-1 0-64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20 12747,'-2'-2'111,"-1"0"1,-1 0 0,1 0-1,0 0 1,0 0-1,-1 1 1,1-1 0,-1 1-1,1 0 1,-1 0-1,0 1 1,1-1-1,-1 1 1,0 0 0,0 0-1,-5 0 1,5 1-50,1 0 0,0 0-1,0 0 1,-1 1 0,1-1 0,0 1 0,0 0 0,1-1 0,-1 2 0,0-1-1,1 0 1,-1 0 0,1 1 0,0-1 0,-1 1 0,1 0 0,0 0 0,-2 4-1,0 1-13,1 1 0,0-1 0,0 1-1,0 0 1,1 0 0,1 0 0,-1 0-1,1 0 1,1 0 0,0 0 0,1 11-1,-1-14-26,1 0-1,0-1 1,0 1-1,0 0 1,0-1-1,1 1 1,0-1 0,0 1-1,1-1 1,-1 0-1,1 0 1,0 0-1,1 0 1,-1 0-1,1-1 1,0 0-1,0 0 1,6 6-1,-7-9-3,-1 1-1,0-1 1,1 0 0,-1 0-1,1 0 1,-1 0-1,1 0 1,-1-1 0,1 1-1,0-1 1,-1 0-1,1 0 1,-1 0 0,1 0-1,0 0 1,-1 0-1,5-1 1,-3-1 6,0 1-1,0-1 1,0 0-1,0 0 1,-1 0-1,1 0 1,0-1 0,-1 0-1,0 1 1,3-4-1,2-3 41,0 0-1,-1-1 1,0 1-1,-1-1 1,0-1-1,8-21 0,-11 24-18,0-1 0,-1-1 0,0 1 0,-1 0 0,1-16 0,-2 22-34,0 0 1,0 1-1,0-1 1,-1 0-1,1 0 1,-1 0-1,0 1 1,0-1-1,0 0 1,-2-2 0,3 4-8,-1-1 1,0 1 0,0 0 0,0 0 0,0 1-1,0-1 1,0 0 0,0 0 0,0 0 0,0 1-1,0-1 1,0 0 0,0 1 0,-1-1 0,1 1 0,0-1-1,0 1 1,-1 0 0,1 0 0,0-1 0,-1 1-1,-1 0 1,0 1-7,1-1 0,0 0-1,-1 1 1,1 0-1,0-1 1,0 1 0,-1 0-1,1 0 1,0 1 0,0-1-1,0 0 1,0 1 0,0-1-1,1 1 1,-1-1-1,0 1 1,1 0 0,-1 0-1,1 0 1,-1 0 0,1 0-1,-1 2 1,-3 6-79,0-1 0,1 1 0,-5 17 0,6-15-17,0 1 0,1 0 1,0-1-1,1 1 0,0 0 1,1 0-1,1 0 0,0 0 1,1 0-1,0 0 0,1-1 1,5 17-1,9 14-227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3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180 100 12467,'1'26'748,"-2"0"0,0 1 1,-6 27-1,-1 7 990,8-61-1718,0 1-1,0-1 0,0 1 0,0-1 0,-1 0 1,1 1-1,0-1 0,0 0 0,0 1 1,0-1-1,0 1 0,0-1 0,0 0 0,0 1 1,0-1-1,1 1 0,-1-1 0,0 0 0,0 1 1,0-1-1,0 0 0,0 1 0,1-1 1,-1 1-1,0-1 0,0 0 0,1 0 0,-1 1 1,0-1-1,0 0 0,1 1 0,-1-1 0,1 0 1,0 0 0,-1-1-1,1 1 1,0-1 0,-1 1 0,1-1 0,0 1 0,-1-1 0,1 0 0,-1 1-1,1-1 1,-1 0 0,1 0 0,-1 1 0,0-1 0,1 0 0,-1 0-1,0 0 1,0-1 0,6-17 30,-2 0 1,0 0-1,-1 0 0,0-30 0,-3 35-24,0 0-1,-1 0 1,0 0-1,-2 0 1,1 1-1,-2-1 1,-5-14-1,9 25-30,-1 1-1,0 0 1,0 0-1,0-1 1,0 1-1,-1 0 1,1 0-1,0 0 1,-1 0-1,1 0 1,-1 1-1,0-1 1,0 0-1,0 1 1,0-1-1,0 1 1,0 0 0,0-1-1,0 1 1,0 0-1,0 0 1,-1 1-1,1-1 1,0 0-1,-1 1 1,1 0-1,-1-1 1,1 1-1,0 0 1,-1 0-1,1 0 1,-1 0-1,1 1 1,-1-1 0,1 1-1,0 0 1,-1-1-1,1 1 1,0 0-1,0 0 1,0 0-1,-1 1 1,1-1-1,0 0 1,1 1-1,-1-1 1,0 1-1,-1 2 1,-53 59-160,31-35 38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 12211,'-11'11'134,"1"-1"1,0 2 0,0-1-1,1 1 1,0 1 0,1-1-1,1 2 1,0-1 0,1 1 0,0 0-1,1 0 1,1 0 0,0 1-1,1 0 1,1-1 0,0 1-1,1 0 1,1 27 0,0-39-106,0-1 0,0 1 0,1 0 0,-1 0 0,1-1 0,0 1 0,0 0 0,0-1 1,0 1-1,1-1 0,-1 1 0,0-1 0,1 1 0,0-1 0,0 0 0,-1 0 0,1 0 0,1 0 0,-1 0 0,0-1 1,0 1-1,1 0 0,-1-1 0,3 2 0,-1-2 13,1 0 1,-1 0-1,0 0 1,1-1-1,-1 1 1,1-1-1,-1 0 1,1 0-1,-1-1 1,1 1-1,-1-1 1,0 0-1,1 0 1,5-3-1,7-3 79,0-1 1,-1-1-1,-1-1 0,0 0 0,0 0 0,-1-2 1,0 0-1,-1 0 0,0-2 0,-1 1 1,0-1-1,-2-1 0,1 0 0,-2-1 0,0 0 1,-1 0-1,-1-1 0,7-20 0,-13 33-77,0 1-1,0-1 0,-1 0 0,1 1 0,-1-1 1,0 0-1,0 1 0,0-1 0,0 0 1,-1 1-1,0-1 0,0 1 0,0-1 1,0 1-1,-2-5 0,2 7-17,0-1-1,-1 0 0,1 0 1,-1 1-1,1-1 1,-1 0-1,0 1 0,0 0 1,1-1-1,-1 1 1,0 0-1,0 0 0,-1 0 1,1 0-1,0 0 1,0 1-1,0-1 0,-1 1 1,1-1-1,0 1 1,0 0-1,-1 0 0,1 0 1,-4 1-1,-1-1 9,0 1 0,0 1-1,0 0 1,0 0 0,0 0 0,0 1-1,0-1 1,1 2 0,-1-1 0,1 1-1,0 0 1,-7 6 0,8-6-93,1 0 0,-1 0 0,1 1 0,0-1 0,0 1-1,0 0 1,1 0 0,0 0 0,0 1 0,0-1 0,1 1 0,-1-1 0,1 1 0,1 0 0,-2 6-1,3-10 25,-1-1-1,1 1 1,0-1-1,0 1 0,0-1 1,0 1-1,0-1 0,1 1 1,-1-1-1,0 1 1,1-1-1,-1 1 0,1-1 1,0 1-1,-1-1 0,1 1 1,0-1-1,0 0 1,0 0-1,0 1 0,0-1 1,0 0-1,0 0 0,0 0 1,0 0-1,1 0 1,-1 0-1,0 0 0,1-1 1,-1 1-1,0 0 0,1-1 1,-1 1-1,3 0 1,18 3-396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46 527 14147,'6'3'1640,"5"-3"-1039,3-9-145,4 1 656,6-4-432,3 0-32,0-3-272,-1-2-184,0 0-776,-4-3 1576,-9-2-1032,-2-3-32,-8-5-8</inkml:trace>
  <inkml:trace contextRef="#ctx0" brushRef="#br0" timeOffset="1">8 1 14947,'-8'4'1336,"10"10"-823,5 4-169,5 7 856,4 5-528,4 13-224,2 3-8,5 6-56,0 0-168,-4 0-384,1-1-280,-5-10-1056,-5-5 1304,-5-20-232,-8-13-168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12971,'3'43'1312,"-3"5"-936,2 0-128,4-1 392,4-7-152,-4-2-95,6-15-209,1-6-184,2-19-241,0-7 225,-5-22-80,1-6-64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4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81 15163,'-14'29'419,"1"0"-1,1 0 1,1 2-1,1-1 0,2 1 1,2 0-1,-5 50 1,10-74-381,0 0 1,1-1-1,0 1 1,0 0-1,2 11 1,-2-17-37,1 0 0,-1 0 1,1 1-1,-1-1 0,1 0 0,-1 0 1,1 0-1,0 1 0,0-1 0,-1 0 1,1 0-1,0 0 0,0 0 0,0 0 1,0-1-1,0 1 0,0 0 1,0 0-1,1-1 0,-1 1 0,0 0 1,0-1-1,0 1 0,1-1 0,-1 0 1,0 1-1,1-1 0,-1 0 0,0 0 1,1 0-1,-1 0 0,0 0 0,2 0 1,7-2-17,-1 1 1,0-1 0,18-7 0,-19 6 3,0 0 1,1 1 0,-1 0-1,1 0 1,-1 1 0,13-1-1,-19 2 9,0 1 0,0-1 0,0 1 0,0-1 0,0 1 0,0 0 0,0-1 0,0 1 0,0 0 0,0 0 0,0 1 0,0-1 0,0 0 1,-1 1-1,1-1 0,-1 1 0,1-1 0,-1 1 0,1 0 0,-1-1 0,0 1 0,0 0 0,0 0 0,0 0 0,0 0 0,0 0 0,-1 0 0,1 0 0,0 5 0,0 0 7,0 1 1,0-1 0,-1 1 0,0-1-1,-1 1 1,0 0 0,0-1-1,-1 1 1,1-1 0,-1 0 0,-1 1-1,0-1 1,0 0 0,0-1-1,-1 1 1,0 0 0,-7 8 0,-2 2 31,0 0 1,-2 0-1,0-2 1,-33 27-1,44-39-65,0 0 0,0 0-1,0-1 1,0 1 0,0-1 0,-1 0-1,1 0 1,-1-1 0,0 0 0,1 1 0,-1-1-1,0-1 1,-7 1 0,9-1 9,1 0 1,0-1-1,-1 1 0,1-1 1,0 0-1,-1 0 0,1 0 1,0 0-1,0 0 0,0 0 1,0 0-1,0-1 0,0 1 1,0-1-1,0 0 0,0 1 1,1-1-1,-1 0 0,1 0 1,-1 0-1,1 0 0,0 0 1,0 0-1,0-1 0,0 1 1,0 0-1,0-1 1,1 1-1,-1-4 0,-6-39-171</inkml:trace>
  <inkml:trace contextRef="#ctx0" brushRef="#br0" timeOffset="1">134 2 14179,'11'0'1384,"4"0"-1056,1 0-144,3 0 417,5 0-265,3 0-112,7 0-464,5 3-176,4-3 312,5-1-81,2-2-95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4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452 165 10610,'3'4'197,"-1"0"0,0 0 0,0 1 0,0-1 0,0 0-1,-1 1 1,0-1 0,0 1 0,0 0 0,0-1 0,-1 10 0,0 4 375,-4 31 1,2-33-281,-8 44 306,-3-1-1,-2 0 1,-32 78 0,3-35-2538,54-126 1533,2-18-148</inkml:trace>
  <inkml:trace contextRef="#ctx0" brushRef="#br0" timeOffset="1">303 0 12059,'-13'1'192,"-1"0"1,1 1 0,0 1 0,-1 0-1,1 1 1,1 0 0,-1 1-1,0 0 1,1 1 0,-20 13 0,18-10-9,1 0 1,0 2 0,0-1 0,1 2 0,1-1 0,0 2-1,1-1 1,-14 22 0,21-29-110,0 1 0,1-1 0,-1 1 1,1-1-1,1 1 0,-1 0 0,-1 12 0,3-17-56,-1 1 0,1-1 0,0 1 1,0 0-1,0-1 0,0 1 0,1-1 0,-1 1 0,0 0 0,1-1 1,-1 1-1,1-1 0,-1 1 0,1-1 0,0 0 0,0 1 0,-1-1 1,1 0-1,0 1 0,0-1 0,1 0 0,-1 0 0,0 0 0,0 0 1,0 0-1,1 0 0,-1 0 0,0 0 0,1-1 0,-1 1 0,1 0 1,-1-1-1,1 1 0,1-1 0,2 1 12,1-1 1,-1 1-1,1-2 1,-1 1-1,1-1 1,-1 1-1,0-1 1,1-1-1,-1 1 1,0-1-1,0 0 1,0 0-1,0-1 1,0 1-1,-1-1 1,7-4-1,1-2 31,0-1-1,0 0 1,0-1-1,15-19 1,-22 23-44,1 0 1,-1-1-1,-1 0 1,1 0-1,-2 0 1,1-1-1,-1 1 0,3-12 1,-5 18-16,0-1 0,-1 1 0,0-1 0,1 1 0,-1-1 0,0 1 0,0-1 0,0 1 0,0-1 0,-1 1 0,1-1 0,-1 1 0,1-1 0,-1 1 0,0 0 0,0-1 0,0 1 0,0 0 0,-1 0 0,1-1 0,-1 1 1,1 0-1,-1 1 0,0-1 0,1 0 0,-1 0 0,0 1 0,0-1 0,0 1 0,0-1 0,-1 1 0,1 0 0,0 0 0,-4-1 0,1 0 12,0 1 0,0 0 0,0 0 0,0 0 0,0 1 0,0-1 1,0 1-1,0 1 0,0-1 0,0 1 0,0 0 0,0 0 0,0 0 0,0 0 0,0 1 0,0 0 1,1 0-1,-1 0 0,1 1 0,0 0 0,-7 5 0,5-3 14,0 0 1,0 1-1,1-1 1,0 2-1,0-1 1,0 0-1,1 1 0,0 0 1,0 0-1,1 0 1,0 1-1,0-1 1,-2 10-1,2 5 163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 11698,'15'59'1515,"-11"-39"-1006,0 0 1,2-1-1,0 0 0,1 0 0,11 19 1,-17-37-463,0 0 0,-1 0-1,1 1 1,0-1 0,0 0 0,0 0 0,0 0 0,0 0 0,0 0-1,0-1 1,1 1 0,-1 0 0,0 0 0,0-1 0,1 1 0,-1-1-1,0 1 1,1-1 0,-1 0 0,1 1 0,-1-1 0,0 0 0,3 0-1,-1 0 24,1-1 0,-1 1 0,0-1 0,0 0 1,1 0-1,-1 0 0,0-1 0,0 1 0,5-4 0,1-1 65,0-1 0,-1 0 0,0 0 0,0 0 0,10-14 0,-13 14-68,0 0-1,-1-1 1,0 1-1,0-1 1,-1 0-1,1 0 1,-2-1-1,3-8 1,-5 15-57,1-1 0,-1 0 1,1 1-1,-1-1 0,0 0 0,0 1 1,0-1-1,0 0 0,0 1 0,-1-1 0,1 0 1,-1 1-1,0-1 0,0 0 0,0 1 1,0-1-1,0 1 0,0 0 0,-1-1 0,1 1 1,-1 0-1,0 0 0,1 0 0,-1 0 0,0 0 1,0 0-1,0 1 0,-1-1 0,-2-1 1,-2 0-20,1 1 0,0 0 0,-1 0 0,1 0 1,-1 1-1,1 0 0,-1 1 0,0-1 1,0 1-1,1 1 0,-1-1 0,0 1 0,1 0 1,-1 1-1,1-1 0,-1 1 0,-5 3 0,4-2-51,1 0 0,0 1 0,0 0 0,0 0-1,0 0 1,1 1 0,-1 0 0,1 0-1,1 1 1,-1 0 0,1 0 0,0 0-1,0 0 1,-4 8 0,-2 7-164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14795,'0'-1'36,"0"1"0,0 0 0,0 0 1,0 0-1,0 0 0,0 0 0,-1 0 0,1-1 0,0 1 0,0 0 0,0 0 0,0 0 1,0 0-1,0-1 0,0 1 0,0 0 0,0 0 0,0 0 0,0 0 0,0 0 0,0-1 0,0 1 1,0 0-1,0 0 0,0 0 0,0 0 0,0-1 0,0 1 0,0 0 0,0 0 0,0 0 1,0 0-1,1-1 0,-1 1 0,0 0 0,0 0 0,0 0 0,0 0 0,0 0 0,0 0 1,1-1-1,9-1 752,21 1-172,-21 2-284,502-42 1230,-480 37-1885,21-4 35,-46 9 52,-4 5-51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13867,'3'12'1424,"12"-3"-944,10-6-64,12-2 417,20-4-185,7-6-24,10-7-32,5-3-112,1-4-360,-1 1-232,-6 1-464,-8 2-168,-20 4 536,-8 5-128,-16 2-176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30 101 11250,'-3'0'349,"0"0"0,0 0 1,0 1-1,1-1 0,-1 1 0,0-1 0,-4 3 0,7-3-325,0 0 0,0 0 0,0 0 0,-1 0 0,1 0 0,0 0 0,0 0 1,0 0-1,0 0 0,0 0 0,0 0 0,0 0 0,0 1 0,0-1 0,0 0 0,-1 0 1,1 0-1,0 0 0,0 0 0,0 0 0,0 0 0,0 0 0,0 0 0,0 0 1,0 0-1,0 1 0,0-1 0,0 0 0,0 0 0,0 0 0,0 0 0,0 0 0,0 0 1,0 0-1,0 0 0,0 0 0,0 1 0,0-1 0,0 0 0,0 0 0,0 0 0,0 0 1,0 0-1,0 0 0,0 0 0,0 0 0,0 1 0,0-1 0,0 0 0,0 0 0,0 0 1,0 0-1,0 0 0,1 0 0,-1 0 0,0 0 0,0 0 0,0 0 0,16 4 959,13-5-646,-1 0 1,0-2-1,0-1 1,0-1-1,27-10 1,-19 6-158,62-16 111,-31 7-174,91-12 1,-154 29-119,1 0 0,-1 1 0,1 0 0,-1 0 0,1 0 0,0 0 1,-1 1-1,1 0 0,-1 0 0,0 0 0,9 3 0,-12-3 2,0 0 0,0 0-1,0 0 1,1 0-1,-1 0 1,0 0 0,-1 0-1,1 0 1,0 0 0,0 0-1,0 0 1,-1 1 0,1-1-1,-1 0 1,1 0 0,0 3-1,-1-1 4,1 0 0,-1 0 0,0 0 1,0 0-1,0 0 0,0 0 0,0 0 0,-1 0 0,-1 6 0,-5 12 25,-1 0-1,0-1 1,-18 31-1,-43 59 111,38-63-70,0 2 1,-96 156 208,94-146-162,-38 98 0,65-144-106,2 1 1,0-1 0,-5 25-1,10-31-349,3-13-139,4-15-264,1-29 138,-9 21 199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14379,'22'-3'1312,"8"3"-776,2-3-199,15 0 431,3-2-104,7 1-48,1 0-192,-2-4-512,-1 5-328,-12 3 368,-13 6-80,-23 5-120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15403,'-12'18'1241,"-7"18"-865,-3 11-144,-7 16 480,-2 5-336,1 8-96,2 0-96,10-6-488,5-8 1176,8-13-848,7-11 8,19-37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82 12547,'-3'-5'154,"1"1"1,-1 0 0,-1 1-1,1-1 1,-1 0 0,1 1-1,-1 0 1,0 0 0,0 0-1,0 1 1,-1-1 0,1 1-1,-1 0 1,1 0 0,-1 0-1,-5-1 1,2 2-5,1 0 0,-1 0 0,1 1 0,-1 0 0,0 0 0,1 1 0,-1 0 0,1 0 0,-15 5 0,10-2-79,0 1 0,1 0 0,-1 0 0,1 1-1,1 1 1,-1 0 0,1 0 0,0 1 0,1 0 0,-1 1-1,2 0 1,-15 18 0,20-21-64,-1 0 1,1 0-1,0 0 0,0 0 0,1 0 0,0 1 1,0-1-1,1 1 0,-1 0 0,1-1 1,1 1-1,-1 0 0,1 0 0,1 11 0,1-9-2,0 0 0,1 1 0,0-1 0,0 0 0,1-1 0,0 1-1,1 0 1,-1-1 0,9 10 0,7 5 7,0-1 0,1-1 0,1-1-1,1-1 1,40 26 0,-44-32-5,45 33 28,-58-42-34,-1 1 0,0 0 0,0 0 0,0 0-1,-1 1 1,1-1 0,-1 1 0,4 9-1,-7-12-1,0-1-1,0 1 0,0-1 0,-1 1 1,1 0-1,-1-1 0,0 1 0,1 0 0,-1 0 1,0-1-1,-1 1 0,1 0 0,0-1 1,-1 1-1,0 0 0,-1 2 0,1 0-3,-2-1 0,1 0 0,-1 0-1,1 0 1,-1 0 0,0 0 0,0 0 0,-6 4-1,-4 2-11,0 0-1,-1 0 0,0-1 1,-16 7-1,-1-1 25,1-1-1,-51 14 1,65-23 48,1-2-1,-1 0 1,0 0-1,0-2 1,0 0-1,0-1 1,-23-2-1,35 1-28,0 1 0,0-1 0,0 0 0,0 0 0,0-1 0,0 1 0,0-1 0,0 0 0,0 0 0,1 0 0,-1-1 0,1 1 0,0-1 0,0 0 1,-5-4-1,7 4-8,-1 1 1,0-1-1,1 0 1,0 0 0,0 1-1,0-1 1,0 0 0,0 0-1,0 0 1,1 0 0,-1-1-1,1 1 1,0 0 0,0 0-1,0 0 1,1 0 0,-1 0-1,1 0 1,-1 0 0,1 0-1,0 0 1,2-3 0,3-9 15,2-1 1,0 1 0,1 1-1,0 0 1,1 0 0,19-20-1,81-71-30,-99 95-1,182-150-35,32-28 60,-219 181-16,1 1-1,-1-1 0,0 0 1,-1 0-1,1-1 1,7-14-1,-13 21-7,1-1-1,0 1 1,-1-1-1,1 0 1,-1 1-1,1-1 0,-1 0 1,0 1-1,0-1 1,0 1-1,1-1 1,-2 0-1,1 1 1,0-1-1,0 0 1,-1 1-1,1-1 1,0 0-1,-1 1 0,0-1 1,1 1-1,-1-1 1,0 1-1,0-1 1,0 1-1,0 0 1,0-1-1,0 1 1,0 0-1,0 0 0,-1 0 1,1 0-1,0 0 1,-1 0-1,1 0 1,-1 0-1,1 0 1,-1 1-1,1-1 1,-1 1-1,-3-1 0,-13-5-101,-1 2-1,1 0 1,-1 2-1,0 0 1,-1 1-1,1 0 1,0 2-1,0 0 1,-34 8-1,51-9 49,0 0 1,0 1-1,0-1 1,1 1-1,-1 0 0,0-1 1,0 1-1,1 0 1,-1 0-1,0 0 0,1 0 1,-2 2-1,2-3 42,1 1 0,0-1 0,0 0 0,0 0 0,0 0 0,0 1 0,0-1 0,0 0 0,0 0 0,0 1-1,0-1 1,0 0 0,0 0 0,0 1 0,0-1 0,0 0 0,0 0 0,0 0 0,0 1 0,0-1 0,0 0 0,0 0 0,0 1 0,0-1 0,0 0 0,1 0-1,-1 0 1,0 1 0,0-1 0,0 0 0,1 0 0,13 8-245,8-1-115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2 860 13723,'0'1'52,"-1"-1"1,1 1-1,0-1 1,0 1-1,0-1 1,0 1-1,0-1 1,0 1-1,0-1 1,0 1-1,0-1 1,0 1-1,0-1 1,0 1-1,0-1 1,0 1-1,0-1 1,0 1-1,1-1 1,-1 0-1,0 1 1,0-1-1,1 1 1,-1-1-1,0 1 1,1-1-1,-1 0 1,0 1-1,1-1 1,-1 0-1,0 1 1,1-1-1,15-16 863,57-72 1122,29-40-737,128-228 47,-210 320-1227,-2-1-1,-1-1 1,14-50 0,-44 130-97,1 0 0,3 0 1,1 1-1,2 0 0,0 47 1,6-87-23,0 0 0,0 1 0,0-1 1,1 0-1,-1 1 0,1-1 0,0 0 1,0 0-1,2 5 0,-2-7-1,-1 0 0,1-1 0,0 1-1,-1 0 1,1-1 0,0 1 0,-1-1 0,1 1-1,0-1 1,0 1 0,-1-1 0,1 0-1,0 1 1,0-1 0,0 0 0,-1 0 0,1 1-1,0-1 1,0 0 0,0 0 0,0 0 0,0 0-1,0 0 1,-1 0 0,1 0 0,0-1 0,0 1-1,0 0 1,0 0 0,-1-1 0,1 1 0,0 0-1,0-1 1,0 1 0,-1-1 0,1 1-1,0-1 1,-1 1 0,1-1 0,0 0 0,14-11-3,-1-1-1,-1 0 1,0-1 0,-1-1 0,-1 1 0,17-29 0,-9 15-3,35-54 80,56-113 0,-128 236-381,2 1 1,2 1 0,1 0 0,3 1 0,1 0 0,-4 59 0,11-89-44,2-10-102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390 176 14123,'0'0'34,"0"0"-1,1-1 1,-1 1 0,0 0-1,0 0 1,0-1-1,-1 1 1,1 0 0,0 0-1,0-1 1,0 1 0,0 0-1,0 0 1,0-1-1,0 1 1,0 0 0,0 0-1,0 0 1,-1-1 0,1 1-1,0 0 1,0 0 0,0 0-1,0 0 1,-1-1-1,1 1 1,0 0 0,0 0-1,0 0 1,-1 0 0,1 0-1,0 0 1,0 0-1,-1-1 1,1 1 0,0 0-1,0 0 1,-1 0 0,1 0-1,0 0 1,0 0-1,0 0 1,-1 0 0,1 0-1,-1 0 1,-18 4 512,-17 10 95,23-7-508,0 0 1,0 1 0,1 0-1,0 1 1,0 1-1,1 0 1,-15 18-1,22-25-104,1 2-1,0-1 1,0 0 0,0 1-1,1-1 1,-1 1 0,1 0-1,0 0 1,1 0 0,-1 0-1,1 0 1,0 0 0,0 0-1,0 1 1,1-1-1,0 0 1,0 0 0,0 1-1,1-1 1,0 0 0,0 0-1,0 0 1,0 0 0,5 9-1,-1-4-33,1-1-1,0 1 0,1-1 0,0 0 0,0-1 1,1 0-1,0 0 0,17 12 0,81 48-65,-91-59 66,-8-5 0,15 8-17,-1 2-1,0 0 1,21 19 0,-36-27 22,0 0 0,-1 0 0,0 0 0,0 1 0,0 0 0,-1 0 0,0 0 0,0 0 1,0 1-1,-1 0 0,-1-1 0,1 1 0,1 13 0,-2-11 1,-1 0-1,-1 0 1,0 0-1,0 1 1,-1-1 0,0 0-1,-1 0 1,0 0-1,0 0 1,-5 12 0,1-9-2,0 0 1,0-1 0,-2 1 0,1-1-1,-2 0 1,-15 17 0,6-11 9,-1-1 0,0 0 0,-1-2 1,-1 0-1,0-2 0,-1 0 0,-45 19 1,48-25 43,-1 0 1,1-1 0,-1-1 0,-41 5 0,55-10-32,0 1 1,0-1-1,0 0 1,0 0-1,0-1 1,-1 1-1,1-1 1,0-1-1,1 1 1,-1-1-1,0 0 1,0 0-1,1-1 1,-1 0-1,1 0 1,0 0-1,0-1 1,0 1-1,0-1 1,-7-8-1,9 8-10,1 0 0,0 0 0,0 0 0,1 0 0,-1 0 0,1 0 1,0-1-1,0 1 0,0 0 0,0-1 0,1 1 0,0-1 0,0 1 0,0-1 0,0 1 0,1 0 0,0-1 0,0 1 0,0 0 0,0-1 0,1 1 1,0 0-1,2-4 0,6-13-15,2 0 1,0 0 0,17-20 0,-19 26-21,250-296-647,-81 106 205,-136 150 349,68-111 0,-105 156 128,0-1 0,-1 1 0,0-1 0,0 0 0,-1 0 0,-1 0 1,0 0-1,2-13 0,-5 22-6,0 1 0,0-1 0,0 0 0,0 1-1,0-1 1,0 0 0,0 1 0,0-1 0,-1 0 0,1 1 0,-1-1 0,1 1 0,-1-1 0,0 1 0,1-1 0,-1 1-1,0-1 1,0 1 0,0 0 0,0-1 0,0 1 0,0 0 0,-1 0 0,1 0 0,0 0 0,-1 0 0,1 0 0,-1 0-1,1 0 1,-1 0 0,1 1 0,-1-1 0,1 1 0,-1-1 0,1 1 0,-1 0 0,0-1 0,1 1 0,-1 0 0,0 0-1,-3 1 1,-5-1-7,0 1-1,0 1 0,0 0 0,0 0 0,-17 7 0,-1 3-89,0 2 0,1 0-1,-45 34 1,40-25-1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89 12083,'38'-83'614,"-35"77"-471,-4 11-1,-21 48 144,-83 154 529,-23 2-67,12-20-229,-118 228 119,31 11-741,162-324-137,-37 84-743,76-184 895,0 0 0,0-1 0,-1 1 0,1-1 0,-1 1 0,-3 2 0,6-5 43,-1-1-1,1 1 1,-1-1-1,0 1 0,1-1 1,-1 0-1,1 1 1,-1-1-1,0 0 0,1 0 1,-1 1-1,0-1 1,1 0-1,-1 0 1,0 0-1,0 0 0,1 0 1,-1 0-1,0 0 1,1 0-1,-1 0 0,0 0 1,0 0-1,1 0 1,-1-1-1,0 1 1,1 0-1,-1 0 0,0-1 1,1 1-1,-1-1 1,1 1-1,-1 0 0,1-1 1,-1 1-1,1-1 1,-1 1-1,1-1 1,-1 1-1,1-1 0,-1 0 1,1 1-1,0-1 1,-1 0-1,1 1 0,0-2 1,-5-9-159,0 0 0,1 0 0,1-1 0,-4-20 0,-5-25-342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 11074,'0'-1'67,"17"-18"1026,-17 19-1082,0-1-1,0 1 0,0 0 1,1 0-1,-1 0 1,0 0-1,0 0 0,0 0 1,1 0-1,-1-1 1,0 1-1,0 0 0,0 0 1,1 0-1,-1 0 1,0 0-1,0 0 1,0 0-1,1 0 0,-1 0 1,0 0-1,0 0 1,1 0-1,-1 0 0,0 1 1,0-1-1,0 0 1,1 0-1,-1 0 0,0 0 1,0 0-1,0 0 1,1 1-1,2 13 255,-2 4 78,-2 0-1,0 0 1,-7 32 0,-19 55 44,12-48-210,-34 122 254,-15 63 20,60-226-420,0 1 0,2 0 0,0 0-1,1 1 1,1-1 0,1 18 0,0-31-23,-1 0 0,1 0-1,-1 0 1,1 0 0,0-1 0,1 1-1,-1 0 1,1-1 0,-1 1 0,1-1-1,0 0 1,1 1 0,-1-1 0,0 0-1,1 0 1,0 0 0,0-1 0,-1 1-1,2-1 1,-1 1 0,0-1 0,0 0-1,1 0 1,-1-1 0,1 1 0,-1-1-1,1 1 1,0-1 0,0 0 0,0-1-1,6 2 1,3-2-10,0 1 0,0-2 0,0 0-1,0 0 1,0-2 0,0 1 0,0-1 0,17-8 0,6-4-104,55-32 0,147-109 20,-123 68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1406 1 6745,'-53'35'535,"-156"116"834,120-71-585,3 3 1,-132 170 0,-111 222 836,265-366-1468,4 2 1,4 2-1,-55 168 1,79-180-105,4 3 0,4 0 1,6 1-1,-8 144 0,23-176-6,4 0 1,11 90-1,-7-128-24,2 0 0,1 0-1,1-1 1,2 0 0,2-1 0,27 52 0,-30-68-5,0 0 1,2-1-1,0 0 1,1-1-1,25 24 0,-28-31 3,-1 0-1,1-1 0,1 0 0,0-1 0,-1 0 0,2-1 0,-1 0 0,1-1 0,-1 0 1,19 3-1,-13-4 12,-1-2 0,1 0 1,0-1-1,0 0 0,0-1 1,-1-1-1,1-1 0,16-5 1,-6 0 37,0-2 1,-1 0-1,0-2 1,29-17 0,4-10 186,-1-3 0,101-93 1,-43 19 294,157-199 0,73-156 216,-330 449-737,322-490 436,-54-30-243,-205 340-193,-72 181-44,-2 0 1,0-1-1,-1 1 1,-1-1-1,-1 0 1,-1-1-1,-3-32 0,2 48-5,-2 1-1,1 0 1,0-1-1,-1 1 0,0 0 1,-1 0-1,0 0 0,1 0 1,-2 1-1,1-1 0,-1 1 1,0-1-1,0 1 0,-8-7 1,5 6 67,0 1 0,0 0 1,-1 0-1,1 1 0,-1 0 0,0 0 1,-1 1-1,1 0 0,-14-3 1,-5 2 47,0 0 1,-1 2-1,1 2 1,0 0 0,-52 8-1,-22 8-18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15291,'-7'10'1152,"11"-5"-626,17-4-50,459-88 1136,-253 39-2588,-208 47-1186,-35 8 527,-7 0 802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96 12203,'-12'15'1168,"7"-5"-632,7-1-160,13-3 1064,10-4-792,23-2-175,7-3-41,12-3-120,5-2-152,3-4-464,1-2-200,-5-10 376,-6-6-104,-14-10-97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13291,'2'-2'107,"0"0"-1,0 1 1,1-1 0,-1 0 0,1 1 0,-1-1 0,1 1-1,0 0 1,-1 0 0,1 0 0,0 0 0,0 0 0,4 0-1,42-3 307,-34 4-82,75-4 154,175 17 1,-257-13-482,-1 1 1,0 1 0,1-1-1,-1 1 1,0 1-1,0-1 1,0 1 0,8 4-1,-13-5 1,0-1 0,0 1 0,0 0 0,-1 0 0,1 0 0,0 0 0,-1 0 0,0 0 0,1 0 0,-1 0 0,0 1 0,0-1 0,0 0 0,0 1 0,-1-1 0,1 1 0,-1-1 0,1 1 0,-1-1 0,0 1 1,0-1-1,0 1 0,0-1 0,-1 1 0,1-1 0,-1 1 0,1-1 0,-2 4 0,-5 16 87,0 0 1,-2 0-1,0-1 1,-24 39-1,-60 74 431,-26 7 83,50-60-824,66-78 146,4-4 47,9-9-23,19-22-96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94 14179,'-2'27'508,"-1"0"0,-1 0 0,-1-1 0,-11 30 0,1 4 149,0 2-119,2 1 1,-6 113 0,19-170-566,0 0-1,0 1 0,1-1 1,0 0-1,0 0 1,0 0-1,1 0 1,3 7-1,-5-12-4,1 0-1,0 0 0,-1 0 0,1 1 1,0-1-1,0 0 0,0 0 1,0 0-1,0 0 0,0 0 1,0-1-1,0 1 0,0 0 0,0 0 1,1-1-1,-1 1 0,2 0 1,-1-1-24,0 1 0,0-1 0,0 0 0,0 0 0,-1-1 1,1 1-1,0 0 0,0 0 0,0-1 0,0 1 0,0-1 1,-1 0-1,1 0 0,0 1 0,-1-1 0,3-2 0,6-4-340,0 0-1,-1-1 0,0 0 0,0-1 1,-1 0-1,10-13 0,42-67-2918,-58 86 3235,124-213-5120,-33 57 4100,4 7 6687,-97 156-4812,-6 10 110,-51 107 2056,-34 78-1173,69-145-1280,-26 101 0,46-146-458,-17 87 359,17-82-351,0 1 1,1-1-1,1 1 0,2 22 0,1-26-149,0-10-355,1-20-517,-5 5 755,0 0 0,-5-22 1,-4-7-243</inkml:trace>
  <inkml:trace contextRef="#ctx0" brushRef="#br0" timeOffset="1">117 402 11747,'1'21'1144,"5"1"-856,10-7-96,4 2 432,8-8-336,3-5-192,5-4 16,1-3 0,2 0-104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12491,'-21'42'1299,"-22"50"358,39-79-1386,-1-1 1,2 1 0,-1 0 0,2 1-1,-2 18 1,4-29-218,0 0 0,0 1 0,0-1 0,0 0 0,1 0 0,-1 1 0,1-1 0,0 0 0,0 0 0,0 0 0,0 0 0,1 0 0,-1 0 0,4 5 0,-3-7-36,-1 1 0,1-1-1,0 1 1,-1-1 0,1 0-1,0 0 1,0 0 0,-1 0-1,1 0 1,0 0 0,0-1-1,0 1 1,0-1 0,0 1-1,0-1 1,1 0 0,-1 0-1,0 0 1,0 0 0,0 0 0,0 0-1,0 0 1,0-1 0,2 0-1,4-1 9,-1-1-1,0 0 0,0 0 0,-1 0 1,1-1-1,-1 0 0,0 0 0,0-1 1,0 0-1,0 0 0,8-11 1,-5 6 58,0-1 1,-1 0 0,-1-1 0,0 0 0,10-21-1,-15 27-29,0 0-1,0 0 1,0 0-1,-1 0 1,0-1-1,0 1 1,0 0-1,-1-1 1,-1-11-1,1 15-30,-1 1-1,1-1 1,-1 1-1,0-1 1,0 1 0,0-1-1,0 1 1,0-1-1,-1 1 1,1 0-1,-1 0 1,1 0 0,-1 0-1,0 0 1,0 0-1,0 0 1,0 0-1,0 1 1,0-1 0,0 1-1,-1-1 1,1 1-1,0 0 1,-1 0-1,-4-1 1,-1 0-58,1 1-1,-1 0 1,1 0 0,-1 1-1,1 0 1,-1 0 0,1 1-1,-1 0 1,1 0 0,0 0-1,-10 4 1,5 3-113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 14283,'1'-3'1216,"1"9"-752,-2 9-152,-2 16 481,-2 5-89,-5 10-152,-1 6-88,-1 6-144,-1-2-48,2-8-168,1-5-144,4-13-280,2-10-152,5-17-264,2-7-696,1-21 1071,2-5-239,-1-15-136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17180,'2'-2'170,"1"-1"1,-1 1 0,1 0 0,0 0 0,0 0 0,0 0-1,1 0 1,-1 1 0,0-1 0,0 1 0,1 0 0,-1 0-1,1 0 1,-1 1 0,1-1 0,-1 1 0,1 0-1,0 0 1,-1 0 0,5 1 0,-6-1-153,1 1 1,-1 0-1,1 0 1,-1 0-1,1 0 1,-1 0-1,1 0 1,-1 1-1,0-1 1,0 1-1,0-1 1,0 1-1,0 0 1,0 0-1,0 0 1,0 0-1,-1 0 1,1 1-1,-1-1 1,0 0-1,0 1 0,1-1 1,-2 1-1,1-1 1,0 1-1,0 3 1,0 2-18,0 0-1,-1 1 1,0-1 0,0 0-1,-1 0 1,0 0 0,-1 0 0,0 0-1,0-1 1,-1 1 0,-6 14-1,-2 0 85,0-2-1,-26 36 0,8-24 120,23-26-131,0 0 1,0 1 0,1-1-1,-1 1 1,-5 10 0,11-17-69,0 1 0,0-1 0,0 0 0,0 0 0,0 0 0,0 1 0,-1-1 0,1 0 0,0 0 0,0 0-1,0 0 1,0 1 0,0-1 0,0 0 0,0 0 0,0 0 0,0 1 0,0-1 0,0 0 0,0 0 0,0 0 0,0 1 0,0-1 0,0 0 0,1 0 0,-1 0 0,0 1 0,0-1 0,0 0 0,0 0 0,0 0 0,0 0 0,0 0 0,1 1 0,-1-1 0,0 0 0,0 0 0,0 0 0,0 0 0,1 0 0,-1 1 0,11-1 79,14-7-53,-24 7-30,72-31-333,-51 21 273,1 0 0,26-7 0,-33 14-53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13331,'0'-3'1360,"2"3"-944,3 0-176,1 0 656,2 0-471,1 3-81,-2 0-384,-2 2-104,-4-4 152,1-1-88,-2 2-56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200 111 11434,'7'-9'854,"-1"-1"-1,10-18 1,-15 26-687,0-1 0,0 1-1,0 0 1,-1-1 0,1 1 0,0-1 0,-1 1 0,0-1 0,1 1 0,-1-1 0,0 1 0,0-1 0,-1 0 0,1 1 0,0-1 0,-1 1-1,0-1 1,-1-4 0,1 6-97,0 0-1,0 0 0,-1 0 0,1 0 0,0 0 1,0 0-1,-1 1 0,1-1 0,-1 0 1,1 1-1,0-1 0,-1 1 0,1-1 0,-1 1 1,1 0-1,-1-1 0,0 1 0,1 0 0,-1 0 1,1 0-1,-1 0 0,1 1 0,-1-1 1,1 0-1,-1 1 0,1-1 0,-3 2 0,-4 0 61,1 1-1,-1 0 0,1 0 1,-8 5-1,-2 3-30,0 0 0,1 2 0,-20 18 0,30-25-99,0 1 1,0-1 0,1 1 0,0 0-1,0 0 1,1 0 0,0 1 0,0-1-1,1 1 1,-5 13 0,8-18-4,-1-1 1,1 0-1,0 0 0,0 1 1,0-1-1,0 0 1,0 1-1,0-1 0,0 0 1,1 0-1,-1 1 0,1-1 1,0 0-1,0 0 0,-1 0 1,2 0-1,1 3 1,-1-2-4,0 0 0,1 0 0,0-1 0,-1 1 0,1-1 1,0 0-1,0 0 0,0 0 0,1 0 0,3 1 1,8 3-44,1-1 1,1 0 0,32 3 0,-33-5-4,43 4-125,-44-6 123,1 0 0,-1 1 0,0 1-1,0 0 1,-1 1 0,1 0-1,18 10 1,-31-14 52,-1 1 0,1 0 0,0 0 0,-1 0 0,0 0 0,1 0 0,-1 0-1,0 0 1,1 1 0,-1-1 0,0 0 0,0 1 0,0-1 0,0 1 0,-1 0 0,1-1 0,0 1 0,0-1-1,-1 1 1,1 0 0,-1-1 0,0 1 0,1 0 0,-1 3 0,-1-2 17,1 1 0,-1-1 0,0 0 0,0 1 0,-1-1-1,1 0 1,0 0 0,-1 0 0,0 0 0,0 0 0,-4 5 0,-6 5 100,-1 0 1,-1-1-1,-24 17 0,12-10 99,0-1 1,-1-2-1,-1 0 0,-52 20 0,74-35-214,1 1 0,-1 0 0,1-1 0,-12 1 0,16-2-9,0 0 0,0 0 1,0 0-1,0 0 0,-1 0 1,1 0-1,0-1 0,0 1 0,0 0 1,0-1-1,0 1 0,0-1 1,0 1-1,0-1 0,0 1 1,0-1-1,0 0 0,0 1 0,0-1 1,0 0-1,0 0 0,1 0 1,-1 0-1,0 0 0,0 0 1,1 0-1,-1 0 0,1 0 1,-1 0-1,1 0 0,-1-2 0,0-20-25,6-4-40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11114,'7'-13'749,"-4"6"-337,0 1 0,1-1 0,-1 1 0,8-9 0,-11 15-373,0 0 0,0 0-1,1-1 1,-1 1 0,0 0 0,0 0 0,0 0-1,0 0 1,0 0 0,1 0 0,-1 0 0,0-1-1,0 1 1,0 0 0,0 0 0,1 0 0,-1 0 0,0 0-1,0 0 1,0 0 0,0 0 0,1 0 0,-1 0-1,0 0 1,0 0 0,0 0 0,1 0 0,-1 0-1,0 0 1,0 0 0,0 0 0,0 0 0,1 0-1,-1 1 1,0-1 0,0 0 0,0 0 0,0 0 0,1 0-1,-1 0 1,0 0 0,0 0 0,0 1 0,0-1-1,0 0 1,0 0 0,5 13 661,-2 13-202,-5 39 378,-11 80-1,0-24-319,14-101-294,2-16 54,3-12-56,0-6-138,-1 0 0,0-1 1,-2 1-1,1-1 1,-2 0-1,1-16 0,-1-1-73,-5-60-1,2 88-53,2 3 3,-1 0 1,0 0 0,0 0-1,0 0 1,0 0 0,0 0-1,-1 0 1,1 0 0,0 0-1,0 0 1,-1 0 0,1 0-1,-1 0 1,1 0 0,-1 0-1,1 0 1,-1 0 0,1 0-1,-2-1 1,1 3-1,1 0 0,0 0 0,0 0 0,-1 0 0,1 0 0,0 0 0,0 0 0,0 0 0,0 0 0,0 0 0,0 0 0,1 0 0,-1 0 0,0 0 0,1 1 0,1 4-2,0 0 1,0-1-1,0 1 1,1-1-1,0 0 0,0 1 1,1-1-1,-1-1 0,1 1 1,0-1-1,0 1 0,1-1 1,-1 0-1,1-1 0,0 1 1,0-1-1,0 0 0,1 0 1,-1 0-1,1-1 0,-1 0 1,1 0-1,8 1 0,-3 0 3,0-1 0,1 0-1,-1-1 1,1-1 0,-1 0-1,1 0 1,-1-1 0,0-1-1,1 0 1,-1 0-1,15-6 1,-14 3 2,-1 0 0,0 0 1,0-1-1,-1-1 0,0 0 0,0-1 0,-1 1 0,1-2 1,-2 1-1,1-1 0,9-14 0,-13 16 5,0-1 1,-1 0-1,1 1 0,-1-2 0,-1 1 0,0 0 1,0-1-1,0 1 0,-1-1 0,-1 0 1,1 0-1,-1 0 0,-1 0 0,0 0 1,0 0-1,-2-12 0,2 20-5,-1 0 0,1 0 0,0 0 0,0 0 0,0 0 0,-1-1 0,1 1 0,0 1 0,-1-1 0,1 0 0,-1 0 0,1 0 0,-1 0 0,0 0 0,1 0 0,-1 0 0,0 1 0,1-1 0,-2 0 0,1 0-1,1 1 0,-1 0 1,0 0-1,1 0 1,-1 0-1,1 0 1,-1 0-1,0 0 1,1 0-1,-1 0 1,1 0-1,-1 1 1,0-1-1,1 0 1,-1 0-1,1 1 0,-1-1 1,1 0-1,-1 0 1,1 1-1,-1-1 1,1 1-1,-1 0 1,-3 2-3,1 1 0,0-1 0,0 1 0,0 0 0,0 0 0,-3 8 0,-4 11-5,1 0-1,0 1 0,-6 32 1,12-40 16,-1 0 0,2 0 1,0 0-1,1 0 0,1 0 1,0 1-1,1-1 1,1 0-1,0 0 0,7 23 1,-8-36-63,0 0 1,0 0 0,0-1 0,0 1-1,0-1 1,0 1 0,0-1 0,1 1-1,0-1 1,-1 0 0,1 0 0,0 0-1,0 0 1,0 0 0,0 0 0,1 0 0,-1-1-1,0 1 1,1-1 0,3 2 0,-3-2-27,-1-1-1,1 1 1,0-1 0,-1 0 0,1 0 0,0 0 0,0-1 0,-1 1 0,1-1 0,0 1 0,-1-1-1,1 0 1,-1 0 0,1 0 0,-1 0 0,1-1 0,-1 1 0,0 0 0,0-1 0,4-3 0,1-1-209,0 0-1,0-1 1,11-14 0,0-7-434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120 102 11154,'9'-45'3113,"-7"34"-1174,-5 31-744,-5 32-874,2 0 1,2 0-1,3 1 1,2-1-1,3 1 0,11 60 1,-12-96-306,-1 0 1,-1 0-1,-1 0 1,-3 33 0,2-41-4,-1 1 0,-1-1 0,0 1 0,0-1 0,-1 0 0,0-1 0,0 1 0,-1-1 0,0 1 1,-8 7-1,11-13 1,-30 33 142,31-34-141,0-1 0,-1 1-1,1-1 1,-1 0-1,1 0 1,-1 0 0,0 0-1,1 0 1,-1 0-1,0 0 1,0 0 0,1-1-1,-1 1 1,0-1-1,0 1 1,0-1 0,0 0-1,0 1 1,0-1-1,-2-1 1,3 1-6,0-1 0,0 0 0,0 0 0,0 1 0,0-1-1,0 0 1,1 0 0,-1 0 0,0 0 0,1 0 0,-1 0 0,1-1 0,-1 1 0,1 0 0,-1 0-1,1 0 1,0 0 0,-1-1 0,1 1 0,0 0 0,0 0 0,0 0 0,0-1 0,0 1 0,0 0-1,0 0 1,1-1 0,0-1 0,7-36 95,-8 38-101,7-19 18,0 1 0,2 0-1,0 1 1,15-23 0,52-68-121,-60 88 68,124-157-257,-11 14 5,-118 149 271,-5 8 20,0 0 0,-1 0 1,1-1-1,-2 1 0,1-1 0,-1-1 0,0 1 1,4-17-1,-8 24-4,0 1-1,1 0 1,-1 0 0,0-1 0,0 1 0,0 0-1,0 0 1,0-1 0,0 1 0,0 0-1,0 0 1,0-1 0,0 1 0,0 0-1,0 0 1,0-1 0,0 1 0,-1 0-1,1 0 1,0-1 0,0 1 0,0 0-1,0 0 1,0-1 0,0 1 0,-1 0-1,1 0 1,0 0 0,0-1 0,0 1-1,-1 0 1,1 0 0,0 0 0,0 0-1,-1 0 1,1-1 0,-11 4 71,-13 14 30,1 1-53,2 2-1,1 0 0,0 2 1,2 0-1,0 1 1,-15 26-1,30-44-44,1 0 0,-1 0 0,1 0 0,0 0 0,0 0 0,0 1 0,1-1 0,0 1-1,-1 6 1,2-10-13,0 0-1,0-1 1,0 1 0,1 0-1,-1 0 1,1 0-1,-1 0 1,1-1-1,-1 1 1,1 0-1,0 0 1,0-1 0,0 1-1,0-1 1,0 1-1,0-1 1,0 1-1,1-1 1,-1 0-1,0 1 1,1-1-1,-1 0 1,1 0 0,0 0-1,-1 0 1,1 0-1,0-1 1,-1 1-1,1 0 1,3 0-1,4 1-301,0 0-1,1 0 0,-1-1 0,1-1 1,-1 1-1,1-2 0,14-1 0,-1-1-116,-1-2 0,25-8 0,5-5-295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38 10178,'1'0'272,"1"-1"0,-1 1-1,0 0 1,0-1 0,1 0 0,-1 1 0,0-1-1,0 0 1,0 1 0,0-1 0,0 0-1,0 0 1,0 0 0,1-1 0,-2-4 3151,-11 4-1470,10 2-1777,2-8 247,-1 1 205,-14 4-457,7 4-146,0 0 0,0 0 1,0 0-1,0 1 1,1 1-1,-1-1 1,0 1-1,1 0 1,0 0-1,0 1 0,0-1 1,0 2-1,1-1 1,-10 10-1,2-2-1,1 1 0,0 1 0,1 0 0,-15 27 0,19-28-10,0 0 0,-7 21 0,12-29-14,1 0 1,-1 0 0,1 0 0,0 0-1,1 1 1,-1-1 0,1 0-1,0 0 1,1 0 0,0 7-1,-1-10-1,1-1 0,-1 1 0,1-1 0,0 1 0,-1-1 0,1 0 0,0 1 0,0-1 0,0 0 0,0 0 0,0 0 0,0 1 0,0-1 0,0 0 0,0 0 0,1-1 0,-1 1 0,2 1 0,0 0-2,1-1 0,-1 0 1,1 0-1,-1 0 0,1 0 0,0-1 0,5 1 0,5-1-66,0-1 0,0 0-1,15-4 1,-25 4 16,21-4-519,-1-1 0,0-1 1,0-1-1,42-22 0,-51 21-28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12915,'0'0'23,"0"0"-1,0 0 1,0-1 0,0 1 0,0 0 0,0 0 0,0 0 0,0 0-1,0 0 1,0 0 0,0 0 0,0 0 0,0-1 0,0 1 0,0 0-1,0 0 1,-1 0 0,1 0 0,0 0 0,0 0 0,0 0-1,0 0 1,0 0 0,0 0 0,0 0 0,0-1 0,0 1 0,0 0-1,0 0 1,-1 0 0,1 0 0,0 0 0,0 0 0,0 0 0,0 0-1,0 0 1,0 0 0,0 0 0,0 0 0,-1 0 0,1 0-1,0 0 1,0 0 0,0 0 0,0 0 0,0 0 0,0 0 0,0 0-1,0 0 1,-1 0 0,1 0 0,0 0 0,0 0 0,0 1 0,0-1-1,0 0 1,0 0 0,0 0 0,0 0 0,0 0 0,0 0 0,-1 0-1,-2 11 768,0 25-5,2-28-523,-20 452 2474,21-447-2706,0-9-22,-1 0 1,1 0 0,0 1 0,1-1 0,-1 0-1,0 0 1,1 0 0,0 0 0,0 1-1,1-1 1,-1 0 0,4 6 0,-5-10-6,1-1-1,-1 1 1,1 0 0,-1 0 0,1 0 0,-1 0 0,1 0 0,-1-1-1,1 1 1,-1 0 0,1 0 0,-1-1 0,0 1 0,1 0 0,-1-1-1,1 1 1,-1-1 0,0 1 0,1 0 0,-1-1 0,0 1 0,0-1-1,1 1 1,-1-1 0,0 1 0,0-1 0,0 1 0,1-1 0,-1 1-1,0-1 1,0 1 0,0-1 0,0 0 0,8-23 57,-2-14 14,0-1-1,-1-43 1,5-34-7,-10 115-67,0 1 0,0-1 0,0 1 0,0-1 0,0 1-1,0-1 1,0 1 0,0-1 0,0 1 0,1-1 0,-1 1 0,0-1-1,0 1 1,1-1 0,-1 1 0,0 0 0,1-1 0,-1 1 0,0-1 0,1 1-1,-1-1 1,8 6-9,11 25-11,-8-12 17,-7-13 3,0-1-1,0 0 0,0 1 0,0-2 1,1 1-1,0 0 0,0-1 0,0 0 0,0 0 1,0 0-1,0-1 0,1 0 0,-1 0 1,1 0-1,0-1 0,-1 0 0,1 0 0,0 0 1,0-1-1,0 1 0,6-2 0,-5 0 4,1 0 0,0-1 0,-1 0 0,1 0-1,-1-1 1,0 1 0,0-2 0,0 1 0,0-1 0,-1 0-1,1-1 1,-1 1 0,0-1 0,0 0 0,7-9 0,11-18 32,-23 30-32,1 0 0,-1 0 0,0 0 0,0 0 0,-1 0 0,1 0 0,0-1 0,-1 1 0,1 0 0,-1 0 0,0-1 0,0 1 0,0 0 0,0-4 0,0 6-2,0-1 0,0 0 0,0 1 1,0-1-1,-1 1 0,1-1 1,0 1-1,0-1 0,0 1 1,-1-1-1,1 0 0,0 1 0,-1-1 1,1 1-1,0 0 0,-1-1 1,1 1-1,-1-1 0,1 1 1,-1 0-1,1-1 0,-1 1 1,1 0-1,-1-1 0,1 1 0,-1 0 1,1 0-1,-1-1 0,1 1 1,-1 0-1,0 0 0,0 0 1,-1 0 3,0 0 0,-1 1 1,1-1-1,0 1 0,0-1 0,0 1 1,0 0-1,0 0 0,-3 2 1,-3 2 26,0 1 0,0 0 1,-9 9-1,7-5 4,0 1 0,1 0 0,0 1 0,1 0 0,0 0 0,1 1 0,0 0 0,1 0 0,1 1 0,0 0 0,1 0 0,0 0 0,-3 24 0,7-36-44,0 0 0,0 1 0,0-1 0,0 0 0,0 0 0,1 1 0,-1-1 0,1 0 0,-1 0 0,1 0 0,0 1 0,0-1 0,0 0 0,0 0 0,0 0 0,0 0 0,1-1-1,-1 1 1,1 0 0,1 2 0,0-3-44,-1 1-1,1-1 1,0 1 0,0-1-1,-1 0 1,1 0-1,0 0 1,0 0-1,0-1 1,0 1-1,0-1 1,0 0 0,4 0-1,5-1-84,0 0-1,-1-1 1,1 0 0,-1-1-1,1 0 1,16-8 0,32-19-187,5-9-123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107 181 12771,'-2'-1'109,"1"0"0,-1 1 0,0-1 0,0 0 0,0 1 0,0-1 0,0 1 0,0 0 1,0-1-1,0 1 0,0 0 0,0 0 0,0 1 0,0-1 0,0 0 0,1 1 0,-1-1 0,0 1 0,-2 0 1,1 1 21,0-1 1,0 1 0,0 0-1,1 0 1,-1 0 0,1 1-1,-1-1 1,1 1 0,0-1-1,-3 5 1,0 1 59,0 1 0,1-1 1,0 1-1,0 0 0,1 1 1,-4 17-1,6-21-137,0 0 1,0 1 0,1-1 0,-1 1-1,2-1 1,-1 1 0,1-1-1,0 0 1,0 1 0,4 8-1,-4-12-43,0-1 0,0 1 0,0-1 0,1 0 0,-1 1 0,1-1 0,0 0 0,-1 0-1,1 0 1,0 0 0,0 0 0,0-1 0,1 1 0,-1 0 0,0-1 0,1 0 0,-1 0 0,1 1-1,-1-1 1,1-1 0,-1 1 0,1 0 0,0-1 0,-1 1 0,1-1 0,0 0 0,3 0 0,4-1-2,-1 0 1,1 0 0,-1-1 0,1-1-1,-1 0 1,0 0 0,0 0 0,-1-1-1,11-6 1,12-9 15,30-23 1,-27 16 0,52-50 1,-72 61-12,0-1-1,-1 0 0,0 0 1,-2-1-1,16-30 1,-25 43 7,0-1 0,0 0 1,-1 0-1,1 0 0,-1 0 0,0 0 1,-1 0-1,1 0 0,-1 0 0,-1-9 1,1 13-12,0 0 1,-1 0 0,1-1 0,0 1 0,-1 0-1,1 0 1,-1 0 0,1 0 0,-1 0 0,1 0-1,-1 0 1,0 0 0,0 0 0,1 0 0,-1 1-1,0-1 1,0 0 0,0 0 0,0 1-1,-1-2 1,0 2 4,0-1-1,0 1 1,0-1 0,0 1-1,0 0 1,0 0-1,0 0 1,0 0 0,0 0-1,0 1 1,0-1-1,1 1 1,-1-1-1,0 1 1,0-1 0,-3 3-1,-1 0 12,0 1 0,0 0 0,0 0 0,0 1 0,0 0 0,1 0 0,0 0 0,0 1 0,0 0 0,1 0 0,0 0 1,0 0-1,1 1 0,-1-1 0,2 1 0,-1 0 0,1 0 0,-4 14 0,5-14-21,-1 1 0,1-1 0,1 1 0,0 0 0,0 0 0,0 0 0,1-1 0,1 10 0,-1-12 29,1-1 0,-1 1 0,1-1 0,0 1 0,0-1-1,0 0 1,1 1 0,-1-1 0,1 0 0,0-1 0,0 1 0,0 0 0,6 4-1,-2-4 5,-1 0-1,1 0 0,-1 0 0,1-1 1,0 0-1,0 0 0,1-1 0,11 2 1,26 1 65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11258,'3'3'83,"0"0"0,0-1 0,0 1 0,0 0 0,0-1 0,1 0 0,-1 0 0,1 0 0,0 0 0,0 0 0,-1-1 0,1 0-1,5 1 1,4 1 58,0-2-1,26 0 0,-23-1 19,488-24 2208,5-33-1504,-412 46-719,1206-196 302,-9-59 563,-1217 249-856,385-79 1301,-438 92-1322,-6 0-26,-34 3-356,13 1 234,-2 0 1,-1 0 0,0 0 1,1 0-1,-1-1 0,1 0 1,-1 0-1,-5-3 0,-16-13-78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25 9298,'0'-1'88,"0"0"1,0 0-1,0 0 1,0 0-1,0 0 1,-1 0-1,1 0 0,0 0 1,0 0-1,-1 0 1,1 0-1,0 0 0,-1 0 1,1 0-1,-1 0 1,1 0-1,-1 1 1,0-1-1,1 0 0,-1 0 1,0 0-1,1 1 1,-1-1-1,0 0 1,0 1-1,-1-1 0,1 0-18,0 1 1,0 0-1,-1 0 0,1 0 0,0 0 0,0 0 0,0 0 0,0 1 0,0-1 0,0 0 1,0 0-1,0 1 0,0-1 0,0 1 0,0-1 0,0 1 0,0-1 0,0 1 0,0-1 1,0 1-1,1 0 0,-1 0 0,0-1 0,0 1 0,0 2 0,-6 6-1,1 0-1,1 1 1,-1 0 0,2 0-1,-1 1 1,2-1-1,-1 1 1,-1 12 0,0-5-12,-24 98 148,5 2-1,5 0 1,-6 213 0,24-309-174,0-11-23,1 0 1,0 0-1,0 0 0,1 0 0,1 0 1,0 0-1,5 17 0,-7-27-8,0-1 0,0 1-1,0-1 1,0 0 0,0 1 0,0-1-1,1 1 1,-1-1 0,0 0 0,0 1-1,0-1 1,0 0 0,1 1 0,-1-1 0,0 0-1,0 1 1,1-1 0,-1 0 0,0 1-1,1-1 1,-1 0 0,0 0 0,1 0-1,-1 1 1,0-1 0,1 0 0,-1 0-1,0 0 1,1 0 0,-1 0 0,1 1-1,-1-1 1,1 0 0,8-12-1,1-13-6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0 725 10290,'349'-28'3534,"-253"17"-3087,548-63 929,713-69-853,-906 109-357,422-40 532,-13-71-44,-573 70-585,252-51-610,-452 115 310,-55 7 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13907,'-1'1'67,"0"0"0,0 0 1,0 0-1,1 0 0,-1 0 0,0 0 0,1 0 0,-1 0 1,1 0-1,-1 1 0,1-1 0,-1 0 0,1 0 1,0 1-1,0-1 0,0 0 0,-1 0 0,1 1 0,0-1 1,1 0-1,-1 0 0,0 2 0,1-2-32,0 0 0,1 1 0,-1-1-1,0 0 1,0 0 0,1 0 0,-1 0-1,1 0 1,-1-1 0,1 1 0,-1 0-1,1-1 1,0 1 0,-1-1 0,1 1-1,0-1 1,-1 0 0,4 0 0,24 4 359,1-2 0,45-2 0,68-11 218,-120 9-508,240-28 690,244-16-236,-424 43-547,1 5 0,-1 3 1,0 4-1,88 20 0,110 53 18,-176-48-206,211 39 1,-301-71 42,0 0-1,24-2 1,-35 0 118,0 0 0,1-1 0,-1 0 0,0 0 0,0 0 0,0 0-1,1-1 1,-1 1 0,0-1 0,-1 0 0,1 0 0,0-1 0,3-2 0,-4 2-16,0 0 0,0 0 0,-1-1 0,0 1 1,5-8-1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7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10402,'-11'-2'600,"1"-2"0,-1 1 0,-11-7-1,0 0 1032,21 13-1584,1-1-1,0 1 0,0 0 0,0-1 0,1 1 0,-1-1 0,0 1 0,2 2 0,22 103-123,-5 1 1,-5 1-1,1 154 0,0 216 86,-5-367-7,5-1 0,36 138 0,28 28-2,19 73 0,-27 8 0,-16 289-5,-19-169 2,-26-384 4,33 393 22,-40 2-2,-45-34-10,6-98 24,22 0 49,41 154 9,-4-125-102,-26 0-22,-9-259 90,-6 0 0,-5 0 0,-6-2 0,-5-2 0,-63 152 0,93-266-41,1-4-1,0 0 1,1 0-1,0 1 1,0-1-1,-1 12 1,3-17-17,0 1 1,0-1-1,0 0 0,0 1 1,0-1-1,1 1 1,-1-1-1,0 0 0,1 1 1,-1-1-1,1 0 1,-1 1-1,1-1 0,0 0 1,0 0-1,-1 1 1,1-1-1,0 0 0,0 0 1,0 0-1,0 0 1,0 0-1,1-1 0,-1 1 1,0 0-1,0 0 1,1-1-1,-1 1 0,0-1 1,1 1-1,1 0 1,11 3-18,4 1-1,-1 1-1,1 0 0,-2 1 0,1 1 0,-1 0 0,23 17 1,30 35-30,-52-44-9,1 0-1,0-1 0,1-1 1,1 0-1,0-1 0,29 12 1,4-7-108,1-3 1,0-3 0,76 9-1,37 7-8,-66 0 147,-2 5-1,120 56 1,-106-40 3,127 35 0,143-2 68,7-28 17,-242-35-57,535 39-20,3-44-37,68-48-72,-209 3 15,-342 25 88,559-32 5,354-102-2,-132-41 270,-938 170-251,-1-1 0,65-27-1,-97 33-6,1-1 0,0 0 0,-1-1 0,-1 0 0,1-1 0,-2-1 0,1 0 0,-1 0 1,0-1-1,-1 0 0,15-24 0,-6 1-7,-1-2 0,-2 0 0,-2-1 0,-1-1 1,9-44-1,26-201 4,-47 279 8,59-800-30,-47 506-13,59-603-22,-31 440 62,-21 120 11,-33-473 1,-135-711 22,126 1346-100,-61-244 0,74 387 32,-2 0 0,-2 1-1,-1 0 1,-2 1-1,-1 1 1,-2 1 0,-39-53-1,35 60-7,-28-25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7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4107 1356 8058,'4'-68'129,"-3"1"1,-3 0-1,-3 0 1,-19-90-1,17 126-249,-1-1 0,-2 1 0,-1 1 0,-1 0-1,-2 1 1,-1 0 0,-1 1 0,-1 0-1,-2 2 1,-1 0 0,-25-25 0,11 19 112,-2 2 1,-1 1-1,-2 3 0,0 0 0,-1 3 1,-2 1-1,0 3 0,-64-22 1,6 11 1001,0 5 0,-180-22 1,113 31-82,-304 10-1,-166 69-518,239 17-250,307-54-70,1 4 0,-111 54-1,107-36 36,-151 101-1,187-107-66,2 3 0,2 2 1,-70 79-1,82-78-9,2 2 0,2 2 0,-55 101 1,77-120-16,2 0 1,1 1-1,1 0 1,2 1-1,1 1 1,2-1 0,2 1-1,-2 44 1,7-46-4,1-1 1,2 0 0,1 1-1,2-2 1,1 1-1,2-1 1,1 0 0,1 0-1,2-1 1,1-1-1,1 0 1,23 32 0,12 9-6,3-2 0,3-2 0,3-3 0,3-3 0,2-2-1,2-3 1,80 49 0,-57-48-16,2-4 1,3-4-1,2-4 0,2-5 0,152 42 0,-157-59-4,1-5 0,0-3 0,126 2 0,-104-16-6,0-5 1,156-26-1,-111-1 6,-2-7-1,-2-7 1,-2-6-1,179-87 1,-176 62 5,-3-6 0,190-137 0,-31-16 15,-23-25-72,-230 198 29,-2-2 1,-4-3-1,-3-3 0,-2-1 0,-4-3 1,71-156-1,-96 181 22,-3-1 1,-2-1-1,-3-1 0,-1 0 1,5-67-1,-15 90 37,-1 0-1,-2 0 0,0 0 1,-2 0-1,-2 0 1,0 1-1,-2-1 1,-1 1-1,-1 1 0,-1 0 1,-17-31-1,13 33 23,0 2 1,-1-1-1,-1 2 0,-2 0 0,0 1 1,-1 1-1,-1 1 0,-1 0 0,0 2 0,-1 0 1,-1 2-1,-35-18 0,15 13 5,-1 2 0,-1 2 0,0 2 0,-59-11-1,38 15-51,1 2 0,-101 2 0,15 14-45,1 7 1,-150 35-1,24 6-32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7:4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72 445 10970,'-8'-19'780,"8"19"-775,0 0-1,0 0 1,0 0 0,0 0 0,0 0-1,0 0 1,0 0 0,0 0-1,0 0 1,0 0 0,0 0-1,0 0 1,0 0 0,0 0-1,0 0 1,0 0 0,0 0-1,0 0 1,0 0 0,0 0-1,0 0 1,0 0 0,0 0-1,0 0 1,0 0 0,0 0-1,-1 0 1,7 13 89,23 64-19,38 160 0,-54-182-48,126 655 102,-76-167-2,-31 5 13,9 114-7,49-108-13,-65-423-97,-5-6-13,-6 2 0,-5-1 0,-10 142 0,-4-128 18,-2 202 190,9-274-171,4-1 0,27 133 0,-30-186-47,1-1 1,0 1-1,1-1 1,11 20-1,-15-30-1,1-1 0,0 1 0,0 0-1,0 0 1,0-1 0,0 1-1,0-1 1,1 1 0,-1-1 0,1 0-1,0 0 1,0 0 0,0-1 0,0 1-1,0-1 1,0 1 0,0-1-1,0 0 1,0 0 0,1-1 0,-1 1-1,0-1 1,1 1 0,4-1-1,4-2-2,-1 0-1,1-1 1,-1 0-1,0-1 0,0 0 1,12-6-1,19-8-13,-20 11 24,0 1 0,1 1 0,0 1 1,0 1-1,0 0 0,0 2 0,1 1 0,-1 1 1,0 1-1,0 1 0,0 0 0,0 2 0,24 9 1,32 10-8,283 73-43,-342-92 46,1-2-1,0-1 1,0 0-1,0-1 1,0-1-1,0-2 0,-1 0 1,1-1-1,0 0 1,-1-2-1,0-1 1,0 0-1,22-11 0,16-13-4,102-69 0,42-54-32,-8 7 24,-30 42 51,-90 61-24,67-54 0,-120 81-16,-1-1 0,-1-1 0,0 0 0,-2-2 0,0 0 0,-1-1 0,21-37 1,-18 17-11,-1-1 1,-1 0 0,-3-1 0,-2-1 0,-1 0-1,-3-1 1,-2 0 0,2-83 0,-8 121 39,-1 0 0,0 0 1,0 0-1,-1 0 0,0 1 1,0-1-1,-1 0 0,1 1 1,-2 0-1,1-1 0,0 1 1,-8-8-1,-3-8 104,13 19-128,-1 0 1,1 0-1,-1-1 1,1 1-1,0 0 1,0-1-1,0 1 0,1-1 1,-1 1-1,1-1 1,0 1-1,0-1 1,0 1-1,2-7 0,-1 4-15,1 0 0,0-1 0,0 1-1,0 1 1,1-1 0,0 0 0,7-9-1,-4 7-5,0 0 0,0 1 0,1 0 0,0 0 0,0 1 0,1-1 0,0 2 0,0-1 0,0 1 0,18-8 0,16 1 9,-1 1 0,59-7 0,-24 6 14,-35 4-12,269-46 23,-227 45 9,148 0 1,-1 26-23,95 0 8,-102-32 23,-16 0 0,-150 13-14,92 10 1,112 41 20,-184-31-34,2-3 1,145 9-1,-164-25-10,104-16 0,57-26 4,-127 22 42,0 4-1,135-6 1,77 37 78,-2 0-68,-169-19-38,0-6 0,-1-6 0,-1-6 1,190-58-1,-206 39 130,-63 21 240,82-19 0,-134 40-376,0 0 0,0-1 1,0 1-1,-1-1 0,1 0 1,0 1-1,-1-1 0,1 0 0,0 0 1,-1 0-1,1 0 0,-1 0 1,0 0-1,1-1 0,-1 1 0,0 0 1,0-1-1,0 1 0,2-3 1,-1 0-5,-1 0 0,0 0 0,0 0 1,0 0-1,-1 0 0,1 0 0,-1 0 1,0-5-1,-23-334 9,18 288-17,1 20 13,-1 0-1,-1 0 1,-2 1-1,-20-53 1,18 59-5,2-1 1,0 0-1,-6-51 1,1-91-108,1 6-68,8 135 121,-1-1-1,-2 1 1,-13-39 0,16 60 52,1 0 0,-1-1 1,-1 1-1,0 0 0,0 1 1,0-1-1,-1 1 1,-1 0-1,1 1 0,-1 0 1,-1 0-1,1 0 0,-1 1 1,0 0-1,-1 0 1,1 1-1,-1 0 0,0 1 1,0 0-1,-1 0 1,1 1-1,-19-4 0,5 1 22,-116-31 125,112 27-130,1 0-1,0-1 1,-27-17-1,-115-87-5,105 69-21,-73-40-1,-45-7-4,-228-80 0,-203-37-112,602 206 117,-320-110-86,29 8 68,191 69 22,-589-183 0,279 105 0,-283-81 2,472 129 11,-450-118-41,-297 32-144,814 135 143,-260-23-56,0 29 39,338 17 42,0 3 1,0 4-1,-112 30 1,128-21-1,1 2 0,1 4 0,2 2 0,-81 49 1,120-62-113,-41 33 1,61-42 89,-1-1 1,1 1-1,0 0 1,1 1-1,0 0 1,0 0-1,0 0 1,-8 19-1,8-3-71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13155,'5'0'1325,"11"-1"-1250,37-16 262,0 3 1,1 3-1,79-8 1,-93 17-259,-1 1 0,0 3 0,0 0 0,1 3 0,62 16 1,-30-2 11,74 19 81,-115-32-90,-1-2 1,60 2-1,-38-8 74,-1-2-1,59-13 0,100-33 383,-124 27-239,1 4 1,112-10-1,131 33 141,-231 1-380,-96-5-209,0 0 0,0 1-1,0-1 1,1 1 0,-1 0 0,0 0-1,4 2 1,-5-1-139,1-1 0,-1-1 0,0 1 0,1 0 0,-1 0 0,1-1 0,-1 0 0,1 1 0,4-1 0,9-2-463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14315,'21'-27'1716,"-21"27"-1689,0 0 0,0 0-1,1 0 1,-1 0-1,0 0 1,0 1-1,1-1 1,-1 0 0,0 0-1,0 0 1,0 0-1,1 1 1,-1-1 0,0 0-1,0 0 1,0 0-1,1 1 1,-1-1-1,0 0 1,0 0 0,0 1-1,0-1 1,0 0-1,0 0 1,0 1-1,0-1 1,0 0 0,0 1-1,0-1 1,0 0-1,0 0 1,0 1-1,0-1 1,0 0 0,0 0-1,0 1 1,0-1-1,0 0 1,0 1 0,0 13 351,-16 134 773,0-17-564,16-129-574,0-1 0,0 1 1,-1-1-1,1 1 0,0-1 1,0 1-1,1-1 0,-1 0 0,0 1 1,0-1-1,1 1 0,-1-1 1,1 1-1,-1-1 0,1 0 0,0 0 1,-1 1-1,1-1 0,1 2 1,-1-3-6,0 0 0,0 1 0,-1-1 0,1 0 0,0 0 0,0 1 0,0-1-1,0 0 1,0 0 0,-1 0 0,1 0 0,0 0 0,0 0 0,0-1 0,0 1 0,0 0 0,-1 0 0,1-1 0,0 1 0,0 0 0,0-1 0,-1 1 0,2-1 0,7-5 35,0 0 1,-1-1-1,15-14 0,-21 18-41,45-48 161,73-102 1,-39 45 76,-80 106-231,0 1 0,0-1 1,0 1-1,0 0 0,1 0 0,-1 0 1,0-1-1,1 1 0,-1 0 1,0 0-1,1 1 0,1-2 0,-2 2-4,-1 0-1,0 0 0,1 0 1,-1 0-1,0 0 0,1 0 1,-1 0-1,0 0 0,0 1 0,1-1 1,-1 0-1,0 0 0,1 0 1,-1 0-1,0 1 0,0-1 1,1 0-1,-1 0 0,0 0 0,0 1 1,1-1-1,-1 0 0,0 0 1,0 1-1,0-1 0,0 0 1,1 1-1,-1-1 0,0 0 1,0 0-1,0 1 0,0-1 0,0 0 1,0 1-1,0-1 0,0 1 1,1 6 38,-1 0 0,0 0 0,0 0 1,-2 8-1,2-10-42,-17 100 240,9-62-230,-2 48 0,10-90-26,-1 0-1,1 0 1,0 0 0,0 0-1,0 0 1,0 0 0,0 0-1,1 0 1,-1 0 0,0 0-1,0 0 1,0 0 0,1 0-1,-1 0 1,1-1 0,-1 1-1,1 1 1,0-2 43,0 0 1,-1 0-1,1 0 0,0 0 1,-1 0-1,1 0 1,0 0-1,-1 0 0,1 0 1,0 0-1,-1-1 0,1 1 1,0 0-1,-1-1 1,1 1-1,-1 0 0,1-1 1,0 1-1,-1-1 0,1 1 1,-1-1-1,1 1 1,-1-1-1,1 0 0,6-6-10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14059,'0'1'52,"0"-1"-1,1 1 1,-1-1-1,0 0 1,0 1-1,1-1 1,-1 0-1,0 1 1,1-1-1,-1 0 1,0 1 0,1-1-1,-1 0 1,1 1-1,-1-1 1,0 0-1,1 0 1,-1 0-1,1 0 1,-1 1 0,1-1-1,-1 0 1,1 0-1,-1 0 1,0 0-1,1 0 1,-1 0-1,1 0 1,-1 0-1,1 0 1,-1 0 0,1 0-1,-1-1 1,1 1-1,-1 0 1,1 0-1,-1 0 1,0-1-1,1 1 1,-1 0-1,1 0 1,-1-1 0,0 1-1,1 0 1,-1-1-1,21-21 714,-15 15-232,30-31 429,118-116 119,-152 152-1081,21-13 25,-23 15-21,1-1-1,-1 1 0,1 0 0,-1 0 1,0 0-1,1-1 0,-1 1 0,1 0 1,-1 0-1,1 0 0,-1 0 0,1 0 0,-1 0 1,1 0-1,-1 0 0,1 0 0,-1 0 1,1 0-1,-1 0 0,0 0 0,1 1 1,-1-1-1,1 0 0,-1 0 0,1 0 0,-1 1 1,0-1-1,1 0 0,-1 1 0,1-1 1,-1 0-1,0 1 0,0-1 0,1 0 1,-1 1-1,0-1 0,1 0 0,-1 1 0,0-1 1,0 1-1,0-1 0,0 1 0,1-1 1,-1 1-1,0-1 0,0 1 0,0-1 1,0 1-1,0-1 0,0 0 0,0 1 0,0-1 1,0 1-1,-1 22 122,0 0-1,-2 0 1,-9 41-1,1-7 63,10-50-166,-5 27 115,1 0 1,1 53 0,4-85-104,0 0-1,0 0 1,0 0 0,0 0-1,1 1 1,-1-1 0,1 0-1,-1 0 1,1 0 0,0 0-1,0 0 1,0-1-1,1 3 1,-2-3-6,1-1-1,-1 0 1,0 0 0,1 1-1,-1-1 1,0 0 0,1 0-1,-1 0 1,0 0 0,1 0-1,-1 0 1,0 0 0,1 1-1,-1-1 1,0 0 0,1 0-1,-1 0 1,1 0 0,-1-1-1,0 1 1,1 0-1,-1 0 1,0 0 0,1 0-1,-1 0 1,0 0 0,1-1-1,15-14 306,7-20-140,1-7 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13763,'3'-4'1256,"6"4"-712,4-3-152,11 0 873,7 0-425,17-3-200,1 3-80,9 0-72,-1 0-56,-5-1-248,-2 2-200,-11 1-544,-9 1-168,-17 4 568,-3 3-144,-16 1-120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11915,'17'11'1704,"11"-6"-728,2-2-320,8-3 1921,3 0-1537,6-4-224,-2-2-32,-1-3-464,-2-3-384,-11-1-1512,0 4 1448,-10 1-272,-3 1-160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1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10 11250,'-11'-3'365,"0"1"0,-1 0-1,1 1 1,-1 0-1,1 1 1,-1 0-1,-20 4 1,-21-1 435,31-3-492,0 0-1,0 2 0,0 0 1,-24 7-1,38-7-254,0 1-1,1-1 1,-1 2-1,1-1 1,-1 1 0,1 0-1,0 1 1,1 0-1,-1 0 1,1 0 0,0 1-1,0 0 1,1 0-1,-7 9 1,-1 6-37,1-1 0,1 2 0,1 0 0,1 0 0,1 0 0,1 1 0,1 0 0,1 1 0,-3 29 0,5-11-18,1 0 0,1 1 0,3-1 0,10 57 1,30 98 14,-33-168-18,1-2 0,1 1-1,1-1 1,28 45-1,-35-64 3,0-1 1,1 0-1,-1-1 0,1 1 0,1-1 0,-1 0 0,11 6 0,-13-9 2,1 0-1,1 0 1,-1-1-1,0 0 1,0 0-1,1 0 1,0-1-1,-1 0 1,1 0-1,-1 0 1,1-1-1,8 0 1,2-1-1,1-1 1,-1-1-1,0-1 1,0 0-1,0-1 0,0-1 1,-1 0-1,16-10 1,7-5 7,65-50 0,-80 53-6,-1-1-1,-1-1 0,-1-1 0,-1-1 1,-1-1-1,0 0 0,-2-1 0,-1-1 1,-1 0-1,-1-2 0,-1 1 0,-1-1 0,11-45 1,-5 8 21,-2-1 0,-3-1 1,7-122-1,-19 180-9,0-1 0,-1 1 1,0 0-1,0 0 0,-1 0 0,-4-14 0,4 19 0,1 0-1,-1 0 1,1 0-1,-1 0 1,0 0-1,0 0 1,0 1-1,-1-1 1,1 1 0,-1-1-1,1 1 1,-1 0-1,0 0 1,0 0-1,0 1 1,0-1-1,0 0 1,-6-1-1,-4 0 26,1 0 0,-1 1-1,0 1 1,1 0 0,-26 1-1,-65 11 123,95-10-147,-74 12-41,-130 38 1,206-50-99,0 1 0,1 0 1,-1 0-1,1 1 1,-1-1-1,1 1 1,0 0-1,0 1 0,-5 3 1,14-11-143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14307,'-1'-1'149,"-1"0"0,0 1 0,0-1-1,0 1 1,0 0 0,0-1 0,0 1 0,0 0 0,0 0-1,0 0 1,0 0 0,-2 1 0,3-1-101,1 1 0,-1-1 1,0 1-1,1-1 0,-1 1 0,0 0 1,1-1-1,-1 1 0,1 0 0,-1-1 0,1 1 1,-1 0-1,1-1 0,0 1 0,-1 0 1,1 0-1,0 0 0,0-1 0,-1 1 0,1 0 1,0 0-1,0 0 0,0-1 0,0 1 1,0 0-1,0 0 0,0 0 0,0 0 0,1 0 1,-1-1-1,1 3 0,0 3 128,1 1 0,0 0 0,0-1-1,1 1 1,0-1 0,0 0 0,6 9 0,33 40 233,-30-40-336,-6-8-81,95 113 257,-86-104-387,1-1 1,1 0 0,0-1-1,1-1 1,21 12 0,-36-23-1835,-5-2 906,-14-3 463,-1-1 66,-12-1-237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11 333 12443,'-10'9'1504,"14"-12"-1144,16-9 544,8-5-32,12-12-55,5-5-49,4-6-120,0-2-32,-4 1-192,-7 3-232,-8 9-536,-6 2-232,-12 12 440,-2 3-136,-4 9-128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13395,'6'-3'359,"-1"-1"0,1 1 0,-1-1 1,0 0-1,0-1 0,0 1 0,0-1 0,-1 0 1,5-6-1,12-13 258,10-6-361,-7 6 20,1 1 1,39-27-1,-63 49-277,0 0 0,1 0 0,-1 0 0,0 1 0,1-1 0,-1 0 0,1 1 0,-1-1 0,0 1 0,1 0-1,-1-1 1,1 1 0,0 0 0,2 0 0,-4 0 0,1 0-1,-1 0 1,1 1-1,-1-1 1,1 0 0,-1 0-1,1 1 1,-1-1-1,1 0 1,-1 1 0,1-1-1,-1 1 1,0-1-1,1 1 1,-1-1 0,0 0-1,0 1 1,1-1-1,-1 1 1,0-1 0,0 1-1,1 0 1,-1-1-1,0 1 1,0-1 0,0 1-1,0 6-11,0-1 1,0 0-1,0 0 0,-1 0 0,-2 9 0,2-10 8,-11 56-59,-16 93-461,28-153 496,-4 13-394,4-13 415,0-1 0,0 0 1,0 0-1,-1 0 0,1 1 1,0-1-1,0 0 1,0 0-1,-1 0 0,1 0 1,0 0-1,0 1 0,-1-1 1,1 0-1,0 0 0,0 0 1,-1 0-1,1 0 0,0 0 1,-1 0-1,1 0 0,0 0 1,0 0-1,-1 0 1,1 0-1,0 0 0,0 0 1,-1 0-1,1 0 0,0 0 1,0-1-1,-1 1 0,1 0 1,0 0-1,0 0 0,-1 0 1,1 0-1,0-1 0,0 1 1,0 0-1,-1 0 1,1 0-1,0-1 0,0 1 1,0 0-1,0 0 0,0-1 1,-1 1-1,-8-14-261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13755,'6'-9'1144,"0"4"-784,3 4-144,10 4 504,3 4-127,11-1-257,6 0-80,7-1-56,0-4-56,6-2-312,-1-5-184,-5-3 304,0-2-48,-7 4-64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14323,'3'13'1136,"7"-4"-800,4-3-120,9-4 601,9-4-353,11-4-184,1-3-56,5-4-152,-1-3-120,-6-1-280,-8 2-168,-13 8 376,-8 1-112,-17 11-105</inkml:trace>
  <inkml:trace contextRef="#ctx0" brushRef="#br0" timeOffset="1">0 278 13499,'26'-4'1408,"9"1"-744,2-3-216,10-2 801,2 1-449,4-1-264,1 1-168,-5 6-544,-10 1-128,-7 8 240,-5 4-144,-8 3-104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71 173 14019,'8'-17'659,"1"-1"0,0 2 0,2-1 0,20-25 0,-25 36-561,-1 0 0,1 1 0,0 0-1,0 0 1,1 0 0,0 1 0,-1 0 0,1 0-1,1 1 1,-1 0 0,0 0 0,1 0 0,0 1 0,9-1-1,-15 2-90,1 1-1,-1 0 0,0-1 0,1 1 1,-1 0-1,1 1 0,-1-1 1,0 0-1,1 1 0,-1-1 0,0 1 1,1 0-1,-1 0 0,2 1 1,-2-2-9,-1 1 1,0 0-1,0 0 1,0 0-1,0 0 1,0 1-1,0-1 1,0 0-1,0 0 1,-1 0-1,1 1 1,0-1-1,-1 1 1,1-1-1,-1 0 1,1 1-1,-1 1 1,1 3-8,-1-1 1,0 0-1,0 0 0,-1 1 1,0-1-1,0 0 1,0 0-1,0 0 0,-1 0 1,0 0-1,-3 7 0,-29 50-41,-62 87-1,59-98-14,3 3 1,-36 74 0,67-121 51,0 1 0,0-1 0,1 1 0,0-1 1,-1 12-1,2-18 8,1 1 0,0-1 0,0 1 0,0-1 1,0 1-1,0-1 0,0 1 0,1-1 0,-1 1 0,0-1 1,1 1-1,-1-1 0,1 1 0,-1-1 0,1 0 0,0 1 0,0-1 1,0 0-1,-1 1 0,1-1 0,0 0 0,1 0 0,-1 0 1,0 0-1,0 0 0,0 0 0,1 0 0,-1-1 0,0 1 1,1 0-1,-1-1 0,0 1 0,3 0 0,6 1-82,-1-1 0,0 0 0,1-1-1,-1 0 1,0 0 0,0-1 0,1 0 0,-1-1 0,11-3-1,84-31-2284,-88 30 1961,24-9-140,-1 0-169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15179,'0'-2'69,"0"0"-1,1 1 0,-1-1 1,0 1-1,1-1 1,-1 1-1,0-1 1,1 1-1,0 0 0,-1-1 1,1 1-1,0 0 1,0-1-1,0 1 0,0 0 1,0 0-1,0 0 1,0-1-1,0 1 0,0 0 1,1 1-1,-1-1 1,2-1-1,0 1 14,0 0 0,1 0 0,-1 0 0,0 1 0,0-1 0,0 1 0,1 0 0,-1 0 0,0 0 0,0 0 0,4 1 0,3 1 0,0 1 0,0 0 0,-1 0 0,1 1 0,0 0 0,13 8 0,-21-10-78,0-1 0,-1 1 0,1-1 0,-1 1 0,0-1 0,1 1 0,-1 0 0,0 0 0,0-1 0,0 1 0,0 0 0,0 0 0,-1 0 1,1 0-1,0 0 0,-1 0 0,0 1 0,1-1 0,-1 0 0,0 0 0,0 0 0,0 0 0,-1 0 0,1 0 0,-1 3 0,-1 7 12,-1 0 0,-1 0 0,-6 14 0,4-10 4,-10 27 4,-20 63 49,33-93-97,0 0-1,1 0 1,0 1-1,1-1 0,0 1 1,2 13-1,0-23-44,0 0-1,0 0 1,0 0-1,1 0 1,-1 0-1,1 0 0,0 0 1,0 0-1,1-1 1,-1 0-1,1 1 1,0-1-1,0 0 1,0 0-1,5 4 0,-7-6 14,1 0-1,-1 1 1,1-1-1,0 0 1,0 0-1,0 0 1,0 0-1,0 0 1,0 0-1,0-1 1,0 1-1,0-1 1,0 1-1,0-1 1,1 0-1,-1 0 1,0 0-1,0 0 1,0 0-1,0 0 1,0-1-1,0 1 0,1-1 1,-1 1-1,0-1 1,0 0-1,0 0 1,-1 0-1,1 0 1,0 0-1,0 0 1,1-2-1,11-15-303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4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16 399 13451,'-12'23'2122,"9"-18"-899,6-16-337,8-12-132,25-38-1,-6 10-448,92-190 0,-108 203-340,-14 36 9,-1 6-16,-1 1 14,-39 147-92,35-120 43,0 1-1,-1 60 1,7-85-117,0 0 0,1 0 1,2 14-1,-3-21 149,1 1 1,-1-1-1,0 1 1,1-1-1,0 1 1,-1-1-1,1 1 1,0-1-1,0 1 1,-1-1-1,1 0 1,0 0-1,0 1 1,1-1-1,-1 0 1,0 0-1,0 0 1,0 0-1,1 0 1,-1 0-1,1-1 1,-1 1-1,0 0 1,1-1-1,2 1 1,4-1-360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14883,'-2'31'993,"-1"-1"1,-2 1-1,-14 50 0,10-46-694,-9 68-1,20-100-485,3-6 87,3-8-14,-1-1 6,19-25-145,-24 34 230,0 1-1,0 0 1,0-1-1,1 1 1,-1 0-1,1 0 1,-1 0-1,1 1 1,0-1-1,0 1 1,3-2-1,-5 3 16,0 0 0,0 0-1,0 0 1,0 0 0,0 0-1,-1 0 1,1 0-1,0 0 1,0 1 0,0-1-1,0 0 1,0 0 0,0 1-1,0-1 1,-1 1 0,1-1-1,0 1 1,0-1 0,-1 1-1,1 0 1,0-1 0,-1 1-1,1 0 1,0-1-1,-1 1 1,1 0 0,-1 0-1,1 0 1,-1-1 0,0 1-1,1 2 1,10 28-190,-11-30 194,2 8 38,-1-1-1,1 1 1,-1 0 0,-1 0-1,0 0 1,0 0 0,-1 0-1,0 0 1,0 0 0,-1 0-1,0-1 1,-1 1 0,0 0 0,0-1-1,-1 0 1,0 0 0,0 0-1,-1 0 1,0-1 0,0 0-1,-1 0 1,0 0 0,0-1 0,0 1-1,-1-2 1,0 1 0,-1-1-1,1 0 1,-14 7 0,17-10 15,0-1 0,-1 1 1,1-1-1,-1 0 0,1 0 1,-1 0-1,1 0 0,-1-1 0,0 0 1,1 0-1,-1 0 0,1-1 1,-1 1-1,0-1 0,1 0 1,0 0-1,-1-1 0,1 1 0,0-1 1,-1 0-1,1 0 0,0-1 1,0 1-1,1-1 0,-1 0 1,0 0-1,1 0 0,0 0 1,0 0-1,0-1 0,-3-5 0,-13-20 195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4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14659,'14'-7'1368,"-1"2"-935,-1-2-185,3 0 648,4-2-272,-1 0-512,0 0-360,-2-5 240,2 0-72,-3-4-88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25 11971,'-4'-3'142,"1"1"1,-1-1-1,1 1 1,-1 0-1,0 0 1,0 0 0,0 0-1,0 1 1,0-1-1,0 1 1,-1 0-1,1 0 1,0 1 0,-1-1-1,1 1 1,-7 1-1,-10 0 238,1 2 0,-27 6-1,13-3-65,-71 4 240,76-9-404,1 1 0,-1 2 0,-32 8 0,52-9-115,0 0-1,0 0 0,0 1 1,1 0-1,-1 1 0,1 0 1,0 0-1,1 1 1,-1 0-1,1 0 0,0 0 1,1 1-1,-10 13 0,7-7-12,0 0 0,2 1 0,-1-1 0,2 1-1,0 1 1,1-1 0,0 1 0,1 0-1,0 0 1,2 1 0,-2 24 0,4-18-18,1-1 1,1 0-1,0 1 1,2-1 0,1 0-1,0 0 1,15 33-1,-3-16-13,2 0-1,2-1 1,2-2-1,1 0 1,1-1-1,2-2 0,2 0 1,34 29-1,-47-47 7,0-1-1,0 0 0,2-1 0,-1-1 0,2-1 0,-1 0 0,1-2 0,1 0 0,-1-1 0,1-1 0,1 0 0,-1-2 0,1 0 0,0-2 0,-1 0 1,1-1-1,0-2 0,0 0 0,36-6 0,-37 4-4,-1-2 1,1 0-1,-1-1 1,0 0-1,0-2 1,-1 0-1,0-1 1,-1-1-1,0-1 1,0-1-1,-1 0 1,0-1-1,-1 0 1,-1-1-1,0-1 1,-1 0-1,-1-1 1,20-33-1,-14 14 14,-1-1-1,-2 0 1,-1-1-1,-2-1 1,-2 0 0,-1 0-1,-2-1 1,-2 0-1,-1 0 1,-3-55-1,-1 83 3,-1-1-1,0 1 0,-1 0 0,-1 0 1,1 1-1,-2-1 0,1 0 0,-2 1 1,1 0-1,-1 0 0,-1 0 0,0 1 1,0 0-1,-1 0 0,0 0 0,-1 1 0,0 0 1,0 0-1,0 1 0,-1 0 0,0 1 1,-1 0-1,1 0 0,-1 1 0,0 0 1,0 1-1,-17-5 0,-10-1 56,0 2 0,-1 2 0,0 1 0,-58 0 0,-152 20 33,230-13-287,12-2 91,0 0-1,0 1 0,0 0 0,0 0 0,0 0 1,0 1-1,0-1 0,-9 6 0,11-2-137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10122,'1'21'731,"0"0"0,-1-1 0,-1 1 0,-1 0-1,-1-1 1,-6 23 0,1-1-367,-7 38 338,-9 71 584,23-149-1258,1 1 0,0-1 0,0 1-1,0-1 1,0 1 0,0-1 0,0 1-1,1 0 1,0 2 0,-1-4-20,0-1-1,1 0 1,-1 0-1,0 1 1,0-1-1,0 0 1,1 1-1,-1-1 1,0 0-1,0 0 1,1 0-1,-1 1 1,0-1-1,0 0 1,1 0-1,-1 0 1,0 1 0,1-1-1,-1 0 1,0 0-1,1 0 1,-1 0-1,0 0 1,1 0-1,-1 0 1,0 0-1,1 0 1,-1 0-1,0 0 1,1 0-1,-1 0 1,0 0 0,1 0-1,-1 0 1,0 0-1,0 0 1,1-1-1,3-1 22,0-1-1,0 0 1,-1 0-1,0 0 1,1-1-1,-1 1 1,0-1-1,2-4 1,21-29 13,-2 0 1,-2-2 0,-1 0-1,-2-2 1,-2 0 0,16-59-1,-30 89-37,-1-1-1,0 0 0,-1 0 0,0 1 0,-1-18 0,0 27-4,0 0 0,-1 0 0,1 0-1,0 0 1,-1 0 0,1 0 0,-1 0-1,0 0 1,0 0 0,0 1 0,0-1-1,0 0 1,0 0 0,0 1 0,-1-1 0,-1-1-1,1 2 0,1 0-1,-1 0 1,0 1 0,1-1-1,-1 1 1,0-1-1,0 1 1,0 0-1,1-1 1,-1 1-1,0 0 1,0 0 0,0 0-1,0 1 1,1-1-1,-1 0 1,0 1-1,0-1 1,0 1 0,1 0-1,-4 1 1,-2 1-61,1 1 1,-1 0 0,1 0-1,-1 0 1,2 1 0,-1 0-1,0 0 1,1 1 0,0-1-1,-8 12 1,2-1 251,1 2 0,-15 31 1,23-43-229,1-8 5</inkml:trace>
  <inkml:trace contextRef="#ctx0" brushRef="#br0" timeOffset="1">267 23 14307,'-16'57'1106,"-17"71"138,29-106-931,1 0-1,0 0 0,2 40 0,1-59-286,0 1-1,0 0 1,1-1-1,0 1 1,0 0-1,0-1 1,0 0-1,0 1 1,1-1-1,-1 1 1,1-1-1,0 0 1,0 0-1,0 0 1,0 0-1,5 4 1,-4-5-23,-1-1 0,1 1 0,0 0 0,-1-1 0,1 0 0,0 0 0,0 0 0,0 0 0,0 0 0,0-1 0,0 1 0,0-1 0,0 0 0,0 0 1,1 0-1,-1 0 0,0 0 0,0-1 0,0 1 0,5-3 0,1 0 3,-1 0 0,0-1 0,0 0 0,0 0 0,0-1 0,0 0 0,-1 0 0,0-1 0,0 0 0,-1 0 0,1-1 0,-2 1 0,1-1 0,-1-1 0,0 1 0,0-1 0,-1 0 0,0 0 0,3-9 0,0 1 45,-2 0 0,0-1 0,-1 1 0,-1-1 0,-1 0 0,0 0 0,-1 0 0,0 0-1,-4-21 1,3 33-30,-1-1-1,0 1 0,0 0 0,-1 0 1,1 0-1,-1 0 0,0 0 1,-1 0-1,-4-7 0,6 11-33,0-1 0,0 1-1,0 0 1,0-1 0,-1 1 0,1 0 0,0 0-1,-1 0 1,1 0 0,-1 0 0,1 0-1,-1 0 1,1 1 0,-1-1 0,0 1 0,1-1-1,-1 1 1,0-1 0,0 1 0,1 0 0,-1 0-1,0 0 1,0 0 0,1 0 0,-1 0 0,0 1-1,1-1 1,-1 0 0,0 1 0,1-1-1,-1 1 1,-2 1 0,-7 5-551,0 0 0,1 0 0,-1 2 0,2-1 0,-1 1 0,1 0 0,-8 11 0,13-15 360,1-2-693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15779,'4'1'193,"-1"-1"0,0 1 0,0-1 0,0 1 0,0 0 0,1 0 0,-1 0 0,0 1 0,0-1-1,-1 1 1,1-1 0,3 4 0,31 27 299,-26-20-324,27 26-269,-2 2 1,-2 2-1,-2 1 0,41 73 1,-71-114 24,-1-1 1,0 1-1,0 0 1,0 0-1,0-1 0,0 1 1,0 0-1,-1 0 1,1 0-1,0 0 0,-1 0 1,0 0-1,1 0 0,-1 0 1,0 0-1,0 1 1,0-1-1,-1 0 0,1 0 1,0 0-1,-1 0 1,1 0-1,-1 0 0,0 0 1,0 0-1,0-1 1,1 1-1,-4 3 0,-6 7-356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14387,'0'-3'1280,"10"-7"-752,8-8-143,9-9 551,4-4-128,5-9-168,3-3-96,-1-5-144,0 0-64,-6-1-256,-2 5-208,-8 3-456,-4 3-176,-7 10 576,-4 2-136,-2 10-128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14931,'4'-2'370,"-1"0"0,1 0 0,-1 0 0,1 1 0,-1-1 0,1 1 0,0 0 0,0 0 0,-1 1-1,1-1 1,0 1 0,0 0 0,0-1 0,4 2 0,-6-1-347,-1 0 0,0 0 0,1 1 0,-1-1 0,1 0-1,-1 1 1,0-1 0,0 1 0,1-1 0,-1 1 0,0 0 0,0-1 0,1 1 0,-1 0 0,0 0-1,0 0 1,0 0 0,0 0 0,0 0 0,-1 0 0,1 0 0,0 0 0,0 1 0,-1-1 0,1 0-1,-1 0 1,1 1 0,-1-1 0,1 0 0,-1 1 0,0-1 0,0 1 0,1-1 0,-1 0 0,0 1 0,0-1-1,-1 0 1,1 1 0,0-1 0,0 1 0,-1 1 0,-2 7-19,0 0-1,-1 0 1,0 0-1,-1-1 1,0 1 0,0-1-1,-9 11 1,-52 60 34,45-57 3,6-6 4,9-11-16,0 0 0,1 0 0,0 1 0,-7 12-1,12-16 59,8-5-35,8-8-12,25-16-268,-7 5-483,0-1-1,56-49 1,-64 41 263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15971,'-9'-4'1209,"20"2"-865,4 1-112,16-1 456,8-1-152,8-1-312,5 0-176,9-2-368,6 0-168,-7 0 400,-7 4-128,-10 2-128</inkml:trace>
  <inkml:trace contextRef="#ctx0" brushRef="#br0" timeOffset="1">920 311 17908,'-2'13'1320,"7"-8"-1016,8-4-120,12 1 416,10-4-184,11-7-320,6 1-200,3-7-344,-2 3-184,-10 1 152,-7 7 240,-22 5-184,-17 7-144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13459,'6'0'1704,"8"1"-776,1 2-375,6-3 1455,5-1-952,6-1-368,2-1-104,1 3-760,-2 0-264,-11 8 360,-5 1-104,-10 0-120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14923,'3'-9'1160,"-2"6"-872,1 3-143,-2 16 631,-2 14-416,1 13-168,1 11-48,0 8-32,1 5-24,2-3-32,0-3 0,0-7-216,0-10-88,0-14-264,0-12-8,-1-18 368,2-10-112,-1-22-113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13987,'-3'5'171,"-9"17"360,-12 35 0,21-51-494,1 0 1,1 0-1,-1 0 0,1 0 0,0 0 1,0 1-1,1-1 0,0 0 1,0 0-1,1 1 0,1 7 0,-1-11-28,-1-1-1,1 0 0,1 0 0,-1 1 0,0-1 0,0 0 1,1 0-1,-1 0 0,1 0 0,0-1 0,-1 1 1,1 0-1,0-1 0,0 1 0,0-1 0,0 0 0,1 0 1,-1 0-1,0 0 0,0 0 0,1 0 0,-1 0 1,0-1-1,3 1 0,8 1-16,-1 0-1,0-1 1,20-1 0,-18 0-1,-4-1 1,0 2 1,0-1-1,0 2 1,0-1-1,0 1 1,-1 1-1,1 0 1,-1 0-1,1 1 1,13 7-1,-17-7 8,0 0 1,-1 0-1,1 1 0,-1 0 0,0 0 1,0 0-1,-1 1 0,0 0 0,0 0 1,0 0-1,0 0 0,-1 0 1,0 1-1,-1-1 0,4 13 0,-4-11 12,0 1 0,0-1 0,-1 1 0,0-1-1,-1 1 1,0 0 0,0-1 0,0 1 0,-2-1 0,1 1-1,-5 15 1,4-19 6,0 0 0,0 0 0,-1 0 0,0-1 0,0 1 0,0-1 0,0 0 0,0 0 0,-1 0 0,0 0 0,0 0 0,0-1 0,0 0-1,-1 0 1,1 0 0,-1 0 0,0-1 0,1 0 0,-1 0 0,-6 2 0,2-2 21,0-1-1,0 0 1,0 0 0,0-1-1,0 0 1,0 0 0,0-1-1,0 0 1,0-1 0,1 0-1,-1 0 1,0-1 0,1 0-1,-1-1 1,1 0 0,0 0-1,1 0 1,-1-1 0,1 0-1,-11-10 1,13 11-18,1-1 1,-1 0-1,1 0 1,0 0-1,0 0 1,1 0-1,0-1 1,-1 0-1,2 1 1,-1-1-1,1 0 1,-3-12-1,4 13-13,1-1-1,-1 1 0,1-1 1,0 1-1,1-1 1,-1 1-1,1 0 0,0-1 1,1 1-1,-1 0 1,1 0-1,0 0 0,0 0 1,1 0-1,0 0 1,-1 1-1,5-5 0,10-12 47,2 1 0,0 0 0,1 2 0,39-28 0,-35 28 213,-1 0 0,-1-1 0,36-41 0,-55 57-200,-1-1-1,1 1 1,-1-1-1,0 0 1,0 1-1,0-1 1,0 0-1,-1 0 1,0-1-1,0 1 1,0 0-1,0 0 1,0 0-1,-1-5 1,0 6-25,-1 0 1,1 1 0,-1-1-1,1 0 1,-1 1 0,0-1-1,0 1 1,0-1 0,-1 1-1,1 0 1,0-1 0,-1 1-1,0 0 1,1 0 0,-1 0-1,0 0 1,0 0 0,0 1-1,0-1 1,-1 1 0,1-1-1,0 1 1,-4-2 0,-1 0-108,-1 0 1,0 0-1,-1 1 1,1 0 0,0 0-1,-1 1 1,1 0-1,-1 0 1,1 1-1,-1 0 1,1 1-1,-1-1 1,1 2 0,-1-1-1,1 1 1,0 1-1,0 0 1,0 0-1,0 0 1,0 1 0,1 0-1,0 0 1,0 1-1,-8 6 1,-4 8-319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14083,'0'0'51,"1"-1"-1,-1 1 1,1-1 0,-1 1-1,1 0 1,0-1-1,-1 1 1,1 0 0,-1-1-1,1 1 1,0 0 0,-1 0-1,1-1 1,0 1-1,-1 0 1,1 0 0,-1 0-1,1 0 1,0 0 0,-1 0-1,1 0 1,0 0-1,-1 0 1,1 0 0,0 1-1,-1-1 1,1 0 0,0 0-1,-1 1 1,1-1-1,-1 0 1,1 1 0,0-1-1,-1 0 1,1 1 0,-1-1-1,1 1 1,0 2 37,0 0 1,0 1-1,0-1 1,0 0-1,-1 0 1,0 0-1,1 4 1,0 6 238,2 50 499,-5 68-1,-1-7-381,3-122-438,0 4 8,0 0 1,1 0 0,-1-1-1,4 12 1,-4-16-12,0-1-1,0 1 1,1 0-1,-1 0 1,1 0-1,-1 0 1,0-1-1,1 1 1,0 0-1,-1-1 1,1 1-1,-1 0 1,1-1-1,0 1 1,-1-1-1,1 1 1,0-1-1,0 1 1,0-1-1,-1 1 1,1-1-1,0 0 1,0 1 0,0-1-1,0 0 1,0 0-1,-1 0 1,1 0-1,0 0 1,0 0-1,0 0 1,0 0-1,0 0 1,0 0-1,1-1 1,3 0 5,-1 0 0,1-1 0,-1 0 0,1 0 0,-1 0 1,0 0-1,0-1 0,0 0 0,0 0 0,4-5 0,33-39 44,-29 33-33,128-173 241,-84 111-117,-37 52-73,-10 18 14,-5 13-14,-6 17 15,2-23-82,-28 131 163,2-18-139,26-110-261,-1 0 0,2 0 0,-1 1 1,0-1-1,1 0 0,0 0 0,0 0 0,1 5 0,-1-8 237,2 10-432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15491,'16'-11'490,"1"1"-1,-1 1 0,2 0 1,-1 1-1,1 1 0,0 0 1,1 1-1,-1 2 0,1 0 0,20-2 1,-33 5-452,0 1 0,1-1 0,-1 1 1,0 1-1,0-1 0,9 2 0,-14-1-35,0-1 0,0 0-1,0 0 1,0 1 0,0-1-1,0 0 1,0 1 0,0-1 0,-1 1-1,1 0 1,0-1 0,0 1-1,0-1 1,0 1 0,-1 0 0,1 0-1,0 0 1,-1-1 0,1 1-1,-1 0 1,1 0 0,-1 0 0,1 0-1,-1 0 1,0 0 0,1 0-1,-1 0 1,0 0 0,0 0 0,1 0-1,-1 0 1,0 0 0,0 0-1,0 0 1,-1 0 0,1 0 0,0 0-1,0 0 1,-1 0 0,1 0-1,0 0 1,-1 0 0,0 2 0,-4 8 0,-1-1 0,0 1 0,-1-1 0,0 0 0,-1 0 0,-14 13 0,2 0 4,-92 93 151,34-37 136,71-73-251,6-4-29,-1-1 1,1 0-1,-1 1 0,1 0 0,-1-1 1,1 1-1,0 0 0,0-1 0,0 1 0,0 0 1,0 0-1,0 0 0,-1 4 0,2-6-11,0 0 0,0 0 1,0 0-1,0 0 0,0 1 0,0-1 0,0 0 0,0 0 0,0 0 0,1 0 0,-1 1 0,0-1 0,0 0 0,0 0 0,0 0 0,0 0 0,0 0 0,0 1 0,0-1 0,1 0 1,-1 0-1,0 0 0,0 0 0,0 0 0,0 0 0,0 0 0,1 0 0,-1 1 0,0-1 0,0 0 0,0 0 0,0 0 0,1 0 0,-1 0 0,0 0 0,0 0 0,0 0 1,1 0-1,-1 0 0,0 0 0,0 0 0,0 0 0,0 0 0,1 0 0,-1 0 0,0-1 0,0 1 0,0 0 0,12-4 31,-10 4-20,201-99-2608,-100 43 1612,-52 31 309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2846 98 10826,'2'-20'3688,"-8"15"-3474,-1-1 0,0 1 1,0 0-1,0 1 1,0-1-1,-1 1 0,0 1 1,0 0-1,0 0 0,0 0 1,0 1-1,-15-2 0,-8 1 20,-1 1 0,-37 3 0,-25-2-120,17-8-90,48 4 23,1 1 1,-1 2-1,1 1 0,-1 2 1,-40 5-1,-143 17 172,-13 4-218,192-21 3,-112 19 9,127-24-3,0 0 0,-1-1-1,1-1 1,0-1 0,0 0 0,-19-6-1,-10-1-2,1 1 0,-2 3 0,1 2 0,-72 3 0,46-2-10,0-3 0,-88-19 0,120 18 4,0 2 0,0 2 0,0 1 0,0 3 0,0 1 1,-76 16-1,-44 15-147,156-32 115,0 0 0,0 0 0,0 0 0,0 0 0,1 1 0,-1 0 0,1 0 1,-1 0-1,1 1 0,0-1 0,0 1 0,1 0 0,-1 0 0,1 0 0,0 1 0,0-1 0,-4 8 0,-1 7-101,0 0 1,1 1-1,-6 25 1,2-8 73,-14 73 8,13-48 36,-31 218 9,20 4-1,19-223 5,7 321-20,1-33 15,-16-199 18,-6 0-1,-44 165 1,62-315-12,-1 5-8,0 0 1,0 0-1,0 0 0,1 0 1,0 8-1,0-12 2,0 1 0,0-1 0,1 0 0,-1 1 0,0-1 0,1 0 0,0 1 0,-1-1 0,1 0 0,0 0 0,-1 0 0,1 0 0,0 1 1,0-1-1,0 0 0,0 0 0,0 0 0,0-1 0,0 1 0,0 0 0,1 0 0,-1-1 0,0 1 0,2 0 0,17 8-56,0-2 1,1 0-1,0-2 0,0 0 1,0-1-1,0-1 1,1-1-1,27-1 0,417 8-1223,24 45 364,-192-19 768,-225-29 143,0-3 1,0-3-1,0-3 1,88-16-1,-129 14 14,0 0 0,1 3 1,0 0-1,-1 2 0,44 6 0,-59-3-1,-1-1 0,1-1-1,0-1 1,30-2-1,-37 0 3,0 0 0,-1 0 0,0-1 0,1-1 0,-1 1 0,0-1 0,0-1 0,-1 0 0,14-9 0,11-11 22,-1-1-1,34-37 0,-52 48-24,-1-1-1,-1 0 0,0 0 0,-1-2 1,-1 1-1,13-31 0,95-321 423,-49 135 10,18-50-84,-27-6-234,-36 104 102,0-355 0,-25 517-229,-1 1 0,-10-45-1,9 56-56,-1 0 0,0 0-1,-1 0 1,0 1 0,-1 0 0,0 0 0,-9-10-1,13 17-239,-1-1-1,1 1 1,0-1-1,0 0 1,0 1 0,0-1-1,1 0 1,0 0-1,-1-8 1,0-2-188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15571,'2'3'1609,"4"-1"-1161,4 2-168,7-3 648,5 2-392,3-3-96,5-1-280,1 1-232,0-4-496,1-2-184,-8-2 576,-7 2-160,-9 2-128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14779,'-6'4'1456,"8"-1"-799,2-3-225,7 0 656,5-3-184,5-3-232,3 1-96,7-3-400,3-1-320,2 0-600,-3-1 656,-13 8-152,-3 1-112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4 343 13683,'0'0'73,"0"0"1,0 0-1,-1 0 0,1 0 1,0 0-1,0 0 0,0 0 1,0 0-1,0 0 0,-1 0 0,1 0 1,0 0-1,0 0 0,0-1 1,0 1-1,0 0 0,0 0 1,-1 0-1,1 0 0,0 0 1,0 0-1,0 0 0,0 0 1,0-1-1,0 1 0,0 0 1,0 0-1,0 0 0,0 0 1,0 0-1,0 0 0,0-1 1,-1 1-1,1 0 0,0 0 1,0 0-1,0 0 0,0 0 1,0-1-1,0 1 0,1 0 1,2-10 1299,11-18-1054,-7 15 90,23-51-168,-3-1-1,19-73 1,-37 118-163,-9 20-76,0 0-1,1 0 1,-1 0 0,0 0-1,0 0 1,0 0 0,1 0 0,-1 0-1,0 1 1,0-1 0,0 0 0,1 0-1,-1 0 1,0 0 0,0 0 0,0 1-1,0-1 1,0 0 0,1 0-1,-1 0 1,0 0 0,0 1 0,0-1-1,0 0 1,0 0 0,0 1 0,0-1-1,0 0 1,0 0 0,0 0-1,0 1 1,0-1 0,0 0 0,0 0-1,0 1 1,0-1 0,0 0 0,0 0-1,0 0 1,0 1 0,0-1-1,0 46 96,0-35-88,-3 104 60,4 99-1516,0-211 1377,-2-3 58,1 0-1,0 1 1,0-1 0,0 1-1,0-1 1,0 1 0,0-1-1,0 1 1,0-1 0,0 1-1,0-1 1,0 1 0,0-1 0,0 0-1,1 1 1,-1-1 0,0 1-1,0-1 1,0 1 0,1-1-1,-1 0 1,0 1 0,0-1-1,1 0 1,-1 1 0,0-1-1,1 0 1,-1 1 0,1-1-1,-1 0 1,0 0 0,1 1-1,-1-1 1,1 0 0,-1 0-1,0 0 1,1 0 0,-1 1-1,2-1 1,6-3-349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13875,'2'-6'190,"1"0"-1,0 1 1,0-1-1,0 1 1,1 0 0,0 0-1,0 0 1,0 1 0,0-1-1,1 1 1,0 0-1,0 0 1,10-5 0,-13 7-152,0 1 0,1 0 0,-1-1 0,1 1 0,0 0 0,-1 0 0,1 0 0,0 1 0,-1-1 1,1 1-1,0 0 0,0-1 0,0 1 0,-1 0 0,1 1 0,0-1 0,0 0 0,0 1 0,-1 0 0,1-1 0,0 1 1,-1 0-1,1 0 0,-1 1 0,1-1 0,-1 0 0,1 1 0,-1 0 0,0-1 0,0 1 0,0 0 0,3 4 0,-3-2-23,1-1-1,-1 1 0,0 0 0,0 1 0,-1-1 1,0 0-1,1 0 0,-1 1 0,0-1 0,-1 0 1,1 1-1,-1-1 0,0 1 0,0-1 0,-1 1 1,1-1-1,-1 1 0,0-1 0,0 0 0,-3 7 1,-2 8 93,-2 0 0,0-1 0,-14 20 0,-5 3 153,21-34-168,0 1 1,0 1 0,1-1-1,0 1 1,1 0-1,-1 0 1,2 0 0,-6 18-1,9-26-81,0 1 1,0-1-1,0 0 0,0 0 0,0 1 1,0-1-1,0 0 0,0 0 0,1 0 0,-1 1 1,0-1-1,1 0 0,-1 0 0,1 0 1,-1 0-1,1 0 0,0 0 0,-1 0 1,1 0-1,0 0 0,0 0 0,1 1 0,0-1-6,0 1 0,0-1 0,0 0 0,0 0-1,0 0 1,0 0 0,1-1 0,-1 1-1,0-1 1,5 1 0,4 0-118,0-1 1,-1-1-1,21-2 1,4-5-199,-1-1-1,42-17 1,-24 5 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 14083,'-6'5'162,"0"0"1,1 0-1,0 1 1,0 0-1,0 0 0,1 0 1,0 1-1,0-1 0,0 1 1,1 0-1,0 0 0,1 0 1,-1 1-1,1-1 1,1 1-1,-1-1 0,1 16 1,0-13-92,1-1 0,0 1-1,1-1 1,0 1 0,0-1 0,1 1 0,1-1 0,-1 0 0,2 0 0,-1 0 0,1 0-1,0-1 1,1 1 0,6 7 0,-10-13-46,1-1 0,0 0 0,0 0 0,0 0 0,0 0 0,0 0 0,0 0 0,1 0 0,-1-1 0,1 1 1,-1-1-1,1 0 0,0 1 0,-1-1 0,1 0 0,0-1 0,0 1 0,0 0 0,-1-1 0,1 0 0,0 0 0,0 0 0,0 0 0,0 0 0,0 0 0,0-1 0,0 1 0,-1-1 0,1 0 0,0 0 0,0 0 0,4-3 0,-1 1 24,-1-1 0,1 0 0,-1 0 0,0 0-1,0-1 1,-1 1 0,1-1 0,-1 0 0,0-1 0,-1 1-1,1-1 1,-1 1 0,5-13 0,-4 5 24,0 0 1,-1-1-1,0 1 0,-1-1 1,-1 1-1,0-1 0,-1-14 1,0 21-47,-1 0 0,1 0 0,-1 0 0,-1 1 1,1-1-1,-1 0 0,0 1 0,-1-1 0,0 1 0,0-1 1,0 1-1,-1 0 0,0 1 0,0-1 0,-8-8 0,10 12-23,-1 0 0,1 0-1,-1 0 1,0 1 0,1-1 0,-1 1-1,0 0 1,0 0 0,0 0-1,0 0 1,0 1 0,0-1-1,0 1 1,0-1 0,0 1-1,0 0 1,-1 0 0,1 1-1,0-1 1,0 1 0,0-1 0,0 1-1,0 0 1,0 0 0,0 0-1,1 1 1,-1-1 0,0 1-1,1-1 1,-1 1 0,-2 3-1,-3 0-84,1 1 0,1 0-1,-1 1 1,1-1-1,0 1 1,0 1-1,1-1 1,0 1 0,-6 11-1,8-12 115,1 0-1,-1 0 1,1 1-1,0-1 0,-1 15 1,3-20-14,-1 0 0,1 0 0,0 0 0,0 0 0,0 0 1,1 0-1,-1 0 0,0 0 0,1 0 0,-1 0 0,1 0 0,0-1 0,0 1 0,0 0 1,0 0-1,0-1 0,0 1 0,0 0 0,0-1 0,1 1 0,-1-1 0,0 1 1,1-1-1,-1 0 0,1 0 0,3 2 0,19 3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1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13907,'2'-14'1434,"-2"14"-1416,0-1 0,0 1 0,0 0 0,0 0 0,0 0 0,0 0 1,0 0-1,0 0 0,0 0 0,0 0 0,0 0 0,0-1 0,0 1 0,0 0 1,0 0-1,0 0 0,0 0 0,-1 0 0,1 0 0,0 0 0,0 0 0,0 0 1,0 0-1,0 0 0,0-1 0,0 1 0,0 0 0,0 0 0,0 0 0,0 0 1,-1 0-1,1 0 0,0 0 0,0 0 0,0 0 0,0 0 0,0 0 0,0 0 1,0 0-1,0 0 0,0 0 0,-1 0 0,1 0 0,0 0 0,0 0 0,0 0 1,0 0-1,0 0 0,0 0 0,0 0 0,0 0 0,0 0 0,-1 0 0,1 1 1,-1 0 63,-1 0 1,1 1 0,0 0 0,-1-1 0,1 1 0,0 0 0,0-1-1,0 1 1,0 0 0,-1 3 0,-7 21 67,1 1-1,2 0 1,0 1-1,2 0 1,1 0-1,1 0 1,3 49-1,-1-72-118,1 1 0,0-1 0,0 1-1,0-1 1,0 0 0,1 0 0,0 0 0,0 0-1,1 0 1,5 9 0,-7-12-5,2 0 0,-1 1 0,0-1 0,0 0-1,1 0 1,-1 0 0,1-1 0,-1 1 0,1 0 0,0-1 0,0 0 0,0 0 0,0 0 0,0 0 0,0 0 0,0 0-1,0-1 1,0 1 0,0-1 0,4 0 0,1-1 19,0 0-1,0 0 1,-1-1-1,1 0 1,0-1-1,-1 1 1,0-2-1,1 1 1,-1-1-1,0 0 1,-1 0 0,1-1-1,-1 0 1,10-9-1,-7 6 9,-1-1 0,0 0 0,-1 0 0,0-1 0,0 1 0,-1-2 0,0 1 0,-1-1 0,6-15 0,-10 22-39,1 0 0,-1 0 0,-1 0 1,1 0-1,0 0 0,-1 0 0,0-1 1,0 1-1,0 0 0,-1 0 0,1 0 0,-1 0 1,0 0-1,0 0 0,0 0 0,-1 0 1,0 0-1,1 0 0,-5-6 0,2 6-10,0 0-1,1 0 0,-1 0 1,-1 0-1,1 1 0,0 0 1,-1 0-1,0 0 0,0 1 1,0-1-1,0 1 0,0 0 1,0 1-1,-11-3 0,8 2-81,-1 1-1,0 0 0,1 1 1,-1-1-1,0 2 0,0-1 1,0 1-1,1 0 0,-1 1 1,0 0-1,1 1 0,0-1 1,-1 2-1,1-1 0,1 1 1,-1 0-1,0 1 0,1 0 0,-9 7 1,-2 7-245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225 153 10986,'132'-126'4232,"-111"107"-3427,-20 18-766,0 1 0,0-1 0,0 0 0,0 1 1,0-1-1,0 0 0,0 1 0,0-1 0,0 1 0,0 0 0,0-1 0,0 1 0,0 0 0,0 0 0,0-1 0,0 1 0,1 0 0,-1 0 0,0 0 1,2 1-1,-2-1-11,-1 1 1,1 0-1,-1 0 1,1 0-1,0 0 1,-1-1-1,1 1 1,-1 0 0,0 0-1,1 0 1,-1 0-1,0 0 1,0 0-1,1 0 1,-1 0-1,0 0 1,0 0 0,0 0-1,0 0 1,0 0-1,0 0 1,-1 0-1,1 0 1,0 0-1,-1 1 1,-9 30 344,9-29-315,-10 26 211,-2-1 1,-1 0-1,-30 44 0,-65 71 359,5-7-301,86-109-276,1 1 0,1 1 1,-14 34-1,26-53-40,1-1 0,0 1 0,0 0 0,1 0 0,0 0 1,1 1-1,0-1 0,1 0 0,1 20 0,0-25-8,0-1 0,0 0 0,0 0 0,0 0 0,1 0 0,-1 0 0,1 0 0,0 0 0,0 0 0,1-1 0,-1 1 0,1-1 0,0 1 0,0-1 0,0 0 0,0 0 0,0-1 0,1 1 0,-1-1 0,1 1 0,0-1 0,-1 0 0,1 0 0,0-1 0,7 3 0,-1-2 1,0 0 1,1-1-1,-1 0 0,0 0 0,1-1 0,-1-1 1,1 1-1,-1-2 0,0 1 0,1-2 1,11-3-1,-8 1 9,1 0 0,-1-2 0,0 1 0,0-2 0,-1 0 1,24-18-1,-33 23 12,-1-1 0,1 1 0,-1-1 1,1 1-1,-1-1 0,0 0 0,-1 0 1,1 0-1,-1-1 0,0 1 0,3-9 1,-4 11-1,-1 0 0,0 0 0,1 0 1,-1 0-1,0 0 0,0 0 1,0 0-1,-1 0 0,1 0 0,-1 0 1,1 0-1,-1 0 0,1 0 1,-1 0-1,0 1 0,0-1 1,0 0-1,0 0 0,0 1 0,0-1 1,-1 1-1,1-1 0,0 1 1,-1-1-1,1 1 0,-1 0 0,0 0 1,1 0-1,-1 0 0,-3-2 1,-6-3 110,0 1 1,0 0-1,-1 1 1,-12-3 0,18 6-148,1-1 1,0 2 0,0-1-1,0 0 1,0 1 0,-1 0-1,1 0 1,0 1-1,0-1 1,-1 1 0,-8 3-1,10-3-1140,7-4 700,12-8 393,-9 7-149,17-13-177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13651,'1'6'1574,"6"-9"-983,12-12-165,-16 12-222,71-68 557,-3-4-1,76-104 1,-137 166-738,26-32 110,-2-2-1,40-73 0,-65 107 51,-9 13-179,1 0 0,-1 0 0,0 0 0,0 0 0,0-1 0,1 1 0,-1 0 0,0 0 0,0 0 0,1 0-1,-1 0 1,0 0 0,0 1 0,0-1 0,1 0 0,-1 0 0,0 0 0,0 0 0,0 0 0,1 0 0,-1 0 0,0 0 0,0 0 0,0 0 0,1 1 0,-1-1 0,0 0 0,0 0 0,0 0-1,0 0 1,0 1 0,1-1 0,-1 0 0,0 0 0,0 1 0,9 28 147,-6-13-149,73 215-443,-75-228 399,0-2 34,-1 0-1,0 0 1,0 0-1,1 0 1,-1 0 0,1 1-1,-1-1 1,1 0-1,-1 0 1,1 0-1,0-1 1,-1 1-1,1 0 1,0 0 0,0 0-1,0 0 1,-1-1-1,1 1 1,0 0-1,0-1 1,1 1-1,6 0-120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14411,'0'0'22,"0"0"0,0 0 0,0 0 0,1 0 0,-1-1 0,0 1 0,0 0 0,0 0 0,0 0 0,0 0 0,0 0 0,0 0 0,0 0 0,0 0 0,0 0 0,0-1 0,0 1 0,1 0 0,-1 0 0,0 0-1,0 0 1,0 0 0,0 0 0,0 0 0,0 0 0,0 0 0,1 0 0,-1 0 0,0 0 0,0 0 0,0 0 0,0 0 0,0 0 0,0 0 0,0 0 0,1 0 0,-1 0 0,0 0 0,0 0 0,0 0 0,0 0 0,0 0 0,0 0 0,0 0 0,1 0 0,-1 0 0,0 0 0,0 0 0,0 1 0,6 7 388,3 18-156,-7-21 0,7 20-20,2-1 0,1-1 1,1 0-1,1 0 0,1-1 1,1-1-1,0-1 0,2 0 1,0-1-1,26 20 0,-44-39-241,0 0 0,0 0-1,0 0 1,0 0-1,0 0 1,0 0-1,0 0 1,1 0 0,-1 0-1,0 0 1,0 0-1,0 0 1,0 0-1,0 0 1,0 0-1,0 0 1,0 1 0,0-1-1,0 0 1,1 0-1,-1 0 1,0 0-1,0 0 1,0 0 0,0 0-1,0 0 1,0 0-1,0 0 1,0 1-1,0-1 1,0 0 0,0 0-1,0 0 1,0 0-1,0 0 1,0 0-1,0 0 1,0 0 0,0 1-1,0-1 1,0 0-1,0 0 1,0 0-1,0 0 1,0 0 0,0 0-1,0 0 1,0 0-1,0 1 1,0-1-1,0 0 1,0 0 0,-1 0-1,1 0 1,0 0-1,0 0 1,0 0-1,0 0 1,0 0 0,0 0-1,0 0 1,0 0-1,-8 1-33,6-1 0,-15 0-114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14011,'4'-10'1488,"8"-4"-872,2-7-231,6-4 1023,6-6-624,5-5-280,0 1-56,2 2-192,-3 2-88,-2 7-160,-6 4-200,-8 7-344,-13 12 456,-2-11-64,-11 3-80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 10330,'0'0'61,"0"-1"-1,0 1 1,0 0 0,0-1-1,0 1 1,0 0 0,0 0-1,1-1 1,-1 1-1,0 0 1,0 0 0,0 0-1,1-1 1,-1 1-1,0 0 1,0 0 0,0 0-1,1-1 1,-1 1 0,0 0-1,0 0 1,1 0-1,-1 0 1,0 0 0,0 0-1,1 0 1,-1 0-1,0-1 1,1 1 0,-1 0-1,0 0 1,0 0 0,1 0-1,-1 0 1,0 1-1,1-1 1,-1 0 0,1 13 1310,-11 32-373,7-33-887,-83 512 2040,40 8-1440,-14 59 71,-4 66-128,61-127-484,7-164-141,-4-353-34,0-9-4,1 1 1,-1-1 0,0 1 0,0-1 0,-1 0 0,1 1 0,-1-1 0,0 0-1,0 0 1,-1 1 0,-2 5 0,4-10-1,0 0-1,-1 0 1,1 1-1,0-1 1,0 0 0,0 0-1,-1 0 1,1 0-1,0-1 1,0 1-1,0 0 1,0 0-1,-1 0 1,1 0 0,0 0-1,0 0 1,0 0-1,0 0 1,-1 0-1,1 0 1,0 0-1,0-1 1,0 1 0,0 0-1,0 0 1,-1 0-1,1 0 1,0 0-1,0-1 1,0 1-1,0 0 1,0 0 0,0 0-1,0 0 1,0-1-1,0 1 1,0 0-1,0 0 1,-1 0-1,1 0 1,0-1 0,0 1-1,0 0 1,1 0-1,-5-13-246,2-9 100,0-42 1,3 0-45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266 681 14283,'1'1'74,"-1"-1"-1,1 0 0,-1 0 1,1 1-1,-1-1 1,1 0-1,0 0 1,-1 0-1,1 0 1,-1 0-1,1 0 0,-1 0 1,1 0-1,-1 0 1,1 0-1,0 0 1,-1 0-1,1 0 1,-1-1-1,1 1 1,-1 0-1,1 0 0,-1 0 1,1-1-1,-1 1 1,1 0-1,-1-1 1,1 1-1,-1-1 1,0 1-1,1 0 1,-1-1-1,1 1 0,-1-1 1,1 0-1,18-24 745,-11 14-340,26-34 311,-19 24-624,2-1 1,0 2-1,23-21 1,-26 33-106,-13 8-59,-1 0 0,0 0 1,0 0-1,1 0 1,-1 1-1,0-1 0,0 0 1,1 0-1,-1 0 0,0 0 1,0 0-1,0 1 1,1-1-1,-1 0 0,0 0 1,0 0-1,0 1 0,0-1 1,1 0-1,-1 0 1,0 1-1,0-1 0,0 0 1,0 0-1,0 1 0,0-1 1,0 0-1,0 0 1,0 1-1,0-1 0,0 0 1,0 1-1,-5 30 54,3-23-46,-4 22 147,-17 89 539,24-129-553</inkml:trace>
  <inkml:trace contextRef="#ctx0" brushRef="#br0" timeOffset="1">3 37 14203,'-3'6'1408,"5"0"-1000,5-1-128,8-1 881,9 1-737,7-4-64,10-2-128,3-5-24,-1-3-192,-2-3-320,-6-3 272,-12 2-40,-17 5-48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15251,'-6'4'1120,"3"10"-895,-3-1-89,3 9 288,1 2-168,1 3-208,1 1-144,0 0-344,0-4-465,4-10 729,1-6-160,1-8-96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14923,'0'18'1240,"-8"6"-855,-7 4-145,-2 9 376,-1 8-112,-3 4-152,2 5-56,-2-4-168,0-1-16,3-6-136,2-7-120,2-12-224,2-8-176,2-14 432,1-4-96,3-13-64</inkml:trace>
  <inkml:trace contextRef="#ctx0" brushRef="#br0" timeOffset="1">11 162 12091,'7'6'1480,"3"3"-928,1 0-184,4 2 1553,3 2-1465,1 0-80,5 5-80,-1-3-40,1 0-248,0 0-208,-2-3 184,-1 1-56,-4-1-16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 14515,'2'-1'105,"-1"0"1,0 0-1,1 0 0,-1 0 0,1 0 1,-1 1-1,1-1 0,0 0 1,-1 1-1,1 0 0,-1-1 0,1 1 1,0 0-1,-1 0 0,1 0 1,0 0-1,-1 0 0,1 0 0,0 0 1,-1 0-1,1 1 0,0-1 0,-1 1 1,1-1-1,-1 1 0,1 0 1,-1-1-1,3 3 0,-2-2-68,0 0 0,-1 0 0,1 0-1,0 0 1,0 1 0,-1-1 0,1 1 0,-1-1-1,0 1 1,1 0 0,-1-1 0,0 1 0,0 0-1,0 0 1,0 0 0,0 0 0,0 0 0,-1 0-1,1 0 1,-1 0 0,1 0 0,-1 3 0,0-1-15,-1 0 0,0 0 0,0 0 0,0 0 1,-1 0-1,1 0 0,-1-1 0,0 1 0,0 0 1,0-1-1,-6 7 0,-34 35 145,26-31-72,2 0-7,7-8-14,1 0 0,-1 0 1,1 1-1,0 0 0,1 0 0,0 1 0,-9 15 0,14-22-65,0-1-1,-1 1 1,1 0-1,0-1 0,0 1 1,0-1-1,-1 1 1,1-1-1,0 1 1,0 0-1,0-1 0,0 1 1,0-1-1,0 1 1,0 0-1,0-1 1,0 1-1,1-1 1,-1 1-1,0-1 0,0 1 1,0-1-1,1 1 1,-1 0-1,0-1 1,1 1-1,-1-1 1,0 1-1,1-1 0,-1 0 1,1 1-1,0 0 2,1-1 0,-1 1 0,0-1 1,0 0-1,1 1 0,-1-1 0,0 0 0,1 0 0,-1 0 0,0 0 0,1 0 0,-1 0 0,2-1 0,4-1-29,1 1 0,-1-1-1,0-1 1,8-3 0,0-4-192,0 1 0,-1-2 0,0 0 0,0-1-1,-1 0 1,12-16 0,-1 0-86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13323,'-12'3'1312,"12"-2"-744,3-1-184,14-1 1137,7-5-817,11-3-208,7 0-96,4-2-216,2 1-176,-1 0 296,-2 2-264,-14 5-40,-7 3-40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15635,'3'0'1233,"9"4"-825,6 1-152,15-1 352,6-1-136,10 0-128,3-1-32,4-2-40,-2-5-176,-5 2-488,-6-1-248,-16-2 536,-6 5-104,-12 2-64</inkml:trace>
  <inkml:trace contextRef="#ctx0" brushRef="#br0" timeOffset="1">64 156 12795,'18'8'1440,"6"-2"-968,13-8-184,6-1 984,8-4-799,0-1-129,-2-1 1200,0 0-1264,-6 3 24,-6 2 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13 339 12563,'-9'-15'1118,"9"15"-1101,0 0-1,0 0 1,0-1 0,0 1-1,-1 0 1,1 0 0,0 0-1,0 0 1,0 1-1,0-1 1,0 0 0,0 0-1,-1 0 1,1 0 0,0 0-1,0 0 1,0 0 0,0 0-1,0 0 1,0 0-1,0 0 1,-1 0 0,1 0-1,0 0 1,0 0 0,0 1-1,0-1 1,0 0 0,0 0-1,0 0 1,0 0-1,0 0 1,0 0 0,0 0-1,0 1 1,0-1 0,0 0-1,0 0 1,0 0 0,0 0-1,0 0 1,0 0-1,0 1 1,0-1 0,0 0-1,0 0 1,0 0 0,0 0-1,0 0 1,0 0-1,0 0 1,0 1 0,0-1-1,0 0 1,0 0 0,0 0-1,7 39 1112,65 321 444,-51-236-1295,19 124 27,2 19-17,-36-244-157,-6-23-123,0 0 0,0-1 0,0 1 0,0 0 1,0 0-1,0 0 0,0-1 0,0 1 0,1 0 1,-1 0-1,0 0 0,0 0 0,0-1 0,0 1 1,1 0-1,-1 0 0,0 0 0,0 0 1,0 0-1,0-1 0,1 1 0,-1 0 0,0 0 1,0 0-1,0 0 0,1 0 0,-1 0 0,0 0 1,0 0-1,1 0 0,-1 0 0,0 0 0,0 0 1,0 0-1,1 0 0,-1 0 0,0 0 0,0 0 1,0 0-1,1 0 0,-1 1 0,0-1 0,0 0 1,0 0-1,1 0 0,-1 0 0,0 0 1,0 0-1,0 1 0,0-1 0,1 0 0,-1 0 1,0 0-1,0 0 0,0 1 0,0-1 0,0 0 1,0 0-1,0 1 0,6-20 163,4-56 114,-3 0-1,-4-120 0,-4 129-246,0-121 19,22-476-64,-20 646 2,-1 10 3,1 0 0,-1 0 0,1 1 0,1-1 0,-1 0 0,1 1 0,0-1 0,5-9 0,-5 15-52,0-1 1,0 2 0,0-1-1,0 0 1,0 0-1,0 1 1,0-1-1,0 1 1,0-1 0,0 1-1,0 0 1,0 0-1,1 0 1,2 0 0,12-1-266,-1-4 142,-2-3-71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10514,'-1'-1'39,"1"0"-1,0 0 1,0 0-1,0 1 1,1-1-1,-1 0 1,0 0-1,0 0 1,0 0-1,1 0 1,-1 0-1,0 0 1,1 0-1,-1 0 1,1 1-1,-1-1 0,1 0 1,-1 0-1,1 1 1,0-1-1,-1 0 1,1 1-1,0-1 1,0 0-1,0 1 1,-1-1-1,1 1 1,0-1-1,0 1 1,1-1-1,31-9 212,-26 9-84,55-12 530,104-8 0,67 11 57,-94 6-437,149-8 73,756-41 9,-5-64-342,-666 52 80,386-55 647,-300 89-130,-258 22-427,-94 5 43,-106 3-250,0 1-1,-1 0 1,1 1-1,0-1 1,0 0 0,0 0-1,-1 0 1,1 0-1,0 1 1,0-1-1,0 0 1,-1 1-1,1-1 1,0 0-1,-1 1 1,1-1-1,0 1 1,-1 0-1,1-1 1,-1 1-1,1-1 1,0 1-1,-1 0 1,0-1-1,1 1 1,-1 0-1,1-1 1,-1 1-1,0 0 1,1 0-1,-1 0 1,0-1-1,0 1 1,0 0 0,0 0-1,0 0 1,0-1-1,0 1 1,0 0-1,0 0 1,0 0-1,0 0 1,-2 8 120,1-1 1,-1 0-1,-5 14 1,0 1 108,0 14 73,2 0 0,0 44 0,4-63-309,2 0 1,0 1-1,1-1 1,1 0-1,1 0 1,9 26-1,-13-43-42,0 0 1,1 1 0,-1-1-1,1 0 1,-1 0-1,1 0 1,-1 0-1,1 0 1,0 0-1,0 0 1,-1 0-1,1 0 1,0 0-1,0 0 1,0 0-1,0 0 1,0-1-1,0 1 1,0 0-1,1-1 1,-1 1-1,0-1 1,0 1-1,0-1 1,1 0-1,-1 1 1,2-1-1,9 0-175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12059,'9'-11'448,"2"-1"0,0 1 0,0 1 0,1 0 0,25-16 0,-29 21-276,0 1 0,0 0 0,0 1 0,0 0 1,1 0-1,0 1 0,-1 0 0,1 1 0,0 0 1,0 0-1,14 1 0,-21 0-145,0 0 0,-1 0 0,1 0 0,0 0 0,0 0 0,-1 1 0,1-1 0,0 1 0,0-1 0,-1 1 0,1 0 0,-1-1 0,1 1 0,0 0 0,-1 0 0,0 0 0,1 0 0,-1 0 0,0 1 0,1-1 0,-1 0 0,2 3 0,-3-2 3,1 0-1,0 1 1,-1-1-1,1 0 1,-1 0-1,0 0 1,0 1-1,0-1 1,0 0-1,0 0 1,0 1-1,-1-1 1,1 0-1,-1 0 1,0 3-1,-4 6 57,1-1 0,-1 0 0,-1 0 0,0 0 1,-13 17-1,-26 24 181,12-14-43,-36 53-1,62-80-197,0 2-1,0-1 1,1 1 0,1 0-1,0 0 1,1 1 0,0-1-1,1 1 1,-3 24-1,6-34-19,-1 0 0,1 0 0,1 0 0,-1 1 0,0-1 0,1 0 0,-1 0 0,1 0 0,0 0 0,0 0 0,0 0 0,1 0 0,-1 0 0,3 4 0,-2-6-3,0 1 0,-1 0 0,1-1 0,0 1 0,0-1 0,0 1 1,0-1-1,0 0 0,0 0 0,0 0 0,0 0 0,0 0 0,1-1 0,-1 1 0,0 0 1,1-1-1,-1 0 0,0 0 0,1 0 0,2 0 0,5-1 11,0-1 1,0 0-1,0-1 0,0 0 1,-1 0-1,0-1 0,1-1 1,-1 1-1,-1-1 0,1-1 1,-1 0-1,0 0 0,0 0 1,0-1-1,-1-1 0,0 1 1,-1-1-1,8-11 0,-13 18 7,0-1 0,0 0 0,-1 1 0,1-1 0,0 0-1,-1 0 1,1 1 0,-1-1 0,1 0 0,-1 0 0,0 0 0,0 0-1,0 0 1,0 0 0,0 1 0,0-1 0,0 0 0,-1 0 0,1 0 0,-1 0-1,0-3 1,-1 4 8,1-1 0,-1 0 1,0 0-1,1 1 0,-1-1 0,0 1 0,0 0 0,0-1 0,0 1 0,0 0 0,0 0 0,0 0 1,0 0-1,0 1 0,-1-1 0,1 1 0,-5-1 0,-1 0-170,0 0 0,0 1 0,0 0 1,1 0-1,-1 1 0,0 0 0,0 1 0,0 0 0,1 0 0,-14 6 0,30-12-209,5-1-117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10762,'4'21'1356,"-3"-21"-1310,-1 1 0,0-1 0,0 1-1,0-1 1,1 1 0,-1-1 0,0 0 0,1 1 0,-1-1-1,0 0 1,1 1 0,-1-1 0,0 0 0,1 0-1,-1 1 1,1-1 0,-1 0 0,0 0 0,1 0 0,-1 1-1,1-1 1,-1 0 0,1 0 0,2-1 141,0 1 0,0-1 1,0 0-1,-1 0 0,1 0 0,-1-1 0,1 1 1,-1-1-1,1 1 0,-1-1 0,4-3 1,38-33 1306,77-85 1,-21 19-977,-100 104-517,1 0 0,-1 0 1,0 0-1,0 0 0,0 0 0,0-1 1,0 1-1,0 0 0,0 0 0,0 0 0,0 0 1,0 0-1,0 0 0,0 0 0,0 0 0,0 0 1,0-1-1,0 1 0,0 0 0,1 0 0,-1 0 1,0 0-1,0 0 0,0 0 0,0 0 0,0 0 1,0 0-1,0 0 0,0 0 0,0 0 1,1 0-1,-1 0 0,0 0 0,0 0 0,0 0 1,0 0-1,0 0 0,0 0 0,0 0 0,0 0 1,1 0-1,-1 0 0,0 0 0,0 0 0,0 0 1,0 0-1,0 0 0,0 0 0,0 0 1,0 0-1,0 1 0,1-1 0,-1 0 0,0 0 1,0 0-1,0 0 0,0 0 0,0 0 0,0 0 1,0 0-1,0 0 0,0 0 0,0 1 0,0-1 1,0 0-1,0 0 0,0 0 0,-2 13 46,-10 26 1,8-27-22,-7 22-51,-15 52 228,24-76-342,0 1 0,0-1 0,1 1 0,0 0 0,2 20 0,2-44-188,-2-6 115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12915,'0'-1'47,"0"0"-1,1 1 1,-1-1 0,0 0 0,0 0-1,0 0 1,1 0 0,-1 1 0,0-1 0,1 0-1,-1 0 1,1 1 0,-1-1 0,1 0-1,-1 1 1,1-1 0,-1 0 0,1 1-1,0-1 1,-1 1 0,1-1 0,0 1 0,0-1-1,-1 1 1,1 0 0,0-1 0,0 1-1,-1 0 1,1-1 0,0 1 0,0 0 0,1 0-1,36-7 407,-31 6-270,394-28 1733,-177 18-1666,-47-2-172,523-23 266,-401 39-98,240-8 194,501-78 575,-629 19-703,15-1-148,-154 31-131,-266 34-45,-2-1-12,1 0 0,-1 0 0,0 1 0,1 0 0,-1 0 0,0 0 0,1 0 0,-1 1 0,0-1 0,1 1 0,6 3 0,-11-4-38,0 0-1,0 0 1,0 0-1,0 0 1,1 0-1,-1 1 1,0-1 0,0 0-1,0 0 1,0 0-1,0 0 1,0 1-1,0-1 1,0 0-1,0 0 1,0 0 0,0 1-1,0-1 1,0 0-1,0 0 1,0 0-1,0 0 1,0 1-1,0-1 1,0 0 0,0 0-1,0 0 1,0 1-1,0-1 1,0 0-1,0 0 1,0 0-1,0 0 1,0 1-1,0-1 1,0 0 0,-1 0-1,1 0 1,0 0-1,0 0 1,0 1-1,0-1 1,0 0-1,-1 0 1,1 0 0,0 0-1,0 0 1,0 0-1,0 0 1,-1 0-1,1 0 21,-1 0-1,1 0 0,-1 0 1,1 0-1,0 0 1,-1 0-1,1 0 0,0 0 1,-1 0-1,1 0 1,0-1-1,-1 1 0,1 0 1,0 0-1,-1-1 1,1 1-1,0 0 0,-1 0 1,1-1-1,0 1 1,0 0-1,-1-1 0,1 1 1,0 0-1,0-1 0,0 1 1,-1 0-1,1-1 1,0 1-1,0 0 0,0-1 1,0 1-1,0-1 1,0 1-1,0 0 0,0-1 1,0 1-1,0-1 1,0 1-1,0 0 0,0-1 1,0-15-829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3 285 11042,'0'1'111,"-1"1"-1,1-1 0,-1 1 0,1 0 0,0-1 0,0 1 0,0-1 1,0 1-1,0-1 0,0 1 0,1 0 0,-1-1 0,0 1 1,1-1-1,0 3 0,0-3-48,0-1 0,0 1 0,0 0 0,0-1 1,0 1-1,0 0 0,0-1 0,0 1 0,1-1 0,-1 0 0,0 1 0,0-1 0,0 0 1,1 0-1,-1 0 0,0 0 0,0 0 0,0 0 0,1 0 0,-1 0 0,0 0 1,2-1-1,6 0 120,1-1 0,-1-1 0,1 0 0,-1 0-1,0-1 1,0 0 0,0 0 0,-1-1 0,11-7 0,6-7 123,36-34 1,-21 11-77,66-88 1,-92 112-231,-2 5-9,-12 12 9,0 1 1,1 0-1,-1 0 1,0 0-1,0 0 1,0 0-1,0 0 1,0 0 0,1 0-1,-1-1 1,0 1-1,0 0 1,0 0-1,0 0 1,1 0-1,-1 0 1,0 0-1,0 0 1,0 0-1,1 0 1,-1 0-1,0 0 1,0 0-1,0 0 1,0 0-1,1 0 1,-1 0-1,0 0 1,0 1-1,0-1 1,0 0-1,1 0 1,-1 0-1,0 0 1,0 0-1,0 0 1,0 0-1,0 0 1,1 1-1,-1 2-3,1-1-1,0 1 0,-1 0 0,0 0 0,0 0 0,1 0 0,-2 4 0,1-2 2,0 3-3,4 97-53,-3-91 47,1-1 0,0 0 0,2 1 0,-1-1 0,10 22 0,-12-32-16,1 0 0,-1-1 0,1 1 0,-1 0 0,1 0 0,0-1 0,0 1 0,0-1 0,1 0 0,-1 1 0,0-1 0,1 0 0,0 0 0,-1-1 0,1 1 0,0-1 0,3 2 0,-6-3 24,1 1 1,-1-1 0,1 0-1,-1 0 1,1 0-1,-1 0 1,0 0 0,1 0-1,-1 0 1,1 0 0,-1 0-1,1 0 1,-1 0-1,0 0 1,1-1 0,-1 1-1,1 0 1,-1 0-1,0 0 1,1-1 0,-1 1-1,1 0 1,-1-1-1,8-14-96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8 157 12963,'-2'-5'259,"1"-1"0,-1 1 0,1-1 0,0 0 0,0 0 0,1 0 0,0-9 0,1 12-180,-1 0-1,1 0 0,0-1 0,0 2 1,0-1-1,1 0 0,-1 0 0,1 0 1,-1 0-1,1 1 0,0-1 0,0 1 1,0-1-1,1 1 0,3-3 0,3-2 86,0 0 1,0 1-1,1 0 0,0 1 0,0 0 0,11-4 0,-16 7-117,-1 1 0,0-1 1,1 1-1,0 0 0,-1 0 0,1 0 1,0 1-1,-1 0 0,1 0 1,0 0-1,-1 0 0,1 1 1,0 0-1,-1 0 0,1 0 1,8 4-1,-11-4-24,-1 1 1,1-1-1,0 1 0,0 0 0,-1-1 1,1 1-1,-1 0 0,0 0 1,0 0-1,1 0 0,-1 0 1,-1 0-1,1 1 0,0-1 0,0 0 1,-1 0-1,1 1 0,-1-1 1,0 0-1,0 1 0,0-1 1,0 0-1,0 1 0,-1 2 0,0 4 44,0 0 0,-1-1 0,0 1 0,0-1 0,-5 12 0,-10 13 109,-2-1-1,-1 0 1,-1-2-1,-28 32 0,43-55-148,6-7-25,-1 1 0,1-1 0,-1 0-1,1 1 1,-1-1 0,1 1 0,-1-1 0,1 1-1,0-1 1,-1 1 0,1 0 0,0-1 0,0 1-1,-1-1 1,1 1 0,0 0 0,0-1-1,0 1 1,0-1 0,0 1 0,0 0 0,0-1-1,0 1 1,0 0 0,0-1 0,0 1 0,0 0-1,0-1 1,0 1 0,1-1 0,-1 1-1,1 0 1,0 0-1,0 0 0,0 0 1,1-1-1,-1 1 0,0-1 0,1 1 0,-1-1 0,1 1 0,-1-1 0,0 0 0,1 0 0,-1 0 0,3 0 1,11 0-83,0-2 0,15-3 0,-25 4-9,21-4-207,33-12 0,-51 14 250,18-4-130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12331,'9'9'1216,"0"-1"-840,11-1-64,6 2 488,12-2-136,7 1 8,13-7 9,10-1-89,17-3-112,2-4-56,3-5-112,2-1-72,-8 1-224,-7 0-192,-13 0-400,-13 0 504,-16 5-80,-9 1-80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10666,'3'-12'217,"0"-1"1,0 1-1,7-13 0,-9 21-206,1 1 1,0-1-1,0 1 1,0 0-1,0-1 1,0 1-1,1 0 0,0 0 1,-1 0-1,1 1 1,0-1-1,0 1 1,1-1-1,2-1 1,-5 4 19,0-1 1,0 1 0,0-1-1,0 1 1,0 0-1,0-1 1,0 1 0,0 0-1,0 0 1,0 0 0,0 0-1,0 0 1,0 0 0,0 0-1,1 0 1,-1 0 0,0 0-1,0 1 1,0-1 0,0 0-1,0 1 1,-1-1 0,1 1-1,2 0 1,-2 0 51,0 1 0,1-1 0,-1 1 0,0 0-1,1-1 1,-1 1 0,0 0 0,0 0 0,0-1 0,-1 1-1,2 4 1,0 3 294,0 1-1,0-1 1,-1 1 0,0 10-1,-2 0 226,-1 0 0,-1 0 0,0 0-1,-2 0 1,-9 28 0,6-24-164,1 1 1,-5 38 0,12-62-426,-1 1 0,1 0 1,0 0-1,0-1 1,0 1-1,0 0 0,0 0 1,1-1-1,-1 1 1,1 0-1,-1 0 0,1 1 1,0-3-11,-1 1 0,0-1 0,0 0 0,1 1 0,-1-1 0,0 0 0,1 0 0,-1 1 0,0-1 0,1 0 0,-1 0 0,0 0 0,1 0 0,-1 1 0,1-1 0,-1 0 0,0 0 0,1 0 0,-1 0 0,0 0 0,1 0 0,-1 0 0,1 0 0,-1 0 0,0 0 0,1 0 0,-1 0 0,1 0 0,-1-1 0,0 1 0,1 0 0,4-2 6,-1-1 0,0 0 1,0 0-1,0 0 1,0 0-1,6-7 1,100-120 94,-2 1-66,-105 126-34,0 0-1,1 0 1,-1 0-1,1 0 1,0 1-1,4-3 1,-8 5-3,0 0-1,1 0 1,-1-1 0,0 1 0,1 0-1,-1 0 1,0 0 0,1 0 0,-1 0-1,0 0 1,1 0 0,-1 0 0,1 0 0,-1 0-1,0 0 1,1 0 0,-1 0 0,0 0-1,1 0 1,-1 0 0,0 0 0,1 0-1,-1 1 1,0-1 0,1 0 0,-1 0 0,0 0-1,1 1 1,-1 0 1,1 0 0,-1 0 0,1 0 0,-1 0 0,0 0 0,0 0 0,0 0 0,0 0 0,1 0 0,-1 0 0,-1 0 0,1 0 0,0 0 0,0 0 0,-1 2 0,-4 20 43,-2 0 0,-1 0 1,-19 39-1,14-33-30,-14 41 0,26-54 393,1-16-391,1 0 1,-1 1-1,0-1 1,0 0 0,0 0-1,0 0 1,0 1-1,1-1 1,-1 0-1,0 0 1,0 0-1,0 1 1,1-1-1,-1 0 1,0 0-1,0 0 1,0 0-1,1 0 1,-1 0-1,0 0 1,0 0 0,1 0-1,-1 1 1,0-1-1,0 0 1,1 0-1,-1 0 1,0 0-1,0 0 1,1 0-1,-1-1 1,0 1-1,0 0 1,1 0-1,-1 0 1,0 0-1,0 0 1,0 0-1,1 0 1,-1 0 0,0-1-1,0 1 1,1 0-1,-1 0 1,0 0-1,0 0 1,0-1-1,0 1 1,0 0-1,1 0 1,-1 0-1,0-1 1,0 1-1,0 0 1,0-1-1,9-8 233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5 360 13971,'-4'17'1308,"3"-14"194,6-8-229,2-5-855,78-94 754,143-139 0,-211 227-1154,-10 15-4,-8 8-4,-6 10 6,7-16-15,-6 12 1,-11 23-4,1 1 0,2 1 0,-11 47-1,23-63-294,2-22 295,-1 0-1,1 0 1,0 0 0,0 0-1,0 0 1,0 1 0,0-1 0,0 0-1,0 0 1,0 0 0,0 0-1,1 0 1,-1 1 0,0-1-1,0 0 1,0 0 0,0 0-1,0 0 1,0 0 0,0 1-1,0-1 1,0 0 0,0 0 0,0 0-1,0 0 1,1 0 0,-1 0-1,0 0 1,0 0 0,0 1-1,0-1 1,0 0 0,0 0-1,1 0 1,-1 0 0,0 0-1,0 0 1,0 0 0,0 0-1,0 0 1,1 0 0,-1 0 0,0 0-1,0 0 1,0 0 0,0 0-1,1 0 1,-1 0 0,0 0-1,0 0 1,0 0 0,0 0-1,0 0 1,0 0 0,1-1-1,-1 1 1,0 0 0,0 0-1,8-6-53,6-13-86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 13875,'12'-9'1152,"-5"10"-656,-6 11-144,-11 12 625,-3 7-257,-4 9-160,2 3-72,1 6-104,2 2 0,3-6-200,4-2-40,7-8-144,2-3-136,5-10-424,2-6-144,-7-16 568,-2-4-136,-10-10-96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13467,'9'-1'1104,"11"1"-736,6 0-136,17 0 592,7-3-335,11-3-201,3-2-56,2-3 904,-2-3-928,-9 2 24,-8 0 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80 12555,'1'-4'152,"0"0"1,1-1 0,-1 1-1,1 0 1,0 0 0,0 0 0,1 0-1,-1 1 1,1-1 0,0 1-1,0-1 1,0 1 0,0 0-1,1 0 1,-1 0 0,1 1 0,0-1-1,0 1 1,-1 0 0,2 0-1,-1 0 1,0 1 0,0-1-1,0 1 1,1 0 0,4 0 0,-4 0-72,0 1 0,-1-1 0,1 1 0,0 1 1,0-1-1,0 1 0,0-1 0,0 1 0,-1 1 1,1-1-1,0 1 0,-1 0 0,0 0 1,1 0-1,-1 0 0,0 1 0,0 0 0,0 0 1,0 0-1,0 0 0,-1 1 0,0-1 0,6 8 1,-6-6-28,-1 0 0,1 1 1,-1-1-1,0 0 0,-1 1 0,1-1 1,-1 1-1,0-1 0,0 1 1,-1-1-1,0 1 0,0 0 0,0 0 1,-1-1-1,1 1 0,-1-1 1,-1 1-1,1-1 0,-3 7 0,-4 7 102,0 0 0,-1 0 0,-21 31 0,-42 50 327,-3 7-123,63-89-314,1 1 0,2 0-1,-15 40 1,22-53-41,1-1 1,-1 1 0,1 0-1,0 0 1,1 0-1,0 0 1,0 7 0,0-12-6,0 0 1,0 0 0,0 0-1,1 1 1,-1-1 0,0 0 0,1 0-1,-1 0 1,0 0 0,1 0-1,-1 0 1,1 0 0,0 0-1,-1 0 1,1 0 0,0-1 0,0 1-1,-1 0 1,1 0 0,0 0-1,0-1 1,0 1 0,0-1-1,0 1 1,0 0 0,0-1-1,0 0 1,0 1 0,0-1 0,0 0-1,0 1 1,1-1 0,-1 0-1,0 0 1,0 0 0,0 0-1,0 0 1,0 0 0,1 0 0,-1-1-1,0 1 1,2-1 0,4-1 3,1-1 0,-1 0 0,1 0 1,-1-1-1,0 0 0,-1 0 1,1-1-1,-1 0 0,8-7 1,2-3 8,0-1 0,13-19 0,-24 29-13,-1 0 1,0-1-1,0 1 0,0-1 0,2-8 0,-5 14-1,0 1-1,-1-1 1,0 0-1,1 0 0,-1 0 1,0 0-1,1 0 0,-1 0 1,0 0-1,0 0 1,0 0-1,0 0 0,0-1 1,0 1-1,0 0 1,0 0-1,-1 0 0,1 0 1,0 0-1,0 0 1,-1 0-1,1 0 0,-1 1 1,1-1-1,-1 0 0,1 0 1,-1 0-1,0 0 1,1 0-1,-1 1 0,0-1 1,0 0-1,1 1 1,-1-1-1,0 1 0,0-1 1,0 0-1,0 1 1,0 0-1,0-1 0,0 1 1,0 0-1,0-1 0,0 1 1,0 0-1,-1 0 1,-7-1-90,0 1 0,0 1 1,0-1-1,1 1 1,-1 1-1,0 0 0,0 0 1,1 1-1,0 0 1,-1 0-1,1 1 0,0 0 1,1 0-1,-13 9 1,27-15-396,10-5 178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12443,'0'0'27,"0"0"0,0 0 0,0 0 0,0 0 1,0 0-1,0 0 0,0 0 0,-1 0 0,1 0 1,0 0-1,0 0 0,0 0 0,0 0 0,0 0 0,0 0 1,0 0-1,0 0 0,-1 0 0,1 0 0,0 0 1,0 0-1,0 0 0,0 0 0,0 0 0,0 0 0,0 0 1,0 0-1,0 0 0,-1 0 0,1 0 0,0 0 1,0 0-1,0 0 0,0-1 0,0 1 0,0 0 0,0 0 1,0 0-1,0 0 0,0 0 0,0 0 0,0 0 1,0 0-1,0 0 0,0-1 0,0 1 0,0 0 1,0 0-1,0 0 0,0 0 0,0 0 0,0 0 0,0 0 1,0 0-1,0-1 0,0 1 0,0 0 0,0 0 1,7-7 769,11-4 237,-9 7-852,0 0 0,0 0 0,0 1 0,1 1 0,0 0 0,-1 0 0,1 0 0,0 2 0,-1-1 0,1 1 0,15 2 1,-23-2-171,-1 0 1,0 1 0,0-1 0,1 1 0,-1-1 0,0 1 0,0 0 0,0 0 0,1-1-1,-1 1 1,0 0 0,0 0 0,0 0 0,0 0 0,-1 0 0,1 0 0,0 0 0,0 0 0,-1 1-1,1-1 1,0 0 0,-1 0 0,1 1 0,-1-1 0,0 0 0,1 1 0,-1-1 0,0 0-1,0 1 1,0-1 0,0 0 0,0 1 0,0-1 0,0 0 0,-1 1 0,1-1 0,0 0 0,-1 1-1,1-1 1,-1 2 0,-2 5 45,-1 1 0,0-1 0,0 0-1,-8 12 1,-59 71 429,7-9-110,63-80-369,0-1-1,0 0 0,0 1 1,0-1-1,1 0 0,-1 1 1,0-1-1,1 1 0,-1-1 0,1 1 1,-1 0-1,1-1 0,0 1 1,-1-1-1,1 1 0,0 0 1,0-1-1,0 1 0,1 2 1,0-2-5,0-1 1,0 0 0,-1 0-1,1 0 1,1 0-1,-1 0 1,0 0 0,0 0-1,0 0 1,0 0 0,1-1-1,-1 1 1,0 0-1,1-1 1,-1 1 0,0-1-1,1 0 1,-1 1 0,1-1-1,-1 0 1,1 0-1,-1 0 1,2 0 0,6 1 25,1-1-1,-1 0 1,0-1 0,0 0 0,0-1 0,0 0 0,0 0 0,0-1 0,14-6 0,-4 0 194,-1-1 1,0 0-1,21-18 1,0-2-20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17 487 10130,'-2'2'502,"-11"15"908,13-17-1366,0 1 0,0-1 0,0 0 0,-1 0 0,1 1 1,0-1-1,0 0 0,0 1 0,0-1 0,0 0 0,0 0 0,0 1 1,0-1-1,0 0 0,0 1 0,0-1 0,0 0 0,0 1 0,0-1 1,0 0-1,0 1 0,0-1 0,0 0 0,1 0 0,-1 1 0,0-1 1,0 0-1,0 0 0,0 1 0,1-1 0,-1 0 0,0 0 0,0 1 1,0-1-1,1 0 0,-1 0 0,0 0 0,0 0 0,1 1 0,-1-1 1,0 0-1,1 0 0,-1 0 0,0 0 0,0 0 0,1 0 0,-1 0 1,0 0-1,1 0 0,-1 0 0,0 0 0,1 0 0,-1 0 0,0 0 1,1 0-1,4 0 166,0 0 0,0-1 0,0 0 0,0 0 0,0 0 0,0-1 1,-1 1-1,1-1 0,0 0 0,5-4 0,45-30 851,-30 16-892,-1-1 0,-1-1-1,-1-1 1,-1 0-1,-1-2 1,-2 0-1,0-2 1,-1 0-1,-2 0 1,-1-2-1,-1 0 1,-1 0-1,-2-1 1,-1 0 0,6-41-1,-15 65-23,-1 7-71,-3 10-13,4-4-59,1-1 0,0 0 0,0 0-1,1 0 1,0 0 0,0-1 0,0 1 0,0 0-1,6 7 1,34 50-46,-17-28-39,21 44-621,13 18-343,-42-79 704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14659,'0'-2'235,"-1"0"0,0 0-1,1-1 1,0 1 0,0 0 0,-1 0-1,1 0 1,0 0 0,1-1 0,-1 1-1,1-2 1,0 3-166,-1 0 0,1 0 0,0 1 1,0-1-1,0 0 0,0 1 0,0-1 0,0 1 0,0-1 0,0 1 0,0 0 0,0-1 1,0 1-1,0 0 0,0 0 0,0 0 0,0-1 0,0 1 0,0 0 0,0 1 0,0-1 1,0 0-1,2 1 0,72 1 467,-16 0-465,0 2 1,65 13 0,-116-15-73,1 0-1,0 1 1,-1 0 0,1 0 0,-1 1 0,0 0 0,0 0 0,-1 1 0,1 0 0,9 9 0,-12-9 0,0 1 1,0-1-1,-1 0 1,0 1-1,0 0 1,-1 0-1,0 0 0,0 1 1,0-1-1,-1 1 1,0 0-1,0-1 1,0 1-1,0 10 1,-1-1 6,-1 0 0,0 0 1,-1 0-1,-1 1 1,-1-1-1,0 0 1,-1-1-1,-1 1 0,0-1 1,-1 0-1,-1 0 1,0 0-1,-18 25 0,0-5 49,-2 0-1,-1-2 0,-2-1 1,-33 27-1,63-59-54,-92 76-30,83-69-13,0-1 0,-1 0-1,0 0 1,0-1 0,0-1 0,-1 0 0,1 0-1,-15 3 1,23-7 36,0 0-1,0 0 0,0 1 1,0-1-1,0 0 0,1 0 1,-1-1-1,0 1 0,0 0 1,-2-1-1,4 0 1,-1 1 0,0 0 0,1-1 0,-1 1 0,1-1 0,-1 1-1,1-1 1,-1 0 0,1 1 0,0-1 0,-1 1 0,1-1 0,0 0 0,-1 1 0,1-1-1,0 0 1,0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14019,'24'-12'585,"1"1"1,0 2-1,1 0 0,0 2 0,0 0 1,0 2-1,34-2 0,-48 6-399,-9 1-131,1-1 0,-1 1 0,1 0 0,-1 0 1,1 0-1,0 0 0,-1 1 0,1-1 0,-1 1 0,0 0 0,1 0 0,-1 0 0,0 0 0,4 3 1,-6-4-47,-1 1 1,1-1 0,-1 1 0,1-1 0,-1 1-1,1 0 1,-1-1 0,0 1 0,1-1 0,-1 1 0,0 0-1,1 0 1,-1-1 0,0 1 0,0 0 0,0-1-1,0 1 1,0 0 0,0 0 0,0-1 0,0 1 0,0 0-1,0 0 1,0-1 0,0 1 0,-1 0 0,1-1-1,0 1 1,0 0 0,-1-1 0,0 2 0,-16 23 127,14-22-111,-86 90 267,66-72-248,0 2 0,2 0 0,1 1 1,-34 53-1,52-74-44,0 0 0,0 1 1,1-1-1,0 1 0,-1-1 1,1 1-1,1-1 1,-1 1-1,0 0 0,1-1 1,0 1-1,0 0 0,0 6 1,1-8-1,-1 0 0,1-1 0,0 1 0,0 0 0,0 0 0,0 0 0,0-1 0,0 1 0,1 0 0,-1-1 1,0 1-1,1-1 0,-1 0 0,1 1 0,0-1 0,-1 0 0,1 0 0,0 0 0,0 0 0,0 0 0,0 0 0,-1-1 0,1 1 1,0-1-1,0 1 0,2-1 0,12 3-30,0-1 1,-1-1-1,1-1 1,0 0 0,-1-1-1,31-5 1,91-30 852,-114 29-596,0 0-90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11210,'21'-2'1346,"0"0"-1,0-2 1,40-11 0,-4 1-534,509-71 1927,-284 64-3860,-286 21 890,-2 1-69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13387,'-2'94'4694,"-7"45"-2385,8-136-2265,1 1 0,0-1 0,0 1 0,0-1 0,0 1 0,1-1 0,0 4 0,-1-6-40,1-1 1,-1 1-1,0-1 1,0 1-1,1 0 1,-1-1-1,1 1 0,-1-1 1,1 1-1,-1-1 1,1 0-1,-1 1 1,1-1-1,-1 1 1,1-1-1,-1 0 0,1 1 1,-1-1-1,1 0 1,0 0-1,-1 1 1,1-1-1,0 0 1,-1 0-1,1 0 0,0 0 1,-1 0-1,1 0 1,0 0-1,-1 0 1,1 0-1,0 0 1,-1 0-1,1 0 0,0-1 1,-1 1-1,1 0 1,-1 0-1,1-1 1,0 1-1,0-1 0,14-7 19,0-1-1,-1 0 0,0-1 1,-1-1-1,14-13 0,-8 7-9,13-12 2,-12 11-14,1 0 1,38-25-1,-58 42-2,1 1 0,-1-1 1,1 0-1,-1 0 0,1 0 0,0 1 0,-1-1 1,1 1-1,0 0 0,0-1 0,2 1 1,-3 0-1,-1 0 1,1 1 0,0-1 0,-1 0-1,1 1 1,-1-1 0,1 1 0,-1-1-1,1 1 1,-1-1 0,1 1 0,-1-1-1,0 1 1,1-1 0,-1 1-1,0-1 1,1 1 0,-1-1 0,0 1-1,0 0 1,0-1 0,1 1 0,-1 0-1,0-1 1,0 1 0,0 0 0,0-1-1,0 1 1,0 0 0,0-1 0,0 1-1,-1-1 1,1 1 0,0 0 0,0-1-1,-1 2 1,-3 20 25,-2-1-1,0 0 1,-1 0-1,-14 28 1,11-26 8,0 0 0,2 1 0,-5 25 0,14-43-636,5-10 395,6-11 47,-2-3-33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14531,'53'-12'3279,"-43"9"-2974,0 0 0,1 1-1,-1 0 1,0 1 0,1 0 0,-1 1 0,1-1 0,19 4 0,-29-3-284,1 1 0,0-1 0,0 1 0,-1-1 0,1 1 0,0 0 0,-1-1 0,1 1 0,0 0 0,-1 0 0,1 0 0,-1 0 0,0 1 0,1-1 0,-1 0 0,0 1 0,0-1 0,0 1 0,0-1 0,0 1 0,0-1 0,0 1 0,0 0 0,0-1 0,-1 1 0,1 0 0,-1 0 0,0-1 0,1 1 0,-1 0 0,0 0 0,0 0 0,0 0 0,0-1-1,0 1 1,-1 3 0,-2 6 47,1 0-1,-2 0 1,1-1-1,-10 19 1,9-20-26,-22 40 338,-57 84 0,26-46-49,46-67-214,12-20-114,-1 0 0,0 0 0,0-1 0,0 1 0,0 0-1,0 0 1,0 0 0,0 0 0,0 0 0,1 0 0,-1 0 0,0-1-1,0 1 1,0 0 0,0 0 0,0 0 0,1 0 0,-1 0 0,0 0-1,0 0 1,0 0 0,0 0 0,0 0 0,1 0 0,-1 0 0,0 0-1,0 0 1,0 0 0,0 0 0,1 0 0,-1 0 0,0 0 0,0 0-1,0 0 1,0 0 0,1 0 0,-1 0 0,0 0 0,0 0 0,0 0-1,0 1 1,0-1 0,0 0 0,1 0 0,-1 0 0,0 0 0,0 0-1,0 0 1,0 0 0,0 1 0,0-1 0,0 0 0,0 0 0,0 0-1,1 0 1,-1 1 0,0-1 0,0 0 0,0 0 0,0 0 0,0 0-1,0 0 1,0 1 0,0-1 0,0 0 0,0 0 0,0 0 0,0 0-1,-1 1 1,17-9 12,-14 7 2,144-66-978,-25 12-193,-81 34 755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14003,'-15'2'1652,"18"-2"-387,26-3 54,118 8 605,-97-2-2278,-1-1-1,61-7 0,-118 2-172,-4 5 175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11755,'-7'9'1176,"14"1"-512,4-5-168,13-4 968,5-1-543,9-6-201,5 0-24,3-1-88,-2-2-128,-2 1-504,-3-1-304,-11 2 312,-6 4-112,-8 3-64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12851,'2'34'684,"2"-1"0,1 0 1,11 36-1,-5-25-461,-9-33-190,59 247 408,21-6-189,-78-240-209,-2-7-2,-1 0-1,1 0 1,0 0-1,1 0 0,-1-1 1,1 1-1,0-1 0,0 0 1,0 1-1,0-1 1,6 4-1,-9-8-22,1 0 0,-1 1 0,1-1 0,-1 0 0,1 0 0,-1 0 0,1 1 0,-1-1 0,1 0 0,-1 0 0,1 0 0,-1 0 0,1 0 0,0 0 0,-1 0 0,1 0 1,-1 0-1,1 0 0,-1 0 0,1-1 0,-1 1 0,1 0 0,-1 0 0,1 0 0,-1-1 0,1 1 0,0-1 0,13-15 327,4-24 73,-17 38-384,10-33 166,0-1 1,-3 0 0,6-46 0,2-112-82,-15 168-109,3-83-24,-21-208 1,13 300 25,4 16-12,0 0 0,-1 0 0,1 0 1,0-1-1,-1 1 0,1 0 0,0 0 1,0 0-1,0-1 0,0 1 0,0 0 1,1-2-1,0 2-25,-1 1 1,1-1-1,-1 1 1,1-1-1,0 0 1,0 1-1,-1-1 0,1 1 1,0-1-1,0 1 1,0 0-1,0-1 1,-1 1-1,1 0 1,0 0-1,0-1 0,0 1 1,0 0-1,0 0 1,0 0-1,1 0 1,58-4-837,-34 4 595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13435,'2'-2'225,"-1"-1"0,1 1 0,-1 0 0,1 0 0,0-1 0,0 1 0,0 0 0,0 1 0,0-1 0,1 0 0,-1 0 1,0 1-1,1 0 0,0-1 0,-1 1 0,1 0 0,-1 0 0,1 0 0,0 1 0,0-1 0,5 0 0,9-1 150,1 0 0,22 1 0,-35 1-251,-4 0-104,1 0 0,-1 0 0,0 0 0,0 0 0,0 0 0,1 0 0,-1 1 0,0-1 0,0 0 0,0 1-1,0-1 1,0 0 0,1 1 0,1 1 0,-3-2-13,0 0 0,0 1 0,0-1-1,0 0 1,0 1 0,1-1-1,-1 0 1,0 1 0,0-1 0,0 1-1,0-1 1,0 0 0,0 1 0,0-1-1,0 0 1,0 1 0,0-1-1,0 1 1,-1-1 0,1 0 0,0 1-1,0-1 1,0 0 0,0 1 0,0-1-1,-1 0 1,1 1 0,0-1-1,-1 1 1,-4 4 42,1 0-1,-1 0 1,-12 7-1,7-3-19,-9 7 53,1 2 0,-17 21-1,30-33-60,0 0 0,0 1-1,1-1 1,0 1-1,0 0 1,1 0 0,0 1-1,0-1 1,1 0 0,-3 15-1,4-20-14,1 0-1,0-1 1,0 1-1,0 0 1,0-1-1,0 1 1,1 0-1,-1-1 1,0 1-1,1 0 1,-1-1-1,1 1 1,0 0 0,-1-1-1,1 1 1,0-1-1,0 0 1,0 1-1,0-1 1,0 0-1,3 3 1,-2-3-21,1 1-1,-1-1 1,1 1 0,0-1 0,0 0 0,-1 0-1,1 0 1,0-1 0,0 1 0,0-1-1,5 1 1,3-1-197,1 0 0,0-1 0,-1-1 0,1 0 0,15-4-1,44-21-355,-38 12 187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13739,'38'-10'1709,"1"1"-1,43-3 1,102-7-764,137 2-21,-40 4-782,-3-22-1096,-201 18-1699,-77 17 2592,0 0 49,0 0 0,0 0 0,0 0 0,0 0 0,0 0 0,0 0 0,0 0 0,0 0 0,0 1 0,0-1 0,0 0 0,0 0 0,0 0 0,0 0 0,0 0 0,0 0 0,0 0 0,0 0 0,0 0 0,0 0 0,0 0 0,0 0 0,0 1 0,0-1 0,0 0 0,0 0 0,0 0 0,1 0 0,-1 0 0,0 0 1,0 0-1,0 0 0,0 0 0,0 0 0,0 0 0,0 0 0,0 0 0,0 0 0,0 0 0,0 0 0,0 0 0,0 0 0,1 0 0,-1 0 0,0 0 0,0 0 0,0 0 0,0 0 0,0 0 0,0 0 0,0 0 0,0 0 0,0 0 0,0 0 0,0 0 0,1 0 0,-1 0 0,0 0 0,0 0 0,0 0 0,0 0 0,0 0 0,0 0 0,0 0 0,0 0 0,0 0 0,-4 4-462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14723,'8'-6'381,"1"1"0,-1-1 0,0 0 0,0-1 0,-1 0 0,9-10 0,3-3 110,241-250 1637,-219 227-2095,-11 12-29,-17 24-1,-12 15 2,-12 17 1,11-25-6,-42 79 28,12-26 25,-28 72 1,50-93 13,10-20-198,-1-12 108,-1 0 0,1 0-1,-1 0 1,1 0 0,-1 0-1,1 0 1,-1 0-1,1 0 1,-1 0 0,1 0-1,0 0 1,-1 0 0,1 0-1,-1 0 1,1 0-1,-1-1 1,0 1 0,1 0-1,-1 0 1,1-1-1,-1 1 1,1 0 0,-1-1-1,0 1 1,1 0 0,0-2-1,6-4-119,-1-1-1,0 0 1,0 0 0,0 0-1,-1-1 1,0 0 0,6-13-1,12-24-221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14459,'0'1'53,"0"0"1,-1 0-1,1 0 1,0-1-1,0 1 0,0 0 1,0 0-1,0 0 1,1-1-1,-1 1 0,0 0 1,0 0-1,0-1 1,1 1-1,-1 0 0,0 0 1,1-1-1,-1 1 1,1 0-1,0 0 0,0-1-17,0-1 0,1 1 0,-1-1-1,0 1 1,0-1 0,0 1-1,0-1 1,0 0 0,0 0-1,0 0 1,0 0 0,0 0 0,0 1-1,0-2 1,-1 1 0,2-2-1,82-98 1052,270-337 431,-260 320-1436,81-118-49,-171 230-33,9-13-1,-13 19 0,0 0 1,0 0-1,0 0 0,1 0 1,-1-1-1,0 1 1,0 0-1,0 0 1,1 0-1,-1 0 1,0 0-1,0 0 1,1-1-1,-1 1 1,0 0-1,0 0 1,0 0-1,1 0 1,-1 0-1,0 0 0,0 0 1,1 0-1,-1 0 1,0 0-1,0 0 1,1 0-1,-1 0 1,0 0-1,0 1 1,1-1-1,-1 0 1,0 0-1,0 0 1,0 0-1,1 0 1,-1 0-1,0 1 0,0-1 1,0 0-1,1 0 1,-1 0-1,0 0 1,0 1-1,0-1 1,0 0-1,0 0 1,1 1-1,-1-1 1,0 0-1,0 0 1,0 0-1,0 1 1,0-1-1,0 0 0,0 0 1,0 1-1,0-1 1,0 0-1,0 0 1,0 1-1,0-1 1,0 0-1,0 0 1,0 1-1,-1-1 1,24 103-62,-8-40-36,-3 0 1,-2 1-1,0 70 1,-10-112-34,0 7-72,6 54 0,0-61 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39 12147,'-30'113'5095,"30"-112"-5031,0 0-1,0 0 1,-1 0-1,1 0 0,0 0 1,0 0-1,0 0 0,0 0 1,0 0-1,0 0 1,0 1-1,0-1 0,1 0 1,-1 0-1,0 0 1,1 0-1,-1 0 0,1 1 1,0-1-34,0-1 0,-1 1 0,1-1 1,-1 1-1,1-1 0,0 0 0,-1 1 0,1-1 0,0 0 1,0 1-1,-1-1 0,1 0 0,0 0 0,0 0 0,-1 0 1,1 0-1,0 0 0,0 0 0,1 0 0,5-1 21,-1 0-1,1-1 0,-1 0 0,12-5 1,-8 3-25,-8 3-27,1 0 1,0 0-1,0 0 0,0 1 0,0-1 1,0 1-1,0-1 0,0 1 0,0 0 1,0 1-1,0-1 0,0 0 0,5 2 0,-7-1 0,1-1 0,-1 1 0,1 0 0,-1 0 0,1 0 0,-1 0 0,1 0 0,-1 0-1,0 1 1,0-1 0,0 0 0,0 1 0,0-1 0,0 1 0,0-1 0,0 1 0,0-1-1,-1 1 1,1 0 0,0-1 0,-1 1 0,0 0 0,1 3 0,0 3 26,0 0 0,0 1 1,-1-1-1,0 1 0,-1-1 1,0 1-1,0-1 0,-1 0 0,0 0 1,0 0-1,-1 0 0,0 0 1,-1 0-1,0-1 0,0 1 0,0-1 1,-1 0-1,-6 8 0,6-10 7,1-1 0,-1 1 0,-1-1 0,1 0 0,-1 0 0,1 0 0,-1-1 0,0 0 0,0 0 0,0 0 0,-1-1 0,1 0 0,-1 0 0,1-1 0,-1 0 0,0 0 0,1 0 0,-1-1 0,0 0 0,0 0 0,1-1 0,-1 0 0,-8-2 0,10 2-83,-1-1 1,0 0-1,1 0 0,-1 0 1,1-1-1,0 0 0,0 0 1,0 0-1,0 0 0,1-1 1,-1 0-1,1 0 0,0 0 1,0-1-1,-5-6 0,-11-24-225</inkml:trace>
  <inkml:trace contextRef="#ctx0" brushRef="#br0" timeOffset="1">186 19 14795,'18'5'1552,"-2"-2"-1119,2 0-193,2 0 568,-1-2-304,0 1-248,-1-5 1648,-1-2-1680,-1-8 48,-1-2 81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10298,'-30'140'3665,"27"-115"-3125,0 0 0,1 1 0,3 38 0,-1-59-488,1 0 0,0 1-1,0-1 1,0 0 0,1 0-1,-1 0 1,4 5-1,-5-9-32,1 0 0,0 1 0,0-1 0,-1 0 1,1 0-1,0 0 0,0 0 0,0 0 0,0 0 0,0 0 0,0 0 0,1 0 0,-1 0 0,0-1 0,0 1 0,1 0 0,-1-1 0,0 1 0,1-1 0,-1 0 0,0 1 0,1-1 0,-1 0 0,1 0 0,-1 0 0,1 0 0,-1 0 0,0 0 0,1 0 0,1-1 0,2 0 31,0-1-1,-1-1 1,1 1-1,-1 0 1,1-1 0,-1 0-1,0 0 1,0 0-1,0-1 1,-1 1-1,1-1 1,-1 0-1,0 0 1,0 0-1,0-1 1,4-8 0,1-3 154,0-1 0,-1 0 0,6-25 0,-8 23 11,-1-1-1,3-25 0,-7 36-131,1 0 0,-1 0 0,-1 0 0,0 0 0,0 0 0,0 0 0,-5-12 0,6 19-70,-1 1-1,1-1 1,-1 1-1,1 0 1,-1-1-1,0 1 0,0 0 1,1-1-1,-1 1 1,0 0-1,0 0 1,0 0-1,-1 0 1,1 0-1,0 0 0,0 0 1,0 0-1,-1 0 1,1 1-1,0-1 1,-1 0-1,1 1 1,-1-1-1,1 1 0,-1 0 1,1-1-1,-1 1 1,1 0-1,-1 0 1,1 0-1,-1 0 1,1 0-1,-1 0 0,1 0 1,-1 1-1,1-1 1,-1 0-1,1 1 1,-1 0-1,1-1 1,0 1-1,-1 0 1,1-1-1,0 1 0,0 0 1,-1 0-1,1 0 1,0 0-1,0 0 1,0 1-1,0-1 1,0 0-1,-1 2 0,-4 6-130,-1 0-1,1 1 1,-5 12-1,8-18 208,2 0 0,-1 0-1,0 0 1,1 1 0,0-1-1,0 0 1,0 1 0,0-1-1,1 1 1,0 7 0,0-12-88,0 1-1,0-1 1,0 0 0,0 0-1,0 0 1,0 0 0,0 0 0,0 1-1,0-1 1,0 0 0,0 0-1,0 0 1,0 0 0,0 0 0,0 0-1,1 1 1,-1-1 0,0 0-1,0 0 1,0 0 0,0 0 0,0 0-1,0 0 1,0 0 0,1 0-1,-1 1 1,0-1 0,0 0 0,0 0-1,0 0 1,0 0 0,1 0-1,-1 0 1,0 0 0,0 0 0,0 0-1,0 0 1,0 0 0,1 0-1,-1 0 1,0 0 0,0 0 0,10-5 51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13707,'-6'10'308,"-17"26"1114,-33 66 0,51-91-1256,1-1 0,0 1 1,0 0-1,1 0 0,1 0 0,0 0 0,0 0 1,1 1-1,1-1 0,0 1 0,2 18 0,-1-27-140,-1 0-1,1 0 1,0-1-1,0 1 1,0 0-1,0 0 1,0 0-1,1-1 1,-1 1-1,1-1 1,-1 1-1,1-1 1,0 0-1,0 1 1,0-1-1,1 0 1,-1 0-1,0-1 1,1 1-1,-1 0 1,1-1-1,0 0 1,-1 1-1,1-1 1,0 0-1,0 0 1,0-1-1,0 1 1,0-1-1,0 1 1,0-1-1,0 0 1,4 0-1,-1-1 17,1 1 0,0-1-1,-1-1 1,1 1 0,-1-1-1,0 0 1,0-1 0,1 1-1,-1-1 1,-1 0 0,1-1 0,0 1-1,-1-1 1,6-6 0,-4 3 43,0-1 0,0 0 0,-1-1 0,0 1 0,-1-1-1,0 0 1,0-1 0,-1 1 0,0-1 0,-1 0 0,0 0 0,-1 0 0,0 0 0,0 0 0,-1-1 0,0 1 0,-1 0 0,-1-1 0,1 1 0,-5-20 0,5 27-72,-1 0 0,0 0 0,0 0-1,0 1 1,0-1 0,0 0 0,-1 0 0,1 1 0,-1-1-1,1 1 1,-1-1 0,0 1 0,0 0 0,0 0 0,-1 0-1,1 0 1,0 0 0,-1 0 0,0 0 0,1 1 0,-1 0-1,0-1 1,1 1 0,-1 0 0,0 0 0,0 0 0,0 1-1,0-1 1,0 1 0,-3-1 0,-7 2-183,1 0 1,0 1-1,0 0 1,0 1-1,-23 8 1,22-6 8,-7 1-120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13379,'5'-2'1562,"-4"8"-569,-7 19 48,3-14-555,-4 26-219,2-1 0,1 1 0,1 0 0,2 0 0,2 0 0,2 0 0,10 58 1,-11-89-361,-1-1 0,1 1 1,0-1-1,0 1 1,1-1-1,3 6 0,-6-11 79,0 0-1,0 0 0,0-1 0,0 1 0,0 0 1,0 0-1,0 0 0,0-1 0,0 1 0,0 0 1,0 0-1,0 0 0,1-1 0,-1 1 0,0 0 1,0 0-1,0 0 0,0 0 0,0-1 0,0 1 1,1 0-1,-1 0 0,0 0 0,0 0 0,0 0 1,1 0-1,-1 0 0,0 0 0,0-1 0,0 1 1,0 0-1,1 0 0,-1 0 0,0 0 1,0 0-1,0 0 0,1 0 0,-1 0 0,0 0 1,0 0-1,1 0 0,-1 0 0,0 0 0,0 0 1,0 1-1,0-1 0,1 0 0,-1 0 0,0 0 1,0 0-1,0 0 0,1 0 0,-1 0 0,0 1 1,0-1-1,0 0 0,0 0 0,0 0 0,0 0 1,1 1-1,-1-1 0,0 0 0,0 0 0,-1-16-222,-6-6-86,-6-5-91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12443,'0'-3'1192,"5"1"-696,4-1-160,8 2 680,5-1-232,9-2-175,8 1-129,7-3-120,2 0-40,-2 1-216,-2 1-208,-3 1-424,-6 1 480,-3 2-112,-9 0-48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14387,'6'-3'693,"0"1"0,0-1 0,1 1 0,-1 1 0,1-1 0,6 0 0,-9 2-581,0 0 0,-1 0 0,1 0 0,0 0 0,-1 0 0,1 1 0,0-1 0,-1 1 0,1 0 0,-1 0 0,1 1 0,4 1 0,-7-2-109,0 0 0,0 0 1,0 0-1,-1-1 0,1 1 1,0 0-1,0 0 1,-1 0-1,1 0 0,-1 0 1,1 0-1,-1 0 0,1 1 1,-1-1-1,0 0 0,1 0 1,-1 0-1,0 0 0,0 0 1,0 1-1,0-1 0,0 0 1,0 0-1,0 0 0,-1 0 1,1 1-1,0-1 0,-1 0 1,1 0-1,0 0 0,-1 0 1,1 0-1,-1 0 1,0 0-1,1 0 0,-2 1 1,-3 6-1,0 0 1,-1-1 0,-8 9 0,14-16-3,-59 58 49,35-36-6,-37 45-1,59-66-39,1 1-1,-1 0 1,1-1 0,0 1-1,0 0 1,0 0-1,0 0 1,0 0 0,0 0-1,1 1 1,-1-1 0,0 0-1,1 0 1,0 0-1,-1 4 1,2-4-2,-1-1 0,1 0 0,-1 0 0,1-1-1,0 1 1,-1 0 0,1 0 0,0 0 0,0 0 0,0 0 0,-1-1 0,1 1-1,0 0 1,0-1 0,0 1 0,0-1 0,0 1 0,0-1 0,0 1 0,0-1-1,1 0 1,-1 0 0,0 1 0,0-1 0,0 0 0,0 0 0,0 0 0,0 0-1,1 0 1,0-1 0,25 0-252,-1-2 0,0-1 0,-1-1 0,1-1 0,-1-1 0,0-2 0,37-17 0,-47 18-121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13811,'2'2'155,"0"0"0,1-1 0,-1 1 0,1-1 0,-1 0 0,1 1 0,-1-1 0,1-1 0,-1 1 0,1 0 0,0 0 0,4-1 0,37 2 575,-32-2-334,134-7 1644,166-28 0,-111 9-1751,107-5-1066,-299 29-367,-9 1 631,-13 1-98,4 2 67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7 244 13115,'0'0'56,"-1"0"1,1 1-1,-1-1 1,1 0 0,0 0-1,-1 1 1,1-1-1,0 0 1,0 0-1,-1 1 1,1-1-1,0 0 1,0 1 0,-1-1-1,1 0 1,0 1-1,0-1 1,0 1-1,-1-1 1,1 0-1,0 1 1,0-1-1,0 1 1,0-1 0,0 0-1,0 1 1,0-1-1,0 1 1,0-1-1,0 0 1,0 1-1,13-1 1146,22-12 345,11-16-777,-1-1-1,-1-3 1,59-54-1,-40 31-657,-44 43-100,-19 12-12,0 0 0,1 0 0,-1 0 0,0 0 1,0 0-1,0 0 0,0 0 0,0 0 0,1 0 0,-1 0 0,0 0 0,0 0 1,0 1-1,0-1 0,0 0 0,0 0 0,1 0 0,-1 0 0,0 0 1,0 0-1,0 1 0,0-1 0,0 0 0,0 0 0,0 0 0,0 0 0,0 0 1,0 1-1,0-1 0,0 0 0,0 0 0,0 0 0,0 0 0,0 0 1,0 1-1,0-1 0,0 0 0,0 0 0,0 0 0,0 0 0,0 1 0,0-1 1,0 0-1,0 0 0,0 0 0,0 0 0,0 0 0,0 1 0,0-1 1,-1 0-1,1 0 0,0 0 0,0 0 0,0 0 0,-20 37 10,13-25-4,-6 10-5,0 0-1,0 1 0,2 1 0,-16 45 0,26-66-22,0-1 1,1 0-1,0 1 0,-1-1 0,1 1 1,0-1-1,0 1 0,0-1 0,1 5 1,-1-6-23,1 0 0,-1 0 0,0 0 1,1-1-1,-1 1 0,1 0 0,-1 0 1,1-1-1,-1 1 0,1 0 0,-1 0 1,1-1-1,0 1 0,-1-1 0,1 1 1,0-1-1,0 1 0,-1-1 1,2 1-1,1 0-36,0-1 0,0 1 0,-1-1 0,1 0 0,0 0 0,0 0 0,0 0 0,-1 0 0,1-1 1,0 0-1,0 1 0,-1-1 0,1 0 0,0 0 0,4-3 0,15-7-364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14395,'5'-7'477,"1"-1"0,0 0-1,1 1 1,8-7 0,-14 12-348,1 1 0,0-1-1,0 1 1,0-1 0,0 1 0,0-1 0,0 1 0,0 0 0,1 0 0,-1 0 0,0 0 0,1 1 0,-1-1 0,0 1-1,1-1 1,-1 1 0,1 0 0,-1 0 0,1 0 0,-1 0 0,5 1 0,-6 0-88,1 0 1,-1 0-1,1 0 1,-1 0-1,0 1 1,1-1-1,-1 0 1,0 1-1,0-1 1,0 1-1,0-1 1,0 1 0,0-1-1,0 1 1,-1 0-1,1-1 1,-1 1-1,1 0 1,-1 0-1,1-1 1,-1 1-1,0 0 1,0 0-1,0 0 1,0-1-1,0 1 1,-1 0-1,0 2 1,0 5-14,0 1-1,-1-1 1,-1 0 0,-3 10 0,-19 31 38,20-42-47,0 1 0,0 0 0,1 0-1,0 1 1,1-1 0,0 1 0,-2 12 0,5-21-27,0 0 0,-1 0 0,1 0 0,0 0 0,0 0 0,1-1 0,-1 1 1,0 0-1,0 0 0,0 0 0,1 0 0,-1 0 0,0-1 0,1 1 0,-1 0 0,1 0 0,-1-1 0,1 1 0,-1 0 0,1-1 0,-1 1 0,1 0 0,0-1 0,-1 1 0,1-1 0,0 1 0,-1-1 0,1 1 0,0-1 0,0 1 0,0-1 0,0 0 0,-1 0 1,1 1-1,0-1 0,0 0 0,0 0 0,0 0 0,0 0 0,-1 0 0,1 0 0,0 0 0,0 0 0,0 0 0,1-1 0,4 1 22,0-1 0,0-1 0,0 1 0,0-1 0,6-3-1,4-2-14,-1 0 0,15-11-1,2-4-82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12275,'-6'0'349,"-1"1"0,1-1 0,0 1 0,-1 1 0,1-1 0,0 1 0,0 0 0,0 0 0,0 1 0,0 0 0,1 0 0,-1 1 0,1-1 0,0 1 0,0 0 1,0 0-1,0 1 0,-7 8 0,8-7-213,-1-1 1,1 1 0,0 0-1,1 0 1,-1 1 0,1-1-1,-3 12 1,4-14-119,1 0 0,1 0 0,-1 0 0,0 0 0,1 0 0,0 1 0,0-1 0,0 0 0,1 0 0,-1 0 0,1 0 0,0 0 0,2 6 0,-2-8-10,0 0-1,0 0 1,0 0-1,1 0 1,-1 0-1,0 0 0,1 0 1,-1-1-1,1 1 1,-1 0-1,1-1 1,0 0-1,0 1 1,0-1-1,0 0 1,0 0-1,4 2 0,-3-2 14,1 0-1,0 0 0,0-1 0,0 1 1,0-1-1,-1 0 0,1 0 0,0 0 0,7-2 1,-1 0 42,0-1 0,-1 0 1,1 0-1,-1-1 0,1-1 1,-1 1-1,10-8 0,-12 7 21,0 0-1,-1-1 0,1 0 1,-1 0-1,0-1 0,8-12 1,-12 17-52,0-1 1,0 0 0,-1 0 0,1 0-1,-1 0 1,0 0 0,0 0 0,0 0 0,0 0-1,-1 0 1,1-1 0,-1 1 0,0 0-1,0 0 1,0-1 0,0 1 0,-1 0-1,1 0 1,-1-1 0,0 1 0,-1-4-1,1 6-18,1-1 0,-1 0 0,0 1 0,0-1 1,0 1-1,0 0 0,0-1 0,-1 1 0,1 0 0,0 0 0,0-1 0,-1 1 0,1 0 0,-1 0 0,1 1 0,-1-1 0,0 0 0,1 0 0,-4 0 0,2 0-2,0 1 0,-1 0 1,1-1-1,0 1 1,-1 0-1,1 1 0,0-1 1,-1 1-1,-5 1 1,0 1-90,1 0 1,-1 1-1,1 0 1,0 0 0,0 1-1,-13 10 1,15-10-85,1 0 1,0 1-1,1 0 1,-8 11-1,12-16 171,-1 0-1,0 0 0,1 0 0,-1 0 0,1 0 1,-1 1-1,1-1 0,0 0 0,-1 0 0,1 0 1,0 1-1,0-1 0,0 0 0,0 0 1,0 3-1,1-3-8,-1 0 0,1-1 1,-1 1-1,1 0 0,-1-1 0,1 1 1,0-1-1,-1 1 0,1-1 1,0 1-1,0-1 0,-1 1 1,1-1-1,0 0 0,0 1 0,-1-1 1,1 0-1,0 0 0,0 0 1,0 0-1,0 1 0,-1-1 0,1 0 1,0 0-1,0 0 0,0-1 1,1 1-1,30-5-166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13347,'0'-3'95,"0"-1"-1,0 1 1,0 0 0,1-1 0,-1 1-1,1-1 1,0 1 0,0 0 0,0-1-1,0 1 1,1 0 0,-1 0 0,1 0 0,0 0-1,0 0 1,0 1 0,0-1 0,1 0-1,-1 1 1,0 0 0,1-1 0,3-1-1,3-3 80,1 0 0,0 1 0,0 0 0,0 0 0,14-5 0,-17 9-94,0 0-1,0 0 1,0 0-1,0 1 1,0-1-1,11 1 1,-16 1-73,-1 0 1,1 0-1,0 0 1,-1 0-1,1 0 1,-1 1-1,1-1 1,0 1-1,-1-1 1,1 1-1,-1-1 1,1 1-1,-1 0 1,0 0-1,1-1 1,-1 1-1,0 0 1,1 0-1,-1 1 1,0-1-1,0 0 1,0 0-1,0 0 1,0 1-1,0-1 1,0 1-1,0-1 1,-1 1-1,1-1 1,-1 1-1,1-1 1,-1 1-1,1-1 1,-1 4-1,1 3 8,-1 0 0,-1 0 0,1 1-1,-1-1 1,-1 0 0,-4 15 0,-21 52 56,14-40-7,-1 3 14,-45 136 289,50-142-242,2-1 1,1 1-1,-3 53 1,9-79-97,-1 1-1,2-1 1,-1 1 0,1-1 0,0 1 0,0-1 0,1 1 0,3 8 0,-4-13-15,0 0 0,0 0 0,1 1 0,-1-1 0,1-1 0,-1 1 0,1 0-1,0 0 1,0-1 0,0 1 0,0-1 0,0 1 0,0-1 0,0 0 0,0 0 0,0 0 0,1 0 0,-1 0 0,0 0 0,1-1 0,-1 1 0,1-1 0,-1 1 0,5-1 0,3-1 44,-1 0-1,1 0 1,-1-1-1,0 0 1,1-1-1,-1 0 1,0 0-1,-1-1 1,1 0-1,0-1 1,-1 0-1,0 0 1,0-1-1,-1 0 1,13-13-1,-14 13 12,-1 1 0,0-2-1,0 1 1,-1 0 0,0-1-1,0 0 1,0 0-1,5-15 1,-8 17-23,0 1 0,0-1 0,0 0-1,-1 0 1,1 1 0,-1-1 0,0 0 0,0 0-1,-1 0 1,0 1 0,0-1 0,0 0 0,0 0 0,-1 1-1,-2-6 1,2 6-15,0 0-1,0 1 1,-1-1 0,0 1-1,1 0 1,-1-1 0,0 1-1,0 1 1,-1-1-1,1 0 1,-1 1 0,1 0-1,-1 0 1,-4-2-1,2 1 13,-1 1 0,1 0 0,-1 0-1,0 0 1,0 1 0,1 0-1,-1 1 1,-11 0 0,11 0-81,0 1 1,0-1 0,1 2-1,-1-1 1,1 1 0,-1 0-1,1 0 1,-11 6 0,13-6-77,1 1 1,-1-1-1,1 1 1,0-1-1,0 1 1,0 0-1,0 0 1,0 0-1,1 0 1,-1 1-1,1-1 1,0 1-1,0-1 1,-2 7-1,3-10 91,1 1 0,0 0 0,-1 0 0,1 0-1,0 0 1,0-1 0,-1 1 0,1 0 0,0 0-1,0 0 1,0 0 0,0 0 0,0 0 0,0-1-1,0 1 1,1 0 0,-1 0 0,0 0 0,0 0 0,1 0-1,-1-1 1,0 1 0,1 0 0,-1 0 0,1-1-1,-1 1 1,1 0 0,-1 0 0,1-1 0,0 1-1,-1-1 1,1 1 0,0-1 0,-1 1 0,3 0-1,17-5-541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2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13819,'-51'31'3256,"41"-26"-2825,0 1 1,1-1-1,-1 1 1,2 1-1,-1 0 1,1 0 0,-12 13-1,16-14-330,0 0 1,0 0-1,0 0 0,1 1 0,0-1 1,0 1-1,0 0 0,1 0 0,0 0 1,1 0-1,-1 0 0,0 12 0,2-16-94,1 0-1,-1 0 1,0-1 0,1 1-1,-1 0 1,1-1-1,0 1 1,-1 0-1,2-1 1,-1 1-1,0-1 1,0 1 0,1-1-1,-1 0 1,1 1-1,0-1 1,0 0-1,0 0 1,0 0-1,0 0 1,0-1 0,0 1-1,0-1 1,1 1-1,-1-1 1,1 0-1,-1 0 1,1 0-1,0 0 1,-1 0 0,1 0-1,0-1 1,0 1-1,-1-1 1,4 0-1,3 0 7,-1 0-1,0 0 0,1-1 1,-1 0-1,0-1 1,0 0-1,0 0 0,0-1 1,0 0-1,0 0 0,-1-1 1,1 0-1,-1 0 0,10-8 1,-13 10 13,-1-1 0,1 0 0,0 0 0,-1-1 0,0 1 0,1-1 0,-2 1 0,1-1 0,0 0 0,-1 0 0,1 0 0,-1 0 0,0-1 0,-1 1 0,1-1 0,-1 1 0,0-1 0,0 1 0,0-1 0,-1 0 0,1 0 0,-1 1 0,0-1 0,-1 0 1,1 1-1,-3-9 0,2 9-12,0 0 0,-1 1 0,0-1 0,0 1 0,0 0 0,0-1 0,0 1 1,-1 0-1,1 0 0,-1 0 0,0 1 0,0-1 0,0 1 0,0-1 0,0 1 0,0 0 1,-1 0-1,1 1 0,-1-1 0,0 1 0,1-1 0,-1 1 0,-5 0 0,3-1-106,0 2 0,0-1 0,0 1-1,0 0 1,0 0 0,0 0-1,0 1 1,0 0 0,0 0-1,0 1 1,0 0 0,0 0 0,1 0-1,-7 4 1,2 2-175,6-1-103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3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18 348 12827,'-15'17'2637,"12"-16"-964,11-10-721,34-39-364,-2-3-1,-2-1 1,-3-2 0,40-80-1,-65 117-444,-10 26-18,-14 31 10,-76 227 78,90-266-213,-1 3-3,0 0-1,0 1 0,0-1 1,1 1-1,-1 6 0,1-11-4,0 0 0,0 1-1,0-1 1,0 0 0,0 0 0,0 1-1,0-1 1,0 0 0,0 1 0,0-1-1,0 0 1,0 0 0,0 1 0,1-1-1,-1 0 1,0 1 0,0-1 0,0 0-1,0 0 1,1 0 0,-1 1 0,0-1-1,0 0 1,0 0 0,1 0 0,-1 1-1,0-1 1,0 0 0,1 0 0,-1 0-1,1 0-33,0 0 0,0-1 0,0 1 0,0 0 0,-1-1 0,1 1 0,0-1 0,0 1 0,-1-1 0,1 1 0,0-1 0,-1 0 0,1 1 0,0-1-1,0-1 1,8-9-183,0 0 0,0-1 0,9-18 0,-8 11-123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3:4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15379,'-10'20'756,"2"0"1,0 1-1,1 0 0,1 1 0,-5 42 0,10-63-746,1 0 0,0 0 0,0 0 0,0 0 0,0 0 0,0 0 0,0 0 0,0 0-1,0 0 1,0 0 0,0 0 0,1 0 0,-1 0 0,0-1 0,1 1 0,-1 0 0,1 0 0,-1 0 0,1 0-1,-1-1 1,1 1 0,-1 0 0,1 0 0,0-1 0,1 2 0,-1-2-1,1 1 0,0-1 0,-1 0 1,1 0-1,0 0 0,0 0 0,-1 0 0,1 0 1,0 0-1,3-2 0,-3 2-4,0-1 0,1 1-1,-1-1 1,0 1 0,1 0 0,-1 0 0,1 0 0,-1 0-1,0 1 1,1-1 0,-1 0 0,3 2 0,-3-1-2,-1 0 1,1 0 0,-1 1 0,1-1 0,-1 1 0,0-1-1,0 1 1,0-1 0,1 1 0,-1 0 0,-1 0-1,1-1 1,0 1 0,0 0 0,-1 0 0,1 0-1,-1 0 1,0 0 0,1 0 0,-1 0 0,0 3-1,-3 46 108,3-46-97,-1 1 36,0 0 1,0-1 0,0 1 0,-1 0-1,0-1 1,0 1 0,-1-1 0,1 0-1,-1 1 1,0-1 0,-4 4 0,5-7-8,0 1 0,0-2 0,0 1 0,0 0 0,0 0 0,0-1 0,0 1 1,-1-1-1,1 1 0,0-1 0,-1 0 0,0 0 0,1 0 0,-1-1 0,1 1 0,-1 0 0,0-1 1,0 0-1,1 0 0,-1 0 0,0 0 0,1 0 0,-1 0 0,0-1 0,-4 0 0,5 0-100,0 0-1,0 0 0,1 0 0,-1 0 0,1 0 0,-1 0 1,1 0-1,-1 0 0,1-1 0,0 1 0,-1-1 0,1 1 0,0-1 1,0 1-1,0-1 0,0 0 0,1 1 0,-1-1 0,0 0 1,1 0-1,-1 1 0,1-1 0,-1 0 0,1 0 0,0 0 0,0 0 1,0-2-1,0-7-333,0 1 1,1-1-1,3-14 0,4-10-206,2-3-127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3:4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13363,'4'-5'1488,"-2"5"-808,-2 2-224,1 4 833,4-3-273,3-3-304,4-3-104,6-8-384,4-2-320,4-5 1761,-1-3-1513,-3 3 56,-4 0 32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3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12 237 13731,'-11'14'2408,"22"-20"-811,22-19-681,-12 3-782,-1 0-1,0-2 1,-2 0 0,-1 0 0,-2-2-1,25-51 1,-50 103 70,-8 31 1,16-49-261,0 0 1,0 0 0,1 0 0,0-1 0,1 1-1,-1 0 1,2 0 0,-1 0 0,1 0 0,2 9-1,-2-15-53,0-1-1,0 1 0,0 0 0,0-1 0,0 1 0,0-1 0,0 0 0,0 1 0,1-1 0,-1 0 0,0 0 1,1 1-1,-1-1 0,1 0 0,-1-1 0,1 1 0,0 0 0,0 0 0,2 0 0,1 1 80,8 4-487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3:4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13379,'4'0'251,"-1"1"0,1 0 0,0 0 0,0 0 0,-1 0 0,1 0 0,0 1 0,-1-1 0,1 1 0,-1 0 0,0 0 0,0 1 0,0-1 0,0 1 0,0-1 0,0 1 0,0 0 0,-1 0 0,0 0 0,3 5 0,-2-5-139,-1 1 0,0 0 0,0 0 0,0 0 0,0 1 0,-1-1 0,1 0 0,-1 1-1,0-1 1,-1 0 0,1 1 0,-1-1 0,0 1 0,0-1 0,0 1 0,0-1 0,-2 7-1,-5 5 16,0-1-1,-1-1 0,0 1 0,-1-1 0,-1-1 0,0 0 0,-14 14 0,-11 15 198,35-42-319,-1 0-1,1 0 1,0 0 0,0 1 0,0-1 0,-1 0 0,1 0 0,0 1-1,0-1 1,0 0 0,0 0 0,0 1 0,-1-1 0,1 0 0,0 0-1,0 1 1,0-1 0,0 0 0,0 0 0,0 1 0,0-1 0,0 0-1,0 1 1,0-1 0,0 0 0,0 0 0,0 1 0,0-1 0,0 0-1,0 1 1,0-1 0,0 0 0,1 0 0,-1 1 0,0-1 0,0 0-1,0 0 1,0 1 0,1-1 0,13 2 88,20-7-192,-13 1-163,1-1 0,-2-2 0,1 0 0,26-14 0,-13-1-9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12483,'14'1'250,"-1"-1"0,1-1 0,0 0 1,-1-1-1,1 0 0,-1-1 0,0-1 1,14-5-1,19-4 116,8 4-236,0 2 1,0 2-1,61 3 0,0 0-123,-22-3 23,1-4 1,144-34 0,-198 34-37,1 1 1,0 2 0,56-1-1,-29 2 11,87-17 0,29-2 1,-143 23 0,0 3 0,57 8-1,40 2 34,-75-13-5,89-13 0,63-22 32,-210 35-65,98-14 16,107 0-1,10-1 59,-134 6 35,0 5 1,103 5-1,-138 2-101,-1-2 0,1-2 0,-1-2 0,83-19 0,-95 17 21,1 1 0,51 0 0,25-2 27,-48-3-45,-36 4 5,1 2 0,0 0 1,1 3-1,51 3 1,-70 1-9,0 1 0,0 0 0,-1 1 0,1 1 0,16 9 0,-13-6-8,1-1 0,21 6 0,-36-12 6,0-1-1,0 0 1,0 0 0,-1 1 0,1 0-1,0 0 1,-1-1 0,1 1-1,-1 1 1,0-1 0,1 0 0,-1 0-1,0 1 1,-1 0 0,1-1 0,0 1-1,-1 0 1,1 0 0,-1 0 0,0 0-1,0 0 1,0 0 0,0 0-1,-1 0 1,1 0 0,-1 4 0,1 6 1,-1 1 0,0 0 0,-1-1 0,-4 26 1,-16 47 27,13-62-24,2 0 0,1 1 0,1-1 0,-1 27 0,5-51-12,0 1 1,0-1 0,0 1 0,0-1 0,0 1 0,0-1-1,0 1 1,0 0 0,0-1 0,0 1 0,0-1 0,1 1-1,-1-1 1,0 0 0,0 1 0,0-1 0,1 1 0,-1-1-1,0 1 1,1-1 0,0 1 0,6-4-90,-5 2 51,-1-1 0,0 1 0,0 0 0,0-1 0,0 0 0,0 1 0,0-1-1,0 1 1,0-1 0,0-3 0,-1-1-32,0-2-35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23 218 12643,'-3'-5'218,"0"-1"0,0 1 0,0-1 1,1 1-1,0-1 0,1 0 0,-1 0 0,1 0 1,0 0-1,0 0 0,1-1 0,0 1 1,0 0-1,0 0 0,1 0 0,1-6 0,0 3-86,0 0-1,1 1 0,0-1 0,1 1 1,-1 0-1,1 0 0,1 0 0,0 1 0,0-1 1,9-8-1,-14 15-114,1 0 0,0 0 0,0 0 0,0 0 0,0 0-1,0 0 1,0 0 0,0 0 0,1 0 0,-1 1 0,0-1 0,0 1 0,1-1 0,-1 1 0,0-1 0,1 1 0,-1 0 0,0-1 0,3 1 0,-3 1-8,0-1 0,0 0 0,0 1 0,0-1 0,0 1 0,0 0 0,-1-1 0,1 1-1,0 0 1,0-1 0,-1 1 0,1 0 0,0 0 0,-1 0 0,1-1 0,-1 1 0,1 0 0,-1 0 0,1 0 0,-1 0 0,0 0 0,1 0 0,-1 0 0,0 0 0,0 2 0,4 43 164,-4-39-143,0 0 0,1-1 0,-1 1 1,1 0-1,0 0 0,1-1 1,0 1-1,5 11 0,-6-16-16,0-1 0,-1 0-1,1 0 1,0 0-1,0 0 1,1 0 0,-1 0-1,0 0 1,0-1 0,0 1-1,1 0 1,-1-1-1,0 1 1,1-1 0,-1 1-1,0-1 1,1 0-1,-1 1 1,0-1 0,1 0-1,-1 0 1,1 0 0,-1 0-1,1 0 1,-1 0-1,0 0 1,1-1 0,-1 1-1,1-1 1,2 0 0,4-2 61,0-1 1,0 1 0,13-9 0,-17 9-43,11-7-47,0-1-1,-1 0 1,-1-2-1,0 1 1,18-24-1,-15 23-663,-16 13 664,1 0 1,-1-1-1,0 1 0,1 0 1,-1 0-1,1-1 1,-1 1-1,0 0 0,1 0 1,-1 0-1,1-1 1,-1 1-1,1 0 0,-1 0 1,0 0-1,1 0 1,-1 0-1,1 0 0,-1 0 1,1 0-1,-1 0 0,1 0 1,-1 0-1,1 0 1,-1 0-1,1 0 0,-1 1 1,0-1-1,1 0 1,-1 0-1,1 0 0,-1 1 1,0-1-1,1 1 1,1 6-322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13667,'0'-5'129,"0"0"0,1 1-1,-1-1 1,1 0 0,0 1 0,0-1 0,0 1 0,0-1 0,1 1-1,0 0 1,0 0 0,0-1 0,0 1 0,1 0 0,0 1-1,0-1 1,3-3 0,-2 3-59,0 0 0,0 0 0,0 0 0,0 1 0,1-1 0,-1 1 0,1 1 0,0-1 0,0 0 0,0 1 0,0 0 0,0 1 0,1-1 0,5-1 0,-9 3-54,-1 0 0,1 0 0,-1 0 0,1 0 1,-1 0-1,1 0 0,-1 1 0,1-1 0,-1 0 1,1 1-1,-1-1 0,1 1 0,-1-1 0,0 1 1,1 0-1,-1 0 0,0-1 0,1 1 0,-1 0 1,1 1-1,0 0 2,-1 1 0,1-1 0,-1 0 0,0 0 0,1 1 0,-1-1 0,0 1 0,-1-1 0,1 1 0,1 4 0,-1 7 19,0 0 0,-1-1 1,-2 25-1,0-23-19,2-7-15,-1-1 6,0 0-1,1 0 1,0 0-1,1 0 1,1 11-1,-2-17-7,1 0 0,-1-1 0,0 1 0,0 0 0,1-1 0,-1 1 1,0 0-1,1-1 0,-1 1 0,1-1 0,-1 1 0,0-1 0,1 1 0,0 0 0,-1-1 0,1 0 0,-1 1 0,1-1 0,-1 1 0,1-1 0,0 0 0,-1 1 0,1-1 1,1 0-1,-1 0-1,1 0 1,0 0-1,0 0 1,-1-1 0,1 1-1,0 0 1,-1-1 0,1 0-1,-1 1 1,1-1 0,0 0-1,-1 0 1,1 0 0,-1 0-1,2-1 1,18-15 13,0 0-1,-1-1 1,26-33 0,46-70-1083,-92 121 1030,11-17-376,-11 17 397,1 0 0,-1-1 0,0 1 0,0 0 0,1 0 0,-1-1-1,0 1 1,0-1 0,1 1 0,-1 0 0,0-1 0,0 1 0,0 0 0,0-1 0,1 1 0,-1-1 0,0 1 0,0-1 0,0 1-1,0 0 1,0-1 0,0 1 0,0-1 0,0 1 0,0-1 0,-1 1 0,1 0 0,0-1 0,0 1 0,0-1 0,0 1 0,0 0 0,-1-1-1,1 0 1,-8 3-406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71 13499,'-2'0'84,"1"-1"-1,-1 0 1,0 1 0,1-1 0,-1 1 0,0 0-1,0 0 1,1-1 0,-1 1 0,0 0 0,0 0-1,1 1 1,-1-1 0,0 0 0,0 0 0,1 1-1,-1-1 1,0 1 0,1 0 0,-3 0 0,-32 22 363,28-18-166,-14 11 129,0 2-1,1 0 0,-23 24 0,34-30-286,0 0 0,1 0 0,0 1 1,1 0-1,0 0 0,1 1 0,-6 19 0,12-31-106,0 1 0,0-1 0,0 0 0,1 1 0,-1-1 0,1 0-1,0 1 1,-1-1 0,1 1 0,0-1 0,1 0 0,-1 1 0,0-1-1,1 0 1,-1 1 0,1-1 0,0 0 0,0 1 0,0-1 0,2 4 0,-1-5-7,-1 1 0,1 0 1,0-1-1,0 1 1,1-1-1,-1 1 1,0-1-1,0 0 0,1 0 1,-1 0-1,0 0 1,1 0-1,-1-1 1,1 1-1,-1-1 0,1 0 1,0 0-1,-1 0 1,5 0-1,5-1 13,-1-1 0,0 0 0,1 0 0,-1-1 1,0-1-1,0 0 0,0 0 0,-1-1 0,0-1 0,0 0 0,0 0 0,0-1 0,13-12 0,-12 9 13,-1 0 0,0 0 0,-1-1-1,0 0 1,-1 0 0,0-1-1,-1 0 1,0-1 0,-1 0 0,9-23-1,-13 27-7,0-1-1,-1 1 1,0-1 0,0 1-1,-1-1 1,0 1-1,-1-1 1,0 1 0,0-1-1,-4-10 1,5 18-26,-1-1 1,0 0-1,0 1 0,0-1 1,0 0-1,0 1 1,0 0-1,-1-1 1,1 1-1,-1 0 1,0 0-1,0-1 0,0 1 1,0 1-1,0-1 1,0 0-1,0 0 1,0 1-1,-1-1 1,1 1-1,-1 0 0,1 0 1,-1 0-1,1 0 1,-1 0-1,0 1 1,1-1-1,-1 1 1,0-1-1,0 1 0,1 0 1,-1 0-1,0 0 1,0 1-1,1-1 1,-1 1-1,0-1 1,-4 3-1,3-2-121,-1 1-1,0 1 1,1-1-1,0 1 1,-1-1 0,1 1-1,0 0 1,1 1-1,-1-1 1,0 1-1,1 0 1,0-1 0,0 2-1,0-1 1,0 0-1,-3 9 1,2-6-81,1 1 0,0 0 0,1 0 0,0 0 0,0 0 0,0 0 0,1 0 0,0 1 0,1 11 0,4 16-590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6 314 14651,'-6'8'990,"11"-12"-231,13-13 47,13-24-248,-2-2-1,-2-1 0,35-76 1,-46 88-438,-5 13-68,-11 19-51,0 0-1,1 0 1,-1 0 0,0 0-1,0 0 1,0 0 0,0 0-1,0 0 1,0-1-1,0 1 1,0 0 0,0 0-1,0 0 1,1 0 0,-1 0-1,0 0 1,0 0 0,0 0-1,0 0 1,0 0 0,0 0-1,0 0 1,0 0-1,1 0 1,-1 0 0,0 0-1,0 0 1,0 0 0,0 0-1,0 0 1,0 0 0,0 0-1,0 0 1,1 0-1,-1 0 1,0 0 0,0 0-1,0 0 1,0 0 0,0 1-1,0-1 1,0 0 0,0 0-1,0 0 1,0 0-1,1 0 1,-1 0 0,0 0-1,0 0 1,0 0 0,0 0-1,0 1 1,0-1 0,0 0-1,0 0 1,0 0 0,0 0-1,0 0 1,0 0-1,0 0 1,0 0 0,0 1-1,0-1 1,0 0 0,0 0-1,0 0 1,0 0 0,-3 38 45,-6 28-218,3 0-1,3 88 1,9-109 86,6-17-29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13971,'-6'30'1480,"-3"7"-1032,1 8-200,2 2 553,4 4-217,2-3-120,3-7-408,3-4-240,4-14 2016,4-13-1736,4-22 128,-2-13 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118 153 15659,'-3'6'283,"1"0"0,-1 0-1,1 0 1,0 1 0,-2 9-1,-1 3 79,-2 3-104,2-9-195,1 1-1,0-1 0,1 1 1,0 0-1,2 0 0,-1 0 1,1 21-1,2-33-68,-1-1 1,0 1-1,1-1 0,0 1 0,-1-1 1,1 1-1,0-1 0,-1 1 1,1-1-1,0 0 0,0 1 1,0-1-1,0 0 0,1 0 0,-1 1 1,0-1-1,0 0 0,1 0 1,-1-1-1,0 1 0,1 0 1,-1 0-1,1-1 0,-1 1 0,1-1 1,0 1-1,1 0 0,6 0-68,0 0 0,0 0 0,-1-1 0,10 0 0,0-1-38,-6 2 6,1-1 1,0 2 0,0 0-1,0 0 1,-1 1-1,18 7 1,-27-10 113,-1 1 0,0 0 1,0 0-1,1 0 0,-1 1 0,0-1 0,0 0 0,0 1 1,0 0-1,0-1 0,-1 1 0,1 0 0,0 0 0,-1 0 1,1 0-1,-1 0 0,0 0 0,0 0 0,0 1 0,0-1 1,0 0-1,0 1 0,-1-1 0,1 1 0,-1-1 0,1 1 1,-1-1-1,0 1 0,0-1 0,0 1 0,0-1 1,-1 0-1,1 1 0,-1-1 0,1 1 0,-1-1 0,0 0 1,0 1-1,0-1 0,-2 4 0,-3 3 160,1 0-1,-1 0 1,0-1 0,-1 0 0,0 0-1,0 0 1,-1-1 0,-11 8-1,7-6 144,0-1 0,0 0 0,0-1 0,-1-1 0,-22 9-1,31-14-358,0 1 0,-1-1 0,1 0 0,-1-1 0,1 1 0,-1-1 0,1 1-1,-1-2 1,1 1 0,-1 0 0,1-1 0,-1 0 0,1 0 0,-1 0 0,1 0-1,0-1 1,0 0 0,0 0 0,0 0 0,0 0 0,0-1 0,0 1-1,1-1 1,-1 0 0,1 0 0,0 0 0,0-1 0,0 1 0,0-1 0,0 0-1,1 1 1,0-1 0,0 0 0,0-1 0,0 1 0,1 0 0,-1 0 0,1-1-1,0 1 1,1-1 0,-1 1 0,0-7 0,3-18-555</inkml:trace>
  <inkml:trace contextRef="#ctx0" brushRef="#br0" timeOffset="1">105 150 15195,'-4'0'1257,"5"-1"-777,8-4-160,7-4 392,7 1-120,8-9-184,5 1-240,7-4-576,3 0 472,-6-1-128,-4 3-120,-11 3-96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1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12779,'10'0'498,"1"0"1,0 1-1,0 0 1,0 1-1,20 5 1,-28-5-387,1-1 1,-1 1-1,1-1 0,-1 1 1,0 0-1,0 0 0,0 0 1,0 1-1,0-1 0,0 1 1,-1-1-1,1 1 0,-1 0 1,0 0-1,0 0 0,0 1 1,0-1-1,0 0 0,-1 1 1,0-1-1,2 5 0,-1 3 2,-1 0-1,0 0 0,0 0 0,-1 0 1,-1 1-1,1-1 0,-2 0 1,0 0-1,0 0 0,-1 0 1,0-1-1,-1 1 0,0-1 0,-1 0 1,-9 15-1,-2 2 90,-1-1-1,-2-1 1,-1-1 0,-29 30-1,22-29 17,0-1 0,-2-1 0,-43 26 0,61-40-178,18-8-215,27-10-309,-29 8 430,28-10-343,42-10-397,-66 19 649,0 1 0,0-1 0,1 1 0,-1 1 0,16 1 0,-24-1 139,1 0-1,-1 0 0,1 1 1,0-1-1,-1 1 0,1-1 1,-1 1-1,1 0 0,-1 0 0,0-1 1,1 1-1,-1 0 0,0 0 1,0 0-1,1 1 0,-1-1 0,0 0 1,0 0-1,0 1 0,0-1 1,-1 0-1,1 1 0,0-1 1,0 1-1,-1-1 0,1 1 0,-1-1 1,0 1-1,1 0 0,-1 1 1,1 6 98,0 1 1,-1-1 0,-1 0 0,-1 13 0,0 6 199,2-26-255,0 0-1,0 0 1,0 1 0,0-1-1,1 0 1,-1 0 0,1 0-1,-1 0 1,1 0 0,0 0-1,0 0 1,0 0 0,0 0-1,0 0 1,0-1 0,1 1 0,-1 0-1,3 2 1,-2-3-9,0 0 1,0 0-1,1 0 0,-1 0 1,0 0-1,0 0 0,1-1 1,-1 1-1,0-1 0,1 0 1,-1 0-1,0 0 0,1 0 1,-1 0-1,1 0 0,-1-1 1,4 0-1,8-3 8,-1-1 0,1 0 0,-1-1 0,-1 0 0,1-1 0,-1 0 0,0-1 0,-1 0 0,0-1 0,0 0 0,-1-1 0,0-1 0,-1 1 0,0-1 0,14-23 0,-22 32-68,0 0 0,0-1 0,0 1 0,0 0 0,0-1 0,-1 1 0,1-1 0,-1 1-1,0 0 1,0-1 0,0 1 0,0-1 0,0 1 0,0-1 0,0 1 0,-1-1 0,-1-3 0,2 5 7,-1 0-1,0 0 1,0 0 0,1 0 0,-1 0 0,0 0 0,0 0 0,0 0 0,0 1 0,0-1 0,0 0 0,0 1-1,0-1 1,0 1 0,0-1 0,-1 1 0,1 0 0,0-1 0,0 1 0,0 0 0,-1 0 0,1 0 0,0-1-1,0 2 1,0-1 0,-1 0 0,1 0 0,0 0 0,0 0 0,0 1 0,-1-1 0,1 0 0,0 1 0,0 0-1,-2 0 1,-13 7-276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12275,'4'4'176,"0"0"0,1 0 0,-1-1 0,1 1 0,-1-1 0,1 0 0,0 0 1,0 0-1,1-1 0,-1 0 0,1 0 0,-1 0 0,12 2 0,8 0-94,47 3-1,-58-7 155,102 2 837,-69-2-258,1 1 0,62 10 0,-67-1-455,44 17 0,-56-16-292,1-2 1,0 0-1,46 5 1,-15-12 22,0-3 0,83-11-1,40-2 85,413-33-67,-122-14-84,-260 35-4,331 0 9,-198 16-30,-315 8 1,279-12 0,0 22-2,-219-4-2,-51-3-4,-1 2 0,52 10 0,-81-10 1,-1 2-1,1 0 0,13 7 1,-14-5 6,-1-2 0,1 0 0,17 4 0,-24-8 1,1-1 1,-1 0 0,1 0 0,-1-1 0,0 0 0,1 0-1,-1-1 1,0 1 0,0-1 0,0 0 0,7-4-1,-3 2 2,0 0 0,20-4-1,23 3-12,74 1 0,32-3-32,-135 4 33,0 2 0,0 1 0,1 0 0,-1 2 0,0 1 1,44 11-1,-41-9 11,1-1-1,-1-1 1,1-1 0,0-1 0,47-6 0,109 1-91,-150 4-68,-32-11-1556,0-3 1390,11-2-85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14331,'-2'1'941,"9"2"-718,12 3-145,188 19 767,-119-16-559,10 0 37,0-4 0,1-4 0,-1-5 1,149-25-1,-176 16-132,185-24 464,-219 34-585,0 2-1,0 2 1,0 1-1,-1 2 0,39 9 1,-18 3-27,0 4 0,81 38-1,-20-7 17,-96-43 72,1-1 1,1 0-1,-1-2 1,1 0-1,0-2 1,0-1-1,0-1 1,0 0-1,0-2 1,0-1-1,0-1 0,0-1 1,0-1-1,27-10 1,-50 15-165,-1-1-1,0 1 1,1 0 0,-1 0-1,1 0 1,-1 0 0,0 0-1,1-1 1,-1 1-1,0 0 1,0 0 0,1 0-1,-1-1 1,0 1 0,1 0-1,-1 0 1,0-1 0,0 1-1,0 0 1,1-1 0,-1 1-1,0 0 1,0-1 0,0 1-1,0 0 1,0-1 0,1 1-1,-1-1 1,0 1-1,0 0 1,0-1 0,0 1-1,0 0 1,0-1 0,-8-14-963,-17-7 194,-3 1 296,-6-1-129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15803,'0'-7'926,"2"-6"853,-1 13-1730,-1 0 0,1 0-1,0 0 1,0 0 0,-1 0 0,1 1-1,0-1 1,0 0 0,-1 0 0,1 0-1,0 1 1,-1-1 0,1 0 0,0 1 0,-1-1-1,1 1 1,0-1 0,-1 1 0,1-1-1,-1 1 1,1-1 0,0 1 0,22 19 253,-1 1 0,-1 1 1,23 31-1,-8-10-209,2 3-45,38 40 90,-65-74-179,1-1-1,0-1 1,1 0 0,25 15-1,-35-23-108,0-1 0,0 0 0,0 1-1,1-1 1,-1 0 0,0-1 0,0 1-1,1-1 1,-1 1 0,4-1 0,-13 0-1791,-4 4 1267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3 456 12059,'0'0'41,"0"0"0,-1 0 0,1 1 0,0-1 0,0 0 0,0 0 1,0 0-1,-1 1 0,1-1 0,0 0 0,0 0 0,0 0 1,0 1-1,0-1 0,0 0 0,0 0 0,0 0 0,-1 1 0,1-1 1,0 0-1,0 0 0,0 1 0,0-1 0,0 0 0,0 0 1,0 1-1,1-1 0,-1 0 0,0 0 0,0 1 0,0-1 0,0 0 1,0 0-1,0 0 0,0 1 0,0-1 0,1 0 0,-1 0 0,0 0 1,0 1-1,0-1 0,0 0 0,1 0 0,-1 0 0,0 0 1,0 0-1,0 1 0,1-1 0,-1 0 0,0 0 0,0 0 0,0 0 1,1 0-1,-1 0 0,1 0 0,20-3 1288,26-14-16,1-6-599,-1-2-1,-1-3 1,-2-1 0,0-2-1,55-53 1,-53 40-1834,-2-2 1,43-60-1,-74 83-408,-12 17 579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14619,'1'-6'1576,"3"1"-831,5-1-273,15-1 808,7-1-248,13 1-208,2-1-119,9 3-305,1-3-88,-1 4-160,-3-1-104,-10 2-360,-8 2-248,-7-1-681,-6 4 1009,-8 4-168,-2 0-184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6 223 14267,'-5'16'2116,"13"-20"-625,19-23-417,40-50-199,37-39-411,-103 114-461,0 1 0,0 0 0,0 0 0,0 0 0,0 0 0,1 0 0,-1 0 0,0 0 0,1 0 0,-1 0 0,1 1 0,-1-1 0,0 1 0,1-1 0,1 0 0,-2 1-2,-1 1 1,0-1-1,1 0 0,-1 0 0,1 0 0,-1 1 1,0-1-1,1 0 0,-1 1 0,0-1 0,1 0 1,-1 1-1,0-1 0,1 0 0,-1 1 0,0-1 0,0 1 1,0-1-1,1 0 0,-1 1 0,0-1 0,0 1 1,0-1-1,0 1 0,0-1 0,0 1 0,0-1 1,0 1-1,0-1 0,0 0 0,0 1 0,0 9 11,-1-1-1,-1 0 1,-2 13-1,3-18-8,-9 35 21,4-15-85,0 1 0,-2 29 0,8-54 43,0 1 0,0-1 0,0 0 1,0 0-1,0 1 0,-1-1 0,1 0 0,0 1 0,0-1 0,0 0 1,0 0-1,0 1 0,0-1 0,0 0 0,0 1 0,0-1 0,1 0 1,-1 0-1,0 1 0,0-1 0,0 0 0,0 0 0,0 1 0,0-1 1,1 0-1,-1 0 0,0 1 0,0-1 0,0 0 0,0 0 0,1 0 1,-1 1-1,0-1 0,0 0 0,1 0 0,-1 0 0,0 0 0,0 0 0,1 1 1,-1-1-1,0 0 0,1 0 0,9-7-373,-2-3 115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16115,'0'23'1289,"14"-8"-849,3-4-160,16 0 512,6-2-224,8-3-160,4-6-104,-3-6-416,-2-5-344,-12-6 416,-13-4-96,-27-3-104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2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72 210 9466,'-3'-1'290,"1"0"-1,0 0 1,-1 0-1,0 0 1,1 1-1,-1-1 1,1 1 0,-6 0-1,3-1 109,0 1 1,0-1-1,0 0 0,-10-3 0,15 3-383,-1 1 0,1 0 0,-1 0 0,1-1-1,-1 1 1,1 0 0,-1-1 0,1 1 0,-1-1 0,1 1 0,0 0 0,-1-1 0,1 1 0,-1-1-1,1 1 1,0-1 0,0 0 0,-1 1 0,1-1 0,0 1 0,0-1 0,0 1 0,0-1 0,0 0 0,-1 1-1,1-1 1,0 1 0,0-1 0,0 0 0,1 1 0,-1-1 0,0 1 0,0-1 0,0 1 0,0-1-1,1 0 1,-1 1 0,0-1 0,0 1 0,1-1 0,-1 1 0,0-1 0,1 1 0,-1-1 0,1 0-1,1 0-4,-1 0-1,0-1 0,0 1 0,1 0 1,-1 0-1,0 0 0,1 0 0,-1 0 0,1 0 1,-1 0-1,1 1 0,0-1 0,-1 1 1,1-1-1,0 1 0,-1-1 0,1 1 0,0 0 1,2 0-1,41 3 358,-9 0 200,-16-6-504,0-1-1,-1-1 0,1-1 0,25-10 0,13-5-22,-49 19-38,0 0 0,1 1 0,-1-1 0,0 2 0,1 0 0,-1 0 1,18 2-1,68 19 17,-33-6-14,46 2 9,1-6 0,189-4 0,-15-30-11,-1-22 7,148-17-1,53 39-4,-78 7-2,-230 10-32,0 8 0,183 24-1,-351-25 21,0 0 0,0 0-1,-1 1 1,1 0-1,0 0 1,-1 0-1,1 1 1,11 6-1,-16-7 22,-1-1-3,-5-14-490,3 0 394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164 184 10938,'22'-23'293,"1"2"0,0 1 0,2 1 0,0 0-1,2 2 1,0 2 0,0 0 0,35-13 0,-58 27-236,0-1 0,0 1 0,0 0 1,0 1-1,0-1 0,8 0 0,-11 1-46,0 0 0,-1 0 0,1 0 0,0 0 0,-1 1 0,1-1 1,-1 0-1,1 0 0,0 0 0,-1 1 0,1-1 0,-1 0 0,1 1 0,-1-1 0,1 0 0,-1 1 0,1-1 0,-1 1 0,1-1 0,-1 1 0,1-1 0,-1 1 0,0-1 0,1 1 0,-1 0 0,0-1 0,0 1 0,1-1 0,-1 1 0,0 0 0,0-1 0,0 1 0,0 0 0,0-1 0,0 1 0,0-1 0,0 1 0,0 0 0,0-1 0,0 1 0,0 0 0,0-1 0,-1 1 0,1 0 0,0-1 0,-1 1 0,0 4 40,-1 0-1,0 0 1,0 0-1,-1 0 0,1-1 1,-1 1-1,0-1 0,-6 6 1,-33 32 177,16-18-83,-17 19 41,-122 129 438,139-141-473,1 0 0,2 2 0,-36 66 0,52-86-97,2 0-1,-1 1 1,2 0 0,0 0-1,0 0 1,1 1 0,1-1 0,1 1-1,0 29 1,1-38-41,1-1 0,0 1 0,0-1 0,0 1 1,0-1-1,1 1 0,0-1 0,1 0 0,-1 0 0,1 0 0,0 0 0,0 0 1,0-1-1,1 1 0,-1-1 0,1 0 0,0 0 0,0 0 0,1-1 0,-1 1 0,1-1 1,0 0-1,0 0 0,0-1 0,0 0 0,0 0 0,1 0 0,7 2 0,3-1-4,0 0 0,1-2 0,-1 1 0,1-2 0,0 0 0,-1-1 0,1-1 0,-1-1 0,1 0-1,18-6 1,-12 1 47,-1 0-1,1-1 1,-2-1 0,1-2-1,-1 0 1,26-20-1,-37 24 35,-2 1 1,1-1-1,-1-1 0,11-14 0,-17 21-55,0 0 0,-1 0 1,1 0-1,-1-1 0,0 1 0,1 0 0,-1-1 1,0 1-1,0-1 0,-1 1 0,1-1 1,-1 1-1,1-1 0,-1 0 0,0 1 0,0-1 1,0 0-1,0 1 0,0-1 0,0 0 0,-1 1 1,0-1-1,1 1 0,-3-6 0,1 6 1,0 0 1,0 0-1,0 0 0,0 1 1,-1-1-1,1 0 0,0 1 0,-1 0 1,1 0-1,-1-1 0,1 1 1,-1 1-1,0-1 0,1 0 0,-1 1 1,0-1-1,0 1 0,1 0 1,-1 0-1,0 0 0,0 0 0,-4 1 1,-9 1 78,1 1 0,-25 6 0,-59 26 104,86-29-346,0 0 0,0 1 0,1 0 0,-1 1 1,-11 10-1,21-14-553,15-12 450,21-17 6,13-13-136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14259,'0'1'67,"-1"-1"1,1 1-1,-1-1 1,1 1-1,-1 0 0,1-1 1,0 1-1,-1-1 0,1 1 1,0 0-1,-1-1 1,1 1-1,0 0 0,0-1 1,0 1-1,0 0 1,0 0-1,0-1 0,-1 1 1,2 0-1,-1-1 0,0 1 1,0 0-1,0 0 1,0-1-1,0 1 0,1 1 1,6 21 572,7 16-32,3 0 0,1-1 0,33 49 0,-34-61-773,1-1 0,2 0 0,0-2 1,2-1-1,30 25 0,-51-46 83,11 11-1171,-12-11 1232,0-1 0,0 0 0,0 1 0,0-1 0,0 1 1,0-1-1,0 0 0,0 1 0,0-1 0,0 1 0,0-1 0,-1 1 0,1-1 0,0 0 0,0 1 0,0-1 0,0 0 0,-1 1 0,1-1 0,0 1 0,0-1 0,-1 0 0,1 0 0,0 1 0,-1-1 0,1 0 0,0 1 0,-1-1 0,1 0 0,0 0 0,-1 0 0,1 1 0,-1-1 0,-14 8-613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14491,'4'-6'1504,"5"-1"-1007,9-11-105,5-2 712,6-11-344,5-3-112,5-8-136,4-2-32,-4-2-128,0 2-144,-11 6-400,0-1-272,-9 12-336,-4 5 640,-15 7-144,-6 5-144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14235,'0'0'1352,"11"0"-736,4-2-183,10-2 743,8-2-320,13-3-272,4 0-80,4-1-256,1-2-232,-6 3-592,-4 0-1800,-16 7 2056,-8 4-329,-21 7-247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15491,'-1'-1'77,"1"0"1,-1 0-1,0 0 0,1 0 0,-1 0 0,1-1 0,0 1 1,-1 0-1,1 0 0,0 0 0,0 0 0,0-1 0,0 1 1,0 0-1,0 0 0,0-1 0,0 1 0,0 0 0,1 0 0,-1 0 1,0 0-1,1-1 0,-1 1 0,1-1 0,1 0 48,0-1 0,0 1-1,0 0 1,0-1 0,0 1 0,0 0-1,1 0 1,-1 1 0,5-4-1,0 2 53,0-1-1,0 1 0,0 0 0,1 1 0,-1 0 0,1 0 0,9-1 0,-15 2-153,0 1-1,1 0 1,-1 0-1,1 0 1,-1 1-1,0-1 1,1 0-1,-1 1 1,0 0-1,1-1 1,-1 1-1,0 0 1,0 0-1,1 0 1,-1 1 0,0-1-1,0 0 1,-1 1-1,1-1 1,0 1-1,0 0 1,-1 0-1,1-1 1,-1 1-1,1 0 1,1 4-1,-2-2-11,1-1-1,-1 1 0,0-1 1,-1 1-1,1-1 0,-1 1 1,0 0-1,1-1 1,-2 1-1,1-1 0,0 1 1,-1 0-1,1-1 1,-1 1-1,0-1 0,0 0 1,-3 5-1,-4 7 58,-1 0 0,0-1 1,-2 0-1,1-1 0,-2 0 0,0-1 0,0-1 0,-22 17 0,11-8 174,22-20-232,1 0-1,-1 0 1,1 1-1,0-1 1,-1 0 0,1 0-1,0 1 1,-1-1 0,1 0-1,0 1 1,-1-1 0,1 0-1,0 1 1,0-1-1,-1 1 1,1-1 0,0 0-1,0 1 1,0-1 0,0 1-1,-1-1 1,1 1-1,0-1 1,0 0 0,0 1-1,0-1 1,0 1 0,0-1-1,0 1 1,0-1-1,1 1 1,-1-1 0,0 0-1,0 2 1,1-2 3,0 1 0,0 0 1,0 0-1,0-1 0,0 1 0,0-1 0,0 1 0,1-1 0,-1 1 1,0-1-1,0 0 0,3 1 0,45 3 54,-42-4-67,143-1-1313,-133 4 1041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14123,'12'2'1704,"3"-2"-1039,7-5-177,5 1 896,7 1-472,3-2-120,2 5-192,-1 0-87,-3 0-201,-3 0-80,-6 5-192,-7-2-112,-9-2-440,-8-1-249,-8-9 625,-9-3-128,-6-4-128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82 11674,'19'-32'1374,"-15"23"-772,1 1 1,0 0-1,0 0 0,9-9 0,-25 42 1451,-25 44-976,-48 130 1,71-159-993,1 0 1,3 1-1,1 0 0,2 0 1,-1 44-1,6-64-70,2-1 1,3 28-1,-3-44-73,-1 1-1,1 0 1,0 0 0,1-1-1,-1 1 1,1-1 0,0 1 0,0-1-1,0 1 1,1-1 0,0 0-1,-1 0 1,1-1 0,1 1 0,5 6-1,-7-9 19,-1 0 1,1-1-1,-1 1 0,1 0 0,0-1 0,-1 1 1,1-1-1,-1 1 0,1-1 0,0 0 0,-1 0 0,1 1 1,0-1-1,0 0 0,-1-1 0,1 1 0,0 0 1,-1 0-1,1-1 0,-1 1 0,3-2 0,-1 1-2,1-1 0,-1 0 0,0 0 0,1 0 0,-1 0 0,0 0 0,-1-1-1,6-5 1,18-29-391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13547,'6'-10'659,"1"0"0,0 1 0,17-17 0,5-8-178,50-64 446,-5-4 1,97-175 0,-168 270-882,1 1 27,-1-1 0,1 0 1,-1 0-1,-1 0 0,1 0 0,-1 0 1,1-11-1,-3 18-68,0 0 0,1 0 0,-1 0 0,0 0 0,0 0 0,0 0 0,0 0 0,0 0 0,0-1 0,0 1 0,0 0 0,0 0 0,0 0 0,0 0 0,0 0 0,0-1 0,0 1 0,0 0-1,0 0 1,0 0 0,0 0 0,0 0 0,0-1 0,0 1 0,0 0 0,0 0 0,0 0 0,0 0 0,0 0 0,0 0 0,0-1 0,0 1 0,0 0 0,0 0 0,0 0 0,0 0 0,-1 0 0,1 0 0,0 0 0,0-1 0,0 1 0,0 0 0,0 0 0,0 0 0,0 0 0,-1 0 0,1 0 0,0 0 0,0 0 0,0 0 0,0 0 0,0 0 0,-1 0 0,1 0 0,0 0 0,0 0 0,0 0-1,0 0 1,0 0 0,-1 0 0,1 0 0,-9 10 135,-10 21-24,-48 120 41,56-121-149,2 0 0,1 0 0,-6 40 0,14-68-5,-1 1 0,1 0-1,0 0 1,-1 0-1,1-1 1,1 1-1,-1 0 1,0 0-1,1 0 1,-1 0 0,1-1-1,0 1 1,0 0-1,0-1 1,0 1-1,1-1 1,1 3-1,-3-4 0,1 0 0,0-1-1,0 1 1,-1-1 0,1 1-1,0-1 1,0 1-1,0-1 1,-1 0 0,1 1-1,0-1 1,0 0-1,0 0 1,0 0 0,0 1-1,0-1 1,0 0-1,0 0 1,0-1 0,1 1-1,1-1 3,-1 1 1,1-1-1,0 0 0,0 0 0,-1-1 0,1 1 0,-1-1 1,1 1-1,2-3 0,10-10 15,0 1 1,-1-2 0,0 0-1,-2-1 1,20-30 0,45-95 71,-76 138-88,12-23 31,0 0 0,-3-2 1,14-49-1,-48 162 88,20-69-141,-4 15-113,1-1 1,2 1-1,1 1 1,0 39-1,4-69 67,0 0-1,0-1 0,0 1 0,1 0 0,-1-1 1,0 1-1,1-1 0,-1 1 0,1-1 0,0 1 1,0 0-1,0-1 36,-1-1 0,0 1 0,1-1 0,-1 0 0,0 1 0,1-1 0,-1 0 0,1 0 0,-1 1 0,0-1 0,1 0 0,-1 0 0,1 0 0,-1 1-1,1-1 1,-1 0 0,0 0 0,1 0 0,-1 0 0,1 0 0,-1 0 0,1 0 0,-1 0 0,1 0 0,2-1-33,-1 0-1,0 0 0,0 0 0,0 0 1,1-1-1,-1 1 0,-1 0 1,1-1-1,0 0 0,0 1 0,0-1 1,1-3-1,17-20-528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11787,'-3'39'4084,"7"-43"-3518,3-6-131,81-158 2639,-75 151-2902,-12 17-168,-1 0-1,0-1 1,0 1 0,0 0-1,1 0 1,-1 0 0,0 1-1,0-1 1,0 0-1,1 0 1,-1 0 0,0 0-1,0 0 1,0 0 0,1 0-1,-1 0 1,0 0 0,0 0-1,0 0 1,0 1 0,1-1-1,-1 0 1,0 0 0,0 0-1,0 0 1,0 0-1,0 1 1,1-1 0,-1 0-1,0 0 1,0 0 0,0 1-1,0-1 1,0 0 0,0 0-1,0 0 1,0 1 0,0-1-1,0 0 1,0 0 0,0 0-1,0 1 1,0-1 0,0 0-1,0 6 18,1 0 0,-1 0 0,-1 0-1,1-1 1,-3 8 0,-26 105 175,12-54-81,17-63-138,-1-1 1,1 1-1,0 0 0,-1 0 1,1 0-1,0 0 0,0 0 1,0 0-1,0 0 1,0 0-1,0 0 0,0 0 1,0 0-1,0 0 0,0 0 1,0 0-1,0-1 1,1 1-1,-1 0 0,0 0 1,1 0-1,0 1 0,0-2-25,0 0 0,0 0-1,0 0 1,0 0-1,0-1 1,0 1-1,0 0 1,0-1-1,0 1 1,0-1 0,-1 1-1,1-1 1,0 1-1,0-1 1,0 0-1,-1 1 1,1-1-1,0 0 1,-1 1 0,2-3-1,6-5-247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12443,'11'4'1856,"0"1"-992,6-5-288,2-2 1953,8-1-1697,0-3-128,4 0-224,-1 0-192,-4 1-552,-2 0-344,-10 2 488,-2 3-120,-4 0-96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11 675 15451,'-10'10'1074,"12"-10"-105,19-17-8,15-25-164,57-84 0,-58 75-626,259-397 232,-310 476-362,-22 50 0,34-66-36,-1 0-1,1 0 1,1 1-1,0-1 1,1 1-1,0 0 1,1-1-1,1 19 1,0-29-2,0 0 0,0 0 0,0-1 0,1 1 0,-1 0 1,0 0-1,1 0 0,0-1 0,-1 1 0,1 0 0,0 0 0,0-1 1,0 1-1,0-1 0,0 1 0,0-1 0,0 1 0,0-1 0,3 2 0,-3-3 1,0 1 0,1 0 0,-1-1-1,1 0 1,-1 1 0,1-1-1,-1 0 1,1 0 0,-1 0 0,1 0-1,-1 0 1,1 0 0,-1 0-1,1 0 1,-1-1 0,1 1 0,-1-1-1,3 0 1,4-3 13,0 0-1,0 0 1,-1-1-1,1-1 1,-1 1 0,10-10-1,12-17 108,0-1 1,-2-2-1,-2 0 0,23-44 1,-60 102-223,0-1 0,1 1 0,1 1 0,1 0 1,1 0-1,1 1 0,1-1 0,-4 47 0,10-69-37,2 24-595,-2-25 710,0-1-1,0 1 1,0 0 0,0-1-1,1 1 1,-1-1 0,0 1-1,0 0 1,1-1 0,-1 1 0,0-1-1,1 1 1,-1-1 0,1 1-1,-1-1 1,1 1 0,-1-1 0,1 0-1,-1 1 1,1-1 0,-1 0-1,1 1 1,-1-1 0,1 0 0,-1 1-1,1-1 1,0 0 0,-1 0-1,1 0 1,0 0 0,-1 0 0,1 0-1,-1 0 1,1 0 0,0 0-1,0 0 1,16-7-528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11570,'84'-58'2109,"-35"23"-479,104-57-1,-151 91-1592,32-11 474,-33 12-499,0-1 0,-1 1 1,1 0-1,0 0 0,0 0 0,-1 0 0,1 0 1,0 0-1,0 0 0,0 0 0,-1 0 0,1 0 1,0 0-1,0 0 0,-1 1 0,1-1 0,0 0 1,0 1-1,-1-1 0,1 0 0,0 1 0,-1-1 1,1 1-1,-1-1 0,1 1 0,0-1 0,-1 1 1,1 0-1,-1-1 0,0 1 0,1-1 0,-1 1 1,1 0-1,-1 0 0,0-1 0,0 1 0,1 0 1,-1 0-1,0-1 0,0 1 0,0 1 1,0 3 10,0-1 0,0 0 0,-1 0 0,0 1 0,0-1 0,0 0 0,0 0 0,-1 0 0,1 0 0,-1 0 0,-3 4 0,-28 42 68,29-43-80,-24 28 42,0-1 1,-37 34-1,-71 53 70,133-119-123,-23 24-14,25-25 13,1-1 0,-1 1 1,0 0-1,1-1 0,-1 1 0,1 0 1,-1 0-1,1 0 0,-1 0 1,1 0-1,-1 0 0,1-1 0,0 1 1,0 0-1,-1 0 0,1 0 0,0 0 1,0 0-1,0 0 0,0 0 1,0 0-1,0 0 0,0 0 0,1 0 1,-1 0-1,0 0 0,0 0 1,1 0-1,-1 0 0,1 0 0,0 1 1,1 0-3,1 0 1,-1 0 0,1-1-1,0 1 1,0-1 0,-1 0-1,1 1 1,0-1 0,0 0-1,0-1 1,0 1 0,5 0-1,42 2-34,-42-3 25,25 0 258,0-1 0,0-1 1,0-2-1,-1-1 0,0-1 1,37-14-1,-29 3 59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16331,'0'-3'200,"0"0"-1,1 0 0,-1 0 1,0 0-1,1 1 0,0-1 0,-1 0 1,1 0-1,0 1 0,1-1 0,-1 0 1,0 1-1,1-1 0,-1 1 0,1 0 1,0 0-1,0-1 0,0 1 0,0 0 1,0 0-1,0 1 0,1-1 0,-1 0 1,3-1-1,-4 2-166,1 1 1,-1-1-1,0 0 0,0 1 0,0-1 1,1 1-1,-1-1 0,0 1 1,1-1-1,-1 1 0,0 0 1,1 0-1,-1 0 0,0-1 1,1 2-1,-1-1 0,1 0 0,-1 0 1,0 0-1,1 0 0,-1 1 1,0-1-1,1 1 0,-1-1 1,0 1-1,0 0 0,1-1 1,-1 1-1,0 0 0,0 0 0,0 0 1,0-1-1,0 1 0,0 0 1,0 1-1,0-1 0,-1 0 1,1 0-1,0 0 0,-1 0 1,1 1-1,-1-1 0,1 0 0,-1 1 1,1-1-1,-1 0 0,0 1 1,0-1-1,0 2 0,1 4-26,0 0 0,-1 0-1,0 0 1,-1 0 0,1 0-1,-1 0 1,-1 0 0,1 0 0,-4 7-1,-4 11-9,-12 24 0,14-35 16,-17 33 48,16-35-15,1 0 1,1 1 0,0 0 0,1 0 0,0 1 0,1-1 0,-3 19 0,7-31-39,-1-1 0,1 1 0,0 0 1,0 0-1,0-1 0,0 1 0,0 0 1,0 0-1,0-1 0,1 1 0,-1 0 1,0 0-1,0-1 0,1 1 0,-1 0 1,0-1-1,1 1 0,-1 0 0,0-1 1,1 1-1,-1 0 0,1-1 0,-1 1 1,1-1-1,-1 1 0,1-1 0,0 1 1,0-1-1,0 1-2,1-1 0,-1 1 0,1-1 0,0 0 0,-1 0 0,1 0 0,-1 0 0,1 0 0,-1 0 0,1 0 0,-1-1 0,4 0 0,4-2-92,-1 0 0,1-1-1,11-7 1,-7 3-123,0-1 0,-1 1 0,-1-2 0,1 0 0,-1 0 1,-1-1-1,0-1 0,-1 1 0,15-25 0,-1-9-270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14571,'1'-1'170,"0"-1"0,1 1 0,-1-1 0,1 1 0,0 0 0,-1 0 0,1 0 0,0 0 0,-1 0 0,1 0 0,0 0 0,0 0 0,0 1 0,0-1 0,0 1 0,0 0 0,0-1 0,0 1 0,2 0 0,0 0 54,1 1 0,-1 0-1,0 0 1,0 0-1,0 0 1,0 0 0,0 1-1,7 3 1,1 4 97,1-1 1,-1 1-1,0 1 1,12 13-1,-18-17-259,-1 1 0,0-1-1,0 1 1,0 0 0,-1 0-1,0 1 1,-1-1 0,1 1-1,-1 0 1,-1 0 0,0 0-1,0 0 1,0 1 0,-1-1-1,0 0 1,-1 1 0,0-1-1,0 0 1,-1 1-1,0-1 1,-4 16 0,-2 1-80,-1-1 0,-1 0 0,-1-1 0,-1 0 0,-1 0 0,-16 21 0,15-23-326,-23 25 0,30-39 294,0 0-1,-1-1 0,1 0 0,-2 0 1,1-1-1,-15 9 0,-13-1-219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11610,'3'1'184,"-1"0"0,0 0 1,0-1-1,1 1 0,-1-1 0,1 1 0,-1-1 0,1 0 0,-1 0 0,0 0 0,1-1 0,2 1 0,2-1 361,102-4 1605,170-30 0,63-5-1721,-168 42-399,202 28-1,-209-13-12,5 1 5,103 8 11,-186-21 1,99-9-1,33-15 80,-57 3-1,225 6-1,-188 24-55,-49-2 96,191-10 1,-180-15 7,-30 1 115,228 9 0,-64 21-165,-1-24-50,-184-3 11,0 5 0,181 17 0,-262-10-60,112 10 28,-123-13 9,-1-1 0,0 0 0,0-2-1,0 0 1,27-8 0,-39 8-17,-5 2-10,0 0 0,0 1 1,0-1-1,0 0 0,0 1 1,0-1-1,0 1 0,0 0 1,1-1-1,-1 1 0,0 0 1,0 0-1,0 1 0,1-1 1,-1 0-1,3 1 0,0 1 28,0 0 0,0-1 0,0 0 0,0 0 0,0-1-1,0 1 1,1-1 0,-1 0 0,6-1 0,17 1-48,-13 2-3,0 0 0,-1 2 1,1-1-1,-1 2 0,0 0 0,-1 0 1,1 2-1,-1 0 0,15 9 0,-24-13 12,1-1 0,0 0 0,0 0-1,0-1 1,0 0 0,5 1-1,-7-1-8,0-1 0,0 0 0,-1 1 0,1-1-1,0 1 1,0 0 0,-1 0 0,1 0-1,-1 0 1,1 0 0,-1 1 0,1-1 0,-1 1-1,0-1 1,0 1 0,0 0 0,0 0-1,0 0 1,0 0 0,0 0 0,0 1 0,-1-1-1,3 5 1,-13-52-1741,9 19 1402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12755,'0'-1'118,"-1"-1"1,1 1 0,0-1 0,-1 1-1,1-1 1,0 0 0,0 1-1,0-1 1,0 1 0,0-1 0,0 0-1,1 1 1,-1-1 0,0 1 0,1-1-1,-1 1 1,1-1 0,0 1-1,0-3 1,2 1 82,-1 0-1,0 0 0,1 0 1,0 0-1,-1 1 1,1-1-1,6-3 1,5-2 219,0 0 1,0 1-1,15-5 1,-23 10-317,0 0 8,18-8 554,38-10 0,-56 19-580,0-1-1,-1 1 0,1 0 1,0 1-1,0-1 1,0 1-1,0 0 1,0 1-1,0 0 1,0-1-1,0 2 0,10 2 1,-15-3-70,1 0 0,-1 0 0,1 0 0,-1 0 0,0 0 0,1 0 0,-1 1 1,0-1-1,0 0 0,0 1 0,0-1 0,0 1 0,0-1 0,0 1 0,0 0 0,-1-1 0,1 1 0,-1 0 0,1-1 1,-1 1-1,0 0 0,1 0 0,-1 0 0,0-1 0,0 1 0,0 0 0,-1 0 0,1-1 0,0 1 0,-1 0 0,1 0 1,-1-1-1,0 4 0,-4 6 46,1 0 1,-1 0 0,-12 18 0,13-22-25,-56 91 244,-43 76 162,89-146-348,2-1 0,0 1 0,2 1 0,-10 45 0,19-67-74,0 0 1,0-1 0,1 1 0,0 0-1,0 0 1,2 13 0,-1-18-18,-1 0 1,1 0-1,-1 0 0,1 0 1,0 0-1,0 0 1,0 0-1,0 0 0,0 0 1,0 0-1,1 0 0,-1-1 1,1 1-1,-1 0 0,1-1 1,0 1-1,-1-1 0,1 0 1,0 0-1,0 0 1,0 1-1,0-2 0,0 1 1,3 1-1,2-1 2,0 0 1,0 0-1,0-1 1,0 0-1,-1 0 0,1-1 1,0 0-1,0 0 1,0 0-1,0-1 0,0 0 1,-1 0-1,1-1 1,-1 0-1,0 0 0,11-7 1,1-2 21,-1-1 0,0 0 1,-1-2-1,18-19 0,-29 28 6,1-1-1,-1 0 1,-1 0-1,1 0 1,-1 0-1,0-1 1,-1 0-1,5-14 1,-7 20-21,-1 0 0,1 0 1,-1 0-1,0 0 0,1 0 0,-1 0 1,0 0-1,0 0 0,-1 0 0,1 0 1,0-1-1,0 1 0,-1 0 0,0 0 1,1 0-1,-1 1 0,0-1 0,0 0 1,0 0-1,0 0 0,0 0 0,0 1 1,-1-1-1,1 1 0,0-1 1,-1 1-1,0-1 0,1 1 0,-1 0 1,0 0-1,1 0 0,-1 0 0,0 0 1,0 0-1,0 0 0,0 0 0,0 1 1,0-1-1,0 1 0,0 0 0,-3-1 1,-1 1 17,-1-1 1,0 1 0,0 0-1,0 1 1,0-1 0,0 1-1,0 1 1,1-1 0,-1 1 0,1 1-1,-7 2 1,8-3-87,-1 0 0,1 1 0,0 0-1,1 0 1,-1 0 0,0 1 0,1-1 0,0 1 0,0 0 0,0 0 0,0 1-1,1-1 1,-6 9 0,9-13 9,0 1 1,0-1-1,-1 0 0,1 1 0,0-1 0,0 1 1,0-1-1,-1 0 0,1 1 0,0-1 0,0 1 1,0-1-1,0 1 0,0-1 0,0 1 0,0-1 1,0 0-1,0 1 0,0-1 0,0 1 0,0-1 1,0 1-1,0-1 0,1 1 0,-1-1 0,0 0 1,0 1-1,1-1 2,0 0 0,-1 0 1,1 0-1,0 0 0,-1 0 0,1 0 1,-1 0-1,1-1 0,0 1 0,-1 0 1,1 0-1,-1-1 0,1 1 0,-1 0 0,1-1 1,-1 1-1,1-1 0,-1 1 0,1-1 1,-1 1-1,1 0 0,0-2 0,17-20-437,4-6-167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14939,'1'0'92,"0"0"-1,0 0 1,-1 1 0,1-1-1,0 0 1,-1 0 0,1 0-1,0 1 1,-1-1 0,1 0-1,0 1 1,-1-1-1,1 1 1,-1-1 0,1 0-1,-1 1 1,1-1 0,-1 1-1,1 0 1,-1-1-1,1 1 1,-1-1 0,0 1-1,1 0 1,-1-1 0,1 2-1,10 25 716,-5-14-136,11 20 355,40 58 1,-47-78-938,0 0 0,1 0 0,1-1-1,0-1 1,0 0 0,25 16 0,-26-21-1072,-32-9 444,-2 2 282,-6 1-86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13667,'3'-3'1688,"3"-1"-1016,4-5-111,5-3 959,8-3-496,2-3-80,3-1-168,2 0-151,-2-4-161,-1 3-80,-5 2-288,-3 0-120,-7 6-504,-1 3-264,-5 0 615,1-3-103,1 2-152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14755,'-2'9'1647,"5"-8"-518,10-17 2,18-29-356,55-90 103,-85 134-874,-1 0-1,0 1 1,1-1-1,-1 0 1,1 0 0,-1 1-1,1-1 1,-1 1-1,1-1 1,0 0 0,-1 1-1,1-1 1,-1 1 0,1 0-1,0-1 1,0 1-1,0-1 1,1 11 27,-9 32-15,5-31-7,-1 16 23,-4 18-1244,10-55-1376,2-1 1891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14827,'0'0'1368,"2"3"-863,2-2-145,8 4 704,3-2-232,12-2-240,0 5-128,5-4-144,1-2-72,1-5-400,-1-2-280,-2-4 376,-4-7-72,-6-2-96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77 12667,'-1'0'134,"1"1"0,-1-1 0,1 0 0,-1 1 0,1-1 1,-1 1-1,1-1 0,0 1 0,-1-1 0,1 1 0,0-1 1,-1 1-1,1-1 0,0 1 0,0 0 0,0-1 0,-1 1 1,1-1-1,0 1 0,0 0 0,0-1 0,0 1 0,0-1 0,0 2 1,1-2-49,-1 1 0,0-1 1,1 1-1,-1-1 0,1 0 1,-1 1-1,1-1 1,-1 1-1,1-1 0,-1 0 1,1 1-1,-1-1 0,1 0 1,0 0-1,-1 0 1,1 1-1,-1-1 0,1 0 1,0 0-1,38 1 1158,-34-1-948,33-2 506,7 0-312,1 2 0,70 8 1,-111-8-472,-10-3 0,-13-3 3,-36 5-13,1 2 1,-95 13 0,83-6 19,65-7-28,-1-1-1,1 0 1,0 0-1,-1 0 1,1 0-1,-1 0 1,1 0-1,-1 0 1,1 0-1,-1 0 1,1 0-1,-1 0 1,1 0-1,-1 0 1,1 0-1,-1-1 1,1 1-1,0 0 1,-1 0-1,1 0 1,-1-1-1,1 1 1,0 0-1,-1-1 1,4-8 22,16-8 8,-5 10-34,-1 0 0,1 1 0,0 1 0,0 0 0,28-6 0,-11 5-8,56-3 0,-72 8 3,-6 1 1,-1-1 0,0 1 1,1 0-1,-1 1 1,1 0-1,10 2 0,-28-4 15,0 1-1,0 0 0,-12 2 0,-2 0 47,-23 0 80,-180 16 844,263-18-895,-5 2-104,18-4-50,147-14-711,-196 16 765,0 0 0,0 0 0,1 0 0,-1 0 1,0 0-1,0-1 0,0 1 0,0 0 0,0-1 0,0 1 0,0-1 0,0 1 0,0-1 0,0 0 0,0 1 0,0-1 0,-1 0 0,2 0 0,-2 0 10,0 0-1,0 1 1,0-1 0,0 1 0,0-1-1,0 1 1,0 0 0,-1-1 0,1 1-1,0-1 1,0 1 0,0-1 0,-1 1-1,1-1 1,0 1 0,-1 0 0,1-1-1,0 1 1,-1 0 0,1-1 0,-1 1-1,1 0 1,0-1 0,-1 1 0,1 0-1,-1-1 1,-5-2-4,0 0 1,-1 0-1,1 1 0,-10-3 0,5 3-61,-1 1 0,1 0-1,0 1 1,-1 0 0,1 1-1,-1 0 1,1 1-1,0 0 1,0 1 0,0 0-1,-16 7 1,25-9 45,-1 0 0,1 0 0,-1 0 0,1 0 0,-1 0 0,0-1 0,1 1 0,-1-1 0,0 0 0,0 0-1,1 0 1,-1 0 0,-3-1 0,-7-9-205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31 431 15115,'-23'11'2028,"16"-9"-1040,17-11 298,33-25-1012,-1-1-1,-2-2 0,-1-2 0,-3-2 1,-1-1-1,-2-2 0,36-62 0,-39 50-226,-26 55-3,-2 8-31,1 8-11,-3-14 3,24 219-845,-23-206 666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225 162 11931,'1'1'111,"0"1"1,0-1 0,0 0 0,0 0 0,0 0 0,0 0 0,1 1 0,-1-1-1,0-1 1,1 1 0,-1 0 0,0 0 0,1 0 0,-1-1 0,1 1-1,-1-1 1,1 1 0,0-1 0,-1 0 0,1 0 0,-1 1 0,3-1 0,41-3 689,-29 1-548,98-8 454,145-31 0,-363 45-621,-240 36 156,257-27-47,54-7-33,0-2-1,-55 1 1,88-5-160,0 0 0,0 0 0,0-1 0,0 1 0,0 0 0,0 0 0,0 0 0,0 0 0,0 0 0,0 0 0,0 0 0,0 0 0,0-1 0,0 1 0,0 0 0,0 0 0,0 0 0,0 0 0,0 0-1,0 0 1,0 0 0,0 0 0,0 0 0,0-1 0,0 1 0,0 0 0,0 0 0,0 0 0,0 0 0,-1 0 0,1 0 0,0 0 0,0 0 0,0 0 0,0 0 0,0 0 0,0 0 0,0 0 0,0 0 0,0-1 0,0 1 0,-1 0 0,1 0 0,0 0 0,0 0 0,0 0 0,0 0 0,0 0 0,0 0 0,0 0 0,16-7-2,25-6-38,338-90-1,-491 146 242,74-26-82,-1-2 1,-1-1-1,-45 8 0,83-22-107,-23 3 101,25-3-107,-1 1 0,0-1-1,1 0 1,-1 0 0,0 0-1,0 0 1,1 0 0,-1 0-1,0 0 1,1-1 0,-1 1-1,0 0 1,1 0-1,-1 0 1,0-1 0,1 1-1,-1 0 1,1-1 0,-1 1-1,1-1 1,-1 1 0,0 0-1,1-1 1,-1 1 0,1-1-1,-1-1 1,1 1-4,0 0 0,0 0 0,1 0-1,-1 0 1,0 1 0,1-1 0,-1 0 0,1 0 0,-1 0 0,1 0-1,-1 0 1,1 0 0,-1 1 0,1-1 0,0 0 0,0 0-1,-1 1 1,1-1 0,0 0 0,0 1 0,0-1 0,1 0 0,25-13-24,-25 13 19,56-24-257,105-29 1,65 1-578,-192 46 650,-24 5 68,-16 3-49,-509 160 1079,498-158-1061,10-5 43,6 0 94,-1 0 1,1 1-1,0-1 0,0 0 1,0 1-1,0-1 1,0 0-1,0 1 0,1 0 1,-1-1-1,3-1 0,22-21-131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12011,'8'-8'2301,"-4"9"107,-4 19 548,-1-11-3092,-12 110 1872,5-64-1928,0 59 0,18-157 869,-5 18-705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 9882,'20'-10'1804,"-17"8"-1126,0 0 0,1 0 0,-1 0 0,1 1 0,0-1 0,0 1 0,0 0 0,4-1 0,-39 46 1909,-192 190-1247,222-234-1302,-1 3-146,-1-1 0,1 1 1,-1-1-1,0 0 0,0 0 0,1 0 1,-6 2-1,8-4 69,0 0 1,-1 0-1,1 0 0,0 0 0,-1 0 1,1 0-1,0 0 0,-1 0 1,1 0-1,0 0 0,-1 0 1,1 0-1,0 0 0,-1 0 0,1 0 1,0 0-1,-1 0 0,1-1 1,0 1-1,-1 0 0,1 0 1,0 0-1,-1-1 0,1 1 0,0 0 1,0 0-1,-1-1 0,-4-17-640,2-3 224,-1-4-142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14931,'6'-1'1304,"2"7"-759,4 1-169,6 5 640,6 2-184,6 2-192,3 0-64,4 2-120,0-1-71,0-3-137,-4 1-64,-5-6-168,-3 2-96,-8-4-449,-2-1-199,-9-3 584,-5-2-112,8 4-136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12251,'-1'0'75,"1"0"0,0 0 0,0 0 0,0 0 1,-1-1 450,1 1-451,0 0 0,0 0 1,0 0-1,0 0 0,0 0 0,0 0 0,0-1 1,0 1-1,0 0 0,0 0 0,0 0 0,0 0 1,0 0-1,0 0 0,0 0 0,0-1 0,0 1 1,0 0-1,0 0 0,0 0 0,0 0 0,0 0 1,0 0-1,0 0 0,0-1 0,0 1 0,0 0 1,0 0-1,1 0 451,-1-1-451,0 1 1,0 0-1,0 0 0,0 0 0,10-1 1630,17 3-912,-22-1-302,30 0 114,1-1 0,-1-2-1,0-1 1,41-9-1,56-6-711,-106 19-833,-26-1 903,1 0-1,0 0 1,0 0 0,-1 0 0,1 1 0,0-1 0,-1 0 0,1 0 0,0 1 0,-1-1 0,1 0 0,-1 1 0,1-1 0,0 0 0,-1 1 0,1-1 0,-1 1 0,1-1 0,-1 1 0,1-1-1,-1 1 1,0 0 0,1-1 0,-1 1 0,0-1 0,1 1 0,-1 0 0,0-1 0,0 1 0,1 0 0,-1 1 0,-1 3-470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0:0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16892,'-1'-1'76,"1"1"-1,-1-1 1,1 1 0,-1-1 0,1 0 0,0 1 0,-1-1 0,1 0 0,0 1 0,-1-1 0,1 0 0,0 0 0,0 0 0,0 1 0,0-1 0,0 0 0,-1 0 0,1 1-1,1-1 1,-1 0 0,0 0 0,0 0 0,0 1 0,0-1 0,0 0 0,1 0 0,-1 1 0,0-1 0,1 0 0,-1 1 0,1-1 0,-1 0 0,0 1 0,1-1-1,0 1 1,-1-1 0,1 1 0,-1-1 0,2 0 0,1-3 119,0 1 1,1 0-1,-1 0 0,1 0 0,6-4 1,-6 5-157,-1 1 0,1-1 0,-1 1 0,1 0 0,-1 0 0,1 0 0,0 0 0,0 1 0,-1 0 0,1-1 0,0 1 0,0 1 0,0-1 0,-1 0 0,6 2 0,-7-1-33,0 0-1,0 0 1,0 0 0,0 0 0,-1 0 0,1 0 0,0 1-1,-1-1 1,1 0 0,-1 1 0,1 0 0,-1-1 0,1 1-1,-1 0 1,0 0 0,0-1 0,0 1 0,0 0 0,0 0-1,-1 0 1,1 0 0,-1 0 0,1 1 0,-1-1 0,0 0-1,1 0 1,-1 0 0,-1 4 0,1 3 45,-1 0 0,-1 0 0,1-1 0,-2 1 0,1 0 0,-1-1 0,0 0 0,-1 0 0,0 0 0,-7 11 0,1-3 176,-1-1 0,-1-1 0,-26 26 1,36-38-199,0 0 0,0-1 0,-1 1 0,1-1 0,0 0 0,-1 0 0,-5 2 0,13-2-54,0-1 0,-1 1 0,1 1 0,-1-1 0,0 1 0,1-1 0,-1 1 0,0 1 1,0-1-1,0 0 0,0 1 0,3 3 0,9 4-22,-10-6 40,0-1 1,0 0-1,1 0 1,-1 0-1,1-1 1,8 2-1,-13-4 8,0 1 0,0-1 1,0 0-1,0 0 0,0 0 0,0 0 0,0 0 1,0 0-1,0-1 0,1 1 0,-1-1 0,0 0 1,0 1-1,0-1 0,-1 0 0,1 0 0,0 0 1,0 0-1,0-1 0,-1 1 0,1 0 0,-1-1 1,1 1-1,2-4 0,1-2 13,0-1 0,-1 1 0,0-1 0,0 0 0,-1 0 1,0-1-1,0 1 0,-1-1 0,0 1 0,-1-1 0,1 0 0,-2 0 0,1-10 0,-1 18-25,-1 0 0,1 1 0,0-1-1,0 1 1,0-1 0,-1 1 0,1-1 0,0 1-1,-1-1 1,1 1 0,0-1 0,-1 1-1,1-1 1,-1 1 0,1-1 0,0 1 0,-1 0-1,1-1 1,-1 1 0,1 0 0,-1-1-1,0 1 1,1 0 0,-1 0 0,1-1 0,-1 1-1,1 0 1,-1 0 0,0 0 0,1 0-1,-1 0 1,0 0 0,-23 2 504,17 0-469,-3-1-44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13 228 13315,'0'0'55,"-1"0"0,1 1 0,0-1 1,-1 0-1,1 0 0,-1 0 0,1 0 0,0 0 0,-1 0 1,1 0-1,-1 0 0,1 0 0,-1 0 0,1 0 1,0 0-1,-1 0 0,1 0 0,-1 0 0,1 0 0,0-1 1,-1 1-1,1 0 0,-1 0 0,1-1 0,0 1 1,-1 0-1,1 0 0,0-1 0,-1 1 0,1-1 0,7-10 1037,28-18-14,-29 24-876,56-48 712,24-18-59,-74 62-750,1 1 1,1 0-1,-1 0 1,28-10 0,-40 17-105,1 1 1,-1-1 0,1 1 0,0-1-1,-1 1 1,1-1 0,-1 1 0,1 0 0,0 0-1,-1 0 1,1 0 0,0 0 0,-1 0-1,1 0 1,0 0 0,-1 1 0,1-1 0,-1 1-1,1-1 1,-1 1 0,1 0 0,-1-1-1,1 1 1,-1 0 0,1 0 0,-1 0 0,0 0-1,0 0 1,0 0 0,1 1 0,0 1-1,1 3 3,0 1 0,0 0-1,0-1 1,-1 1-1,0 0 1,1 9 0,-3-11 5,1 0 1,0 0 0,0 0 0,0 0 0,1 0 0,0-1-1,0 1 1,0-1 0,0 1 0,1-1 0,3 5 0,-5-8 0,1 0 0,0 0 0,-1 0 0,1 0 0,0-1 1,-1 1-1,1 0 0,0-1 0,0 1 0,0-1 0,-1 1 1,1-1-1,0 0 0,0 0 0,0 0 0,0 0 0,0 0 0,0 0 1,-1-1-1,3 0 0,5-1-18,0-1 0,-1 0 0,10-5 1,17-6-361,-38 19 276,-5 3-80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13539,'6'-16'480,"1"-1"1,1 1-1,0 1 0,1-1 1,1 1-1,1 1 0,0 0 1,0 1-1,20-18 1,-30 30-461,0 0 1,0 0 0,0 0 0,0 1 0,0-1 0,0 0 0,1 1 0,-1-1 0,0 1 0,0-1-1,1 1 1,-1-1 0,0 1 0,0 0 0,1 0 0,-1 0 0,0 0 0,3 0 0,-3 0-14,0 1 1,0-1 0,0 1-1,0 0 1,0 0 0,0-1-1,0 1 1,0 0 0,0 0-1,0 0 1,-1 0 0,1 0-1,0 0 1,-1 0-1,1 0 1,-1 1 0,1-1-1,-1 0 1,1 0 0,-1 0-1,0 3 1,4 15 8,-1 1-1,-1-1 1,-1 1-1,-2 27 1,0-26 12,1-1-1,1 1 1,6 36-1,-7-56-15,0 0-1,0 0 1,0 0 0,1 0-1,-1 0 1,0 0 0,1 0-1,-1 0 1,1 0 0,-1 0-1,1 0 1,-1 0 0,1 0-1,0 0 1,-1 0 0,1-1-1,0 1 1,0 0 0,0 0-1,0-1 1,0 1 0,0-1-1,1 2 1,-1-2 2,0 0 1,1 0-1,-1 0 0,0 0 0,0-1 1,1 1-1,-1 0 0,0-1 1,0 1-1,1 0 0,-1-1 1,0 1-1,0-1 0,0 0 0,0 1 1,0-1-1,1-1 0,7-6 92,-1 0-1,0 0 0,11-16 1,-11 14-19,9-10 35,20-25 96,45-70 0,-81 114-245,0 1 0,-1-1-1,1 0 1,-1 0-1,1 0 1,-1-1-1,1 1 1,-1 0 0,0 0-1,0 0 1,1 0-1,-1 0 1,0 0 0,0 0-1,0-1 1,0 1-1,0 0 1,-1 0-1,1 0 1,0 0 0,0 0-1,-1 0 1,1 0-1,-1 0 1,1 0-1,-1 0 1,1 0 0,-1 0-1,1 0 1,-1 0-1,-1-1 1,-6-11-240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13811,'2'-6'169,"0"1"1,0-1-1,0 1 0,0-1 1,1 1-1,0 0 0,0 0 1,1 0-1,-1 0 0,1 0 1,0 1-1,1 0 1,-1 0-1,1 0 0,-1 0 1,7-3-1,-2 1-1,2 0 1,-1 0 0,1 1-1,0 1 1,0 0-1,0 0 1,13-2 0,-21 6-127,-1-1 0,1 1 0,0-1 1,0 1-1,-1 0 0,1 0 1,0 0-1,0 0 0,-1 1 0,1-1 1,0 1-1,-1 0 0,1 0 0,3 1 1,-5-1-21,0 0 0,0 0-1,0 0 1,0 0 0,0 0 0,-1 0 0,1 0 0,0 0 0,-1 1 0,1-1 0,-1 0 0,1 0-1,-1 0 1,1 1 0,-1-1 0,0 0 0,0 1 0,0-1 0,0 0 0,0 1 0,0-1 0,0 0-1,0 0 1,0 1 0,0-1 0,-1 0 0,1 1 0,-1-1 0,1 0 0,-1 0 0,0 2-1,-9 15 174,0 0 0,-1-1 0,0 0 0,-1-1 0,-22 22-1,18-19-17,-5 4 52,-25 31 183,43-50-381,0 0-1,0 1 1,0 0 0,1 0 0,-1 0 0,1 0 0,1 0 0,-1 0 0,1 1-1,-1 5 1,2-9-27,0 0 0,0 0 0,1 0 0,-1 0-1,1 0 1,-1 0 0,1 0 0,0 0 0,0-1-1,-1 1 1,1 0 0,1 0 0,-1-1 0,0 1-1,0-1 1,1 1 0,-1-1 0,1 1 0,-1-1-1,1 0 1,-1 0 0,1 1 0,0-1 0,0 0-1,-1-1 1,5 2 0,6 4-101,1-2 1,26 6-1,-19-5-206,-8-1 236,0-1 1,0-1 0,0 0-1,1 0 1,-1-2 0,1 1 0,-1-2-1,1 1 1,19-5 0,3-6-172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 13211,'0'-2'170,"1"1"0,0-1 1,-1 1-1,1-1 1,0 0-1,-1 1 0,1 0 1,0-1-1,0 1 0,0-1 1,1 1-1,-1 0 0,0 0 1,0 0-1,1 0 0,-1 0 1,1 0-1,-1 0 0,3-1 1,0 0 87,0 1 0,1-1 0,-1 1 0,0 0 1,1 1-1,-1-1 0,8 1 0,-4 0-125,-1 0-1,1 1 1,-1 0 0,1 0-1,-1 0 1,0 1 0,1 1-1,-1-1 1,8 5 0,-14-6-121,1 0 0,-1 0 0,1 0 1,-1 1-1,0-1 0,1 1 1,-1-1-1,0 1 0,0-1 1,0 1-1,0 0 0,0-1 0,0 1 1,-1 0-1,1 0 0,0 0 1,-1 0-1,0 0 0,1-1 0,-1 1 1,0 0-1,0 0 0,0 0 1,0 0-1,0 0 0,-1 0 1,1 0-1,0 0 0,-1 0 0,0-1 1,1 1-1,-3 3 0,-2 7 59,-1-1-1,0 0 1,-15 19-1,17-25-43,-33 44 166,-26 36 122,56-73-280,-1 1 0,1 0 1,1 0-1,1 0 0,-5 15 0,9-26-43,0 0-1,1 0 1,-1 0-1,1 0 1,-1 1 0,1-1-1,0 0 1,0 0-1,0 0 1,0 0-1,0 0 1,0 0-1,1 0 1,-1 0 0,1 0-1,-1 0 1,1 0-1,0 0 1,0 0-1,0 0 1,0 0-1,0 0 1,0 0 0,0-1-1,1 1 1,-1-1-1,1 1 1,-1-1-1,1 1 1,-1-1-1,1 0 1,0 0 0,0 0-1,0 0 1,0 0-1,-1 0 1,1 0-1,0-1 1,1 1-1,-1-1 1,0 1-1,0-1 1,0 0 0,4 0-1,5 1-150,-1-1 0,1 0 0,0-1 0,-1-1 0,1 1 0,0-2 0,-1 1 0,0-1 0,0-1 0,0 0 0,11-6 0,13-9-288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17044,'3'0'1368,"6"0"-936,4 2-152,11-2 424,6-2-160,6-1-128,1 0-63,2 0-321,-1 0-265,-5 0-543,-6 2 672,-11 1-136,-8 1-96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12563,'-44'248'1449,"39"-192"-1206,2 0-1,5 81 0,-2-131-212,0 0 5,0-1 0,1 0 1,-1 0-1,1 0 0,0 0 0,0 0 1,1 0-1,0 0 0,0 0 0,4 8 1,-6-13-31,0 0 0,0 0 0,1 0 0,-1 1 1,0-1-1,0 0 0,0 0 0,0 0 1,1 0-1,-1 0 0,0 0 0,0 0 1,0 0-1,1 0 0,-1 0 0,0 0 0,0 0 1,0 0-1,0 0 0,1 0 0,-1 0 1,0 0-1,0 0 0,0 0 0,1 0 1,-1 0-1,0 0 0,0 0 0,0 0 0,0 0 1,1 0-1,-1 0 0,0 0 0,0-1 1,0 1-1,0 0 0,0 0 0,1 0 1,-1 0-1,0 0 0,0-1 0,6-10 130,1-13 25,4-54 88,-4 0 0,-4-135 0,-3 206-235,0 1-2,1-13 43,-2-1 0,0 1 0,-1-1 0,-1 1 0,-8-29 1,11 47-52,0 1 0,0-1 0,0 1 0,0-1 0,0 1 0,0-1 0,-1 1 0,1-1 1,0 1-1,0-1 0,-1 1 0,1-1 0,0 1 0,0-1 0,-1 1 0,1-1 0,-1 1 1,1 0-1,0-1 0,-1 1 0,1 0 0,-1-1 0,1 1 0,-1 0 0,1 0 0,-1 0 1,1-1-1,-1 1 0,1 0 0,-1 0 0,1 0 0,-1 0 0,1 0 0,-1 0 0,0 0 1,1 0-1,-1 0 0,1 0 0,-1 0 0,1 0 0,-1 0 0,1 1 0,-1-1 0,1 0 1,-1 0-1,1 0 0,-1 1 0,1-1 0,-1 0 0,1 1 0,0-1 0,-1 0 0,1 1 1,-1-1-1,1 1 0,0-1 0,0 1 0,-1-1 0,1 0 0,0 1 0,-1-1 0,1 2 1,-5 8 23,0 0 0,1 1 1,0 0-1,1 0 1,0 0-1,-1 12 0,-7 74-6,10-96-21,-4 119-4,5-104 3,1 0 0,0 0 1,2 0-1,0 0 0,7 22 1,-10-36 1,1-1 1,-1 0 0,1 1 0,-1-1 0,1 0-1,0 1 1,-1-1 0,1 0 0,0 0-1,0 0 1,0 1 0,0-1 0,0 0 0,0 0-1,0-1 1,0 1 0,1 0 0,-1 0 0,3 1-1,-3-2 1,0 0 0,0 0 0,0 0 0,0-1 0,0 1-1,0 0 1,0-1 0,0 1 0,0 0 0,0-1 0,0 1 0,0-1-1,-1 1 1,1-1 0,0 0 0,0 1 0,0-1 0,-1 0 0,1 1-1,0-1 1,-1 0 0,1 0 0,-1 0 0,1 0 0,-1 0-1,1 0 1,-1 1 0,1-3 0,4-8 18,-1 0 0,-1 0 0,0 0 0,0-1 0,-1 1 0,1-21 0,-2-70 165,-1 96-164,-1-1-1,1 1 0,-1 0 1,0-1-1,0 1 0,-1 0 1,-2-7-1,4 13-18,0-1 0,0 1 0,0 0 1,0-1-1,0 1 0,0 0 0,-1 0 0,1-1 0,0 1 0,0 0 0,0 0 0,-1-1 0,1 1 0,0 0 1,0 0-1,0 0 0,-1-1 0,1 1 0,0 0 0,0 0 0,-1 0 0,1 0 0,0 0 0,-1 0 1,1-1-1,0 1 0,0 0 0,-1 0 0,1 0 0,0 0 0,-1 0 0,1 0 0,0 0 0,-1 0 0,1 0 1,0 1-1,-1-1 0,-7 11 41,0 16-9,4-7-122,1 0-1,1 0 0,1 0 0,1 0 0,1 0 0,0 0 0,2 0 0,0 0 0,8 27 0,5-16-100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16123,'-1'13'1353,"-6"10"-961,-2 4-160,0 7 416,-2 6-144,2 2-136,3-2-72,2-6-256,2-3-144,2-10-256,0-5-104,5-10-304,-1-4 976,-1-10-408,0-1-128,3-5 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15587,'0'0'47,"0"1"0,1-1-1,-1 0 1,0 1-1,0-1 1,1 0 0,-1 1-1,0-1 1,0 0 0,0 1-1,0-1 1,1 1-1,-1-1 1,0 0 0,0 1-1,0-1 1,0 1 0,0-1-1,0 0 1,0 1-1,0-1 1,0 1 0,0-1-1,0 0 1,0 1 0,0-1-1,-1 1 1,1-1-1,0 0 1,0 1 0,-8 17 63,3-8 81,3-2-61,-1 1 0,1 0-1,0-1 1,1 1 0,0 0-1,0 0 1,1 0-1,1 12 1,0-16-115,-1 0 0,1 0 0,0 0-1,1 0 1,-1-1 0,1 1 0,0 0 0,0-1 0,0 1-1,1-1 1,-1 0 0,1 0 0,0 0 0,1 0 0,-1-1-1,7 6 1,5 1 6,1 0 0,0-2 0,24 11-1,-27-15-1,-1 1 0,0 1-1,0 0 1,0 1-1,-1 1 1,0-1 0,19 19-1,-26-21-7,-1 0 0,0 0 0,0 0 0,-1 1 0,1 0-1,-1-1 1,0 1 0,-1 0 0,0 0 0,0 0 0,0 0-1,0 0 1,-1 0 0,0 0 0,0 0 0,-1 0 0,0 0-1,0 0 1,0 0 0,-1 0 0,-4 10 0,4-10 39,0 0 0,0 0 0,-1 0 0,0 0 1,0 0-1,-1-1 0,1 1 0,-1-1 0,0 0 1,-1 0-1,1-1 0,-1 1 0,0-1 0,0 0 1,0 0-1,-1-1 0,1 0 0,-1 0 0,0 0 0,-8 3 1,10-6-19,0 1 0,1-1 0,-1 0 0,0 0 0,0 0 0,1-1 0,-1 1 0,0-1 0,0 0 0,1 0 0,-1 0 0,1-1 1,-1 1-1,1-1 0,0 0 0,-1 0 0,1 0 0,0 0 0,0 0 0,0-1 0,1 0 0,-1 1 0,0-1 0,1 0 0,0 0 0,-4-6 0,1 1-13,0-1-1,1 1 1,0-1-1,0 0 0,1 0 1,0-1-1,1 1 0,0-1 1,-1-14-1,3 17-32,0-1 0,0 1 0,1 0 1,0-1-1,0 1 0,1 0 0,-1 0 0,2 0 0,-1 0 0,1 0 0,0 0 0,1 1 0,-1 0 0,1-1 0,9-9 0,4-2-9,0 2 0,0 0 0,32-20 0,-32 23 39,-7 6 20,-1-1-1,0 0 1,0 0-1,-1-1 1,12-15-1,-19 22-17,1 0-1,-1 0 0,0 0 1,0-1-1,0 1 0,0 0 1,0 0-1,-1-1 0,1 1 1,-1-1-1,1 1 0,-1 0 1,0-1-1,0-3 1,-1 4-3,1 0 0,-1 0 0,0 1 1,0-1-1,1 0 0,-1 1 0,0-1 1,-1 1-1,1-1 0,0 1 0,0-1 1,-1 1-1,1 0 0,0 0 1,-1 0-1,1 0 0,-1 0 0,0 0 1,1 0-1,-1 0 0,0 0 0,-1 0 1,-5-1-11,0 0-1,1 0 1,-1 1 0,0 0 0,0 0 0,1 1 0,-1 0 0,0 1-1,0-1 1,0 2 0,1-1 0,-1 1 0,-13 4 0,13-3-48,0 0 1,0 1 0,0-1-1,0 2 1,1-1 0,0 1-1,-1 0 1,2 0-1,-1 1 1,1 0 0,0 0-1,-7 9 1,4 0-122,7 0-38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16620,'-15'2'1680,"9"2"-1032,0-1-264,7 2 920,5-2-391,9-2-393,6-1-128,6-3-312,2-3-144,3-1-416,0-4-224,-2 1-353,-3-2 809,-5 3-224,-2 5-176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54 14979,'-1'-3'160,"1"0"-1,-1 0 0,0 0 1,0-1-1,0 1 0,0 0 1,-1 0-1,1 1 1,-1-1-1,0 0 0,1 0 1,-1 1-1,0-1 0,-3-1 1,4 3-109,-1 0 1,1 0 0,0 0-1,-1 0 1,1 1 0,-1-1-1,1 1 1,-1-1 0,1 1-1,-1 0 1,1-1 0,-1 1-1,0 0 1,1 0-1,-1 0 1,1 0 0,-1 0-1,1 0 1,-1 1 0,0-1-1,1 1 1,-1-1 0,1 1-1,-1-1 1,1 1-1,0 0 1,-1 0 0,1-1-1,0 1 1,-2 2 0,-3 2 49,0 1 1,1-1-1,0 1 1,0 0-1,0 0 1,1 1-1,0 0 1,0 0-1,1 0 1,-1 0-1,2 0 1,-5 15-1,4-12 0,1 1 0,0 0-1,0 0 1,1 0 0,1 1-1,0-1 1,0 0 0,3 16 0,-3-24-66,1 0 0,0 0 0,0 0 0,0 0 0,0 0 0,1 0 0,-1 0 0,1 0 1,-1 0-1,1 0 0,0-1 0,0 1 0,0-1 0,1 0 0,-1 1 0,0-1 0,1 0 1,4 2-1,-3-2-10,0 0 0,0-1 1,0 0-1,0 0 1,0 0-1,1 0 1,-1-1-1,0 1 0,0-1 1,1 0-1,-1-1 1,6 0-1,3-2-3,1 0-1,-1-1 1,-1 0-1,1-1 1,-1-1-1,1 0 1,19-13-1,-17 8 6,0-1 0,0 0 0,22-25 0,-32 32 1,-1-1 0,1 0 0,-1 0 0,0 0 0,-1 0 1,0 0-1,1-1 0,-2 0 0,1 1 0,-1-1 0,0 0 0,1-14 1,-2 19-16,-1 0 1,0 0 0,0 0 0,0 0 0,0 0 0,-1 0-1,1 0 1,0 0 0,-1 0 0,0 0 0,1 0 0,-1 0 0,0 0-1,0 0 1,0 1 0,0-1 0,0 0 0,0 0 0,-1 1 0,1-1-1,-1 1 1,-1-2 0,0 1 6,1 1 0,-1 0 0,0-1 0,0 1 1,0 1-1,0-1 0,0 0 0,0 1 0,0-1 0,0 1 0,0 0 0,0 0 0,-4 0 0,-5 2-127,0 0 1,0 0-1,0 1 0,0 1 0,0 0 0,-13 7 1,15-6-173,0 1 0,0 0 0,1 0 1,-17 15-1,16-9-167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13731,'3'-2'139,"-1"0"1,1 1-1,0-1 1,-1 1-1,1 0 1,0-1-1,0 1 1,0 1-1,0-1 1,0 0-1,0 1 1,0-1-1,5 1 1,3-1 146,75-8 1277,120 4 0,-132 5-1168,51 0-10,527-15 319,-468 2-727,277-55 0,-201 9-3,184-35 61,-264 76 144,8 0 341,-184 17-522,0 0 0,0 0 1,0 0-1,0 0 0,0-1 0,0 1 1,0-1-1,0 0 0,-1 0 0,1-1 1,5-4-1,-7 5-8,-1 1 1,0-1-1,1 0 1,-1 0-1,0 1 1,0-1-1,-1 0 1,1 0-1,0 0 1,-1 0-1,1 0 1,-1 0-1,1 0 1,-1-1-1,0 1 1,0 0-1,0 0 1,0 0-1,-1 0 1,1 0-1,0 0 1,-1 0-1,1 0 1,-1 0-1,-1-3 1,-10-17-105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15187,'-1'-2'131,"-1"0"-1,1 0 1,-1 0 0,0 0-1,0 0 1,0 1-1,0-1 1,0 1-1,0-1 1,0 1 0,0 0-1,-1 0 1,1 0-1,0 0 1,-1 0-1,1 1 1,-1-1 0,-4 0-1,3 1-18,0 0 0,0 1 0,1-1-1,-1 1 1,0 0 0,0 0 0,0 0-1,1 1 1,-1-1 0,1 1 0,-5 3 0,-1 0-3,1 1 0,0 1 0,0 0 0,1 0 0,0 0 0,0 1 0,0 0 0,-8 16 0,11-17-94,0 1 1,1 0-1,0 0 0,0 0 0,1 0 1,0 0-1,1 0 0,0 1 1,0-1-1,1 1 0,0-1 0,1 10 1,-1-15-11,0 0 0,1 0 0,-1 0 0,1 0 0,0 0 0,0 0 0,0 0 0,1 0 0,-1 0 0,1 0 0,-1-1 0,1 1 0,0 0 0,0-1 0,0 0 0,0 1 0,0-1 0,1 0 0,-1 0 0,1 0 0,0 0 0,-1-1 0,1 1 0,0-1 0,0 0 0,0 0 0,0 0 0,0 0 0,0 0 1,0 0-1,0-1 0,0 0 0,0 1 0,5-1 0,-1-1 23,0 0 0,1 0 0,-1-1 1,0 0-1,0 0 0,0-1 1,0 0-1,0 0 0,-1 0 0,1-1 1,-1 0-1,0 0 0,0-1 0,-1 1 1,1-1-1,7-10 0,-7 9 24,-1 0 1,0 0-1,-1-1 0,1 1 0,-1-1 1,0 0-1,-1 0 0,0-1 0,0 1 1,-1-1-1,0 0 0,0 1 0,0-1 0,-1 0 1,0-11-1,-1 17-38,0 0-1,0 0 1,-1-1 0,1 1-1,0 0 1,-1 0-1,0 0 1,1 0 0,-1-1-1,0 1 1,0 0 0,0 1-1,0-1 1,-1 0 0,1 0-1,0 0 1,-1 1 0,1-1-1,-1 1 1,0-1 0,1 1-1,-1-1 1,0 1-1,0 0 1,0 0 0,0 0-1,0 0 1,0 0 0,0 1-1,0-1 1,-4 0 0,3 1-58,-1-1 1,1 1-1,0 0 1,-1 1-1,1-1 1,-1 0 0,1 1-1,-1 0 1,1 0-1,0 0 1,0 0-1,0 0 1,-1 1-1,1 0 1,0-1 0,1 1-1,-1 0 1,0 0-1,-3 4 1,2-2 54,1 0 1,0 1 0,0-1-1,0 1 1,0-1-1,1 1 1,0 0 0,0 0-1,0 0 1,1 0-1,-1 0 1,1 0-1,0 1 1,1-1 0,-1 8-1,5 4-145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17420,'-9'52'1296,"3"1"-1056,5-1-200,1-6 64,3-4-360,2-17 296,1-7-104,5-21-176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87 122 17468,'0'1'84,"1"-1"1,-1 0 0,0 1 0,1-1-1,-1 0 1,0 1 0,1-1-1,-1 1 1,0-1 0,0 0 0,1 1-1,-1-1 1,0 1 0,0-1-1,0 1 1,0-1 0,1 1 0,-1-1-1,0 1 1,0-1 0,0 1-1,0-1 1,0 1 0,0-1-1,0 1 1,-1-1 0,1 1 0,0 0-1,-4 18 5,2-13 200,-5 25 501,-3 7-336,1 0-1,3 1 1,-3 50-1,9-88-460,0 0-1,0 1 0,0-1 1,0 0-1,0 0 0,0 1 0,0-1 1,1 0-1,-1 0 0,0 1 1,1-1-1,-1 0 0,1 0 1,-1 0-1,1 0 0,-1 0 1,1 0-1,0 0 0,0 0 1,-1 0-1,1 0 0,0 0 1,0 0-1,0 0 0,0-1 1,0 1-1,0 0 0,0-1 1,1 1-1,-1-1 0,0 1 1,0-1-1,0 1 0,0-1 1,1 0-1,-1 0 0,0 0 0,0 1 1,1-1-1,1-1 0,6 0-53,-1 0-1,1-1 0,-1 0 1,0 0-1,9-4 0,-5 2 8,6-2-49,4-1-92,37-8 1,-54 14 166,0 0 1,0 0-1,0 1 0,0 0 1,0 0-1,0 0 1,0 1-1,0-1 0,0 1 1,0 0-1,0 1 1,-1-1-1,9 4 1,-11-3 21,0-1 1,0 1 0,1 0 0,-1 0 0,0 0 0,-1 0 0,1 0 0,0 0 0,0 1 0,-1-1 0,0 0 0,1 1 0,-1-1 0,0 1 0,0 0-1,0-1 1,-1 1 0,1 0 0,-1-1 0,1 1 0,-1 0 0,0 0 0,0 0 0,0-1 0,0 1 0,-1 0 0,1 0 0,-1-1 0,1 1 0,-1 0-1,-2 3 1,0 2 56,0 0 0,-1 0 0,0 0-1,0 0 1,-1 0 0,0-1 0,-1 0 0,-10 11-1,8-11-33,0-1 0,0 0 0,-1 0 0,0-1 1,0 0-1,-1 0 0,1-1 0,-1 0 0,0-1 0,0 0 0,0-1 0,-1 0 0,-13 0 0,17-1-206,1 0 0,-1-1-1,1 0 1,-1-1 0,1 1 0,0-1 0,-1-1 0,1 1 0,0-1 0,-1 0-1,1 0 1,0-1 0,1 0 0,-1 0 0,0 0 0,1-1 0,0 0-1,0 0 1,0 0 0,0-1 0,0 1 0,-5-8 0,-1-12-727</inkml:trace>
  <inkml:trace contextRef="#ctx0" brushRef="#br0" timeOffset="1">85 145 16796,'24'-11'1856,"3"2"-1272,0-1-240,1-2 1024,6 0-735,3 2-169,-4-4-576,-2 4-408,-1-4 1832,-6 0-1304,1-1-8,-1 1-24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13819,'23'-4'924,"-11"2"-414,1 0-1,-1 1 0,1 0 1,24 2-1,-34-1-426,0 1-1,0-1 0,0 1 0,0 0 0,0 0 1,0 0-1,-1 0 0,1 1 0,0-1 1,-1 1-1,1 0 0,-1 0 0,1-1 0,-1 2 1,0-1-1,0 0 0,0 0 0,0 1 1,0-1-1,0 1 0,-1-1 0,1 1 0,-1 0 1,0 0-1,2 5 0,0 3 53,-1 0-1,-1 0 0,0 1 1,0-1-1,-1 1 0,-1-1 1,0 1-1,0-1 0,-1 0 1,-6 19-1,-4 9 345,-29 61 1,29-72-263,-1 0 1,-2-1 0,-1 0 0,0-1 0,-26 28 0,41-52-206,0 0-1,-1-1 1,1 1 0,-1-1 0,0 0 0,0 1 0,1-1 0,-1 0 0,0 0 0,0 0-1,-4 1 1,6-2-15,0 0-1,-1 0 1,1 0-1,0 0 1,0 0-1,0 0 0,0 0 1,-1 0-1,1 0 1,0 0-1,0 0 1,0 0-1,-1 0 1,1 0-1,0 0 0,0-1 1,0 1-1,0 0 1,-1 0-1,1 0 1,0 0-1,0 0 0,0 0 1,0-1-1,0 1 1,0 0-1,0 0 1,-1 0-1,1 0 1,0-1-1,0 1 0,0 0 1,0 0-1,0 0 1,0-1-1,0 1 1,0 0-1,0-1 0,4-16-226,0 10 119,-1 0 0,1 0 0,1 0 0,-1 0 0,1 1 1,1 0-1,-1 0 0,9-7 0,-12 11 75,0 0 0,0 1 0,0 0 0,0-1 0,1 1 0,-1 0 0,0 0 0,1 0 0,-1 0 0,0 1 0,1-1 0,-1 1 0,5-1 0,-5 1 25,-1 1 0,1-1 0,0 0 0,0 1 0,-1-1 0,1 1 0,0 0 0,-1 0 0,1-1 0,0 1 0,-1 0 0,1 0 0,-1 1 0,0-1 1,1 0-1,-1 0 0,0 1 0,0-1 0,0 1 0,0-1 0,1 3 0,3 4 50,-1 1 0,0-1 0,-1 1 0,0 0 0,3 15 0,-4-15 89,0 1-1,1-1 1,1 1 0,8 16 0,-12-25-95,1 0 0,0 0-1,-1 1 1,1-1 0,0 0-1,0 0 1,0 0-1,0 0 1,0 0 0,1 0-1,-1-1 1,0 1 0,0 0-1,0-1 1,1 1-1,-1 0 1,0-1 0,1 0-1,-1 1 1,0-1 0,3 0-1,-2 0 8,1 0 0,-1 0 0,1 0 0,-1-1 0,1 0 0,-1 1-1,0-1 1,1 0 0,-1 0 0,0 0 0,3-2 0,5-4 97,0-1-1,-1 0 1,16-17 0,-22 22-110,12-14-16,0 0-1,-1-1 0,15-25 1,-24 28-585,-5 15 537,-1 0 0,1-1 0,0 1 0,0 0-1,0 0 1,0-1 0,0 1 0,0 0 0,-1 0 0,1-1 0,0 1 0,0 0 0,0 0 0,0-1 0,-1 1-1,1 0 1,0 0 0,0 0 0,-1 0 0,1 0 0,0-1 0,0 1 0,-1 0 0,1 0 0,0 0-1,-1 0 1,1 0 0,0 0 0,-1 0 0,-1 0-76,0 0 0,-1 0 0,1 0 0,0 1-1,0-1 1,-1 1 0,1 0 0,0-1 0,-4 3 0,-11 6-449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14579,'-1'-2'163,"0"-1"0,1 1-1,-1 0 1,1 0 0,-1-1 0,1 1-1,-1 0 1,1-1 0,0 1 0,0-1-1,1 1 1,-1 0 0,0-1 0,1 1-1,-1 0 1,1 0 0,0-1 0,0 1-1,-1 0 1,3-4 0,3-3 322,-1-1-1,14-16 1,-11 16-164,1 0 1,0 1-1,11-10 1,-15 15-235,-1 1 0,0 0-1,1 0 1,-1 1 0,1-1 0,0 1 0,0 0 0,0 0 0,0 1 0,7-2 0,-10 3-73,0 0 1,0 0 0,0 0 0,0 0-1,0 0 1,0 1 0,0-1 0,0 0 0,-1 1-1,1 0 1,0 0 0,0-1 0,0 1-1,-1 0 1,1 0 0,0 0 0,-1 1-1,1-1 1,-1 0 0,1 1 0,-1-1-1,0 1 1,1-1 0,-1 1 0,0 0-1,0-1 1,0 1 0,0 0 0,-1 0 0,2 3-1,2 6 19,-1 0 0,0 1-1,2 22 1,-5-32-28,6 92 114,-7-72-73,2 1 0,1 0 0,1-1 0,0 0 0,10 32 0,-12-53-41,-1 1 0,0-1 0,1 0 0,-1 1-1,1-1 1,-1 0 0,1 0 0,-1 0 0,1 0 0,0 1 0,0-1 0,0 0 0,0 0 0,-1 0 0,1-1 0,0 1 0,1 0 0,-1 0 0,0 0-1,0-1 1,0 1 0,0-1 0,1 1 0,-1-1 0,0 1 0,0-1 0,1 0 0,-1 1 0,0-1 0,1 0 0,-1 0 0,0 0 0,1 0-1,-1 0 1,0 0 0,1-1 0,-1 1 0,0 0 0,1-1 0,-1 1 0,0-1 0,1 0 0,5-3 15,0 0 0,-1 0 0,0-1 0,0 0 0,0 0 0,5-7 0,11-13 42,-1-1-1,-2-1 1,23-41 0,6-10-404,-43 74-329,-4 9 470,-3 5 384,0 1-1,0-1 1,-7 15 0,1-2-275,-2 11-48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1775 14091,'3'-5'213,"1"1"1,0 0-1,0 0 1,0 0-1,1 0 0,5-3 1,5-4-34,702-597 2075,-413 339-2102,178-168-155,-373 332-4,-25 26 62,78-96 0,-110 116 322,-53 59-335,-2 3-70,0-1 1,1 1 0,-1-1-1,0 1 1,1 0-1,0 0 1,-1 0-1,1 0 1,-3 7-1,5-9-34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5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40 249 15171,'-2'0'133,"-1"1"0,0-1 0,1 0 0,-1 0-1,0 0 1,0 0 0,1 0 0,-4-1 0,5 0-112,0 1 0,1 0 0,-1-1 0,0 1 0,0 0 0,1-1 0,-1 1 0,1-1 0,-1 1 0,0-1 0,1 0-1,-1 1 1,1-1 0,-1 0 0,1 1 0,0-1 0,-1 0 0,1 1 0,0-1 0,-1 0 0,1 0 0,0 1 0,0-1 0,-1 0 0,1 0 0,0 0 0,0 1 0,0-1 0,0 0 0,0 0 0,0 0 0,1 0 0,-1 1 0,0-2 0,2-4 114,0 0 0,0 0 0,1 0 0,-1 0 0,1 0 0,0 0 0,1 1 0,-1 0 0,1 0 0,1 0 0,4-6 0,4-1 82,-1 0 0,1 1-1,16-10 1,-21 16-134,-1 0 0,1 1 1,0 0-1,0 0 0,10-2 0,-16 5-67,0 0-1,0 1 1,0-1-1,0 1 1,1 0 0,-1-1-1,0 1 1,0 0-1,0 0 1,0 1-1,0-1 1,0 0 0,1 1-1,-1-1 1,0 1-1,0 0 1,0-1-1,0 1 1,-1 0-1,1 0 1,0 1 0,0-1-1,0 0 1,-1 0-1,1 1 1,-1-1-1,3 4 1,1 3 39,-1 0 1,-1 0-1,1 0 1,-1 1-1,-1-1 1,0 1-1,2 9 1,9 32 328,-13-49-371,0 0 0,1 0-1,-1 0 1,0 0 0,1 0-1,-1-1 1,1 1 0,-1 0 0,1 0-1,-1-1 1,1 1 0,-1 0-1,1-1 1,0 1 0,-1 0 0,1-1-1,0 1 1,-1-1 0,1 1-1,0-1 1,0 1 0,0-1-1,-1 0 1,1 1 0,0-1 0,0 0-1,0 0 1,0 0 0,0 0-1,0 0 1,0 0 0,-1 0 0,1 0-1,0 0 1,0 0 0,0 0-1,0 0 1,0-1 0,0 1-1,-1 0 1,1-1 0,0 1 0,0 0-1,0-1 1,-1 1 0,2-2-1,5-3 33,0 0-1,-1 0 0,0-1 0,7-8 1,-2 3 3,42-38 201,94-66 1,-145 111-230,-4-4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7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13875,'0'0'63,"1"0"-1,-1 0 1,1 0 0,-1 1 0,0-1-1,1 0 1,-1 0 0,1 1-1,-1-1 1,1 0 0,-1 1 0,0-1-1,1 0 1,-1 1 0,0-1-1,1 0 1,-1 1 0,0-1 0,0 1-1,1-1 1,-1 1 0,0-1 0,0 1-1,0-1 1,0 0 0,1 1-1,-1-1 1,0 1 0,0-1 0,0 1-1,0-1 1,0 2 0,-1 22 517,1-19-363,-19 163 3323,-1 19-1983,22 166-1143,-15-409-2864,7 18 1988,-1-2-131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7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46 120 11418,'-32'-9'3098,"20"5"-967,10 3-748,5 2 278,6 0-1522,0 0 1,1 0-1,-1-1 1,1 0-1,-1 0 0,1-1 1,12-3-1,67-20-97,-65 16 25,59-20-9,47-13-7,-126 40-49,0 0 0,1 1-1,-1-1 1,0 1-1,1 0 1,7 0-1,-11 0 0,0 1 0,-1-1 0,1 0 0,0 0 0,0 1 0,-1-1 0,1 0-1,0 1 1,-1-1 0,1 1 0,-1-1 0,1 1 0,-1-1 0,1 1 0,-1-1 0,1 1 0,-1 0 0,1-1-1,-1 1 1,0-1 0,1 1 0,-1 0 0,0 0 0,1-1 0,-1 1 0,0 0 0,0-1 0,0 1 0,0 0-1,0 0 1,0-1 0,0 1 0,0 0 0,0 0 0,0-1 0,0 1 0,0 0 0,-1 0 0,1-1 0,0 1-1,0 0 1,-1-1 0,0 2 0,-4 13 21,-2 1-1,0-1 0,-1 0 1,-11 15-1,-9 17 70,-103 227 670,114-231-547,2 1 0,2 1 0,2 0 0,-8 71 0,18-107-170,1 0 1,0 0-1,0 0 1,2 10-1,-1-17-45,-1 0 1,1 0-1,-1-1 0,1 1 0,0 0 0,-1 0 1,1 0-1,0-1 0,0 1 0,0-1 0,2 3 0,-3-4-12,1 1 0,0-1 0,-1 1 0,1-1 0,0 1 0,0-1 0,-1 0 0,1 1 0,0-1 0,0 0 0,0 0 0,-1 0 0,1 1 0,0-1 0,0 0 0,0 0 0,0 0 0,-1 0 0,1 0 0,0-1 0,0 1 0,0 0 0,-1 0 0,1 0 0,0-1 0,1 0 0,-1 1-78,0-1 1,0 1 0,0-1-1,0 0 1,-1 0-1,1 0 1,0 1-1,0-1 1,0 0 0,-1 0-1,1 0 1,-1 0-1,1 0 1,-1 0-1,1 0 1,-1-1 0,1 1-1,-1 0 1,0 0-1,0 0 1,1 0-1,-1-1 1,0 1 0,0 0-1,0 0 1,0 0-1,-1 0 1,1-1-1,0 1 1,0 0 0,-1 0-1,1 0 1,-1 0-1,0-2 1,-2-6-534,-1 0 0,0 1 0,-5-10 1,7 15 554,-15-25-766,-1 0-179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7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13123,'-5'-13'1352,"8"2"-680,6 2-192,7 6 769,7 1-97,5-3-160,8 2-64,7-1-208,6-1-63,3-5-193,2 1-104,-2-6-464,-3 2-360,-9-5 424,-9-3-104,-16 2-48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7:5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15683,'28'-11'621,"0"-2"-1,32-19 0,-41 20-513,1 1-1,0 2 0,1 0 0,0 0 0,30-6 0,-48 14-98,-1 1 0,0-1 0,0 1 0,0 0 0,1-1 0,-1 1 0,0 1 0,0-1 0,1 0 0,-1 0 0,0 1 0,0-1 0,0 1 0,1 0 0,-1 0 0,0-1 0,0 1 1,0 1-1,0-1 0,-1 0 0,4 3 0,-3-1 7,0-1 1,0 1-1,-1 0 1,1 0 0,-1 0-1,0 0 1,0 0 0,0 0-1,0 0 1,0 0-1,-1 0 1,1 1 0,-1-1-1,0 6 1,-3 26 247,-1 0 0,-2 0 0,-19 65 0,17-70-115,-20 74 808,-79 197-1,105-296-963,-6 13 67,-1-1 1,-13 18-1,20-31-151,0-1 0,0 1 0,-1-1 0,0 0 0,0 0 0,0 0 0,0 0 0,0-1 1,-1 1-1,1-1 0,-1 0 0,1 0 0,-1 0 0,0 0 0,0-1 0,-6 2 0,8-3 135,1 0 1,-1 0-1,0 0 1,0 0 0,0-1-1,0 1 1,1-1-1,-1 1 1,0-1 0,0 0-1,1 1 1,-1-1-1,0 0 1,1 0 0,-3-2-1,-9-7-142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7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16708,'15'-3'1376,"-1"4"-960,5 4-184,6 1 536,5 0-208,9 1-232,1-4-104,1-3-328,1-4-272,-6-13 1873,-4-4-1449,-5-4 64,-6-2 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27 341 13307,'-9'24'950,"-8"27"306,17-51-1233,0 0 1,0 0-1,0 0 1,0 0-1,0 0 1,0-1-1,0 1 1,0 0-1,0 0 1,0 0-1,0 0 1,0 0-1,0 0 1,0 0-1,1 0 1,-1 0 0,0 0-1,0 0 1,0 0-1,0 0 1,0 0-1,0 0 1,0 1-1,0-1 1,0 0-1,0 0 1,0 0-1,0 0 1,0 0-1,0 0 1,1 0-1,-1 0 1,0 0-1,0 0 1,0 0-1,0 0 1,0 0 0,0 0-1,0 0 1,0 0-1,0 0 1,0 0-1,0 0 1,0 1-1,0-1 1,8-12 433,10-19-93,46-100 477,51-100-83,-105 220-623,-9 20-4,-6 21 44,-27 87 333,-45 216-148,83-350-1684,-4 2 896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3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14699,'14'4'968,"-8"18"-840,-3 5-16,5 15 264,-1 8-119,-2 17-57,-1 8 40,-4 15-40,-7 6 8,-8 5-88,-5 0-128,-11 3-344,-3-1-128,-5-13 384,1-9-113,5-29-55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 15347,'7'-8'1024,"-6"7"-888,1 0-1,-1 0 1,0 0-1,0 0 0,0 0 1,0 0-1,0-1 1,0 1-1,0 0 1,-1-1-1,1 1 1,0 0-1,-1-1 1,1 1-1,-1-1 0,1 1 1,-1-3-1,-12 124 2036,6-80-2044,6-37-130,-80 481-870,75-452-310,17-47-2018,8-30 1761,-7 13 652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12579,'1'-1'99,"-1"1"0,0-1 1,1 1-1,-1 0 0,1-1 0,-1 1 1,1-1-1,-1 1 0,1 0 1,-1-1-1,1 1 0,-1 0 0,1 0 1,-1 0-1,1-1 0,0 1 0,-1 0 1,1 0-1,-1 0 0,1 0 1,0 0-1,1 12 1372,-2-4-1304,-1 169 518,-26 192 1,26-367-848,-2 13 13,3-15 146,0 1 0,0-1 0,0 0-1,0 1 1,-1-1 0,1 0 0,0 0 0,0 1 0,-1-1-1,1 0 1,0 1 0,0-1 0,-1 0 0,1 0-1,0 0 1,-1 1 0,1-1 0,0 0 0,-1 0-1,1 0 1,0 0 0,-1 1 0,1-1 0,0 0-1,-1 0 1,1 0 0,0 0 0,-1 0 0,1 0 0,0 0-1,-1 0 1,1 0 0,-1 0 0,1 0 0,-1-1-1,-5-1-210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114 149 10962,'5'-13'2799,"-5"12"-2711,0 0 0,0 0 0,1 1 0,-1-1 0,0 0 1,0 0-1,1 0 0,-1 0 0,1 0 0,-1 0 0,1 1 1,-1-1-1,1 0 0,-1 0 0,1 1 0,0-1 0,-1 0 1,1 1-1,0-1 0,-1 1 0,1-1 0,0 1 0,0-1 1,0 1-1,0-1 0,-1 1 0,1 0 0,0-1 1,0 1-1,0 0 0,0 0 0,0 0 0,0 0 0,0 0 1,0 0-1,0 0 0,0 0 0,0 0 0,0 0 0,-1 0 1,3 1-1,-3-1-85,1 0 0,-1 0-1,0 0 1,0 0 0,0 0 0,1-1 0,-1 1 0,0 0 0,0 0 0,0 0 0,1 0 0,-1-1-1,0 1 1,0 0 0,0 0 0,0 0 0,1-1 0,-1 1 0,0 0 0,0 0 0,0-1 0,0 1-1,0 0 1,0 0 0,0-1 0,0 1 0,0 0 0,0-1 0,0 1 0,0 0 0,0 0-1,0-1 1,0 1 0,0 0 0,0 0 0,0-1 0,0 1 0,0 0 0,-1 0 0,1-1 0,0 1-1,0 0 1,0 0 0,-1-1 0,-4-12 141,4 11-126,0 1 0,0 0-1,0 0 1,0 0 0,-1 0-1,1 0 1,0 0-1,-1 0 1,1 0 0,-1 0-1,1 0 1,-1 1-1,1-1 1,-1 1 0,0-1-1,1 1 1,-1 0 0,1-1-1,-1 1 1,0 0-1,0 0 1,1 0 0,-4 1-1,3-1-3,0 1-1,0 0 1,0 0-1,0 0 1,0 0-1,0 1 1,0-1-1,0 1 1,0-1-1,0 1 1,1-1-1,-1 1 1,1 0-1,-1 0 1,-1 3-1,2-3-9,-1 0 0,0 1 0,1 0-1,0-1 1,0 1 0,0 0 0,0 0 0,0-1-1,0 1 1,1 0 0,-1 0 0,1 0-1,0 0 1,0 0 0,0 0 0,0 0-1,1 0 1,-1 0 0,1 0 0,-1-1-1,1 1 1,0 0 0,0 0 0,1 0 0,-1-1-1,0 1 1,1-1 0,2 3 0,-1-2 7,0-1 1,0 0 0,0 0 0,0-1 0,0 1 0,1 0 0,-1-1-1,1 0 1,-1 0 0,1 0 0,0 0 0,-1-1 0,1 1 0,0-1 0,-1 0-1,1 0 1,0 0 0,0-1 0,6-1 0,-2 0 51,1 0 0,-1 0-1,0-1 1,0-1 0,-1 1 0,1-1 0,12-9 0,-16 10-17,-1 1 0,1-1 0,-1-1 0,0 1-1,0 0 1,0-1 0,0 0 0,0 1 0,-1-1 0,0 0 0,0 0 0,0-1 0,0 1 0,-1 0 0,1-1 0,0-4 0,-2 6-18,0 0 1,0 0-1,0 0 1,0 0-1,0 0 1,-1 0-1,1 1 0,-1-1 1,0 0-1,0 0 1,0 0-1,0 1 1,0-1-1,-1 0 1,1 1-1,-1-1 1,0 1-1,0 0 1,0-1-1,0 1 1,0 0-1,0 0 1,-1 0-1,1 1 0,0-1 1,-4-1-1,-2-1 5,1 1 0,-1-1-1,0 2 1,0-1-1,-1 1 1,1 0-1,0 1 1,-1 0-1,1 1 1,-1-1 0,1 1-1,-1 1 1,-16 3-1,20-4-31,-1 1 0,1 1 0,-1-1-1,1 1 1,0 0 0,0 0 0,0 0-1,0 1 1,0 0 0,0 0 0,1 0-1,-1 1 1,1-1 0,0 1 0,0 0 0,0 0-1,1 1 1,-1-1 0,1 1 0,0-1-1,1 1 1,-4 6 0,6-10-5,-1 0 1,1 1 0,-1-1-1,1 0 1,0 1-1,0-1 1,-1 0 0,1 1-1,0-1 1,0 1-1,0-1 1,0 0-1,1 1 1,-1-1 0,0 1-1,1-1 1,-1 0-1,1 1 1,-1-1 0,1 0-1,-1 0 1,1 1-1,1 1 1,0-2-3,0 1 0,-1-1 1,1 0-1,0 0 0,0 1 1,0-1-1,0 0 0,1-1 0,-1 1 1,0 0-1,0-1 0,0 1 1,3 0-1,5 0-14,1-1 0,-1 0 1,0 0-1,0-1 0,16-3 1,-7 0-10,1-2-1,-1 0 1,29-14 0,-38 15 24,0 0-1,-1-1 1,0 1 0,0-2 0,-1 1-1,0-1 1,0-1 0,10-11 0,-17 19 5,-1-1 0,1 0-1,0 0 1,-1 0 0,1 0 0,-1 0 0,1 0 0,-1 0 0,1 0 0,-1 0 0,0 0 0,1 0-1,-1 0 1,0 0 0,0 0 0,0 0 0,0-1 0,0 0 0,0 1 0,0 1 0,-1-1 1,1 0-1,0 1 0,-1-1 0,1 1 1,-1-1-1,1 1 0,-1-1 0,1 1 0,-1-1 1,1 1-1,-1 0 0,1-1 0,-1 1 1,0 0-1,1-1 0,-1 1 0,1 0 1,-1 0-1,-1-1 0,-2 0 3,0 1 0,0 0-1,0-1 1,0 2 0,0-1 0,0 0-1,0 1 1,-7 1 0,-1 2 6,1 0 1,-1 1-1,1 0 1,-19 12-1,26-14-49,-1 0 1,0 0-1,1 0 1,0 1-1,0 0 1,0 0-1,0 0 1,1 1-1,0-1 1,0 1-1,0-1 1,-4 9-1,7-12 22,0 0 0,-1 0-1,1-1 1,0 1 0,0 0 0,0 0-1,0-1 1,0 1 0,0 0 0,0 0-1,0 0 1,0-1 0,1 1 0,-1 0-1,0 0 1,0-1 0,1 1-1,-1 0 1,0 0 0,1-1 0,-1 1-1,1-1 1,-1 1 0,1 0 0,-1-1-1,1 1 1,-1-1 0,1 1 0,0-1-1,-1 1 1,1-1 0,0 1 0,-1-1-1,1 0 1,0 1 0,0-1 0,-1 0-1,1 0 1,0 0 0,0 1 0,-1-1-1,1 0 1,0 0 0,0 0 0,0 0-1,-1 0 1,1-1 0,0 1 0,0 0-1,-1 0 1,1 0 0,0-1 0,1 1-1,15-9-262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11811,'15'2'1120,"3"1"-648,-1 0-176,6-5 760,2-1-584,3-5-336,4-1-160,-1-5 120,0 2-32,-1-6-160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 11586,'1'0'70,"-1"0"0,0 0-1,0 0 1,0-1-1,1 1 1,-1 0 0,0 0-1,0 0 1,0 0-1,1-1 1,-1 1 0,0 0-1,0 0 1,0 0-1,0 0 1,1-1-1,-1 1 1,0 0 0,0 0-1,0-1 1,0 1-1,0 0 1,0 0 0,0-1-1,0 1 1,0 0-1,0 0 1,0-1 0,0 1-1,0 0 1,0 0-1,0-1 1,0 1-1,0 0 1,0 0 0,0-1-1,0 1 1,0 0-1,0 0 1,0 0 0,0-1-1,-1 1 1,1 0-1,0 0 1,0 0 0,0-1-1,0 1 1,-1 0-1,1 0 1,0 0-1,0 0 1,0-1 0,-1 1-1,1 0 1,0 0-1,0 0 1,-1 0 0,1 0-1,0 0 1,-1 0-1,-16 5 2203,9 0-2064,1 1 0,0 1 1,0-1-1,1 1 0,-1 0 0,1 0 1,1 1-1,0 0 0,-7 12 1,8-13-203,1 0 0,0 0 0,0 1 0,0-1 0,1 1 0,0 0 0,1 0 0,0 0 0,0-1 0,0 1 0,2 13 0,-1-20-4,0 0 0,0 1 1,0-1-1,0 0 0,0 1 1,1-1-1,-1 0 0,0 1 1,1-1-1,-1 0 0,1 0 1,0 1-1,-1-1 0,1 0 0,0 0 1,0 0-1,-1 0 0,1 0 1,0 0-1,0 0 0,0 0 1,0 0-1,1 0 0,-1-1 1,0 1-1,0 0 0,0-1 1,1 1-1,-1-1 0,0 1 1,0-1-1,1 0 0,-1 0 1,0 1-1,1-1 0,-1 0 1,1 0-1,-1 0 0,0 0 0,1-1 1,-1 1-1,0 0 0,1 0 1,-1-1-1,0 1 0,0-1 1,1 1-1,1-2 0,4-2 48,1 0-1,-1 0 0,0 0 1,-1-1-1,1 0 0,10-10 0,-7 4 93,-1 1-1,-1-2 0,9-12 0,-14 20-76,-1 0 0,0 0 0,0 0 0,0 0-1,0 0 1,-1-1 0,1 1 0,-1-1 0,0 1 0,-1-1-1,1 1 1,-1-1 0,0-7 0,0 11-51,0 0 1,-1 0 0,1 0-1,0 0 1,0 0-1,-1 1 1,1-1 0,-1 0-1,1 0 1,-1 0 0,1 0-1,-1 1 1,1-1-1,-1 0 1,1 1 0,-1-1-1,0 0 1,0 1-1,1-1 1,-1 1 0,0-1-1,0 1 1,0-1 0,0 1-1,1 0 1,-2-1-1,-1 1-57,1-1-1,-1 1 1,1 0-1,-1 0 1,1 0-1,-1 1 1,1-1-1,-1 0 1,1 1-1,-3 0 1,-6 3-450,1 1 0,-1 0 0,-11 7 1,9-3 41,3-1-132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16652,'-6'8'1528,"1"-1"-1048,2-1-232,0 0 1104,3-1-1040,2-3-2888,4-6 2328,0 0-304,0-1-240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14251,'-2'15'1472,"2"-5"-1064,0-7-176,-1 0 1153,2-5-1625,1-1-360,1 0 23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18 686 12571,'-12'22'1280,"7"-11"-793,5-10-468,0-1 1,0 0 0,0 0-1,0 0 1,0 0 0,0 0-1,0 0 1,0 0 0,0 0-1,0 0 1,-1 0 0,1 0-1,0 0 1,0 1 0,0-1-1,0 0 1,0 0 0,0 0-1,0 0 1,0 0 0,0 0-1,0 0 1,0 0 0,0 1-1,0-1 1,0 0 0,0 0-1,0 0 1,0 0 0,0 0-1,0 0 1,1 0 0,-1 0-1,0 0 1,0 0 0,0 1-1,0-1 1,0 0 0,0 0 0,0 0-1,0 0 1,0 0 0,0 0-1,0 0 1,0 0 0,0 0-1,0 0 1,1 0 0,-1 0-1,0 0 1,0 0 0,0 0-1,0 0 1,0 0 0,0 0-1,0 0 1,0 0 0,1 0-1,-1 0 1,1 0 62,1-1 0,0 0 0,-1 0-1,1 0 1,-1 0 0,0-1 0,1 1 0,-1 0 0,0-1-1,0 1 1,0-1 0,0 1 0,0-1 0,2-2 0,3-6 174,63-93 928,57-113-1,39-115-693,-145 290-391,-43 113 84,10-25-120,8-31-63,-6 15-1,2 0 0,2 0 0,-7 57 0,14-87 0,0 1 0,0-1 0,0 1 0,0 0-1,0-1 1,0 1 0,0-1 0,1 1 0,-1-1 0,1 1-1,-1-1 1,1 1 0,-1-1 0,1 1 0,0-1 0,0 1-1,0-1 1,1 2 0,-1-3 0,0 1 1,0-1-1,1 1 0,-1-1 0,0 1 1,0-1-1,1 0 0,-1 0 0,0 1 1,1-1-1,-1 0 0,0 0 1,1 0-1,-1-1 0,0 1 0,0 0 1,1 0-1,-1-1 0,0 1 0,1-1 1,-1 1-1,0-1 0,0 1 0,0-1 1,1-1-1,12-6 0,0 0 0,-1-2 1,0 0-1,0 0 0,17-20 0,56-71 4,-62 71 6,62-80 115,-86 110-122,0 0 0,0 1 0,0-1 0,0 0 0,0 0 0,0 1 0,0-1 0,0 0 0,0 0 0,0 1 0,0-1 0,1 0 0,-1 0 0,0 1 0,0-1 0,0 0 0,0 0 0,0 0 0,1 0 0,-1 1 0,0-1 0,0 0 0,0 0 0,1 0 0,-1 0 0,0 1 0,0-1 0,1 0 0,-1 0 0,0 0 0,0 0 0,1 0 0,-1 0 0,0 0 0,0 0 0,1 0 0,-1 0 0,0 0 0,0 0 0,1 0 0,-1 0 0,0 0 0,0 0 0,1 0 0,-1 0 0,0 0 0,0 0 0,1-1 0,-1 1 0,0 0 0,0 0 0,0 0 0,1 0 0,-1 0 0,0-1 0,0 1 0,0 0 0,0 0 0,1 0 0,-1-1 0,0 1 0,-2 25 63,2-23-56,-12 71 150,5-38-105,2-1 0,2 0 0,0 40 0,3-72-82,0 0 1,0 0-1,0 0 1,1 0-1,-1 0 0,0 0 1,1 0-1,0 0 0,-1-1 1,1 1-1,0 0 0,0 0 1,0-1-1,0 1 0,0 0 1,3 2-1,-3-3-10,0-1-1,1 1 0,-1 0 1,1-1-1,-1 1 1,1-1-1,-1 1 1,1-1-1,-1 0 1,1 0-1,-1 1 1,1-1-1,0 0 1,-1 0-1,1-1 1,-1 1-1,1 0 1,-1-1-1,1 1 1,-1 0-1,3-2 1,17-7-189,2-3-72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7 299 16524,'-6'15'1274,"12"-17"-446,21-23-95,-23 20-671,103-111 568,38-38-407,-128 143-227,-17 11 5,1 0 0,-1 0 0,0 0 1,0 0-1,0 0 0,1 0 0,-1 0 1,0 0-1,0 0 0,1 0 1,-1 0-1,0 0 0,0 0 0,0 0 1,0 1-1,1-1 0,-1 0 0,0 0 1,0 0-1,0 0 0,0 0 1,1 1-1,-1-1 0,0 0 0,0 0 1,0 0-1,0 0 0,0 1 0,0-1 1,0 0-1,1 0 0,-1 0 1,0 1-1,0-1 0,0 0 0,0 0 1,0 1-1,0-1 0,0 0 0,0 0 1,0 1-1,-1 4 22,0 1-1,0-1 1,0 0 0,-4 10-1,-24 66 144,13-43-247,3 2-1,-10 40 1,23-69-613,3-16 309,2-6 86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13843,'-1'0'1792,"1"2"-1144,6 1-311,2 3 2191,4 2-2056,3 1-144,6 3-184,1 0-64,1-3-48,2 0 0,-3-4-112,1-5-120,-4 1-248,-1-1-176,-6-1 320,-3-1 112,-8 1-128,1-7-96</inkml:trace>
  <inkml:trace contextRef="#ctx0" brushRef="#br0" timeOffset="1">79 241 15259,'-3'18'1441,"8"-9"-809,4-2-200,4-4 824,4 3-424,3-4-296,4-1-96,3 1-400,0-2-392,-3-3 344,-4 0-120,-6-3-104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5 706 13771,'-2'25'1353,"1"-16"-926,0 0 1,1 0 0,0 10-1,0-19-391,0 1-1,0-1 1,0 0-1,0 0 0,0 0 1,0 0-1,0 1 1,0-1-1,0 0 1,0 0-1,1 0 0,-1 0 1,0 1-1,0-1 1,0 0-1,0 0 1,0 0-1,0 0 0,0 0 1,0 1-1,0-1 1,1 0-1,-1 0 1,0 0-1,0 0 1,0 0-1,0 0 0,0 0 1,1 0-1,-1 0 1,0 0-1,0 1 1,0-1-1,0 0 0,1 0 1,-1 0-1,0 0 1,0 0-1,0 0 1,0 0-1,1 0 0,-1 0 1,0 0-1,0 0 1,0 0-1,0-1 1,1 1-1,9-7 733,10-15-47,17-29-80,-2-3 1,55-111-1,28-129-504,-67 114-245,-60 237 80,0-3-20,2 0 0,0 80 0,7-129 52,0 0 0,1 1 0,0-1 0,0 0-1,0 0 1,0 0 0,1 0 0,3 8 0,-4-11-2,0-1 0,0 0-1,0 0 1,-1 0 0,1 0 0,0 0-1,0 0 1,1 0 0,-1 0-1,0 0 1,0-1 0,0 1 0,0 0-1,1-1 1,-1 1 0,0-1-1,1 1 1,-1-1 0,0 1 0,1-1-1,-1 0 1,1 0 0,-1 0-1,1 0 1,-1 0 0,0 0 0,1 0-1,-1 0 1,1-1 0,-1 1-1,0-1 1,1 1 0,-1-1 0,0 1-1,2-2 1,5-2 7,0-1-1,0 1 1,-1-2 0,0 1-1,0-1 1,0 0 0,0-1-1,10-13 1,41-65 27,-54 79-30,50-88 62,-47 80-40,-1-1-1,0-1 1,0 1 0,4-27 0,-9 41-23,-1-1 1,0 0-1,1 1 1,-1-1-1,0 1 1,0-1-1,0 0 1,0 1 0,0-1-1,-1 1 1,0-4-1,1 5-2,0 0 1,0 0-1,-1 0 0,1 0 0,0 0 1,0 0-1,-1-1 0,1 1 0,0 0 1,0 0-1,-1 0 0,1 0 1,0 0-1,0 0 0,-1 0 0,1 0 1,0 0-1,0 0 0,-1 0 0,1 0 1,0 1-1,0-1 0,-1 0 0,1 0 1,0 0-1,0 0 0,-1 0 0,1 0 1,0 1-1,0-1 0,0 0 0,-1 0 1,1 0-1,0 0 0,0 1 0,0-1 1,0 0-1,-1 0 0,1 1 1,-4 4 28,0 0 1,0 0 0,0 1-1,-4 9 1,-3 8-24,1 2-1,1-1 1,1 1 0,1 1 0,1-1-1,-4 48 1,10-67-102,0 0-1,0-1 1,1 1 0,-1 0-1,1 0 1,2 6-1,-2-11 66,-1 0-1,0 0 1,0 0-1,1 0 0,-1 0 1,0-1-1,1 1 1,-1 0-1,0 0 0,1-1 1,0 1-1,-1 0 1,1 0-1,-1-1 0,1 1 1,0-1-1,-1 1 1,1 0-1,0-1 0,-1 0 1,1 1-1,0-1 1,0 1-1,0-1 0,0 0 1,-1 1-1,1-1 1,0 0-1,0 0 0,0 0 1,0 0-1,0 0 1,0 0-1,-1 0 0,1 0 1,0 0-1,0 0 1,0 0-1,0-1 1,0 1-1,0 0 0,-1-1 1,1 1-1,0 0 1,0-1-1,-1 1 0,1-1 1,0 0-1,18-18-316,1-9-101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51 15019,'0'0'39,"0"0"1,-1 0-1,1 0 0,0 0 0,0 0 1,-1 0-1,1 0 0,0 0 0,0 0 1,0 0-1,-1 0 0,1 0 0,0 0 1,0 0-1,0-1 0,0 1 0,-1 0 1,1 0-1,0 0 0,0 0 0,0 0 1,0-1-1,0 1 0,-1 0 0,1 0 1,0 0-1,0 0 0,0-1 0,0 1 1,0 0-1,0 0 0,0 0 0,0-1 1,0 1-1,0 0 0,-1 0 0,1 0 1,0-1-1,0 1 0,0 0 0,0 0 0,1 0 1,-1-1-1,7-8 839,17-7 247,-19 13-985,1 0 0,0 0 0,0 1 1,0 0-1,0 0 0,1 1 0,-1-1 0,11 0 0,-16 2-124,0 0-1,1 0 1,-1 0 0,0 1-1,1-1 1,-1 0 0,0 1-1,0-1 1,0 0 0,1 1 0,-1-1-1,0 1 1,0 0 0,0-1-1,0 1 1,0 0 0,0 0 0,0 0-1,1 1 1,-1 0-3,0 0 0,0-1 0,0 1 0,-1 0 0,1 0 0,-1 0 0,1 0 0,-1 0 1,0 0-1,0 0 0,0 0 0,0 0 0,0 0 0,0 0 0,-1 0 0,1 0 0,-1 2 0,-2 7 33,-1 0-1,0 0 1,0 0 0,-1 0-1,-10 16 1,-38 48 263,42-61-241,-53 66 344,-17 22 256,66-74-415,15-28-246,0 0 0,0 1-1,0-1 1,-1 0-1,1 1 1,0-1-1,0 0 1,0 1-1,0-1 1,0 0-1,0 1 1,0-1-1,0 1 1,0-1-1,0 0 1,0 1-1,0-1 1,0 1-1,0-1 1,0 0 0,0 1-1,0-1 1,0 0-1,1 1 1,-1-1-1,0 0 1,0 1-1,0-1 1,1 0-1,-1 1 1,0-1-1,1 0 1,-1 1-1,0-1 1,0 0-1,1 0 1,0 1-1,15-2 131,9-7-101,0-2 0,-1-1 1,42-25-1,-13 7-327,0 0-767,-11 6-1023,67-26 0,-103 47 762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13331,'8'-12'923,"6"-9"16,-14 21-903,0 0 0,0 0 1,0 1-1,0-1 0,0 0 1,0 0-1,0 0 0,0 0 1,0 0-1,1 1 0,-1-1 1,0 0-1,0 0 0,0 0 1,0 0-1,0 0 0,0 0 1,0 0-1,1 1 1,-1-1-1,0 0 0,0 0 1,0 0-1,0 0 0,0 0 1,0 0-1,1 0 0,-1 0 1,0 0-1,0 0 0,0 0 1,0 0-1,1 0 0,-1 0 1,0 0-1,0 0 0,0 0 1,0 0-1,1 0 0,-1 0 1,0 0-1,0 0 0,0 0 1,0 0-1,0 0 0,1 0 1,-1 0-1,0 0 0,0 0 1,0-1-1,0 1 0,0 0 1,0 0-1,0 0 0,1 0 1,-1 81 770,4 0 0,3 0 0,25 111 0,-28-177-853,1 0-1,8 16 0,-12-31 26,-1 0-1,0 1 0,0-1 0,0 0 1,0 0-1,0 0 0,0 0 0,0 0 1,1 1-1,-1-1 0,0 0 0,0 0 0,0 0 1,0 1-1,0-1 0,0 0 0,0 0 1,0 0-1,0 0 0,0 1 0,0-1 1,0 0-1,0 0 0,0 0 0,0 1 1,0-1-1,0 0 0,0 0 0,-1 0 1,1 0-1,0 1 0,0-1 0,0 0 1,0 0-1,0 0 0,0 0 0,0 1 0,-1-1 1,1 0-1,0 0 0,0 0 0,0 0 1,-10-1-594,-11-9-215,-10-10-783,-47-40 1,68 51 1412,0 0 0,0-1 0,1 0 0,1-1 1,-1 0-1,2-1 0,-12-20 0,19 31 260,-1 0 0,0 0 0,1 0 0,-1-1 0,1 1 0,-1 0 0,1 0 0,0 0 0,-1 0 0,1-1 0,0 1 0,0 0 0,0 0 0,0-1 0,0 1 1,0 0-1,0 0 0,0 0 0,0-1 0,1 1 0,-1 0 0,0 0 0,1 0 0,-1 0 0,1 0 0,0-1 0,-1 1 0,1 0 0,0 0 0,0-1 0,2 1 172,1-1 0,-1 0 0,0 1 0,0 0 0,1-1 1,-1 1-1,1 1 0,5-2 0,7-1 128,193-59-688,-151 44-1397,-36 12 991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11763,'-11'21'362,"1"0"0,0 0 0,2 1 0,1 1 1,0-1-1,-4 33 0,8-43-238,-11 67 346,-8 148 0,19 85-62,3-126-191,-12 192 236,-30-4 180,38-354-576,4-13-32,-1-1 1,0 1-1,0 0 0,-1-1 1,0 0-1,0 1 1,0-1-1,-7 12 0,9-18-25,0 0 0,-1 0-1,1 0 1,0 0-1,0 0 1,0 0-1,0 0 1,-1 0-1,1 0 1,0 0 0,0 0-1,0 0 1,0 0-1,0 0 1,-1 0-1,1 0 1,0 0 0,0 0-1,0 0 1,0 0-1,0 0 1,-1 0-1,1-1 1,0 1 0,0 0-1,0 0 1,0 0-1,0 0 1,0 0-1,-1 0 1,1 0 0,0 0-1,0-1 1,0 1-1,0 0 1,0 0-1,0 0 1,0 0 0,0 0-1,0-1 1,0 1-1,0 0 1,0 0-1,0 0 1,0 0 0,0-1-1,0 1 1,0 0-1,0 0 1,0 0-1,0 0 1,0 0 0,0-1-1,0 1 1,0 0-1,0 0 1,0 0-1,0 0 1,0 0-1,0-1 1,-1-13 29,2-2-20,1-1 0,5-23-1,-7 39-9,10-51-53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11803,'13'-3'868,"0"1"0,0 0 0,19 0 1,-30 2-816,0-1 0,0 1 0,0 0 0,0 0 0,0 1 0,0-1 0,0 0 1,0 1-1,0-1 0,0 1 0,0 0 0,0-1 0,0 1 0,0 0 0,-1 0 1,1 0-1,0 1 0,0-1 0,-1 0 0,1 1 0,-1-1 0,1 1 0,-1-1 0,0 1 1,0 0-1,0-1 0,0 1 0,0 0 0,0 0 0,1 2 0,-1 9 48,0 1 0,-1-1-1,0 1 1,-2-1 0,1 0-1,-1 0 1,-1 1 0,-5 13 0,-2 17 186,7-33-209,0 2 24,1-1 0,0 1 0,1 0 0,0 0 0,2 22 1,-1-34-94,0 0 1,0 1 0,1-1 0,-1 0-1,0 0 1,1 0 0,-1 0 0,0 0-1,1 0 1,-1 0 0,1 0 0,0 0-1,-1 0 1,1 0 0,0 0 0,0 0-1,0 0 1,-1-1 0,1 1 0,0 0-1,0-1 1,0 1 0,0 0 0,2 0-1,-1-1 5,1 1-1,-1-1 0,1 1 1,-1-1-1,1 0 0,-1 0 0,1 0 1,-1-1-1,1 1 0,-1 0 0,3-2 1,7-1 23,-1-1 0,0-1 0,19-11-1,14-11 5,-1-2 0,-2-2 0,-1-2 0,-2-2 0,37-42 0,-56 55-66,-29 37 32,1 0 0,0 1 1,1 1-1,0-1 1,2 1-1,0 1 0,1-1 1,-5 29-1,9-44-1,1 1-1,0-1 0,-1 0 1,1 0-1,0 0 1,0 1-1,0-1 0,1 0 1,-1 0-1,0 0 1,1 0-1,-1 1 0,1-1 1,0 0-1,0 0 1,0 0-1,0 0 0,0 0 1,0-1-1,0 1 1,1 0-1,-1 0 0,1-1 1,-1 1-1,1-1 1,0 1-1,3 1 0,-2-1 1,1-1-1,-1 0 0,1-1 1,-1 1-1,1-1 0,-1 1 1,1-1-1,0 0 0,-1 0 0,1-1 1,-1 1-1,1-1 0,-1 0 1,1 0-1,-1 0 0,6-2 1,37-19 23,-42 20 11,0 0 0,0-1 1,0 1-1,-1-1 0,0 0 1,1 0-1,-1 0 0,0 0 0,3-5 1,-6 5 52,1 0 0,-1 1 0,0-1 1,0 0-1,0 1 0,-1-1 1,1 0-1,-1 1 0,1-1 0,-1 0 1,0 1-1,-2-5 0,-1-5 132,1-6-961,0-1 0,0-30 0,4 47 350,4 3-131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3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9154,'15'-20'5446,"-13"15"-2085,-8 14-2119,0 3-1137,0 1 1,0-1 0,1 1-1,0 0 1,2 0-1,-1 0 1,2 1 0,-1-1-1,2 1 1,0 24-1,1-36-101,0 0-1,0 0 1,0 1 0,0-1-1,1 0 1,-1 0-1,1 0 1,-1 0-1,1 0 1,0 0-1,0-1 1,0 1 0,0 0-1,0 0 1,3 3-1,-3-5 1,0 1-1,0-1 1,0 1 0,0 0-1,0-1 1,0 0-1,0 1 1,0-1 0,1 0-1,-1 1 1,0-1-1,0 0 1,0 0 0,0 0-1,1 0 1,-1 0-1,0 0 1,0 0 0,0-1-1,0 1 1,1 0-1,-1-1 1,0 1 0,0 0-1,0-1 1,0 0 0,0 1-1,2-2 1,7-5 77,-1 0 0,1 0 0,-1-1 0,0-1 0,-1 1 0,0-1 0,0-1-1,-1 1 1,-1-1 0,1 0 0,-2-1 0,1 0 0,5-17 0,-10 27-49,-1-1-1,1 1 1,-1 0-1,0-1 0,0 1 1,1-1-1,-1 1 1,0-1-1,0 1 1,0 0-1,-1-1 0,1 1 1,0-1-1,0 1 1,-1 0-1,1-1 1,-1 1-1,1 0 0,-1-1 1,0 1-1,1 0 1,-1 0-1,0 0 0,-2-2 1,1 1-24,1 1 0,-1 1 0,0-1 0,0 0 0,0 0 1,0 1-1,0-1 0,-1 1 0,1-1 0,0 1 0,0 0 0,0 0 0,0 0 0,-4 1 0,-4 0-90,0 1-1,-1 1 1,1 0-1,1 0 1,-16 7-1,25-10 110,0 0-29,0 1-1,0-1 1,0 0-1,-1 0 1,1 0-1,0 0 1,0 0-1,0 0 1,0 0 0,-1 0-1,1 1 1,0-1-1,0 0 1,0 0-1,-1 0 1,1 0-1,0 0 1,0 0 0,0 0-1,0 0 1,-1 0-1,1 0 1,0 0-1,0 0 1,0 0-1,-1 0 1,1-1 0,0 1-1,0 0 1,0 0-1,0 0 1,-1 0-1,1 0 1,0 0-1,0 0 1,0 0 0,0-1-1,0 1 1,-1 0-1,1 0 1,0 0-1,-2-10-163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 15027,'1'-2'337,"1"1"-1,-1-1 0,0 0 1,0 0-1,0 0 1,-1-1-1,1 1 1,0 0-1,-1 0 0,1 0 1,-1-1-1,0 1 1,0 0-1,0-4 1,0 6-305,0 0 0,0 0 0,0-1 1,-1 1-1,1 0 0,0 0 0,0 0 0,0-1 1,-1 1-1,1 0 0,0 0 0,0 0 1,-1 0-1,1-1 0,0 1 0,-1 0 0,1 0 1,0 0-1,0 0 0,-1 0 0,1 0 1,0 0-1,-1 0 0,1 0 0,0 0 0,0 0 1,-1 0-1,1 0 0,0 0 0,-1 0 1,1 0-1,0 0 0,0 1 0,-1-1 0,1 0 1,0 0-1,0 0 0,-1 0 0,1 1 1,0-1-1,0 0 0,-1 0 0,1 0 0,0 1 1,0-1-1,-1 0 0,-12 10 170,5-4-180,1 2-1,0-1 1,1 1 0,0 0-1,0 0 1,1 1 0,0 0-1,0 0 1,1 0 0,0 1-1,-4 14 1,8-23-24,0 0 0,0 0-1,0-1 1,0 1 0,0 0-1,0 0 1,0 0 0,0-1 0,1 1-1,-1 0 1,0 0 0,0-1 0,1 1-1,-1 0 1,0-1 0,1 1 0,-1 0-1,1-1 1,-1 1 0,1 0 0,-1-1-1,1 1 1,-1-1 0,1 1 0,0-1-1,-1 1 1,1-1 0,0 0 0,-1 1-1,1-1 1,0 0 0,0 1-1,-1-1 1,1 0 0,0 0 0,0 0-1,-1 0 1,1 1 0,0-1 0,0 0-1,0-1 1,-1 1 0,1 0 0,1 0-1,5-1-16,1 0-1,0 0 1,12-4 0,-10 2-11,0 1 17,2-1-27,1 0 1,0 1-1,0 0 0,23 1 0,-34 1 33,0 0-1,0 0 0,0 0 0,0 1 0,-1-1 1,1 0-1,0 1 0,0-1 0,-1 1 1,1 0-1,0 0 0,-1 0 0,1-1 1,0 2-1,-1-1 0,0 0 0,1 0 0,-1 0 1,0 1-1,1-1 0,-1 0 0,0 1 1,0-1-1,0 1 0,0-1 0,0 1 1,-1 0-1,1-1 0,0 1 0,-1 0 0,1 0 1,-1 0-1,0-1 0,1 1 0,-1 0 1,0 0-1,0 0 0,0 0 0,-1-1 1,1 1-1,0 0 0,-1 2 0,-1 2 15,1 0 0,-1-1 1,-1 1-1,1 0 0,-1-1 0,0 1 0,0-1 0,0 0 0,-1 0 0,0 0 0,-8 8 1,-3 1 78,0-1 0,-21 14 0,32-25-67,0 2 12,-1-1 0,0 0-1,0 0 1,0 0 0,0-1-1,0 1 1,-7 1-1,12-4-31,0 0 0,0 0 0,0-1 0,0 1 0,0 0 0,1 0 0,-1 0 0,0 0 0,0 0-1,0 0 1,0 0 0,0-1 0,0 1 0,0 0 0,0 0 0,0 0 0,0 0 0,0 0 0,0-1-1,0 1 1,0 0 0,0 0 0,0 0 0,0 0 0,0 0 0,0 0 0,0-1 0,0 1 0,0 0-1,0 0 1,0 0 0,0 0 0,0 0 0,0 0 0,-1-1 0,1 1 0,0 0 0,0 0 0,0 0 0,0 0-1,0 0 1,0 0 0,0 0 0,0 0 0,-1 0 0,1 0 0,0 0 0,0 0 0,0-1 0,0 1-1,0 0 1,0 0 0,-1 0 0,1 0 0,0 0 0,0 0 0,0 0 0,0 0 0,0 0 0,-1 0 0,1 0-1,0 0 1,0 0 0,0 1 0,0-1 0,0 0 0,0 0 0,-1 0 0,8-9-209,90-82-1689,-62 56 1472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41 117 14347,'-2'17'1360,"-1"7"-848,-3 1-199,3 5 503,2 0-120,1 0-200,3-4-88,1-8-232,1-6-160,-1-13-312,4-8-216,-2-14-240,-2-5-104,-5-9 560,-2-2-185,-3-1-135</inkml:trace>
  <inkml:trace contextRef="#ctx0" brushRef="#br0" timeOffset="1">7 9 14019,'-5'-6'1360,"4"5"-880,1 0 657,1 1-417,5 1-488,-3-1-376,3 0 168,6 3-64,3 0-96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13435,'-1'5'286,"0"0"0,0-1 0,0 1 0,0-1 0,-1 0 0,0 1 0,-4 6 0,-4 15 408,4-10-370,1 0 0,0 1 1,2 0-1,0 0 0,0 0 0,1 26 1,2-42-307,0 0 1,0-1-1,0 1 1,0 0-1,0 0 1,1 0-1,-1-1 1,0 1-1,0 0 1,0 0 0,1-1-1,-1 1 1,0 0-1,1-1 1,-1 1-1,1 0 1,-1-1-1,1 1 1,-1 0-1,1-1 1,-1 1-1,2 0 1,-1-1-3,-1 0 0,1 0-1,0 0 1,-1 0 0,1 0 0,0 0-1,-1 0 1,1 0 0,0-1 0,-1 1 0,1 0-1,0 0 1,-1-1 0,1 1 0,-1 0 0,1-1-1,0 1 1,-1-1 0,1 1 0,0-1-1,26-32 297,-25 30-310,130-219 528,-79 127-486,-63 118 48,2 2-1,0 0 1,1 0-1,2 0 1,1 0-1,-2 40 0,6-59-88,0 1 0,0 0-1,1-1 1,2 10-1,-3-16-24,0 1-1,0 0 1,1 0-1,-1 0 1,0-1-1,0 1 1,0 0-1,1 0 1,-1 0-1,0-1 1,1 1-1,-1 0 1,0-1-1,1 1 1,-1 0-1,1-1 1,-1 1-1,1-1 1,0 1 0,-1-1-1,1 1 1,-1-1-1,1 1 1,0-1-1,-1 1 1,1-1-1,0 0 1,0 1-1,-1-1 1,1 0-1,0 0 1,0 0-1,0 0 1,-1 1-1,1-1 1,0 0-1,0 0 1,0 0-1,-1-1 1,1 1-1,0 0 1,0 0-1,0 0 1,-1-1-1,2 0 1,1-1-22,0 0-1,-1 0 1,0-1 0,0 1 0,1-1-1,-1 1 1,-1-1 0,1 0 0,0 0-1,1-4 1,7-18-288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13955,'2'2'194,"0"0"0,0 0 0,1 0 0,-1-1 0,1 1 0,-1-1 0,1 1 0,0-1 0,-1 0 0,1 0 0,0 0 0,0-1 0,0 1 0,5 0 0,-2-1 29,0 0 0,0-1 0,0 1 0,-1-1 0,1-1 0,0 1 0,6-3 0,1-1 21,0-1 1,0-1-1,-1 0 1,0 0 0,17-14-1,-28 20-229,-1 1 0,1-1-1,0 1 1,-1-1 0,1 1-1,0-1 1,-1 1 0,1-1-1,-1 1 1,1-1 0,-1 0-1,1 1 1,-1-1 0,1 0-1,-1 1 1,0-1 0,1 0-1,-1 0 1,0 0 0,0 1-1,0-1 1,1 0 0,-1 0-1,0 0 1,0 1 0,0-1-1,0 0 1,0 0 0,-1 0-1,1 1 1,0-2 0,-1 1 1,0 0 1,1 1-1,-1-1 0,0 1 1,0-1-1,0 1 1,1-1-1,-1 1 0,0 0 1,0-1-1,0 1 1,0 0-1,0 0 1,0-1-1,0 1 0,0 0 1,0 0-1,0 0 1,0 0-1,0 0 0,1 0 1,-1 1-1,0-1 1,0 0-1,-1 1 0,-9 2 38,1 1 0,0 1-1,0 0 1,1 0-1,-1 1 1,1 0-1,0 1 1,1 0-1,-1 0 1,1 1-1,1 0 1,0 0-1,0 1 1,0 0 0,1 0-1,0 0 1,1 1-1,0 0 1,1 0-1,-4 12 1,7-18-35,0 1 1,0-1-1,1 1 1,-1 0-1,1-1 1,0 1-1,0 0 1,0-1-1,2 9 1,-1-11-17,0-1 0,-1 1 0,1 0 1,0-1-1,0 1 0,0-1 0,0 1 1,0-1-1,0 1 0,1-1 0,-1 0 1,0 1-1,1-1 0,-1 0 0,1 0 0,-1 0 1,1 0-1,-1 0 0,1 0 0,0-1 1,0 1-1,-1-1 0,1 1 0,0-1 0,0 1 1,0-1-1,2 0 0,3 0-103,0 0 1,0-1-1,0 1 0,0-1 0,0-1 1,-1 0-1,1 0 0,0 0 0,-1-1 0,1 1 1,-1-2-1,9-5 0,7-6-368,39-34-1,-26 18 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132 134 14315,'1'-1'128,"-1"0"-1,0 0 1,0 0-1,0 0 1,0 0 0,0 0-1,0 0 1,0 0-1,0 0 1,-1 0 0,1 0-1,0 0 1,-1 0-1,1 0 1,0 0-1,-1 0 1,1 1 0,-1-1-1,0 0 1,1 0-1,-1 0 1,0 1 0,1-1-1,-1 0 1,0 1-1,0-1 1,1 0-1,-1 1 1,0-1 0,0 1-1,0-1 1,0 1-1,0 0 1,0-1 0,0 1-1,0 0 1,0 0-1,-2 0 1,1-1-60,-1 0 0,0 1 0,0-1 0,1 1 0,-1 0 0,0 0 0,0 0 0,0 0 0,1 1 0,-1-1 0,0 1 0,0 0 0,1-1 0,-3 2 0,0 2-33,0 0-1,0 0 1,1 1 0,0-1-1,0 1 1,0 0 0,1 0-1,-1 0 1,1 0 0,1 1-1,-1-1 1,-2 9-1,1-5 12,1 1 0,1-1 0,0 0-1,0 1 1,1 0 0,0-1-1,1 13 1,0-21-38,0 0 0,0 0 1,0 0-1,0 0 0,0 0 0,0 0 0,0 0 0,1 0 1,-1 0-1,0 0 0,1-1 0,-1 1 0,1 0 0,-1 0 0,1 0 1,-1 0-1,1-1 0,0 1 0,-1 0 0,1-1 0,0 1 0,-1 0 1,1-1-1,0 1 0,0-1 0,0 1 0,0-1 0,0 1 0,-1-1 1,1 0-1,0 0 0,0 1 0,0-1 0,0 0 0,0 0 0,0 0 1,0 0-1,0 0 0,0 0 0,0 0 0,0 0 0,0 0 0,0-1 1,0 1-1,1-1 0,5-1 22,0-1 0,0 0 0,-1 0 0,1 0 0,6-5 0,26-21 23,-2 0 0,-1-3 0,-2-1 0,-1-1 1,44-61-1,-66 80-11,-16 19 74,-19 25 59,16-17-142,2 1 0,-1 0 1,2-1-1,-1 2 0,2-1 0,0 1 0,0-1 0,2 1 0,-1 0 0,2 0 1,0 1-1,1 15 0,0-28-77,0 1 1,0-1-1,1 0 1,-1 0-1,1 1 1,-1-1-1,1 0 0,0 0 1,0 0-1,0 0 1,0 0-1,0 0 1,0 0-1,1 0 1,-1 0-1,1-1 0,-1 1 1,1 0-1,0-1 1,0 0-1,3 3 1,-3-3 10,1 0 0,0 0 0,0 0 1,0-1-1,0 1 0,-1-1 0,1 1 1,0-1-1,0 0 0,0 0 0,0-1 1,0 1-1,0 0 0,0-1 0,0 0 1,3-1-1,22-11-341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85 12147,'10'-9'953,"0"0"1,1 1-1,1 1 0,-1-1 1,1 2-1,0 0 1,15-6-1,-17 8-785,1 1-1,-1-1 0,1 2 0,0 0 0,-1 0 0,1 1 0,0 0 1,0 0-1,14 3 0,-22-2-160,0 0 0,0 1 0,-1 0 0,1-1 0,0 1 0,-1 0 0,1 0 0,-1 1 0,1-1 0,-1 0 0,1 1 0,-1 0 0,0-1 0,0 1 0,0 0 0,0 0 0,0 0 0,0 0 0,-1 1 0,1-1 0,-1 0 0,1 1 0,-1-1 0,0 1 0,0 0 1,0-1-1,0 1 0,-1 0 0,1-1 0,-1 1 0,1 0 0,-1 0 0,0-1 0,0 4 0,-1 7-9,0 0 0,-1 0 0,0-1 0,-1 1 0,-1-1 0,-5 13 0,-10 23 9,-2-2 0,-29 48-1,-64 82 43,-14 28 63,124-197-104,0 0 0,1 0-1,0 1 1,-4 12-1,6-18-4,1-1-1,0 0 0,-1 0 0,1 1 0,0-1 1,0 0-1,0 0 0,0 1 0,0-1 0,0 0 0,1 0 1,-1 1-1,0-1 0,1 0 0,-1 0 0,0 1 1,1-1-1,0 0 0,-1 0 0,1 0 0,0 0 0,-1 0 1,1 0-1,0 0 0,0 0 0,0 0 0,0 0 0,0-1 1,0 1-1,0 0 0,0 0 0,0-1 0,0 1 1,0-1-1,1 1 0,1 0 0,7 1 5,0-1-1,1 1 1,-1-2-1,0 1 1,1-1-1,-1-1 1,0 0 0,0-1-1,13-2 1,15-6-103,38-16-1,-45 13-124,46-26 0,-70 35 57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16540,'13'7'1448,"15"-10"-856,9-4-168,14-10 616,4 3-184,9-6-199,1 2-25,1 1-128,-5 2-112,-11 4-288,-8 4-168,-12 7-416,-5 6-296,-9 1-937,-5 1 1393,-8-4-296,-3 1-232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16636,'8'4'1304,"12"-4"-848,7-1-120,10-4 544,10-1-240,10-1-184,1 1-7,1 0-89,1 0-40,-8 1-200,-7 4-128,-10 2-272,-9 7-216,-19 2-377,-1 2 1217,-15 0-512,-9-2-144,-19-1-40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12379,'0'-1'103,"1"0"1,-1 1-1,1-1 1,0 0 0,0 1-1,-1-1 1,1 1-1,0-1 1,0 1 0,0-1-1,0 1 1,0 0-1,0-1 1,0 1 0,-1 0-1,1 0 1,0 0-1,2-1 1,28-7 331,337-72 1532,299-68-1054,-603 132-891,193-42 108,-202 49-83,1 2 0,93 0-1,-125 9-30,0 1 0,-1 1 0,38 11 0,-43-10-5,-16-5-2,0 1-1,0-1 1,0 1 0,0-1-1,0 0 1,0 0-1,0 0 1,0 0 0,1 0-1,-1-1 1,0 1-1,0-1 1,0 1 0,0-1-1,0 0 1,0 0-1,-1 0 1,4-1 0,0-2 27,-1 0 1,1 0 0,-1-1 0,7-9-1,-7 10-22,-1-1 0,1 1-1,0 0 1,0 0 0,0 0-1,5-3 1,-7 7-16,-1-1 1,0 1-1,0 0 1,0 0-1,1 0 0,-1 0 1,0 0-1,0 0 0,0 0 1,1 0-1,-1 1 1,0-1-1,0 0 0,0 1 1,0-1-1,0 1 1,1-1-1,-1 1 0,0-1 1,0 1-1,0 0 1,-1 0-1,1-1 0,0 1 1,1 2-1,21 24 23,-11-3-19,-1 1 0,-2 0 1,0 0-1,7 36 0,-8-28 13,23 59 0,-29-89-7,-1 0-1,1-1 1,-1 1-1,1 0 1,0-1-1,0 1 1,0-1 0,0 1-1,5 3 1,-6-6-2,-1 1 0,1-1 1,0 1-1,0-1 0,0 1 0,0-1 1,0 0-1,0 1 0,0-1 0,0 0 1,0 0-1,0 0 0,0 0 1,0 0-1,0 0 0,-1 0 0,1 0 1,0 0-1,0 0 0,0-1 0,0 1 1,0 0-1,0-1 0,0 1 0,0-1 1,0 1-1,0-1 0,-1 1 0,1-1 1,0 1-1,0-1 0,-1 0 1,1 1-1,0-1 0,0-1 0,39-39 228,-27 33-2524,-12 6 2117,0 0 0,0 0 0,0 0 0,0 0 0,0 0-1,0 0 1,-1 0 0,1-1 0,-1 1 0,1 0 0,-1 0 0,0-1 0,0-2 0,0 4 135,0 1 0,0-1 0,-1 1 0,1-1 0,0 0 0,0 1 0,0-1 0,-1 1 0,1-1 0,0 1 1,0-1-1,-1 1 0,1-1 0,-1 1 0,1-1 0,0 1 0,-1-1 0,1 1 0,-1 0 0,1-1 0,-1 1 0,0-1 1,-1 1-1,1 0 0,0 0 1,0-1-1,0 1 1,0 0-1,0 0 0,0 0 1,0 1-1,0-1 1,0 0-1,-1 0 0,1 0 1,0 1-1,0-1 1,-1 1-1,-5 2-9,1 1 0,-1 0 0,1 0 0,0 0-1,-8 8 1,-13 15-75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15979,'14'16'1417,"13"-10"-841,9-3-176,10-6 496,9-6-120,6-6-96,1-4-71,-1 1-297,-4 2-208,-9 7-712,-8 4 1992,-9 14-1368,-10 9 48,-9 12 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13787,'0'-6'299,"0"1"-1,1 0 1,-1-1 0,1 1-1,0 0 1,0-1 0,1 1-1,0 0 1,0 0 0,0 0-1,0 0 1,1 1 0,0-1-1,0 0 1,0 1 0,0 0-1,1 0 1,0 0 0,0 0 0,0 1-1,8-6 1,-4 3-188,0 1 1,0 0-1,0 0 0,0 1 1,1 0-1,-1 1 1,1-1-1,0 2 0,0-1 1,0 1-1,1 1 1,9-1-1,-18 2-104,1 0 1,0 0-1,-1 0 0,1 0 1,-1 0-1,1 0 0,0 1 1,-1-1-1,1 0 0,-1 1 1,1-1-1,-1 1 0,1 0 1,-1 0-1,0-1 0,1 1 1,-1 0-1,0 0 0,0 0 1,1 0-1,-1 1 0,2 1 1,-2-1-4,-1 1 1,1-1 0,0 0 0,-1 0 0,1 0 0,-1 1 0,0-1-1,1 0 1,-1 0 0,0 1 0,-1-1 0,1 0 0,0 1 0,-1 1-1,-3 10 20,-1-1 0,0 0-1,0 0 1,-9 13-1,13-23-6,-49 82 251,32-57-116,0 2 0,3 0 0,-24 60 0,38-85-137,0-1 0,0 0 0,0 1-1,1-1 1,-1 1 0,1-1 0,0 1-1,0-1 1,1 1 0,-1-1 0,1 1-1,0-1 1,3 8 0,-3-9-24,1-1 0,-1 1 0,0-1 0,1 0 1,0 0-1,-1 0 0,1 0 0,0 0 0,0 0 0,0 0 0,1-1 1,-1 1-1,0-1 0,0 1 0,1-1 0,-1 0 0,1 0 1,0 0-1,-1 0 0,1 0 0,-1-1 0,1 1 0,0-1 0,3 0 1,0 0-149,1 0 0,-1-1 0,1 0 0,-1 0 0,1-1 0,-1 0 0,0 0 0,0 0 0,0-1 0,0 0 0,0 0 0,-1 0 0,9-7 1,-2 0-301,0 0 1,0 0 0,-2-1 0,17-21-1,0-7-214,0-5-155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15379,'7'26'1257,"5"7"-721,3 3-160,8 7 384,-4 3-80,0 9 32,-1 8-48,-10 14-160,-7 8-79,-14 8-185,-11 6-160,-18 8-368,-7 1-321,-9 4 513,-1-8-104,2-10-96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15683,'5'-9'216,"0"0"-1,0 0 0,1 1 0,0 0 1,0 0-1,1 0 0,0 0 1,15-11-1,-18 15-202,1 1 0,-1 0 1,1 0-1,-1 0 0,1 1 1,0-1-1,0 1 0,0 0 0,1 1 1,-1-1-1,0 1 0,1 0 0,-1 1 1,0-1-1,1 1 0,-1 0 1,1 0-1,6 2 0,-9-2-12,-1 1 0,0-1 0,1 1 0,-1 0 1,0 0-1,1 0 0,-1 0 0,0 0 0,0 1 0,0-1 0,0 0 0,0 1 0,0 0 0,0 0 0,0-1 0,-1 1 1,1 0-1,-1 0 0,2 3 0,-2-2 8,0 0 0,0 0 1,0 1-1,0-1 0,-1 0 1,1 0-1,-1 1 0,0-1 0,0 0 1,0 1-1,0-1 0,-2 6 1,-1 0 37,1 1 0,-2-2 0,1 1-1,-1 0 1,0-1 0,-1 1 0,0-1 0,-1 0 0,-6 7 0,7-9 18,2-3-46,1-1 0,-1 1 1,1 0-1,-1 0 1,1 0-1,-3 7 1,5-9-24,0 0 0,0 0 0,-1-1 0,1 1 0,0 0 0,0 0 1,0 0-1,0 0 0,0 0 0,1 0 0,-1 0 0,0 0 0,0-1 1,1 1-1,-1 0 0,0 0 0,1 0 0,-1 0 0,1-1 1,-1 1-1,1 0 0,-1 0 0,1-1 0,0 1 0,-1-1 0,1 1 1,0 0-1,-1-1 0,1 1 0,0-1 0,0 1 0,0-1 0,1 1 1,60 30-240,-42-22 194,-1 1-1,0 1 1,23 15 0,-41-24 54,1-1 0,-1 0 0,1 0 0,-1 1 1,1-1-1,-1 1 0,0 0 0,0-1 0,1 1 0,-1 0 1,0-1-1,-1 1 0,1 0 0,0 0 0,0 0 1,-1 0-1,1 0 0,-1 0 0,0 0 0,0 0 1,1 0-1,-1 0 0,-1 0 0,1 0 0,0 0 1,0 0-1,-1 0 0,1 0 0,-1 0 0,1 0 1,-1 0-1,0-1 0,0 1 0,0 0 0,0 0 0,0-1 1,0 1-1,-3 2 0,-5 6 132,1-1 0,-1-1-1,0 0 1,-1 0 0,-11 7-1,2-3 211,0-1-1,0-1 0,-28 11 0,35-16-231,0-1 1,0-1-1,0 0 0,0-1 1,0 0-1,0-1 0,-21 0 1,33-1-162,-1 0 1,1 0-1,0 0 1,-1 0 0,1 0-1,0 0 1,-1 0-1,1 0 1,-1 0-1,1 0 1,0 0 0,-1 0-1,1 0 1,0 0-1,-1 0 1,1-1 0,0 1-1,-1 0 1,1 0-1,0 0 1,-1-1 0,1 1-1,0 0 1,0 0-1,-1-1 1,1 1-1,0 0 1,0-1 0,-1 1-1,1 0 1,0-1-1,0 0 1,0 1-17,0-1 1,0 0-1,1 1 1,-1-1-1,0 1 1,0-1-1,1 1 0,-1-1 1,1 1-1,-1-1 1,0 1-1,1-1 1,-1 1-1,1-1 0,-1 1 1,1-1-1,0 1 1,-1 0-1,1-1 1,8-3-514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13491,'9'23'1711,"7"9"-1397,-2 1 1,-1 0-1,-2 2 1,-2-1-1,-1 1 1,-1 0-1,-2 1 0,0 48 1,-5-53-245,-1 0 0,-2 0 0,-2 0 0,0 0 0,-2-1 0,-2 0 0,0 0 0,-2-1 0,-1 0 0,-2-1 0,0 0 0,-2-1 0,-25 31 0,37-52-96,-1-1-1,0 1 1,0-2-1,0 1 1,0 0-1,-1-1 1,-8 5-1,2-5-129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15235,'-12'6'2067,"-4"4"-1822,-1 1-1,2 0 0,-1 1 1,2 1-1,0 1 0,0 0 0,1 0 1,1 1-1,1 1 0,-18 31 1,16-22-217,1 0 1,1 1 0,1 0 0,1 1-1,2-1 1,-8 56 0,14-72-20,0 1 0,1 0 0,0 0 0,0-1 0,2 1 0,3 19 0,-4-27-26,0 0-1,0 0 0,0 0 1,0 0-1,0 0 0,1 0 1,0 0-1,-1 0 0,1-1 1,0 1-1,0-1 0,1 1 1,-1-1-1,0 0 0,1 0 1,-1 0-1,1 0 0,0 0 1,-1-1-1,1 1 0,0-1 1,0 0-1,0 0 1,0 0-1,1 0 0,4 1 1,2-2-150,-1 0 0,1-1 0,0 1 0,-1-2 0,1 1 0,-1-2 0,0 1 0,17-7 0,69-37-727,-88 42 838,31-18-425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8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14787,'-1'1'68,"1"-1"0,-1 1 0,0-1 0,1 1-1,-1 0 1,0-1 0,1 1 0,-1 0 0,1-1 0,-1 1 0,1 0-1,0 0 1,-1 0 0,1-1 0,0 1 0,-1 0 0,1 0 0,0 0-1,0 0 1,0 0 0,0 0 0,0-1 0,0 1 0,0 0-1,0 0 1,0 0 0,0 2 0,0 1 166,-2 51 642,6 89 1,-1-114-866,1 0 1,2-1-1,1 0 0,18 46 1,-23-69 30,1 0 0,0 0 0,0 0 0,1 0 0,0 0-1,5 6 1,-8-11-15,0 0-1,-1-1 1,1 1 0,0 0-1,0 0 1,0-1-1,0 1 1,0 0-1,0-1 1,0 1-1,0-1 1,0 0-1,0 1 1,0-1-1,0 0 1,0 1-1,0-1 1,0 0-1,0 0 1,0 0 0,0 0-1,1 0 1,-1 0-1,0 0 1,0-1-1,0 1 1,0 0-1,0-1 1,0 1-1,0-1 1,0 1-1,0-1 1,0 1-1,0-1 1,0 1-1,0-1 1,0 0-1,-1 0 1,1 1 0,0-1-1,0 0 1,-1 0-1,1 0 1,-1 0-1,1 0 1,-1 0-1,1-1 1,20-31 491,-3 0 0,17-41 0,8-14-211,40-54-235,-68 121-988,1 1 0,21-23 0,-37 42 465,-4 0-113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43 301 14363,'-13'2'761,"-15"3"271,28-5-1022,0 0 0,0 0 0,1 0 0,-1 0-1,0 0 1,0 0 0,0 0 0,0 0 0,0 0 0,0 0 0,0 0 0,0 0 0,0 1 0,0-1 0,0 0-1,0 0 1,0 0 0,0 0 0,0 0 0,0 0 0,0 0 0,0 0 0,0 0 0,0 0 0,0 0 0,0 0-1,0 0 1,0 0 0,0 1 0,0-1 0,0 0 0,0 0 0,-1 0 0,1 0 0,0 0 0,0 0-1,0 0 1,0 0 0,0 0 0,0 0 0,0 0 0,0 0 0,0 0 0,0 0 0,0 0 0,0 0 0,0 0-1,0 0 1,0 0 0,0 0 0,-1 0 0,1 0 0,0 0 0,0 0 0,0 0 0,0 0 0,0 0 0,0 0-1,16 2 787,19-1-440,-1-1 1,1-3-1,60-11 0,103-34-50,-181 44-262,298-95 311,68-16-87,-352 106-235,1 2 0,0 2 1,0 0-1,0 2 0,47 2 1,-78 1-49,-1 0 1,0 0-1,1 0 1,-1 0-1,0 0 0,1 0 1,-1 0-1,0 0 1,0 0-1,1 0 1,-1 1-1,0-1 1,1 0-1,-1 0 1,0 0-1,1 0 1,-1 0-1,0 1 1,0-1-1,1 0 1,-1 0-1,0 0 1,0 1-1,0-1 1,1 0-1,-1 0 1,0 1-1,0-1 0,0 0 1,0 0-1,1 1 1,-1-1-1,0 0 1,0 1-1,-6 10 522,5-10-477,0 0-1,-1 0 0,1 0 1,0 0-1,-1 0 1,1 0-1,-1 0 1,1 0-1,-1-1 0,1 1 1,-1-1-1,1 1 1,-1-1-1,0 1 1,-2-1-1,-14-8-12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9 692 12507,'-8'8'1413,"11"-10"-544,16-17-8,65-78-296,-5-3 0,-4-4-1,102-189 1,-169 279-549,-1 0 19,1-1 0,8-27-1,-63 144 222,14-15-107,-22 96-1,44-140-550,3 1-1,2-1 1,1 1 0,3 64-1,3-95 95,3-3-111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14283,'-17'22'1256,"-2"8"-1032,-5 9-96,3 2 360,6 4-351,3 0-153,6-2-297,4-3-175,2-4 368,-2-7-104,2-5-104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2022 5465,'-88'67'-197,"31"-25"1495,-68 65 0,119-102 567,5-8-944,5-9 65,14-17-409,2 1 1,1 1 0,1 1-1,27-25 1,-2 1-243,79-84 434,181-150 0,-216 208-551,413-323 824,-369 299-803,141-136 0,-248 210-221,330-301 174,-84 69-108,-251 234-86,92-78 3,-73 68 20,-30 21-13,-12 13-8,0 0 0,0 0 0,0 0 0,0 0 1,0 0-1,0 0 0,0 0 0,0 0 0,0 0 0,1 0 0,-1-1 0,0 1 1,0 0-1,0 0 0,0 0 0,0 0 0,0 0 0,0 0 0,0 0 1,0 0-1,0 0 0,0-1 0,0 1 0,0 0 0,0 0 0,0 0 1,0 0-1,0 0 0,0 0 0,0 0 0,0 0 0,0 0 0,0-1 0,0 1 1,-1 0-1,1 0 0,0 0 0,0 0 0,0 0 0,0 0 0,0 0 1,0 0-1,0 0 0,0 0 0,0 0 0,0 0 0,0 0 0,0-1 1,-1 1-1,1 0 0,0 0 0,0 0 0,0 0 0,0 0 0,0 0 0,0 0 1,0 0-1,0 0 0,0 0 0,-1 0 0,1 0 0,-29 10 22,-41 21-9,2 4 0,2 2 1,1 4-1,2 2 0,1 3 1,-94 93-1,-135 142-169,80-80 5,-70 95-7,272-285 154,-25 25 3,31-34-1,1 0 0,0 0 0,0 0 0,-1 0 0,1-1 1,-1 1-1,0-1 0,1 0 0,-1 1 0,0-1 0,0-1 0,-3 2 0,5-2 1,1 0-1,-1 0 1,1 0 0,0 0-1,-1 0 1,1 0-1,-1 0 1,1-1-1,0 1 1,-1 0 0,1 0-1,0 0 1,-1-1-1,1 1 1,0 0 0,-1 0-1,1-1 1,0 1-1,0 0 1,-1 0-1,1-1 1,0 1 0,0 0-1,-1-1 1,1 1-1,0-1 1,0 1 0,0 0-1,0-1 1,0 1-1,0 0 1,0-1 0,-1 1-1,1-1 1,0 1-1,0 0 1,1-1-1,1-19-33,4 4 11,0 0-1,2 0 1,-1 1-1,2 0 1,15-20 0,63-73-53,372-363 18,-172 187 109,-267 263-35,69-77 100,-137 148 36,-19 40-158,-24 29-286,-326 336 1221,328-374-797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11170,'-5'2'152,"0"-1"0,0 1-1,1-1 1,-1 1 0,1 0-1,0 1 1,-1-1-1,1 1 1,0 0 0,1 0-1,-1 0 1,0 1 0,-3 4-1,-6 7 764,-20 31 0,19-23-552,0 0-1,-17 42 1,27-55-308,0 0 1,1 0-1,0 0 0,1 1 1,0-1-1,0 1 1,1-1-1,1 1 1,0 15-1,0-25-49,0-1 1,0 1-1,1 0 1,-1 0-1,0-1 1,0 1-1,0 0 0,0 0 1,1-1-1,-1 1 1,0 0-1,1-1 1,-1 1-1,1 0 1,-1-1-1,1 1 0,-1-1 1,1 1-1,-1-1 1,1 1-1,-1-1 1,1 1-1,0-1 0,-1 1 1,1-1-1,0 0 1,-1 1-1,1-1 1,0 0-1,-1 0 1,1 1-1,0-1 0,0 0 1,-1 0-1,1 0 1,0 0-1,0 0 1,-1 0-1,1 0 0,0 0 1,0 0-1,-1-1 1,1 1-1,0 0 1,0 0-1,-1-1 1,2 0-1,3-1 16,0 0 0,0-1 1,0 0-1,8-7 0,6-6 18,0-1 1,-1-1-1,24-33 1,40-67 2,-23 31-68,-59 87 25,0 0-1,0 0 1,0 0-1,0 1 1,0-1-1,0 0 1,0 0-1,0 0 1,0 0-1,0 0 1,0 0-1,0 0 1,0 0-1,0 0 1,0 0-1,1 0 1,-1 0-1,0 0 1,0 0-1,0 0 1,0 0-1,0 0 1,0 0-1,0 0 1,0 0-1,0 0 1,0 0-1,0 0 1,0 0-1,0 0 1,0 0-1,0 0 1,0 0-1,0 0 1,0 0-1,0 0 1,0 0-1,1 0 1,-1 0-1,0 0 1,0 0-1,0 0 1,0 0-1,0 0 1,-2 11 0,-6 14 17,-2 5 15,-34 110 111,37-112-103,1 0 0,2 0 0,-2 31-1,6-51-26,0 0 0,1 1 0,-1-1 0,2 0 0,-1 0 0,1 0 0,0-1-1,1 1 1,4 9 0,-2-6-1,1-1 0,1-1-1,-1 1 1,2-1 0,14 15-1,-20-22-4,0 0 0,0 0 0,0 0 0,0 0 0,-1 0 0,1 1 0,-1-1-1,0 1 1,1-1 0,-1 1 0,0-1 0,-1 1 0,1 0 0,0-1 0,0 6 0,-1-6 5,-1 1 1,1-1-1,0 0 1,-1 0-1,0 0 1,1 0-1,-1 0 0,0 0 1,0 0-1,0 0 1,0 0-1,0 0 1,-1 0-1,1 0 1,-1-1-1,1 1 0,-1-1 1,1 1-1,-1-1 1,-2 2-1,-6 3 77,1 0 0,-1-1 0,-1 0-1,1 0 1,-1-1 0,1-1 0,-1 0-1,-19 3 1,13-4 75,-1 0-1,1-1 1,-1-1-1,-33-4 1,48 3-190,0 1 0,0 0 0,0-1 1,0 0-1,0 0 0,0 1 1,0-2-1,0 1 0,1 0 0,-1-1 1,0 1-1,1-1 0,-5-3 1,7 5-1,0 0 1,0 0 0,0-1-1,0 1 1,0 0 0,0 0-1,0-1 1,0 1 0,0 0-1,0 0 1,0 0 0,0-1-1,0 1 1,0 0 0,1 0-1,-1-1 1,0 1 0,0 0 0,0 0-1,0 0 1,0 0 0,0-1-1,1 1 1,-1 0 0,0 0-1,0 0 1,0 0 0,0-1-1,1 1 1,-1 0 0,0 0-1,0 0 1,0 0 0,1 0-1,-1 0 1,0 0 0,0 0 0,1 0-1,-1 0 1,0 0 0,0 0-1,14-4-352,-12 3 313,16-5-294,6-1-133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13987,'-7'14'337,"0"0"0,-2 0 0,1-1 0,-16 18 0,-4 7 73,0 2-135,2 2-1,1 1 0,3 1 1,-31 86-1,52-126-241,-1 1-1,1 0 1,0 0-1,0 1 1,1-1-1,-1 0 1,1 0-1,0 0 1,1 0-1,1 10 1,-1-12-12,0-1 0,0 0 0,0 0 0,0 1 0,0-1 0,1 0 0,-1 0 0,1 0 0,-1-1 0,1 1 0,0 0 0,0-1 0,-1 1 0,1-1 0,0 1 0,1-1 0,-1 0 0,0 0 0,0 0 0,0 0 0,1 0 0,-1 0 0,5 0 0,1 0 34,-1 0 0,1-1 0,-1 0 1,1 0-1,0 0 0,-1-1 0,1 0 0,-1-1 0,14-4 1,-7 1 32,-1 0 0,1-2 1,-1 1-1,15-11 0,-26 15-77,0 1 0,0-1 0,1 0 0,-1 0 0,0 0 0,0 0 0,-1 0 0,1 0 0,0 0 0,-1-1 0,1 1 0,-1 0 0,2-5 0,-3 6-9,0 1 0,0-1 0,0 0 0,0 1 0,0-1 0,0 0 0,0 1 0,0-1-1,0 0 1,0 1 0,0-1 0,0 0 0,-1 1 0,1-1 0,0 1 0,0-1 0,-1 0 0,1 1 0,0-1 0,-1 1 0,1-1 0,-1 0 0,-1 0-1,1 0 0,0 0 0,-1 0 0,1 1 0,-1-1 1,1 0-1,-1 1 0,0-1 0,1 1 0,-1-1 0,0 1 1,-2 0-1,-6-1-70,0 0 0,1 1 0,-1 0-1,1 1 1,-1 0 0,0 0 0,1 1 0,0 1 0,-1-1 0,-11 7 0,16-5-58,9-2-41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14371,'3'-2'143,"-1"-1"1,0 1-1,0-1 0,1 1 0,0 0 0,-1 0 1,1 1-1,0-1 0,0 0 0,0 1 1,0 0-1,3-2 0,44-10 355,-30 9-75,588-106 2520,-515 96-2818,831-95 256,-900 107-377,18-3-17,0 3 0,53 3 0,-73 4-36,-22-4 47,0-1-1,1 0 1,-1 0 0,0 0 0,0 1-1,1-1 1,-1 0 0,0 0 0,0 0-1,1 1 1,-1-1 0,0 0-1,0 1 1,0-1 0,0 0 0,1 1-1,-1-1 1,0 0 0,0 0-1,0 1 1,0-1 0,0 0 0,0 1-1,0-1 1,0 0 0,0 1-1,0-1 1,0 0 0,0 1 0,0 0-1,-2 1-5,1 0 0,0-1-1,-1 1 1,1 0 0,-1 0-1,0-1 1,0 1 0,1-1 0,-1 0-1,0 1 1,0-1 0,-4 1-1,-69 33-165,-145 44 1,178-65 154,-251 72 119,-3-13 1,-526 60-1,741-123 45,75-10-79,6-1-39,7-4 6,21-5 7,30-6 0,-47 14-36,1151-275-502,-993 249-63,-216 41 202,-135 27 302,-198 35-114,284-58-70,-102 10 17,131-29 69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1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634 148 11787,'33'-14'1973,"-38"15"-1805,1 0 0,-1 0 0,0 0 0,1 1 0,-1-1-1,1 1 1,-1 0 0,1 1 0,0-1 0,-5 4 0,0-1 16,-23 16 300,1 0 0,-38 35 1,-52 57 174,91-84-514,-193 218 423,214-234-675,9-12 103,0-1 1,-1 0 0,1 0-1,0 0 1,0 0 0,0 0-1,0 0 1,0 0 0,0 0-1,0 0 1,0 0 0,0 0 0,0 1-1,0-1 1,0 0 0,0 0-1,0 0 1,0 0 0,0 0-1,0 0 1,0 0 0,0 0-1,0 0 1,0 0 0,0 1 0,0-1-1,0 0 1,0 0 0,0 0-1,0 0 1,0 0 0,0 0-1,0 0 1,0 0 0,1 0-1,-1 0 1,0 0 0,0 0-1,0 1 1,0-1 0,0 0 0,0 0-1,0 0 1,0 0 0,0 0-1,0 0 1,0 0 0,0 0-1,1 0 1,-1 0 0,0 0-1,0 0 1,0 0 0,0 0 0,0 0-1,0 0 1,0 0 0,0 0-1,0 0 1,1 0 0,-1 0-1,0 0 1,0 0 0,4-2-56,-1 0 0,1 0 0,-1 0 0,0 0 0,0 0 0,4-4 0,122-117-945,-38 33 515,225-200-151,-268 249 743,83-53 0,-118 86-10,-14 8 45,-20 15-28,-65 46-43,-2 2-61,46-28 1,3 2 0,0 1 0,3 2-1,1 1 1,-53 84 0,73-96-9,13-21-18,11-19-4,34-41 19,3 2-1,2 2 1,1 2 0,111-78-1,-50 55 171,-100 61-57,-16 8-20,-17 8-22,-13 11-15,2 2 1,0 1-1,-58 50 0,52-40-42,-327 303 137,264-238-270,95-92-250,18-17-62,2-2 179,156-188-2276,-23 28 1602,-137 164 928,3-3 93,22-23 0,-24 30 238,-10 13 20,-12 16 115,-52 68 13,-3-2 1,-147 144 0,215-233-482,-9 10 187,-1-1 1,0 0 0,-1-1-1,1 0 1,-1 0 0,-18 8-1,11-12 5,6-8 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1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1 14987,'-7'2'130,"1"1"0,-1-1 0,1 1 0,0 1 0,0-1 0,1 1 0,-1 1 0,1-1 0,-7 7 0,-5 7-48,-18 25-1,26-31 73,-192 262 588,160-210-523,2 2 0,-43 100 0,77-154-185,0 0 1,1 0 0,0 1 0,1-1 0,-2 20 0,5-32-35,0 1 0,0-1 0,0 1 0,-1 0 0,1-1 0,0 1 0,0 0 0,0-1 0,1 1 0,-1-1 0,0 1 0,0 0 0,0-1 0,0 1 0,1-1 0,-1 1 0,0-1 0,0 1 0,1 0 0,0 0 0,8-4-22,15-22-34,-18 18 46,21-19-13,0 1 1,60-40 0,67-29-31,-152 92 53,90-50 22,1 3 0,159-57 1,-249 105-24,-1 0 0,1 0 0,0 1 0,-1-1 0,1 0 0,0 1 0,-1 0 0,1-1 0,0 1 0,0 0 0,2 1 0,-4-1 1,-1 0-1,0 0 1,1 1-1,-1-1 1,0 0-1,0 0 1,1 0 0,-1 1-1,0-1 1,0 0-1,1 0 1,-1 1-1,0-1 1,0 0-1,0 1 1,1-1-1,-1 0 1,0 1 0,0-1-1,0 0 1,0 1-1,0-1 1,0 0-1,0 1 1,0-1-1,0 0 1,0 1-1,-5 18-20,-1-7 20,0 0 0,0 0 0,-1 0 0,-1-1 1,0 0-1,-1 0 0,0-1 0,0 0 0,-18 13 0,23-20-80,0-1 0,-1 0 0,0 0 0,1-1 1,-1 1-1,0-1 0,0 0 0,0 0 0,0-1 0,-6 1 0,13-8-116,5-1 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1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16243,'3'6'1297,"-3"0"-1137,0-2-80,3 4 304,16 1-528,5-2-256,10-4-1281,5-3 1441,10-10-208,2-7-176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99 12867,'-9'22'1184,"4"-7"-712,2-9-192,6-6 536,5-3-248,12-10-472,5-5-192,6-6-328,6-3 408,1-2-200,2 2-104</inkml:trace>
  <inkml:trace contextRef="#ctx0" brushRef="#br0" timeOffset="1">322 23 10290,'9'2'832,"1"-2"-640,2-2-80,4 1 361,1-1-185,5 2-296,2 0-128,1 0-1241,-1-1 1233,1-5-152,2-2-128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 10762,'0'13'1057,"0"-4"-617,-3-3-168,4-1 544,4-5-200,2-3-256,4-3-152,1-2-280,1-2-176,0-1 208,-2 1-72,-1 0-80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3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89 11650,'-1'-1'2266,"5"-2"-836,16-6-320,26-9-593,-18 7-202,61-22 213,-78 30-476,0 0 1,0 1-1,1 0 1,-1 0-1,19 1 1,-29 1-52,0 0 1,1 0 0,-1 0 0,0 0-1,0 0 1,1 1 0,-1-1 0,0 0 0,0 1-1,0-1 1,1 1 0,-1-1 0,0 1 0,0 0-1,0 0 1,0-1 0,0 1 0,0 0 0,0 0-1,-1 0 1,1 0 0,0 0 0,0 0-1,-1 0 1,1 0 0,0 0 0,-1 0 0,1 1-1,-1-1 1,0 0 0,1 0 0,-1 1 0,0-1-1,0 0 1,0 3 0,0 2 2,0 1 1,-1 0-1,0 0 0,0 0 1,-3 7-1,3-9 0,-12 40 71,-2-1-1,-37 77 0,-58 80 300,48-93-103,-53 82 483,131-208-763,11-20-644,-16 18 399,-1-1 0,-2-1 0,0 1 0,6-27-1,-4-3-159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3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13051,'7'-5'1184,"9"-5"-608,5-5-160,10 0 464,4-3-103,5 2-169,1-2-56,4 5-192,-3 1-232,-7 9-544,-3 3-176,-10 7 464,-7-2-136,-11 1-104</inkml:trace>
  <inkml:trace contextRef="#ctx0" brushRef="#br0" timeOffset="1">429 348 13067,'-6'30'1296,"-7"4"-944,-5 18-152,-2 6 408,1 13-264,0 1-152,5-4-32,2-5-48,8-22-112,4-17-40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64 10234,'-14'2'174,"1"2"-1,0-1 1,-1 2-1,2-1 1,-1 2 0,0 0-1,1 0 1,0 1-1,1 1 1,-1 0 0,2 0-1,-20 20 1,29-27-142,0 1 0,0-1 1,0 0-1,0 1 0,0-1 1,0 1-1,0 0 0,1-1 1,-1 1-1,1 0 0,-1-1 1,1 1-1,-1 2 0,1-4-14,0 1-1,1 0 1,-1 0-1,0 0 1,0 0-1,1-1 1,-1 1-1,0 0 1,1 0-1,-1-1 1,1 1-1,-1 0 1,1-1-1,-1 1 1,1 0-1,0-1 1,-1 1-1,1-1 1,0 1-1,-1-1 1,1 1-1,0-1 1,0 1-1,-1-1 1,1 0-1,0 0 1,0 1-1,0-1 1,0 0-1,1 0 1,4 1 44,1 0 0,-1-1 0,1 0 0,0 0 1,-1 0-1,1-1 0,0 0 0,-1-1 1,1 1-1,-1-1 0,0 0 0,11-6 1,-1 0 99,0 0 1,-1-1 0,25-19 0,-33 22-86,-1 0 1,0-1-1,0 0 1,0 0-1,-1 0 1,1 0-1,3-10 1,-8 15-58,0 0 0,0 0 0,0 0 0,-1 0 0,1 0 0,0 0-1,-1 0 1,0 0 0,0 0 0,1 0 0,-1-1 0,-1 1 0,1 0 0,0 0 0,-1-3 0,0 4-8,1-1-1,-1 1 1,0-1 0,0 1-1,0 0 1,0-1-1,-1 1 1,1 0-1,0 0 1,0 0 0,-1 0-1,1 0 1,-1 0-1,1 0 1,-1 0-1,1 1 1,-1-1 0,1 0-1,-1 1 1,0-1-1,1 1 1,-3 0-1,-4-1 10,0 0 0,0 1 0,0 0-1,1 0 1,-1 1 0,0 0 0,0 0-1,1 1 1,-1 0 0,0 0 0,1 1-1,0 0 1,0 0 0,-12 7 0,7-2-20,1-1 0,0 1 1,0 1-1,1 0 0,0 0 0,1 1 1,-14 18-1,21-25-3,0 0-1,0 1 1,0-1 0,0 1 0,1-1 0,-1 1-1,1-1 1,0 1 0,0 0 0,0-1-1,0 8 1,1-10 2,0 1 0,0-1 0,1 0 0,-1 1 0,0-1 0,1 0 0,-1 0 0,1 0 0,0 1 0,-1-1 0,1 0 0,0 0 0,-1 0 0,1 0 0,0 0 0,0 0 0,0 0 0,0 0 0,0-1 0,0 1-1,0 0 1,0-1 0,1 1 0,-1 0 0,0-1 0,0 1 0,0-1 0,1 0 0,-1 1 0,0-1 0,1 0 0,-1 0 0,0 0 0,1 0 0,-1 0 0,0 0 0,2 0 0,7-1 5,1 0 1,0-1-1,-1 0 1,0 0-1,1-1 1,-1 0-1,0-1 1,0 0 0,-1-1-1,11-6 1,-9 4 36,-1 0 0,0 0 1,0-1-1,0 0 1,-1 0-1,0-1 1,-1-1-1,11-13 1,-18 21-23,1-1 0,-1 0 0,0 0 0,1 1 0,-1-1 0,0 0 0,-1 0 0,1 0 0,0 0 0,-1 0 0,0 0 0,0 0 0,0 0 0,0-5 0,0 7-8,-1-1 0,1 1 1,-1-1-1,1 1 0,-1 0 0,0-1 0,1 1 0,-1 0 1,0 0-1,0-1 0,0 1 0,0 0 0,0 0 0,0 0 0,0 0 1,0 0-1,0 0 0,-1 1 0,1-1 0,0 0 0,-1 0 1,1 1-1,0-1 0,-1 1 0,1-1 0,-1 1 0,1 0 0,-1 0 1,1-1-1,0 1 0,-3 0 0,-3 1 7,0 0 1,1 0-1,-1 0 0,0 1 0,0 0 0,1 0 1,-1 1-1,1-1 0,0 1 0,0 1 1,0-1-1,0 1 0,0 0 0,-9 10 0,12-11-56,-1 0-1,0 0 1,1 1-1,-1 0 1,1 0-1,0 0 1,1 0-1,-1 0 1,1 0-1,-1 1 1,1-1-1,0 1 0,1 0 1,-1-1-1,1 1 1,0 0-1,0 0 1,1 0-1,0 0 1,-1 0-1,2 7 1,6 4-107,9-9-60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13251,'4'-6'389,"0"-1"0,0 0 0,0 1 1,1 0-1,0 0 0,0 0 0,1 1 0,7-6 1,-10 8-302,0 1 0,0 0 0,1-1 0,-1 2 1,1-1-1,0 0 0,-1 1 0,1-1 0,0 1 1,0 0-1,0 1 0,0-1 0,0 1 0,0-1 1,0 1-1,0 1 0,7 0 0,-10-1-87,1 0 0,-1 1 0,1 0 0,-1-1-1,1 1 1,-1 0 0,0-1 0,1 1 0,-1 0-1,0 0 1,0 0 0,0 0 0,1 0 0,-1 1 0,0-1-1,0 0 1,-1 0 0,1 1 0,0-1 0,0 1-1,-1-1 1,1 1 0,-1-1 0,1 1 0,0 2 0,0 4-1,0 0 1,0 0 0,-1 15 0,0-20 4,-3 44 73,-1 0 1,-13 55-1,-31 91 299,31-130-224,-39 137-1788,50-197 804,5-3 244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4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14419,'0'-14'1296,"7"6"-824,2 2-167,9 3 503,4-3-104,3 0-368,5 2-344,0-2 152,-3-3-56,-2-7-120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5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1408 243 9610,'3'-6'108,"0"-1"0,0 0-1,-1 0 1,0 0 0,0 0 0,-1 0 0,0 0-1,0 0 1,0 0 0,-1 0 0,-1-10-1,0 12-52,0 0-1,-1 0 0,1 0 0,-1 0 0,0 0 0,-1 1 1,1-1-1,-1 1 0,0 0 0,0 0 0,0 0 1,0 0-1,-1 0 0,1 0 0,-1 1 0,0 0 0,-6-4 1,-6-2 34,0 0 0,-1 1 0,1 1 0,-2 0 0,1 1 0,-1 1 0,0 1 0,-22-2 0,-6 0 3,0 3 0,-53 3 0,36 5-92,0 2 0,0 2 0,1 4 0,0 2 0,1 3 0,1 2 0,1 3 0,1 3 0,-59 35 0,93-47-5,1 1-1,1 0 1,0 2 0,1 1-1,1 0 1,1 1 0,0 2-1,2 0 1,0 0 0,1 2-1,-17 32 1,18-22 13,2-1 0,1 2 0,1 0-1,2 0 1,1 1 0,2 0 0,-2 54 0,7-25 31,2 0 0,3 0 0,16 80 0,-10-91-21,2 0 0,2-1 0,35 80 0,-39-108-13,2-1 1,1 0 0,0 0-1,2-1 1,0-1-1,2-1 1,0 0 0,2-1-1,27 22 1,-33-32 13,0-1 1,0 0-1,1-1 1,0-1-1,0 0 1,1-1-1,0 0 0,0-1 1,0-1-1,0 0 1,1-2-1,-1 1 1,1-2-1,-1 0 1,1-1-1,20-3 0,-3-2 81,-1-2-1,0 0 1,-1-2-1,0-2 1,-1 0-1,51-31 1,25-26 735,154-131-1,-194 145-310,79-87 0,-108 99-298,-2 0-1,-1-3 1,30-55-1,-40 59-76,-3-2-1,24-62 1,-39 86-124,0 0 1,-1 0-1,-1 0 1,-1-1-1,-1 1 1,-1-1-1,-1 0 1,-2-23-1,-2 17-11,-1 2 0,-1-1 0,-2 0 1,0 1-1,-2 1 0,0 0 0,-2 0 0,0 1 0,-2 0 0,-32-39 1,34 47-68,-2 0 1,0 2-1,-1 0 1,0 0 0,-1 1-1,-28-16 1,30 21-100,0 1-1,1 0 1,-2 1 0,1 1 0,-1 0-1,1 1 1,-1 0 0,0 1 0,-21 0-1,14 3 10,-30 4 0,-26 11-234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8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13883,'34'-3'1360,"6"6"-1008,3-9-120,2-9 585,5-1-425,2-1-40,3 6-88,-2-1-48,-1 4-120,-5 7-32,-5 7-304,-5 6-160,-10 5-512,-6 4 751,-18-1-127,-8-4-120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14355,'5'6'984,"14"1"-776,3-4-56,12 0 280,5-3-151,12 0-65,2-3-8,5-3-224,0 0-184,-3-2-1473,0-1 1513,-7 0-232,-6 0-160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29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12835,'8'0'849,"14"0"136,1 0-1,-1 2 1,35 6-1,-52-7-991,0 0 1,0 1-1,0-1 0,0 1 0,0 0 0,-1 0 0,1 1 0,-1-1 0,0 1 0,1 0 0,-1 1 0,0-1 1,-1 0-1,1 1 0,-1 0 0,1 0 0,-1 0 0,0 0 0,-1 1 0,1-1 0,2 8 0,0 4 14,-1 0-1,-1 1 1,-1 0-1,0 0 0,-1 0 1,-1-1-1,0 1 1,-4 23-1,-5 13 30,-18 67 0,10-61-11,-1 0 0,-4 0 1,-35 68-1,50-115-22,0 0 0,-1-1 0,-16 20 0,11-21 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19 14099,'-1'-1'79,"-1"1"0,0-1 0,0 1 0,0 0 0,1 0 0,-1 0 0,0 0 0,0 0 0,0 1 0,1-1 0,-1 1 0,0-1 0,0 1 0,1-1 0,-1 1 0,1 0 0,-1 0 0,0 0 0,1 0-1,-1 0 1,1 0 0,0 0 0,-1 0 0,1 0 0,0 1 0,0-1 0,-2 4 0,-4 3 83,1 2-1,0-1 0,-5 12 1,11-21-150,-7 18 40,1 0 1,0 0 0,1 1 0,1-1 0,1 1 0,1 0-1,0 0 1,2 0 0,0 0 0,1 0 0,1 0 0,6 28-1,-7-42-47,0 0-1,1 0 0,-1 0 0,1 0 0,1-1 0,-1 1 0,0 0 0,1-1 0,0 0 1,6 7-1,-8-10-3,1 1 1,-1-1-1,1 0 1,0 0 0,0 0-1,0 0 1,0 0-1,-1 0 1,1 0-1,1 0 1,-1-1 0,0 1-1,0-1 1,0 0-1,0 1 1,0-1-1,0 0 1,0 0 0,1 0-1,-1-1 1,0 1-1,0 0 1,0-1 0,0 0-1,0 1 1,0-1-1,3-2 1,6-2 3,-1-2 1,0 1 0,-1-2-1,0 1 1,0-1 0,-1 0-1,0-1 1,0 0-1,10-15 1,3-9 33,27-52 0,-42 73-28,-1 3-1,0 0-1,-1 0 1,0 0 0,0 0-1,-1-1 1,0 1 0,-1-1-1,2-11 1,-4 21-9,-1 0-1,1 0 1,0 0 0,0 0 0,0 0-1,0 0 1,0 0 0,0 0 0,0 0 0,0 0-1,-1 0 1,1 0 0,0 0 0,0 0-1,0 0 1,0 0 0,0 0 0,0 0-1,0 0 1,0 0 0,-1 0 0,1 0-1,0 0 1,0 0 0,0 0 0,0 0 0,0 0-1,0 0 1,0 0 0,0 0 0,-1 0-1,1 0 1,0 0 0,0-1 0,0 1-1,0 0 1,0 0 0,0 0 0,0 0 0,0 0-1,0 0 1,0 0 0,0 0 0,0 0-1,0-1 1,0 1 0,0 0 0,0 0-1,0 0 1,0 0 0,0 0 0,0 0 0,0 0-1,0-1 1,0 1 0,0 0 0,0 0-1,0 0 1,0 0 0,0 0 0,0 0-1,0 0 1,0 0 0,0-1 0,0 1-1,0 0 1,0 0 0,0 0 0,-8 11 27,-6 21 3,6-5-17,2 0 1,1 0-1,1 0 1,1 1-1,1 0 1,2 0 0,1-1-1,6 42 1,-6-61-12,1-1 0,0 1 1,0-1-1,1 0 0,0 0 1,0 0-1,1 0 0,0-1 1,7 11-1,-9-15-1,0 1 0,0-1 0,1 0 1,-1 1-1,1-1 0,0 0 0,0 0 0,0-1 0,0 1 0,0-1 0,0 1 0,0-1 0,0 0 1,0 0-1,1-1 0,-1 1 0,0 0 0,1-1 0,-1 0 0,0 0 0,1 0 0,-1 0 0,5-1 1,1-2 3,0 0-1,0 0 1,0-1 0,0 0 0,0 0 0,-1-1 0,0 0 0,0-1 0,0 0 0,-1 0 0,1-1 0,-2 0 0,1 0 0,10-14 0,-6 4 31,1 0 1,-2 0-1,-1-1 1,0 0 0,-1-1-1,6-21 1,-11 30 25,0 1-1,0-1 1,-1 1 0,-1-1 0,0 0 0,0 0 0,-1 1 0,0-1 0,-1 0 0,-2-11 0,3 20-49,0 0 1,0 0-1,0 1 1,0-1-1,0 0 1,0 0 0,-1 1-1,1-1 1,0 0-1,0 1 1,-1-1-1,1 0 1,-1 1-1,1-1 1,0 1-1,-1-1 1,1 0-1,-1 1 1,1-1-1,-1 1 1,0 0-1,1-1 1,-1 1-1,1-1 1,-1 1 0,0 0-1,0-1 1,1 1-1,-1 0 1,0 0-1,1 0 1,-2-1-1,1 2 6,0-1-1,0 1 1,0-1-1,0 1 1,1-1-1,-1 1 0,0 0 1,0-1-1,1 1 1,-1 0-1,0-1 1,1 1-1,-1 0 1,1 0-1,-1 0 0,1 0 1,-1 0-1,1 0 1,-1 0-1,1 0 1,0 0-1,0 1 1,-2 8-6,0 1 0,1 0 0,0 0 1,1 0-1,1-1 0,-1 1 0,2 0 0,2 13 1,-3-24-16,-1 0 1,0 0 0,0 0-1,0 0 1,0 0-1,0 0 1,0 0 0,0 0-1,0 0 1,0 0 0,0 0-1,0 0 1,0 0 0,0 0-1,0 0 1,0 0-1,0 0 1,1 0 0,-1 0-1,0 0 1,0 0 0,0 0-1,0 0 1,0 0 0,0 0-1,0 0 1,0 0-1,0 0 1,0 0 0,0 0-1,0 0 1,0 0 0,0 0-1,0 0 1,0 0-1,0 0 1,0 0 0,0 0-1,0 0 1,0 0 0,1 0-1,-1 1 1,0-1 0,0 0-1,0 0 1,0 0-1,0 0 1,0 0 0,0 0-1,0 0 1,0 0 0,0 0-1,0 0 1,2-9 6,0-11 21,-5-15 8,7 56-80,-4-17 44,1 0 0,0 0 0,-1 0-1,1-1 1,1 1 0,-1 0 0,1 0 0,-1 0-1,1-1 1,0 1 0,0-1 0,4 6 0,-3-7 0,-1 0 0,0 0 0,0 0 0,1 0 1,-1 0-1,1 0 0,0-1 0,-1 1 0,1-1 1,0 1-1,0-1 0,0 0 0,0 0 0,0-1 1,0 1-1,0-1 0,4 1 0,-3-1 0,1-1 0,0 1-1,-1-1 1,1 0 0,-1 0 0,1-1-1,-1 1 1,0-1 0,1 0-1,4-3 1,8-7-1,-2 1-1,1-2 1,-2 0-1,18-20 1,-24 25 3,19-20 4,4-3 15,-2-1-1,-1-1 0,31-47 0,-58 79-15,-1 0 0,1 0 0,-1 0 0,1 0 0,-1 0 0,1 0 0,-1 0 0,1-1 0,-1 1 0,0 0 0,0 0 0,0 0 0,0 0 0,0-2 0,0 3-2,0-1 0,0 1-1,0-1 1,0 1 0,-1 0 0,1-1 0,0 1 0,0 0 0,0-1 0,-1 1 0,1 0 0,0 0 0,-1-1 0,1 1 0,0 0 0,-1 0 0,1 0 0,0-1 0,-1 1 0,1 0 0,0 0 0,-1 0 0,1 0 0,0 0 0,-1 0 0,1-1 0,-1 1 0,-2 0 5,1 0 0,-1 1 1,0-1-1,1 0 0,-1 1 0,1 0 1,-1 0-1,1-1 0,-1 1 1,-4 3-1,-4 3 8,-1 1-1,1 1 1,1 0-1,0 0 1,0 1 0,0 0-1,2 1 1,-1 0-1,1 0 1,1 1-1,0 0 1,-10 24 0,10-18-8,0 1 1,1 0 0,1 1 0,1-1 0,1 1 0,0 0 0,2 0 0,0 26 0,2-38-6,-1 0-1,1-1 0,1 1 0,-1 0 0,1-1 0,1 0 0,-1 1 0,1-1 0,1 0 0,-1 0 0,8 10 1,-8-14-29,-1 0 0,1 0 0,-1-1 0,1 1 1,0-1-1,0 0 0,0 1 0,1-1 1,-1-1-1,0 1 0,1 0 0,-1-1 1,1 0-1,0 0 0,-1 0 0,1 0 0,0 0 1,0-1-1,-1 0 0,1 1 0,0-2 1,0 1-1,0 0 0,7-2 0,-5 0 4,0 0-1,0 0 0,-1 0 0,1-1 0,0 0 1,-1 0-1,0 0 0,1-1 0,-1 0 0,-1 0 1,1 0-1,4-5 0,26-28-167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4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68 9562,'5'-44'2548,"-2"22"1053,-8 48-1167,-14 93-1419,-5 163 0,28-210 53,-1-278-452,1 113-598,-5 77-15,2-5-17,2 21-1,4 13-3,-6-10 14,1 0 0,-1 0 0,0 0 1,1-1-1,0 1 0,0 0 1,0-1-1,0 1 0,0-1 0,1 1 1,-1-1-1,1 0 0,-1 0 0,1 0 1,0 0-1,0-1 0,0 1 0,5 1 1,-3-2-2,0 0 1,-1-1 0,1 1 0,0-1-1,0 0 1,-1-1 0,1 1-1,0-1 1,-1 0 0,1 0 0,-1 0-1,9-4 1,7-3-1,0-1 0,-1-1 0,0-1 1,33-25-1,-43 30 6,-1-1 0,0-1-1,0 1 1,-1-1 0,0-1 0,-1 1 0,0-1 0,0 0 0,-1-1 0,0 1 0,6-19 0,-10 27-3,-1 0 1,1 0-1,-1-1 0,0 1 1,1 0-1,-1 0 1,0 0-1,0 0 1,0-1-1,0 1 1,0 0-1,0 0 0,0 0 1,0-1-1,-1 1 1,0-2-1,1 3 1,0 0-1,-1-1 1,1 1-1,0 0 1,-1 0 0,1-1-1,-1 1 1,1 0-1,0 0 1,-1 0-1,1 0 1,-1 0 0,1-1-1,0 1 1,-1 0-1,1 0 1,-1 0-1,1 0 1,-1 0 0,1 0-1,-1 0 1,1 1-1,0-1 1,-1 0 0,1 0-1,-1 0 1,1 0-1,-1 1 1,-3 0-7,1 1 0,-1 0 1,1 0-1,-1 1 0,1-1 1,0 1-1,-6 5 0,2 1 4,1 0 0,0 1-1,0 0 1,1 0 0,0 0-1,1 1 1,0-1 0,1 1-1,0 0 1,-2 13 0,2-3-3,1 0 0,0 1 0,2-1 1,3 32-1,-2-45-2,0 0-1,0 0 1,1 0 0,6 14 0,-8-21 3,0 1 1,1-1 0,0 0 0,-1 1 0,1-1 0,0 0 0,-1 0 0,1 0-1,0 0 1,0 0 0,0 0 0,0 0 0,0 0 0,0 0 0,0 0 0,1 0 0,-1-1-1,0 1 1,0 0 0,1-1 0,-1 1 0,0-1 0,1 1 0,-1-1 0,0 0-1,1 0 1,-1 1 0,0-1 0,1 0 0,-1 0 0,1 0 0,-1-1 0,1 1-1,-1 0 1,2-1 0,3-2-202,0 0 0,0 0-1,0 0 1,-1-1 0,1 0 0,-1 0-1,0 0 1,0-1 0,-1 1 0,8-11-1,5-7-811,16-31 0,-25 38 947,14-21-762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14 14067,'-1'-14'1509,"1"14"-1495,0 0 0,0 0 0,0 0 1,0 1-1,0-1 0,0 0 0,0 0 0,0 0 0,0 0 0,0 0 0,0 0 1,0 0-1,0 0 0,0 0 0,0 0 0,0 0 0,0 0 0,0 0 0,0 0 0,-1 0 1,1 0-1,0 0 0,0 0 0,0 0 0,0 1 0,0-1 0,0 0 0,0 0 1,0 0-1,0 0 0,0 0 0,0 0 0,0 0 0,0 0 0,0 0 0,0 0 1,-1 0-1,1 0 0,0 0 0,0 0 0,0 0 0,0 0 0,0 0 0,0 0 0,0 0 1,0 0-1,0-1 0,0 1 0,0 0 0,0 0 0,0 0 0,0 0 0,0 0 1,0 0-1,-1 0 0,1 0 0,0 0 0,0 0 0,0 0 0,0 0 0,0 0 1,0 0-1,0 0 0,0 0 0,0 0 0,0 0 0,0-1 0,0 1 0,0 0 0,-8 24 903,-2 19-632,2-1 0,2 1 0,1 1 0,3 79 0,4-96-213,0-1-1,2 1 0,1-1 0,1 0 0,2-1 0,0 0 0,2 0 0,0 0 0,17 25 1,-20-38-42,-1 0 1,1 0 0,-2 0 0,0 1 0,0-1 0,4 25-1,-8-31-1,0 0-1,-1 0 1,0 0-1,0 0 1,0 0-1,-1 0 1,0 0-1,0 0 1,-1 0-1,0 0 0,0-1 1,0 1-1,0-1 1,-1 1-1,0-1 1,0 0-1,-7 8 1,2-4 41,0 0 1,-1 0 0,0 0 0,-1-2-1,0 1 1,0-1 0,0 0 0,-1-1 0,-13 5-1,19-9-39,0 0-1,-1 0 1,1-1-1,-1 0 0,1 0 1,-1 0-1,1 0 1,-1-1-1,-10-1 0,12 1-21,1-1-1,-1 0 0,1 0 0,-1 0 0,1-1 0,0 1 0,-1-1 0,1 0 0,0 0 1,0 0-1,0 0 0,0 0 0,1-1 0,-1 1 0,1-1 0,-4-4 0,2 2-6,1-1-1,0 1 0,0-1 1,1 0-1,-1 0 0,1 0 1,1-1-1,-1 1 0,1 0 1,0-1-1,0 1 0,1-1 1,0 1-1,0-1 0,1 1 0,-1 0 1,2-1-1,2-9 0,2-6-7,1 0 0,2 0 0,20-38-1,11-6-27,73-94 0,-72 106-7,-1-1 0,47-91 1,-82 136 36,-3 6 1,0 0 0,0 0 0,0 0 1,0-1-1,-1 1 0,1 0 0,-1-1 0,0 1 1,0-1-1,-1 0 0,1-5 0,-2 9 3,1 1 0,0 0 0,0 0 0,0-1 0,0 1-1,0 0 1,0 0 0,0-1 0,0 1 0,0 0 0,-1 0 0,1 0 0,0-1 0,0 1-1,0 0 1,-1 0 0,1 0 0,0-1 0,0 1 0,0 0 0,-1 0 0,1 0-1,0 0 1,0 0 0,-1 0 0,1-1 0,0 1 0,0 0 0,-1 0 0,1 0 0,0 0-1,0 0 1,-1 0 0,1 0 0,0 0 0,-1 0 0,1 0 0,0 0 0,0 0-1,-1 1 1,1-1 0,0 0 0,0 0 0,-1 0 0,1 0 0,0 0 0,0 0-1,0 1 1,-1-1 0,1 0 0,0 0 0,0 0 0,0 1 0,-1-1 0,1 0 0,0 0-1,0 0 1,0 1 0,-14 13 2,6-2-2,0 1 0,1 0-1,1 0 1,0 0 0,1 1 0,-7 23 0,10-27 0,0 1 0,0-1 0,1 1 1,0-1-1,1 1 0,0-1 0,1 1 1,0-1-1,5 21 0,-5-29-30,-1 1-1,1-1 0,0 0 1,0 1-1,0-1 0,0 0 1,1 0-1,-1 0 0,0 0 1,1 0-1,0 0 0,-1-1 1,1 1-1,0 0 0,0-1 1,0 1-1,0-1 0,2 2 1,-2-3-5,0 1 0,0-1 0,1 1 0,-1-1 1,0 0-1,0 1 0,0-1 0,0 0 0,0-1 1,0 1-1,1 0 0,-1-1 0,0 1 0,0-1 0,0 1 1,0-1-1,0 0 0,0 0 0,0 0 0,2-2 1,24-18-178,-4-6-58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6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56 11682,'2'-2'398,"19"-21"1885,-20 22-2071,0 0-1,0 0 0,-1 0 1,1-1-1,0 1 0,0 0 1,-1-1-1,1 1 0,0-1 1,-1 1-1,0-1 0,1 1 1,-1-1-1,0 1 0,0-1 1,0-1-1,0 2-157,0 1 0,0-1 0,-1 1 0,1 0 0,0-1 0,-1 1 0,1 0 0,-1 0 0,1-1 0,-1 1 0,1 0 0,0 0 0,-1-1 0,1 1 0,-1 0 0,1 0 0,-1 0 0,1 0 0,-1 0 0,1 0 0,-1 0 0,1 0 0,-1 0 0,1 0 0,-1 0 0,1 0 0,-1 0 0,1 0 0,-1 0 0,1 0 0,-1 1 0,1-1 0,-1 0 0,-18 8 581,6-1-522,1 1 0,1 0-1,-1 1 1,1 0 0,1 1 0,0 0-1,0 1 1,1 0 0,-10 15 0,7-7-111,1 0 1,1 1 0,0 0 0,2 0 0,-8 28-1,13-36 0,0-1 0,1 1-1,1-1 1,0 1 0,0 0 0,1 0-1,3 17 1,-3-26-3,1 0-1,-1-1 0,1 1 1,0 0-1,0 0 1,0 0-1,1-1 1,-1 1-1,1-1 1,-1 1-1,1-1 1,0 1-1,0-1 1,4 4-1,-4-5-3,0 0-1,1 0 0,-1 0 0,0 0 1,1 0-1,-1 0 0,1 0 0,-1-1 1,1 1-1,0-1 0,-1 0 0,1 0 1,0 0-1,-1 0 0,1 0 0,-1-1 1,1 1-1,-1-1 0,5-1 0,4-2-113,-1 0 0,0-1 0,-1 0 0,1 0 0,-1-1 0,0 0-1,0-1 1,-1 0 0,0-1 0,10-10 0,9-13-307,30-47 0,-55 75 424,34-52-429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3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7346,'1'1'9413,"5"13"-9631,-1-8 211,0-1-1,0 1 1,1-1 0,-1 0 0,1 0 0,0-1 0,0 0-1,1 0 1,-1 0 0,1-1 0,9 4 0,-2-2 0,-1-1 1,1 0 0,-1-1 0,1-1 0,17 2 0,597 15-38,-352-10 58,-73-1-8,-25-3-14,252 0-31,-155 0 18,54-4-11,93 7 36,-126 4-36,224-53-102,-323 19 140,-189 21-7,114-7 5,-121 8-59,-5 3-497,-2 0 437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134 221 11939,'-3'7'1401,"3"-6"-1386,0-1 0,0 0 1,1 0-1,-1 0 0,0 0 1,0 0-1,0 0 1,0 0-1,0 0 0,0 1 1,1-1-1,-1 0 0,0 0 1,0 0-1,0 0 1,0 0-1,1 0 0,-1 0 1,0 0-1,0 0 0,0 0 1,0 0-1,1 0 1,-1 0-1,0 0 0,0 0 1,0 0-1,0 0 0,0 0 1,1 0-1,-1-1 1,0 1-1,0 0 0,0 0 1,0 0-1,0 0 0,1 0 1,-1 0-1,0 0 1,0 0-1,0-1 0,0 1 1,0 0-1,0 0 0,0 0 1,0 0-1,0 0 1,1-1-1,-1 1 0,0 0 1,0 0-1,6-7 153,0 0-1,0 0 1,-1-1-1,0 0 1,0 0-1,-1 0 1,6-13-1,-4 4 36,0 0 0,7-35-1,-12 47-173,-1 0 1,1 0-1,-1 0 0,0 0 0,0 0 0,0 0 0,-2-8 0,1 12-26,1 0 0,0 0 1,-1 0-1,1 0 0,-1 0 0,1 0 0,-1 0 1,1 1-1,-1-1 0,0 0 0,1 0 0,-1 0 1,0 1-1,0-1 0,1 0 0,-1 1 0,0-1 0,0 0 1,0 1-1,0 0 0,0-1 0,0 1 0,0-1 1,0 1-1,0 0 0,0 0 0,0 0 0,0-1 1,0 1-1,0 0 0,0 0 0,0 0 0,-1 1 1,1-1-1,0 0 0,0 0 0,0 1 0,0-1 1,0 0-1,0 1 0,-1 0 0,-5 2 3,-1 1 1,1 0-1,0 0 0,1 1 1,-1 0-1,1 0 0,0 0 1,0 1-1,1 0 0,-6 7 0,-4 7-14,1 0 0,-12 23-1,15-25 8,5-9 4,1 1 0,0-1 0,-7 20 0,11-28-3,1-1 1,0 0-1,0 0 1,0 0-1,0 0 1,0 0-1,0 1 0,-1-1 1,1 0-1,0 0 1,0 0-1,0 0 1,0 1-1,0-1 0,0 0 1,0 0-1,0 0 1,0 0-1,0 1 1,0-1-1,0 0 1,0 0-1,0 0 0,0 1 1,0-1-1,0 0 1,0 0-1,0 0 1,0 0-1,0 1 1,0-1-1,0 0 0,0 0 1,1 0-1,-1 0 1,0 1-1,0-1 1,0 0-1,0 0 1,0 0-1,0 0 0,1 0 1,-1 0-1,0 1 1,0-1-1,0 0 1,0 0-1,1 0 0,-1 0 1,0 0-1,0 0 1,0 0-1,0 0 1,1 0-1,-1 0 1,0 0-1,0 0 0,14-8 36,12-18 35,43-72 46,-70 108-105,-6 9-24,-1-1 18,4-8 53,-1 0 0,0 0 1,0 0-1,-1-1 0,0 0 1,0 0-1,-16 15 0,22-23-48,0-1-1,0 0 0,0 0 1,-1 0-1,1 1 0,0-1 0,0 0 1,0 0-1,-1 0 0,1 1 1,0-1-1,0 0 0,0 0 1,-1 0-1,1 0 0,0 0 1,0 0-1,-1 0 0,1 0 0,0 1 1,0-1-1,-1 0 0,1 0 1,0 0-1,-1 0 0,1 0 1,0 0-1,0 0 0,-1 0 1,1-1-1,0 1 0,0 0 0,-1 0 1,1 0-1,0 0 0,0 0 1,-1 0-1,1-1 0,-1-10 219,8-14-19,-1 8-170,2-1 0,9-16 1,-22 62-86,0-13 26,2-8 16,1-1-1,0 1 1,0 0-1,0 0 1,1-1-1,-1 14 1,2-20 3,0 0 0,0 0 0,0 1 1,0-1-1,0 0 0,0 0 0,0 0 0,0 1 1,0-1-1,0 0 0,0 0 0,0 0 0,0 0 1,1 1-1,-1-1 0,0 0 0,0 0 0,0 0 1,0 0-1,0 1 0,0-1 0,0 0 0,1 0 0,-1 0 1,0 0-1,0 0 0,0 1 0,0-1 0,0 0 1,1 0-1,-1 0 0,0 0 0,0 0 0,0 0 1,1 0-1,-1 0 0,0 0 0,0 0 0,0 0 1,0 0-1,1 0 0,8-5-1,7-13-2,-9 8-2,0-1 0,0 1-1,-1-2 1,-1 1 0,0 0 0,6-20 0,-12 23-30,-6 15 10,-6 15 2,4-4 17,-21 55-37,27-65 41,1 1 0,0 0 0,0 0 0,0-1 0,1 1 0,0 12 1,1-20 2,0-1 0,0 1 0,0-1 0,0 1 0,0-1 0,0 1 0,0-1 0,0 1 0,0-1 0,1 0 0,-1 1 0,0-1 0,0 1 1,0-1-1,0 1 0,1-1 0,-1 0 0,0 1 0,1-1 0,-1 1 0,0-1 0,1 0 0,-1 1 0,0-1 0,1 0 0,-1 0 1,0 1-1,1-1 0,-1 0 0,1 0 0,-1 0 0,1 1 0,-1-1 0,1 0 0,-1 0 0,0 0 0,1 0 0,-1 0 0,1 0 1,-1 0-1,1 0 0,-1 0 0,1 0 0,-1 0 0,1 0 0,-1 0 0,1-1 0,-1 1 0,1 0 0,-1 0 0,0 0 0,1-1 1,-1 1-1,1 0 0,-1 0 0,1-1 0,23-17 50,-15 10-187,1-2 1,-1 1-1,0-1 1,-1-1 0,-1 0-1,1 0 1,-2 0 0,1-1-1,7-20 1,-12 23-138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14963,'0'1'62,"1"-1"0,-1 0 0,0 1 0,1-1 0,-1 1 0,0-1 0,1 1 0,-1-1 0,0 1 0,0-1 0,0 1 0,1-1 0,-1 1 0,0-1 0,0 1 0,0-1 0,0 1-1,0-1 1,0 1 0,0-1 0,0 1 0,0 0 0,0-1 0,-1 2 0,-1 21 10,1-14 136,-4 49 553,-13 176 905,17-176-1348,2 0 0,9 59-1,-10-111-282,1 0 0,1 0-1,-1 1 1,5 9 0,-5-16 30,-1-6-54,-2-9-35,-4 0-44,0 0 0,-1 0 0,0 1 0,-1 0 0,-1 0 0,-11-13 1,-4-3-234,-39-36 0,12 13 188,51 53 117,-1-1-1,1 1 1,0 0 0,0 0-1,0-1 1,0 1 0,0 0-1,0 0 1,-1-1 0,1 1-1,0 0 1,0 0 0,0-1-1,0 1 1,0 0 0,0-1-1,0 1 1,0 0-1,0 0 1,0-1 0,0 1-1,0 0 1,1-1 0,-1 1-1,0 0 1,0 0 0,0-1-1,0 1 1,0 0 0,1 0-1,-1 0 1,0-1 0,0 1-1,0 0 1,0 0 0,1 0-1,-1-1 1,0 1 0,0 0-1,1 0 1,-1 0-1,0 0 1,0 0 0,1 0-1,-1-1 1,0 1 0,1 0-1,-1 0 1,0 0 0,1 0-1,16-3 147,55 2 232,-23 1-652,65-8 1,-48-3-31,-46 7 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7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12619,'1'46'2608,"-21"157"733,-7 168-1234,28-341-1980,4-20-56,-5-10-70,1 0 0,-1 0-1,0 0 1,0 0 0,1 0-1,-1 0 1,0 0 0,0 0-1,1 0 1,-1 0-1,0 0 1,0 0 0,1 0-1,-1 0 1,0 0 0,0-1-1,1 1 1,-1 0 0,0 0-1,0 0 1,0 0 0,1 0-1,-1-1 1,0 1-1,0 0 1,0 0 0,0-1-1,0 1 1,1 0 0,-1 0-1,0 0 1,0-1 0,0 1-1,0 0 1,0 0-1,0-1 1,0 1 0,4-15-27,0 0 1,-2 0-1,0 0 1,0 0-1,-2 0 1,-1-29-1,0 11-22,2 3 5,0 16 3,-1 0-1,0 1 1,-1-1 0,0 0 0,-1 1 0,-4-16 0,6 29 39,0 0-1,0 0 1,-1 0 0,1 0-1,0 0 1,0 0 0,0 0-1,0 0 1,0 0 0,0 0-1,0 0 1,0 0 0,0 0-1,0 0 1,0 0 0,0 0-1,0 0 1,0 0 0,-1 0-1,1 0 1,0 0 0,0 0-1,0 0 1,0 0 0,0 0-1,0 0 1,0 0 0,0 0-1,0 0 1,0 0 0,0 0-1,0 0 1,-1 0 0,1 0-1,0 0 1,0 0 0,0 0-1,0 0 1,0 0-1,0 0 1,0 0 0,0 0-1,0 0 1,0 0 0,0 0-1,0 0 1,0 0 0,0-1-1,0 1 1,0 0 0,0 0-1,0 0 1,0 0 0,0 0-1,0 0 1,0 0 0,-1 8-26,1 0 21,1 0-1,0 0 0,1 0 0,0 0 1,0 0-1,1-1 0,0 1 0,0 0 1,1-1-1,8 13 0,-10-17 5,0 0 0,1 0 0,-1 0 0,1 0 0,0-1-1,0 1 1,0-1 0,0 0 0,0 1 0,1-1 0,-1-1-1,0 1 1,1 0 0,0-1 0,-1 0 0,1 0 0,0 0-1,0 0 1,0-1 0,0 1 0,-1-1 0,1 0 0,0 0-1,7-1 1,0-2 3,0 0-1,-1-1 1,0 0-1,0 0 1,0-1 0,0-1-1,-1 1 1,0-1-1,0-1 1,14-13-1,-9 6 2,1 0 0,-2-2 0,0 0 0,20-34 0,-23 33 3,-2-1 0,0-1 0,8-26 0,-13 35-5,-1 0 1,0 0-1,0 0 1,-1 0-1,0 0 1,-1 0-1,0 0 1,-2-14-1,2 22 0,-1 1-1,1-1 1,0 1-1,0 0 1,-1-1-1,1 1 1,-1 0-1,0-1 0,1 1 1,-1 0-1,0-1 1,1 1-1,-1 0 1,0 0-1,0 0 1,0 0-1,-2-2 1,2 3-1,0-1 1,0 1-1,0 0 1,0 0-1,1 0 1,-1 0 0,0 0-1,0 0 1,0 0-1,0 0 1,0 0 0,1 0-1,-1 0 1,0 0-1,0 1 1,0-1 0,0 0-1,1 1 1,-1-1-1,0 0 1,-1 2 0,-2 1-2,0 0 0,0 1 1,0-1-1,1 1 0,0 0 1,-1 0-1,1 0 1,-3 8-1,-7 15 3,2 0-1,0 0 1,2 2 0,2-1 0,0 1-1,2 0 1,1 0 0,0 31 0,3-51 3,2-1 0,-1 0 0,1 1 1,0-1-1,1 0 0,0 0 0,5 13 1,-6-17-3,1 0 1,1 0 0,-1 0 0,1 0 0,-1-1 0,1 1 0,0-1 0,0 0 0,0 1 0,1-2 0,-1 1 0,1 0 0,0-1 0,0 1 0,6 2 0,2-1 1,-1 0 1,1 0-1,0-1 1,0-1-1,1 0 0,-1-1 1,0 0-1,20-2 1,-22 1 8,1-1 0,-1 0 0,0-1 0,0-1 0,0 1 0,-1-1 0,1-1 0,-1 0 0,1 0 0,14-11 0,-19 11 11,-1 0 0,1 0 1,-1-1-1,0 0 0,0 0 1,-1 0-1,1 0 0,-1 0 1,0-1-1,3-8 0,-5 10-1,1 0-1,-1 0 0,0 0 0,0 0 0,0-1 0,0 1 0,-1 0 0,0-1 0,0 1 1,0 0-1,0 0 0,-1-1 0,0 1 0,1 0 0,-4-8 0,4 12-20,0 0 0,0-1 0,0 1 0,0-1 0,0 1 0,0-1 0,-1 1 0,1 0 0,0-1 0,0 1 0,0 0 0,-1-1 0,1 1 0,0 0 0,0-1 0,-1 1 0,1 0 0,0-1 0,0 1 0,-1 0 0,1 0 0,0-1 0,-1 1 0,1 0 0,-1 0 0,1 0 0,0-1 0,-1 1 0,1 0 0,-1 0 0,1 0 0,0 0 0,-1 0 0,1 0 0,-1 0 0,1 0 0,0 0 0,-1 0 0,1 0 0,-1 0 0,1 0 0,-1 0 0,1 1 0,0-1 0,-1 0 0,1 0 0,0 0 0,-1 0 0,1 1 0,0-1 0,-1 0 0,1 0 0,0 1 0,-1-1 0,1 0-1,0 1 1,-1 0 1,0 1 2,-1 0 0,0 1 0,1-1 0,0 1 0,0 0 0,0-1 0,-1 5 0,0 2-15,1 1-1,0-1 1,0 1 0,1 0-1,0-1 1,1 1-1,0 0 1,1-1 0,0 1-1,6 17 1,-6-23 22,-1 0 1,1 0-1,0 0 0,0-1 1,1 1-1,-1-1 1,1 1-1,0-1 0,0 0 1,0 0-1,6 4 1,-7-5 60,1 0 0,0-1 0,0 0 0,0 0 0,-1 0 0,1 0 0,0 0 0,0 0 0,1-1 0,-1 0 0,0 1 0,0-1 0,0 0 1,0-1-1,0 1 0,0 0 0,6-2 0,9-7 120,-1-2 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15107,'1'2'151,"0"1"0,-1 0 1,1-1-1,-1 1 0,0 0 0,0-1 0,0 1 0,0 0 0,0-1 0,-1 1 0,1 0 0,-2 4 1,-1 5 120,-7 46 804,-25 214 554,35-270-1629,-1 0 0,1 0 1,0 0-1,0 0 1,1 0-1,-1 0 0,0 0 1,1 0-1,-1 0 1,1-1-1,1 5 0,-2-6-1,0 0 0,1 0 0,-1 0 0,0 1 0,0-1 0,1 0 0,-1 0 0,0 0-1,0 1 1,1-1 0,-1 0 0,0 0 0,1 0 0,-1 0 0,0 0 0,1 0-1,-1 0 1,0 0 0,1 0 0,-1 0 0,0 0 0,1 0 0,-1 0 0,0 0-1,0 0 1,1 0 0,-1 0 0,1 0 0,14-11-20,8-17-82,0-1 1,23-40-1,-29 43 22,0 1 0,1 0 0,1 1 1,27-25-1,-42 46 65,-1 0 0,1 0 0,-1 1 0,1-1 0,0 1 0,0 0 0,0 0 0,0 0 0,6-1 0,-9 3 15,0-1 0,0 1 1,-1 0-1,1 0 1,0 0-1,0 0 0,0 0 1,-1 1-1,1-1 1,0 0-1,0 0 0,-1 0 1,1 1-1,0-1 0,0 0 1,-1 1-1,1-1 1,0 1-1,-1-1 0,1 1 1,0 0-1,0 0 10,0 1 0,0-1 0,0 1-1,0-1 1,-1 1 0,1 0 0,0-1 0,-1 1 0,0 0-1,1-1 1,-1 1 0,0 0 0,0 2 0,0 23 156,-2 1 0,-9 49 0,-2 14 205,12-85-339,1 0 0,0 0 1,0-1-1,2 10 0,-2-14-28,0 0 1,1 0-1,-1 0 0,0 0 1,0 0-1,1 0 0,-1 0 1,1 0-1,-1 0 0,1 0 1,-1 0-1,1 0 1,-1 0-1,1 0 0,0 0 1,0-1-1,-1 1 0,1 0 1,0 0-1,0-1 1,0 1-1,0-1 0,0 1 1,0-1-1,0 1 0,0-1 1,0 0-1,0 1 0,0-1 1,0 0-1,0 0 1,0 0-1,0 0 0,1 0 1,2 0 2,0-1 0,-1 0 1,1 0-1,-1 0 1,1-1-1,-1 1 0,0-1 1,1 0-1,-1 0 1,0 0-1,0 0 0,4-5 1,33-36-8,-37 39-2,33-42-86,-2-2-1,-3-1 0,27-55 1,-55 98 100,-6 7 18,-5 12 36,0 8 53,0 0-1,2 0 1,0 1 0,1-1 0,2 1 0,-3 33 0,6-51-89,1 1 0,-1-1 0,0 0 0,1 0 0,2 7 0,-3-10-24,0 0 0,1-1 0,-1 1 0,0 0 0,1 0 0,-1-1 0,0 1-1,1 0 1,-1 0 0,1-1 0,0 1 0,-1-1 0,1 1 0,-1 0 0,1-1 0,0 1 0,-1-1 0,1 0 0,0 1 0,0-1 0,-1 0-1,1 1 1,0-1 0,0 0 0,0 0 0,-1 1 0,1-1 0,0 0 0,0 0 0,0 0 0,-1 0 0,1 0 0,0 0 0,0 0 0,0-1-1,0 1 1,0 0 0,6-3 9,-1 0 0,-1 0-1,1 0 1,0 0-1,-1-1 1,0 0 0,0 0-1,0-1 1,5-5 0,41-51-4,-39 46-19,92-120-390,-104 135 393,0 0 0,0 0 0,0 0 0,0-1 0,1 1 0,-1 0 0,0 0 0,0 0 0,0 0 0,0-1 0,0 1 0,0 0 0,1 0 0,-1 0 0,0 0 0,0 0 0,0-1 0,1 1 0,-1 0 0,0 0 0,0 0 0,0 0 0,1 0 0,-1 0 0,0 0-1,0 0 1,0 0 0,1 0 0,-1 0 0,0 0 0,0 0 0,0 0 0,1 0 0,-1 0 0,0 0 0,1 0 0,0 5-77,-4 4 35,1-1 0,-1 1 0,-1 0 0,-8 15-1,-3 9 5,-48 140-755,62-173 777,1-5-56,3-13-111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3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15235,'0'0'58,"0"0"0,1 1 1,-1-1-1,0 0 0,1 1 0,-1-1 0,0 1 0,0-1 0,0 1 0,0-1 0,1 1 0,-1-1 0,0 1 1,0-1-1,0 1 0,0-1 0,0 1 0,0-1 0,0 1 0,0-1 0,0 0 0,-1 1 0,1-1 1,0 1-1,0-1 0,0 1 0,0-1 0,-1 1 0,1-1 0,-8 25 33,6-20 114,2-4-181,-67 220 2436,56-174-2077,1 0-1,-5 87 1,14-125-335,1 0 0,0-1 0,1 1 0,0 0-1,4 16 1,-5-24-47,1 1-1,-1-1 0,1 0 0,-1 1 0,1-1 1,-1 0-1,1 1 0,0-1 0,0 0 0,0 0 1,0 0-1,0 0 0,0 0 0,0 0 0,0 0 1,0 0-1,0 0 0,0 0 0,1-1 0,-1 1 1,0 0-1,1-1 0,-1 1 0,0-1 0,1 0 1,-1 1-1,0-1 0,1 0 0,-1 0 0,1 0 0,-1 0 1,1 0-1,-1 0 0,1 0 0,-1 0 0,0-1 1,1 1-1,-1 0 0,1-1 0,-1 0 0,0 1 1,2-2-1,4-1-38,0-2 0,0 1 0,0-1 0,0 0 0,-1 0 0,0-1 0,0 1 0,0-2 0,-1 1 0,0 0 0,7-12 0,5-11-164,19-43-1,-35 71 201,24-52-172,-3-1 0,-1-1 0,-3-1 0,11-64 0,-55 222 813,3-17-320,5-8-86,3 0 1,-6 105-1,21-152-478,0-29 242,0-1 0,0 1 1,0-1-1,0 0 0,0 1 1,0-1-1,0 1 0,0-1 0,0 0 1,1 1-1,-1-1 0,0 1 1,0-1-1,0 0 0,0 1 0,1-1 1,-1 0-1,0 1 0,0-1 1,1 0-1,-1 1 0,0-1 0,0 0 1,1 0-1,-1 1 0,0-1 1,1 0-1,-1 0 0,0 0 1,1 1-1,-1-1 0,0 0 0,1 0 1,-1 0-1,1 0 0,-1 0 1,0 0-1,1 0 0,-1 0 0,1 0 1,-1 0-1,0 0 0,1 0 1,-1 0-1,1 0 0,-1 0 0,0 0 1,1 0-1,-1-1 0,0 1 1,1 0-1,-1 0 0,0 0 1,1-1-1,-1 1 0,0 0 0,1 0 1,-1-1-1,0 1 0,0 0 1,1-1-1,-1 1 0,0-1 0,14-17-165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4 15699,'0'-1'33,"0"1"0,0 0 0,0 0 0,0 0 0,0 0 0,0-1 0,1 1 0,-1 0 0,0 0 0,0 0 0,0 0 0,0 0 0,0-1 0,0 1-1,1 0 1,-1 0 0,0 0 0,0 0 0,0 0 0,1 0 0,-1 0 0,0 0 0,0 0 0,0 0 0,0 0 0,1 0 0,-1 0 0,0 0 0,0 0 0,0 0 0,1 0 0,-1 0-1,0 0 1,0 0 0,0 0 0,1 0 0,-1 0 0,0 0 0,0 0 0,0 0 0,0 0 0,1 0 0,-1 0 0,0 1 0,0-1 0,0 0 0,0 0 0,0 0 0,1 0-1,-1 0 1,0 1 0,0-1 0,0 0 0,0 0 0,0 0 0,2 18 528,-7 26 23,5-43-540,-15 95 848,-21 196 89,36-283-974,-1-1-1,2 1 1,-1-1 0,1 1 0,3 15-1,-3-23-7,-1 1 0,0-1-1,1 0 1,-1 0-1,1 0 1,0 0-1,-1 0 1,1 0-1,0 0 1,-1-1-1,1 1 1,0 0 0,0 0-1,0 0 1,0-1-1,0 1 1,0 0-1,0-1 1,0 1-1,1 0 1,0-1-5,0 0-1,1 0 1,-1 0-1,0 0 1,0 0 0,0 0-1,0-1 1,0 1-1,0-1 1,0 1 0,0-1-1,0 0 1,-1 0 0,1 0-1,3-2 1,7-5-57,0 0 1,0-1-1,-1-1 1,-1 0-1,1 0 1,-2-1-1,14-18 0,54-94-416,-70 109 424,24-38-401,46-111 0,-65 120 257,-12 42 197,1 0-1,-1 0 1,0 0 0,0 0-1,0 0 1,0 0 0,0 0-1,0 0 1,-1 0 0,1 0-1,0 0 1,0 0 0,-1 0-1,1 0 1,-1-1 0,0 1 3,1 1 0,0 0 1,-1 0-1,1 0 1,0 0-1,-1-1 1,1 1-1,-1 0 0,1 0 1,0 0-1,-1 0 1,1 0-1,-1 0 1,1 0-1,0 0 0,-1 0 1,1 0-1,-1 0 1,1 1-1,0-1 1,-1 0-1,1 0 1,0 0-1,-1 0 0,1 1 1,0-1-1,-1 0 1,1 0-1,0 1 1,-1-1-1,1 0 0,0 0 1,0 1-1,-1-1 1,1 0-1,0 1 1,0-1-1,0 0 1,-1 1-1,-8 13 80,1 0 0,0 0 0,0 0 0,2 1 0,-10 29 0,6-16 45,-12 28 264,3 2 0,3 0-1,-15 98 1,29-147-326,2 0 0,-1 0-1,1-1 1,2 16 0,-2-24-62,0 1-1,1-1 1,-1 0 0,0 1 0,0-1 0,0 0 0,0 1-1,0-1 1,1 0 0,-1 1 0,0-1 0,0 0-1,1 0 1,-1 1 0,0-1 0,0 0 0,1 0-1,-1 1 1,0-1 0,1 0 0,-1 0 0,0 0 0,1 0-1,-1 0 1,0 1 0,1-1 0,-1 0 0,0 0-1,1 0 1,-1 0 0,0 0 0,1 0 0,-1 0 0,0 0-1,1 0 1,-1 0 0,1 0 0,-1 0 0,0-1-1,1 1 1,-1 0 0,0 0 0,1 0 0,-1 0 0,0-1-1,0 1 1,1 0 0,-1 0 0,0 0 0,1-1-1,-1 1 1,0 0 0,0 0 0,0-1 0,1 1 0,-1 0-1,0-1 1,3-4-19,-1-1 0,0 1 0,0 0-1,0-1 1,-1 0 0,1 1 0,-1-1 0,-1 0 0,1 1 0,-1-1-1,0 0 1,-1-6 0,0-1-23,-1 0 0,0 0-1,-1 1 1,-6-18 0,6 25 23,1-1 0,-1 1 0,0-1 1,0 1-1,0 0 0,-7-7 0,9 11 16,0-1-1,-1 1 0,1-1 1,-1 1-1,0 0 1,1-1-1,-1 1 1,0 0-1,1 0 1,-1 0-1,0 0 1,0 0-1,0 1 1,0-1-1,0 1 0,0-1 1,0 1-1,0 0 1,0-1-1,0 1 1,0 0-1,-3 1 1,4-1 3,0 0-1,1 1 1,-1-1 0,0 0 0,0 1 0,1-1-1,-1 0 1,0 1 0,0-1 0,1 1 0,-1 0-1,1-1 1,-1 1 0,0-1 0,1 1 0,-1 0-1,1 0 1,-1-1 0,1 1 0,0 0 0,-1 0-1,1-1 1,0 1 0,0 0 0,-1 0 0,1 0-1,0 0 1,0-1 0,0 1 0,0 0 0,0 0-1,0 0 1,0 0 0,0-1 0,1 1 0,-1 0-1,0 0 1,0 0 0,1 0 0,-1-1 0,0 1-1,1 0 1,-1 0 0,2 0 0,0 4 5,0-1 0,0 0-1,1 0 1,0 0 0,0 0 0,0-1 0,3 4 0,1-2-3,0 0 1,0-1 0,0 0-1,0-1 1,1 0 0,0 0 0,-1 0-1,1-1 1,0 0 0,0-1-1,0 1 1,0-2 0,0 1-1,9-1 1,2-1-25,0 0 1,-1-2-1,1 0 0,-1-1 0,20-7 1,-13 2-71,0-1 0,-1-2 0,0 0 1,27-19-1,-39 23-5,0-1-1,0 0 1,-1-1 0,0-1 0,0 0 0,-1 0-1,-1-1 1,16-24 0,-22 27-82,-8 11 114,-10 13 104,3 2 81,0 0 0,1 2 0,1-1 0,0 1 0,2 1 0,0-1 0,1 2 0,1-1-1,-6 42 1,11-61-112,1 0 0,0 0-1,0 1 1,0-1 0,-1 0-1,1 0 1,0 1 0,0-1 0,1 0-1,-1 0 1,0 0 0,0 1-1,1-1 1,-1 0 0,0 0-1,1 0 1,-1 0 0,1 0 0,0 1-1,-1-1 1,1 0 0,0 0-1,-1-1 1,1 1 0,0 0-1,0 0 1,1 1 0,0-2-6,0 0 0,0 0 1,0 0-1,-1 0 0,1 0 1,0 0-1,0-1 0,0 1 1,-1-1-1,1 1 0,0-1 1,-1 0-1,1 0 0,0 1 0,-1-1 1,1 0-1,-1 0 0,2-2 1,46-38-102,-41 32 41,0 1-1,1 1 0,0-1 1,1 1-1,0 1 0,16-9 0,-25 15 51,0-1 0,0 1 0,0 0 0,0-1 0,0 1-1,0 0 1,0 0 0,0 0 0,0 0 0,0 0 0,0 0 0,0 0 0,0 0-1,0 0 1,0 0 0,0 0 0,0 1 0,0-1 0,0 0 0,0 1-1,0-1 1,0 1 0,0-1 0,0 1 0,0 0 0,-1-1 0,1 1-1,0 0 1,0-1 0,-1 1 0,1 0 0,0 0 0,-1 0 0,1-1 0,-1 1-1,1 0 1,-1 0 0,0 0 0,1 1 0,1 4 12,0 1 0,-1-1 0,0 0 0,0 14 0,-1-19-3,0 206 1101,-2-85-390,2-100-587,1-7-63,-1 0 0,-1 0 0,0 0 0,-6 28 0,6-40-59,0 0 0,0 0 0,0 0 0,-1 1 0,1-1 0,-1 0 0,0-1 0,0 1 0,0 0 0,0 0 0,0-1 0,-1 1 0,1-1 0,-1 0 0,1 0 0,-1 0 0,0 0 0,0 0 0,0-1 0,0 1 0,0-1 0,0 0 0,0 0 0,-1 0 0,1 0 0,0 0 0,-4-1 0,4 1-2,0-1 0,0 0 1,-1 0-1,1 0 0,0 0 0,0-1 0,0 0 1,0 1-1,0-1 0,0 0 0,0 0 1,0 0-1,1-1 0,-1 1 0,0-1 1,1 0-1,-4-2 0,2 0-4,-1 0-1,1-1 1,1 0-1,-1 1 0,1-1 1,0 0-1,0 0 1,-4-10-1,2 0-19,-1-1 0,2 1 0,1-1 0,0 0 0,-2-30 0,5 31-6,0 0-1,1 1 1,0-1-1,1 0 1,1 1-1,1-1 1,0 1-1,0 0 1,1 0-1,1 1 1,1-1-1,0 1 1,0 0-1,1 1 1,1 0-1,0 0 1,1 1-1,0 0 1,1 1-1,0 0 1,0 1-1,1 0 1,13-7-1,17-6-46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1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14987,'-6'18'1053,"0"0"0,-5 27 1,6-20-100,-16 69-83,5-1-1,4 2 1,0 102-1,12-188-846,0-2-6,-1-1 0,2 0 0,-1 0 0,3 11 0,-3-17-19,0 0 1,0 1 0,0-1-1,0 0 1,0 0-1,1 0 1,-1 0-1,0 0 1,0 0 0,0 1-1,0-1 1,0 0-1,0 0 1,0 0-1,0 0 1,1 0 0,-1 0-1,0 0 1,0 0-1,0 0 1,0 0-1,0 0 1,0 0 0,1 0-1,-1 0 1,0 0-1,0 0 1,0 0-1,0 0 1,0 0 0,1 0-1,-1 0 1,0 0-1,0 0 1,0 0-1,0 0 1,0 0 0,1 0-1,-1 0 1,0 0-1,0 0 1,0 0-1,0 0 1,0 0 0,0 0-1,0 0 1,1-1-1,-1 1 1,0 0-1,0 0 1,0 0 0,0 0-1,0 0 1,0 0-1,0-1 1,0 1-1,0 0 1,0 0 0,0 0-1,0 0 1,0 0-1,0-1 1,6-9-26,3-17-48,-2 0 0,8-49 0,2-7-79,-11 56 55,2-1 0,2 1 0,23-48 0,-28 67 71,-1 0 0,2 0 0,-1 1 0,1 0 0,0 0 0,0 1-1,9-7 1,-11 10 16,0 0-1,1 0 0,-1 1 1,1-1-1,0 1 0,0 0 1,0 1-1,0-1 0,0 1 0,0 0 1,0 0-1,0 0 0,8 1 1,-9 0 5,1 0 0,-1 1 0,0 0 0,1 0 0,-1 0 0,0 0 0,1 1 0,-1-1 0,0 1 0,0 0 1,0 1-1,0-1 0,-1 0 0,1 1 0,-1 0 0,1 0 0,-1 0 0,3 5 0,-4-7 6,-1 1 0,0 0-1,1 0 1,-1 0 0,0 0-1,0 0 1,-1 0 0,1 0-1,0 0 1,-1 1 0,1-1-1,-1 0 1,0 0 0,1 1 0,-1-1-1,0 0 1,-1 0 0,1 1-1,0-1 1,-1 0 0,1 0-1,-1 0 1,1 1 0,-1-1-1,0 0 1,0 0 0,0 0-1,0 0 1,-1 0 0,1-1-1,0 1 1,-1 0 0,1 0-1,-1-1 1,0 1 0,-2 1 0,-2 2-39,0 0 1,-1-1 0,0 0 0,0 0 0,0 0-1,0-1 1,-1 0 0,1-1 0,-1 1 0,0-1-1,0-1 1,1 0 0,-1 0 0,0 0 0,0-1-1,-12-1 1,18 1-19,1 0-1,0 0 1,-1 0-1,1-1 1,0 1 0,-1 0-1,1-1 1,0 1-1,0-1 1,-1 1 0,1-1-1,0 0 1,0 1-1,0-1 1,0 0 0,0 0-1,0 0 1,0 0-1,0 0 1,0 0 0,0 0-1,-1-2 1,2 2-45,0-1 0,0 1 1,0-1-1,0 1 0,0-1 1,0 1-1,0-1 0,0 1 1,0 0-1,1-1 0,-1 1 0,1 0 1,-1-1-1,1 1 0,-1 0 1,1-1-1,1-1 0,2-3-224,1 0 1,0 0-1,0 0 0,1 1 0,-1-1 0,10-5 0,26-15-623,10 0-54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1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38 13395,'12'-5'1033,"-12"8"-81,-17 13 522,4-5-947,-3 5 248,1 2 0,-24 34 0,32-42-649,1 1-1,1-1 1,0 1 0,0 0 0,1 0 0,0 1 0,-2 12-1,6-21-106,-1-1 0,1 0 0,0 1-1,-1-1 1,1 0 0,0 1 0,1-1-1,-1 0 1,0 1 0,1-1 0,-1 0-1,1 1 1,0-1 0,0 0 0,0 0-1,0 0 1,1 3 0,0-4-6,-1 1 1,1-1-1,-1 0 1,1 1-1,0-1 0,-1 0 1,1 0-1,0 0 1,0 0-1,0 0 1,0-1-1,-1 1 0,1 0 1,0-1-1,4 1 1,1-1 0,0 0 0,0 0-1,0 0 1,0-1 0,0-1 0,0 1 0,0-1 0,0 0 0,-1 0 0,8-4 0,0-2-2,1 0 1,-1-2-1,0 1 1,-1-2-1,0 0 0,0 0 1,19-25-1,-26 29-5,0-1-1,0 0 0,-1 0 1,0-1-1,-1 1 0,1-1 1,-2 0-1,1 0 1,-1 0-1,-1-1 0,0 1 1,0-1-1,-1 1 1,0-1-1,0-10 0,-1 18-6,0 0-1,-1 0 0,1 0 1,0 0-1,-1 0 0,0 0 1,1 0-1,-1 0 0,0 1 1,0-1-1,0 0 1,0 0-1,-2-2 0,2 3-9,0 0 0,0 1-1,1-1 1,-1 0 0,0 1-1,0-1 1,0 1 0,0-1-1,0 1 1,0 0 0,0-1-1,0 1 1,0 0 0,0 0-1,0-1 1,0 1 0,0 0-1,-1 0 1,0 1 0,0-1-43,-1 1 1,1-1-1,0 1 1,0 0 0,0 0-1,0 0 1,0 0-1,0 1 1,0-1-1,0 0 1,0 1-1,1-1 1,-1 1-1,0 0 1,1 0-1,-1-1 1,1 1-1,0 0 1,0 0 0,0 0-1,-2 5 1,-1 18-98,4-24 137,0 0 0,0 0 0,0 0-1,0 0 1,0 0 0,1 0 0,-1 0-1,0-1 1,1 1 0,-1 0 0,0 0 0,1 0-1,-1 0 1,1-1 0,-1 1 0,1 0-1,0 0 1,-1-1 0,1 1 0,0 0-1,-1-1 1,1 1 0,0-1 0,0 1-1,1 0 1,13 1-267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 15811,'-11'23'459,"0"1"0,2 0 0,1 0 0,0 1 0,2 0 0,-3 28 0,1 12 341,2 78-1,10-32-246,-2-99-512,-1 0 0,2 1 0,0-1 0,0 0 0,1 0 0,10 19 0,-9-27 31,-3-10-40,-1-18-26,-1 20-8,0-32-27,-1 24 7,1 0 1,0 0 0,1 0 0,1 0-1,4-19 1,-4 28 24,0 0 0,0 0-1,0 1 1,1-1 0,-1 1 0,1-1 0,0 1-1,0 0 1,0 0 0,0 0 0,0 0 0,0 1 0,1-1-1,-1 1 1,7-2 0,20-11 25,1-6-20,-2-2-1,0-1 1,-2-2-1,-1 0 1,-1-2-1,-1-1 1,-1 0-1,-2-2 1,0-1-1,16-36 1,-34 63-7,0-1 1,-1 0 0,1-1 0,-1 1 0,0-1 0,0 1 0,0-1 0,-1 0 1,0 0-1,0 0 0,0-7 0,-1 12 0,0 0-1,0 0 1,-1 1 0,1-1 0,0 0-1,0 0 1,0 1 0,0-1 0,-1 0-1,1 1 1,0-1 0,0 0 0,-1 1 0,1-1-1,-1 0 1,1 1 0,-1-1 0,1 1-1,-1-1 1,1 0 0,-1 1 0,1 0-1,-1-1 1,1 1 0,-1-1 0,0 1-1,1 0 1,-1-1 0,0 1 0,0 0-1,1 0 1,-1-1 0,0 1 0,1 0-1,-1 0 1,0 0 0,0 0 0,1 0-1,-1 0 1,0 0 0,0 0 0,1 1-1,-1-1 1,0 0 0,1 0 0,-1 0-1,0 1 1,0-1 0,0 1 0,-4 1 18,1 0 1,-1 1-1,1 0 0,0-1 1,0 2-1,-8 6 1,-8 13 87,1 1-1,1 1 1,1 1 0,1 0 0,2 1 0,0 1 0,2 0 0,1 0 0,-11 46 0,19-60-52,0 1 1,1-1-1,1 1 1,0 0-1,1 0 1,1 15 0,0-27-47,-1 1 1,1-1 0,-1 0-1,1 0 1,0 0 0,0 0-1,1 0 1,-1 0-1,1 0 1,-1-1 0,1 1-1,0 0 1,0-1 0,4 4-1,-4-4-7,0-1 0,1 0 0,-1 0 0,0 0 0,1 0 0,-1 0 0,1 0 0,-1-1 0,1 1 0,-1-1 0,1 1 0,0-1 0,-1 0 0,1 0 0,-1-1 0,1 1 0,-1 0 0,1-1 0,-1 0 0,1 1 0,2-2 0,13-6-65,0 0-1,-1-1 1,0-1 0,-1-1 0,0 0-1,24-22 1,27-19-342,-66 51 390,0 0 0,0 1 0,0-1 0,0 0 0,0 0 0,0 1 0,0-1 0,0 1 1,0-1-1,0 1 0,1 0 0,-1-1 0,0 1 0,0 0 0,1 0 0,-1 0 0,0 0 0,0 0 0,3 0 0,-4 1 7,1 0-1,0 0 1,0 0-1,-1 0 0,1 0 1,-1 0-1,1 0 1,-1 0-1,0 0 0,1 1 1,-1-1-1,0 0 1,0 0-1,1 0 0,-1 1 1,0-1-1,0 0 0,-1 0 1,1 0-1,0 0 1,0 1-1,-1 0 0,-3 26 57,-2-1-1,-12 38 0,10-40 23,1 0 0,1 1 1,-2 31-1,7-56-93,1 0 0,0-1 0,0 1 0,0 0 0,0 0 0,0 0 0,0 0 0,0 0 0,0 0 0,0 0 0,0 0-1,0-1 1,1 1 0,-1 0 0,0 0 0,1 0 0,-1 0 0,1-1 0,-1 1 0,1 0 0,-1 0 0,1-1 0,-1 1 0,1 0 0,1 0 0,-1-1-34,0 1 1,0-1-1,0 0 0,0 0 1,0 0-1,0 0 0,0 0 0,0 0 1,0-1-1,0 1 0,0 0 1,0 0-1,0-1 0,0 1 1,0-1-1,0 1 0,2-2 0,4-2-235,0-1 1,-1 0-1,12-12 0,5-8-238,1-4-84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2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56 182 14867,'0'0'73,"0"1"0,0-1 0,0 0 0,0 1 0,0-1 0,0 0 0,0 1 0,0-1 0,0 1 0,1-1 0,-1 0 0,0 1 0,0-1 0,0 0 0,0 1 0,1-1 0,-1 0 0,0 0 0,0 1 0,1-1-1,-1 0 1,0 0 0,1 1 0,-1-1 0,0 0 0,0 0 0,1 0 0,-1 0 0,1 1 0,-1-1 0,0 0 0,1 0 0,-1 0 0,1 0 0,8-10 1459,9-30-132,-16 33-1135,4-7-89,-1 1 0,0-1 0,-1 0 0,-1 0 0,0 0 0,0-20 0,-2 33-176,-1 1 0,0-1 0,0 1 0,0-1 0,0 1 0,0-1 0,0 1 0,0-1 0,0 1-1,0-1 1,0 1 0,0-1 0,0 1 0,0-1 0,0 1 0,0-1 0,-1 1 0,1-1 0,0 1 0,0-1 0,0 1 0,-1-1 0,1 1 0,0 0 0,-1-1 0,1 1 0,0-1 0,-1 1-1,1 0 1,-1-1 0,1 1 0,0 0 0,-1 0 0,1-1 0,-1 1 0,1 0 0,-1 0 0,1 0 0,-1-1 0,1 1 0,-1 0 0,1 0 0,-1 0 0,1 0 0,-1 0 0,1 0 0,-1 0-1,1 0 1,-1 0 0,0 0 0,1 1 0,-1-1 0,1 0 0,0 0 0,-1 0 0,1 1 0,-1-1 0,1 0 0,-1 0 0,1 1 0,-1-1 0,1 0 0,0 1 0,-1-1 0,1 1 0,-5 3-4,0-1 1,1 1 0,0 0 0,-6 8 0,-1 3 15,2 1-1,0-1 0,0 2 1,-9 25-1,14-31 12,1 0 0,0 1 0,0-1 0,1 1 0,0-1 0,1 1-1,1 24 1,0-34-50,1 0-1,-1 0 1,0 1-1,1-1 0,-1 0 1,1 0-1,0 0 1,0 1-1,0-1 0,0 0 1,0 0-1,0 0 1,1-1-1,-1 1 0,1 0 1,-1 0-1,1-1 1,-1 1-1,5 2 0,-4-3-4,0-1-1,0 1 1,-1 0-1,1-1 1,0 1-1,0-1 0,0 0 1,0 0-1,1 0 1,-1 0-1,0 0 1,0 0-1,0 0 0,0-1 1,0 1-1,0-1 1,-1 0-1,1 1 1,0-1-1,0 0 0,0 0 1,0 0-1,2-2 1,18-13-238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2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2 13411,'-14'1'1225,"1"0"1,-27-3 0,-13 0 623,39 4-1561,-1-1-1,0 2 0,1 0 0,0 0 0,-1 2 0,1-1 0,-16 9 0,26-10-269,-1-1-1,0 1 0,1 0 0,-1 0 0,1 0 0,0 0 0,0 1 0,0 0 0,0 0 0,1 0 0,0 0 1,0 0-1,0 1 0,0-1 0,0 1 0,1 0 0,0 0 0,0 0 0,1 0 0,-1 0 0,1 1 0,0-1 1,0 7-1,1-10-23,0 0 0,0 0 0,1 1 0,-1-1 1,1 0-1,0 0 0,0 0 0,-1 1 0,1-1 0,1 0 1,-1 0-1,0 0 0,0-1 0,1 1 0,-1 0 1,1 0-1,-1-1 0,1 1 0,0-1 0,0 1 0,0-1 1,0 0-1,0 0 0,0 0 0,0 0 0,0 0 1,0 0-1,0 0 0,4 0 0,9 3-41,0-1 0,0-1 0,21 2 0,-20-3 6,13 1-19,-12-1 33,-1 0-1,0 1 1,1 1-1,-1 0 1,0 1-1,16 7 0,-30-11 29,-1 1-1,1 0 0,-1-1 0,0 1 1,1 0-1,-1 0 0,0 0 0,1-1 0,-1 1 1,0 1-1,0-1 0,0 0 0,0 0 0,0 0 1,0 0-1,0 1 0,-1-1 0,1 1 1,0-1-1,0 3 0,-1-3 8,0 0 0,0 0 0,0 1 0,0-1 0,-1 0 0,1 0 0,-1 1 0,1-1 0,0 0 0,-1 0 0,0 0 0,1 0 0,-1 0 0,0 0 0,1 0 0,-1 0 0,0 0 0,0 0 0,-1 1-1,-6 4 80,1-1-1,-1 0 1,-1 0-1,-15 7 1,-79 29 644,88-36-716,0-1-1,0-1 1,0 0-1,-1-1 1,-15 1-1,30-3-42,1 0-1,-1 0 1,0 0-1,1 0 1,-1 0-1,1 0 0,-1 0 1,0 0-1,1 0 1,-1 0-1,1 0 1,-1-1-1,0 1 0,1 0 1,-1 0-1,1-1 1,-1 1-1,1 0 1,-1-1-1,1 1 0,-1 0 1,0-1-1,1 0-3,0 1 0,0-1-1,0 1 1,0-1 0,1 1 0,-1-1-1,0 1 1,0-1 0,0 1 0,0-1-1,1 1 1,-1-1 0,0 1 0,1 0-1,-1-1 1,0 1 0,1 0 0,-1-1-1,0 1 1,1 0 0,0-1 0,29-20-144,-26 19 502,61-40-651,-25 18 35</inkml:trace>
  <inkml:trace contextRef="#ctx0" brushRef="#br0" timeOffset="1">465 2 14923,'10'7'1529,"-8"20"-873,-4 6-224,-4 8 1008,-1 4-480,-1 0-328,2-5-160,3-11-415,3-8-154,6-16-591,3-8 24,5-21 432,-1-7-160,0-24-192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56 11074,'-7'-8'2472,"-13"-12"891,20 20-3323,0-1-1,-1 1 1,1 0-1,0 0 1,0 0-1,-1 0 1,1-1 0,-1 1-1,1 0 1,0 0-1,-1 0 1,1 0-1,0 0 1,-1 0-1,1 0 1,0 0-1,-1 0 1,1 0-1,0 0 1,-1 0 0,1 0-1,0 0 1,-1 0-1,0 1 1,1-1-21,-1 1 0,1 0 0,-1-1 1,1 1-1,-1-1 0,1 1 0,0 0 0,-1 0 0,1-1 1,0 1-1,0 0 0,-1-1 0,1 1 0,0 0 1,0 0-1,0 1 0,0-2-24,0 1 1,0-1 0,0 1-1,0 0 1,0-1-1,0 1 1,0-1-1,0 1 1,0-1-1,1 1 1,-1-1-1,0 1 1,0-1-1,1 1 1,-1-1 0,0 1-1,1-1 1,-1 1-1,0-1 1,1 1-1,-1-1 1,0 0-1,1 1 1,-1-1-1,1 0 1,-1 1 0,1-1-1,-1 0 1,1 0-1,-1 1 1,1-1-1,-1 0 1,1 0-1,-1 0 1,1 0-1,0 0 1,-1 0 0,1 0-1,-1 0 1,1 0-1,-1 0 1,1 0-1,-1 0 1,1 0-1,0 0 1,-1 0-1,1-1 1,-1 1 0,1 0-1,0-1 1,28-10-184,3-24 81,-26 29 130,-19 24 30,3-4-34,-7 8 18,1 1 0,1 0 0,-24 51 0,37-56 5,2-18-27,1 0 0,-1 0-1,0-1 1,0 1 0,0 0-1,0 0 1,0 0 0,0 0-1,0-1 1,0 1 0,0 0 0,0 0-1,1 0 1,-1 0 0,0 0-1,0-1 1,0 1 0,0 0-1,0 0 1,1 0 0,-1 0-1,0 0 1,0 0 0,0 0-1,0 0 1,1 0 0,-1 0-1,0 0 1,0-1 0,0 1-1,1 0 1,-1 0 0,0 0-1,0 0 1,0 0 0,0 1-1,1-1 1,-1 0 0,0 0-1,0 0 1,0 0 0,0 0 0,1 0-1,-1 0 1,0 0 0,0 0-1,0 0 1,0 0 0,1 1-1,-1-1 1,0 0 0,0 0-1,0 0 1,0 0 0,0 0-1,0 1 1,0-1 0,1 0-1,-1 0 1,0 0 0,0 0-1,0 1 1,0-1 0,1-8 123,-1-5 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17748,'1'27'1456,"-2"4"-1088,-2 2-176,3-2 568,4-3-360,10-10-880,2-9-336,8-12 688,6-6-184,4-9-152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3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15747,'-7'26'687,"0"-1"-1,-2 0 1,0 0-1,-2-1 1,-19 33-1,-6 14 878,36-71-1565,0 1-1,0-1 1,0 0 0,0 0-1,0 0 1,-1 0 0,1 0-1,0 0 1,0 0 0,0 0-1,0 0 1,0 0 0,0 0 0,0 1-1,0-1 1,0 0 0,0 0-1,0 0 1,0 0 0,0 0-1,0 0 1,0 0 0,0 0-1,0 1 1,0-1 0,0 0-1,0 0 1,0 0 0,0 0 0,0 0-1,0 0 1,0 0 0,0 1-1,0-1 1,0 0 0,0 0-1,0 0 1,0 0 0,0 0-1,0 0 1,0 0 0,0 0-1,1 0 1,-1 0 0,0 0 0,0 1-1,0-1 1,0 0 0,0 0-1,0 0 1,0 0 0,0 0-1,0 0 1,1 0 0,-1 0-1,0 0 1,0 0 0,0 0-1,0 0 1,0 0 0,0 0 0,0 0-1,1 0 1,10-5-251,20-16-404,-20 14 436,-6 3 109,1 1 1,0-1 0,0 1-1,0 1 1,0-1 0,0 1-1,0 0 1,0 1 0,1-1-1,-1 1 1,12 0 0,-15 1 103,1 1 0,-1-1 0,0 1 1,0 0-1,1 0 0,-1 0 0,0 0 0,0 0 1,0 1-1,0-1 0,0 1 0,0 0 0,0 0 1,-1 0-1,1 0 0,-1 1 0,0-1 1,1 1-1,-1-1 0,0 1 0,0 0 0,-1 0 1,1 0-1,1 4 0,-1-3 64,0 0 1,0 0-1,-1 0 1,0 0-1,0 0 0,0 0 1,0 1-1,0-1 1,-1 0-1,0 0 0,0 1 1,0-1-1,0 0 1,-1 1-1,0-1 0,-1 5 1,0-3 43,-1-1 0,1 0 0,-1-1 1,0 1-1,0 0 0,0-1 0,-1 0 0,0 1 1,0-2-1,0 1 0,-5 4 0,-4 1 69,0-1-1,0 0 1,-1-2-1,0 1 1,0-1-1,-1-1 1,0-1-1,-18 4 0,18-5-372,0-1 0,-19 0 0,30-2 147,-1 0 0,0 0 0,0-1 0,0 0 1,0 0-1,1 0 0,-1 0 0,0-1 0,1 1 0,-8-5 0,-1-6-275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4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160 261 14043,'6'19'4482,"7"43"-3073,8 193 600,-13-116-1565,-7-128-413,-1-2-3,1 1-1,0 0 0,1-1 0,4 18 1,-5-26-26,-1 0 1,0 0 0,1 0-1,-1 1 1,1-1 0,0 0 0,-1 0-1,1 0 1,0 0 0,0 0-1,-1 0 1,1 0 0,0 0 0,0-1-1,0 1 1,0 0 0,0 0-1,0-1 1,1 1 0,-1-1 0,0 1-1,0-1 1,0 1 0,1-1-1,-1 0 1,0 1 0,0-1 0,1 0-1,-1 0 1,0 0 0,0 0 0,1 0-1,-1 0 1,0 0 0,0-1-1,1 1 1,-1 0 0,0-1 0,0 1-1,0-1 1,1 1 0,-1-1-1,0 0 1,1-1 0,8-4 2,-1-1 1,0 0-1,0 0 1,0-1-1,-1 0 1,-1-1-1,1 0 1,7-13-1,50-87 20,-53 87-15,136-307-201,-145 318 163,-2 9 18,-1 0 0,1 0 0,0 0 0,-1 0 0,1 1 0,0-1 1,0 0-1,0 0 0,0 1 0,0-1 0,1 0 0,-1 1 0,3-3 0,-2 6-121,0 0 0,-1 0 0,1 0 0,0 0 0,-1 0 0,0 1 0,1-1 0,1 5-1,3 6-967,-1-9 173,-3-6-282,-7-11-496,1 9 1371,0 0 0,-1 1 0,1-1 0,-1 1 0,0 0 0,0 0 0,0 0 0,-7-2 0,-49-15-1196,48 17 1287,-253-55-351,86 32 4544,131 19-1742,64 7-1656,0 1 0,0-2 0,0 0 0,16-3 0,3-1-151,103-8 123,139-33 0,-266 44-683,39-12-384,-45 13 492,0-1 1,0 1-1,0-1 1,-1 0-1,1 0 1,-1-1-1,1 1 1,-1-1-1,5-4 1,-1-8-334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4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402 140 15707,'-11'-5'196,"1"2"-1,-1-1 1,0 1-1,1 1 1,-1 0-1,0 1 1,-1 0-1,1 0 1,0 1-1,0 1 1,0 0-1,0 0 1,0 1-1,0 1 1,0 0 0,1 0-1,-1 1 1,1 0-1,0 1 1,0 0-1,1 1 1,-14 9-1,11-6-99,1 0-1,0 0 1,0 1 0,1 1-1,0 0 1,1 0 0,0 0-1,1 1 1,0 1-1,1 0 1,0 0 0,1 0-1,1 0 1,0 1 0,1 0-1,-5 26 1,8-32-61,1 0 0,-1-1 1,1 1-1,1 0 0,0 0 0,0 0 0,0 0 1,1-1-1,0 1 0,1-1 0,0 1 1,5 10-1,-5-13-16,1 0 0,-1 0 0,1 0 0,0 0 0,1-1 0,-1 1 0,1-1-1,0 0 1,0 0 0,0-1 0,0 0 0,0 0 0,1 0 0,0 0 0,0-1 0,6 2 0,1-1 0,-1-1-1,1 0 1,-1-1-1,1-1 1,0 0-1,-1-1 1,1 0-1,0-1 1,-1 0-1,0-1 1,1 0-1,-1-1 1,-1 0-1,1-1 1,0-1-1,-1 0 0,11-8 1,-1 1 40,-2-1-1,1-2 1,-2 0 0,0 0 0,-1-2-1,-1 0 1,-1-1 0,14-21 0,-19 24 26,-1-1 1,-1-1-1,0 1 1,-1-1-1,-1-1 1,0 1-1,-2-1 1,4-28-1,-7 39-40,-1 0-1,0-1 0,0 1 1,-1 0-1,0 0 0,-1 0 1,1 0-1,-1 0 0,-7-14 1,7 17-20,-1 0 0,0 0 0,0 1 0,0 0 0,-1-1 0,1 1 1,-1 0-1,0 1 0,0-1 0,-1 1 0,1-1 0,-1 1 0,0 1 0,0-1 1,-10-3-1,4 2-13,0 1 0,-1 1 0,1 0 0,-1 1 0,1 0 1,-1 0-1,0 1 0,0 1 0,1 0 0,-1 1 0,1 0 0,-1 1 1,1 0-1,0 1 0,-12 5 0,5-2-139,1 2 1,1 0-1,-1 1 0,2 0 1,-1 1-1,2 1 0,-1 0 1,-20 24-1,30-30 12,0-1 1,1 1-1,-1 0 0,1 0 1,0 0-1,1 1 0,0-1 1,0 1-1,0 0 0,1 0 1,-3 13-1,5-18 91,-1-1 0,1 1 1,0 0-1,0 0 0,1-1 0,-1 1 0,0 0 1,0-1-1,1 1 0,-1 0 0,1-1 1,0 1-1,-1-1 0,1 1 0,0-1 1,2 3-1,0-1-50,0 0 0,0-1 1,0 0-1,1 0 0,-1 0 0,8 3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39:5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2465 166 11434,'-34'-22'565,"-1"2"0,0 2-1,-2 1 1,0 2-1,-43-12 1,28 14-298,-1 2-1,0 2 1,-66-2 0,29 9-303,-105 11 0,-87 26 2,157-17 11,-6-1 28,-157 43 0,248-48 10,-1 1 0,2 2 0,0 2-1,1 1 1,1 2 0,1 2 0,0 1 0,-33 30-1,23-11-9,3 2-1,1 2 1,2 2-1,3 1 0,2 2 1,1 2-1,4 1 1,1 1-1,-24 69 0,40-88-13,2 1-1,2 1 0,1-1 1,2 2-1,1-1 0,3 0 1,3 71-1,2-75-16,1 0 0,2-1 0,2 0 0,1 0 0,1-1 0,2 0 0,1-1 0,1 0 0,22 32 0,-17-32-16,2-2-1,1 0 1,1-1-1,43 39 1,-50-53 29,1-1 0,0-1-1,1 0 1,0-1 0,1-1 0,0-1 0,1 0-1,0-2 1,24 7 0,-6-7-24,-1-1 0,1-2 0,0-1 0,69-5 0,155-30-420,-158 17 173,337-61-1732,-376 60 1916,-1-2 1,-1-4 0,-1-2 0,101-55 0,100-85 1416,-12 8 28,-202 127-1141,208-129 159,-212 126-386,-2-1-1,-1-2 1,54-60-1,145-218 808,-228 295-715,-1-2 0,0 0 0,-2 0 0,0-1 0,-1 0-1,7-29 1,-14 42-63,0 0-1,-1 0 1,0 0 0,0 0-1,-1-1 1,0 1-1,0 0 1,-1 0-1,-1-1 1,1 1-1,-1 0 1,0 0 0,-1 1-1,0-1 1,0 0-1,-1 1 1,0 0-1,0 0 1,-1 0 0,-8-11-1,-2 3-10,-1 1 0,0 0 1,0 1-1,-1 1 0,-1 0 0,0 2 0,0 0 0,-1 1 0,-32-11 0,-12 1 13,-112-21 0,24 16-200,-1 6 1,-156 3-1,259 16 59,-88 10 1,63 4-34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0:0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6192 247 12379,'8'-8'779,"-14"4"-490,-19 4 82,1 4-28,-1-1 0,0-1 0,1-1 0,-1-2 0,0 0 0,-40-8 0,-40-4-303,-111 1-1,-109 16-110,279-3 78,-1120-1-230,627-6-29,-691-46 186,1014 39 64,-486-11-38,196 9 19,93-21 127,315 25-73,-130 0-33,224 36-150,-57 159 58,-8 31 119,64-198-27,-2 7 1,1 1 0,1 0 1,2 0-1,0 1 1,1 40-1,3-61-4,0 0 1,1 1-1,-1-1 1,1 0-1,1 0 0,-1 0 1,1 0-1,-1 0 0,1-1 1,1 1-1,-1-1 1,1 0-1,-1 1 0,1-2 1,1 1-1,-1 0 1,0-1-1,1 0 0,8 4 1,7 4-5,0-1 0,0-1 0,34 9 0,-4-6-19,1-2 1,83 6-1,-100-12 23,72 3-19,110-6 0,108-21 9,-89 4 17,2012-54 1,-2183 70-4,637 4-23,-1 30-44,300-23 52,-911-11 30,-50 1 122,75-9 1,-112 8-127,0 0 0,1 0 1,-1-1-1,0 1 0,0-1 0,0 0 0,0 1 1,0-1-1,0 0 0,0 0 0,0-1 0,0 1 0,0 0 1,0-1-1,-1 1 0,1-1 0,-1 1 0,1-1 1,-1 0-1,0 1 0,1-1 0,-1 0 0,0 0 1,1-2-1,0-3 8,-1 0 0,0 1 0,0-1-1,0 0 1,-1 0 0,-1-9 0,1-2-23,3-47 18,17-98-1,1 9-47,-19 122-12,-1 1 0,-6-60 1,3 78-58,0 1-1,-2-1 1,1 1 0,-1 0 0,-1 1 0,0-1 0,-1 1-1,0 0 1,-9-12 0,6 8-37,1-2-50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0:3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12283,'1'0'52,"-1"1"0,1-1 0,0 0 0,0 0 0,-1 0 0,1 0 1,0 1-1,0-1 0,0 0 0,-1 0 0,1 0 0,0 0 0,0-1 0,-1 1 1,1 0-1,0 0 0,0 0 0,0-1 0,0 1 0,20-6-78,22-6 155,-1 2 1,47-5-1,89-2 272,-1 1-207,-30-4-108,337-34 44,18 31-150,0 27-92,-58 36 96,45 2 97,256-39 158,-284-7-163,-355 5-76,619 7-21,0 23 3,-530-17 20,970 47 28,-181-71-18,-451 0-8,779-53-76,-1162 48 126,254-17 207,-214 21-147,325-61 0,-327 40 25,335-15 1,-103 17-29,114-4 28,-453 37-286,0 4-1,129 26 1,14 3-195,-217-35 264,1-1-1,-1 1 1,1-1-1,0 0 1,-1-1-1,1 1 1,10-4-1,0-6-125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0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13459,'25'-2'536,"-13"-5"-504,2 1 8,11 0-200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0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9706,'6'4'4791,"10"-3"-3849,18 3-1146,-12 3 253,0-1 0,0-2 0,0 0-1,30 1 1,26 4 42,-18 2-61,114 16 13,-144-25-27,0-1-1,0-1 1,57-7 0,-1-3-8,116 2 1,26-3 30,40-3-30,-130 10-1,283-4-6,-175 13-5,-174 0 14,1-3-1,119-11 1,-124 3-17,1 3 0,88 7-1,17 0 13,360-44 12,-237 12-4,248 2-24,-520 26 21,0 1 0,29 5-1,-49-6-5,1 0 0,0 0 0,-1 0 0,1-1 0,0 0 0,9-2 0,23-3-33,-37 6 11,0 1-1,-1-1 1,1 0 0,0 0-1,0 0 1,-1 1 0,1-1-1,0 0 1,0 1-1,-1-1 1,1 0 0,0 1-1,-1-1 1,1 1 0,0-1-1,-1 1 1,1 0 0,-1-1-1,1 1 1,-1-1-1,1 1 1,0 1 0,-1-1 1,1 0 1,-1-1 0,1 1-1,-1 0 1,1 0-1,0-1 1,-1 1 0,1-1-1,0 1 1,-1 0-1,1-1 1,0 1 0,0-1-1,0 0 1,1 1 0,3 1-107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14243,'17'-9'242,"1"0"-1,-1 1 1,2 0 0,-1 2 0,1 0-1,35-6 1,135-11-468,-141 18 346,398-10 34,0 36 48,-31-2-37,452 26-49,593-27-82,-794-37-12,-157 7 2,210 23-61,-535-3-68,-183-8 114,-1 0 0,0 0 0,0 0 1,1 0-1,-1 0 0,0 0 1,0 0-1,0 0 0,1 0 1,-1 0-1,0 0 0,0 0 1,1 0-1,-1 0 0,0-1 1,0 1-1,0 0 0,1 0 1,-1 0-1,0 0 0,0 0 0,0 0 1,0-1-1,0 1 0,1 0 1,-1 0-1,0 0 0,0-1 1,0 1-1,0 0 0,0 0 1,0 0-1,0-1 0,1 1 1,-1 0-1,0 0 0,0 0 1,0-1-1,0 1 0,0 0 0,0 0 1,0-1-1,0 1 0,0 0 1,0 0-1,0 0 0,-1-1 1,1 1-1,0 0 0,0 0 1,0 0-1,0-1 0,0 1 1,0 0-1,0 0 0,-1-1 1,-8-13 43,-2 1 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281 100 12347,'-2'-8'305,"0"-1"0,0 1 0,-1 0 0,0 0 0,0 0 0,-1 0 0,-7-10 0,10 16-230,0 0 0,0 0 0,-1 1 0,1-1 0,-1 0 1,1 1-1,-1 0 0,1-1 0,-1 1 0,0 0 0,0 0 0,0 0 0,0 0 0,1 0 0,-1 0 0,0 0 0,-1 1 0,1-1 0,0 1 0,0-1 0,0 1 0,0 0 0,0 0 0,0 0 1,0 0-1,0 0 0,-1 1 0,1-1 0,0 1 0,0-1 0,0 1 0,0 0 0,0 0 0,0-1 0,-2 3 0,-5 3 83,1 0 0,0 0 0,0 1 1,0 1-1,1-1 0,0 1 0,0 0 0,1 1 0,-8 12 0,-6 13 96,-15 40 0,3 5-58,29-70-178,1 0 1,0 1-1,0-1 1,1 1-1,0-1 0,0 15 1,1-23-18,0 0 0,0-1 1,0 1-1,0 0 0,0 0 1,0-1-1,0 1 0,0 0 0,0 0 1,0-1-1,0 1 0,1 0 1,-1 0-1,0-1 0,0 1 0,1 0 1,-1-1-1,1 1 0,-1 0 1,1-1-1,-1 1 0,1-1 0,-1 1 1,1-1-1,-1 1 0,1-1 0,0 1 1,-1-1-1,1 1 0,0-1 1,-1 0-1,1 1 0,0-1 0,-1 0 1,1 0-1,0 0 0,0 0 1,-1 1-1,1-1 0,0 0 0,0 0 1,-1 0-1,1 0 0,0-1 0,1 1 1,0-1 1,1 0 0,0 0 0,-1 0 1,0-1-1,1 1 0,-1-1 0,1 1 0,-1-1 1,0 0-1,0 0 0,2-3 0,5-6 6,-1-2 0,0 1 0,-1-1 0,0 0 0,-1-1 0,-1 1 0,4-17 0,20-102 65,-28 129-72,2-23 19,-3 20-16,0 0 0,1 1 0,0-1 0,0 0 0,0 1 0,1-1-1,4-9 1,-5 16 0,0 0 0,0 1-1,0-1 1,0 0-1,-1 0 1,1 1 0,0-1-1,-1 0 1,1 1-1,-1-1 1,1 1 0,-1 1-1,5 16-8,1-1 0,0-1 1,1 1-1,1-1 0,1 0 0,0-1 0,12 16 0,-17-27 48,0 0 0,0 0 1,1-1-1,-1 1 0,1-1 0,0 0 1,0-1-1,0 1 0,1-1 0,-1 0 1,1 0-1,-1-1 0,1 0 0,0 0 1,0 0-1,0 0 0,0-1 0,1 0 0,-1-1 1,0 1-1,0-1 0,1-1 0,-1 1 1,0-1-1,7-1 0,-10 1-30,0 1 0,0-1 0,0 0 0,0-1 0,0 1 0,0 0 0,0-1 0,0 1 0,0-1 0,2-3 0,1-1 36,0 0 0,-1-1 0,8-12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9948 689 8730,'-413'-55'3123,"3"-22"-2276,-196-29-948,-131 12-59,-82-12 288,-965-52-182,1168 118 121,-266-13-62,-2 59-314,572 20 286,2 13 1,-379 97-1,33 69-85,597-182 118,1 3 1,0 2-1,3 3 0,0 2 1,2 2-1,2 3 0,-61 57 1,78-61 0,0 1 0,3 2 1,0 2-1,3 1 0,2 0 1,1 2-1,2 1 1,-24 64-1,36-77-20,1 0 0,2 1 0,1 0-1,2 0 1,0 0 0,3 1 0,0-1 0,2 1 0,1 0 0,2-1 0,1 1 0,2-1-1,18 59 1,-11-55-9,3-1 0,1-1-1,1 0 1,1-1-1,2-1 1,41 46 0,6-4-13,97 80 1,-59-66 14,159 101 1,138 40-17,-204-133-17,5-8-1,2-9 0,282 66 1,925 145-12,-451-140 31,8-80-28,-413-71 126,898-118 0,139-159 465,-842 80-255,-564 134-178,342-172 0,-439 187-78,140-101 0,-192 122-24,-2-3 1,-1-1-1,-1-1 1,-2-2 0,49-69-1,-67 80 26,-1 0 0,-2-1 0,0 0-1,-2-1 1,0 0 0,-2-1 0,-1 0 0,-2 0 0,0-1-1,-2 1 1,-1-1 0,-2 0 0,0 0 0,-6-29-1,2 25 72,-2 0-1,-2 0 0,-1 1 0,-1 0 0,-1 0 0,-3 1 0,0 1 0,-2 0 0,-1 1 0,-1 1 0,-39-46 0,12 27-1,-2 1 0,-2 3 0,-2 2 0,-112-68 0,-245-102 1249,360 188-798,-259-110 287,148 73-411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2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8 176 13187,'-7'-1'1417,"7"-2"-709,13-6 309,14-2-806,1 3 1,0 0-1,29-4 0,-6 1-136,172-35-457,282-20 0,-500 66 188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49 14411,'-12'-12'616,"-30"-25"855,42 37-1462,-1 0-1,1 0 1,-1 0-1,1 0 1,-1 0-1,1 1 1,0-1-1,-1 0 1,1 0-1,-1 0 1,1 0-1,0 1 1,-1-1-1,1 0 1,-1 0 0,1 1-1,0-1 1,-1 0-1,1 1 1,0-1-1,-1 1 1,0-1 7,-31 32 156,-37 46-1,32-35-63,-610 635 2243,629-660-2290,7-8-33,0 0 0,1 1 0,-14 19-1,23-29-30,1 0 0,-1 0 0,0 0-1,1 0 1,-1 0 0,1 0 0,-1 0-1,1 0 1,0 0 0,-1 0 0,1 0-1,0 0 1,0 0 0,0 0 0,0 0-1,-1 0 1,2 0 0,-1 0 0,0 0 0,0 0-1,0 0 1,0 0 0,1 0 0,-1 0-1,0 0 1,1 0 0,-1 0 0,1 0-1,-1 0 1,1 0 0,-1 0 0,1 0-1,0-1 1,-1 1 0,1 0 0,0 0 0,0-1-1,0 1 1,1 1 0,3 0-17,0 0 1,0 0-1,0 0 1,0-1-1,0 0 1,6 1-1,-10-1 18,61 6-186,0-2-1,83-4 1,-102-1 76,297-11-416,-234 6 401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12867,'1'0'62,"-1"0"1,1-1-1,0 1 1,-1 0-1,1 0 1,0-1-1,-1 1 1,1 0 0,0 0-1,-1 0 1,1 0-1,0 0 1,-1 0-1,1 0 1,0 0-1,-1 0 1,1 1-1,0-1 1,-1 0-1,1 0 1,-1 1-1,1-1 1,0 0-1,-1 0 1,1 1 0,-1-1-1,2 1 1,-1 1 3,0-1 1,0 1-1,0-1 1,0 1 0,-1-1-1,1 1 1,0 0 0,-1-1-1,1 1 1,0 3-1,0 4 266,0-1 0,-1 1-1,-1 15 1,-14 108 540,1-25-652,3-11-101,1-11 60,1 161 1,14-205-186,0-32 3,-4-9 3,0-1 0,-1 0 0,1 1-1,-1-1 1,1 1 0,-1-1 0,1 0 0,-1 1 0,0-1 0,1 0 0,-1 0 0,0 1 0,1-1 0,-1 0 0,0 0 0,0 0 0,0 1 0,0-2 0,10-41 6,-2 0 0,2-61 0,-5-91-3,-4 131-1,-1 49-2,1 3-3,-1 0 1,-3-19-1,3 31 3,0 0-1,0 0 1,0 0 0,0 0 0,0 0 0,0 0-1,-1 1 1,1-1 0,0 0 0,0 0-1,0 0 1,0 0 0,0 0 0,0 0 0,0 0-1,0 0 1,0 0 0,-1 0 0,1-1-1,0 1 1,0 0 0,0 0 0,0 0 0,0 0-1,0 0 1,0 0 0,0 0 0,0 0-1,0 0 1,0 0 0,0 0 0,-1 0 0,1 0-1,0 0 1,0 0 0,0 0 0,0-1-1,0 1 1,0 0 0,0 0 0,0 0 0,0 0-1,0 0 1,0 0 0,0 0 0,0 0-1,-1 10-4,2 3 2,1 0 1,0-1-1,1 1 1,0-1 0,1 0-1,1 0 1,0 0-1,1 0 1,0-1-1,8 11 1,-12-18 0,0 0 1,1-1 0,0 0-1,0 0 1,0 1 0,0-2-1,0 1 1,1 0 0,-1-1-1,1 1 1,0-1 0,-1 0 0,1 0-1,0-1 1,0 1 0,1-1-1,-1 0 1,0 0 0,0 0-1,0-1 1,1 1 0,-1-1-1,0 0 1,1 0 0,-1-1-1,0 1 1,0-1 0,1 0-1,-1 0 1,0 0 0,0-1 0,0 0-1,7-3 1,-1-1 0,-1-1-1,0 0 1,0 0 0,0-1-1,-1 0 1,0 0-1,-1-1 1,0 0 0,0 0-1,-1 0 1,8-15 0,0-5 10,-1-1 0,17-56 0,-26 72-6,11-42 35,-14 51-30,0 1-1,0-1 1,-1 0 0,1 0-1,-1 1 1,0-1 0,-1 0 0,-1-7-1,-1 11 29,-2 8-16,-4 11 12,0 14-4,1 1 0,1 0-1,2 1 1,1-1-1,2 1 1,3 62 0,0-90-25,-1 1 0,1-1-1,1 1 1,-1-1 0,1 0 0,0 0 0,5 9 0,-6-12-2,1-1 0,-1 0 1,1 1-1,0-1 0,0 0 0,0 0 0,0 0 0,0-1 0,0 1 0,0 0 0,1-1 1,-1 1-1,0-1 0,1 0 0,-1 0 0,1 0 0,0 0 0,-1 0 0,1-1 0,0 1 1,3 0-1,4-1 0,1-1 0,-1 1 0,1-2 1,-1 1-1,1-1 0,-1-1 0,0 0 1,0-1-1,0 1 0,-1-2 0,1 0 1,9-6-1,18-13 13,51-42 0,-83 62-12,20-17 11,-9 8-1,0 0-1,31-19 1,-46 32-11,-1 0 0,0 0 0,0 0 0,0 0-1,0 0 1,0 0 0,0 0 0,1 0 0,-1 0 0,0 0-1,0 0 1,0-1 0,0 1 0,0 0 0,1 0 0,-1 0-1,0 0 1,0 0 0,0 0 0,0 0 0,0 0-1,1 1 1,-1-1 0,0 0 0,0 0 0,0 0 0,0 0-1,0 0 1,1 0 0,-1 0 0,0 0 0,0 0 0,0 0-1,0 0 1,0 0 0,0 1 0,0-1 0,0 0-1,1 0 1,-1 0 0,0 0 0,0 0 0,0 0 0,0 0-1,0 1 1,0 9 21,-5 12-2,5-21-17,-4 13 6,1-5-5,0 0 0,1 0 0,0 0 1,0 0-1,1 1 0,0-1 0,1 0 0,0 1 1,2 10-1,-2-19-4,0 1 0,1-1 0,-1 0 0,1 0 0,-1 0 0,1 0 0,0 0 0,0 0 0,-1 0 0,1 0 0,0 0 0,0 0 0,0-1 0,0 1 0,0 0 0,0-1 0,0 1 0,0 0 0,0-1 0,0 1 0,0-1 0,0 0 0,0 1 0,1-1 0,-1 0 0,0 0 0,0 1 0,0-1 0,1 0 0,-1 0 0,0-1 0,0 1 0,0 0 0,1 0 0,-1 0 0,0-1 0,0 1 0,0-1 0,0 1 0,1-1 0,7-2-4,-1-1 0,0 0 0,0 0 1,8-6-1,26-19-5,-19 12-4,51-27 0,-73 43 13,1 0 0,-1 0 0,1 1 0,0-1 0,-1 0 0,1 1 0,-1-1 0,1 1 0,0 0 0,-1-1 0,1 1 0,0 0 0,0 0 0,-1 0 0,1 0 0,0 1 0,-1-1 0,1 0 0,0 1 1,-1-1-1,1 1 0,2 1 0,-2-1 2,-1 1 1,1-1 0,-1 1 0,0 0 0,1 0 0,-1 0 0,0 0 0,0 0 0,0 0-1,0 0 1,-1 0 0,1 0 0,-1 0 0,1 0 0,-1 1 0,1 3 0,1 19 19,2 22 20,-3-44-37,0 0 0,0 1 0,0-1 0,0 0 1,0 0-1,0 0 0,1 0 0,-1 0 0,1-1 0,0 1 0,3 3 0,-4-5-2,1 0-1,-1 0 1,1 0-1,0 0 1,-1 0-1,1 0 1,0 0-1,0-1 1,-1 1-1,1-1 1,0 1-1,0-1 1,0 0-1,0 0 1,0 1-1,0-1 1,0-1 0,0 1-1,-1 0 1,1 0-1,4-2 1,2 0 2,0-1 1,-1 0-1,15-7 0,14-12 10,-1-2-1,43-37 0,-42 31 7,61-38-1,-95 67-18,1-1 0,-1 1 0,1 0-1,-1-1 1,1 1 0,-1 0 0,1 1-1,0-1 1,-1 0 0,1 1 0,0 0-1,4-1 1,-6 2 0,1-1 0,-1 0 1,0 1-1,0-1 0,0 1 0,0 0 0,0-1 0,0 1 0,0 0 1,0 0-1,0-1 0,0 1 0,0 0 0,-1 0 0,1 0 0,0 0 1,0 0-1,-1 0 0,1 0 0,-1 1 0,1-1 0,-1 0 0,1 0 1,-1 0-1,0 0 0,0 1 0,1 1 0,3 19 18,-3-13 6,1 0 0,0 0-1,1 0 1,5 14 0,-6-20-21,-1 0 1,1 0-1,0-1 1,0 1-1,0-1 1,1 1-1,-1-1 0,0 0 1,1 0-1,-1 0 1,1 0-1,0-1 1,0 1-1,0-1 1,0 1-1,0-1 0,4 1 1,-5-1 42,0-1 1,0 1-1,0 0 0,0-1 1,0 1-1,0 0 0,-1 0 1,1 0-1,0 0 0,0 1 1,-1-1-1,1 0 0,-1 1 1,1-1-1,-1 1 0,0-1 1,1 1-1,-1 0 1,0 0-1,0-1 0,0 1 1,-1 0-1,1 0 0,0 0 1,-1 0-1,1 0 0,-1 0 1,1 0-1,-1 0 0,0 3 1,0 8 210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17 508 13395,'-3'4'246,"1"0"0,0 0 0,1 0 0,-1 0 0,0 0 0,1 0 0,0 0 0,0 0 0,0 1 0,1-1 0,-1 8 0,1-10-227,0-1 0,0 0 1,0 1-1,0-1 0,0 0 1,1 1-1,-1-1 0,0 0 1,1 1-1,-1-1 0,0 0 1,1 1-1,0-1 0,-1 0 1,1 0-1,0 0 0,0 0 0,-1 1 1,1-1-1,0 0 0,0 0 1,0-1-1,0 1 0,0 0 1,1 0-1,-1 0 0,0-1 1,0 1-1,0-1 0,1 1 1,-1-1-1,0 1 0,1-1 1,-1 0-1,0 1 0,1-1 1,-1 0-1,1 0 0,2 0 1,1-1-12,1-1 1,0 1 0,0-1 0,-1 0 0,1 0 0,-1 0-1,1-1 1,-1 0 0,0 0 0,0-1 0,0 1-1,7-9 1,-1 2 11,-1-1-1,0 0 1,-1 0-1,8-14 1,-9 5 130,-9 18-12,-5 11-22,5-6-99,-1 1 1,1-1-1,-1 1 1,1 0-1,0 0 1,0-1-1,1 1 0,-1 0 1,1 0-1,0 0 1,0 0-1,0 0 1,0-1-1,1 1 1,-1 0-1,3 4 1,-2-5-16,0-1 1,0 0 0,1 0-1,-1 0 1,1 0 0,-1 0-1,1 0 1,0 0 0,0-1 0,0 1-1,0 0 1,0-1 0,0 0-1,0 1 1,0-1 0,1 0-1,-1 0 1,1-1 0,-1 1-1,0 0 1,1-1 0,-1 1-1,1-1 1,-1 0 0,1 0-1,3 0 1,11 0-2,-1-2 0,0 0 0,1 0 0,-1-1 0,-1-1-1,29-12 1,91-48 34,-46 19-25,-62 35-10,-27 10 0,1 0 0,-1 0 0,1 0 1,-1 0-1,1 0 0,-1 0 0,1 0 0,0 0 0,-1 0 1,1 0-1,-1 0 0,1 0 0,-1 0 0,1 0 1,-1 0-1,1 1 0,-1-1 0,1 0 0,-1 0 0,1 1 1,-1-1-1,1 0 0,-1 1 0,1-1 0,-1 1 1,0-1-1,1 0 0,-1 1 0,0-1 0,1 1 0,-1-1 1,0 1-1,0-1 0,1 1 0,-1-1 0,0 1 0,0-1 1,0 1-1,0-1 0,0 1 0,0 0 0,0-1 1,0 1-1,0-1 0,0 1 0,0-1 0,0 2 0,-5 32 12,4-27-11,-1 3-1,0 5-2,0 0 1,-1 25-1,3-39 2,0 0 0,0 0 0,0-1-1,0 1 1,0 0 0,1 0 0,-1 0 0,0 0 0,0-1 0,0 1 0,1 0-1,-1 0 1,0 0 0,1-1 0,-1 1 0,1 0 0,-1-1 0,1 1 0,-1 0-1,1-1 1,0 1 0,-1 0 0,1-1 0,-1 1 0,1-1 0,1 1 0,-1-1-1,1 1 1,-1-1-1,0 0 1,1 0-1,-1 0 1,1 0-1,-1 0 1,1 0-1,-1-1 1,1 1-1,-1 0 1,0-1-1,1 1 1,0-1-1,7-4-3,0 1 0,0-1 1,11-9-1,-18 12 3,29-22-8,-22 16 3,0 0-1,1 1 1,0 0 0,0 1 0,0 0 0,1 1 0,19-8 0,-28 13 1,-1 0 1,0-1-1,0 1 1,0 0-1,1 0 1,-1 1-1,0-1 1,0 0-1,1 0 1,-1 1 0,0-1-1,0 0 1,0 1-1,0-1 1,0 1-1,0 0 1,0-1-1,2 2 1,-2-1-11,0 0 0,0-1 0,0 1 0,0 0 0,1-1 0,-1 1 0,0-1 0,0 1 0,1-1 0,-1 0 0,0 0 0,1 1 0,-1-1 0,1 0 0,-1 0-1,2 0 1,4-2-32,-1 0-1,0 0 0,0-1 0,0 0 0,0 0 0,0 0 0,-1 0 0,1-1 0,-1 0 0,8-8 0,8-9-153,19-25-1,-32 38 150,127-171-682,-109 139 669,-1-2 0,28-68 0,-69 140 824,-42 124 92,49-123-663,0 1 0,-8 64 0,17-88-168,-1 1 1,1-1-1,0 1 0,1-1 0,0 1 1,3 13-1,-4-20-17,1 0 0,0 0-1,-1-1 1,1 1 0,0 0 0,0 0 0,0 0 0,0-1 0,0 1-1,1 0 1,-1-1 0,0 1 0,1-1 0,-1 1 0,1-1 0,-1 0 0,1 0-1,0 0 1,0 0 0,-1 0 0,1 0 0,0 0 0,0 0 0,0-1-1,0 1 1,0-1 0,0 0 0,0 1 0,0-1 0,0 0 0,0 0-1,2 0 1,4-2-8,-1 1 0,0-1 0,1 0 0,-1 0 0,0-1 0,0 0 0,-1 0 0,1-1 0,-1 0-1,7-5 1,11-9-60,24-24-1,-46 39 59,15-8-43,-17 11 50,0 0-1,0-1 1,1 1-1,-1 0 1,0 0-1,0 0 1,1 0-1,-1 0 0,0 0 1,0 0-1,0 0 1,1 0-1,-1 0 1,0 0-1,0 0 1,1 0-1,-1 1 0,0-1 1,0 0-1,0 0 1,1 0-1,-1 0 1,0 0-1,0 0 1,0 0-1,0 1 1,1-1-1,-1 0 0,0 0 1,0 0-1,0 0 1,0 1-1,0-1 1,1 0-1,-1 0 1,0 0-1,0 1 1,0-1-1,0 3 8,0 0 0,0 0-1,0 1 1,0-1 0,0 0 0,-1 0 0,0 0-1,-1 5 1,-84 254 1535,86-260-1523,-1-1 0,1 0-1,0 0 1,-1 1 0,1-1 0,-1 0 0,1 0 0,-1 0 0,0 0-1,1 0 1,-1 0 0,0 0 0,0 0 0,0 0 0,0 0 0,0 0 0,0 0-1,0-1 1,-1 2 0,1-2-13,1 0 1,-1-1-1,1 1 0,-1 0 0,0 0 1,1-1-1,-1 1 0,1 0 0,-1 0 1,1-1-1,-1 1 0,1-1 0,-1 1 1,1 0-1,0-1 0,-1 1 0,1-1 1,-1 1-1,1-1 0,0 1 0,0-1 1,-1 0-1,1 1 0,0-1 1,0 1-1,-1-2 0,-1-3-36,1 0-1,-1-1 1,1 1 0,0-1 0,0 1-1,1-1 1,0-7 0,0 12 11,0-1 0,1 0 0,0 0 0,-1 1 0,1-1 1,0 1-1,-1-1 0,1 0 0,0 1 0,0-1 0,1 1 0,-1 0 0,0-1 0,0 1 1,1 0-1,-1 0 0,0 0 0,1 0 0,-1 0 0,1 0 0,-1 0 0,1 0 0,0 1 1,-1-1-1,4 0 0,6-2-28,0 1 1,0 0 0,13 0-1,1-1 5,18-5 12,0-2-1,44-16 1,-70 20 29,0-1 1,0-1-1,-1 0 0,0-1 1,-1-1-1,0-1 1,24-21-1,-37 30 5,0 0 0,0 0-1,0-1 1,-1 1 0,1 0 0,-1-1-1,1 1 1,-1 0 0,0-1 0,0 0-1,0-2 1,-1 5-2,1-1 0,-1 1 0,0-1 0,0 1 0,0-1 0,0 1 0,0-1 0,0 1 0,-1-1 0,1 1 0,0 0 0,0-1-1,0 1 1,0-1 0,0 1 0,-1-1 0,1 1 0,0 0 0,0-1 0,-1 1 0,1-1 0,0 1 0,-1 0 0,0-1 0,0 0 1,0 1 0,0 0 1,0-1-1,0 1 0,0 0 0,0 0 1,0 0-1,0 0 0,0-1 0,0 2 0,0-1 1,-1 0-1,1 0 0,0 0 0,-1 1 0,-1-1 3,0 1-1,1 0 0,-1 0 1,0 0-1,1 0 0,-1 0 0,1 0 1,0 1-1,-1-1 0,1 1 1,0 0-1,0-1 0,0 1 0,0 0 1,0 0-1,0 1 0,1-1 1,-1 0-1,1 0 0,-1 1 0,1-1 1,0 1-1,0 0 0,0-1 1,-1 4-1,2-4-5,0 1 1,0-1 0,0 0-1,0 1 1,0-1-1,0 0 1,0 1-1,1-1 1,0 0-1,-1 0 1,1 1 0,0-1-1,0 0 1,0 0-1,0 0 1,0 0-1,0 0 1,1 0-1,-1 0 1,1 0 0,-1-1-1,1 1 1,0 0-1,0-1 1,0 0-1,0 1 1,0-1-1,0 0 1,0 0 0,3 1-1,9 3-10,0-1-1,-1 0 1,1-1 0,0-1-1,1 0 1,15 0 0,-2-2-46,1-1 1,32-5-1,-53 5 47,-2 1-6,0-1 0,0 0 0,0-1 0,0 1 0,7-4 0,-12 4 13,1 1 0,-1-1 0,0 0 1,0 0-1,0 1 0,0-1 0,0 0 1,0 0-1,0 0 0,0 0 0,0 0 1,-1 0-1,1 0 0,0 0 0,-1-1 1,1 1-1,-1 0 0,1 0 1,-1-1-1,1 1 0,-1 0 0,0 0 1,0-1-1,1 1 0,-1 0 0,0-1 1,0 1-1,-1 0 0,1-3 0,-11-40 31,8 36-21,0 0 0,1-1 0,0 1 0,1-1 0,0 0 0,0 1 0,1-12-1,0 20-12,0-1 0,0 0 0,1 0 0,-1 1-1,0-1 1,0 0 0,1 1 0,-1-1 0,1 0-1,-1 1 1,1-1 0,-1 0 0,1 1-1,-1-1 1,1 1 0,-1-1 0,1 1 0,0-1-1,-1 1 1,1-1 0,0 1 0,-1 0 0,1 0-1,0-1 1,0 1 0,-1 0 0,1 0 0,0 0-1,0-1 1,1 1 0,30 1-233,-12 0 204,7-4-58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14699,'-19'111'1250,"-8"206"-1,24-261-1021,2 23 58,11-254-64,-7 90-155,-2 22-40,-3 90-29,2 0 0,0-1 1,2 1-1,0-1 0,8 28 0,-9-49 0,0 0 0,1 0 0,-1-1 0,1 1 0,1 0 0,4 8 0,-6-12 2,0 0-1,0 1 1,0-1 0,0 0 0,0 0-1,0 0 1,0 0 0,1-1 0,-1 1 0,0 0-1,1 0 1,-1-1 0,0 1 0,1-1-1,-1 1 1,1-1 0,-1 1 0,1-1-1,-1 0 1,1 0 0,-1 0 0,1 0-1,-1 0 1,1 0 0,-1 0 0,1-1 0,-1 1-1,1 0 1,1-2 0,4 0 0,-1-1 1,1-1-1,-1 1 0,0-1 1,0-1-1,0 1 1,-1-1-1,9-8 0,38-48 2,-46 52-2,29-39 43,-2-2 0,43-88 1,-58 100 40,-18 37-80,1 0 1,-1 0 0,0 0 0,0 0-1,1 1 1,-1-1 0,0 0 0,0 0 0,0 0-1,0 0 1,0 0 0,0 1 0,0-1 0,0 0-1,-1 0 1,1-1 0,0 2-3,-1 0 0,1 0 1,0 0-1,-1 0 0,1 0 0,0 0 0,-1 0 1,1 0-1,0 0 0,-1 0 0,1 0 0,0 0 1,-1 0-1,1 0 0,0 0 0,-1 0 1,1 0-1,0 0 0,-1 0 0,1 0 0,0 1 1,0-1-1,-1 0 0,1 0 0,0 0 0,-1 1 1,1-1-1,0 0 0,0 0 0,0 1 0,-1-1 1,1 0-1,0 0 0,0 1 0,0-1 1,0 0-1,0 1 0,-1-1 0,1 0 0,0 1 1,-8 12 34,0 1 0,1-1 0,0 1 0,1 1 0,-4 14 0,-20 83 115,29-106-144,-6 19 13,2 1-1,-3 46 0,7-66-17,1 0 0,0-1 0,0 1 0,1 0 0,-1-1 0,1 1 0,0 0 0,1-1 0,-1 1 0,1-1 0,0 0 0,1 0 0,-1 1 0,1-1 0,0-1 0,0 1 0,1 0-1,-1-1 1,6 5 0,-6-7-1,1 0 0,-1 0 0,1 0 1,0 0-1,0-1 0,0 1 0,0-1 0,0 0 0,0 0 0,0-1 0,0 1 0,0-1 0,0 0 0,0 0 0,0 0 0,0-1 0,0 1 0,1-1 0,-1 0 0,-1 0 0,1-1 0,0 1 0,5-3 0,5-3 5,1-1 0,-1 0 0,-1-1-1,21-17 1,-11 6 9,-1-1-1,-1-1 1,-2 0-1,0-2 1,-1 0-1,-1-1 1,15-30-1,-34 87 197,-9 23-114,-11 60 70,19-95-132,1 0 0,1-1 1,3 34-1,-2-51-33,0-1 0,0 0 1,1 1-1,-1-1 0,0 1 1,1-1-1,-1 0 0,1 1 0,-1-1 1,1 0-1,1 3 0,-1-4-7,-1 0 0,0 1 0,1-1-1,-1 0 1,0 0 0,1 1 0,-1-1 0,1 0 0,-1 0-1,0 0 1,1 1 0,-1-1 0,1 0 0,-1 0 0,1 0-1,-1 0 1,0 0 0,1 0 0,-1 0 0,1 0 0,-1 0-1,1 0 1,-1 0 0,1 0 0,1-1 0,0 0 0,0 0 0,-1 0 0,1 0 0,-1 0 0,1 0 0,-1-1 0,1 1 0,-1 0 1,1-1-1,-1 1 0,0-1 0,0 0 0,1-2 0,5-9 267,-2 0 0,0 0 0,0-1 1,-2 1-1,5-27 0,0-11-16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15059,'0'8'952,"3"-1"-872,3 4-80,10 0-184,6 3-24,8-4 184,4-2-88,14-5-32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11883,'-24'49'1832,"-2"0"0,-55 79 1,76-122-1652,0 1 0,1 0 1,0 0-1,-6 13 1,10-20-175,0 1 0,0-1 0,0 0 0,0 0 0,0 0 0,0 1 0,0-1 0,0 0 0,-1 0 0,1 1 0,0-1 1,0 0-1,0 0 0,0 1 0,0-1 0,0 0 0,0 0 0,1 0 0,-1 1 0,0-1 0,0 0 0,0 0 0,0 1 0,0-1 1,0 0-1,0 0 0,0 0 0,1 1 0,-1-1 0,0 0 0,0 0 0,0 0 0,0 0 0,1 1 0,-1-1 0,0 0 1,11-1 60,13-8-118,-23 8 51,57-33-243,-45 25 151,1 1 1,-1 0 0,1 1 0,25-9-1,-38 16 83,1-1-1,-1 1 0,0-1 1,0 1-1,1 0 0,-1 0 1,0-1-1,1 1 0,-1 0 1,0 0-1,0 0 0,1 0 0,-1 1 1,0-1-1,1 0 0,-1 0 1,0 1-1,0-1 0,1 1 1,-1-1-1,0 1 0,0 0 1,0-1-1,0 1 0,1 1 0,-1 0 10,0-1 0,0 1 0,0 0 0,0 0 0,-1-1 0,1 1 0,-1 0 0,1 0 0,-1 0 0,0 0 0,0 0 0,1-1 0,-1 1 0,-1 0 0,1 2 0,-2 7 41,0-1 0,0 0 0,-1 0 0,0-1 0,-6 12 0,2-5 26,-2-1 1,0-1-1,-18 25 1,23-35 28,0 1 1,0-1-1,0 0 1,-1 0-1,1 0 1,-1 0-1,0-1 1,0 0-1,0 0 1,0 0-1,-1-1 1,1 0-1,-1 0 1,-7 2-1,0-4 77,10-7 60</inkml:trace>
  <inkml:trace contextRef="#ctx0" brushRef="#br0" timeOffset="0.29">881 124 14819,'-2'28'1312,"1"5"-1064,-2-2-119,-1 5 455,1 3-400,0-2-192,0-12-336,0-4-112,3-15 335,3-6-95,3-23-96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12819,'-5'10'1256,"1"8"-936,1 7-176,0 3 1088,6 4-1096,3 0-152,7-2-632,5-6 600,6-17-88,2-5-72</inkml:trace>
  <inkml:trace contextRef="#ctx0" brushRef="#br0" timeOffset="1">337 212 13163,'-2'13'266,"0"0"1,-1 0 0,0 0-1,-1-1 1,0 1 0,-7 13-1,3-9 237,-8 34-1,15-49-484,0-1-1,1 1 0,-1 0 1,1 0-1,0-1 1,0 1-1,-1 0 1,1 0-1,0-1 0,0 1 1,1 0-1,-1 0 1,0-1-1,1 1 1,-1 0-1,1 0 1,-1-1-1,1 1 0,0-1 1,0 1-1,0 0 1,-1-1-1,2 0 1,-1 1-1,0-1 0,0 1 1,0-1-1,1 0 1,-1 0-1,0 0 1,1 0-1,-1 0 1,1 0-1,-1 0 0,1-1 1,2 2-1,6 0-14,-1 0 0,0-1 0,1 0 0,-1 0 0,17-2-1,-8 1-38,-2 0-23,0 0 0,0 1 0,0 1 0,-1 0 0,22 7 0,-34-8 62,0-1 1,-1 1-1,1 0 0,0 0 1,-1 1-1,1-1 1,-1 1-1,1-1 1,-1 1-1,0 0 1,1-1-1,-1 1 1,0 1-1,0-1 0,-1 0 1,1 0-1,0 1 1,-1-1-1,1 1 1,-1-1-1,0 1 1,0 0-1,0-1 1,0 1-1,0 0 0,0 0 1,-1 0-1,0-1 1,1 1-1,-1 0 1,0 0-1,-1 0 1,1 0-1,0 0 0,-1 0 1,1-1-1,-3 5 1,2-2 72,-1-1 0,-1 0 0,1 1 0,0-1 0,-1 0 0,0-1 1,0 1-1,0 0 0,-1-1 0,1 0 0,-1 1 0,0-1 0,0-1 0,0 1 0,0-1 0,0 1 1,0-1-1,-1 0 0,-8 2 0,-1 0 67,0 0 0,-1 0-1,1-2 1,-1 0 0,-17 0 0,12-2-207,0 0 0,-34-7 0,28 1-84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93 11827,'-3'-1'124,"1"1"0,-1-1 0,1 1 0,-1 0 0,1 0 1,-1 0-1,0 0 0,1 0 0,-1 1 0,1-1 1,-1 1-1,1-1 0,-1 1 0,1 0 0,-1 0 1,1 0-1,0 0 0,-1 1 0,1-1 0,0 1 0,0-1 1,0 1-1,-2 2 0,-7 6 379,-1 1 1,-14 19-1,24-28-437,-13 16 73,0 2 0,1-1-1,1 2 1,0 0-1,2 0 1,1 1-1,-15 42 1,24-60-137,0 0 0,1 0 1,-1 0-1,1 0 0,0 0 1,0 0-1,0 5 0,0-8-1,1 0 0,-1 1-1,0-1 1,1 0-1,-1 0 1,0 0 0,1 0-1,-1 0 1,1-1 0,0 1-1,-1 0 1,1 0 0,0 0-1,-1 0 1,1-1 0,0 1-1,0 0 1,0 0 0,0-1-1,0 1 1,0-1 0,-1 1-1,1-1 1,0 1 0,1-1-1,-1 0 1,0 0-1,0 1 1,0-1 0,0 0-1,0 0 1,2 0 0,3-1 2,0 1 0,0-1 0,-1-1 0,1 1 0,0-1 0,-1 0 0,1 0 0,-1 0-1,0-1 1,0 0 0,0 0 0,8-7 0,9-7 20,26-28-1,-39 36-12,27-29 91,-2 0 0,36-54 0,-66 85-81,10-12 63,-9 17-14,-3 11 27,-6 48 78,2-46-154,0 0 1,1 0-1,1 1 1,-1-1-1,2 1 1,0-1 0,0 0-1,6 22 1,-7-32-20,1 0 1,0 0 0,-1 0 0,1 0-1,-1 0 1,1 0 0,0 0 0,0 0-1,0 0 1,0 0 0,-1 0 0,1 0-1,0-1 1,0 1 0,0 0 0,1-1-1,-1 1 1,0-1 0,0 1 0,2 0-1,0-1 2,0 0-1,0 1 0,0-1 1,0 0-1,-1-1 0,1 1 0,0 0 1,0-1-1,3 0 0,7-4 6,0 0-1,0-1 1,12-8-1,-13 8 2,65-37 38,43-21 2,-115 62-46,1-2 1,1 2 0,-1-1-1,14-3 1,-19 6-2,0 0 0,0-1 0,0 1 0,0 0-1,0 0 1,0 0 0,0 0 0,0 0 0,0 0 0,1 0 0,-1 0 0,0 0 0,0 1 0,0-1-1,0 0 1,0 1 0,0-1 0,0 1 0,0-1 0,-1 1 0,1-1 0,0 1 0,0 0-1,0-1 1,0 1 0,-1 0 0,1 0 0,0-1 0,-1 1 0,1 0 0,0 0 0,-1 0 0,1 0-1,-1 1 1,2 5 15,-1 0 0,0 1-1,-1-1 1,0 0-1,0 0 1,-1 1 0,1-1-1,-2 0 1,-1 7 0,1-7 2,1-1 0,0 1 1,0-1-1,0 1 0,1 0 0,0-1 1,0 1-1,1 0 0,0-1 1,3 12-1,-4-17-17,0-1 1,1 1-1,-1-1 1,0 1-1,1-1 0,-1 1 1,1-1-1,-1 1 0,1-1 1,-1 1-1,1-1 1,-1 0-1,1 1 0,-1-1 1,1 0-1,0 0 0,-1 1 1,1-1-1,0 0 1,-1 0-1,1 0 0,-1 0 1,1 0-1,0 1 0,-1-1 1,1-1-1,0 1 1,-1 0-1,1 0 0,0 0 1,-1 0-1,1 0 0,0 0 1,-1-1-1,1 1 1,-1 0-1,1-1 0,-1 1 1,1 0-1,0-1 0,24-18 12,-23 18-13,45-44-85,-1-3-1,50-67 1,-20 21-320,-71 89 385,-1 0 0,0 1 0,1 0 0,10-7 0,-15 10 18,1 1 1,-1-1-1,1 1 1,-1 0-1,1-1 0,-1 1 1,1 0-1,0-1 1,-1 1-1,1 0 1,0 0-1,-1-1 0,1 1 1,0 0-1,0 0 1,-1 0-1,1 0 0,0 0 1,-1 0-1,1 0 1,0 0-1,-1 0 1,1 0-1,0 1 0,-1-1 1,1 0-1,0 0 1,-1 1-1,1-1 1,0 0-1,-1 1 0,1-1 1,-1 1-1,1-1 1,-1 1-1,1-1 1,-1 1-1,1-1 0,-1 1 1,1-1-1,-1 1 1,0 0-1,1-1 1,-1 1-1,0 0 0,0-1 1,1 1-1,-1 0 1,0-1-1,0 1 0,0 0 1,0 0-1,2 13 6,-1 0 0,0 0 0,-1 0-1,-1 15 1,0-16 5,0 0 0,1 0-1,0 0 1,1 0 0,4 14 0,-5-26-9,0 1 0,1-1 0,-1 1-1,1-1 1,-1 1 0,1-1 0,0 1 0,-1-1 0,1 0 0,0 0 0,0 1-1,0-1 1,0 0 0,0 0 0,0 0 0,1 0 0,-1 0 0,0 0 0,0 0-1,1 0 1,1 0 0,-1 0 0,1-1 0,-1 1 1,0-1-1,0 0 0,0 0 0,1 0 0,-1 0 0,0 0 0,0-1 1,0 1-1,1-1 0,-1 1 0,3-2 0,5-3 2,0 0 0,-1-1 0,1 1 1,13-13-1,28-28-1,-36 32 2,0 0 1,19-13 0,-33 26-5,-1 1 0,0 0-1,1-1 1,-1 1 0,0 0 0,1 0 0,-1-1 0,0 1 0,1 0 0,-1 0 0,1 0 0,-1-1 0,0 1 0,1 0-1,-1 0 1,1 0 0,-1 0 0,1 0 0,-1 0 0,1 0 0,-1 0 0,0 0 0,1 0 0,-1 0 0,1 0 0,-1 0 0,1 0-1,-1 1 1,0-1 0,1 0 0,-1 0 0,1 0 0,-1 1 0,0-1 0,1 1 0,0 0 0,-1 0 0,1 0 0,-1 1 0,1-1 0,-1 0 1,0 0-1,0 1 0,1-1 0,-1 0 0,0 1 0,0-1 0,0 2 0,-8 45 12,7-43-10,-1 3 3,-6 28 38,2 0 1,-4 52-1,10-78-29,0 0 0,0 0-1,1 0 1,0-1 0,1 1 0,0 0 0,1-1 0,0 1-1,0-1 1,1 0 0,0 0 0,1 0 0,-1 0 0,8 9-1,0-4 10,0 1-1,11 23 0,-19-30-18,0 0 1,-1 0-1,0 0 1,0 0-1,-1 1 1,0 0 0,1 11-1,-2-2 17,0 0 1,-2 1-1,0-1 0,-1 0 0,0 0 1,-2 0-1,0-1 0,-1 1 0,-1-1 0,-1 0 1,0-1-1,-17 29 0,23-43-6,0 0-1,-1 0 1,0 1-1,1-2 1,-1 1-1,0 0 1,0 0 0,0 0-1,0-1 1,0 1-1,-1-1 1,1 0-1,0 0 1,-1 0-1,1 0 1,-3 1-1,3-2-6,1 0 0,-1 0 0,1 0 0,-1-1 0,1 1 0,-1 0-1,1-1 1,0 1 0,-1-1 0,1 0 0,0 1 0,-1-1 0,1 0-1,0 0 1,0 0 0,0 0 0,0 0 0,0 0 0,0 0 0,0 0-1,0 0 1,0 0 0,0-1 0,1 1 0,-1 0 0,0-1-1,1 1 1,-1 0 0,1-1 0,-1-1 0,-4-14 34,0 0 0,1 0 0,1 0 0,0 0-1,0-32 1,3 20-29,2 0 0,9-53-1,-9 70-67,1 0-1,0 1 0,1-1 0,0 1 1,1 0-1,0 0 0,9-13 1,-10 19-10,0-1 1,1 1 0,-1 0 0,1 0 0,0 1 0,0-1-1,1 1 1,-1 0 0,1 1 0,0-1 0,0 1 0,0 1-1,1-1 1,9-2 0,24-4-168,-2 0-80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14955,'0'-1'58,"0"1"-1,0 0 1,0-1-1,1 1 1,-1 0-1,0 0 1,0-1-1,1 1 1,-1 0-1,0 0 1,0 0-1,1-1 1,-1 1 0,0 0-1,1 0 1,-1 0-1,0 0 1,1 0-1,-1 0 1,0-1-1,1 1 1,-1 0-1,0 0 1,1 0-1,-1 0 1,0 0-1,1 0 1,-1 1-1,0-1 1,1 0-1,-1 0 1,1 0-1,3 11 816,-4 24-215,0-30-430,-5 58 600,2-30-377,2 57 1,1-88-447,0-1-1,0 1 1,0-1-1,0 1 1,0-1-1,0 0 1,1 1 0,-1-1-1,1 1 1,-1-1-1,1 0 1,-1 0-1,1 1 1,0-1 0,0 0-1,-1 0 1,1 0-1,0 1 1,0-1-1,0 0 1,0 0 0,1-1-1,-1 1 1,0 0-1,0 0 1,0-1-1,1 1 1,-1 0 0,0-1-1,1 1 1,-1-1-1,1 0 1,-1 1-1,0-1 1,1 0 0,-1 0-1,1 0 1,-1 0-1,2 0 1,7-2-1,-1 1 0,1-2 0,-1 1 0,0-1 0,9-5 0,5 0 10,-4 2-10,0 0 0,1 1 0,0 2 0,0 0 0,28-1 0,-43 4 1,0 0-1,0 0 0,0 1 1,0-1-1,0 1 1,0 0-1,-1 1 0,1-1 1,0 1-1,0 0 1,-1 0-1,0 1 0,1-1 1,-1 1-1,0 0 1,0 0-1,0 0 0,0 1 1,-1-1-1,0 1 1,1 0-1,-1 0 0,0 0 1,-1 0-1,1 1 1,3 8-1,-4-7 7,0 1 1,1 0-1,-2-1 0,1 1 0,-1 0 1,0 0-1,-1 0 0,0 0 0,0 0 1,0 0-1,-1 0 0,0 0 0,-2 9 1,1-12 0,1 1-1,-1 0 1,-1 0 0,1-1 0,-1 1 0,1-1 0,-1 0 0,-1 0 0,1 0 0,0 0 0,-1-1 0,0 1 0,0-1 0,0 0-1,0 0 1,0 0 0,-1-1 0,-8 4 0,-4 0-59,0-1 0,0-1 0,-1 0 0,0-2 0,0 0 0,0-1 0,1 0 0,-1-2 0,0 0 0,0-1 0,0-1 0,-32-9 0,24 2-480,25 10 512,0 0 0,1-1 0,-1 1 0,1 0 0,-1 0 0,0-1 0,1 1 0,-1 0 0,1-1 0,-1 1 0,1 0 0,-1-1 0,1 1 0,-1-1 0,1 1 0,-1-1 0,1 1 0,0-1 0,-1 1 0,1-1 0,0 1 0,-1-1 0,1 0-1,0 1 1,0-1 0,0 1 0,0-1 0,-1 0 0,1 1 0,0-1 0,0 0 0,0 1 0,0-1 0,0 0 0,0 1 0,1-1 0,-1 1 0,0-1 0,0 0 0,11-7-373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88 135 12371,'9'-20'788,"13"-32"366,-21 47-955,1 0 0,-1 1 1,0-1-1,-1 0 1,1 0-1,-1 0 1,0 0-1,0-8 0,0 13-161,0 0-1,0-1 0,0 1 0,0-1 0,0 1 0,0-1 1,0 1-1,0 0 0,-1-1 0,1 1 0,0-1 0,0 1 1,0 0-1,0-1 0,-1 1 0,1 0 0,0-1 0,0 1 1,-1 0-1,1-1 0,0 1 0,0 0 0,-1-1 0,1 1 1,0 0-1,-1 0 0,1-1 0,-1 1 0,1 0 0,0 0 1,-1 0-1,1 0 0,-1-1 0,1 1 0,0 0 0,-1 0 1,1 0-1,-1 0 0,1 0 0,0 0 0,-2 0 0,1 1 50,-1 0-1,0 0 0,0 0 0,0 0 1,1 0-1,-1 0 0,1 1 0,-1-1 1,-1 3-1,-29 36 683,22-23-594,0 0 0,1 1 0,-12 35 0,18-44-170,0 0 0,1 1-1,0-1 1,1 1 0,0-1 0,0 1 0,1 0 0,0-1-1,3 17 1,-2-24-6,-1 1-1,1-1 1,0 0 0,0 0-1,0 0 1,0 0-1,0 0 1,0 0 0,0 0-1,1 0 1,-1 0-1,1 0 1,0-1-1,-1 1 1,1 0 0,0-1-1,0 0 1,0 1-1,0-1 1,0 0 0,0 0-1,0 0 1,0 0-1,1-1 1,-1 1-1,0-1 1,1 1 0,-1-1-1,0 0 1,1 0-1,2 0 1,6 0-2,0-1 0,-1 0 0,1-1 0,0 0 0,16-6 1,-4-1-4,1-1 0,-2 0 1,30-19-1,60-47 13,-22 13-14,-73 55-10,-16 8 16,-1 0 0,0 0 1,0 0-1,1 0 1,-1 0-1,0 0 1,0 0-1,1 0 1,-1 0-1,0 0 0,0 0 1,1 0-1,-1 1 1,0-1-1,0 0 1,1 0-1,-1 0 0,0 0 1,0 0-1,0 0 1,1 1-1,-1-1 1,0 0-1,0 0 0,0 0 1,0 0-1,1 1 1,-1-1-1,0 0 1,0 0-1,0 0 0,0 1 1,1 2-13,-1-1 0,0 1 0,0-1 0,-1 1 0,1-1 0,0 1 0,-1-1 0,-1 4 0,0 6-87,0-2 246,0 0 1,1 1 0,1 13 0,-1-22-117,1-1 0,0 1 0,1 0 0,-1 0 0,0 0 0,0 0 0,1-1 0,-1 1 0,1 0 0,-1 0 1,1-1-1,0 1 0,0 0 0,0-1 0,0 1 0,0-1 0,0 1 0,0-1 0,0 0 0,1 1 0,-1-1 0,0 0 0,1 0 0,-1 0 0,1 0 0,-1 0 0,3 1 0,20-3 213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 15539,'0'0'42,"0"-1"0,0 1 0,0 0-1,0-1 1,0 1 0,0 0 0,0-1 0,0 1-1,0 0 1,-1-1 0,1 1 0,0 0 0,0-1-1,0 1 1,-1 0 0,1 0 0,0-1-1,0 1 1,-1 0 0,1 0 0,0-1 0,-1 1-1,1 0 1,0 0 0,-1 0 0,1 0 0,0-1-1,-1 1 1,1 0 0,0 0 0,-1 0-1,1 0 1,0 0 0,-1 0 0,1 0 0,0 0-1,-1 0 1,1 0 0,0 0 0,-1 0 0,1 0-1,-1 0 1,1 1 0,0-1 0,-1 0-1,1 0 1,-19 8 123,19-8-144,-11 6 211,1 1 0,0-1 0,1 2 0,0-1 0,-15 17 0,-35 49-124,54-67-153,1 0 0,-1 1 0,1-1 0,1 1 0,-1 0 0,1 0 0,1 0 0,-1 0 0,-1 8 0,4-14 29,0 0 1,0 0 0,0-1 0,1 1 0,-1 0-1,0 0 1,0-1 0,0 1 0,1 0 0,-1-1 0,0 1-1,1 0 1,-1-1 0,1 1 0,-1 0 0,0-1-1,1 1 1,-1-1 0,1 1 0,0-1 0,-1 1-1,1-1 1,-1 1 0,1-1 0,0 0 0,-1 1-1,1-1 1,0 0 0,0 1 0,-1-1 0,1 0-1,0 0 1,0 0 0,-1 0 0,1 0 0,0 0-1,1 0 1,38 0-289,-27 0 219,6-1 4,47 3-76,-59-1 144,-1 0 0,1 0 0,0 0 0,-1 1 0,1 0 0,-1 1 0,8 3 0,-12-6 15,-1 1 0,0-1 0,0 1 0,0-1 0,0 1 0,0 0 0,0-1-1,0 1 1,-1 0 0,1 0 0,0 0 0,0 0 0,0 0 0,-1 0 0,1 0-1,-1 0 1,1 0 0,-1 0 0,1 0 0,-1 0 0,1 0 0,-1 0 0,0 0-1,0 0 1,1 1 0,-1-1 0,0 0 0,0 0 0,0 0 0,0 0 0,-1 1-1,1-1 1,0 0 0,0 0 0,-1 0 0,1 0 0,-1 0 0,1 0 0,-1 1-1,1-1 1,-1 0 0,0-1 0,0 3 0,-4 3 43,-1 0 1,1-1-1,-1 1 0,0-1 1,-7 5-1,-56 39 340,-58 47-368,162-127 1508,4 3-1377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11098,'-4'20'630,"0"0"-1,-1 0 1,-1 0-1,-15 31 1,2-4 575,-194 583 1363,207-607-2545,5-16-16,0-1 0,-1 1 1,0-1-1,0 1 0,-1-1 1,0 0-1,0 0 0,-7 10 1,10-16-8,0 0 0,0 0 1,0 0-1,0 1 0,0-1 0,0 0 1,0 0-1,0 0 0,0 0 0,0 0 1,0 0-1,0 0 0,0 1 0,-1-1 0,1 0 1,0 0-1,0 0 0,0 0 0,0 0 1,0 0-1,0 0 0,0 0 0,-1 0 1,1 0-1,0 1 0,0-1 0,0 0 1,0 0-1,0 0 0,0 0 0,-1 0 1,1 0-1,0 0 0,0 0 0,0 0 1,0 0-1,0 0 0,-1 0 0,1 0 0,0 0 1,0 0-1,0-1 0,0 1 0,0 0 1,0 0-1,-1 0 0,1 0 0,0 0 1,0 0-1,0 0 0,0 0 0,0 0 1,0 0-1,0-1 0,-1 1 0,1-12 2,5-23-42,10-30-243,3 0 1,51-118 0,-25 91-102,69-110 1,-97 176 276,37-44 1,-48 64 105,0 0 0,1 0 0,0 1 1,0 0-1,0 0 0,1 1 0,-1 0 0,1 0 0,0 0 0,0 1 1,0 0-1,14-4 0,-19 6 6,0 1 0,-1 0-1,1-1 1,0 1 0,0 0 0,0 0 0,0 0 0,0 0-1,0 0 1,0 1 0,0-1 0,0 0 0,0 1 0,0 0 0,0-1-1,-1 1 1,1 0 0,0 0 0,0 0 0,-1 0 0,1 0-1,-1 0 1,1 1 0,-1-1 0,1 0 0,-1 1 0,0-1 0,0 1-1,0 0 1,2 2 0,-2 0 15,0-1-1,0 0 0,0 1 1,0 0-1,-1-1 1,1 1-1,-1-1 1,0 1-1,0-1 1,0 1-1,-1 0 1,1-1-1,-1 1 1,0-1-1,0 1 1,-2 3-1,-12 23 228,-1-2 1,-1 0-1,-2 0 0,-39 44 0,9-12 72,46-56-288,-14 17-275,11-18 41,6-11 58,10-15 34,10-9-54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12163,'10'3'188,"0"0"1,0-1-1,0 0 1,0 0-1,1-1 1,-1 0-1,0-1 0,1 0 1,-1-1-1,1 0 1,-1-1-1,0 0 1,0 0-1,0-1 1,0 0-1,0-1 1,0 0-1,-1-1 1,0 0-1,0 0 1,0-1-1,-1 0 1,16-15-1,-22 18-94,1-1 0,-1 0-1,1 0 1,-1 1 0,0-2-1,0 1 1,2-8 0,-4 11-67,0 0 0,0 1 1,0-1-1,1 0 1,-1 0-1,0 0 0,0 1 1,0-1-1,0 0 1,-1 0-1,1 0 0,0 1 1,0-1-1,0 0 1,0 0-1,-1 1 0,1-1 1,0 0-1,-2-1 1,2 2-5,-1-1 0,0 1 1,0 0-1,0-1 1,1 1-1,-1 0 1,0-1-1,0 1 0,0 0 1,0 0-1,0 0 1,0 0-1,0 0 1,1 0-1,-1 0 1,0 0-1,0 0 0,0 1 1,0-1-1,0 0 1,1 0-1,-3 1 1,-4 2 46,1 0 0,-1 1 1,1 0-1,-1 0 1,1 0-1,0 0 0,0 1 1,1 0-1,0 1 1,-9 9-1,5-2-57,0-1 0,0 2 1,1-1-1,-7 17 0,12-24-32,1 1 0,0-1 0,0 1 0,0-1 0,1 1-1,-1 8 1,2-14-21,0 1-1,-1-1 0,1 1 1,1-1-1,-1 1 0,0-1 1,0 1-1,0-1 0,1 1 1,-1-1-1,1 1 0,-1-1 1,1 1-1,0-1 0,0 0 1,-1 1-1,1-1 0,0 0 1,0 0-1,0 1 0,0-1 1,0 0-1,1 0 0,-1 0 1,0 0-1,0-1 0,1 1 1,-1 0-1,0 0 0,1-1 0,-1 1 1,1-1-1,1 1 0,3 0-41,0-1-1,0 0 0,-1 0 1,1 0-1,0 0 0,10-3 1,14-5-310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169 359 15211,'1'-1'1513,"-11"3"-1041,-5 7-200,-7 11 592,-5 4-168,2 7-240,-1 4-144,6 6-288,2 2-56,12-6-112,7-6-72,19-16-200,6-8-176,14-12 1672,2-10-1168,7-14 24,3-5-8</inkml:trace>
  <inkml:trace contextRef="#ctx0" brushRef="#br0" timeOffset="1">502 390 13963,'-6'31'1136,"-4"-4"-856,1 3-112,0 1 368,-2 2-159,5-5-113,0-1-72,3-6-96,1-6-88,3-11-168,0-5-136,4-14 2216,-1-9-1824,4-18 128,1-13 96</inkml:trace>
  <inkml:trace contextRef="#ctx0" brushRef="#br0" timeOffset="2">490 1 11362,'-9'0'1225,"6"10"-801,0 3-200,0 1 1544,3 2-1520,0-1-208,5-2-48,5-4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46 322 10746,'-2'14'674,"-1"0"0,0 0 0,0 0 0,-9 19 0,7-21-212,1 0 0,0 0 0,1 0 0,1 0 0,-2 23 0,3-34-440,1 0 1,0 1-1,0-1 1,0 0-1,0 0 0,1 0 1,-1 0-1,0 0 1,0 0-1,1 0 1,-1 0-1,0 0 1,1-1-1,-1 1 1,1 0-1,-1 0 1,1 0-1,0 0 1,-1 0-1,1-1 1,0 1-1,0 0 1,-1-1-1,1 1 1,0 0-1,0-1 1,2 1-1,-1 0-6,0 0 0,1-1 1,-1 0-1,1 0 0,-1 0 0,0 0 1,1 0-1,-1 0 0,1 0 0,-1-1 1,4-1-1,4-1-7,0 0 1,0-2 0,-1 1-1,14-9 1,-1-3-121,-1-1 0,-1-1 0,0 0 0,-2-2 0,0 0 1,25-38-1,-42 57 99,-1 1 0,1-1 0,-1 1 0,1 0 0,-1-1 0,0 1 0,1-1 0,-1 1 0,0-1 0,1 1 0,-1-1 0,0 1 0,0-1 0,1 0 0,-1 1 0,0-1 0,0 1 0,0-1 0,0 0 0,0 1 0,0-1 0,0 1 0,0-1 0,0 0 0,0 1 0,0-1 0,0 1 0,-1-1 0,1 1 0,0-1 0,0 0 0,-1 1 0,1-1 0,-1 0 0,0 1-2,0 0-1,0-1 0,1 1 1,-1 0-1,0 0 0,0 0 0,0 0 1,0 0-1,0 1 0,1-1 1,-1 0-1,0 0 0,0 1 0,0-1 1,0 0-1,1 1 0,-1-1 1,0 0-1,0 1 0,-1 1 0,-8 7 23,0 1 0,0 0 0,1 1-1,1 0 1,0 1 0,0-1-1,1 2 1,-7 14 0,12-22 20,0-1 0,0 0 1,0 1-1,1-1 0,0 1 1,0 0-1,0 0 0,0-1 1,0 6-1,1-8-19,0-1 0,1 0 0,-1 1 0,0-1 0,1 0 0,-1 0 0,0 1-1,1-1 1,-1 0 0,1 0 0,0 0 0,-1 0 0,1 0 0,0 0 0,0 0 0,0 0 0,0 0 0,0 0 0,0 0 0,0 0-1,0-1 1,0 1 0,0 0 0,0-1 0,0 1 0,1-1 0,-1 1 0,0-1 0,0 1 0,1-1 0,-1 0 0,0 0 0,1 0 0,-1 0-1,0 0 1,2 0 0,6 0 14,0-1 1,0 0-1,0 0 0,0-1 0,0-1 0,-1 1 0,1-1 0,-1-1 0,0 1 1,14-10-1,3-2 38,45-39-1,-41 29-17,-1-2 0,-1 0-1,-1-2 1,-2-1 0,-1-1-1,-2-1 1,-1-1 0,26-57-1,-43 83-40,0 1-1,-1-1 0,0-1 0,0 1 0,-1 0 1,0 0-1,0-1 0,0-13 0,-1 21-1,0-1 0,0 1 0,0-1-1,0 1 1,-1 0 0,1-1 0,0 1 0,0-1-1,0 1 1,0 0 0,0-1 0,-1 1 0,1 0-1,0-1 1,0 1 0,0 0 0,-1-1 0,1 1-1,0 0 1,-1 0 0,1-1 0,0 1 0,-1 0-1,1 0 1,0 0 0,-1-1 0,1 1 0,0 0-1,-1 0 1,1 0 0,-1 0 0,1 0 0,0 0-1,-1 0 1,1 0 0,0 0 0,-1 0 0,0 0-1,-14 8-7,6 2 31,0 0 1,1 0-1,0 1 0,1 0 1,0 0-1,-10 23 0,8-11 74,0 0-1,-10 45 0,15-51-60,2 1 1,0-1-1,1 0 0,0 0 0,2 1 0,0-1 0,5 26 0,-5-36 23,1 0-1,0 0 0,0 0 0,1-1 1,-1 1-1,1 0 0,1-1 0,-1 0 1,1 0-1,1 0 0,-1 0 0,1-1 1,-1 0-1,2 1 0,-1-2 0,0 1 1,1-1-1,0 0 0,0 0 0,11 5 1,9-3 95,-3-9 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14635,'-14'7'1168,"-6"4"-936,-4 5-88,-6 8 457,0 4-209,0 8-248,2 1-88,9 3-32,4 0-16,15-6 0,9-2-24,13-13-88,5-4-128,13-15 2136,3-5-1792,6-7 160,2-7 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177 107 15155,'-65'51'1337,"-16"15"-565,57-36-412,23-30-353,1 1 0,-1 0 0,1-1 0,-1 1 0,1 0 0,-1 0 0,1 0 0,0 0 0,-1-1 0,1 1 0,0 0 0,-1 0 0,1 0-1,0 0 1,0 0 0,0 0 0,0 0 0,0 0 0,0-1 0,0 1 0,0 0 0,1 0 0,-1 0 0,0 0 0,0 0 0,1 0 0,-1 0 0,0-1 0,1 1 0,-1 0 0,1 0 0,-1 0 0,1-1 0,0 1 0,-1 0 0,1-1 0,0 1 0,1 0 0,2 1-5,0-1 1,0 1 0,0-1-1,0-1 1,0 1 0,0 0-1,0-1 1,1 0-1,-1 0 1,0 0 0,0-1-1,0 1 1,8-3 0,3-1-53,-1 0 0,23-10 1,-2-4-174,-1-1 0,0-1 1,-2-2-1,0-2 0,-1 0 1,-2-2-1,31-35 0,-27 17-258,-27 35 220,-21 29 239,-71 118 898,73-114-646,1 1 0,1 0-1,-14 50 1,24-73-201,0 1 0,1-1 0,-1 1 0,1 0-1,0-1 1,0 1 0,0 0 0,0-1 0,0 1 0,0-1 0,1 1 0,-1 0 0,2 2 0,-1-4 24,-1 0 0,1 0 0,-1 0 0,1 0 0,0 0 1,-1-1-1,1 1 0,0 0 0,0 0 0,0-1 1,0 1-1,0 0 0,0-1 0,0 1 0,0-1 1,0 1-1,0-1 0,0 0 0,0 1 0,0-1 0,2 0 1,1 0 28,0 0 1,1 0 0,-1-1 0,1 1 0,-1-1-1,0 0 1,0-1 0,0 1 0,0-1 0,0 0-1,0 0 1,0 0 0,5-3 0,28-23 314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15187,'-3'3'210,"1"1"0,-1-1-1,0 0 1,0 0 0,-1-1-1,-5 6 1,6-7-165,1 0 0,0 0 0,0 1 0,0-1-1,0 1 1,1-1 0,-1 1 0,0 0 0,1 0 0,-1 0 0,1 0 0,-1 0 0,1 0-1,0 0 1,0 1 0,0-1 0,0 0 0,0 1 0,1-1 0,-1 0 0,1 1-1,-1-1 1,1 1 0,0 3 0,1-1-47,0-1 0,0 1 1,0 0-1,0-1 0,1 1 0,0-1 0,0 0 0,0 0 0,0 1 0,1-1 0,0-1 1,0 1-1,0 0 0,0-1 0,0 1 0,1-1 0,-1 0 0,1 0 0,0-1 1,0 1-1,5 2 0,12 6-23,0-1 1,1-1-1,24 6 1,-13-4 16,-22-7-1,37 16-61,-46-19 67,0 0 0,0 1 0,0-1 0,0 0-1,0 0 1,-1 1 0,1-1 0,0 1 0,-1 0-1,1-1 1,-1 1 0,0 0 0,1 0-1,-1 0 1,0 0 0,0 0 0,0 0 0,1 4-1,-3-4 6,1-1-1,0 1 1,0 0-1,-1 0 0,1 0 1,-1-1-1,0 1 0,1 0 1,-1-1-1,0 1 0,0 0 1,0-1-1,0 1 1,-1-1-1,1 1 0,0-1 1,0 0-1,-1 0 0,1 1 1,-1-1-1,1 0 0,-1 0 1,0-1-1,1 1 1,-3 1-1,-7 4 34,-1-1 1,-16 5-1,24-9-25,-16 6 37,1-1-1,-1-1 1,-32 3-1,45-7-35,1-1 0,-1 0 0,0 0 1,1 0-1,-1-1 0,1 0 0,0 0 0,-1 0 0,1-1 1,0 0-1,0 0 0,0-1 0,0 0 0,0 0 0,-7-5 1,12 7-12,-1-1 0,1 1 0,-1 0 0,1-1 0,0 1 0,0-1 0,-1 1 0,1-1 0,-1-2 0,-1-17-27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20 175 11715,'16'-6'417,"0"-1"0,0 0 0,-1-1 0,0 0 1,-1-2-1,0 1 0,0-2 0,-1 0 0,0 0 1,-1-1-1,-1-1 0,16-21 0,-26 33-391,0-1-1,0 1 0,0-1 1,0 0-1,-1 1 1,1-1-1,0 0 0,-1 0 1,1 1-1,-1-5 0,0 6-17,0 0-1,0-1 0,0 1 1,0 0-1,0-1 0,0 1 1,0 0-1,-1 0 0,1-1 1,0 1-1,0 0 0,0 0 1,0-1-1,-1 1 0,1 0 1,0 0-1,0 0 0,0-1 1,-1 1-1,1 0 0,0 0 0,0 0 1,-1 0-1,1 0 0,0 0 1,0-1-1,-1 1 0,1 0 1,0 0-1,-1 0 0,1 0 1,0 0-1,-1 0 0,1 0 1,0 0-1,0 0 0,-1 0 1,-3 1 27,0 0 0,1 1 1,-1-1-1,1 0 0,-1 1 1,1 0-1,-1 0 0,1 0 1,-3 3-1,-13 10 100,0 1 0,1 1 0,1 1-1,-24 32 1,33-39-104,0 0 0,1 1 1,1 0-1,0 1 0,0-1 0,1 1 0,1 0 0,0 0 1,-4 25-1,8-35-18,-1 0-1,1 0 1,0 0 0,0 0 0,0 0 0,0 0 0,1 0-1,-1 0 1,1 0 0,0 0 0,0 0 0,0 0 0,0 0-1,0 0 1,1-1 0,-1 1 0,1 0 0,0-1 0,0 1-1,0-1 1,0 0 0,0 0 0,0 0 0,1 0-1,-1 0 1,1 0 0,4 2 0,0-1 13,0 0 0,0-1 0,1 0 0,-1 0 0,1-1 0,-1 0 0,1 0 0,0-1 0,-1 0 0,11-1 0,32-6 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36 13963,'1'-2'179,"0"0"1,0-1 0,0 1-1,0 0 1,0 0-1,0-1 1,-1 1-1,1-1 1,-1 1-1,1-4 1,-1 6-156,-1 0 0,1-1 1,0 1-1,0 0 1,0-1-1,0 1 1,0 0-1,0-1 0,-1 1 1,1 0-1,0 0 1,0-1-1,-1 1 1,1 0-1,0 0 0,0-1 1,-1 1-1,1 0 1,0 0-1,0 0 1,-1-1-1,1 1 0,0 0 1,-1 0-1,1 0 1,-1 0-1,-17 1 387,10 2-150,-1 0 1,1 0-1,0 1 1,0 0-1,0 1 0,1 0 1,-1 0-1,-8 8 1,-52 55 498,58-58-639,7-7-97,-70 81 431,63-72-409,1 1 0,0 0 1,2 1-1,-13 28 0,19-39-38,0-1-1,0 0 0,0 0 1,1 1-1,-1-1 0,1 0 0,0 1 1,-1-1-1,1 0 0,0 1 0,0-1 1,1 0-1,0 5 0,0-6-3,-1 1 0,1-1 0,0 0 0,0 0 0,0 0 0,0 0 0,0 0 0,0 0 0,0 0 0,0-1 0,1 1 0,-1 0 0,0 0 0,0-1 0,1 1 0,-1-1 0,0 1 0,1-1 0,-1 0 0,0 1 0,1-1 0,-1 0 0,1 0 0,-1 0 0,3 0 0,13-1 6,0 0-1,0-1 1,0-1 0,0 0-1,0-1 1,27-11 0,96-47-846,-119 52 592,0 0 0,-1-2 0,0-1-1,-1 0 1,0-1 0,21-22 0,-5-9-241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1 733 10106,'0'0'70,"1"1"0,-1 0 0,1-1 0,0 1 0,-1-1 1,1 1-1,0-1 0,-1 1 0,1-1 0,0 1 0,0-1 0,0 0 0,-1 1 0,1-1 0,0 0 0,0 0 0,0 1 0,0-1 0,-1 0 0,1 0 0,0 0 1,0 0-1,0 0 0,0-1 0,0 1 0,0 0 0,-1 0 0,1 0 0,0-1 0,0 1 0,0 0 0,-1-1 0,2 0 0,28-19 1293,-25 16-967,57-47 914,79-84 0,42-70-373,-141 156-770,-3-1-1,-2-2 1,41-76 0,-64 95-90,-14 33-75,0 0-1,0-1 1,0 1-1,0 0 1,0 0-1,0-1 1,0 1-1,0 0 1,0 0-1,0-1 1,0 1-1,0 0 1,0-1-1,0 1 1,0 0 0,0 0-1,0-1 1,0 1-1,0 0 1,0-1-1,-1 1 1,1 0-1,0 0 1,0 0-1,0-1 1,0 1-1,-1 0 1,1 0 0,0-1-1,0 1 1,0 0-1,-1 0 1,1 0-1,0 0 1,0 0-1,-1-1 1,1 1-1,0 0 1,0 0-1,-1 0 1,1 0 0,0 0-1,-1 0 1,1 0-1,0 0 1,0 0-1,-1 0 1,1 0-1,0 0 1,-1 0-1,1 0 1,0 0-1,0 0 1,-1 0-1,-15 9 50,8-1-35,0 0 0,1 1 0,0 0 1,0 1-1,1-1 0,-8 17 1,-28 71 36,32-74-43,-72 231 9,22 6 51,23-94-19,-21 131-22,55-282-241,4-29-452,-1 9 551,1-424-3583,-2 423 3673,1 3 74,0-1-1,0 1 1,0-1-1,0 0 1,0 1-1,1-1 1,-1 0-1,2-4 1,-1 8-29,0-1 1,-1 0 0,1 0-1,0 0 1,0 1 0,0-1-1,-1 0 1,1 1 0,0-1 0,0 1-1,0-1 1,0 1 0,0 0-1,0-1 1,0 1 0,0 0-1,0 0 1,0-1 0,0 1 0,1 0-1,-1 0 1,0 0 0,0 0-1,0 1 1,0-1 0,0 0-1,0 0 1,0 1 0,0-1 0,0 0-1,1 1 1,30 6-46,-1-2 1,1-1-1,0-2 0,0-1 1,0-1-1,0-2 0,35-7 1,-43 5-99,0-1 1,0-1-1,-1-1 1,0-2-1,0 0 1,-1-1 0,-1-1-1,0-1 1,37-28-1,-12-4-10,-43 41 170,0-1-1,-1 1 0,1 0 0,-1-1 1,0 0-1,0 1 0,0-1 0,0 0 1,-1 0-1,1 0 0,0-7 0,-2 10-25,0 1-1,0-1 0,0 1 0,0-1 0,0 1 0,-1-1 0,1 1 0,0 0 1,0-1-1,0 1 0,-1-1 0,1 1 0,0 0 0,-1-1 0,1 1 1,0 0-1,-1-1 0,1 1 0,0 0 0,-1-1 0,1 1 0,-1 0 0,1 0 1,-1 0-1,1-1 0,0 1 0,-1 0 0,1 0 0,-1 0 0,1 0 1,-1 0-1,1 0 0,-1 0 0,1 0 0,-1 0 0,1 0 0,-1 0 0,1 0 1,0 0-1,-1 0 0,1 1 0,-1-1 0,1 0 0,-1 0 0,1 0 1,0 1-1,-1-1 0,-23 10 294,5-1-89,0 2 0,1 1 0,0 0 0,1 1 1,0 1-1,-18 20 0,34-33-205,0 0 1,0 0-1,1-1 1,-1 1-1,0 0 1,1 0-1,-1 0 1,1 1-1,-1-1 1,1 0-1,-1 0 1,1 0-1,0 0 0,-1 0 1,1 1-1,0 1 1,0-3-6,0 1 0,0-1 0,1 1 0,-1-1 0,0 1 0,1-1 0,-1 1 0,0-1 0,1 1 0,-1-1 0,0 1 0,1-1 0,-1 1 0,1-1 0,-1 0 0,1 1 0,-1-1 0,1 0 0,-1 1 0,1-1 0,-1 0 0,1 0 0,0 1 0,4 0 14,0 0 0,0-1-1,0 1 1,0-1 0,0 0 0,7 0-1,90-11 32,-56 5-31,82 1 0,-124 4-19,-1 1 0,1 1 0,-1-1 0,1 0 0,-1 1 0,0 0 0,1 0 1,-1 0-1,0 0 0,0 0 0,0 1 0,0 0 0,0-1 0,0 1 0,0 0 0,0 0 0,-1 1 1,1-1-1,-1 0 0,1 1 0,-1 0 0,0-1 0,0 1 0,0 0 0,2 5 0,-4-7 6,1 0-1,0 0 0,0 1 0,0-1 0,-1 0 0,1 0 0,0 0 0,0-1 1,1 1-1,-1 0 0,0 0 0,0 0 0,0-1 0,0 1 0,1-1 0,-1 1 1,0-1-1,1 1 0,-1-1 0,0 0 0,1 1 0,-1-1 0,0 0 0,1 0 1,-1 0-1,0 0 0,1 0 0,-1-1 0,1 1 0,-1 0 0,0-1 1,0 1-1,1-1 0,1 0 0,4-2 56,-1 0 1,0 0-1,0 0 0,0-1 1,9-7-1,-6 3 54,0 0 1,-1 0-1,0-1 1,11-17-1,-15 21-70,-1-1 0,0 0 0,0 0-1,0 0 1,-1 0 0,1 0 0,-2-1-1,1 1 1,1-13 0,-3 18-58,0 0-1,0 1 1,0-1 0,0 0-1,0 1 1,0-1 0,0 0 0,0 1-1,0-1 1,1 0 0,-1 1 0,0-1-1,0 0 1,1 1 0,-1-1 0,0 1-1,1-1 1,-1 1 0,1-1 0,-1 1-1,1-1 1,-1 1 0,1-1 0,-1 1-1,1-1 1,-1 1 0,1 0 0,-1-1-1,1 1 1,0 0 0,-1 0 0,1-1-1,-1 1 1,1 0 0,0 0 0,-1 0-1,1 0 1,0 0 0,-1 0 0,2 0-1,3 1 41,0 0 0,0 0 0,-1 0-1,1 1 1,4 2 0,6 2-32,23 5-83,5 1-39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13123,'-41'164'2391,"-36"309"0,71-355-1657,13-359 510,-7 238-1249,0 0-1,0 0 1,0 0 0,1-1 0,0 1 0,-1 0-1,1 0 1,3-5 0,-3 7-2,0 0 1,0 0-1,0 0 1,0 0-1,0 0 1,0 0-1,0 0 1,0 1-1,1-1 1,-1 0-1,0 1 1,1-1-1,-1 1 1,0-1-1,1 1 1,-1 0-1,1 0 0,-1-1 1,0 1-1,3 0 1,2 0-4,0-1 0,-1-1 0,1 1 0,0-1 0,-1 0 0,1 0 0,-1-1 0,0 1 0,1-1 0,-1 0 0,0-1 0,-1 1 1,1-1-1,4-5 0,-1 1 26,-1 0 0,0-1 1,-1 0-1,0 0 0,0 0 1,7-18-1,-10 17-53,-1 26-98,-1-15 132,-1 0-1,1 1 0,-1-1 1,1 0-1,0 0 0,-1 0 1,1 0-1,0 1 0,0-1 1,0 0-1,0-1 0,0 1 1,0 0-1,0 0 0,0 0 1,0 0-1,0-1 1,0 1-1,0-1 0,1 1 1,-1-1-1,0 1 0,1-1 1,-1 1-1,0-1 0,0 0 1,1 0-1,-1 0 0,1 0 1,-1 0-1,0 0 0,1 0 1,-1 0-1,0-1 1,0 1-1,1 0 0,-1-1 1,0 1-1,2-2 0,5-2-33,0-1 0,0 0 0,0 0 1,12-11-1,-7 5 18,0 3 29,-10 5-2,1 1 0,0 0 0,-1-1 0,1 0 1,-1 0-1,0 0 0,0 0 0,0 0 1,4-7-1,-7 9-7,0 1 0,1 0 0,-1 0 0,0 0 0,0-1 0,0 1 0,0 0 0,0 0 0,0 0 0,0-1 0,0 1 0,0 0 0,0 0 0,0-1 0,0 1 0,0 0 0,0 0 0,0-1 0,0 1 0,0 0 0,0 0 0,0 0 0,0-1 0,0 1 0,-1 0 0,1 0 0,0 0 0,0-1 0,0 1 0,0 0 0,0 0 0,-1 0 0,1 0 0,0-1 0,0 1 0,0 0 0,0 0 0,-1 0 0,1 0 0,0 0 0,0 0 0,-1 0 0,1 0 0,0-1 0,0 1 0,0 0 0,-1 0-1,1 0 1,0 0 0,0 0 0,-1 0 1,-13 3 12,-2 8-10,1 0 0,0 1-1,0 0 1,2 1-1,-17 20 1,13-14-8,0 1 1,2 0 0,1 2-1,1-1 1,0 2-1,-15 39 1,27-60 1,1 0 1,-1-1-1,0 1 1,1 0-1,-1 0 1,1 0-1,0 0 1,0 0-1,0 0 1,0 0-1,0 0 1,0 0-1,1 0 1,-1 0-1,0 0 1,2 3-1,-1-4-13,-1-1-1,1 1 1,0 0-1,0 0 1,-1 0-1,1-1 1,0 1-1,0 0 0,0-1 1,0 1-1,0-1 1,0 1-1,0-1 1,0 0-1,0 1 1,0-1-1,0 0 1,0 0-1,1 0 1,-1 0-1,0 0 1,0 0-1,0 0 1,0 0-1,0 0 1,0 0-1,0 0 1,0-1-1,0 1 1,2-1-1,7-3-97,1 0 1,-1 0-1,0-1 0,-1-1 1,1 0-1,-1 0 0,9-8 0,16-13-133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13443,'-32'26'1102,"-45"28"1,45-32-475,-47 39 0,77-59-621,-1 1 9,-1 0 0,1 1 0,0-1 0,0 1 0,-3 4 0,5-7-16,1 0 1,-1 0-1,1-1 0,0 1 1,-1 0-1,1 0 0,0-1 0,0 1 1,-1 0-1,1 0 0,0 0 1,0 0-1,0-1 0,0 1 0,0 0 1,0 0-1,0 0 0,0 0 0,1-1 1,-1 1-1,0 0 0,0 0 1,1 0-1,-1-1 0,0 1 0,1 0 1,-1 0-1,1-1 0,-1 1 1,1 0-1,-1-1 0,1 1 0,0-1 1,-1 1-1,1-1 0,0 1 0,-1-1 1,1 1-1,1-1 0,4 4-30,1-1 0,1 0 0,-1-1-1,0 0 1,1 0 0,-1-1 0,9 1-1,61 2-312,-55-3 233,22-1-102,-23-1 44,-1 1 0,0 2 0,33 5 0,-52-7 165,0 0-1,-1 0 0,1 0 0,0 0 1,0 1-1,0-1 0,0 0 1,0 1-1,-1-1 0,1 1 0,0-1 1,0 1-1,-1-1 0,1 1 0,0-1 1,-1 1-1,1 0 0,0-1 1,-1 1-1,1 0 0,-1-1 0,1 1 1,-1 0-1,0 0 0,1 1 0,-1-1 12,0 0-1,0 0 0,0 1 0,-1-1 0,1 0 0,0 0 0,0 0 0,-1 0 1,1 0-1,-1 1 0,1-1 0,-1 0 0,0 0 0,1 0 0,-1 0 0,-1 1 1,-4 4 95,-1 1 1,0-1 0,-12 9-1,17-14-82,-33 24 475,-1-1-1,-1-1 0,-51 21 0,88-44-499,0 0 0,0 0 0,0 0 0,0 0 1,0 0-1,0 1 0,-1-1 0,1 0 0,0 0 0,0 0 1,0 0-1,0 0 0,0 0 0,0 0 0,-1 0 0,1 0 1,0 0-1,0 0 0,0 0 0,0 0 0,0 0 0,-1 0 1,1 0-1,0 0 0,0 0 0,0 0 0,0 0 0,0 0 1,0 0-1,-1 0 0,1 0 0,0 0 0,0 0 0,0 0 1,0 0-1,0 0 0,0-1 0,0 1 0,-1 0 0,1 0 1,0 0-1,0 0 0,0 0 0,0 0 0,0 0 0,0 0 1,0-1-1,0 1 0,0 0 0,0 0 0,0 0 0,0 0 1,0 0-1,0-1 0,0 1 0,0 0 0,0 0 0,0 0 1,0 0-1,3-9-204,2 3 176,1 0-1,0 0 0,0 0 1,8-4-1,5-6-53,23-23-127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14067,'-36'57'1362,"-42"85"-1,68-118-1278,0 0-1,2 0 0,0 1 0,2-1 1,1 2-1,-4 47 0,8-69-82,1 0 0,0 0-1,0 0 1,1 0-1,-1 0 1,1 0 0,-1 0-1,1 0 1,1-1-1,-1 1 1,0 0-1,1 0 1,4 6 0,-4-8-2,-1-1 1,1 1 0,0-1-1,0 1 1,0-1 0,1 0-1,-1 0 1,0 1 0,0-2-1,1 1 1,-1 0 0,0 0 0,1-1-1,-1 1 1,1-1 0,-1 0-1,1 0 1,-1 0 0,1 0-1,-1 0 1,1 0 0,-1-1-1,1 1 1,2-2 0,32-8 14,-1-2-1,-1-2 1,63-33 0,-72 34 14,-1-1-5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12579,'-28'28'4773,"-7"7"-4239,27-26-432,-8 10 27,-19 26-1,32-40-126,-1 1 1,1-1-1,0 1 1,0 0-1,1 0 1,0 0-1,0 1 1,0-1-1,1 1 0,-1 6 1,2-12-6,0 0 1,0 1-1,0-1 1,0 0-1,0 0 1,0 0-1,1 0 0,-1 0 1,0 0-1,1 1 1,-1-1-1,0 0 1,1 0-1,0 0 0,-1 0 1,1 0-1,-1-1 1,1 1-1,0 0 1,0 0-1,-1 0 1,1 0-1,1 0 0,0 0-1,0 0-1,0 0 0,0 0 0,1-1 0,-1 1 0,0 0 0,0-1 0,0 0 0,1 0 1,-1 1-1,3-1 0,4-1-6,1 0-1,-1-1 1,0 0 0,15-5 0,73-35-16,-6 2 59,-90 40-33,-1 0 0,1 0 0,-1-1 0,1 1 0,-1 0 0,1 0 0,-1 0 0,1 0 0,-1 0 0,1-1 0,-1 1-1,1 0 1,0 0 0,-1 0 0,1 0 0,-1 1 0,1-1 0,-1 0 0,1 0 0,-1 0 0,1 0 0,-1 1 0,1-1 0,-1 0 0,1 0 0,-1 1 0,1-1-1,-1 0 1,1 1 0,3 15-22,-4-15 20,0 0 0,0 1 0,0-1 0,0 0 0,0 1 0,1-1 0,-1 0 0,0 1 0,1-1 0,-1 0 0,1 0 0,-1 1 0,1-1 0,0 0 0,-1 0 0,1 0 0,0 0 0,0 0 0,0 0 0,0 0 0,0 0 0,0 0 0,0 0 0,0-1 0,0 1 0,0 0 0,1 0 1,5 0-45,0 0 1,0 0 0,-1 0 0,1-1 0,0 0 0,0 0 0,0-1 0,-1 0 0,9-2 0,62-20-516,-58 17 423,48-20-346,-38 15 99,36-11 1,-65 22 384,0 0 0,0 0 1,1 0-1,-1 0 1,0 0-1,0 0 0,0 0 1,1 0-1,-1 0 0,0 0 1,0 0-1,0 0 0,1 0 1,-1 0-1,0 0 1,0 0-1,0 0 0,1 1 1,-1-1-1,0 0 0,0 0 1,0 0-1,0 0 1,1 0-1,-1 0 0,0 0 1,0 1-1,0-1 0,0 0 1,0 0-1,0 0 1,0 0-1,1 1 0,-1-1 1,0 0-1,0 0 0,0 0 1,0 1-1,0-1 1,0 0-1,0 0 0,0 0 1,0 1-1,0-1 0,0 0 1,0 0-1,0 0 1,0 1-1,0-1 0,-3 16 29,1-3-14,2-11-16,1-1-1,-1 0 1,1 1-1,-1-1 0,1 0 1,-1 0-1,1 1 1,0-1-1,0 0 0,0 0 1,0 0-1,0 0 1,0 0-1,0 0 0,0 0 1,0 0-1,0 0 1,0-1-1,1 1 0,-1 0 1,0-1-1,1 1 1,-1-1-1,0 1 0,1-1 1,-1 0-1,3 1 1,5 0-23,-1 0 0,1-1 0,11 0 0,20-3-11,5-4-4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11522,'-3'5'451,"0"0"0,1 1-1,-1-1 1,1 1 0,0-1-1,1 1 1,0 0 0,-1 0-1,2 0 1,-1 7 0,-3 8-355,-5 52 275,2 1 1,6 141 0,1-15-283,0-185-80,-2 0 0,0 0 0,-1 0 0,0 0 0,-1 0 0,-1-1 0,-12 27 0,14-36 4,0 1 0,0-1 0,-1 1 0,1-1 0,-1 0 0,0-1 0,-1 1 0,1-1 0,-1 1 0,0-1 0,0-1 0,0 1 0,0-1 0,-1 0 0,0 0 0,1 0-1,-1-1 1,0 0 0,0 0 0,0-1 0,-9 2 0,12-3-2,1 1 0,-1-1-1,0 0 1,1 0 0,-1 0 0,0 0 0,1 0-1,-1 0 1,0-1 0,1 0 0,-1 1-1,1-1 1,-1 0 0,1 0 0,-1 0-1,1 0 1,0-1 0,0 1 0,-1-1-1,1 1 1,0-1 0,0 0 0,1 0-1,-1 0 1,0 0 0,1 0 0,-1 0-1,1-1 1,-1 1 0,1 0 0,0-1 0,0 1-1,0-1 1,0 1 0,1-1 0,-1 1-1,1-1 1,0 0 0,-1 1 0,1-5-1,0-5 24,1 0-1,0 0 1,0 0 0,1 0-1,1 1 1,0-1-1,8-19 1,6-7-15,2 2 1,1 0-1,2 2 1,1 0 0,53-59-1,-41 57-200,2 1-1,1 1 1,2 2 0,57-35-1,-72 52-23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44 15219,'3'-11'450,"-2"8"-306,0 0-1,-1-1 0,1 1 0,-1 0 0,0 0 0,0-1 0,0-5 0,0 9-131,0 0-1,-1 0 0,1 0 0,0 0 1,0 0-1,0 0 0,-1 0 1,1 0-1,0 0 0,0 0 1,-1 0-1,1 0 0,0 0 0,0 0 1,0 0-1,-1 0 0,1 0 1,0 0-1,0 0 0,0 0 0,0 0 1,-1 0-1,1 0 0,0 1 1,0-1-1,0 0 0,0 0 1,-1 0-1,1 0 0,0 0 0,0 1 1,0-1-1,0 0 0,0 0 1,0 0-1,0 1 0,-1-1 0,1 0 1,0 0-1,0 0 0,0 1 1,0-1-1,-7 11 301,-6 21-73,1 1 1,2 0-1,-11 62 0,13-52-200,-89 635 145,95-659-172,1-13-2,-3 25 6,4-30-9,-1 1-1,1-1 1,-1 1 0,1-1-1,-1 0 1,1 1 0,-1-1 0,0 1-1,1-1 1,-1 0 0,0 0 0,0 1-1,0-1 1,-2 2 0,3-3-5,0 0 1,-1 0-1,1 0 0,0 0 1,0 0-1,-1 0 1,1 0-1,0 0 1,0 0-1,0 0 0,-1 0 1,1 0-1,0 0 1,0 0-1,-1-1 0,1 1 1,0 0-1,0 0 1,0 0-1,-1 0 1,1 0-1,0 0 0,0 0 1,0-1-1,0 1 1,-1 0-1,1 0 1,0 0-1,0-1 0,0 1 1,0 0-1,0 0 1,0 0-1,0-1 1,-1 1-1,1 0 0,0 0 1,0 0-1,0-1 1,0 1-1,-3-12 24,2 11-17,-7-40 55,1-1 0,-1-50 0,6-86-24,2 116-46,0 45 4,-1 7 0,1 0 1,1 0-1,1-13 1,-2 23 0,0-1 1,0 1 0,1-1 0,-1 1-1,0-1 1,0 1 0,0-1-1,0 1 1,1-1 0,-1 1-1,0-1 1,0 1 0,1-1-1,-1 1 1,0 0 0,1-1-1,-1 1 1,0 0 0,1-1-1,-1 1 1,1 0 0,-1-1-1,0 1 1,1 0 0,-1 0-1,1-1 1,-1 1 0,1 0-1,0 0-1,0 0 0,0 0-1,0 0 1,0 1-1,0-1 1,0 0 0,0 0-1,0 1 1,0-1-1,0 1 1,0-1-1,0 1 1,1 0 0,33 32-156,-23-19 13,-7-10 63,-1 0 0,1-1 0,0 1 0,0-1 0,0 0 0,0 0 0,1-1 0,-1 1 0,1-1 0,-1 0 0,1-1 0,0 1 0,0-1 0,0-1 0,-1 1 0,1-1 0,0 0 0,0 0 0,0 0 0,0-1 0,0 0 0,0 0 0,0-1 0,-1 0 0,1 0 1,-1 0-1,1 0 0,-1-1 0,0 0 0,9-6 0,12-11-343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11715,'-7'15'5527,"-8"53"-4546,14-62-971,0 0 0,0 0 0,1 0 0,0 0 0,1 10 0,-1-14-9,1 0-1,-1-1 0,1 1 1,-1 0-1,1-1 0,0 1 1,0-1-1,0 1 0,0-1 1,0 1-1,0-1 0,0 1 1,0-1-1,0 0 0,1 0 1,-1 0-1,0 1 0,1-1 1,-1-1-1,1 1 1,0 0-1,-1 0 0,1 0 1,1 0-1,6 1-1,-1 0 1,1 0-1,0-1 0,0 0 0,0-1 1,15-1-1,58-10-7,-23 2 5,-32 5 2,28-2-3,-51 5 3,0 1-1,0 0 0,0 1 0,0-1 1,0 1-1,0-1 0,0 1 0,-1 0 0,1 1 1,5 1-1,-8-2 4,-1-1 1,1 0-1,0 0 1,-1 1-1,1-1 0,-1 0 1,1 1-1,-1-1 1,1 1-1,-1-1 0,1 1 1,-1-1-1,1 1 1,-1-1-1,0 1 0,1-1 1,-1 1-1,0 0 1,1-1-1,-1 1 0,0-1 1,0 1-1,0 0 1,1-1-1,-1 1 0,0 0 1,0-1-1,0 1 1,0 0-1,0-1 0,0 1 1,0 0-1,-1-1 1,1 1-1,0 0 0,0-1 1,0 1-1,-1 0 1,1-1-1,0 1 0,-1-1 1,1 1-1,0-1 1,-1 1-1,1-1 1,-2 2-1,1-1 22,0 0 1,0-1 0,0 1-1,0 0 1,0-1-1,0 1 1,0 0-1,-1-1 1,1 1-1,0-1 1,-1 0 0,1 1-1,0-1 1,-1 0-1,1 0 1,0 0-1,-1 0 1,1 0-1,0 0 1,-1 0 0,1 0-1,0-1 1,-1 1-1,0-1 1,-1-1 22,0 0 0,0 0 1,0 0-1,1 0 0,-1-1 0,1 1 1,0-1-1,0 0 0,0 1 0,0-1 1,0 0-1,-2-5 0,-16-42 354,18 44-348,-5-11 20,2 0 0,0-1 0,1 1 0,-3-33 0,6 50-81,1-1 1,0 0-1,0 1 0,0-1 0,0 0 0,0 1 0,0-1 0,0 0 0,0 1 0,1-1 0,-1 0 0,0 1 1,0-1-1,0 0 0,1 1 0,-1-1 0,0 0 0,1 1 0,-1-1 0,1 1 0,-1-1 0,0 1 0,1-1 0,-1 1 1,1-1-1,0 1 0,-1 0 0,1-1 0,-1 1 0,1 0 0,0-1 0,-1 1 0,1 0 0,-1 0 0,1-1 1,0 1-1,-1 0 0,1 0 0,0 0 0,0 0 0,-1 0 0,1 0 0,0 0 0,-1 0 0,1 0 0,0 0 1,-1 1-1,2-1 0,6 2-185,-1 1 0,1-1 0,12 8 1,0-1-222,-11-7 329,1 1 0,0-1 1,0-1-1,-1 1 0,1-2 0,12 0 1,23-5-287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9794,'-2'-13'5160,"-4"24"-3414,-13 38-1908,16-38 708,-29 81-185,4 1 0,-24 152 0,51-238-336,0 0 0,0 0 0,0 0 0,1 0 0,0 0 0,1 0 0,1 7 0,-2-13-23,0-1 0,0 0 0,0 0 0,0 1 0,0-1 0,0 0-1,1 0 1,-1 0 0,0 1 0,0-1 0,0 0 0,1 0 0,-1 0 0,0 1 0,0-1 0,1 0 0,-1 0 0,0 0 0,0 0 0,1 0 0,-1 0 0,0 0 0,1 0 0,-1 0 0,0 0 0,0 0 0,1 0 0,-1 0 0,0 0 0,0 0 0,1 0 0,-1 0 0,0 0 0,1 0 0,-1 0 0,0 0 0,0 0 0,1 0 0,-1-1 0,0 1 0,0 0 0,0 0 0,1 0 0,-1 0 0,0-1 0,0 1 0,0 0 0,1-1 0,10-11 47,2-13-2,-1-1-1,-2 0 0,14-50 0,-12 33-16,7-16-37,18-111 1,-38 183-29,1 0 1,0-1 0,1 1 0,0 0 0,1 0-1,5 18 1,-6-26 31,1-1-1,-1 0 0,1 0 0,0 0 1,0 0-1,0 0 0,1-1 1,-1 1-1,1 0 0,0-1 1,0 0-1,4 3 0,-5-4 4,1 0-1,-1-1 0,1 0 1,0 1-1,0-1 0,0 0 1,-1-1-1,1 1 0,0 0 1,0-1-1,0 1 0,0-1 1,0 0-1,0 0 0,0-1 1,0 1-1,0 0 0,0-1 1,0 0-1,4-1 0,5-3 4,0 0-1,0 0 0,-1-2 0,1 1 1,-2-1-1,1-1 0,16-15 1,0-3 49,32-39 1,-53 58-43,-3 4-5,-1 0 0,1 1 1,-1-1-1,1 0 0,-1 0 0,0 0 0,0-1 0,-1 1 0,1 0 0,-1-1 0,1 1 0,0-7 0,-3 10-3,1 0 0,-1 1 0,0-1-1,0 0 1,0 0 0,0 1 0,0-1 0,0 1-1,0-1 1,1 0 0,-1 1 0,0 0-1,0-1 1,1 1 0,-1-1 0,0 1 0,0 1-1,-6 6 2,1 0-1,0 0 0,1 0 1,0 1-1,0 0 0,1 0 1,-6 15-1,3-1 1,-10 46 1,16-62-3,0 1-1,0-1 1,1 1 0,-1-1 0,2 1 0,-1-1 0,1 1 0,0-1 0,0 0 0,1 1 0,0-1 0,1 0-1,3 7 1,-4-10 0,1 0-1,0 0 1,0 0-1,0 0 0,0-1 1,1 1-1,0-1 1,-1 0-1,1 0 0,0 0 1,0-1-1,1 0 1,-1 1-1,1-1 1,-1-1-1,1 1 0,-1-1 1,1 0-1,0 0 1,9 1-1,0-1 9,-1 0-1,1-2 1,-1 1-1,1-2 1,-1 0 0,0 0-1,1-1 1,-1-1-1,0 0 1,-1-1-1,1 0 1,-1-1 0,0 0-1,0-1 1,21-17-1,-30 21 22,1-1 0,-1 0 0,0 0-1,0 0 1,-1 0 0,1-1 0,-1 1 0,0-1-1,3-7 1,-5 11-19,0 0 0,0 0 0,1 0 0,-1 0 0,0 0 0,0 0 0,0 1 0,0-1 0,0 0 0,0 0-1,0 0 1,0 0 0,-1 0 0,1 0 0,0 0 0,0 0 0,-1 1 0,1-1 0,-1 0 0,1 0 0,-1-1 0,-1 1 1,1 1-1,0-1 1,0 0 0,0 1 0,-1 0 0,1-1 0,0 1-1,-1 0 1,1-1 0,0 1 0,-1 0 0,1 0 0,0 0-1,0 0 1,-1 1 0,1-1 0,0 0 0,-1 0 0,1 1-1,-2 0 1,-4 2-6,0 0-1,0 1 1,0-1-1,1 1 1,-1 1 0,1-1-1,0 1 1,0 0-1,1 1 1,0-1-1,0 1 1,0 0-1,0 1 1,1-1 0,0 1-1,-3 8 1,4-10-3,1 0 0,0 0 0,0 0 0,1 0 0,0 1 0,0-1 0,0 0 0,0 1 0,1-1 0,0 9 1,1-10 65,-1-1 1,1 0 0,0 0 0,0 0 0,0 0-1,0 0 1,0 0 0,1 0 0,-1 0 0,1 0 0,0-1-1,0 1 1,0-1 0,0 1 0,0-1 0,1 0 0,-1 0-1,5 3 1,-4-3-52,-1-1 0,0 1-1,1-1 1,0 0 0,-1 0 0,1 0-1,-1 0 1,1 0 0,5 0 0,29-5 226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12667,'2'5'203,"0"0"0,0 0 1,0 0-1,-1 0 0,0 0 1,0 0-1,0 0 0,0 7 0,-2 47 377,-1-31-138,0 16 50,0-29-338,1 0 0,1 0 0,0-1 0,1 1 0,5 22 0,-6-36-148,0 0-1,0 0 1,1 0-1,-1 0 0,0 0 1,1 0-1,-1-1 1,0 1-1,1 0 0,-1 0 1,1 0-1,0-1 1,-1 1-1,1 0 0,-1-1 1,1 1-1,0-1 1,0 1-1,-1-1 1,1 1-1,0-1 0,0 1 1,0-1-1,0 0 1,-1 1-1,1-1 0,0 0 1,0 0-1,0 1 1,0-1-1,0 0 1,0 0-1,0 0 0,0 0 1,-1 0-1,1-1 1,0 1-1,0 0 0,0 0 1,0-1-1,0 1 1,0 0-1,-1-1 1,1 1-1,0-1 0,0 1 1,0-1-1,0 0 1,7-4 19,-1 0 0,0-1 1,12-12-1,-15 14-8,66-69 110,25-25 184,-94 97-298,0 0-1,1-1 1,-1 1 0,1 0 0,-1 0 0,1 0-1,-1 0 1,1 0 0,0 0 0,-1 0 0,1 1-1,0-1 1,0 1 0,2-1 0,-4 1-7,0 0 1,1 0 0,-1 0-1,0 0 1,1 0-1,-1 1 1,0-1 0,1 0-1,-1 0 1,0 0 0,1 0-1,-1 1 1,0-1-1,0 0 1,1 0 0,-1 1-1,0-1 1,0 0 0,0 0-1,1 1 1,-1-1-1,0 0 1,0 1 0,0-1-1,0 0 1,0 1-1,1 17 136,-8 10 44,5-23-160,1 0 0,0 0-1,-1 0 1,2 1-1,-1-1 1,1 0 0,-1 0-1,2 1 1,0 5 0,-1-10-22,0 0 0,0 0 1,1-1-1,-1 1 0,1 0 1,-1 0-1,1-1 0,-1 1 0,1 0 1,-1-1-1,1 1 0,0-1 1,-1 1-1,1-1 0,0 1 1,0-1-1,-1 1 0,1-1 1,0 0-1,0 1 0,0-1 1,-1 0-1,1 0 0,0 1 0,0-1 1,0 0-1,0 0 0,0 0 1,-1 0-1,1 0 0,0 0 1,0 0-1,0-1 0,1 1 1,34-11 40,89-55 38,-94 48-58,0 0 1,2 2-1,43-14 0,-72 28-23,0 1-1,0 0 1,0 0 0,0 1 0,0-1 0,1 1-1,3 0 1,-7 0-1,0 0 0,0 1 0,0-1 0,0 0-1,-1 0 1,1 1 0,0-1 0,0 0 0,0 1 0,-1-1-1,1 1 1,0-1 0,0 1 0,-1-1 0,1 1 0,0 0-1,-1-1 1,1 1 0,-1 0 0,1 0 0,-1-1-1,1 1 1,-1 0 0,0 0 0,1 0 0,-1-1 0,0 1-1,0 0 1,1 0 0,-1 0 0,0 0 0,0 0 0,0 1-1,-1 11 7,0-1 0,0 1 0,-1 0 0,-1-1 0,0 1 0,-9 21 0,6-16-13,-7 34 1,13-40 644,7-15-60,14-23 131,-13 15-715,18-19 340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11 733 14795,'-2'4'302,"0"0"0,1 0 1,-1 1-1,1-1 0,0 1 0,-1 8 0,2-12-259,0 0 1,0 0-1,0 0 0,0 0 1,1 0-1,-1-1 1,0 1-1,0 0 0,1 0 1,-1 0-1,0 0 0,1-1 1,-1 1-1,1 0 0,-1 0 1,1-1-1,-1 1 1,1 0-1,-1-1 0,1 1 1,0 0-1,-1-1 0,1 1 1,0-1-1,0 1 0,-1-1 1,1 0-1,0 1 1,0-1-1,0 0 0,0 1 1,0-1-1,-1 0 0,1 0 1,0 0-1,0 0 0,0 0 1,0 0-1,0 0 1,0 0-1,-1 0 0,1 0 1,0-1-1,1 1 0,6-2 126,-1 1 1,0-1-1,0-1 0,0 1 0,0-1 0,0 0 0,8-6 0,43-33 396,-50 36-498,65-55 234,-2-2 0,-3-4 0,69-90 0,-111 125-238,38-62 0,-57 81-50,0-1 1,0 0-1,-1 0 1,-1 0-1,0-1 0,-1 1 1,-1-1-1,2-17 1,-5 24-219,0-1 0,-1 0 0,0 1 0,0-1 0,-1 0 0,-5-13 0,6 18-174,1 4 353,0 0 0,0-1 1,0 1-1,0-1 0,0 1 0,0-1 0,0 1 0,0-1 1,0 0-1,0 1 0,0-1 0,0 1 0,0-1 0,0 1 1,0 0-1,0-1 0,1 1 0,-1-1 0,0 1 0,0-1 1,1 1-1,-1-1 0,0 1 0,1 0 0,-1-1 0,1 0 1,7-8-461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19 125 13147,'1'1'112,"-1"1"0,0 0-1,0-1 1,1 1 0,-1-1 0,1 1 0,-1 0 0,1-1 0,0 1 0,-1-1 0,1 0-1,0 1 1,0-1 0,0 0 0,0 1 0,0-1 0,1 0 0,-1 0 0,0 0-1,3 2 1,-2-2-2,1 0-1,0 0 1,0 0-1,-1-1 1,1 1-1,0 0 1,0-1-1,0 0 1,0 0-1,-1 0 1,4 0-1,7-2 81,0 0 1,-1-1-1,1-1 0,14-5 0,-10 2-67,0 0 0,-1-2 0,18-10 0,-29 16-106,0-1 1,0 1-1,0-1 0,-1 0 1,0 0-1,0 0 1,0 0-1,0-1 0,0 1 1,-1-1-1,0 0 0,0 0 1,3-9-1,-6 13-16,1 0 1,-1 0-1,0 0 1,0 0-1,0 0 1,1 0-1,-1 0 1,0 0-1,-1 0 1,1 0-1,0 0 1,0 0-1,0 0 1,0 0-1,-1 0 1,1 0-1,-1 0 1,1 0-1,0 0 1,-1 0-1,0 1 1,1-1-1,-1 0 1,1 0-1,-1 0 1,0 1-1,0-1 1,1 0-1,-1 1 1,0-1-1,0 1 1,0-1-1,0 1 1,0-1-1,0 1 1,0 0-1,0-1 1,0 1-1,0 0 1,0 0-1,0 0 1,0 0-1,0-1 1,-1 2-1,-5-2 0,0 1 1,1 0-1,-1 1 0,0-1 0,-11 4 1,4 0-2,1 1 1,-1 1-1,1 0 1,1 0 0,-1 1-1,1 1 1,0 0-1,-13 13 1,15-13 7,2 0-1,-1 1 1,1 0 0,0 0 0,1 1 0,0 0-1,1 0 1,0 1 0,0-1 0,-4 15-1,9-22-2,0 0-1,0-1 0,1 1 1,-1 0-1,0 0 0,1 0 1,0 0-1,0-1 0,0 1 1,0 0-1,0 0 0,1 0 1,-1 0-1,1 0 1,0-1-1,1 5 0,0-5 1,-1 0-1,0 0 1,0-1 0,1 1-1,0-1 1,-1 1 0,1-1-1,0 0 1,-1 1-1,1-1 1,0 0 0,0 0-1,0 0 1,0 0 0,0-1-1,0 1 1,3 0-1,4 0 9,1 0-1,-1 0 0,1-1 1,-1 0-1,1-1 0,0 0 1,-1 0-1,13-4 0,8-4 6,0-2 0,0 0 0,30-17-1,82-53 37,-117 66-40,-4 4 17,-21 11-29,0-1 0,1 1 0,-1 0 0,0 0 1,0 0-1,0 0 0,0 0 0,0 0 0,1 0 1,-1 0-1,0 0 0,0 0 0,0 0 0,1 0 1,-1 0-1,0 0 0,0 0 0,0 0 0,0 0 0,1 0 1,-1 0-1,0 0 0,0 0 0,0 1 0,0-1 1,0 0-1,1 0 0,-1 0 0,0 0 0,0 0 1,0 0-1,0 0 0,0 1 0,0-1 0,1 0 0,-1 0 1,0 0-1,0 0 0,0 0 0,0 1 0,1 9 56,-6 10 24,5-20-78,-3 13 51,-2 2 30,1 1 0,0-1-1,2 1 1,-2 24 0,4-39-77,-1 0 0,1 1 0,0-1 0,0 0 1,1 1-1,-1-1 0,0 0 0,0 1 0,1-1 0,-1 0 0,1 0 1,-1 1-1,1-1 0,-1 0 0,1 0 0,0 0 0,-1 0 0,1 0 1,0 0-1,2 2 0,-2-3-8,0 1 0,0-1 0,0 1 0,0-1 0,1 0 0,-1 1 0,0-1 0,0 0 0,1 0 0,-1 0 0,0 0 0,0 0 0,0 0 0,1 0 0,-1-1 0,0 1 0,2-1 0,4-2-69,0 0-1,0 0 0,-1-1 1,1 1-1,-1-2 0,6-5 1,50-50-191,-33 28 101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4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24 12827,'1'0'53,"0"0"1,-1-1-1,1 1 0,0-1 1,-1 1-1,1-1 1,-1 1-1,1-1 0,-1 1 1,1-1-1,-1 1 1,1-1-1,-1 0 1,1 1-1,-1-1 0,0 0 1,1 1-1,-1-1 1,0 0-1,1 0 0,-1 1 1,0-1-1,0 0 1,0 0-1,0 0 0,0 1 1,0-1-1,0 0 1,0 0-1,-1 0-11,0 0 1,0 1-1,0 0 1,1-1-1,-1 1 0,0-1 1,0 1-1,0 0 1,0 0-1,0-1 0,0 1 1,0 0-1,0 0 0,0 0 1,0 0-1,0 0 1,0 1-1,0-1 0,0 0 1,0 0-1,0 0 0,0 1 1,0-1-1,-1 1 1,-5 2 110,-1 0 1,1 1 0,0 0-1,0 0 1,0 1 0,0 0-1,1 0 1,-12 12 0,10-9-74,0 2 1,1-1 0,0 1-1,0 0 1,-7 15 0,13-22-72,-1-1 1,1 1 0,0 0-1,0 0 1,0 0 0,1 0-1,-1 0 1,1-1 0,-1 1 0,1 0-1,0 0 1,0 0 0,1 0-1,-1 0 1,0 0 0,1 0-1,0 0 1,0 0 0,1 3-1,0-3-1,-1-1-1,1 0 1,0 0-1,0 0 1,0 0-1,0 0 1,0 0-1,0 0 1,1-1-1,-1 1 1,1-1-1,-1 1 1,1-1-1,-1 0 1,1 0-1,0 0 1,0-1-1,-1 1 0,1 0 1,5-1-1,7 1 12,0-1-1,1-1 0,-1 0 1,0-1-1,0-1 0,0 0 0,-1-1 1,22-9-1,2-3 2,67-38 1,-60 29-36,-45 25 16,0 0 0,0 0 0,0 0 0,1 0 0,-1 0 0,0 0 0,0 0 0,0 0 0,0 0 0,0 0 0,0 0 0,0 0 0,0 0 0,0 0-1,1 0 1,-1 0 0,0 0 0,0 0 0,0 0 0,0 0 0,0 0 0,0 0 0,0 0 0,0 0 0,0 0 0,1 0 0,-1 0 0,0 0 0,0 0 0,0 0 0,0 0 0,0 0 0,0 0 0,0 0 0,0 0-1,0 0 1,0 1 0,0-1 0,0 0 0,0 0 0,0 0 0,0 0 0,0 0 0,0 0 0,1 0 0,-1 0 0,0 0 0,0 0 0,0 1 0,0-1 0,0 0 0,0 0 0,0 0 0,0 0 0,-1 0 0,1 0-1,-2 9 43,-7 7 32,6-11-49,-3 4 32,0 1 1,0-1-1,1 1 0,0 1 0,1-1 1,0 1-1,-3 15 0,7-24-50,-1-1 1,1 0-1,0 0 0,0 0 0,0 1 0,0-1 0,0 0 0,0 0 0,1 1 0,-1-1 1,0 0-1,0 0 0,1 0 0,-1 1 0,1-1 0,-1 0 0,1 0 0,0 0 0,-1 0 1,1 0-1,0 0 0,0 0 0,1 1 0,0-1 0,-1 0 0,1 0 0,0 0 0,0-1 0,0 1 0,0-1 0,0 1-1,0-1 1,0 1 0,0-1 0,0 0 0,0 0 0,2 0 0,7-1 0,-1-1 0,1 0 1,-1-1-1,14-4 0,36-20-226,-45 20-70,1 0-1,0 0 0,20-5 1,-35 12 265,-1 0 0,0 0 0,1-1 0,-1 1 0,1 0 0,-1 0 0,1 0 0,-1 0 0,0-1 0,1 1 0,-1 0 0,1 0 0,-1 0 0,1 0 0,-1 0 0,1 0 0,-1 0 0,1 0 0,-1 0 0,0 1 0,1-1 0,-1 0 0,1 0 0,-1 0 0,1 0 0,-1 1 0,0-1 0,1 0 0,-1 0 0,1 1 0,-1-1 0,0 0 0,1 1 0,-1-1 0,0 0 0,0 1 0,1-1 0,-1 0 0,0 1 0,0-1 0,1 1 0,-1-1 0,0 1 0,0-1 0,0 0 0,0 1 0,0-1 0,0 1 0,0-1 0,0 1 0,0-1 0,0 1 0,0-1 0,0 1 0,0-1 0,0 0 0,0 1 0,0-1 0,0 1 0,-1-1 0,1 1 0,0-1 0,0 0 0,0 1 0,-1-1 0,1 1 0,0-1 0,-1 1 0,-18 27-692,-2-11 180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1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6808 709 12835,'-282'-87'2615,"2"-9"-3578,167 60 3,-233-44 1,-125 24 972,-516-59 817,497 39-563,-370-53-133,711 112-181,-182 1 0,217 18 31,0 6-1,-138 26 0,59 9 184,-287 103-1,-171 115 935,583-231-983,0 3 0,3 3 0,-114 82-1,147-92-159,1 0-1,1 2 1,2 1-1,0 2 0,2 0 1,2 2-1,1 0 1,-31 63-1,47-84 26,2 1 0,-1 0 0,2 1 0,0-1 0,0 1 0,1 0 0,1 0 0,0 0 0,1 0 0,1 0 0,0 0 0,1 0 0,0 0 0,1 0 0,1 0 0,0-1 0,1 1 0,0-1 0,1 1 0,1-2 0,12 22 0,11 17-7,3-2-1,3-1 0,1-1 0,2-2 0,2-2 0,2-2 0,2-2 1,1-1-1,2-3 0,2-1 0,1-3 0,1-2 0,67 28 0,42 3 34,2-7-1,271 51 1,348 9-479,595 10-111,-796-102 478,963-87-1,-1154 18 150,-2-17 1,477-144-1,-554 101-6,-247 80-31,-2-2 0,102-66 0,-136 76 1,-1 0 0,-1-2 0,-1-1 1,-1-1-1,-1-1 0,-1 0 0,-2-2 0,0 0 1,-2-2-1,19-39 0,-27 46 16,0 0 0,-1-1 0,-2 0 0,0 0 0,-1 0 0,-2-1 0,0 0 0,-2 0 0,0 0 0,-1 0 0,-2 1 0,-1-1 0,0 0 0,-14-43 0,5 30-15,-1 2 0,-2 0-1,-2 0 1,-1 2 0,-1 0-1,-2 1 1,-2 1 0,0 1-1,-2 2 1,-1 0 0,-1 1-1,-2 2 1,0 1 0,-2 1-1,-38-22 1,8 14-7,-1 2-1,-2 3 1,-103-28 0,-209-24-6,-350 4 2141,436 51-1596,92 3-85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2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710 301 8386,'1'-23'508,"0"1"-31,0 1 1,-6-42-1,5 58-372,-1 1 0,0-1 1,0 1-1,0 0 0,0-1 0,-1 1 1,0 0-1,0 0 0,0 0 0,0 0 0,-1 0 1,0 0-1,1 1 0,-1-1 0,-1 1 1,1 0-1,0 0 0,-1 0 0,-6-4 1,6 5-56,0 1 0,0 0 1,0 0-1,-1 0 0,1 0 0,0 1 1,0-1-1,-1 1 0,1 0 1,0 1-1,-1-1 0,1 1 0,0-1 1,0 1-1,0 1 0,0-1 1,-5 3-1,-10 4 58,1 1 1,-23 16-1,32-20-74,-23 17 47,1 1 0,1 1 1,1 1-1,1 2 0,-48 60 0,41-40 15,2 3 0,1 0 0,-29 68 0,42-73-43,1 1 0,2 1 1,3 1-1,1 0 0,3 1 0,1 0 1,3 0-1,2 1 0,3-1 0,1 1 1,2-1-1,3 0 0,15 64 0,-10-77-70,2 0-1,1-1 1,2 0 0,1-1-1,2-1 1,1-1 0,2-1-1,1 0 1,1-2-1,29 27 1,-1-7-152,2-2-1,2-3 1,2-2 0,90 49 0,-107-69 55,1-1 1,79 26-1,-101-41 97,0 0 0,1-2 0,0 0 0,0-1 0,0-1 0,1-1 0,-1-1 0,30-4 0,-42 2 16,-1 1 0,1-2-1,-1 1 1,1-1 0,-1-1-1,0 1 1,0-1-1,0-1 1,-1 0 0,13-9-1,-11 5 16,-1 1 0,0-1 0,0 0 0,0-1 0,-2 0 0,1 0 0,5-13 0,3-11 65,-2-2 0,-1 0 0,-2 0 0,6-45 0,26-186 538,8-303 0,-39 226-495,-13 263-219,-3 0 0,-19-99 0,20 160 42,-1 0 1,0 0 0,-2 0-1,0 1 1,-11-20 0,14 31 23,0 1-1,-1 0 1,0 0 0,0 1-1,-1-1 1,1 1 0,-1 0-1,-1 1 1,1 0 0,-1 0-1,0 0 1,0 1 0,-1-1-1,1 2 1,-12-5 0,7 5-10,0-1 1,0 2 0,0 0-1,-1 0 1,1 1-1,0 1 1,-1 0 0,-12 2-1,4 1-1,1 0 0,0 2 0,0 1 0,-24 9 0,-2 6-27,1 2-1,1 2 0,-45 34 1,60-40 34,0 2 1,2 1-1,0 1 1,1 2-1,-36 43 1,38-28-6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2:0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 11410,'0'1'61,"0"1"-1,-1-1 1,1 0-1,0 1 1,-1-1-1,0 0 1,1 1-1,-1-1 1,0 0-1,0 0 1,0 0-1,0 1 1,0-1-1,0 0 1,-2 1-1,-5 6 43,-11 19 122,0 1-1,1 1 0,-16 37 0,-37 100 240,55-126-402,-174 481 845,19 7-230,153-470-612,-10 27-61,59-219 666,-23 55-574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2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12027,'-34'76'688,"3"2"1,-24 95-1,49-155-544,-88 366 737,77-285-637,-6 194 0,23-272-227,-1 4 0,4 36 0,-2-54-16,0-1 0,1 0 1,-1 0-1,1 0 0,0 0 0,0 0 0,1 0 0,0 0 0,0-1 1,7 10-1,-9-14 1,0 0-1,0 1 1,0-1 0,0 0 0,1 0 0,-1 0 0,0 0 0,1 0-1,-1-1 1,1 1 0,-1 0 0,1-1 0,-1 1 0,1-1 0,-1 1-1,1-1 1,-1 0 0,1 1 0,0-1 0,-1 0 0,1 0 0,0 0-1,-1 0 1,1-1 0,-1 1 0,1 0 0,0-1 0,-1 1 0,1-1 0,-1 1-1,1-1 1,0-1 0,5-2 11,0 0-1,-1-1 0,1 0 1,-1 0-1,10-11 1,38-49 163,63-96 0,-64 83-18,-33 50-134,123-158 440,-125 166-538,1 1-1,0 1 1,2 1 0,0 1-1,1 1 1,42-23-1,-47 30-352,4-2 155,0 0 0,0-2-1,-1 0 1,21-18 0,10-14-235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2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196 355 8722,'0'-2'252,"0"-1"-1,-1 0 1,1 1-1,-1-1 1,0 0 0,0 1-1,0-1 1,0 1 0,0 0-1,0-1 1,-1 1 0,1 0-1,-3-2 1,0-2 530,4 6-773,0-1-1,0 1 1,-1 0 0,1 0 0,0 0 0,0-1-1,0 1 1,-1 0 0,1 0 0,0 0 0,-1 0-1,1 0 1,0 0 0,0 0 0,-1 0 0,1-1 0,0 1-1,-1 0 1,1 0 0,0 0 0,0 0 0,-1 0-1,1 1 1,0-1 0,-1 0 0,1 0 0,0 0-1,0 0 1,-1 0 0,1 0 0,0 0 0,0 0-1,-1 1 1,1-1 0,0 0 0,0 0 0,-1 0-1,1 1 1,0-1 0,0 0 0,0 0 0,-1 1 0,0 14-10,-1 1 0,-1 0 0,0-1 0,-1 0 1,-10 25-1,7-20-1,0-1 0,-5 34 0,4 37 14,7-65-6,-1 0 1,-1 0-1,-1 0 0,-1-1 0,-14 42 0,1-25-1,2-6 138,-16 56 0,30-80-135,1 0 1,0-1-1,0 1 0,1 0 1,1 0-1,0-1 0,3 14 1,2 34 520,-6-58-414,4 16 762,4-13-879,0 1 0,-1-2-1,1 1 1,0-1 0,1 0-1,-1-1 1,0 0 0,1 0-1,14-1 1,8 1 15,56 9-4,147 36 0,-156-29-12,143 13-1,82-15-5,-275-14 9,312 12 4,420 4 3,-230-4-11,-124 6 1,719-59-1,-430-7-126,-445 32 102,207-6 49,-356 18-122,-99 2 96,0 0 0,-1 0 1,1-1-1,-1 1 1,0 0-1,1-1 1,-1 1-1,0-1 0,0 1 1,0-1-1,0 1 1,0-1-1,1-1 0,-2 3 6,17-38-90,-1-1 1,-2 0-1,9-45 0,18-126-265,-16 74 374,-1 5 0,9-195-1,-33 324-18,0 0-1,1 0 0,-1 1 1,0-1-1,0 0 1,-1 0-1,1 1 1,0-1-1,0 0 0,-1 1 1,1-1-1,-1 0 1,0 1-1,1-1 1,-1 1-1,0-1 0,0 1 1,0-1-1,0 1 1,0-1-1,0 1 1,-2-2-1,0 2 1,-1-1 1,1 1-1,0 0 1,-1 0-1,1 0 0,0 0 1,-1 1-1,1-1 1,-7 1-1,0-2 10,0 0 1,1 0-1,0-1 0,0 0 0,-1-1 1,-8-5-1,-36-12 5,-65-4-36,-177-14 0,219 31 26,-188-11-39,0 11-1,-284 28 0,-869 35 82,586-21-67,270 24 22,5 40-2,488-82-2,-120 25-17,142-33 23,0-2 1,-51-1 0,-70-20 49,107 7-45,37 5-9,4-4 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2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4 9842,'-56'-3'418,"0"2"0,-1 4 0,1 1-1,0 3 1,1 3 0,-92 27 0,127-29-378,-1 1-1,1 0 1,1 2 0,0 0 0,0 2 0,1 0 0,1 1 0,0 0 0,1 1-1,1 1 1,-22 29 0,6-1-19,2 1-1,1 1 0,-34 84 1,39-74-15,3 1 1,3 1-1,2 1 1,3 0 0,2 0-1,3 1 1,3 0-1,2 1 1,10 99-1,0-92 0,3-1 0,3 0 0,3-1 1,3-1-1,2 0 0,4-2 0,2-1 0,49 79 0,-64-119-26,2 0 0,1-1 0,1-1-1,0 0 1,2-2 0,35 30 0,-40-38-13,1-1 1,0 0-1,0-1 1,0-1-1,1 0 0,0-1 1,1 0-1,-1-2 1,1 0-1,0-1 0,23 2 1,-18-5-30,0 0 0,0-2 0,0-1 0,0 0 0,0-2 0,-1 0 1,1-2-1,-2 0 0,1-1 0,-1-1 0,0-1 0,33-23 0,-8 0-43,-1-1-1,-2-3 0,73-81 1,-37 25 319,128-200 1,26-126 852,-193 340-669,57-167-1,-81 198-292,-3-1-1,-2 0 1,-3 0-1,4-100 1,-11 129-79,-1 1 0,-1-1 0,-1 1 0,-9-34-1,9 44-18,-1-1 0,0 1 0,0-1 0,-1 1 0,0 0 0,0 1 0,-1-1 0,0 1-1,-1 1 1,-13-14 0,9 13 0,-1 0 0,0 0 0,0 1 0,-1 1 0,0 0 0,0 1-1,0 0 1,-1 1 0,1 1 0,-1 0 0,-17-1 0,-9 0 11,-1 2 0,-66 6 1,-271 55-460,325-49 203,-11 4-40,60-13 89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35 323 13835,'1'3'104,"-1"0"1,1 0-1,0 0 1,-1-1-1,1 1 1,-1 0-1,0 0 1,0 0-1,-1 4 1,1 8-51,13 480 424,-5-316-420,44 566 139,-22-369-323,-23 420-328,-8-780 489,1-12-8,-1 0 1,1 0-1,0 0 1,0 0-1,0 1 1,0-1-1,1 0 0,0 0 1,0 0-1,0 0 1,3 7-1,-4-11 3,1 0 0,0 1 1,0-1-1,0 0 0,0 0 0,-1 0 0,1 0 0,0 0 0,0 0 0,0 0 0,0 0 0,-1 0 0,1 0 0,0 0 0,0 0 1,0-1-1,0 1 0,-1 0 0,1-1 0,0 1 0,0-1 0,-1 1 0,1-1 0,0 1 0,-1-1 0,1 1 0,0-2 0,20-6 339,-14 8-349,0 1 1,-1 1-1,1-1 0,-1 1 0,0 1 1,0-1-1,1 1 0,7 5 0,28 10 30,-30-14-56,1-2-1,0 0 0,-1 0 0,1-2 1,0 1-1,0-1 0,-1-1 0,24-4 1,6-5-42,52-18 1,-47 13 30,26-5-2,1 4 0,0 3 0,1 3-1,0 3 1,1 4 0,95 7 0,-26 2 48,1-6 1,189-24 0,-169 1 2,225-25 98,-288 41-90,188 10-1,-276-2-38,-3 1 3,0-1-1,-1-1 1,18-1-1,-25 0-1,-1 1-1,0-1 0,0 0 0,0 0 1,-1 0-1,1 0 0,0 0 0,0-1 1,0 1-1,-1-1 0,1 1 0,-1-1 0,1 0 1,-1 0-1,0-1 0,0 1 0,4-5 1,-1-3 6,0 0 0,0 0 0,-1 0 1,0-1-1,-1 1 0,0-1 0,0 0 1,0-17-1,2-93 29,-5 89-24,-29-711-144,8 381 76,13-381 56,8 364 32,0 349-22,-5-98 49,4 112-35,-2 0 0,0 1 1,-1-1-1,0 1 0,-12-28 0,14 39-20,0 1 0,-1 0-1,1-1 1,0 1 0,-1 0-1,0 0 1,0 0 0,0 0-1,0 1 1,0-1 0,0 1-1,-1 0 1,1 0 0,-1 0-1,0 0 1,1 1 0,-1-1-1,0 1 1,-7-1 0,-5-1-20,-1 2 0,0-1 1,-26 3-1,11 0-9,-25-1-24,-406 18-203,64 48 163,97-13 74,-5-22 2,-325-46-56,378 2 314,52 16-127,115 5-80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3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428 229 9850,'-22'7'430,"0"2"-1,1 1 0,0 1 1,1 0-1,-22 17 1,37-23-386,-1 0 1,1 1 0,0 0 0,1 0 0,-1 0-1,1 1 1,0-1 0,1 1 0,-3 7 0,-23 69 91,25-69-116,-19 70 126,5 0 1,3 2-1,-5 106 1,12 264 219,-2 18-439,-1-355 40,2-35 0,3 92 0,6-173 31,0 0-1,0 0 1,0 0-1,0-1 1,1 1-1,-1 0 1,1 0 0,0 0-1,0-1 1,0 1-1,0-1 1,1 1 0,-1-1-1,1 1 1,-1-1-1,1 0 1,0 1 0,0-1-1,0 0 1,2 2-1,-1-3-1,1 1-1,-1 0 1,1-1-1,0 0 1,-1 0 0,1 0-1,0 0 1,0-1-1,-1 1 1,1-1-1,0 0 1,0 0-1,0 0 1,6-2 0,72-12-29,90-29 0,14-2 0,303-31-85,-353 65 106,224 10-1,698 111 15,-376-29 8,-408-61-15,355-18-1,271-96-4,-762 71-24,-1-7 0,262-93 1,-278 71-25,-2-4 1,185-121-1,-222 124 24,117-102-1,-170 129-8,-1-2 1,-2 0-1,-1-2 0,-1-1 1,-2-1-1,36-68 0,-41 61 19,-1-1 0,-3 0 0,-1-1 0,-2 0 0,-2-1 0,-2 0-1,-1-1 1,-3-74 0,-5 48 32,-4 0-1,-2 0 0,-4 1 1,-33-106-1,40 154-3,-1 2 1,-1-1-1,0 1 0,-1 0 0,-1 1 0,-1 0 0,0 1 0,-1 0 0,-1 0 0,0 2 0,-1-1 0,-1 2 0,0 0 0,-1 1 0,0 0 1,-1 1-1,-19-9 0,15 11-10,-1 0 1,-1 1-1,0 0 1,0 2-1,-44-5 1,-122 0 17,143 9-10,-165-4 40,-930-19 164,-19 29-1863,555 1-2092,-99 5 870,-352 46 5368,687-22-906,-523 34-1541,826-67-369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14195,'-8'1'95,"0"-1"0,0 1 0,0 0 0,0 1 0,1-1 0,-1 2 0,1-1 0,-1 1 0,1 0 0,0 1 0,0-1 1,1 1-1,-1 1 0,1-1 0,0 1 0,0 1 0,0-1 0,0 1 0,1 0 0,-6 8 0,5-6-38,1 0 0,0 0-1,0 1 1,0 0 0,1-1 0,1 2 0,0-1 0,0 0-1,0 0 1,1 1 0,1 0 0,0-1 0,0 1 0,1 0-1,0-1 1,1 13 0,0-20-40,-1 1 0,0-1-1,1 1 1,-1-1 0,1 0 0,0 0-1,0 1 1,0-1 0,0 0 0,0 0-1,0 0 1,0 0 0,1 0 0,-1 0-1,1 0 1,0-1 0,-1 1 0,1 0-1,0-1 1,0 1 0,0-1 0,0 0-1,0 0 1,0 0 0,0 0 0,1 0-1,-1 0 1,0 0 0,1-1 0,-1 1-1,0-1 1,1 0 0,-1 0 0,0 0 0,5 0-1,-1-1 16,0 0-1,0 0 1,0-1 0,-1 0-1,1 0 1,0 0-1,-1-1 1,1 0 0,-1 0-1,0 0 1,0-1-1,0 0 1,5-5 0,3-5 77,-1 0 1,0-1 0,-1-1-1,-1 0 1,-1-1 0,0 1-1,-1-2 1,0 1 0,-2-1-1,0 0 1,6-37 0,-12 42 131,-5 16-31,-5 19 7,9-15-191,0 1 1,0-1-1,1 0 1,0 1-1,0-1 1,1 1-1,-1-1 1,2 0-1,-1 0 0,5 13 1,-5-17-54,0 0 0,1 0 0,-1-1 0,0 1 0,1-1 0,0 1 0,-1-1 0,1 1 0,0-1 0,0 0 1,1 0-1,-1 0 0,0 0 0,1 0 0,-1-1 0,1 1 0,-1-1 0,1 1 0,0-1 0,0 0 0,-1 0 0,1 0 0,0-1 0,0 1 0,0-1 0,0 1 0,0-1 0,0 0 0,3 0 1,2-1-81,0-1 1,0 0-1,-1 0 1,1 0-1,-1-1 1,0 0-1,1-1 1,-1 0 0,-1 0-1,7-5 1,9-8-269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10874,'64'-7'3150,"-33"5"-2739,0-2 1,43-10-1,109-54 330,-138 48-670,1 2 0,1 2-1,64-13 1,-65 22-54,89-3 0,-108 10-12,-1 2 0,0 1-1,0 1 1,49 13-1,-39-6 9,1-3 0,1-1 0,70 3-1,117-11 65,-86-2-14,647 24 200,-676-14-251,284 14-23,124-21-315,-457-1 229,134-8-77,-186 9 157,0 0-1,0 0 1,0 1 0,0 1-1,16 3 1,-15-2-32,0-1-1,1 0 1,-1-1-1,13 0 1,41-4-34,91-1 31,-135 7-87,19-1-683,-33-5 666,-6-8-19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4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 12059,'-6'7'76,"0"0"1,1 0 0,-1 1-1,1 0 1,1 0 0,-1 0-1,1 0 1,1 1 0,0-1-1,0 1 1,0 0 0,1 0-1,1 0 1,-2 14 0,1 11-32,2 1-1,5 48 1,49 231 46,-31-210-75,10 125 0,-30-174-15,-2-18-2,12 68 1,-12-101 1,0 0 1,0-1-1,0 1 1,0-1 0,1 1-1,-1-1 1,1 1 0,0-1-1,0 0 1,0 0-1,1 0 1,-1 0 0,1 0-1,-1 0 1,6 3 0,-3-3 7,0 0 1,0-1 0,0 0 0,0 0 0,0 0-1,1-1 1,-1 0 0,1 0 0,10 1 0,237 28 258,67 5-158,-253-31-68,0-4 1,119-13-1,175-58 347,-45 7-42,-270 57-304,1 2-1,0 2 0,-1 2 1,56 6-1,-71-1-56,0 1 0,0 1 0,0 2 0,-1 1 0,0 2 0,-1 1 0,31 17 0,18 18-47,-47-26-7,2-2 1,57 25 0,-80-40 63,-1-1 0,2 1 0,-1-2 0,0 0 0,0 0 1,1-1-1,-1 0 0,1-1 0,-1 0 0,1-1 0,-1 0 0,0 0 1,1-1-1,11-4 0,68-32 57,-69 28-23,0 0 0,1 2 0,0 0 0,1 2 0,25-5 0,38 5 27,-56 6-39,41-8 1,-60 6-14,0 0-1,-1-1 1,0 0-1,1-1 0,-1 0 1,-1-1-1,16-9 1,-5-1 24,-1 0 0,0-2 0,-1 0 0,26-32 0,53-84 135,-81 108-136,36-56 57,-46 71-73,-1 0 1,0-1-1,-1 0 1,0 0-1,-1 0 1,2-12-1,-4 18-8,-1-1-1,0 1 1,0 0-1,-1-1 1,1 1-1,-1-1 1,0 1-1,-1 0 1,1 0-1,-1 0 1,0 0-1,-1 0 1,1 0-1,-5-6 1,-6-8-5,-1 2 1,-20-22-1,-6-7-27,22 21-4,1-1 1,2 0-1,0-2 1,2 1-1,1-2 1,1 0-1,2 0 1,1-1-1,-5-35 1,11 55 27,1 0 0,0 1 0,1-1 0,0 0 0,0 1 0,1-1 1,0 1-1,1-1 0,0 1 0,1-1 0,0 1 0,0 0 0,1 0 0,9-15 0,-11 20 4,0 0-1,0 0 1,0 0-1,0 0 1,-1 0-1,1 0 0,-1-1 1,0 1-1,-1 0 1,1-1-1,-1 1 1,0-6-1,0 8 2,-1-1 0,1 1-1,-1 0 1,0-1-1,0 1 1,0 0 0,0-1-1,0 1 1,0 0-1,-1 0 1,1 0 0,-1 0-1,0 0 1,1 0 0,-1 1-1,0-1 1,0 1-1,0-1 1,0 1 0,0-1-1,-1 1 1,1 0 0,-3-1-1,-8-3 4,-1 1-1,1 0 0,-1 0 1,0 2-1,0 0 1,-22-1-1,-89 6 15,104-1-13,-1098 11 115,707-17-74,-600-17-11,947 17-38,-153-2 19,177 7-35,-1 2 0,1 2-1,-52 13 1,92-18 18,-1 1 0,0-1 0,0 1 0,1-1 0,-1 1 0,1-1 0,-1 1 0,0 0 0,1 0 0,-1 0 0,1 0 0,-2 1 0,8 0-10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276 304 11618,'-1'-6'184,"0"2"-1,-1-1 0,0 0 1,0 0-1,-4-6 0,6 11-169,0-1 0,0 1 0,-1 0 0,1-1 0,0 1 0,-1-1 0,1 1 0,-1 0 0,1-1 0,0 1 0,-1 0 0,1-1 0,-1 1 0,1 0 0,-1 0 0,1 0 0,-1-1 0,1 1 0,-1 0 0,1 0 0,-1 0-1,1 0 1,-1 0 0,0 0 0,0 0 14,0 1 0,0-1 0,0 1 0,0 0-1,0-1 1,0 1 0,0 0 0,0 0 0,0-1 0,1 1-1,-1 0 1,0 0 0,1 0 0,-1 0 0,0 0-1,0 2 1,-7 13 54,1 1 0,1-1 0,1 1 0,0 0 0,-3 23 0,-7 91 36,11-89-64,-1 9-1,-48 439 165,30-342-190,-54 187 0,71-315-21,3-14-2,1 0-1,0 0 0,0 0 0,1 1 0,-1-1 1,2 0-1,-1 1 0,1-1 0,0 13 0,1-18-2,-1 0 0,1 0 0,-1 0 0,1 0 0,-1 0 0,1 0 0,0 0 0,0 0 0,-1 0 0,1 0 0,0-1 0,0 1 0,0 0 0,0 0 0,0-1 0,0 1 0,0-1 0,0 1 0,0-1 0,0 1 0,0-1-1,0 0 1,0 1 0,1-1 0,-1 0 0,0 0 0,0 0 0,0 0 0,0 0 0,2 0 0,38-7 37,-38 6-36,94-27 53,-47 13-28,63-12 0,332-36-50,-319 52-167,199 7 0,-158 14-13,139 5-47,3-22 51,49-38 148,62-4 310,-134 40 128,-161 6-201,-100 3-136,0-2 1,0 0-1,0-2 0,37-10 0,-59 13-44,0 0 0,-1 0-1,0 0 1,1 0 0,-1-1 0,0 1 0,0-1-1,1 0 1,-1 0 0,0 1 0,-1-1 0,1 0-1,0-1 1,-1 1 0,1 0 0,-1 0-1,1-1 1,-1 1 0,0-1 0,0 1 0,0-1-1,-1 1 1,1-1 0,-1 0 0,1 1-1,-1-1 1,0-2 0,0-9 24,0 1-1,-1-1 1,-1 1-1,-4-17 1,2 9 1,-8-39 100,3 15-10,1-1-1,-2-75 0,18-114 60,-1-58-141,-8 276-26,1 0 0,-2 0 0,-1 0 0,0 1-1,-9-30 1,9 40-7,1 0-1,-1 0 1,0 1-1,0-1 0,-1 1 1,1 0-1,-1 0 1,-1 0-1,1 0 1,-1 1-1,1-1 1,-1 1-1,0 0 1,-1 1-1,1-1 0,-1 1 1,1 0-1,-8-2 1,-9-2 18,-1 1 1,-25-4-1,31 8-5,1-1 1,0-1-1,0-1 0,0 0 1,1-1-1,-20-10 0,18 6-28,0 0 0,-1 1 0,0 1 0,-1 1 0,0 0 0,0 1 0,0 1 0,-1 1 0,-30-2 0,-11 4-76,-100 9-1,-65 21-19,136-16 73,-524 37 13,453-48 95,-294-39 0,-80-66-145,511 99 61,-35-10 9,56 14-4,-1-1 0,1 1 0,0-1 0,0 0 1,0 1-1,0-1 0,0-1 0,0 1 0,0 0 0,1-1 0,-1 1 0,1-1 0,-3-4 0,-5-18-22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15555,'0'-1'56,"0"1"0,0-1 0,0 1-1,0 0 1,0-1 0,0 1-1,0-1 1,0 1 0,0-1 0,0 1-1,0 0 1,0-1 0,0 1 0,0-1-1,1 1 1,-1 0 0,0-1 0,0 1-1,0-1 1,1 1 0,-1 0 0,0-1-1,0 1 1,1 0 0,-1-1 0,0 1-1,1 0 1,-1-1 0,0 1-1,1 0 1,-1 0 0,1-1 0,17-13 108,-12 10 178,2-1-225,1-1 0,0 1 0,0 0 0,0 1 0,0 0 1,1 1-1,10-3 0,-16 5-109,0 0 1,0 0 0,0 0-1,0 1 1,0-1 0,0 1-1,0 0 1,0 0 0,0 0 0,0 1-1,0 0 1,0-1 0,0 2-1,0-1 1,0 0 0,0 1-1,0-1 1,-1 1 0,1 0-1,4 4 1,-6-4-2,0 1 0,0 0 0,0 0 0,0 0 0,0 0 0,-1 1 0,1-1 0,-1 0 0,0 0 0,0 1 0,0-1 0,-1 1 0,1-1 0,-1 1 0,0-1 0,0 1 0,0-1 0,0 1 0,-1-1 0,1 1 0,-3 6 0,0 2 31,-1 1-1,-1-1 0,0 0 0,-11 19 0,0-6 114,-2 0 0,-33 36-1,51-60-153,0-1 0,0 0 0,-1 1 1,1-1-1,0 0 0,0 0 0,-1 1 0,1-1 0,0 0 0,0 1 0,0-1 0,-1 1 0,1-1 0,0 0 0,0 1 1,0-1-1,0 0 0,0 1 0,0-1 0,0 1 0,0-1 0,0 0 0,0 1 0,0-1 0,0 1 0,0-1 0,0 0 1,1 1-1,-1-1 0,0 0 0,0 1 0,0-1 0,1 1 0,-1-1 0,0 0 0,0 0 0,1 1 0,-1-1 0,0 0 1,0 1-1,1-1 0,-1 0 0,0 0 0,1 0 0,-1 1 0,0-1 0,1 0 0,-1 0 0,1 0 0,-1 0 0,0 0 1,1 0-1,26 7-132,-18-5 95,8 2-35,65 19-172,-74-20 232,1 0 0,-1 1 0,0 0 0,0 0 0,0 1 0,13 10 0,-19-13 16,0-1-1,0 1 0,-1 0 1,1 0-1,-1-1 1,1 1-1,-1 0 1,0 1-1,0-1 0,0 0 1,0 0-1,0 0 1,0 1-1,-1-1 1,1 0-1,-1 1 1,1-1-1,-1 5 0,-1-3 23,1-1 0,-1 0 0,0 1-1,0-1 1,0 1 0,0-1-1,-1 0 1,1 0 0,-1 0 0,0 0-1,-3 5 1,-5 2 117,1 0 1,-1 0-1,-1-1 0,0 0 1,-15 9-1,7-6 136,0-1 1,-1-1-1,-30 12 1,41-19-246,-1 0 1,1 0 0,-1-1-1,0 0 1,1-1-1,-1 0 1,0 0 0,0-1-1,0-1 1,-11-1 0,20 2-71,0 0 1,0 0 0,0 0 0,0-1 0,0 1 0,0 0-1,0-1 1,0 1 0,0 0 0,0-1 0,1 1 0,-1-1-1,0 0 1,0 1 0,0-1 0,1 1 0,-1-1 0,0 0-1,1 0 1,-1 1 0,1-1 0,-1 0 0,1 0 0,-1 0-1,1 0 1,-1 0 0,1 0 0,0 0 0,-1 0 0,1 0 0,0 0-1,0 1 1,0-1 0,0 0 0,0 0 0,0 0 0,0 0-1,0 0 1,0 0 0,1 0 0,-1 0 0,0 0 0,0 0-1,1 0 1,-1 0 0,2-1 0,5-10-397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12691,'-22'-1'333,"0"1"0,1 2 0,-1 0 0,1 1 0,-1 1-1,1 1 1,-37 13 0,41-10-212,1-1 0,0 2 0,1 0 0,0 1 0,0 0 0,1 1 0,1 1 0,-1 0 0,-19 26 0,14-13-76,2 1 1,1 1-1,1 0 1,1 1 0,1 1-1,2 0 1,1 1-1,1 0 1,1 0 0,2 1-1,2 0 1,0 0-1,2 0 1,2 35-1,2-30-48,1 0-1,2-1 0,1 1 0,2-1 1,1 0-1,2-1 0,1 0 0,2-1 1,2 0-1,0-1 0,42 58 0,-48-76-9,1 0-1,1-1 0,1-1 0,-1 0 1,2 0-1,0-1 0,0-1 0,1-1 0,26 14 1,-32-19 7,1-1 0,-1 0 0,1 0 1,0-1-1,0 0 0,0 0 1,0-1-1,0-1 0,0 0 0,0 0 1,0-1-1,0 0 0,0-1 0,0 0 1,0 0-1,0-1 0,-1-1 0,14-5 1,-5-2 7,0 0-1,0-1 1,-1 0 0,-1-2 0,0 0 0,0 0 0,-2-2 0,19-25-1,-9 8 46,-2-1-1,-1-1 1,26-59-1,-31 54 51,-1-2-1,-2 0 0,-1-1 0,-3 0 1,-1 0-1,2-59 0,-9 73-15,-1 0 0,-2 1 0,0-1 0,-2 1 1,-1 0-1,-1 0 0,-2 0 0,0 1 0,-2 0 0,-24-45 0,28 61-49,-1 1-1,0-1 1,0 2-1,-1-1 1,0 1 0,-1 0-1,0 1 1,0 0-1,-1 0 1,-18-10-1,21 14-141,0 1-1,0 1 0,0-1 0,0 1 0,0 0 1,0 0-1,0 1 0,-1 0 0,1 0 0,0 1 1,-1 0-1,1 0 0,-1 1 0,1 0 1,0 0-1,-1 1 0,1 0 0,-12 5 0,11-4-8,0 1-1,0 1 1,1-1-1,-1 1 1,1 0-1,1 1 1,-8 6-1,-8 11-487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20 16604,'1'0'59,"-1"-1"0,1 1 0,-1 0 1,0-1-1,1 1 0,-1 0 0,0-1 1,1 1-1,-1-1 0,0 1 0,0 0 1,1-1-1,-1 1 0,0-1 0,0 1 1,0-1-1,0 1 0,1-1 0,-1 1 1,0-1-1,0 1 0,0-1 1,0 1-1,0-1 0,0 1 0,0-1 1,0 1-1,-1-1 0,1 1 0,0-1 1,0 1-1,0-1 0,-1 0 7,0 1 0,0-1-1,0 1 1,0-1 0,0 1 0,0 0-1,0-1 1,0 1 0,0 0 0,0 0 0,0 0-1,0 0 1,0 0 0,-2 0 0,-40 5 1234,21 1-1188,1 2 0,0 0 0,0 1 0,1 2 0,0 0 1,0 1-1,2 0 0,-1 2 0,2 0 0,-28 29 0,26-22-107,0 0-1,1 2 1,2 0 0,0 1-1,2 1 1,0 0 0,2 1-1,-11 31 1,19-43-10,-1 0 0,2 1 0,0-1 0,1 1 0,1-1 0,0 1 1,1 0-1,0 0 0,1-1 0,5 26 0,-4-33-34,0 0 0,0-1 0,1 1 0,0 0 0,0-1 0,1 0 0,-1 0 0,1 0 0,0 0 0,1-1 0,0 1 0,0-1 0,0 0 0,0-1 0,1 1-1,0-1 1,0 0 0,0-1 0,0 1 0,0-1 0,1 0 0,-1-1 0,1 1 0,9 1 0,1-2-156,0 0 0,0-1 0,0 0-1,0-2 1,1 0 0,-1-1 0,0 0-1,0-2 1,-1 0 0,1 0 0,-1-2 0,17-7-1,29-18-353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15011,'-1'3'107,"0"0"0,0-1 0,0 1-1,0 0 1,1-1 0,0 1 0,-1 0 0,1 0-1,0 0 1,1-1 0,-1 1 0,1 4 0,0 4 53,0 81 241,4 0 0,4-1 0,40 171 0,-46-246-272,2 0 1,0 0-1,0-1 0,1 0 1,1 0-1,1 0 0,10 14 1,-17-27-87,0-1 0,0 0-1,0 0 1,0 0 0,0 0 0,0 0 0,0 0 0,0-1 0,0 1 0,1 0-1,-1-1 1,0 1 0,0 0 0,1-1 0,-1 0 0,0 1 0,1-1 0,-1 0-1,1 1 1,-1-1 0,0 0 0,1 0 0,-1 0 0,1 0 0,-1-1 0,0 1-1,1 0 1,-1-1 0,0 1 0,1 0 0,-1-1 0,0 0 0,1 1 0,-1-1-1,0 0 1,0 0 0,0 1 0,0-1 0,0 0 0,0 0 0,2-2 0,5-6 137,0-1 0,0 1 0,-1-1 0,6-11 0,-3 5-30,173-283 1179,-107 170-1200,-43 72-135,-10 16-726,53-71 0,-57 92 112,-18 19 214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12523,'0'0'22,"-1"1"1,1 0 0,0-1 0,0 1 0,0 0 0,-1 0-1,1 0 1,0-1 0,0 1 0,0 0 0,0 0 0,0-1-1,0 1 1,1 0 0,-1 0 0,0-1 0,0 1-1,0 0 1,1 0 0,-1-1 0,0 1 0,1 0 0,-1-1-1,1 1 1,-1 0 0,1-1 0,-1 1 0,1-1 0,-1 1-1,1-1 1,0 1 0,-1-1 0,1 1 0,0-1-1,-1 0 1,1 1 0,0-1 0,-1 0 0,1 1 0,0-1-1,0 0 1,1 0 0,35 7 39,-9-8 20,1-1 1,-1-1 0,49-11 0,-22 3 2,27-2 23,0 4 0,151 2 0,170-8 231,-273 4 4,230 11-1,-165 19-227,352 20-5,-113-32-80,679 27-157,-1027-29 95,-15-3-7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3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8578,'35'1'1101,"0"-1"1,55-7 0,-26 1-986,199-11 551,471-42-41,-322 11-560,232-23 386,3 34 110,-588 38-420,-1 2 0,1 2-1,110 26 1,-168-31-180,0 0-1,-1 1 0,1-1 1,0 0-1,0 0 1,0 0-1,0 0 1,0 1-1,0-1 0,0-1 1,0 1-1,0 0 1,0 0-1,0 0 1,-1 0-1,1-1 0,0 1 1,0 0-1,0-1 1,0 1-1,-1-1 1,1 1-1,1-1 0,7-5-923,-5 5 610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3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13299,'14'-7'180,"-1"1"0,1 0 0,0 1 0,0 0 0,1 1 0,-1 0 0,1 2 0,17-2 0,17 1-53,55 4 0,-78 0-35,187 9 178,375-6-28,0-84-203,-510 68-36,133-24 38,269-38 284,-444 69-180,1 1 1,0 2 0,43 4 0,-78-2-127,0 0 1,0 0-1,0 1 1,0-1-1,0 1 1,0-1-1,0 1 1,0 0-1,-1-1 1,1 1-1,0 0 1,-1 1 0,1-1-1,2 2 1,-4-2-26,1-1-1,-1 1 1,1 0 0,-1 0 0,0 0 0,1-1 0,-1 1 0,0 0 0,0 0 0,0 0 0,1 0 0,-1-1 0,0 1 0,0 0 0,0 0 0,-1 0 0,1 0 0,0 0 0,0-1 0,0 1 0,-1 0-1,1 0 1,0 0 0,-1 0 0,1-1 0,0 1 0,-1 0 0,1-1 0,-1 1 0,1 0 0,-1-1 0,-1 2 0,1-1-13,-1 0 1,1 0-1,-1 0 1,1 0 0,-1 0-1,1-1 1,-1 1-1,0-1 1,1 1-1,-1-1 1,0 1-1,0-1 1,1 0-1,-1 0 1,0 0-1,0 0 1,1 0-1,-1 0 1,0 0-1,0-1 1,1 1-1,-1-1 1,0 1-1,1-1 1,-1 0-1,0 1 1,-2-3-1,-27-20-161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14179,'-1'22'794,"-2"0"-1,-9 41 1,0 1-133,8-38-515,-10 113 493,13-123-612,1 0-1,1-1 1,1 1 0,0-1 0,1 1-1,9 26 1,-12-41-49,0 0-1,1-1 0,-1 1 0,1 0 1,-1 0-1,0 0 0,0-1 1,0 1-1,1 0 0,-1 0 1,0 0-1,0-1 0,0 1 1,0 0-1,0 0 0,0 0 1,0-1-1,-1 1 0,1 0 1,0 0-1,0 0 0,-1-1 0,1 1 1,0 0-1,-1 0 0,1-1 1,-1 1-1,1 0 0,-1-1 1,1 1-1,-1-1 0,1 1 1,-1 0-1,0-1 0,0 1 1,-2 0-12,1 0 1,-1 0-1,0-1 0,1 1 1,-1-1-1,1 0 1,-1 0-1,0 0 1,1 0-1,-4-1 1,-18-2-195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4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8842,'-2'0'137,"-1"0"0,0 0 0,0 0-1,0 1 1,0 0 0,0-1 0,1 1 0,-1 0 0,0 0 0,0 0 0,1 1 0,-1-1 0,1 1-1,-1-1 1,1 1 0,0 0 0,0 0 0,0 0 0,0 0 0,0 0 0,0 0 0,0 1-1,1-1 1,-1 1 0,1-1 0,0 1 0,0 0 0,0-1 0,0 1 0,-1 5 0,-1 8-47,0 0 0,1 0 0,1 1 0,1 23 0,1-9 152,-24 399 184,12-247-387,4-18 29,22 239 0,-15-402-63,0-1-1,0 1 1,0-1 0,1 0-1,-1 1 1,0-1 0,1 1 0,-1-1-1,1 0 1,-1 1 0,1-1-1,0 0 1,-1 1 0,1-1-1,0 0 1,0 0 0,0 0-1,0 0 1,0 0 0,0 0-1,0 0 1,0 0 0,3 1-1,-1-1 19,1 0-1,0 0 0,0 0 0,0-1 0,0 0 0,0 1 0,5-2 1,-5 1-14,134-9 743,2 0-548,-80 11-194,-32-1 11,0 0 0,53-8 0,15-4-3,-1 5 0,125 6-1,-38 1-11,226 14-305,-374-11 283,0-3 0,1 0 0,-1-3 0,0 0 0,61-13 0,-33 1 28,2 3-1,-1 3 1,1 3-1,102 4 1,54 7 26,234-24 0,-310 9-35,144-14 12,-155 8 1,144 4 0,-124 6-9,50 1 9,-96 5-3,58 4 7,-119 0-7,-24-2 8,-1 0 0,27-2 0,-41-1-17,0-1 0,0 0 1,0 0-1,0-1 0,0 0 0,0 0 1,0 0-1,-1-1 0,0 0 1,12-8-1,6-3 8,0 1 1,1 1-1,26-9 0,-18 7-14,31-17 0,-57 27 3,0-1-1,0-1 0,0 1 0,-1-1 1,1 0-1,-2-1 0,1 1 0,-1-1 0,0 0 1,0-1-1,-1 1 0,5-12 0,3-10 7,-1-1-1,7-35 0,3-8-20,-7 36 13,-9 26-11,0-1 0,-1 0-1,0-1 1,-1 1-1,-1-1 1,2-18-1,-3 30 7,-1 1 0,0 0 0,0-1 0,0 1 0,0 0 0,0-1 0,0 1 0,0 0 0,0-1 0,0 1 0,0 0 0,0-1 0,0 1 0,0 0 0,0-1 0,0 1 0,0 0 0,-1-1 0,1 1 0,0 0 0,0 0 0,0-1 0,0 1 0,-1 0 0,1-1 0,0 1 0,0 0 0,-1 0 0,1-1 0,0 1 0,0 0 0,-1 0 0,1 0 0,-1-1 0,-9 8-152,-1 0 333,1-3-179,-2 0 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10698,'1'0'1041,"1"5"-785,-7 11-136,-2 8 1016,-5 19-976,0 8-64,-4 14-16,1 8 0,-3 7 8,0 5-16,5 0 8,1-2-32,3-13-96,5-4-88,-2-17 128,0-11-24,-3-21-32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3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10834,'1'1'61,"1"-1"1,-1 1-1,1 0 0,-1-1 0,1 1 0,-1-1 1,1 1-1,0-1 0,-1 0 0,1 0 0,0 0 0,-1 0 1,1 0-1,0 0 0,-1 0 0,3-1 0,1 1 61,81 0 414,855 4 1016,-158-10-1612,-147-2-41,-3 28 92,-78 40 44,-365-36-1,-130-17 14,0-2 0,63-5 0,-94-1 20,-1-3 0,1 0 1,-1-2-1,0 0 0,0-2 0,33-15 0,-46 16-12,-11 4-38,0 1 0,0 0 0,0 0 0,1 1 1,-1-1-1,0 1 0,1 0 0,-1 0 0,0 0 0,1 1 0,-1-1 0,7 1 0,-14 1-15,-2-3-18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10738,'1'0'64,"1"0"0,-1 1-1,0-1 1,1 1 0,-1-1 0,0 1-1,0 0 1,0-1 0,0 1-1,1 0 1,-1 0 0,0 0 0,0 0-1,-1 0 1,1 0 0,0 0-1,0 0 1,0 0 0,-1 0 0,1 1-1,0-1 1,0 2 0,13 35 302,-10-26-64,68 187 1094,96 279-486,-110-282-667,20 61 597,-78-256-805,0 0-1,0 0 1,0-1 0,0 1 0,1 0 0,-1 0-1,0-1 1,0 1 0,1 0 0,-1-1 0,1 1-1,-1 0 1,0-1 0,1 1 0,-1 0-1,1-1 1,-1 1 0,1-1 0,0 1 0,2-13 391,-5-31-23,2 42-395,-11-443 952,-4-59-917,-5 367-16,19 133-27,1-1 0,0 1 0,0-1 0,0 0 0,0 1 0,1-1 0,-1 1 1,1-1-1,0 1 0,0 0 0,0-1 0,0 1 0,1 0 0,2-6 0,0 4-5,0 1 0,0-1 0,0 0-1,0 1 1,0 0 0,1 0 0,10-6 0,0 1-12,-1 2-1,2 0 1,-1 0 0,1 2-1,23-6 1,32-1-12,0 2-1,110 1 1,-26 2 12,706-108-54,-612 76 54,482-85-111,-448 65-280,357-123-1,-606 169 414,-19 7-6,0 0 1,1 1-1,-1 1 0,1 1 1,0 0-1,21-1 0,-36 4 4,1 0 0,-1 0-1,1 0 1,-1 0-1,1 1 1,-1-1 0,1 1-1,-1-1 1,1 1-1,-1 0 1,0-1 0,1 1-1,-1 0 1,0 0-1,0 0 1,0 0 0,0 0-1,1 0 1,-1 0-1,-1 0 1,1 1 0,0-1-1,0 0 1,0 0-1,-1 1 1,1-1 0,0 1-1,-1-1 1,0 0-1,1 1 1,-1-1-1,0 1 1,1-1 0,-1 1-1,0-1 1,0 1-1,-1-1 1,1 1 0,0 1-1,-1 9 24,-1-1-1,0 0 1,-1 0 0,-3 12-1,3-14 3,-62 189-106,56-209-1136,0-12 934,0-9-107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 13803,'-1'-2'65,"1"1"0,-1 0 0,-1 0 0,1 0 0,0 0 0,0 0 0,0 0 0,-1 0 0,1 0 0,0 0 0,-1 1 0,1-1 1,0 0-1,-1 1 0,1-1 0,-1 1 0,1 0 0,-1 0 0,1-1 0,-1 1 0,1 0 0,-1 0 0,0 0 0,1 0 0,-1 1 0,1-1 0,-1 0 0,1 1 0,-1-1 0,1 1 0,-2 0 0,-3 2 32,1-1-1,0 1 0,0 0 0,0 0 1,0 1-1,0 0 0,-5 5 0,-8 10 97,1 1 0,1 0 0,1 2 1,-21 38-1,27-43-143,1 0 0,1 0 1,0 0-1,2 1 0,0 0 1,1 0-1,-3 27 1,7-41-38,-1 0 0,1 1 0,1-1 1,-1 1-1,1-1 0,-1 1 0,1-1 1,1 0-1,-1 1 0,1-1 1,-1 0-1,1 0 0,0 0 0,3 4 1,-3-6-6,-1-1 0,1 1 0,-1-1 1,1 1-1,0-1 0,0 0 0,0 1 1,0-1-1,0 0 0,0 0 0,0 0 1,0-1-1,0 1 0,0-1 0,0 1 1,1-1-1,-1 1 0,0-1 1,0 0-1,1 0 0,-1 0 0,0-1 1,0 1-1,0 0 0,1-1 0,-1 1 1,0-1-1,0 0 0,4-1 0,4-3 14,-1 0-1,1-1 1,-1 0-1,0-1 0,0 0 1,0 0-1,-1 0 1,-1-1-1,1-1 1,-1 1-1,6-11 1,-1 2 8,-2 0 0,0-1 0,-1-1 0,-1 1 0,8-26 0,-12 29-17,1-1 0,-2 1 0,0-1 0,-1 0 0,-1 1 0,0-1 0,-3-27 0,2 41-14,-1 0 1,1 0 0,0 0-1,-1 0 1,0 0 0,1 0-1,-1 0 1,0 1 0,0-1-1,0 0 1,0 0 0,0 1-1,-1-1 1,1 0 0,0 1-1,-1 0 1,1-1 0,-4-1-1,4 2-3,0 1-1,-1-1 0,1 1 1,0 0-1,0 0 0,0 0 1,0 0-1,-1 0 0,1 0 1,0 0-1,0 0 0,0 0 1,0 0-1,0 0 0,-1 1 1,1-1-1,0 1 0,0-1 1,0 1-1,0-1 0,0 1 0,0-1 1,0 1-1,0 0 0,0 0 1,0-1-1,1 1 0,-1 0 1,0 0-1,0 0 0,0 2 1,-3 3 28,0 1 0,0 0 0,1 0 0,0 0 0,0 0 0,1 0 0,-2 14 0,3-17 43,0 0 0,0 0 1,1 0-1,-1 0 1,1 0-1,0 0 1,0 1-1,1-1 1,-1 0-1,1 0 0,0 0 1,0 0-1,1 0 1,-1 0-1,3 5 1,9 2 130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11642,'-9'47'1377,"-3"-4"-737,-3-7-272,2-8 1632,3-1-1495,5-9-265,4-2-96,5-7-264,5-4-160,6-7-289,1-2 425,-2-5-160,-1 0-96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69 14083,'11'-15'1842,"-10"14"-1045,-2 5-196,-1 1-406,0 1-142,0 0-1,1 0 0,0 0 0,0 0 0,0 1 1,1-1-1,0 0 0,0 1 0,0-1 1,1 0-1,2 7 0,-2-9-65,0 0 0,1-1 0,-1 1 0,1 0 0,0-1 0,0 0 0,0 1 0,1-1 0,-1 0 0,1 0 0,0 0-1,0-1 1,0 1 0,0-1 0,0 1 0,1-1 0,-1 0 0,6 2 0,-2-1 7,8 4-27,0 0 0,0 1 0,-1 0 0,16 14 1,-26-19 22,0 1 0,0 0 0,0 0 0,-1 0 1,0 1-1,1-1 0,-2 1 0,1 0 0,0 0 0,-1 0 1,0 0-1,0 0 0,-1 0 0,0 1 0,1-1 1,-1 11-1,0-12 22,-1 1-1,0 0 1,0-1 0,0 1 0,-1 0 0,1-1-1,-1 1 1,0-1 0,0 1 0,-1-1 0,0 0 0,1 0-1,-1 1 1,-1-1 0,1 0 0,-1-1 0,1 1 0,-1 0-1,0-1 1,0 1 0,-1-1 0,1 0 0,-1 0-1,1 0 1,-1-1 0,0 1 0,0-1 0,0 0 0,-1 0-1,-6 2 1,2-2 7,0 0-1,0 0 1,0 0-1,0-1 1,0-1-1,0 0 1,0 0-1,0 0 1,-1-1-1,1-1 1,0 1-1,0-2 1,1 1-1,-15-7 1,14 5-90,0-1 0,1-1 0,-1 0 0,1 0 0,0 0 0,1-1 0,0 0 0,0-1 0,0 0 0,1 0 0,0 0 1,1 0-1,0-1 0,-8-18 0,-4-20-185</inkml:trace>
  <inkml:trace contextRef="#ctx0" brushRef="#br0" timeOffset="1">146 29 14067,'20'-2'1048,"-1"1"-800,0-2-120,4-2 216,2 1-304,0-2 72,2 1 24,-5 2-104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21 110 10170,'13'-13'729,"0"1"-1,1 1 1,1 0 0,0 0-1,1 2 1,24-12-1,-29 15-511,-9 5-150,1-1 1,0 0 1,0 0-1,0 1 1,0 0-1,0-1 1,0 1-1,1 0 0,-1 0 1,0 1-1,0-1 1,1 1-1,3-1 1,-8 6 147,-11 9-97,0-1 0,-1 0 0,-1-1 0,-23 16 0,8-6-2,22-16-87,-3 1 23,1 1 0,0-1 1,0 2-1,0-1 0,1 1 0,-13 20 0,20-28-48,1 0 0,-1 0 0,1 0 0,-1 0 0,1 0 0,0 0-1,-1 0 1,1 0 0,0 0 0,0 0 0,-1 0 0,1 1-1,0-1 1,0 0 0,0 0 0,1 0 0,-1 0 0,0 0 0,0 0-1,1 0 1,-1 0 0,0 0 0,1 0 0,-1 0 0,1 0-1,-1 0 1,1 0 0,0 0 0,-1 0 0,1 0 0,0 0 0,0-1-1,-1 1 1,1 0 0,0-1 0,0 1 0,0 0 0,0-1-1,0 1 1,0-1 0,0 1 0,2-1 0,5 3 14,0-1 0,0 0-1,0 0 1,13 0 0,16-1-269,1-1 0,-1-3-1,1-1 1,-1-1 0,68-20 0,-70 16-67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12803,'0'0'37,"0"0"1,0 1-1,0-1 1,0 0 0,0 1-1,1-1 1,-1 0-1,0 1 1,0-1 0,0 0-1,0 1 1,0-1-1,1 0 1,-1 0-1,0 1 1,0-1 0,1 0-1,-1 0 1,0 1-1,0-1 1,1 0 0,-1 0-1,0 0 1,1 1-1,-1-1 1,0 0-1,1 0 1,-1 0 0,0 0-1,1 0 1,-1 0-1,0 0 1,1 0-1,-1 0 1,0 0 0,1 0-1,-1 0 1,0 0-1,1 0 1,-1 0 0,1 0-1,-1 0 1,0 0-1,1 0 1,-1 0-1,1-1 1,25-4 15,-19 3 166,843-174 3655,-586 134-4615,337-8-1,-563 48 143,1 2 0,60 9 0,-70-3 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14611,'-27'32'792,"-52"73"260,72-94-988,1 0-1,0 1 1,0 0 0,1 0 0,0 0-1,1 1 1,-3 21 0,6-31-49,0 0 0,1 0 0,-1 1 0,1-1 1,0 0-1,0 0 0,0 1 0,1-1 0,-1 0 0,1 0 0,0 0 0,0 0 0,0 0 1,0 0-1,0 0 0,1 0 0,-1 0 0,1 0 0,0-1 0,0 1 0,0-1 0,0 1 1,0-1-1,0 0 0,1 0 0,-1 0 0,1 0 0,0 0 0,-1 0 0,1-1 1,0 1-1,0-1 0,0 0 0,4 1 0,2 0 9,0 0 0,0-1 0,0 0 0,0-1 0,1 0 0,-1 0-1,0-1 1,0 0 0,0 0 0,0-1 0,9-3 0,-2-1-21,0 0-1,-1-1 0,0-1 1,0 0-1,0-1 1,15-13-1,-20 14-92,-1 0 0,0-1 0,0 0 1,0 0-1,-2-1 0,1 0 0,-1-1 0,11-22 0,-11 5-282,-8 19 75,0 9 279,1 0 0,-1 0 1,1 0-1,-1 0 1,1 1-1,-1-1 0,1 0 1,0 0-1,-1 1 0,1-1 1,-1 0-1,1 0 1,0 1-1,-1-1 0,1 0 1,0 1-1,-1-1 0,1 1 1,0-1-1,-1 1 1,1-1-1,0 0 0,0 1 1,-7 10 9,1 0 1,0 0 0,1 0-1,0 1 1,1-1 0,-5 25-1,4-14 60,2 0 0,-2 45 0,5-64-66,3 21-63,-3-23 76,0 0 0,0 0 0,1 0 0,-1 0 0,1 0 0,-1-1 0,1 1 0,-1 0 0,1 0 0,0-1 0,-1 1-1,1 0 1,0-1 0,-1 1 0,1 0 0,0-1 0,0 1 0,0-1 0,-1 0 0,1 1 0,0-1 0,0 1 0,1-1 0,15 1-41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14491,'0'-7'221,"0"0"0,0 0 0,1-1 0,-1 1 0,2 0 1,-1 0-1,1 0 0,0 0 0,0 0 0,1 1 0,0-1 0,0 1 0,1-1 0,0 1 0,0 0 0,0 0 0,11-10 1,-6 7-66,1-1 1,0 1 0,1 1 0,0 0-1,0 0 1,1 1 0,0 0 0,21-8 0,-32 15-146,21-6 113,-22 6-122,1 0 0,-1 0 0,1 0 0,-1 0 0,0 0 0,1 0 0,-1 0 0,1 0 0,-1 0 0,0 0 0,1 0 0,-1 1 0,0-1 0,1 0-1,-1 0 1,1 0 0,-1 0 0,0 1 0,1-1 0,-1 0 0,0 0 0,0 1 0,1-1 0,-1 0 0,0 0 0,0 1 0,1-1 0,-1 0 0,0 1 0,0-1-1,1 0 1,-1 1 0,0-1 0,0 1 0,0-1 0,0 0 0,0 1 0,0-1 0,0 0 0,0 1 0,0-1 0,0 1 0,0-1 0,0 0 0,0 1 0,0-1 0,0 1-1,0-1 1,0 0 0,-1 1 0,-3 10 9,0 0-1,-1 0 0,-1-1 1,0 0-1,0 0 0,-12 13 1,-5 11 4,7-10-4,-21 45-1,34-61-9,-1 0 0,1 0 0,1 0 0,0 1 0,0-1 0,0 1 0,1 0 0,1 0 0,-1-1 0,2 11 0,-1-17-5,1 1-1,-1-1 0,1 1 0,-1-1 0,1 1 1,0-1-1,0 0 0,0 0 0,0 1 0,1-1 1,-1 0-1,0 0 0,1 0 0,0 0 0,-1 0 1,1-1-1,0 1 0,0 0 0,3 1 0,0 0-60,-1-1 0,0-1 0,1 1 0,0-1 0,-1 1 0,1-1 0,0 0 0,-1-1 0,9 1 0,3-2-120,0 0 1,0-1-1,0 0 1,-1-1-1,21-7 1,17-10-115,3-3-85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14395,'-15'17'699,"-4"5"274,-28 39 0,42-54-880,1 1 1,0 0-1,0 0 1,0 0 0,1 1-1,0-1 1,1 1 0,0 0-1,-1 14 1,2-21-85,1 0 0,0 0 0,0 0 0,0 0 0,0 1 0,0-1 0,0 0 0,1 0 0,-1 0 0,1 0 0,0 0 0,-1 0 0,1 0 0,0 0 0,0 0 0,0 0 0,1 0 0,-1 0 0,0-1 0,1 1 0,-1-1 0,1 1 0,-1-1 0,1 1 0,0-1 0,-1 0 0,1 0 0,0 1 1,0-2-1,0 1 0,0 0 0,0 0 0,0-1 0,0 1 0,0-1 0,1 1 0,-1-1 0,0 0 0,0 0 0,3 0 0,3 0-5,1-1 0,-1 1 0,1-2 1,-1 1-1,0-1 0,0 0 0,0-1 0,0 0 1,9-5-1,-8 3 10,0 0 1,-1-1-1,0-1 1,0 1-1,0-1 1,-1 0-1,0-1 0,0 0 1,-1 0-1,8-13 1,-12 17 0,0 1 1,0-1-1,0 1 0,-1-1 1,1 1-1,-1-1 0,0 0 1,0 0-1,-1 0 1,1 0-1,-1 0 0,1 0 1,-1 1-1,0-1 0,-1 0 1,1 0-1,-1 0 1,0 0-1,0 0 0,0 0 1,0 1-1,0-1 0,-1 0 1,0 1-1,0-1 1,0 1-1,0 0 0,0 0 1,-6-5-1,5 5-14,0 0-1,-1 1 1,0 0-1,1-1 1,-1 1-1,0 1 1,0-1-1,0 1 1,-1-1 0,1 1-1,0 0 1,0 1-1,-1-1 1,1 1-1,0 0 1,-1 0-1,1 0 1,-7 1-1,9 0-12,-1-1-1,1 0 0,0 1 0,-1-1 1,1 1-1,0 0 0,-1 0 0,1 0 1,0 0-1,0 0 0,0 1 0,0-1 1,0 0-1,0 1 0,1 0 0,-1-1 1,0 1-1,1 0 0,-1 0 0,1 0 1,0 0-1,0 0 0,-1 0 0,1 0 1,0 0-1,1 1 0,-1-1 0,0 0 1,1 1-1,-1-1 0,1 0 0,0 1 0,0-1 1,0 4-1,0-3 10,1-1 0,-1 0 0,1 0 0,-1 0 0,1 0 0,0 0 0,0 1-1,0-1 1,0-1 0,0 1 0,0 0 0,1 0 0,-1 0 0,0-1 0,1 1 0,0 0 0,-1-1 0,1 0 0,3 3 0,29 7-144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 14571,'-15'11'370,"1"2"1,1-1-1,0 2 0,1 0 0,0 0 1,1 1-1,-9 16 0,13-19-244,1-1 1,1 0-1,0 1 0,0 0 1,1 1-1,1-1 0,0 0 1,1 1-1,0 0 0,0 23 1,2-34-116,0 0 0,0 0 1,0 0-1,0 0 1,0 0-1,0 0 0,1-1 1,-1 1-1,1 0 0,-1 0 1,1 0-1,0 0 0,0 0 1,0-1-1,0 1 1,0 0-1,0-1 0,0 1 1,0-1-1,1 1 0,-1-1 1,1 0-1,-1 0 0,1 1 1,-1-1-1,1 0 1,0 0-1,0 0 0,-1-1 1,1 1-1,0 0 0,0-1 1,0 1-1,0-1 0,0 0 1,0 1-1,0-1 1,0 0-1,0 0 0,0 0 1,-1-1-1,1 1 0,2-1 1,9-1 5,-1-2 1,0 1-1,0-2 0,0 1 1,0-2-1,-1 1 1,0-2-1,0 0 1,12-9-1,-6 2 24,0-1-1,-1 0 1,-1-1 0,21-28-1,-27 32 10,0-1 0,-1-1 0,-1 1 0,7-20 0,-12 28-28,0 0 1,0 0-1,-1 0 0,0 0 1,0 0-1,0-1 0,0 1 1,-1 0-1,0 0 0,0-1 1,-1 1-1,0 0 0,1 0 1,-2 0-1,1 0 0,-3-7 1,3 10-11,0 0 0,0 0-1,0 0 1,-1 0 0,1 0 0,-1 1 0,1-1 0,-1 0 0,1 1 0,-1-1 0,0 1 0,0 0 0,0 0 0,0-1 0,0 1 0,0 1 0,0-1 0,0 0-1,0 0 1,-3 0 0,1 1-26,0-1-1,-1 1 1,1 0-1,0 1 1,-1-1-1,1 1 1,0-1-1,0 1 1,0 1-1,-5 1 1,1 0-71,1 0 0,-1 1 0,1 0 1,0 0-1,0 1 0,1 0 0,-1 0 1,1 1-1,0-1 0,-9 13 0,4 0-130,9-11-74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16988,'7'-4'840,"34"-10"-752,3 4-16,7-2-24,35-10-8,-12 4 16,-11 8-56,-5-7-248,-8 10-128,-20 4-264,-10 3 520,-17 3-72,-5 7-129,-19 5-31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2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13243,'4'2'1232,"23"-4"-704,9-2-184,20-7 560,10 0-263,11-7-193,2-2-208,1-3-32,-4 5-32,-9 1-160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72 10114,'1'-2'259,"0"-1"0,0 0-1,0 0 1,-1 0 0,1-1 0,-1 1-1,0 0 1,0 0 0,0 0 0,0 0 0,0 0-1,-1 0 1,1-1 0,-1 1 0,-1-3-1,1 4-152,1 1-1,-1 0 1,1 0-1,-1 0 1,0 0-1,0 1 1,1-1-1,-1 0 1,0 0-1,0 0 1,0 1-1,0-1 1,0 0-1,0 1 1,0-1-1,0 1 1,-2-1-1,1 0-26,0 1-1,0 0 0,-1-1 1,1 1-1,0 0 0,0 0 1,-1 1-1,1-1 0,0 0 1,0 1-1,0-1 0,-3 2 1,-1 0-16,0 1 0,1 0-1,-1 1 1,1 0 0,0-1 0,0 1 0,0 1 0,0-1 0,1 1 0,-1 0 0,1 0 0,-3 6 0,-4 6 5,0 0-1,-12 30 1,21-42-55,-26 66 120,25-64-104,1 1-1,0 0 1,1-1-1,0 1 1,0 0 0,1 0-1,0 11 1,0-18-15,0 0 0,1 1 0,-1-1 0,0 0 0,0 0-1,1 1 1,-1-1 0,0 0 0,1 0 0,-1 0 0,1 0 0,-1 1 0,1-1 0,0 0 0,0 0 0,-1 0 0,1 0-1,0 0 1,0-1 0,0 1 0,0 0 0,0 0 0,0-1 0,2 2 0,-1-1 8,0-1 1,0 0-1,0 0 1,0 0-1,0 0 0,0 0 1,0 0-1,0 0 1,0-1-1,0 1 0,0-1 1,0 1-1,0-1 1,1-1-1,7-3 85,-1 0 1,1 0 0,-1-2-1,11-9 1,-6 4 33,-2-1 0,1 0 0,-2-1 0,0 0 0,12-20 0,-18 25-75,0 0 0,0 0 0,-1 0 0,0-1 0,-1 0 0,0 0 0,0 0 0,-1 0 0,-1 0 0,1-17 0,-2 25-68,0-1-1,0 1 1,0 0-1,0 0 1,0-1 0,-1 1-1,1 0 1,-1 0 0,0 0-1,1 0 1,-1-1-1,0 1 1,0 0 0,0 1-1,-1-1 1,1 0 0,0 0-1,-1 0 1,1 1-1,-1-1 1,0 1 0,0-1-1,1 1 1,-1 0 0,0-1-1,0 1 1,0 0-1,0 0 1,0 1 0,0-1-1,-1 0 1,1 1 0,0-1-1,0 1 1,-1 0-1,1-1 1,0 1 0,0 0-1,-1 1 1,1-1 0,0 0-1,0 1 1,0-1-1,-1 1 1,1-1 0,0 1-1,0 0 1,0 0 0,-2 2-1,-3 0-219,-1 1 0,1 1 0,1-1 1,-1 1-1,1 0 0,0 1 0,0 0 0,0 0 0,-5 7 0,9-8-286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13843,'9'10'1280,"-1"4"-760,-7-1-152,4 3 713,-1 5-313,-1 1-232,1 5-56,-2 1-128,-2-1-72,0-2-208,0-2-104,-3-7-248,0-2-136,0-7 248,1-11 16,1-7-56,2-14 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56 137 13603,'-28'42'3591,"25"-38"-3474,1 0 0,0 0 0,0 0-1,1 0 1,-1 0 0,1 1 0,0-1 0,0 0-1,0 7 1,1-10-99,0 0 0,0 0 0,0 0 0,0 0-1,0 0 1,1 0 0,-1-1 0,0 1 0,1 0 0,-1 0 0,1 0-1,-1 0 1,1 0 0,-1 0 0,1-1 0,0 1 0,-1 0-1,2 0 1,0 0-9,0 0-1,-1 0 1,1 0-1,0 0 1,0 0-1,0 0 1,0-1-1,0 1 1,0-1-1,0 0 1,0 0 0,2 1-1,64-4 36,-55 2-57,0 0 1,0 0 0,-1 1 0,1 1 0,0 0 0,-1 0 0,1 2 0,17 4 0,-27-6 6,-1 0 1,0 0 0,0 1 0,0-1 0,0 0-1,0 1 1,0-1 0,0 1 0,0 0-1,-1 0 1,1-1 0,0 1 0,-1 0-1,0 0 1,1 1 0,-1-1 0,0 0 0,1 3-1,-1-1 10,-1 0 0,1 0 0,-1 0 0,1 0-1,-1 0 1,0 0 0,-1 0 0,1 0 0,-1 0-1,-1 5 1,-2 6 53,-2 0 0,0-1 0,0 0 0,-14 21-1,8-15 108,-1-1 0,-25 28-1,29-37-72,0-1-1,-1 0 0,0-1 0,0 0 1,-1 0-1,-13 6 0,22-13-100,0 1 0,0-1 1,0 0-1,0-1 0,0 1 0,0 0 0,0-1 0,0 1 0,0-1 0,0 1 0,-1-1 0,1 0 1,0 0-1,0 0 0,0 0 0,0 0 0,-1-1 0,1 1 0,0-1 0,0 1 0,0-1 0,0 0 0,0 0 1,0 0-1,0 0 0,0 0 0,1 0 0,-1 0 0,0-1 0,0 1 0,1-1 0,-1 1 0,1-1 1,0 0-1,-1 1 0,1-1 0,0 0 0,0 0 0,0 0 0,0 0 0,0-2 0,-3-6-43,1 1 1,1-1-1,-1 0 0,2 0 0,-1 1 0,1-1 0,1-19 0,4-22-192</inkml:trace>
  <inkml:trace contextRef="#ctx0" brushRef="#br0" timeOffset="1">77 94 13131,'0'-5'1456,"4"4"-736,4-1-248,4 0 1089,3-3-681,7-2-216,6-1-88,6-1-272,4-1-208,0-1-584,1 3 1440,-9-1-960,-7-2 8,-12 5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14587,'4'1'94,"-1"0"0,0 0 1,1-1-1,-1 0 0,1 0 0,-1 0 0,1 0 0,-1 0 1,1-1-1,-1 1 0,0-1 0,1 0 0,-1 0 0,0 0 1,1 0-1,-1-1 0,4-2 0,6-2 89,376-138 1732,-253 96-1720,-6 2-1150,241-50 1,-359 93 671,-3 1 54,0 0 1,0 1 0,1 0-1,-1 1 1,13 0 0,-13 3-318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11482,'-1'-3'212,"1"0"0,-1-1-1,1 1 1,0-1-1,0 1 1,0-1-1,1 1 1,-1-1 0,1 1-1,-1 0 1,1-1-1,0 1 1,1 0 0,-1 0-1,0-1 1,1 1-1,0 0 1,0 1-1,0-1 1,0 0 0,0 0-1,0 1 1,5-4-1,-4 3-116,0 1 1,0-1-1,0 1 0,0 0 0,0 0 1,1 0-1,-1 0 0,1 1 0,0-1 1,-1 1-1,1 0 0,0 0 0,0 1 0,-1-1 1,1 1-1,0 0 0,0-1 0,0 2 1,0-1-1,7 2 0,-10-2-85,0 1-1,1-1 1,-1 1-1,0-1 1,0 1 0,0-1-1,0 1 1,0 0-1,0 0 1,0 0-1,0-1 1,0 1 0,0 0-1,0 0 1,0 0-1,-1 0 1,1 1 0,0-1-1,-1 0 1,1 0-1,-1 0 1,1 0 0,-1 1-1,0-1 1,1 0-1,-1 1 1,0-1 0,0 0-1,0 0 1,0 1-1,0-1 1,0 0 0,0 1-1,0-1 1,-1 0-1,1 0 1,-1 2 0,-2 6 5,0-1 0,0 0 0,-1 1 0,-5 8 0,7-14-7,-40 66 31,-10 19 21,46-78-46,1 1 0,1 1 0,0-1 0,0 1 0,2-1 0,-3 16 0,4-25-8,1 1 0,0-1-1,0 0 1,0 1-1,0-1 1,0 1-1,1-1 1,-1 0-1,1 1 1,-1-1-1,1 0 1,0 1-1,0-1 1,0 0-1,0 0 1,2 3 0,-2-4-3,0 1 0,1-1 0,-1 0 0,1 0 0,-1 0 0,1 0 0,-1 0 0,1 0 0,0 0 0,0 0 0,-1-1 0,1 1 0,0-1 0,0 1 0,0-1 0,2 0 0,3 0-51,0 0 0,0-1 0,0 1-1,0-2 1,0 1 0,0-1 0,0 0 0,0-1 0,9-4-1,11-9-757,0-1 0,-1-1 0,40-38 0,-44 38 640,18-16-566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68 13443,'-3'0'105,"1"0"0,0 0 0,0 0 0,0 0 0,0 0 0,-1 0 0,1 1 0,0-1 0,0 1 0,0 0 0,0-1 0,0 1 0,0 0 0,0 0 0,0 0 0,1 1 0,-3 0 0,-29 26 772,29-24-744,0 1-1,0 0 1,0 0 0,1 0-1,-1 0 1,1 0-1,1 1 1,-1 0 0,1-1-1,0 1 1,-2 9-1,3-13-108,1 0-1,0 0 0,0 0 1,0 0-1,0 0 0,0 0 1,0 0-1,0 0 0,1 0 1,-1 0-1,1 0 0,-1 0 0,1 0 1,0 0-1,0 0 0,0 0 1,0 0-1,0 0 0,0-1 1,1 1-1,-1-1 0,1 1 1,-1-1-1,1 1 0,-1-1 1,1 0-1,0 0 0,0 1 0,-1-1 1,1-1-1,0 1 0,0 0 1,0 0-1,0-1 0,0 1 1,2 0-1,11 1 40,-1 0 0,0-1 0,0 0 0,0-1 0,1-1 0,-1 0 0,0-1 0,0 0 1,0-1-1,0-1 0,0 0 0,-1-1 0,0 0 0,0-1 0,0-1 0,-1 0 0,0-1 0,0 0 0,-1-1 0,20-18 0,-29 24-37,0 1-1,1-1 1,-1 1 0,0-1-1,-1 0 1,1 0-1,0 0 1,-1 0 0,0 0-1,0 0 1,0 0-1,0-1 1,0 1 0,0 0-1,-1-1 1,0 1-1,1 0 1,-2-1-1,1 1 1,0 0 0,0-1-1,-1 1 1,0 0-1,0-1 1,0 1 0,0 0-1,-2-4 1,0 3-16,1 0 1,-1 0 0,0 1-1,-1-1 1,1 1-1,-1 0 1,1 0-1,-1 0 1,0 1 0,0-1-1,0 1 1,0 0-1,-1 0 1,1 0-1,-1 1 1,1-1 0,-1 1-1,-7-1 1,0 1-112,-1 0 1,1 0-1,0 1 1,0 1-1,0 0 1,0 1 0,0 0-1,0 1 1,0 0-1,0 1 1,-14 7-1,1 5-203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14691,'2'16'423,"-1"0"0,-1 1-1,-1-1 1,-1 0 0,-6 31-1,-1 16 175,7-42-447,-3 25 259,3 1 1,3 54 0,-1-97-392,0-1 0,1 1 0,0-1 0,-1 1 0,1-1 1,0 0-1,1 1 0,-1-1 0,0 0 0,1 0 0,0 0 0,3 4 1,-3-5-15,-1-1 1,1 1 0,-1-1 0,1 0 0,0 0 0,0 0 0,0 0-1,0 0 1,0 0 0,0-1 0,0 1 0,0 0 0,0-1 0,0 0-1,0 1 1,0-1 0,0 0 0,0 0 0,0 0 0,0-1 0,4 0 0,29-6 30,-24 5-30,-1-1 0,0 1 0,1 1 0,-1 0 1,1 1-1,13 0 0,-21 1-5,0-1 0,-1 1 0,1 0-1,0 0 1,-1 0 0,1 0 0,-1 1 0,0-1 0,1 0-1,-1 1 1,0 0 0,0-1 0,0 1 0,0 0 0,0 0-1,0 0 1,-1 1 0,1-1 0,-1 0 0,1 1 0,-1-1 0,0 1-1,0-1 1,0 1 0,0-1 0,0 1 0,-1 0 0,1-1-1,-1 5 1,1-3 3,0 0-1,-1 0 0,1 0 1,-1 0-1,0 0 0,-1-1 1,1 1-1,0 0 0,-1 0 1,0 0-1,0 0 0,0-1 1,-1 1-1,1 0 0,-1-1 1,0 1-1,0-1 0,-4 6 1,2-5 6,1-1 0,-1 0 0,0 0 0,0 0 0,0-1 1,0 1-1,0-1 0,0 0 0,-1 0 0,1-1 0,-1 1 0,0-1 1,1 0-1,-1 0 0,-5 0 0,-7 1 28,0-1 0,0-1 0,0-1 0,-21-3 1,30 3-101,0-1 1,0 0-1,0 0 1,0-1-1,0 0 1,0 0-1,1-1 1,-1 0-1,1 0 1,-10-8-1,15 10 29,0 1-1,1-1 0,0 1 0,-1-1 0,1 0 0,0 0 0,0 1 0,0-1 0,0 0 1,0 0-1,0 0 0,0 0 0,1 0 0,-1 0 0,1 0 0,-1 0 0,1 0 0,0-1 0,0 1 1,0 0-1,0 0 0,0 0 0,1 0 0,-1 0 0,1 0 0,-1 0 0,1 0 0,0 0 0,1-4 1,14-18-321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12427,'0'0'1307,"10"-9"892,157-79 1091,94-21-3390,-217 93-1573,-41 14 403,-5 1 877,-6 0 63,-9 1-348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12323,'0'0'1480,"8"-4"-936,7-4-112,7 1 1241,11-6-1041,4-1-104,12-1-96,4-3-64,5 2-232,0 1-264,-6-1 1896,-1 2-1640,-8 9 96,-9 2 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13315,'13'-15'359,"0"1"1,0 0-1,1 0 1,1 2 0,30-22-1,-33 27-208,0 0 0,1 1 0,-1 0 0,1 1 0,1 0 0,-1 1-1,0 1 1,26-4 0,-37 7-130,0 0-1,0-1 0,-1 1 1,1 0-1,0 0 0,0 0 1,0 1-1,0-1 0,0 0 1,0 1-1,0-1 1,0 1-1,0-1 0,-1 1 1,1 0-1,0 0 0,1 1 1,-2-1-9,-1 0 0,1 0 0,0-1 1,-1 1-1,1 0 0,-1 0 0,0 0 1,1 0-1,-1 0 0,0 0 0,0 0 1,1 0-1,-1 0 0,0 0 0,0 0 1,0 0-1,0 0 0,0 0 0,-1 0 1,1 0-1,0 0 0,-1 2 0,-2 5 28,0-1-1,-1 1 1,0-1-1,0 0 1,-1 0-1,-5 7 0,-34 39 140,-29 41 66,63-80-200,1 1 1,0 0 0,1 0 0,-10 29 0,17-40-28,0 0 0,0 0 0,0 0 0,0 0 0,1 0 0,-1 1 0,1-1 0,0 0 0,1 0 0,0 7 0,0-10-4,-1 1 1,1 0 0,0 0-1,0 0 1,0 0 0,0-1-1,0 1 1,0 0-1,0-1 1,1 1 0,-1-1-1,0 1 1,1-1 0,-1 0-1,1 0 1,0 0 0,-1 0-1,1 0 1,0 0 0,0 0-1,0 0 1,0-1-1,2 2 1,14 1-63,0 0-1,0-1 1,1-1 0,-1-1-1,0-1 1,1 0 0,-1-1 0,0-1-1,0-1 1,-1 0 0,1-1-1,28-13 1,-39 15-31,-1-1 0,0 0 0,1 0 0,-1 0 0,-1-1 0,10-10-1,6-9-282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13811,'-9'40'1240,"2"-1"-792,2 1-168,-1 0 433,5-1-97,1-9-192,0-5-160,3-7-296,3-6-216,4-12 2088,2-6-1752,4-19 104,4-14 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174 207 14339,'-57'73'2331,"35"-46"-1777,2 0 0,0 1 0,-24 47-1,44-74-527,-11 29 284,11-29-303,0-1 0,0 1 0,0 0 0,0 0 0,0 0 0,0 0 0,0-1 0,0 1 0,0 0 0,1 0 0,-1 0 0,0 0 0,0-1 0,1 1 0,-1 0 0,1 0 0,-1-1 0,0 1 0,1 0 0,-1-1 0,1 1 0,0 0 1,-1-1-1,1 1 0,-1-1 0,1 1 0,0-1 0,0 1 0,-1-1 0,1 1 0,0-1 0,0 0 0,-1 1 0,3-1 0,10 2 7,1 0 1,0-1-1,0-1 1,0 0 0,24-4-1,-9 1-10,-12 2-3,1-1-3,1 1-1,23 2 1,-39-1 2,0 0 0,0 0 0,0 0 0,0 1 0,0 0 0,0-1 0,0 1 0,0 0 0,0 1 0,0-1 0,-1 0 0,1 1 0,0-1 0,-1 1 0,1 0 0,-1 0 0,0 0 0,0 0 0,1 0 0,2 6 0,-4-5 9,0 0 0,0 0 0,0 1 0,-1-1-1,0 1 1,1-1 0,-1 0 0,-1 1 0,1-1 0,0 1 0,-1-1-1,1 0 1,-1 1 0,0-1 0,0 0 0,-1 0 0,1 0 0,-1 0-1,1 0 1,-4 5 0,-5 7 106,-1 0-1,-18 20 1,24-30-70,-5 7 28,-7 7 180,-22 21 0,35-37-223,0 1-1,-1-1 0,1 1 0,0-1 0,-1-1 1,0 1-1,0-1 0,0 0 0,0 0 0,0 0 0,0 0 1,-6 0-1,9-2-59,1 0 0,-1 0 0,0 0 0,1-1 0,-1 1 0,1-1 0,-1 1 0,0-1 0,1 1 0,-1-1 0,1 0 0,-1 0 0,1 0 0,0 0 0,-1 0 0,1 0 0,0 0 1,0 0-1,0 0 0,0-1 0,0 1 0,0 0 0,0-1 0,0 1 0,0-1 0,0 1 0,1-1 0,-1 1 0,0-3 0,-1-4-43,0 0 1,0 0-1,0-1 1,0-13-1,0-18-243</inkml:trace>
  <inkml:trace contextRef="#ctx0" brushRef="#br0" timeOffset="1">153 134 15291,'15'-11'1481,"3"-2"-977,7 0-208,11-1 552,6 2-128,5 1-432,2-1-360,3 1 616,0-1-528,-3-1-40,-4 1-24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13003,'-9'121'3593,"-5"36"-1250,-16-19-1336,23-116-1033,0 0-1,-2-1 1,0 0-1,-15 23 1,22-41-86,1 0 0,-1-1 0,-1 1 0,1 0 0,0-1 0,-6 5 0,8-6 88,-1-1 0,1 0 0,-1 0 0,1 0 0,-1 1 0,1-1 0,0 0 0,-1 0 1,1 0-1,-1 0 0,0 0 0,1 0 0,-1 0 0,1 0 0,-1 0 0,1 0 0,-1 0 0,1 0 0,-1 0 1,1 0-1,-1 0 0,1-1 0,0 1 0,-1 0 0,1 0 0,-1-1 0,1 1 0,-1 0 0,1 0 1,0-1-1,-1 1 0,1-1 0,-1 1 0,1 0 0,0-1 0,0 1 0,-1-1 0,1 1 0,0-1 0,0 1 1,-1 0-1,1-1 0,0 1 0,0-1 0,0 1 0,0-1 0,0 1 0,0-1 0,0 1 0,0-2 0,-5-18-372,-1-7-78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 13675,'-5'-1'111,"1"0"0,0 0 0,0 1 0,0-1 0,-1 1 0,1 0 1,0 0-1,0 0 0,0 1 0,-1-1 0,1 1 0,0 0 0,0 1 0,0-1 0,0 1 0,0-1 0,0 1 1,1 0-1,-1 1 0,1-1 0,-1 1 0,1-1 0,0 1 0,0 0 0,0 0 0,-4 5 0,-1 2 56,1 1-1,0 0 1,0 0-1,1 0 1,0 1-1,1-1 1,-5 21 0,7-22-100,1-1 0,0 1 1,0 0-1,1 0 0,1 1 1,-1-1-1,2 0 0,-1 0 1,2 0-1,-1 0 0,6 18 1,-5-23-49,-1-1 1,1 0 0,0 0-1,1 0 1,-1 0-1,1 0 1,-1-1 0,1 1-1,0-1 1,0 0-1,1 1 1,-1-2-1,1 1 1,-1 0 0,1-1-1,0 1 1,0-1-1,0 0 1,1 0 0,-1-1-1,0 1 1,0-1-1,1 0 1,-1 0-1,1-1 1,-1 1 0,1-1-1,7 0 1,-3-1 4,1-1 0,0 1 0,-1-2-1,1 1 1,-1-1 0,0-1 0,0 0 0,0 0 0,0-1 0,-1 0 0,0 0 0,0-1 0,0 0 0,-1 0 0,1-1-1,-2 0 1,1 0 0,10-15 0,-13 15-12,0 0-1,0 1 1,0-1 0,-1-1-1,0 1 1,-1 0 0,1-1-1,-1 1 1,-1-1 0,2-13-1,-3 15-15,0 0 0,-1 0 0,1 0 0,-1 1 0,0-1 0,-1 0 0,1 0 0,-1 1 0,0-1 0,-1 1 0,1 0 1,-1-1-1,0 1 0,0 0 0,-6-5 0,5 5-37,0 0 0,-1 1 0,1 0 0,-1 0 1,0 0-1,-1 0 0,1 1 0,-1 0 0,1 0 1,-1 0-1,0 1 0,0 0 0,0 0 0,0 1 1,0-1-1,-1 1 0,1 1 0,0-1 0,-1 1 1,1 0-1,0 0 0,-1 1 0,-6 1 0,5 0-44,0 0-1,-1 1 0,1 0 1,0 0-1,1 1 0,-1 0 0,1 0 1,-1 0-1,1 1 0,1 0 0,-1 1 1,1 0-1,0 0 0,0 0 1,0 0-1,-7 13 0,-7 19-279</inkml:trace>
  <inkml:trace contextRef="#ctx0" brushRef="#br0" timeOffset="1">537 581 13763,'5'8'469,"-2"1"-1,1 0 1,-1 0 0,0 0 0,-1 0 0,0 1-1,-1-1 1,1 16 0,-1-13-189,0 0 0,1 1 0,0-1 1,5 14-1,-7-26-265,0 1 1,1-1-1,-1 1 1,0-1-1,0 1 0,0-1 1,1 1-1,-1-1 1,0 1-1,1-1 1,-1 1-1,0-1 0,1 0 1,-1 1-1,1-1 1,-1 1-1,1-1 1,-1 0-1,1 0 1,-1 1-1,1-1 0,-1 0 1,1 0-1,-1 1 1,1-1-1,-1 0 1,1 0-1,-1 0 0,2 0 1,-1 0 8,1-1 0,-1 1-1,1 0 1,-1-1 0,0 0 0,1 1-1,-1-1 1,0 0 0,1 0 0,-1 1 0,1-3-1,27-29 310,-22 23-268,-1 0-1,-1-1 0,1 0 0,-2 0 1,1 0-1,3-14 0,-7 21-58,-1 0 0,1 1 0,-1-1-1,1 0 1,-1 0 0,0 0 0,0 0 0,-1 1-1,1-1 1,0 0 0,-1 0 0,-1-5-1,1 7-12,0-1-1,0 0 1,0 1 0,-1-1-1,1 1 1,0-1-1,-1 1 1,1 0-1,-1-1 1,1 1 0,-1 0-1,1 0 1,-1 0-1,0 0 1,0 0-1,1 1 1,-1-1 0,0 1-1,0-1 1,0 1-1,-2-1 1,-2 0-124,0 1 1,0-1-1,1 1 1,-1 0 0,0 1-1,0 0 1,0 0-1,0 0 1,1 0 0,-1 1-1,0 0 1,1 0-1,-1 0 1,1 1-1,0 0 1,0 0 0,0 0-1,0 1 1,-4 4-1,0 5-370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4 246 13435,'-4'16'846,"4"-16"-828,0 0 0,0 1 0,0-1-1,1 0 1,-1 0 0,0 0 0,0 1 0,0-1 0,0 0-1,0 0 1,0 0 0,0 1 0,1-1 0,-1 0 0,0 0 0,0 0-1,0 0 1,0 1 0,1-1 0,-1 0 0,0 0 0,0 0 0,0 0-1,1 0 1,-1 0 0,0 0 0,0 0 0,1 1 0,-1-1-1,0 0 1,0 0 0,0 0 0,1 0 0,27-10 622,-25 9-617,211-115 1465,9-4-1171,-217 116-399,0 2 0,0-1 1,0 1-1,0 0 0,1 0 1,-1 0-1,0 1 0,1 0 1,-1 0-1,1 1 0,11 0 1,-17 1 51,-1-1 0,1 0 0,0 0 0,-1 0 1,1 1-1,0-1 0,-1 0 0,1 0 0,-1 1 1,1-1-1,0 1 0,-1-1 0,1 0 1,-1 1-1,1-1 0,-1 1 0,0 0 0,1-1 1,-1 1-1,1-1 0,-1 1 0,0-1 0,0 1 1,1 0-1,-1-1 0,0 1 0,0 0 1,0-1-1,1 1 0,-1 0 0,0-1 0,0 1 1,0 0-1,-1 1 0,-6 20-333,-4 2-108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14 191 12571,'-14'15'1112,"17"-5"-696,5-2-96,22-8 504,8-6-24,14-12-159,3-3-41,6-7-152,0-5-48,-1 2-320,-2 1-288,-14 6 232,-6 5-64,-15 6-104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13747,'-1'-1'56,"1"0"1,0 0 0,0-1-1,-1 1 1,1 0-1,-1 0 1,1 0-1,-1 0 1,1 0-1,-1 0 1,0 0-1,1 0 1,-1 0-1,0 0 1,0 0-1,0 0 1,0 0-1,0 0 1,0 1 0,-2-2-1,2 2-34,-1 0 1,1 0-1,-1 0 0,1 0 1,-1 0-1,1 0 0,-1 0 1,1 0-1,-1 1 0,1-1 1,-1 1-1,1-1 0,-1 1 1,1-1-1,0 1 0,-1 0 1,1 0-1,0 0 0,-2 1 1,-6 6 97,0 0 0,0 0 0,1 1 0,0 0 0,0 0 0,1 1 0,0 0 0,1 0 0,0 1 0,-6 15 1,4-8-56,2 1 0,0 0 0,1 0 1,1 0-1,-3 32 0,6-43-39,1 0-1,0 1 1,0-1-1,1 0 1,0 0-1,1 0 1,4 14-1,-5-20-7,0 1-1,0-1 1,0 1-1,1-1 1,-1 1-1,1-1 1,-1 0-1,1 1 1,0-1 0,0 0-1,0 0 1,0 0-1,1-1 1,-1 1-1,0-1 1,1 1-1,-1-1 1,1 0-1,-1 1 1,1-2-1,0 1 1,-1 0-1,1 0 1,0-1 0,4 1-1,1-1 36,0 0 0,0-1 0,0 0 0,0-1 0,0 1-1,0-1 1,0-1 0,-1 0 0,1 0 0,-1 0 0,0-1 0,8-5 0,0-1 58,0-1 1,-1 0-1,-1-1 1,19-20 0,-21 19-14,-1 0 1,-1 0-1,0-1 1,-1 0-1,0-1 1,9-24-1,-15 33-75,0 1 0,0-1 0,0 0 0,-1 0 0,0 0-1,0 0 1,0-1 0,-1 1 0,0 0 0,0 0 0,-1 0 0,0 0-1,0 0 1,0 0 0,-1 0 0,0 0 0,0 0 0,0 1 0,-1-1-1,-5-8 1,6 10-36,-1 1-1,0 0 0,0 0 0,0 1 0,0-1 1,-1 1-1,1-1 0,-1 1 0,1 0 0,-1 0 1,0 1-1,1-1 0,-1 1 0,0-1 0,0 1 1,0 1-1,0-1 0,0 0 0,-1 1 0,1 0 1,0 0-1,0 0 0,0 1 0,0-1 0,0 1 1,0 0-1,-8 3 0,9-3-49,0 1-1,0-1 1,0 1-1,0 0 1,0 0-1,0 0 0,0 0 1,0 0-1,1 1 1,-1-1-1,1 1 1,0 0-1,0-1 1,0 1-1,0 0 1,0 0-1,1 1 1,-1-1-1,1 0 1,0 1-1,0-1 1,0 0-1,0 1 1,1-1-1,-1 1 1,1-1-1,0 1 1,0-1-1,0 1 1,1 0-1,-1-1 0,1 0 1,1 5-1,-1-3-1,1 0-1,0 0 0,1 0 0,-1-1 0,1 1 0,0 0 0,0-1 1,0 0-1,1 0 0,-1 0 0,1 0 0,8 6 0,26 15-409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3:4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10834,'0'0'598,"-1"-4"-92,0 17-67,0 48 551,8-111-570,-7 50-416,0 0-1,0 0 1,1-1-1,-1 1 1,0 0 0,0 0-1,0 0 1,1-1-1,-1 1 1,0 0 0,1 0-1,-1 0 1,0 0 0,0 0-1,1 0 1,-1 0-1,0 0 1,1 0 0,-1 0-1,0 0 1,1 0-1,-1 0 1,0 0 0,0 0-1,1 0 1,-1 0-1,0 0 1,1 0 0,-1 0-1,0 0 1,0 0 0,1 1-1,-1-1 1,0 0-1,0 0 1,1 0 0,-1 1-1,20 8 54,-7-2-40,12-2 18,1-1 1,0 0 0,0-2-1,50-3 1,26 3 78,-54 4-44,50 13 1,-61-10-5,1-2 0,76 4-1,92-21 43,-120 3-110,99 5 0,-96 8-2,83 3 16,55-18-16,-119 2-3,143 10 1,63 7 12,-168-9-4,59 13-10,8 1 0,312-47 55,-352 16-38,16-5 22,-186 21 40,-1-1 1,0 1-1,0-1 1,1 0-1,-1 0 1,0 0-1,0 0 1,0 0-1,3-2 1,-1 0-178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14595,'2'-6'238,"1"0"0,1 1 0,-1-1 0,1 1 0,0 0 0,0 0 0,1 1 0,0-1 0,-1 1 0,1 0 1,1 0-1,-1 0 0,1 1 0,-1 0 0,1 0 0,12-4 0,-5 2 11,-1 2-1,1-1 1,0 2 0,0 0 0,0 0 0,1 1 0,18 1-1,-30 0-229,1 0-1,-1 1 0,1-1 0,-1 1 0,1-1 0,-1 1 0,0 0 1,1-1-1,-1 1 0,0 1 0,0-1 0,0 0 0,3 3 1,-4-3-14,0 0 1,0 0 0,0 0 0,0 0-1,0 0 1,-1 1 0,1-1 0,-1 0 0,1 1-1,-1-1 1,1 1 0,-1-1 0,0 0 0,0 1-1,1-1 1,-1 1 0,0-1 0,0 1-1,-1-1 1,1 0 0,0 1 0,0-1 0,-1 1-1,0 1 1,-5 14 69,-1 1-1,-1-2 1,-18 29-1,-2 5 76,25-43-126,-34 75 225,34-73-223,0-1 0,1 0 1,0 1-1,1 0 0,-1-1 1,2 1-1,-1 0 0,2 10 1,-1-17-45,0 0 1,0 0-1,1 0 1,-1 0-1,1 0 1,-1 0-1,1 0 1,0 0-1,-1-1 1,1 1-1,0 0 1,0 0-1,1-1 1,-1 1-1,0-1 1,1 1-1,-1-1 1,0 1-1,1-1 1,0 0-1,-1 0 1,1 0-1,0 0 1,-1 0-1,1 0 1,0 0-1,0 0 1,0-1-1,0 1 1,0-1-1,0 1 1,0-1-1,0 0 1,0 0-1,0 0 1,0 0-1,3-1 1,1 1-35,0-1 1,0-1 0,0 1 0,0-1-1,0 0 1,0 0 0,-1-1-1,1 0 1,-1 0 0,0 0 0,9-8-1,11-16-236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12595,'-8'30'1168,"1"10"-712,1 6-152,4 6 488,2 1-128,6-1-159,2-2-121,1-13-360,4-9-160,0-24-777,1-13 817,-1-26-176,1-7-80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11931,'1'-9'558,"-1"1"1,0-1-1,-1-10 1,1 18-514,0 0 0,0 1 0,0-1 0,0 1 0,0-1 0,0 1 0,0-1 0,-1 1 0,1-1 0,0 1 0,0-1 0,-1 1 0,1-1 0,0 1 0,0-1 0,-1 1 0,1-1 0,0 1 0,-1-1 0,1 1 0,-1 0 0,1-1 0,-1 1 0,1 0 0,0-1 0,-1 1 0,-1 0 24,1 1-1,0-1 1,0 1 0,0-1 0,0 1 0,0 0 0,0 0-1,0-1 1,0 1 0,0 0 0,0 0 0,1 0 0,-1 0-1,0 0 1,0 0 0,1 0 0,-1 0 0,0 2 0,-10 15 239,1 2 1,1-1 0,1 2-1,-9 32 1,6-9-117,-6 55 1,10-8-18,7-80-145,0 1 1,1-1-1,1 0 1,0 0-1,5 19 0,-6-27-21,0-1-1,-1 0 1,1 1-1,0-1 1,0 0-1,0 0 0,1 0 1,-1 0-1,0 0 1,1 0-1,0 0 0,-1 0 1,1 0-1,0-1 1,0 1-1,0-1 1,0 1-1,0-1 0,0 0 1,0 0-1,0 0 1,1 0-1,-1 0 1,0 0-1,1-1 0,-1 1 1,1-1-1,-1 1 1,0-1-1,1 0 0,-1 0 1,1 0-1,-1-1 1,1 1-1,-1 0 1,1-1-1,2-1 0,3 0 18,-1-2 0,1 1-1,-1-1 1,0 0-1,0 0 1,0-1 0,0 0-1,-1-1 1,9-9 0,-3 2 6,-1-1 1,-1 0-1,0-1 1,-1 0 0,-1-1-1,-1 0 1,0 0-1,-1-1 1,0 0 0,-1 0-1,-1 0 1,-1 0-1,-1-1 1,0 1 0,-1-1-1,-1 0 1,-1 1-1,0-1 1,-5-22 0,4 35-28,1-1-1,-1 1 1,0 0 0,0 0 0,-1 0 0,1 1 0,-1-1 0,0 0 0,0 1 0,-1 0 0,-4-5 0,7 8-7,-1-1 1,0 1 0,0 0 0,1 0 0,-1 0 0,0 0 0,0 0-1,0 0 1,0 0 0,0 1 0,0-1 0,0 1 0,0 0 0,0-1 0,0 1-1,0 0 1,0 0 0,0 0 0,0 0 0,0 1 0,-1-1 0,1 1 0,0-1-1,0 1 1,1 0 0,-1-1 0,0 1 0,0 0 0,0 0 0,0 0-1,-1 2 1,-3 2-66,1 0 0,0 0-1,0 0 1,0 1 0,1-1 0,0 1-1,0 0 1,0 0 0,1 1 0,0-1-1,0 1 1,-3 12 0,2-6-146,1 0 0,0 0 1,1 0-1,1 0 0,0 0 1,1 14-1,6-1-179,5-13-121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68 13147,'-2'-1'170,"-40"-13"1197,41 14-1325,0-1 0,0 1 1,0-1-1,0 1 0,1-1 1,-1 0-1,0 1 0,0-1 1,1 0-1,-1 1 0,0-1 1,1 0-1,-1 0 0,0 0 1,1 0-1,-1 0 0,1 0 5,0 0 0,0 0-1,0 1 1,0-1-1,0 0 1,1 1 0,-1-1-1,0 0 1,0 1 0,1-1-1,-1 0 1,0 1-1,1-1 1,-1 1 0,0-1-1,1 1 1,-1-1 0,1 0-1,-1 1 1,1 0-1,-1-1 1,1 1 0,0-1-1,-1 1 1,1 0 0,-1-1-1,2 1 1,6-4 67,1 0 1,0 0-1,0 1 0,0 1 1,0-1-1,1 2 0,-1-1 1,0 1-1,1 0 0,-1 1 1,1 0-1,-1 1 0,1 0 1,13 3-1,-21-3-106,0 0-1,0 0 1,0 0-1,0 0 1,0 1 0,0-1-1,0 0 1,0 1 0,0 0-1,-1-1 1,1 1-1,-1 0 1,1 0 0,-1-1-1,0 1 1,0 1 0,1-1-1,-1 0 1,-1 0-1,1 0 1,0 0 0,0 1-1,-1-1 1,1 0 0,-1 1-1,0-1 1,0 0-1,0 1 1,0-1 0,-1 5-1,0 5 9,-1 0 0,-1 1-1,0-1 1,-6 15 0,-46 99 41,8-19-13,45-103-42,1-1 1,0 1-1,0 0 0,0 0 0,0 0 1,1 0-1,-1 0 0,1 0 0,1 6 1,-1-9-2,0 0 0,0-1 0,0 1 0,1 0 0,-1 0 0,0-1 0,1 1 0,-1 0 0,0 0 0,1-1 0,-1 1 0,1-1 1,-1 1-1,1 0 0,-1-1 0,1 1 0,0-1 0,-1 1 0,2 0 0,0-1 1,-1 1-1,1-1 1,-1 1-1,1-1 1,-1 0 0,1 0-1,-1 0 1,1 0-1,-1 0 1,1 0 0,-1 0-1,0-1 1,1 1-1,2-1 1,6-3-62,1 0-1,0-1 1,-1-1-1,0 1 1,0-1 0,-1-1-1,0 0 1,13-12 0,-3 0-199,0-1 1,23-33-1,-8 2 43,-5 0-105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116 244 14611,'-7'12'920,"0"-1"-1,0 1 1,-5 15 0,7-16-831,1 0 1,-1 0 0,2 0 0,0 1-1,-3 22 1,6-32-91,0 0 0,0 0-1,1 0 1,-1 0 0,1 0 0,0-1-1,-1 1 1,1 0 0,0 0 0,0-1 0,0 1-1,0-1 1,1 1 0,-1-1 0,0 1-1,1-1 1,-1 0 0,1 1 0,-1-1-1,1 0 1,-1 0 0,1 0 0,0 0 0,-1-1-1,1 1 1,0 0 0,0-1 0,2 1-1,7 2-12,1 0-1,0-1 0,15 1 0,-17-2 7,23 2-27,31 3 1,-58-5 33,1 1 1,-1-1-1,0 1 0,0 0 1,0 0-1,-1 1 0,9 4 1,-13-6-1,1 0 1,-1 1 0,1-1 0,-1 0-1,0 0 1,0 1 0,1-1-1,-1 1 1,0-1 0,0 1 0,-1 0-1,1-1 1,0 1 0,0 0 0,-1-1-1,1 1 1,-1 0 0,1 3-1,-1-1 4,0 0 0,0 0-1,-1 0 1,1 0-1,-1 0 1,0 0-1,0 0 1,-2 4 0,-2 5 14,-1-1 1,-1 0 0,-15 22 0,3-8 41,-39 40 1,47-55-67,-1-1 1,0 0-1,0 0 1,-1-1-1,-24 12 1,35-20-27,-1 1 1,0-1-1,0 0 1,0 0-1,0 0 1,0 0-1,0-1 0,-1 1 1,1-1-1,0 0 1,0 0-1,0 0 1,0 0-1,-1-1 0,1 1 1,0-1-1,0 0 1,0 0-1,-4-2 1,4 1 10,0 0 1,0 0-1,0 0 1,0-1-1,0 1 1,1-1-1,-1 0 1,1 1-1,0-1 1,0-1 0,0 1-1,0 0 1,1 0-1,-1-1 1,1 1-1,-2-5 1,-8-34-187</inkml:trace>
  <inkml:trace contextRef="#ctx0" brushRef="#br0" timeOffset="1">80 222 14499,'29'-15'1696,"5"5"-1079,3-2-233,5-3 712,4-3-376,0 0-200,-1-4-672,-7-5-976,-4-1 1024,-7-2-232,-9 4-184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 12475,'11'-10'1469,"-7"11"-253,-10 18 367,-2 3-1225,-88 342 1835,73-252-2000,-12 146 0,40-361-1975,-5 66 1448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13603,'0'0'167,"-1"1"0,1 0 0,-1-1 0,0 1 0,1 0 0,-1-1 0,1 1 0,0 0 0,-1 0 0,1-1 0,0 1 0,-1 0 0,1 0 0,0 0 0,0-1 0,0 1 0,0 0 0,-1 0 0,1 0 0,0 0 0,1 0 0,-3 32-10,1-20 253,-19 230 1100,-5 100-1513,23-329-347,2-14 345,0 0 0,-1 0-1,1 0 1,0 0-1,0 0 1,0 0 0,0 0-1,0 0 1,0 0 0,0 0-1,0 0 1,0 0-1,0 1 1,0-1 0,0 0-1,-1 0 1,1 0-1,0 0 1,0 0 0,0 0-1,0 0 1,0 0 0,0 0-1,0 0 1,0 0-1,0 0 1,-1 0 0,1 0-1,0 0 1,0 0-1,0 0 1,0 0 0,0 0-1,0 0 1,0-1 0,0 1-1,0 0 1,0 0-1,-1 0 1,1 0 0,0 0-1,0 0 1,0 0-1,0 0 1,0 0 0,0 0-1,0 0 1,0 0 0,0 0-1,0-1 1,0 1-1,0 0 1,0 0 0,0 0-1,0 0 1,-11-24-431,5 8 295,-9-13-138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5 126 11306,'-1'-1'91,"1"1"-1,0 0 1,-1-1-1,1 1 1,0-1-1,-1 1 1,1-1-1,0 1 1,0 0-1,-1-1 1,1 1 0,0-1-1,0 0 1,0 1-1,0-1 1,0 1-1,0-1 1,0 1-1,0-1 1,0 1-1,0-1 1,0 1-1,0-1 1,0 1-1,0-1 1,0 1-1,0-1 1,1 0-1,0 0 40,0 0 0,0 0 1,-1 0-1,1 0 0,0 1 0,1-1 0,-1 0 1,0 1-1,0-1 0,0 1 0,0-1 0,2 0 1,43-8 1209,-36 8-1294,116-17 827,234-42 29,-297 51 831,-53 6-1455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38 9914,'9'-6'422,"-3"0"-116,1 1 1,0 1-1,0 0 0,0 0 0,10-4 0,-16 8-270,-1 0 0,0-1 0,1 1 1,-1 0-1,0 0 0,1 0 0,-1 0 0,0 0 0,0 0 0,1 0 0,-1 0 0,0 0 0,1 0 0,-1 0 0,0 0 0,1 0 0,-1 0 0,0 1 0,0-1 0,1 0 1,-1 0-1,0 0 0,1 0 0,-1 0 0,0 1 0,0-1 0,1 0 0,-1 0 0,0 0 0,0 1 0,0-1 0,1 0 0,-1 0 0,0 1 0,0-1 0,0 0 0,0 1 1,0-1-1,0 0 0,1 0 0,-1 1 0,0-1 0,0 0 0,0 1 0,0-1 0,0 0 0,0 1 0,0-1 0,0 0 0,0 0 0,0 1 0,-1-1 0,1 0 0,0 1 1,0-1-1,0 0 0,0 0 0,0 1 0,-1-1 0,-6 21 758,7-21-786,-32 63 1522,-73 107-1,104-169-1519,-43 63 337,-3-3-1,-62 64 1,96-113-322,0-1-1,-17 12 1,17-13-30,12-10 3,0 0-1,1 1 0,-1-1 0,0 1 0,1-1 0,-1 1 1,1-1-1,-1 1 0,1-1 0,-1 1 0,1-1 0,-1 1 0,1 0 1,0-1-1,-1 1 0,1 0 0,0 0 0,-1-1 0,1 1 1,0 0-1,0 0 0,0 0 0,0-1-1,0 1 1,1-1 0,-1 1 0,0-1 0,0 0 0,1 1-1,-1-1 1,0 1 0,1-1 0,-1 0 0,1 1-1,-1-1 1,1 0 0,-1 0 0,0 1 0,1-1-1,-1 0 1,1 0 0,-1 0 0,1 1 0,0-1 0,32 4-94,167-12-264,-134 4 453,-8 5-27,-38 2-86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12331,'20'6'1088,"3"-6"-608,4-4-136,9-4 712,4-2-328,5-6-119,2-1-1,4 2-120,-2 2-64,-4 4-144,-2 2-160,-11 7-368,0 1-168,-10 8 152,-6 1 144,-13-4-104,-4-1-64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70 11787,'2'-3'165,"-1"1"1,0-1 0,0 1-1,0-1 1,0 0 0,0 0-1,-1 1 1,1-1 0,-1 0-1,1 0 1,-1 0 0,0 0-1,0 0 1,-1-2 0,0 3-79,1 1 0,-1-1 0,0 1 0,0-1 0,0 1 0,0 0 1,0-1-1,0 1 0,0 0 0,0 0 0,0 0 0,-1 0 0,1 0 1,0 0-1,-1 0 0,1 0 0,-1 0 0,1 1 0,-1-1 0,1 1 1,-1-1-1,1 1 0,-1 0 0,0-1 0,1 1 0,-1 0 0,-1 0 1,-8 0 33,1 0 1,0 1 0,-1 0-1,1 0 1,0 1 0,0 1-1,0-1 1,0 2-1,0-1 1,1 2 0,-1-1-1,1 1 1,0 0 0,1 1-1,-1 0 1,-9 10 0,-1 1-105,1 0 0,1 1 1,0 1-1,1 1 1,-21 36-1,23-32-16,1 0 0,2 1 0,0 0 0,1 1 0,2 0 0,1 1 0,1 0 0,-4 40 0,9-59-1,1 0 0,0 0 0,0 0-1,1 0 1,0 0 0,3 9 0,-3-15 1,0 1 0,0 0 0,0-1 1,0 1-1,0-1 0,1 0 0,-1 1 1,1-1-1,-1 0 0,1 0 0,0 0 0,0 0 1,0 0-1,0 0 0,0-1 0,0 1 1,1-1-1,-1 1 0,1-1 0,-1 0 0,4 1 1,1-1 3,-1 0 0,1 0 0,-1-1 0,0 0 0,1 0 0,-1-1 0,1 1 0,-1-1 0,0-1 0,1 1 0,-1-1 0,0-1 0,0 1 0,0-1 0,-1 0 0,1 0 0,5-4 0,9-6 21,-2-1 0,1-1 0,23-24 0,-22 17 40,0-1 0,-1 0 0,-1-1-1,-1-1 1,17-34 0,-28 48-30,-1-1-1,0 1 1,-1-1 0,0 0 0,-1 0 0,0-1-1,-1 1 1,0-1 0,-1 1 0,0-1-1,-1 1 1,-1-1 0,0 1 0,0-1 0,-5-14-1,6 25-31,0 0-1,-1-1 1,0 1-1,1 0 0,-1 0 1,0 0-1,0 0 1,0 0-1,-1 0 1,1 0-1,0 0 0,-1 0 1,1 0-1,-1 1 1,0-1-1,1 0 1,-1 1-1,0 0 0,0-1 1,0 1-1,0 0 1,0 0-1,0 0 1,-1 0-1,1 1 1,0-1-1,0 0 0,-1 1 1,1 0-1,0-1 1,0 1-1,-1 0 1,-1 1-1,0-1-48,0 1-1,0 1 1,1-1-1,-1 0 1,1 1-1,-1 0 1,1 0-1,0 0 1,0 0 0,0 0-1,0 1 1,0-1-1,0 1 1,1 0-1,-1 0 1,1 0-1,0 0 1,-1 0 0,-1 5-1,0 1-73,1 1 1,-1 0-1,1 0 0,1 0 1,0 0-1,1 1 0,-1-1 1,2 1-1,0-1 0,1 18 1,8 15-333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14795,'-3'-3'1456,"3"2"-911,6-2-153,17-2 640,8-1-72,12-3-208,3 0-176,9-2-240,2-1-240,1-3-528,-3 0-208,-11 4 528,-6 1-184,-15 3-136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13603,'-10'61'1272,"-1"4"-1016,5-4-120,3-3 512,5-6-536,4-6-96,4-19-368,3-9 96,1-22 128,-1-16-64,-2-12-96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77 14051,'0'1'32,"1"-1"0,-1 0 0,0 0-1,1 0 1,-1 0 0,0 0 0,1 0 0,-1 0 0,0 1 0,1-1 0,-1 0-1,0 0 1,0 0 0,1 1 0,-1-1 0,0 0 0,0 0 0,0 1 0,1-1-1,-1 0 1,0 1 0,0-1 0,0 0 0,0 1 0,0-1 0,1 0 0,-1 1-1,0-1 1,0 0 0,0 1 0,0-1 0,0 0 0,0 1 0,0-1 0,0 0-1,0 1 1,0-1 0,-1 1 0,-7 15 130,5-11-49,-6 12 27,-27 45 481,3 2 0,-40 112 0,71-171-618,1 0 0,-1 0 1,1 1-1,0-1 0,1 0 1,-1 6-1,1-10-8,1 0 1,-1 0-1,0 0 1,0 0 0,0 0-1,1 0 1,-1 0-1,0 0 1,1 0-1,-1-1 1,1 1-1,-1 0 1,1 0-1,-1 0 1,1-1-1,0 1 1,-1 0-1,1-1 1,0 1-1,0 0 1,-1-1-1,1 1 1,0-1-1,0 1 1,0-1-1,0 0 1,0 1 0,0-1-1,0 0 1,0 0-1,-1 0 1,1 1-1,0-1 1,0 0-1,0 0 1,0 0-1,0 0 1,0-1-1,0 1 1,0 0-1,0 0 1,2-1-1,18-5-115,-1-1 0,1 0-1,-1-2 1,-1 0 0,32-21 0,-4 4-51,-24 13 94,63-29-201,-78 39 253,0-1-1,1 2 1,-1-1 0,1 2 0,-1-1-1,1 1 1,0 0 0,11 1-1,-18 0 34,0 0-1,-1 0 1,1 1-1,0-1 0,0 0 1,0 1-1,-1 0 0,1-1 1,0 1-1,-1 0 0,1 0 1,-1 0-1,1 0 1,-1 0-1,1 1 0,-1-1 1,0 0-1,3 3 0,-2-1 15,-1 0 0,1 0 0,-1 0 0,1 1-1,-1-1 1,0 0 0,-1 0 0,1 1 0,0 5-1,0 2 79,-1-1-1,-1 1 0,1 0 0,-2 0 1,-3 14-1,1-12 41,0 0-1,-1 0 1,-1 0 0,0-1-1,-1 0 1,0 0 0,-1-1-1,0 0 1,-1 0-1,0-1 1,0 0 0,-1 0-1,-1-1 1,0-1 0,-18 12-1,19-14-143,1-1 0,-1 0 0,0 0 0,0-1 0,-1 0-1,1-1 1,-1 0 0,0-1 0,0 0 0,0-1 0,0 0-1,0-1 1,0 0 0,0-1 0,0 0 0,0 0 0,0-1-1,0-1 1,-18-7 0,-12-10-184</inkml:trace>
  <inkml:trace contextRef="#ctx0" brushRef="#br0" timeOffset="1">249 3 16091,'21'-3'1225,"0"5"-1105,-1 1-72,6 3 448,5-2-600,3 0-200,5-1-1689,-2-1 1777,0-1-208,-4-1-144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60 14979,'39'8'1280,"1"-8"-1063,7-6-105,4-3 536,6-1-696,1 2-168,-6-2 80,-8 1 152,-16 0-120,-5 3-48</inkml:trace>
  <inkml:trace contextRef="#ctx0" brushRef="#br0" timeOffset="1">1 336 13987,'7'10'1112,"19"-6"-656,6-4-120,16-4 417,4-5-145,6 0-104,2-3-24,-5 0-256,-3 0-352,-15 9 192,-6 2-80,-13-2-120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14155,'6'-10'1384,"-3"10"-912,-5 9-152,-4 21 569,0 8-161,-2 20-240,-3 8-104,1 7-168,-1 0-104,5-5-80,3-6-80,3-18-160,5-12-96,7-32 1032,3-18-736,5-31-16,6-9 24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358 219 15435,'-15'44'1153,"-7"17"-825,-2 4-120,6 5 256,0-3-88,9-9-72,2-8-88,7-12-216,1-12-112,4-15-424,1-5-160,-2-11 520,-4-4-128,0-3-105</inkml:trace>
  <inkml:trace contextRef="#ctx0" brushRef="#br0" timeOffset="1">10 83 12171,'-9'-26'1056,"15"16"-744,4 4-144,11 6 768,4 1-440,8-1-296,3 0-48,7-1-32,-2-2 32,0-4-304,-6-2 200,-8-2-48,-8 1-24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25 12395,'-1'-2'120,"0"1"0,0-1 1,0 0-1,0 1 1,-1-1-1,1 1 0,0 0 1,-1-1-1,1 1 1,-1 0-1,1 0 0,-1 0 1,1 0-1,-1 0 1,0 0-1,0 0 0,1 1 1,-1-1-1,0 1 1,0-1-1,0 1 0,0 0 1,0-1-1,1 1 1,-1 0-1,0 0 0,0 0 1,0 1-1,0-1 1,0 0-1,0 1 0,0-1 1,1 1-1,-1 0 1,-2 0-1,-3 3 38,0-1 0,0 1 0,0 0 0,0 0 0,1 1 0,0 0 0,-8 7 0,3 0-126,1 1 0,0 0 0,1 1 0,1 0 0,0 0 0,1 1 0,0 0 0,1 0 0,1 1 0,1-1 0,0 1 0,1 0 0,-3 31 0,6-41-31,0-1 0,0 0-1,0 1 1,1-1 0,-1 0-1,1 0 1,1 0 0,-1 1-1,1-1 1,-1 0 0,2-1-1,3 8 1,-5-10 3,1 0 0,0 1 0,0-1 0,-1 0 0,2-1 0,-1 1 0,0 0-1,0-1 1,0 1 0,1-1 0,-1 1 0,1-1 0,-1 0 0,1 0 0,0 0 0,-1-1 0,1 1 0,0-1 0,0 1-1,-1-1 1,1 0 0,0 0 0,0 0 0,-1 0 0,4-1 0,4-1 25,1-1 0,-1 0 1,0-1-1,0 1 0,-1-2 0,1 0 0,-1 0 0,0 0 1,0-1-1,-1-1 0,1 1 0,-2-1 0,12-13 1,-10 11 14,-1-1 1,0 0 0,-1-1-1,0 0 1,0 0 0,-1 0-1,-1-1 1,0 1 0,-1-2-1,6-23 1,-9 31-56,0-1 1,-1 1-1,0-1 0,0 1 0,0-1 0,0 1 0,-1-1 1,0 1-1,0-1 0,-1 1 0,1-1 0,-1 1 1,0 0-1,-1 0 0,-4-7 0,5 8 14,-1 1 0,0 0 0,0 0 0,0 1-1,0-1 1,0 1 0,0-1 0,-1 1 0,1 0-1,-1 0 1,1 0 0,-1 1 0,0-1 0,0 1 0,0 0-1,0 0 1,0 0 0,0 1 0,0-1 0,0 1-1,0 0 1,-5 1 0,2 0-1,0 0-1,0 0 1,1 1-1,-1 0 1,0 1-1,1-1 1,0 1-1,-12 7 0,-7 11-114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13 142 13619,'-12'-4'1186,"11"-1"211,20-5 105,-19 10-1505,22-9 317,1 2 0,0 0-1,1 2 1,-1 0 0,47-2-1,-39 5-275,0-2 0,56-14 1,-53 6-46,64-30 0,-85 37-16,-15 12 10,-19 14 17,-15 9 54,-1-1-1,-71 40 1,93-61-10,-1 0-1,-1-1 1,1 0 0,-1-1 0,0-1-1,0-1 1,-1-1 0,1 0-1,-1-1 1,-26-1 0,39-2-67,11-2 2,13 0-19,20-1-46,-1-2 0,0-1 0,0-2 1,0-2-1,-2-1 0,59-28 1,-91 38 65,-2 1 8,-1 0 0,1 0 0,0 1 0,-1-1 0,1 0 0,-1-1-1,1 1 1,-1 0 0,1 0 0,-1-1 0,0 1 0,0 0 0,1-1-1,-1 0 1,1-1 0,-2 3 6,0 0 0,0-1 0,0 1 0,0 0 0,0 0 0,0-1 0,0 1 1,-1 0-1,1 0 0,0-1 0,0 1 0,0 0 0,0 0 0,0-1 0,0 1 0,0 0 0,-1 0 0,1 0 0,0-1 0,0 1 0,0 0 0,0 0 0,-1 0 0,1 0 0,0-1 0,0 1 0,0 0 0,-1 0 0,1 0 1,0 0-1,0 0 0,-1 0 0,1 0 0,0 0 0,0 0 0,-1 0 0,1 0 0,0 0 0,-12-2-11,11 2 7,-20 2 29,0 0 0,0 1 0,1 2 0,-1 0 0,-27 11 0,16-6 22,-140 43-329,187-58-1728,2-2 1512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11947,'0'-3'1466,"0"3"-1395,0 0-1,0 0 1,0-1-1,0 1 1,0 0-1,0 0 1,0-1-1,0 1 1,0 0-1,0 0 1,0-1-1,0 1 1,0 0-1,0-1 1,0 1-1,0 0 1,0 0-1,0-1 1,0 1-1,0 0 1,0 0-1,1 0 1,-1-1-1,0 1 1,0 0-1,0 0 1,0 0-1,1-1 1,-1 1-1,0 0 1,0 0-1,0 0 1,1 0-1,-1-1 1,0 1-1,0 0 1,1 0-1,-1 0 1,0 0-1,0 0 1,1 0-1,-1 0 1,0 0-1,0 0 1,1 0-1,-1 0 1,0 0-1,1 0 1,-2 2-49,1 0 0,-1 0 1,0 0-1,0 0 0,0-1 0,0 1 1,0 0-1,0 0 0,-3 2 1,1 1 4,-19 37 84,4-8 2,-22 59 1,29-40 1048,5-19-608,-17 88-2022,-12 177-1,35-329 1045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13835,'-7'13'984,"1"17"-784,-3 8-80,-2 14 432,-2 9-328,1 11-144,-1 4 16,5-8-8,2-3-8,3-9-48,0-7-8,2-15-104,1-7-24,0-26-216,-5-20-168,-2-8 304,-9-12-48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13195,'-2'-13'992,"2"7"-808,2 6-88,6 3 336,7 3-112,8-1-176,6-1-24,10 0-8,3-1-16,7-3 0,0 0 8,1-4 8,1 1 16,-3 1-296,-5 1-120,-5 1 248,-6 0-32,-7-4-40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15435,'13'-3'1377,"4"1"-1025,9-1-80,4-1 544,7-5-456,5 0-72,3 0-288,1-1-192,-6 1-384,-6 1-320,-15 8 640,-5 3-200,-13 8-185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13843,'-2'2'187,"-3"0"216,0 1 1,0 0-1,0 0 1,1 1-1,-5 4 1,8-8-369,1 1 1,-1-1 0,0 1 0,1 0 0,-1-1 0,1 1 0,0 0 0,-1 0-1,1-1 1,0 1 0,-1 0 0,1 0 0,0 0 0,0-1 0,-1 1 0,1 0-1,0 0 1,0 0 0,0 0 0,0-1 0,0 1 0,0 0 0,1 0 0,-1 0-1,0 0 1,0-1 0,1 1 0,-1 0 0,0 0 0,1-1 0,-1 1 0,0 0-1,1 0 1,-1-1 0,1 1 0,0-1 0,-1 1 0,1 0 0,-1-1 0,1 1 0,0-1-1,-1 1 1,2 0 0,3 1-15,-1 1 1,1-1-1,0 1 0,0-2 0,-1 1 0,1 0 1,0-1-1,1 0 0,4 1 0,53 2 22,-51-4-38,111-4 29,6 0-49,-124 4 6,0 1 0,0-1 1,0 1-1,1 0 0,-1 0 0,-1 0 1,1 1-1,0 0 0,0 0 0,6 4 0,-10-5 6,1 0-1,-1 0 1,0 0-1,0 1 1,0-1-1,1 0 1,-1 1-1,-1-1 1,1 1-1,0-1 1,0 1-1,-1-1 1,1 1-1,0 0 1,-1-1-1,0 1 1,1 0-1,-1-1 1,0 1-1,0 0 1,0 0-1,0-1 1,0 1-1,0 0 1,-1-1-1,1 1 1,0 0-1,-1-1 1,0 1-1,1 0 1,-1-1-1,0 1 1,0-1-1,0 1 1,-1 1-1,-10 15 3,-2-1-1,1 0 1,-2-1-1,0-1 0,-35 27 1,18-14 80,-149 136 609,133-116-164,-65 83 1,120-153-946,11-18 361,-2 6-83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295 118 10850,'5'-7'340,"-1"0"0,-1 0 1,1 0-1,-1-1 0,-1 1 0,1-1 0,1-8 0,-4 14-253,0 1-1,1-1 1,-1 0 0,0 1 0,0-1-1,0 0 1,0 1 0,0-1 0,0 0-1,0 1 1,-1-1 0,1 0 0,-1 1-1,1-1 1,-1 1 0,1-1 0,-1 0-1,0 1 1,0 0 0,0-1 0,0 1-1,0-1 1,0 1 0,0 0 0,0 0-1,-1 0 1,1 0 0,0 0 0,-1 0-1,1 0 1,-1 0 0,1 0 0,-1 1 0,1-1-1,-1 1 1,0-1 0,1 1 0,-4-1-1,-1 1 14,0 0 1,0 0-1,0 0 0,0 1 0,1 0 0,-1 1 0,0-1 1,1 1-1,-1 0 0,0 0 0,1 1 0,0-1 1,0 1-1,0 1 0,-6 3 0,-6 6-13,1 1 0,-27 28-1,27-24-83,1 0-1,2 0 1,-19 32-1,26-38-8,0 0-1,0 1 1,1 0-1,0 0 1,2 0 0,-1 1-1,-1 17 1,5-28 2,-1-1 0,1 1 0,0-1 0,0 1 0,0-1 0,0 1 1,1-1-1,-1 0 0,1 1 0,0-1 0,-1 1 0,1-1 0,0 0 0,0 0 0,0 1 0,1-1 0,-1 0 0,0 0 0,3 2 0,-2-3 2,0 0 0,-1 0-1,1 1 1,1-1-1,-1-1 1,0 1-1,0 0 1,0 0 0,0-1-1,1 1 1,-1-1-1,0 0 1,0 0-1,1 0 1,-1 0 0,0 0-1,0 0 1,1 0-1,-1-1 1,0 1-1,3-2 1,7-2-1,1-1 0,-1 0 0,-1-1 0,1 0 0,-1-1 1,0 0-1,0 0 0,19-19 0,-17 13 26,0 0 1,-1-1-1,-1-1 1,0 0-1,16-29 1,-24 38-6,-1 0 0,1 0 1,-2 0-1,1 0 0,-1-1 0,0 1 1,1-9-1,-2 14-15,0 0 0,0 0-1,0 0 1,0 0 0,0 0 0,0 0 0,0 0-1,0 0 1,0 0 0,0 0 0,-1 0 0,1 0-1,0 0 1,-1 0 0,1 0 0,-1 0 0,1 0-1,-1 0 1,1 0 0,-1 0 0,0 1 0,1-1-1,-1 0 1,0 0 0,0 1 0,0-1 0,1 1-1,-1-1 1,0 0 0,0 1 0,0 0 0,0-1-1,0 1 1,0-1 0,0 1 0,0 0 0,0 0-1,0 0 1,0 0 0,0 0 0,0 0 0,0 0-1,0 0 1,0 0 0,-1 0 0,1 0-1,0 1 1,0-1 0,0 0 0,1 1 0,-1-1-1,0 1 1,-1 0 0,-2 1-48,0-1 0,1 1 0,-1 1-1,1-1 1,0 0 0,0 1 0,0 0 0,0-1 0,0 1 0,0 0-1,1 0 1,-1 1 0,-2 5 0,1-3-37,1 0 0,1 0 0,-1 0 0,1 1 0,0-1 0,1 1 0,-2 10 0,2 7-178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10754,'-7'45'1465,"3"12"-865,-5 5-240,1 4 1312,-1-6-1144,2 0-56,2-14-168,2-9-112,5-25-248,2-15-160,7-28-232,-1-11-144,4-19 440,0-6-128,7-5-88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48 13547,'9'-9'747,"-9"9"-737,1 0 1,-1 0-1,0 0 1,0-1-1,0 1 0,0 0 1,0 0-1,0 0 1,0 0-1,0 0 1,0 0-1,0 0 1,1 0-1,-1 0 1,0 0-1,0 1 1,0-1-1,0 0 0,0 0 1,0 0-1,0 0 1,0 0-1,0 0 1,0 0-1,0 0 1,0 0-1,1 0 1,-1 0-1,0 0 1,0 0-1,0 0 0,0 0 1,0 0-1,0 0 1,0 1-1,0-1 1,0 0-1,0 0 1,0 0-1,0 0 1,0 0-1,0 0 1,0 0-1,0 0 0,0 0 1,0 0-1,0 0 1,0 1-1,0-1 1,0 0-1,0 0 1,0 0-1,0 0 1,0 0-1,0 0 1,0 0-1,0 0 0,0 0 1,0 1-1,-7 23 783,4-17-712,-20 57 786,11-33-596,1 1 0,-13 64 1,23-94-265,1 0 0,0 0 1,0 0-1,0 0 0,0 1 1,0-1-1,0 0 1,0 0-1,1 0 0,-1 0 1,1 0-1,-1 0 0,1 0 1,0 0-1,1 3 0,-1-4-6,0 0 0,1 0-1,-1 0 1,0 1-1,1-1 1,-1-1 0,1 1-1,-1 0 1,1 0 0,-1 0-1,1-1 1,0 1-1,-1-1 1,1 1 0,0-1-1,-1 0 1,1 0-1,3 0 1,58-1-5,-42 0-5,0 0 1,38 4-1,-54-2 6,0 0 0,0 0 0,0 0-1,0 1 1,0 0 0,0-1 0,-1 2 0,1-1 0,-1 1-1,1-1 1,-1 1 0,0 0 0,0 1 0,0-1-1,0 1 1,3 5 0,-5-7 1,0 0-1,-1 1 1,1-1 0,-1 1 0,0 0-1,0-1 1,0 1 0,0 0-1,0 0 1,-1 0 0,1 0 0,-1-1-1,0 1 1,0 0 0,0 0-1,0 4 1,-1-2 15,0 0 0,-1 0 0,1-1 0,-1 1 0,0 0 0,0-1 0,-1 1 0,-5 6 0,-1 1 83,-1 0 0,0-1 0,-1-1 1,0 0-1,-19 13 0,19-16 16,0 0 0,0 0 0,-1-1 0,0-1 0,0 0 0,-1 0 0,-21 4 0,30-8-45,-1 0 1,1 0-1,-1-1 0,1 0 1,-1 0-1,1 0 0,-1 0 1,1-1-1,0 1 1,-1-1-1,1 0 0,0-1 1,-1 1-1,1-1 1,0 0-1,0 0 0,0 0 1,0 0-1,1-1 0,-1 0 1,1 1-1,-1-1 1,1-1-1,0 1 0,0 0 1,-2-4-1,-12-23 199</inkml:trace>
  <inkml:trace contextRef="#ctx0" brushRef="#br0" timeOffset="1">81 27 14851,'24'-11'1176,"4"2"-872,8 3-151,2 6 335,6 0-64,0 3-360,1 4-232,1-5 168,-2-1-40,-12-4-96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57 10090,'11'-45'2667,"-8"34"-450,-10 32-969,-91 356-198,39 8-950,41 6-756,20-424-152,1-1 0,2 1 0,1 0 0,11-33 0,7-5 215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11963,'2'-3'231,"6"-10"676,-5 12-458,-3 10-49,-39 418 1041,24-222-1198,11-158-224,-39 344-190,37-371-401,6-20 545,0 0-1,0 0 1,0 0-1,0 0 0,0 0 1,-1 0-1,1 0 1,0 0-1,0 0 1,0 1-1,0-1 0,0 0 1,-1 0-1,1 0 1,0 0-1,0 0 1,0 0-1,0 0 0,-1 0 1,1 0-1,0 0 1,0 0-1,0 0 1,0 0-1,-1 0 0,1 0 1,0-1-1,0 1 1,0 0-1,0 0 1,0 0-1,-1 0 0,1 0 1,0 0-1,0 0 1,0 0-1,0 0 1,0-1-1,0 1 0,0 0 1,-1 0-1,1 0 1,0 0-1,0 0 1,0-1-1,0 1 0,0 0 1,0 0-1,0 0 1,0-1-1,-2-4-181,0 0 0,0 0 0,1-1 0,-1 1 1,0-7-1,-3-28-416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12459,'-9'3'856,"5"3"-736,4 1-40,12 2 232,1-3-16,8 0-136,6-3 8,3-3-8,5-5 16,-2-5-112,0 0-136,-5-2 120,-3 4 0,-7 5-72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12675,'-2'0'170,"-1"1"0,1-1 1,0 1-1,0-1 0,0 1 1,-1 0-1,1 0 0,0 0 1,0 0-1,0 1 0,1-1 1,-1 1-1,0-1 0,-3 4 1,-22 28 338,21-25-301,-15 19 10,1 2-1,-19 35 0,31-48-196,1 0 0,0 0 0,1 1 0,1 0 0,0 0 0,-2 20 0,6-34-17,1-1-1,0 0 0,-1 1 1,1-1-1,0 1 1,0-1-1,1 1 0,-1-1 1,0 1-1,1-1 1,-1 1-1,1-1 0,0 0 1,0 1-1,0-1 1,0 0-1,0 0 0,1 0 1,-1 0-1,1 0 0,-1 0 1,1 0-1,0 0 1,2 2-1,-2-3 10,1 0-1,-1 0 0,1-1 1,-1 1-1,1 0 1,-1-1-1,1 0 1,-1 1-1,1-1 1,-1 0-1,1 0 1,0 0-1,-1-1 1,1 1-1,-1-1 1,1 1-1,-1-1 0,0 0 1,1 0-1,-1 0 1,0 0-1,1 0 1,2-3-1,5-2 71,-1-1 0,0 0 0,0-1 0,-1 0 0,0 0 0,-1-1 0,1 0 0,-2 0 0,1-1 0,-1 1 0,7-19 0,-8 19 6,-2-1-1,1 1 0,-1-1 1,-1 0-1,0 0 0,0 0 1,-1-1-1,0 1 0,-1 0 0,0 0 1,0-1-1,-1 1 0,-3-12 1,3 20-70,1-1 0,-1 0-1,0 1 1,0-1 0,0 1 0,0-1 0,0 1 0,-1 0 0,1 0 0,-1-1-1,0 1 1,1 0 0,-1 0 0,0 0 0,0 1 0,0-1 0,-1 0 0,1 1-1,0 0 1,0-1 0,-1 1 0,1 0 0,-1 0 0,1 0 0,-5-1-1,4 2-72,-1 0 0,1 0 0,0 0 0,0 0-1,0 1 1,-1-1 0,1 1 0,0 0-1,0 0 1,0 0 0,0 0 0,0 0 0,0 1-1,1-1 1,-1 1 0,0 0 0,1 0-1,-1 0 1,1 0 0,-4 4 0,-17 20-1279,23-33 899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14003,'9'-2'1544,"0"1"-928,0 7 1593,-7-3-1625,-2 1-416,1 7-264,1 4 1128,-2 4-968,-5 3 16,-2 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12995,'4'11'1168,"-4"-2"-752,0-5 504,0-3-80,3-2-695,-3-5 47,-1 0-128,-8 0-64,-2 0-56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12987,'7'0'1296,"11"-3"-920,10-6-144,7-2 760,9-3-744,4-1-192,5-3 96,-1 2 9,-2 4-121</inkml:trace>
  <inkml:trace contextRef="#ctx0" brushRef="#br0" timeOffset="1">919 5 13731,'-9'-2'161,"0"1"0,0 0 0,1 1 1,-1 0-1,0 0 0,0 0 0,1 1 0,-1 1 0,0 0 0,1 0 1,-1 0-1,1 1 0,0 0 0,0 1 0,0 0 0,-13 8 1,5-1-45,0 0 0,0 2 0,1-1 0,1 2 0,0 0 0,-17 21 0,27-29-76,0 1-1,-1-1 1,2 1-1,-1-1 1,1 1-1,0 0 1,0 0-1,1 1 1,-2 11-1,3-16-28,1 0-1,0 0 1,0 0-1,0 0 0,0 0 1,0 1-1,1-1 1,0 0-1,-1 0 0,1 0 1,0 0-1,0 0 1,1-1-1,-1 1 0,1 0 1,-1 0-1,1-1 1,0 1-1,0-1 0,0 0 1,0 1-1,0-1 1,1 0-1,-1 0 0,4 2 1,1 0-43,0 0 1,1-1 0,0 0-1,-1 0 1,1 0-1,0-1 1,0 0 0,0-1-1,17 1 1,0-1-153,49-7 0,-36 1 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27 232 4033,'81'-231'11305,"-84"260"-9455,-34 148-1480,-17 209 0,42-204-765,12-182 377,0 0 0,-1 1 0,1-1 0,0 0-1,0 0 1,0 0 0,0 0 0,0 0 0,0 0 0,0 0 0,0 1-1,0-1 1,0 0 0,0 0 0,0 0 0,0 0 0,0 0 0,0 1 0,0-1-1,0 0 1,0 0 0,0 0 0,0 0 0,0 0 0,0 1 0,0-1-1,0 0 1,0 0 0,0 0 0,0 0 0,0 0 0,0 1 0,0-1 0,0 0-1,0 0 1,1 0 0,-1 0 0,0 0 0,0 0 0,0 0 0,0 0-1,0 1 1,0-1 0,0 0 0,1 0 0,-1 0 0,0 0 0,0 0 0,0 0-1,0 0 1,0 0 0,1 0 0,-1 0 0,0 0 0,0 0 0,0 0-1,0 0 1,8-10-546,6-21-466,48-154-2243,-35 105 2453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33 11827,'13'-30'1271,"-10"28"-685,-7 21 53,-30 131 25,-19 208 0,44-111-941,9-220-59,0-27 329,1 0-1,-1 0 1,0 1 0,0-1 0,0 0-1,0 0 1,0 1 0,-1-1 0,1 0-1,0 0 1,0 1 0,0-1 0,0 0-1,0 0 1,0 1 0,0-1-1,0 0 1,0 0 0,-1 0 0,1 1-1,0-1 1,0 0 0,0 0 0,0 0-1,-1 0 1,1 1 0,0-1 0,0 0-1,0 0 1,-1 0 0,1 0 0,0 0-1,-1 0 1,0 1-25,-5-1-172</inkml:trace>
  <inkml:trace contextRef="#ctx0" brushRef="#br0" timeOffset="1">0 558 12195,'0'-12'952,"15"11"-736,0-2-104,7-2 744,4-1-640,6-4-176,2-2-48,5-4 72,0-1-1184,-5-5 1040,-3 0-112,-8 2-72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12043,'-1'2'90,"-1"28"838,2-30-917,0 1 0,0-1 0,0 0 0,0 1 0,0-1 0,0 1 0,0-1 0,0 0-1,1 1 1,-1-1 0,0 0 0,0 1 0,0-1 0,1 0 0,-1 1 0,0-1-1,0 0 1,1 0 0,-1 1 0,0-1 0,1 0 0,-1 0 0,0 0 0,1 1-1,0-1 1,0 0 11,0 0 0,0 0 0,0 0-1,0 0 1,0 0 0,0-1 0,0 1-1,0 0 1,0-1 0,0 1 0,0 0-1,0-1 1,-1 1 0,1-1 0,1 0-1,20-16 144,0-1 0,-2-1 0,0-1 0,25-34 0,-11 15 0,-9 9-53,-14 16-74,1 0-1,20-17 1,-32 31-37,0-1-1,1 1 1,-1 0 0,0-1-1,0 1 1,0 0 0,1 0-1,-1-1 1,0 1 0,0 0-1,1 0 1,-1-1 0,0 1-1,1 0 1,-1 0 0,0 0-1,1 0 1,-1 0 0,0-1-1,1 1 1,-1 0 0,0 0-1,1 0 1,-1 0 0,0 0-1,1 0 1,-1 0 0,0 0-1,1 0 1,-1 0-1,0 0 1,1 0 0,-1 1-1,0-1 1,1 0 0,-1 0-1,0 0 1,1 0 0,-1 1-1,0-1 1,0 0 0,1 0-1,-1 0 1,0 1 0,0-1-1,1 0 1,-1 0 0,0 1-1,0-1 1,0 0 0,1 1-1,-1-1 1,0 0 0,0 1-1,0-1 1,0 0 0,0 1-1,0-1 1,0 0 0,0 1-1,0-1 1,0 0-1,0 1 1,0-1 0,0 0-1,0 1 1,0 0 0,-3 24 33,3-24-33,-17 84 93,5-34 12,3 1 1,-5 92 0,14-140-127,0-1 1,0 0-1,0 0 0,1 0 1,-1 1-1,1-1 1,1 3-1,-2-6 16,0 1 0,0-1 0,1 0 0,-1 0 0,0 1-1,0-1 1,0 0 0,0 0 0,1 0 0,-1 1 0,0-1 0,0 0-1,0 0 1,1 0 0,-1 0 0,0 1 0,0-1 0,1 0 0,-1 0-1,0 0 1,0 0 0,1 0 0,-1 0 0,0 0 0,0 0-1,1 0 1,-1 0 0,1 0 0,10-8-35,7-16-17,5-11-34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4:5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14859,'-1'7'1160,"-5"8"-1040,-2 3-80,1 3 441,2 1-481,2 2-216,3-3 192,0-3-8,3-6-33</inkml:trace>
  <inkml:trace contextRef="#ctx0" brushRef="#br0" timeOffset="1">40 480 13355,'0'10'1176,"0"-8"-752,-1-1-208,1-4 224,1-1-240,-1-10 72,-4 0 0,-1-12-199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73 167 12955,'-4'2'181,"-5"3"291,-1 1 1,-15 13-1,23-17-385,0 0 1,-1 0-1,1 0 0,1 1 0,-1-1 0,0 1 0,0-1 0,1 1 1,0-1-1,-1 1 0,1 0 0,0 0 0,0 0 0,1 0 0,-1 3 0,0-5-72,1-1 0,0 0 0,0 0-1,0 1 1,0-1 0,0 0 0,0 1 0,0-1-1,0 0 1,0 0 0,0 1 0,0-1-1,0 0 1,0 0 0,0 1 0,1-1-1,-1 0 1,0 0 0,0 1 0,0-1 0,0 0-1,0 0 1,0 0 0,1 1 0,-1-1-1,0 0 1,0 0 0,0 0 0,1 1-1,-1-1 1,0 0 0,0 0 0,1 0-1,-1 0 1,11-2 322,9-12 66,8-15-11,-2-1 1,0-1 0,-3-1 0,0-1-1,23-46 1,-46 79-385,0 0-1,0 0 1,0 0-1,0 0 0,0 0 1,0 1-1,0-1 1,0 0-1,0 0 1,0 0-1,0 0 1,1 0-1,-1 0 0,0 0 1,0 0-1,0 0 1,0 0-1,0 0 1,0 0-1,0 0 1,1 1-1,-1-1 0,0 0 1,0 0-1,0 0 1,0 0-1,0 0 1,0 0-1,1 0 1,-1 0-1,0 0 0,0 0 1,0 0-1,0-1 1,0 1-1,0 0 1,0 0-1,1 0 1,-1 0-1,0 0 0,0 0 1,0 0-1,0 0 1,0 0-1,0 0 1,0 0-1,1-1 1,-9 71 367,1-20-318,-1 156-1646,8-206 1573,0 0-1,0 0 1,1 0 0,-1 0-1,0 0 1,0 0-1,1 0 1,-1 0-1,0 0 1,0 0 0,0 0-1,1 0 1,-1 0-1,0 0 1,0-1-1,0 1 1,1 0-1,-1 0 1,0 0 0,0 0-1,0 0 1,0-1-1,1 1 1,-1 0-1,0 0 1,0 0 0,0-1-1,0 1 1,0 0-1,0 0 1,0 0-1,0-1 1,1 1-1,-1 0 1,0 0 0,0-1-1,6-15-388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12419,'-17'12'209,"0"1"1,1 1 0,0 0-1,2 1 1,-25 31 0,-54 91-66,92-137-143,-26 44 32,2 2 0,2 0 1,3 2-1,-21 66 0,32-83-5,1 1-1,2 0 1,1 1-1,1-1 1,2 1-1,2 0 1,6 64-1,-4-84-18,1 0 0,0 0 0,1 0 0,0 0 0,1 0 0,0-1 0,1 0 0,1 0 0,8 12 0,-12-20-2,0 0 1,0-1-1,0 1 1,1-1-1,-1 1 1,1-1-1,0 0 0,0 0 1,1-1-1,-1 0 1,0 1-1,1-1 0,-1 0 1,1-1-1,0 1 1,0-1-1,-1 0 1,1 0-1,0-1 0,0 0 1,0 1-1,0-1 1,0-1-1,0 1 1,0-1-1,-1 0 0,8-2 1,-2-1 22,0 0-1,0 0 1,-1-1 0,0-1 0,0 0 0,0 0 0,0 0-1,-1-1 1,0 0 0,-1-1 0,0 0 0,8-10-1,7-13 152,37-67 0,-41 64-34,-2 0 0,-1-1 0,-2 0 0,-2-1-1,-1-1 1,-1 0 0,-2 0 0,-2 0 0,1-72 0,-7 94-74,0 0 1,0 0 0,-2 0-1,0 0 1,-7-21-1,9 32-82,-1-1 0,1 1 0,-1 0 0,0 0 0,-1 0 0,1 0 0,-1 0 0,0 1 0,0-1 0,0 1 0,0-1 0,0 1 0,-1 0 0,1 0 0,-1 1 0,0-1 0,0 1-1,0 0 1,0 0 0,0 0 0,-9-2 0,10 3-1,1 1 0,0 0 0,-1-1 0,1 1 0,0 0 0,-1 0 0,1 0 0,0 1 0,-1-1 0,1 1 0,0-1 0,0 1 0,-1 0 0,1-1 0,0 1 0,0 0 0,0 1 0,0-1 0,0 0 0,0 0 0,0 1 0,-1 1 0,-16 19-162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14363,'5'-4'101,"1"1"1,-1 0-1,0 0 0,1 0 0,0 1 1,-1 0-1,1 0 0,0 0 0,0 1 0,0 0 1,0 0-1,0 0 0,0 1 0,1 0 1,-1 0-1,0 1 0,0 0 0,0 0 1,0 0-1,0 1 0,0-1 0,9 5 1,-13-4-95,-1-1-1,1 1 1,0-1 0,-1 1 0,1 0 0,-1 0 0,1 0 0,-1 0 0,0 0 0,0 0 0,0 0 0,0 0 0,0 0 0,0 0 0,-1 0 0,1 1 0,-1-1 0,1 0 0,-1 0-1,0 1 1,0-1 0,0 0 0,-1 5 0,0 3 5,-1 0 0,0-1 0,-1 0 0,-5 14 0,-13 25 110,-52 85-1,43-82 75,-26 59-1,54-104-166,-1 1 1,1 0 0,0-1-1,-2 11 1,4-16-26,0 0 1,0 0-1,-1 1 1,1-1 0,0 0-1,0 0 1,1 1-1,-1-1 1,0 0-1,0 0 1,1 1-1,-1-1 1,0 0-1,1 0 1,-1 0 0,1 0-1,0 0 1,-1 0-1,1 0 1,0 0-1,-1 0 1,1 0-1,0 0 1,0 0-1,0 0 1,0 0-1,0-1 1,0 1 0,0 0-1,0-1 1,2 1-1,3 1-18,1-1 0,-1 0 1,0 0-1,0 0 0,1-1 0,-1 0 0,0 0 0,0-1 0,1 0 0,9-2 1,9-4-430,30-12 1,-26 7-74,-1-2 0,0 0 1,-1-2-1,42-32 1,-9-1-144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 11739,'-33'0'359,"-1"2"0,0 1 0,-58 13 0,72-10-286,-1 1 0,1 0 1,0 1-1,1 1 0,0 1 0,1 1 0,-20 15 0,14-7-19,2 0-1,0 2 0,1 1 1,1 0-1,1 1 0,2 1 1,0 1-1,1 1 0,2 0 1,-17 41-1,23-48-36,2 1 1,0 0-1,1 0 1,0 0-1,2 1 1,1-1-1,0 1 0,2 0 1,0 0-1,1-1 1,1 1-1,1 0 1,1-1-1,1 0 0,13 36 1,-10-39-14,0 0 1,0-1-1,2 0 0,0 0 1,1-1-1,0 0 0,2-1 1,-1-1-1,19 15 0,-21-20-2,1 0 0,1 0-1,0-2 1,-1 1-1,2-2 1,-1 1-1,1-2 1,0 1-1,0-2 1,0 0-1,0 0 1,1-2 0,18 1-1,-9-3 5,0-1 1,0-1-1,0 0 0,-1-2 0,0-1 0,0-1 1,0-1-1,-1-1 0,0-1 0,-1 0 0,0-2 1,35-25-1,-19 8 20,-2-1 0,0-1 0,-2-2 0,-2-1 0,40-58 1,-50 62 63,0-1 1,-3-1 0,0 0 0,22-68 0,-33 82-31,-1 0 1,-1 0 0,-1-1-1,-1 1 1,0-1-1,-1 0 1,-1 0 0,-1 1-1,-1-1 1,0 0 0,-7-23-1,7 33-34,-1 0 1,0 1-1,0 0 0,-1 0 1,0 0-1,-1 0 0,1 1 1,-1-1-1,-1 1 0,1 0 1,-1 1-1,-1 0 0,1 0 1,-1 0-1,0 0 0,0 1 1,-1 0-1,1 1 0,-1 0 1,0 0-1,0 1 0,-1 0 1,1 0-1,-1 0 0,1 1 1,-16-1-1,8 2-81,-1 1 1,1 1-1,-1 1 0,1 0 1,-1 1-1,1 0 0,0 2 1,0-1-1,0 2 0,-24 12 0,3 2-89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13115,'-6'0'1008,"0"9"-792,0 8-96,1 15 328,2 10-80,0 14-152,3 8-64,0 3-80,2 0 0,2-7-16,1-5-56,-1-16-216,2-8-144,-4-24 296,-2-10-64,0-18-32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10834,'0'-7'1017,"9"4"-649,4 1-152,7 2 848,3 0-624,9-3-144,6-1-64,7-4-48,2 0-24,9-7-176,0 0-96,1-2-1176,-1 0 1192,-5 5-184,-2 9-112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13 111 13379,'-1'-5'188,"-2"-2"31,1 0 0,0 0 0,1 0 0,0 0 0,-1-12 0,2 17-169,0 0-1,0 0 0,0 1 1,1-1-1,-1 0 0,1 0 0,-1 0 1,1 1-1,0-1 0,0 0 1,-1 1-1,1-1 0,0 0 1,0 1-1,1-1 0,-1 1 1,0 0-1,0-1 0,1 1 1,-1 0-1,1 0 0,-1 0 1,1 0-1,0 0 0,-1 0 1,1 0-1,3 0 0,4-2 80,0 1 0,0 0 0,1 1 0,-1 0 0,0 0 1,1 1-1,-1 0 0,18 3 0,-18-2-72,-1 1 1,0-1 0,0 1 0,-1 1-1,1 0 1,0 0 0,-1 0-1,1 1 1,-1 0 0,10 8 0,-16-11-50,1 1 1,-1-1 0,0 1 0,1-1 0,-1 1 0,0 0 0,0 0 0,0-1 0,0 1 0,0 0 0,-1 0 0,1 0 0,-1 0 0,1 0 0,-1 0 0,1 0 0,-1 0 0,0 0 0,0 0 0,0 0-1,0 0 1,-1 0 0,1 0 0,0 0 0,-1 0 0,0 0 0,1 0 0,-1 0 0,0 0 0,0 0 0,0 0 0,0-1 0,0 1 0,0 0 0,-3 2 0,-4 6 60,-1-1 0,0 1 0,0-2 0,-14 11 0,20-17-43,-39 29 249,28-22-139,0 0-1,1 1 0,1 1 1,-20 21-1,31-31-124,0 0 0,1-1 0,-1 1 0,0 0 0,1 0 0,-1-1 0,1 1 0,-1 0 0,1 0 0,0 0 0,-1 0 0,1 0 0,0 0 0,-1 0 0,1 0 0,0 0 0,0 0 0,0 0-1,0 0 1,0 0 0,0-1 0,0 1 0,0 0 0,1 0 0,-1 2 0,1-2-3,0 0-1,0 0 1,0 0 0,0-1-1,0 1 1,0 0 0,0 0-1,0 0 1,0-1-1,1 1 1,-1-1 0,0 1-1,0-1 1,1 1-1,-1-1 1,2 1 0,7 0-49,0 0-1,1 0 1,16-1 0,-27 0 38,47-3-298,91-18-1,-70 5 134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12331,'7'6'107,"-1"-1"1,1 0-1,0 0 1,0 0-1,1-1 0,-1 0 1,1-1-1,0 0 1,0 0-1,0 0 1,0-1-1,0 0 1,1-1-1,-1 0 1,0 0-1,1-1 1,-1 0-1,1 0 1,-1-1-1,1 0 0,-1-1 1,0 1-1,10-5 1,-4 1 21,0-1 1,-1-1-1,1 0 1,-2-1-1,24-18 0,-31 23-111,-1-1-1,-1 1 0,1-1 1,0 1-1,-1-1 0,0 0 1,0-1-1,0 1 0,-1 0 1,1-1-1,-1 0 0,0 1 1,0-1-1,-1 0 0,1 0 1,-1 0-1,0 0 0,-1 0 0,1 0 1,-1-10-1,0 13-16,0 0 0,-1 0 0,1 0 0,-1 0 0,1 0 0,-1 1 0,0-1 0,1 0 0,-1 0 0,0 1 0,0-1 0,0 1 1,0-1-1,-1 1 0,1-1 0,0 1 0,-1 0 0,1-1 0,-1 1 0,-2-2 0,1 2-1,0 0 0,0 0 0,0 0-1,0 0 1,0 0 0,-1 1 0,1 0 0,0-1 0,0 1 0,0 0 0,-6 1 0,1 1 1,0-1 0,0 1 1,-1 1-1,1 0 0,1 0 0,-1 0 1,0 1-1,-11 8 0,6-1 10,0 0-1,1 2 0,1-1 1,0 1-1,0 1 1,1 0-1,1 1 0,1 0 1,0 0-1,1 1 1,0 0-1,1 0 1,1 0-1,1 1 0,-5 33 1,9-46-25,-1 0-1,1 1 1,0-1 0,1 1 0,-1-1 0,1 1-1,0-1 1,0 0 0,0 0 0,1 1-1,-1-1 1,1 0 0,0 0 0,1 0 0,-1-1-1,0 1 1,1 0 0,0-1 0,0 0 0,0 1-1,0-1 1,4 2 0,-3-3-11,0 1 0,-1-2 0,1 1 1,0 0-1,1-1 0,-1 0 0,0 0 0,0 0 0,0 0 1,1-1-1,-1 0 0,0 0 0,0 0 0,1 0 0,-1-1 1,0 1-1,1-1 0,-1 0 0,0 0 0,0-1 0,0 1 1,0-1-1,4-2 0,31-22-154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197 298 13051,'-2'0'92,"0"0"0,-1 0 0,1 1 0,0-1 0,0 0 0,-1 1 0,1-1 1,0 1-1,0 0 0,0 0 0,0 0 0,0 0 0,-3 2 0,-25 20 68,27-21-92,-12 12 180,0 1-1,1 0 0,-20 27 0,27-31-169,-1 0 0,2 0 0,0 1-1,0 0 1,1 0 0,-6 24 0,10-34-66,0 1 0,1 0 0,-1 0 0,1 0 0,0 0 0,0-1 0,0 1 0,0 0 0,0 0 0,1 0 0,-1 0 0,1-1-1,0 1 1,-1 0 0,2 0 0,1 4 0,-1-5-10,-1 0 0,1-1 0,0 1 0,-1-1 0,1 1 0,0-1 0,0 0 0,0 0 0,0 0 0,0 0 0,0 0 0,1 0 0,-1 0 0,0-1 0,0 1 0,1-1 0,-1 0 0,0 0 0,1 0 0,-1 0 0,3 0 0,15-2-35,0-1 0,0-1 0,0 0 0,-1-2 0,25-9 0,-21 6-43,1 1 0,46-8 0,-67 16 66,0-1-1,0 1 0,0 0 0,0 0 0,1 0 0,-1 0 0,0 1 1,0-1-1,0 1 0,0 0 0,0 0 0,5 2 0,-7-2 9,0 0 1,0 0-1,0 0 0,0 0 0,0 0 0,0 0 0,0 0 0,0 0 0,-1 0 0,1 0 0,-1 1 0,1-1 0,-1 0 0,1 0 0,-1 1 1,0-1-1,1 0 0,-1 1 0,0-1 0,0 0 0,0 1 0,0-1 0,0 1 0,0-1 0,0 0 0,-1 1 0,1-1 0,-1 0 0,1 0 1,0 1-1,-2 0 0,-2 9-2,-1 0 0,-1-1 0,1 1 1,-2-1-1,0-1 0,0 1 0,0-1 0,-11 9 1,-72 61 73,84-74-66,-61 45 83,58-43-90,-1-1 1,0-1-1,0 0 1,-21 8-1,30-13 1,1 1 0,-1-1 1,1 0-1,-1 0 0,0 1 0,1-1 0,-1 0 0,1 0 0,-1 0 0,1 0 0,-1 0 0,0 0 0,1 0 0,-1 0 0,1 0 0,-1 0 0,0 0 0,1 0 0,-1-1 0,1 1 1,-1 0-1,1 0 0,-1-1 0,1 1 0,-1 0 0,1-1 0,-1 1 0,1 0 0,-1-1 0,1 1 0,-1-1 0,1 1 0,0-1 0,-1 1 0,1-1 0,0 1 0,-1-1 0,1 1 1,0-1-1,0 1 0,0-1 0,-1 1 0,1-1 0,0 0 0,0 1 0,0-1 0,0 0 0,4-30-3,-3 28-1,11-42-42</inkml:trace>
  <inkml:trace contextRef="#ctx0" brushRef="#br0" timeOffset="1">530 1 13963,'-23'30'976,"-6"20"-792,1 5-72,1 12 376,5 8-320,9 5-40,7-4 8,7-8-32,7-4-16,6-10-88,3-7-72,-4-14-96,-2-11-48,-11-20-216,-3 1-480,-14-21 696,-5-7-152,-5-10-40</inkml:trace>
  <inkml:trace contextRef="#ctx0" brushRef="#br0" timeOffset="2">209 443 12427,'-6'-18'1008,"14"7"-696,8 4-104,17 1 416,4 1-112,10 0-256,4-3-192,4-2-272,-3-2-792,-4-5 896,-5 1-152,-9 0-168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12779,'-35'41'1770,"27"-34"-1565,1 1 0,0 0 1,0 0-1,0 1 0,1-1 1,1 2-1,-1-1 1,2 1-1,-7 16 0,11-25-199,0 0 0,0 0 0,0 0 0,0 0-1,0 0 1,0 0 0,0 0 0,0 0 0,0 0-1,1 0 1,-1-1 0,0 1 0,1 0 0,-1 0 0,0 0-1,1 0 1,-1 0 0,1-1 0,0 1 0,-1 0 0,1 0-1,0-1 1,-1 1 0,1-1 0,0 1 0,0 0 0,-1-1-1,1 1 1,0-1 0,0 0 0,0 1 0,0-1 0,0 0-1,0 0 1,0 1 0,0-1 0,1 0 0,6 1-23,-1 1 0,1-2 0,13 1 1,-13-1 8,21 0-66,-15 0 36,-1 0-1,1 0 1,0 1-1,0 1 1,0 0 0,24 9-1,-37-11 35,1 1 0,-1-1 0,1 1 0,-1 0 0,0 0 0,1 0 1,-1 0-1,0 0 0,0 0 0,0 0 0,0 0 0,0 0 0,0 0 0,0 1 0,0-1 0,0 0 0,-1 1 0,1-1 0,0 1 0,-1-1 0,1 1 0,-1-1 0,0 1 0,1-1 0,-1 1 0,0-1 0,0 1 1,0-1-1,0 1 0,0-1 0,-1 1 0,1-1 0,0 1 0,-1-1 0,1 1 0,-1-1 0,0 3 0,-3 5 0,-1 1 1,0-1-1,-1 0 0,-9 12 1,13-18 2,-39 50-9,-3-3 1,-57 53 0,84-91-90,17-11 90,0-1 1,0 0-1,0 0 1,-1 0-1,1 0 1,0 0-1,0 0 1,-1 0-1,1 0 1,0 1-1,0-1 1,0 0-1,-1 0 1,1 0-1,0 0 1,0 0-1,-1 0 1,1 0-1,0 0 1,0 0-1,-1-1 1,1 1-1,0 0 1,0 0-1,0 0 1,-1 0-1,1 0 1,0 0-1,0 0 1,0 0-1,-1-1 1,1 1-1,0 0 1,0 0-1,-1-1 1,1-1-21,0-1 1,0 1-1,0-1 0,0 1 0,0-1 1,1 0-1,-1 1 0,1-1 0,0 1 1,-1 0-1,3-5 0,13-36-91,6-8-40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14427,'0'0'24,"0"-1"0,0 1-1,0 0 1,0-1 0,-1 1 0,1 0-1,0 0 1,0-1 0,0 1 0,-1 0-1,1 0 1,0-1 0,0 1 0,-1 0-1,1 0 1,0 0 0,-1 0 0,1-1-1,0 1 1,-1 0 0,1 0 0,0 0-1,-1 0 1,1 0 0,0 0 0,-1 0-1,1 0 1,0 0 0,-1 0 0,1 0-1,0 0 1,-1 0 0,1 0 0,0 0-1,-1 0 1,1 0 0,0 1 0,-1-1-1,1 0 1,0 0 0,-1 0 0,1 1-1,0-1 1,0 0 0,-1 0 0,1 0-1,0 1 1,0-1 0,0 0 0,-1 1-1,1-1 1,0 0 0,0 1 0,0-1-1,0 0 1,-1 1 0,-15 24 129,16-24-120,-14 26 151,1 0-1,1 2 1,2-1-1,1 1 1,-9 48-1,10-30-163,3 0 0,1 91 0,4-137-21,0 26 11,2-1-1,7 40 1,-12-120-696,0 22 271,-8-133-1744,10 164 2145,1 0-1,0 0 1,0-1-1,0 1 1,1 0 0,-1 0-1,0 0 1,0-1-1,1 1 1,-1 0-1,1 0 1,-1 0-1,1 0 1,-1 0-1,2-2 1,-1 2 14,-1 1-1,1 0 1,-1-1 0,1 1 0,-1 0-1,1 0 1,-1-1 0,1 1 0,-1 0-1,1 0 1,0 0 0,-1 0 0,1 0-1,-1 0 1,1 0 0,-1 0 0,1 0-1,0 0 1,-1 0 0,1 0-1,-1 0 1,1 1 0,0-1 0,5 3 41,-1 0 0,1 0 0,-1 1 0,0-1 0,5 6 0,4 2 4,-3-5-23,0 1 0,0-2 0,0 1 0,1-2 0,0 1 0,22 4 0,-30-8-8,0 0-1,0-1 1,0 1-1,0-1 0,0 0 1,0 0-1,1 0 0,-1 0 1,0-1-1,0 0 1,0 0-1,0 0 0,0 0 1,0-1-1,0 1 1,-1-1-1,1 0 0,0 0 1,-1 0-1,0-1 1,1 1-1,-1-1 0,0 0 1,3-4-1,-5 7 7,0-1 1,-1 0-1,1 0 0,-1 0 0,1 0 0,0 0 1,-1 0-1,0 0 0,1 0 0,-1 0 0,1 0 1,-1 0-1,0 0 0,0-1 0,0 1-9,0 1 0,0 0 1,0 0-1,0-1 0,0 1 0,0 0 0,-1 0 0,1-1 0,0 1 0,0 0 1,0 0-1,0-1 0,-1 1 0,1 0 0,0 0 0,0 0 0,0 0 0,-1-1 1,1 1-1,0 0 0,0 0 0,-1 0 0,1 0 0,0 0 0,-1 0 0,1 0 1,0 0-1,0-1 0,-1 1 0,1 0 0,0 0 0,-1 0 0,-1 1 25,0-1 0,0 0 0,0 1-1,0-1 1,0 1 0,0-1 0,1 1-1,-1 0 1,0 0 0,0 0 0,1 0-1,-1 0 1,-2 2 0,-2 3 20,1 0 1,-1 0-1,1 1 0,1 0 1,-1 0-1,1 0 0,0 0 0,-3 10 1,5-12-47,0 0 1,1 0-1,-1 1 1,1-1 0,0 0-1,0 0 1,1 1-1,0-1 1,0 1-1,0-1 1,0 0 0,1 1-1,2 7 1,-3-12-8,1 0 0,-1 0 0,1 0 0,-1 0 0,1 0 0,0 0 0,0 0 0,-1 0 0,1 0 0,0 0 0,0-1 0,0 1 0,0 0 0,0 0 0,0-1 0,0 1 0,0-1 0,0 1 0,0-1 0,0 0 0,1 1 0,-1-1 0,0 0 0,0 0 0,0 1 0,0-1 0,1 0 0,-1 0 0,0-1 0,0 1 0,0 0 0,1 0 0,-1 0 0,0-1 0,0 1 0,0-1 0,2 0 1,4-2 12,0 0 0,0 0 0,-1-1 0,12-7 0,2-5 0,-1-1 1,0-1-1,17-21 1,26-26-30,-62 65 12,0 0 0,0 0 1,0 0-1,0 0 0,0 0 0,0 1 0,0-1 1,0 0-1,0 0 0,0 0 0,0 0 1,0 0-1,0 0 0,0 0 0,0 0 0,0 0 1,0 0-1,0 0 0,0 0 0,0 0 1,0 0-1,0 0 0,0 0 0,0 0 0,0 0 1,0 0-1,0 0 0,0 0 0,0 1 1,0-1-1,0 0 0,0 0 0,0 0 0,0 0 1,1 0-1,-1 0 0,0 0 0,0 0 1,0 0-1,0 0 0,0 0 0,0 0 0,0 0 1,0 0-1,0 0 0,0 0 0,0 0 1,0 0-1,0 0 0,0 0 0,0 0 0,0 0 1,0 0-1,0 0 0,0 0 0,1 0 1,-1 0-1,0 0 0,-3 9-18,-5 11 11,-1 0 4,1 0 0,1 1 0,1 0 0,-6 32 0,12-52 7,-1 1 1,1-1 0,0 0 0,0 1 0,0-1 0,0 0 0,0 1 0,0-1 0,1 0 0,-1 1 0,0-1 0,1 0 0,-1 1 0,1-1 0,-1 0 0,1 0 0,-1 1 0,2 0 0,-1-1 0,0 0-1,0-1 1,0 1 0,-1-1 0,1 0-1,0 1 1,0-1 0,0 0 0,0 0-1,0 1 1,0-1 0,0 0 0,0 0-1,0 0 1,0 0 0,0 0 0,-1 0-1,1 0 1,0-1 0,1 1 0,5-2 13,0-1 0,0 0 0,0 0 0,0-1 1,9-6-1,15-12 11,-1-1 1,-2-2-1,0 0 1,-2-2-1,30-39 0,-20 19-55,-3-2-1,45-88 1,-71 123 7,0 0-1,-1-1 1,7-29 0,-11 27 12,-2 17 8,0 0 0,0 0 0,0 0 0,0-1 0,0 1 0,0 0 0,0 0 0,0 0 0,0 0 0,0 0 0,0 0 0,-1 0 0,1-1 0,0 1 0,0 0 0,0 0 0,0 0 0,0 0 0,0 0 0,0 0 0,0 0 0,0 0 0,-1 0 0,1 0 0,0 0 0,0-1 0,0 1 0,0 0 0,0 0 0,0 0 0,0 0 0,-1 0 0,1 0 0,0 0 0,0 0 0,0 0 0,0 0 0,0 0 0,0 0 0,-1 0 0,1 0 0,0 0 0,0 0 0,0 1 0,0-1 0,0 0 0,0 0 0,-1 0 0,1 0 0,0 0 0,0 0 0,-3 2 3,1 1 0,-1 0 1,1-1-1,0 1 0,0 0 0,-4 6 0,-23 42 100,3 1 0,1 1 0,3 1 0,-15 59 0,35-106-83,0 1 0,1 0-1,0-1 1,0 1 0,1 0 0,1 10-1,-1-17-23,0 1 0,0-1-1,0 1 1,0-1 0,1 0 0,-1 1-1,0-1 1,1 0 0,-1 0 0,1 1-1,0-1 1,-1 0 0,1 0-1,0 0 1,0 1 0,0-1 0,0 0-1,0 0 1,0 0 0,0-1-1,0 1 1,0 0 0,0 0 0,1-1-1,-1 1 1,0 0 0,0-1 0,1 1-1,-1-1 1,0 0 0,1 1-1,-1-1 1,0 0 0,1 0 0,-1 0-1,1 0 1,-1 0 0,0 0 0,1 0-1,-1-1 1,3 0 0,-1 0-27,1 0 0,0-1 1,0 1-1,-1-1 0,1 0 1,-1-1-1,1 1 0,-1 0 1,0-1-1,0 0 0,0 0 0,0 0 1,-1 0-1,1 0 0,-1 0 1,1-1-1,2-6 0,-3 6 36,0 0 0,0 0 0,-1 0 0,1 0 0,-1 0 0,0 0 0,0 0 0,0-1 0,-1 1 0,0 0 0,1-1 0,-1 1 0,-1 0 0,1-1 0,-1 1 0,-2-7 0,1 23 357,2-9-352,1 0 0,0-1 0,0 1 0,0 0 0,1-1-1,-1 1 1,1-1 0,-1 1 0,1-1 0,0 0 0,0 0-1,0 0 1,0 0 0,0 0 0,1 0 0,-1 0 0,0-1-1,1 1 1,-1-1 0,1 0 0,0 0 0,-1 0 0,6 1-1,3 0-2,0 0-1,0-1 0,1-1 0,20-1 0,18 0-47,-49 1 39,-1 1 1,1-1-1,0 0 0,0 1 1,-1-1-1,1 0 1,0 1-1,-1-1 0,1 1 1,-1-1-1,1 1 1,0 0-1,-1-1 0,1 1 1,-1-1-1,1 1 1,-1 0-1,0-1 0,1 1 1,-1 0-1,0 0 1,1-1-1,-1 1 0,0 0 1,0 0-1,0 0 1,0-1-1,1 1 0,-1 0 1,0 0-1,0 0 1,-1-1-1,1 2 0,-4 31 4,3-29 0,-6 24 4,4-21 9,1 0 1,0 0-1,1 0 1,0 0 0,0 0-1,1 1 1,0 6 0,0-14-19,0 0 0,0 1 0,0-1 0,0 0 0,0 0 0,0 0 0,0 0 0,0 0 0,0 0 0,0 0 0,0 1 0,0-1 0,0 0 1,0 0-1,0 0 0,0 0 0,0 0 0,1 0 0,-1 0 0,0 0 0,0 0 0,0 1 0,0-1 0,0 0 0,0 0 0,0 0 0,1 0 0,-1 0 0,0 0 0,0 0 1,0 0-1,0 0 0,0 0 0,0 0 0,0 0 0,1 0 0,-1 0 0,0 0 0,0 0 0,0 0 0,0 0 0,0 0 0,0 0 0,1 0 0,-1 0 0,0 0 0,0 0 1,0-1-1,0 1 0,0 0 0,0 0 0,0 0 0,1 0 0,8-8-133,8-13 31,-5 2 33,17-34 0,-8 1-48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13275,'-24'46'1426,"15"-28"-719,-16 37-1,25-54-705,-1 0 0,1 0 0,-1 0 0,1 0 0,-1 0 1,1 0-1,0 0 0,0 0 0,-1 0 0,1 0 0,0 0 0,0 0 0,0 0 0,0 0 0,0 0 0,0 0 0,1 0 0,-1 0 1,0 0-1,0 0 0,1 0 0,-1 0 0,1 0 0,-1 0 0,1 0 0,-1 0 0,1 0 0,-1 0 0,1-1 0,0 1 0,0 0 1,-1 0-1,1-1 0,0 1 0,0-1 0,0 1 0,0 0 0,0-1 0,-1 0 0,1 1 0,0-1 0,0 0 0,0 1 0,0-1 0,0 0 1,0 0-1,1 0 0,0 0 0,6 0-367,0 0 0,0 0 1,1-1-1,14-4 0,-18 4 112,55-15-609,-39 9 107,-1 2 0,1 0 1,0 2-1,23-2 0,-43 5 760,0 0-1,0 0 1,0 0 0,0 0-1,0 0 1,-1 0 0,1 0-1,0 0 1,0 0-1,0 0 1,0 1 0,0-1-1,-1 0 1,1 0 0,0 1-1,0-1 1,0 1 0,-1-1-1,1 1 1,0-1 0,-1 1-1,1-1 1,0 1 0,-1 0-1,1-1 1,0 2-1,-1 0 85,0-1-1,0 0 1,0 0-1,0 1 0,0-1 1,0 0-1,0 0 1,0 0-1,0 1 0,-1-1 1,1 0-1,-1 0 0,1 0 1,-1 0-1,1 0 1,-2 2-1,-3 4 333,0 1 0,-1-1 1,-10 11-1,-13 8 455,20-18-416,0-1 1,0 1 0,1 1-1,1 0 1,-1 0 0,-9 16 0,16-24-435,1 0 1,0 0-1,0 0 1,-1 0-1,1-1 1,0 1-1,0 0 1,0 0-1,0 0 1,0 0-1,0 0 1,0 0-1,0 0 1,1-1-1,-1 1 1,0 0-1,0 0 1,1 0-1,-1 0 1,0-1-1,1 1 1,-1 0-1,1 0 1,-1-1-1,1 1 1,-1 0-1,1-1 1,0 1 0,-1-1-1,1 1 1,0-1-1,0 1 1,-1-1-1,2 1 1,32 14 79,-23-11-83,-1 0-26,1 1 1,-1 0-1,0 1 0,0 0 1,0 0-1,8 8 1,-16-12 3,-1-1 1,1 0-1,-1 1 0,0-1 1,1 1-1,-1-1 1,0 1-1,0 0 1,0 0-1,0 0 1,0-1-1,0 1 1,-1 0-1,1 0 0,0 0 1,-1 0-1,0 0 1,1 0-1,-1 0 1,0 0-1,0 0 1,0 0-1,-1 0 0,1 1 1,0-1-1,-1 0 1,1-1-1,-1 1 1,0 0-1,1 0 1,-1 0-1,0 0 1,0 0-1,0-1 0,-1 1 1,1 0-1,0-1 1,-1 1-1,1-1 1,-3 3-1,-7 6 9,-1-1-1,1 0 1,-2-1 0,1 0-1,-18 7 1,5-3-21,-48 14 0,67-24-23,0 0 0,0-1 1,0 0-1,-1 0 0,1-1 0,0 1 0,-9-2 0,14 1 40,0 0 0,0-1-1,0 1 1,-1 0 0,1 0-1,0-1 1,0 1 0,0-1 0,0 1-1,0-1 1,0 0 0,0 1-1,0-1 1,0 0 0,0 0 0,0 1-1,1-1 1,-1 0 0,0 0-1,0 0 1,1 0 0,-1 0 0,1 0-1,-1 0 1,1 0 0,-1-1 0,1 1-1,0 0 1,-1 0 0,1 0-1,0 0 1,0-1 0,0 1 0,0 0-1,0 0 1,0 0 0,0-1-1,0 1 1,1 0 0,-1 0 0,0 0-1,1 0 1,-1 0 0,2-2-1,0-4-9,1 0-1,0 1 0,8-13 1,19-25-31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13995,'-1'11'343,"0"-1"1,0 0-1,-1 1 0,0-1 1,-1 0-1,-4 10 1,-4 15 393,-11 47-335,3 2 1,4 0-1,-7 145 0,19-164-308,20-309-224,-17 240 135,0 1-1,1-1 1,-1 1-1,1-1 1,0 1-1,0 0 1,3-6-1,-4 9 0,1-1 0,-1 1 0,0-1 0,0 1 0,1 0 0,-1-1 0,1 1 0,-1 0 0,0-1-1,1 1 1,-1 0 0,1 0 0,-1-1 0,1 1 0,-1 0 0,1 0 0,-1 0 0,1 0 0,-1 0 0,1 0 0,0 0 0,15 7 93,-5 1-76,1-1 0,-1 0 0,1 0 0,0-1 0,0-1 0,25 8 0,-31-12-18,1 1 0,0-1 0,0-1 0,0 1 0,0-1 0,0 0 0,0-1 0,0 0 0,0 0 0,0-1 0,0 1 0,0-1 0,-1-1 0,1 1 0,6-5 0,3 1 3,-15 6-6,-1 0 0,0 0 0,1 0 1,-1 0-1,0 0 0,1 0 0,-1 0 0,0 0 1,1 0-1,-1 0 0,0 0 0,1 0 0,-1 0 0,0 0 1,1 0-1,-1 1 0,0-1 0,0 0 0,1 0 1,-1 0-1,0 0 0,0 1 0,1-1 0,-1 0 0,0 0 1,1 1-1,-1 1 2,0 1 0,1-1 0,-1 0 0,0 0 0,0 1 0,0-1 1,0 0-1,0 1 0,-1-1 0,1 0 0,-2 3 0,-6 34 66,1-10 38,1 0-1,1 0 1,2 1 0,0 40-1,3-68-97,0-1-1,0 0 0,0 1 1,0-1-1,1 0 0,-1 1 1,0-1-1,1 0 0,-1 1 1,1-1-1,-1 0 0,1 0 1,0 0-1,0 1 0,-1-1 1,1 0-1,1 1 1,-1-2-21,0 1 0,-1-1 1,1 0-1,0 1 0,0-1 1,-1 0-1,1 0 1,0 0-1,0 1 0,0-1 1,-1 0-1,1 0 0,0 0 1,0 0-1,0 0 1,-1-1-1,1 1 0,0 0 1,0 0-1,1-1 0,2-1-76,0 0-1,0 0 0,0-1 1,0 1-1,-1-1 0,1 0 0,-1 0 1,5-6-1,6-8-67,-2-1 0,16-28 0,-3-7-144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13923,'-12'19'1408,"0"1"-1048,5-1-176,4-1 713,6-3-889,4-5-1721,14-4 1649,3-3-248,11-4-240</inkml:trace>
  <inkml:trace contextRef="#ctx0" brushRef="#br0" timeOffset="1">353 174 13275,'-20'17'1436,"-30"33"0,42-41-1069,0 0 1,1 1-1,0 0 1,0 1-1,-8 20 1,13-27-345,1 0 0,0-1 1,0 1-1,1 0 0,-1 0 0,1 0 1,-1 0-1,1 0 0,1 0 0,-1-1 1,0 1-1,1 0 0,0 0 1,0 0-1,2 4 0,-1-2 3,1-1 0,0 0 0,0 0 0,0 0 0,1 0 0,0 0 0,0 0 0,0-1 0,7 6 0,-6-6 10,1 1 1,0-1 0,0 0 0,1 0-1,-1-1 1,1 0 0,0 0 0,0 0-1,0-1 1,0 0 0,0 0 0,0-1-1,0 0 1,1 0 0,-1-1-1,14-1 1,-12-1-59,0-1-1,0 0 1,0 0 0,0-1-1,-1 0 1,1-1-1,-1 0 1,0 0 0,14-13-1,11-11-45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187 127 13067,'-1'0'123,"-1"-1"1,1 0-1,0 0 0,0 0 1,-1 0-1,1 0 0,0 0 1,0 0-1,0 0 1,0 0-1,0-1 0,1 1 1,-1 0-1,0-1 0,1 1 1,-1 0-1,0-1 1,1 1-1,0-1 0,-1 1 1,1-3-1,0 2-30,1 0 0,0 0 0,-1 0 0,1 0 0,0 0 0,0 0 0,0 1 0,0-1 0,0 0 0,1 1 0,-1-1 0,0 1 0,1-1 0,0 1 0,2-3 0,6-4 108,1 0 0,0 0 0,1 1 0,0 1 0,0 0 1,15-5-1,-19 8-151,1 0 0,0 0 0,0 2 1,0-1-1,1 1 0,-1 0 0,0 1 0,0 0 1,17 2-1,-24-1-45,1-1-1,-1 0 1,1 1 0,-1-1 0,0 1 0,0 0 0,1-1 0,-1 1 0,0 0-1,0 1 1,0-1 0,0 0 0,0 1 0,0-1 0,0 1 0,0-1-1,-1 1 1,1 0 0,-1 0 0,1 0 0,-1 0 0,0 0 0,0 0-1,0 0 1,0 0 0,0 0 0,0 1 0,0-1 0,-1 0 0,1 1-1,-1-1 1,0 0 0,1 1 0,-1-1 0,0 0 0,-1 4 0,0 4-3,-1 0 1,-1 0 0,0-1 0,0 1 0,-1 0 0,0-1 0,-7 13-1,-33 49 121,-95 118-1,24-38 55,89-112-89,-44 85 0,67-118-86,1 0-1,-1 0 1,1 0 0,1 0-1,-1 0 1,1 0 0,0 0-1,-1 12 1,2-17-5,1 1 0,-1-1 1,0 1-1,0-1 0,1 1 1,-1-1-1,1 1 0,-1-1 0,1 0 1,0 1-1,0-1 0,-1 0 1,1 1-1,0-1 0,0 0 0,2 2 1,-1-2-4,0 0 0,0 1 1,0-1-1,0 0 0,0-1 0,1 1 1,-1 0-1,0 0 0,0-1 0,1 0 1,-1 1-1,0-1 0,1 0 0,1 0 1,10-1-79,-1 0 0,0-2 0,1 1 0,-1-1 1,-1-1-1,1 0 0,19-10 0,-7 2-474,-1-2-1,38-27 1,-54 35 433,1-1 0,-1 0 0,-1 0 0,0-1 0,7-8 0,-1-8-350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94 14075,'-14'-4'1152,"7"-1"-904,4 3-120,7 0 352,7 2-87,11 2-169,6-2-88,9-2-160,10-1-48,8-4-240,4-2-113,2-8 353,1-2-88,1-6-48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16083,'10'6'1297,"7"-6"-1001,4 0-104,11-6 296,7-2-176,7-2-296,5-1-224,-2 2-448,-3 6 152,-12 6 288,-9 8-184,-17 13-113</inkml:trace>
  <inkml:trace contextRef="#ctx0" brushRef="#br0" timeOffset="1">37 380 12003,'-8'3'1392,"8"1"-760,3-1-248,9 0 1280,4 2-847,11-3-265,2 3-96,9-5-312,4-2-208,2-5 1952,1-8-1696,0-12 64,-4-7 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50 13891,'35'-46'2643,"-35"46"-2621,0 0 0,0 0 0,0 0 1,0 0-1,0 0 0,0 0 0,0 0 0,0 0 0,0 0 0,-1 0 0,1 0 0,0 0 0,0 0 1,0 0-1,0 0 0,0 0 0,0 0 0,0 0 0,0 0 0,0 0 0,0 0 0,0 0 0,0 0 0,-1 0 1,1 0-1,0 0 0,0-1 0,0 1 0,0 0 0,0 0 0,0 0 0,0 0 0,0 0 0,0 0 1,0 0-1,0 0 0,0 0 0,0 0 0,0 0 0,0 0 0,0 0 0,0-1 0,0 1 0,0 0 0,0 0 1,0 0-1,0 0 0,0 0 0,0 0 0,0 0 0,0 0 0,0 0 0,0 0 0,0 0 0,0 0 1,0-1-1,0 1 0,0 0 0,0 0 0,0 0 0,0 0 0,0 0 0,0 0 0,-7 4 522,-17 15-187,1 0 0,1 2 0,0 1 0,-24 33 0,40-48-318,-23 28 50,0 1 0,3 2 0,1 1 0,-39 82-1,61-112-77,0-1-1,0 1 1,1 0-1,0-1 1,0 1-1,1 0 1,0 0-1,1 11 1,0-18-9,0 0 1,0 1 0,1-1-1,-1 0 1,1 0 0,0 1 0,-1-1-1,1 0 1,0 0 0,0 0-1,0 0 1,1 0 0,-1 0 0,0 0-1,1-1 1,-1 1 0,1 0-1,0-1 1,0 1 0,-1-1 0,1 1-1,0-1 1,0 0 0,0 0 0,0 0-1,0 0 1,1 0 0,-1-1-1,0 1 1,0-1 0,1 1 0,-1-1-1,0 0 1,0 0 0,1 0-1,1 0 1,7 0-21,0-1 0,-1-1-1,1 0 1,-1 0 0,0-1-1,17-6 1,60-32-467,-79 37 409,20-11-111,0 0-1,-2-2 1,0-1 0,-1-1 0,33-32 0,-17 4-152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 14147,'6'-16'1376,"-2"10"-1048,-5 13-128,-4 11 513,-4 15-257,-1 7-96,-1 7-192,-2 2-64,3-1-48,-1-3-32,5-13-184,3-3-136,5-16-208,5-7 360,4-11 16,4-8-88,1-14-97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436 137 13347,'-6'38'1096,"-5"2"-944,-4 7-72,4 5 328,2-1-288,5-4-16,1-6-32,3-10-48,0-12-176,3-5-56,-5-14 96,-10-8 0</inkml:trace>
  <inkml:trace contextRef="#ctx0" brushRef="#br0" timeOffset="1.15">5 96 11947,'-4'-17'1272,"4"1"-856,6 3-120,4-1 800,9 5-504,8 2-48,7 4-103,8 3-25,5 3-72,6 0-80,2 0-200,0-2-224,-5-1-760,-5-6 840,-11-3-153,-13-2-127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3 239 13915,'-3'-1'1722,"6"-3"-582,13-13-108,28-22-498,-43 38-473,68-63 373,49-41-133,-117 104-299,0 0-1,0 0 1,0 1 0,0-1-1,0 1 1,0-1 0,0 1 0,0-1-1,0 1 1,0-1 0,0 1 0,0 0-1,0 0 1,1-1 0,1 1 0,-3 0-1,1 1-1,-1-1 1,1 0 0,-1 0 0,1 0 0,-1 1 0,1-1 0,-1 0 0,1 1 0,-1-1-1,0 0 1,1 1 0,-1-1 0,0 1 0,1-1 0,-1 1 0,0-1 0,0 0 0,1 1-1,-1-1 1,0 1 0,0-1 0,1 2 0,0 3 4,-1 1 0,1-1-1,-1 1 1,0-1 0,-1 7 0,1 1 3,0 21-18,-1-19-177,1 1 0,1-1-1,0 0 1,1 0 0,7 29 0,-8-43 165,-1-1-1,0 1 1,1 0 0,-1 0 0,1 0-1,-1 0 1,1 0 0,-1 0-1,1-1 1,-1 1 0,1 0 0,0 0-1,-1-1 1,1 1 0,0 0 0,0-1-1,0 1 1,0-1 0,1 1-1,7-2-275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15059,'4'9'1345,"9"-7"-833,7-1-192,12-4 1008,7-4-736,12-5-448,1-3-336,1-4 1960,-1-5-1551,-3-1-9,-5-1 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15755,'4'25'1217,"-7"9"-929,0 5-128,-4 8 296,1 4-104,0 2-144,0-3-160,4-10-328,1-8-112,2-12-232,5-8-64,2-12 423,1-6-183,1-14-56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65 13275,'0'9'1328,"-5"12"-1000,-5 17-128,-1 8 896,-1 14-783,-1 2-113,0 4-24,1-2-56,6-8-56,0-7 0,3-16-120,1-8-80,1-14 2072,-4-11-1800,-6-8 136,-7-7 144</inkml:trace>
  <inkml:trace contextRef="#ctx0" brushRef="#br0" timeOffset="1">3 13 14011,'-3'-11'1152,"11"10"-808,8 1-128,9 3 505,8 3-193,9 1-224,5 1-144,7-1-152,1-1-176,-2-1-256,-4-4 368,-2-1-80,-6 0-80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11594,'3'17'579,"0"1"-1,-2-1 0,0 0 0,-1 1 0,-1-1 0,-5 25 0,-13 22 952,12-41-896,-7 32 0,14-55-622,-1 1 1,1-1 0,0 1 0,0-1 0,0 0 0,0 1 0,-1-1 0,1 1-1,0-1 1,0 1 0,0-1 0,0 1 0,0-1 0,0 1 0,0-1 0,1 1 0,-1-1-1,0 1 1,0-1 0,0 1 0,0-1 0,1 0 0,-1 1 0,0-1 0,0 1-1,1-1 1,-1 0 0,0 1 0,0-1 0,1 1 0,-1-1 0,1 0 0,-1 0-1,0 1 1,1-1 0,0 1 0,0-1 3,1-1 0,-1 1 0,1 0 1,-1 0-1,1-1 0,-1 1 0,0-1 0,1 1 0,-1-1 0,0 0 1,1 1-1,0-2 0,38-29 152,-39 30-160,19-18 105,26-31-1,-42 45-101,0 0 0,0 0 0,-1-1 0,1 0 0,-1 1 0,-1-1 0,1 0 0,-1-1 0,0 1-1,0 0 1,-1-1 0,2-6 0,-3 11-9,0 0 0,0 1 0,0-1 0,-1 1 0,1-1 0,0 0 0,-1 1 0,1-1 0,-1 1 0,1-1 0,-1 1 0,0-1 0,0 1 0,1 0 0,-1-1-1,0 1 1,0 0 0,0 0 0,0-1 0,-1 1 0,1 0 0,0 0 0,0 0 0,-1 1 0,1-1 0,-1 0 0,1 0 0,-1 1 0,1-1 0,-1 1 0,1-1 0,-1 1 0,1 0 0,-1-1 0,1 1 0,-1 0 0,0 0-1,-1 0 1,-5 0 4,1 1-1,0-1 0,-1 1 1,1 1-1,0-1 0,0 1 1,-9 4-1,7-3-142,1 1 0,-1 0 0,1 1 1,0 0-1,0 0 0,0 0 0,1 1 0,0 1 0,-8 8 1,15-15 125,0 0 1,-1 0 0,1 0 0,0 0 0,0 0-1,0 0 1,0 0 0,0 0 0,-1 0 0,1 1-1,0-1 1,0 0 0,0 0 0,0 0 0,0 0-1,0 1 1,-1-1 0,1 0 0,0 0 0,0 0-1,0 0 1,0 1 0,0-1 0,0 0 0,0 0-1,0 0 1,0 1 0,0-1 0,0 0 0,0 0-1,0 0 1,0 0 0,0 1 0,0-1 0,0 0-1,0 0 1,0 0 0,0 1 0,0-1 0,0 0-1,1 0 1,-1 0 0,0 0 0,0 1 0,0-1-1,0 0 1,0 0 0,0 0 0,1 0 0,-1 0-1,6-8-347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51 158 11715,'-7'7'311,"0"1"1,1 0 0,0 0 0,-9 15 0,14-21-247,0 0 1,-1 0 0,1 0 0,0 0 0,1 0 0,-1 1 0,0-1-1,1 0 1,-1 0 0,1 1 0,-1-1 0,1 0 0,0 1 0,0-1 0,0 0-1,1 1 1,-1-1 0,0 0 0,1 0 0,-1 1 0,1-1 0,0 0 0,0 0-1,0 0 1,0 0 0,0 0 0,2 2 0,2 1 63,1 0 1,-1-1-1,1 0 1,0 0-1,0-1 1,0 0-1,1 0 1,-1 0-1,1-1 0,12 3 1,11 2 202,35 2 1,-60-8-298,68 4 213,1-2 0,-1-4 0,1-3 0,99-18-1,290-83-10,-372 82-184,459-102 113,-410 101-126,277-12-1,-175 38-21,-180 2-316,114 22 1,-182-28 583,-1 0 0,0 0 0,1-1 0,-10-5 1,-1-5 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 11915,'8'-12'563,"0"0"0,1 0 0,1 0 1,15-13-1,-20 20-397,1 1 1,-1 0-1,1 0 1,0 1-1,0-1 1,1 1-1,-1 0 1,1 1-1,-1 0 1,1 0-1,8-1 1,-13 2-126,-1 1 0,1 0 0,0-1 0,0 1 0,0 0 0,-1 0 0,1 0 0,0 1 0,0-1 0,0 0 0,-1 1 0,1-1 0,0 1 0,0-1 0,-1 1 0,1 0 0,-1 0 1,1 0-1,0 0 0,-1 0 0,2 1 0,-2 0-8,1 0 1,-1 0-1,0 0 1,0 0-1,0 0 1,0 0-1,0 1 1,0-1-1,-1 0 1,1 1-1,-1-1 1,1 0-1,-1 5 1,0 5 16,-1 0 0,0 1 0,-1-1 0,-1-1 0,-3 13 0,-16 42 84,-56 112 0,-6 17 41,81-189-165,1 1-1,0 0 1,0 0-1,0 1 1,1-1 0,0 0-1,1 0 1,0 10 0,0-15-5,1 0 0,-1 1 0,1-1 0,0 1 0,0-1 0,0 0 1,0 0-1,0 1 0,0-1 0,0 0 0,1 0 0,-1 0 0,1 0 1,0-1-1,-1 1 0,1 0 0,0-1 0,0 1 0,0-1 0,0 1 1,0-1-1,1 0 0,-1 0 0,0 0 0,1 0 0,3 0 0,7 3 9,0-2-1,0 0 0,0-1 0,0 0 1,1-1-1,-1 0 0,0-1 0,0 0 1,24-7-1,-19 3 32,0 0 0,0-1 0,-1-1 0,0-1 0,-1-1 0,24-14 1,-32 16 18,0 1 1,0-1 0,0 0 0,-1 0 0,0-1 0,0 0 0,7-12-1,-12 18-38,-1-1 0,1 1 1,-1 0-1,0-1 0,0 1 0,0-1 0,0 0 0,0 1 0,-1-1 0,1 1 0,-1-1 0,0 0 0,0 0 0,0 1 0,0-1 0,0 0 0,0 1 0,-1-1 0,0 0 0,1 1 0,-1-1 0,0 0 0,0 1 0,0 0 0,-1-1 0,1 1 1,0 0-1,-1-1 0,0 1 0,1 0 0,-1 0 0,0 0 0,-3-2 0,-1-1-12,-1 1 0,1 0 0,-1 1 0,0-1 1,0 1-1,0 1 0,0-1 0,0 1 0,-1 0 0,1 1 0,-1 0 1,0 0-1,1 0 0,-1 1 0,-15 2 0,15-1-137,0 0 0,0 0 0,0 1 0,0 0 0,0 1 0,0-1 1,1 2-1,-1-1 0,1 1 0,0 0 0,0 0 0,0 1 0,1 0 0,-10 9 0,7-2-289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13795,'4'-1'163,"-1"-1"1,0 1-1,0-1 0,0 0 1,0 0-1,0-1 0,0 1 0,-1 0 1,5-6-1,6-4 96,61-59 1248,119-148-1,-113 124-1143,-62 76-313,-18 18-49,0 1 0,0 0-1,0 0 1,0-1 0,0 1 0,1 0-1,-1 0 1,0-1 0,0 1-1,0 0 1,1 0 0,-1 0-1,0 0 1,0-1 0,0 1-1,1 0 1,-1 0 0,0 0 0,0 0-1,1 0 1,-1 0 0,0 0-1,1 0 1,-1 0 0,0 0-1,0 0 1,1 0 0,-1 0-1,0 0 1,0 0 0,1 0 0,-1 0-1,0 0 1,0 0 0,1 0-1,-1 0 1,0 0 0,0 0-1,1 0 1,-1 1 0,0-1-1,0 0 1,1 0 0,-1 0 0,0 0-1,0 1 1,0-1 0,0 0-1,1 0 1,-1 0 0,0 1-1,0-1 1,0 0 0,0 0-1,0 1 1,0-1 0,0 0 0,1 0-1,-1 1 1,0-1 0,0 1-1,0 19-2,0-16 3,13 291-1164,-11-279 951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14027,'-6'1'1520,"6"2"-1008,15-3-167,9-2 1375,15-2-1264,8-3-120,13-2-352,2 0-184,-1-2-384,-1 1-456,-17 5 776,-15 5-193,-25 5-223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12947,'9'-13'1264,"-7"13"-832,-2 7-160,-6 16 656,-2 3-255,0 12-225,-1 3-88,0 5-168,1-1-56,4-5-24,1-6-72,3-11-184,1-9-128,2-11-264,2-7-993,-2-11 1265,-2-1-208,-1-4-176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14891,'-3'-8'1128,"9"4"-784,7 4-79,12-2 407,8 2-80,6-7-176,2 2-64,7 1-48,-2-3-152,-4 2-560,-5-4 432,-16-3-112,-4-1-64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12299,'13'-13'318,"0"1"1,0 1 0,1 0 0,1 1-1,0 0 1,0 2 0,0-1 0,1 2-1,1 0 1,-1 1 0,1 1-1,30-6 1,-43 10-208,1 0 1,-1 1-1,1 0 0,0 0 0,-1 0 0,1 0 1,-1 0-1,9 3 0,-12-3-83,0 1 0,0-1 1,1 1-1,-1 0 0,0 0 0,0-1 0,0 1 1,0 0-1,0 0 0,0 0 0,0 0 0,0 0 0,-1 0 1,1 0-1,0 0 0,-1 0 0,1 1 0,0-1 1,-1 0-1,1 0 0,-1 1 0,0-1 0,1 0 0,-1 0 1,0 1-1,0-1 0,0 0 0,0 1 0,0-1 1,0 0-1,0 1 0,-1-1 0,1 2 0,-7 22 102,0-1 0,-1 0 0,-1 0-1,-2-1 1,-13 23 0,3-3-13,-8 15 14,-52 118 88,71-150-204,1 1 1,2 0-1,0 0 1,-5 51-1,12-71-12,-1-1 0,2 1 0,-1 0 0,0-1 0,1 1 0,0-1 0,1 1 0,0-1 0,0 0 0,0 1 0,0-1 0,7 10 0,-7-12-1,1-1-1,0 0 1,0 0-1,0 0 1,0 0 0,0 0-1,1 0 1,-1-1 0,1 0-1,0 1 1,-1-1 0,1-1-1,0 1 1,0 0 0,1-1-1,-1 0 1,0 0 0,0 0-1,0-1 1,8 1 0,-4-2 9,0 1 0,0-1 1,0-1-1,0 1 1,-1-1-1,1-1 0,0 0 1,-1 0-1,0 0 1,1-1-1,-1 0 0,-1 0 1,1-1-1,-1 1 1,1-2-1,-1 1 0,-1-1 1,7-7-1,-7 7 40,0 1 0,-1-1 0,0 0 0,0-1 0,0 1 1,-1-1-1,0 1 0,0-1 0,-1 0 0,1 0 0,-2 0 0,1-1 0,-1 1 0,0 0 0,0-1 0,-1 1 0,0 0 0,-1-1 0,-2-13 0,2 16-15,-1 1 1,1 0-1,-1 0 0,-1 0 0,1 0 1,0 0-1,-1 1 0,0-1 0,0 1 1,0-1-1,0 1 0,-1 0 0,1 0 1,-1 1-1,1-1 0,-1 1 0,0-1 1,0 1-1,0 1 0,-1-1 0,1 0 1,0 1-1,-1 0 0,1 0 0,-7 0 1,4 0-67,1 0 0,-1 1 1,1 0-1,-1 0 1,1 0-1,-1 1 0,1 0 1,0 1-1,-1-1 0,1 1 1,0 0-1,0 1 1,0 0-1,0 0 0,0 0 1,1 0-1,-6 5 1,9-4 91,9-5-194,-4 0 110,16-4-198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13235,'65'-44'3362,"11"-14"-2822,-2-4-1,-4-2 1,92-108 0,-140 146-440,-1-1 1,31-52-1,-72 147 166,6-22-209,-13 77 1,24-102-58,1 0 0,0 1 1,2-1-1,0 0 0,2 1 1,3 21-1,-4-40-34,-1 0-1,1 0 1,0-1-1,0 1 0,0 0 1,0-1-1,0 1 1,0-1-1,1 1 1,-1-1-1,1 0 1,0 1-1,0-1 1,0 0-1,0 0 1,0 0-1,0-1 0,0 1 1,3 1-1,-2-2-14,0 0-1,0 0 0,-1 0 1,1-1-1,0 1 0,0-1 0,0 0 1,0 1-1,0-2 0,0 1 1,0 0-1,0 0 0,0-1 0,0 0 1,0 0-1,0 1 0,3-3 0,14-6-248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 15635,'1'0'60,"-1"-1"-1,0 1 0,0 0 0,0-1 1,0 1-1,1-1 0,-1 1 0,0 0 1,0-1-1,1 1 0,-1 0 0,0-1 1,1 1-1,-1 0 0,0-1 0,1 1 1,-1 0-1,1 0 0,-1 0 0,0-1 1,1 1-1,-1 0 0,1 0 0,-1 0 1,0 0-1,1 0 0,-1 0 0,1 0 1,-1 0-1,1 0 0,0 0 0,-2 15 1029,-14 42-242,9-38-572,-8 31 1,3-10-332,-11 66 0,24-94-383,6-13-14,10-13-235,13-21-641,-1-1 0,43-71-1,-19 25 317,-45 68 1030,15-27 0,-24 41 13,0 0 0,0 0-1,0 0 1,0 0 0,0 0 0,0 0-1,0 0 1,0 0 0,0 0 0,0 0-1,-1-1 1,1 1 0,0 0 0,0 0-1,0 0 1,0 0 0,0 0 0,0 0-1,0 0 1,0 0 0,0 0 0,0 0-1,0 0 1,0 0 0,0 0 0,0 0-1,0-1 1,0 1 0,0 0 0,0 0-1,0 0 1,0 0 0,0 0 0,0 0-1,0 0 1,0 0 0,0 0 0,0 0-1,0 0 1,0 0 0,0-1 0,0 1-1,0 0 1,0 0 0,0 0 0,-9 9 618,-10 14 82,-36 68 952,49-80-1579,1 1 0,0 0-1,1 0 1,0 0 0,1 0-1,-3 18 1,8-2-255,-2-27 146,0 0 1,0 0-1,0 0 1,0 0-1,0 0 0,1 0 1,-1 0-1,0 0 0,1-1 1,-1 1-1,1 0 0,-1 0 1,1 0-1,-1 0 1,1-1-1,0 1 0,-1 0 1,1-1-1,0 1 0,0 0 1,-1-1-1,1 1 0,0-1 1,2 2-1,-3-3 6,0 1-1,0 0 1,0 0-1,0-1 1,1 1-1,-1 0 1,0 0 0,0-1-1,0 1 1,0 0-1,0 0 1,0-1-1,0 1 1,0 0-1,0 0 1,0-1-1,0 1 1,0 0-1,0 0 1,0-1-1,0 1 1,0 0 0,0 0-1,0-1 1,0 1-1,0 0 1,0 0-1,-1-1 1,1 1-1,0 0 1,0 0-1,0-1 1,0 1-1,-1 0 1,1 0 0,0 0-1,0-1 1,0 1-1,-1 0 1,1 0-1,-8-9-99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15779,'1'-16'1257,"13"9"-921,6-1-160,16 2 480,7 0-152,12-3-504,5-1-280,4-5-296,-2 0 512,-2-4-160,-4 1-96</inkml:trace>
  <inkml:trace contextRef="#ctx0" brushRef="#br0" timeOffset="1">802 54 15707,'27'4'1049,"10"-2"-857,8-4-80,12-5 152,5-1-128,6-2-336,-1-2-160,-13 2 336,-11 2-64,-21 5-136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13515,'28'6'1600,"2"-7"-1016,15-13-184,5-2 801,10-6-505,-1-3-136,2-2-640,-9 3 184,-15-1-64,-7 1-72,-15 10-152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12699,'2'-13'1543,"-1"13"-1510,-2 24 517,1-2-124,3 75 448,27 167 1,46 93 102,-66-313-833,14 54 301,49 133 1,-71-224-424,-1-4-13,0-1 1,0 1-1,0-1 1,0 1-1,0-1 1,0 1-1,1-1 1,-1 0-1,1 0 1,0 0-1,-1 1 1,1-2-1,0 1 0,0 0 1,4 2-1,-6-4-6,1 0-1,-1 1 0,0-1 0,1 0 0,-1 0 0,1 0 0,-1 0 0,0 0 0,1 0 0,-1 0 1,1 0-1,-1 0 0,0 0 0,1 0 0,-1 0 0,1 0 0,-1 0 0,0 0 0,1-1 0,-1 1 1,0 0-1,1 0 0,-1 0 0,1-1 0,-1 1 0,0 0 0,0 0 0,1-1 0,-1 1 0,0 0 1,1 0-1,-1-1 0,0 1 0,0-1 0,1 1 0,5-17 23,-6 14-18,5-19 24,-1 0 0,-1 0 0,0-37 0,-1 12 3,21-394 71,15-206-224,-38 639 104,1 2 8,-1 1-1,1-1 1,-1 0-1,1 1 1,1-1-1,2-6 0,-3 11-42,-1-1-1,1 1 0,0 0 0,0 0 0,0-1 1,1 1-1,-1 0 0,0 0 0,0 0 1,1 0-1,-1 0 0,0 0 0,1 1 0,-1-1 1,1 0-1,-1 1 0,1-1 0,-1 1 1,1-1-1,-1 1 0,1 0 0,0 0 0,-1 0 1,4 0-1,107 4-4045,-103-3 4006,42 2-797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12107,'21'-7'362,"1"1"0,0 2 1,0 0-1,32-2 1,-5 1-14,474-55 1088,434-61-1009,-661 74-456,345-53 297,3 24 641,-583 71-787,729-83 649,-727 80-688,-63 7-76,1 1 1,0 0 0,-1 0 0,1 0 0,-1 0-1,1 0 1,0 0 0,-1 1 0,1-1-1,-1 0 1,1 0 0,0 0 0,-1 0 0,1 1-1,-1-1 1,1 0 0,-1 1 0,1-1 0,-1 0-1,1 1 1,-1-1 0,1 1 0,-1-1 0,0 0-1,1 1 1,-1-1 0,0 1 0,1-1-1,-1 1 1,0 0 0,0-1 0,1 1 0,-1-1-1,0 1 1,0-1 0,0 1 0,0 0 0,0-1-1,0 1 1,0-1 0,0 1 0,0 0-1,0-1 1,0 1 0,0 0 0,-11 29 319,8-24-255,-12 28 106,2-1 0,2 2 0,0 0 0,-5 36 0,16-48-610,3-17 255,6-11 29,1-8-74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12819,'2'3'157,"-1"0"1,1 0-1,-1 1 1,0-1-1,0 0 1,0 1-1,0-1 1,-1 1-1,1-1 1,-1 1-1,0 5 1,-6 42 422,4-35-120,-7 44 299,0 4-188,-3 86-1,16-117-806,-4-32 220,0-1-1,0 1 1,0-1-1,1 1 1,-1-1-1,0 1 1,0-1-1,1 1 1,-1-1-1,0 1 1,1-1-1,-1 0 1,0 1-1,1-1 1,-1 0-1,1 1 1,-1-1-1,0 0 1,1 1-1,-1-1 1,1 0-1,-1 0 1,1 1 0,-1-1-1,1 0 1,0 0-1,-1 0 1,1 0-1,-1 0 1,1 0-1,-1 0 1,1 0-1,-1 0 1,1 0-1,-1 0 1,1 0-1,-1 0 1,1 0-1,-1 0 1,1-1-1,-1 1 1,1 0-1,-1 0 1,1-1-1,-1 1 1,1 0-1,-1-1 1,1 1-1,-1 0 1,0-1-1,1 1 1,-1-1-1,0 1 1,1-1-1,6-6-223,-1 1 0,0-1-1,-1 0 1,1 0 0,-1-1 0,4-8-1,24-52-995,-24 48 928,9-23 546,-2 0 0,-1-1 0,10-57 0,-26 112 215,0 0 0,1 1-1,1 16 1,0 9-258,0 27 110,0-37-540,-1 1 1,-7 51-1,7-79 221,0 1-1,0-1 0,0 0 0,0 1 0,0-1 1,0 0-1,0 1 0,-1-1 0,1 0 0,0 0 0,0 1 1,0-1-1,0 0 0,-1 0 0,1 1 0,0-1 1,0 0-1,0 0 0,-1 0 0,1 1 0,0-1 1,0 0-1,-1 0 0,1 0 0,0 0 0,0 0 0,-1 1 1,1-1-1,0 0 0,-1 0 0,1 0 0,0 0 1,-1 0-1,1 0-40,-5-2-311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13955,'5'18'1064,"17"-18"-744,5-3-128,21-9 288,8-4-184,8-5-320,0-6 201,7 0-57,-1-4-56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37 10794,'1'-1'323,"12"-19"976,-12 20-1230,-1 0 0,0 0 0,1-1 0,-1 1 0,0 0 0,1-1-1,-1 1 1,0 0 0,0-1 0,0 1 0,1 0 0,-1-1 0,0 1 0,0-1 0,0 1 0,0 0 0,0-1 0,0 1 0,0-1 0,1 1 0,-1-1-1,0 1 1,-1 0 0,1-1 0,0 1 0,0-1 0,0 1 0,0 0 0,0-1 0,0 1 0,0-1 0,-1 1 0,1 0 0,0-1 0,0 1 0,0 0-1,-1-1 1,1 1 0,0 0 0,-1-1 0,1 1 0,0 0 0,-1 0 0,1-1 0,-2 1 22,1 0 1,0 1-1,-1-1 1,1 0-1,0 0 1,0 1-1,-1-1 1,1 1-1,0-1 0,0 1 1,-1 0-1,1-1 1,0 1-1,0 0 1,0 0-1,0 0 1,0 0-1,-1 1 0,-19 23 414,19-23-436,-15 23 130,0 0 0,1 2-1,2 0 1,-18 44 0,15-24-126,3 1 1,-10 51-1,18-71-66,2 1 0,1-1 0,1 34 0,2-53-96,0-1 0,1 1 0,0 0 0,1 0-1,0 0 1,0-1 0,1 1 0,0-1-1,0 0 1,1 0 0,0 0 0,0 0 0,1 0-1,7 9 1,-8-13 48,1-1 1,-1 1-1,0-1 0,1 0 1,0 0-1,0 0 0,0-1 1,0 0-1,0 0 0,0 0 1,1 0-1,-1-1 0,6 1 1,36 5-344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3 474 14043,'-3'7'2015,"14"-17"-1259,19-22-118,74-91 59,123-192-1,-256 371-621,3 2-1,-28 86 0,51-134-80,-20 64 57,22-67-76,-1 0 0,1 0 1,0 0-1,1 0 0,-1 0 1,1 0-1,1 0 0,1 9 1,-2-16 12,0 1 1,0-1-1,0 1 0,0-1 1,0 1-1,0-1 1,0 0-1,0 1 0,1-1 1,-1 1-1,0-1 1,0 1-1,0-1 0,1 0 1,-1 1-1,0-1 1,1 0-1,-1 1 1,0-1-1,1 0 0,-1 1 1,0-1-1,1 0 1,-1 0-1,0 1 0,1-1 1,-1 0-1,1 0 1,-1 0-1,1 0 0,-1 1 1,1-1-1,-1 0 1,0 0-1,1 0 0,-1 0 1,1 0-1,-1 0 1,1 0-1,-1 0 1,1 0-1,-1-1 0,1 1 1,-1 0-1,0 0 1,1 0-1,0-1 0,16-12-127,0-8-36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15435,'1'7'1281,"14"-7"-881,2-6-176,8-1 472,6-2-272,5-2-352,1 0-216,-3 2-416,2-2-1633,-12-1 1825,-6 0-296,-9 2-224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13923,'-3'2'1104,"1"13"-816,-4 6-112,1 16 464,-1 6-239,-3 11-169,1 2-72,2-1-64,2-1-8,2-16-160,2-5-96,6-24-224,3-11-121,6-21 393,0-12-96,4-14-104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457 195 12363,'-2'10'1192,"-7"16"-720,-1 6-184,0 12 656,-2 3-304,3 2-216,1-3-15,5-6-233,0-4-160,3-14-376,2-4 1144,-1-18-776,2-7 16,-1-14-16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12115,'13'10'1184,"1"1"-856,5 10-40,3 4 544,1 9-216,-1 6-24,-3 8-39,-7 2-17,-10 9-96,-7 6-48,-16 14-104,-10 7-96,-19 6-336,-7-1-136,-8-3 248,2-3-72,2-16-48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 13027,'-38'-5'3434,"78"20"-619,-21-12-2672,1-2 0,0 0 0,0-1 0,0-1 0,0-1 0,37-8 0,112-43 258,-150 47-369,-7 4-24,-16 8 4,-14 10 10,0-7 20,0-1-1,-1 0 1,0-1-1,0-1 1,-37 6-1,-11 5 16,-56 19-64,123-36 6,0 0-1,0 1 1,0-1 0,0 0-1,0 0 1,0 0-1,0 0 1,0 0 0,0 0-1,0 0 1,1 0-1,-1 0 1,0 0 0,0 0-1,0 0 1,0 0 0,0 0-1,0 0 1,0 0-1,0 0 1,0 0 0,0 0-1,0 0 1,0 0-1,0 1 1,0-1 0,0 0-1,0 0 1,0 0 0,0 0-1,0 0 1,0 0-1,0 0 1,0 0 0,0 0-1,0 0 1,0 0-1,0 0 1,0 0 0,0 0-1,0 0 1,0 0-1,0 0 1,0 1 0,0-1-1,0 0 1,0 0 0,0 0-1,-1 0 1,1 0-1,0 0 1,0 0 0,0 0-1,0 0 1,0 0-1,0 0 1,0 0 0,0 0-1,0 0 1,0 0-1,0 0 1,0 0 0,0 0-1,0 0 1,0 0 0,-1 0-1,9 3-39,11-1-2,132-8-94,-125 3 14,0-1-1,0-1 1,44-16-1,-75 23-428,-1-1 677,1 1 0,-1-1 0,0-1 0,-10 1 0,-11-6-13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13083,'0'-1'152,"0"0"1,0 0-1,0 0 1,0 0-1,0 0 1,0 0-1,0 0 1,0 0-1,0 0 1,0 0-1,-1 0 1,1 0-1,0 0 0,-1 0 1,1 0-1,-1 0 1,1 0-1,-1 1 1,1-1-1,-2-1 1,1 2-59,0 0 0,-1-1-1,1 1 1,-1 0 0,1 0 0,-1 0 0,1 0 0,0 1 0,-1-1-1,1 0 1,0 1 0,-1-1 0,1 0 0,0 1 0,-3 1-1,-1 0 1,0 1 0,0 0 0,0 0 0,1 1 0,-1 0 0,1-1-1,0 1 1,0 1 0,0-1 0,0 0 0,1 1 0,0 0-1,0 0 1,0 0 0,1 0 0,-1 1 0,1-1 0,-2 9 0,1-5-77,1 0 0,0 1 0,1-1 0,-1 1 1,2-1-1,-1 1 0,2-1 0,-1 1 0,1-1 1,3 14-1,-4-21-9,1 0 0,-1-1 0,1 1 0,-1 0 0,1-1 0,-1 1 0,1-1 1,0 1-1,-1-1 0,1 1 0,0-1 0,0 0 0,0 1 0,0-1 0,1 0 0,-1 0 0,0 0 0,0 0 0,1 0 0,-1 0 1,0 0-1,1 0 0,-1 0 0,1-1 0,0 1 0,-1-1 0,1 1 0,-1-1 0,1 1 0,0-1 0,-1 0 0,1 0 0,0 0 1,-1 0-1,1 0 0,0 0 0,-1-1 0,1 1 0,-1 0 0,1-1 0,0 1 0,-1-1 0,1 0 0,-1 1 0,1-1 0,-1 0 1,0 0-1,1 0 0,-1 0 0,0 0 0,0 0 0,2-2 0,4-5 44,0 1 1,-1-1-1,0 0 1,-1 0-1,1-1 0,-2 0 1,1 0-1,-1 0 1,0 0-1,-1-1 0,0 1 1,-1-1-1,0 0 0,-1 0 1,0 0-1,0 0 1,-1 0-1,0 0 0,-1 0 1,-2-14-1,2 21-98,0 0-1,1 0 1,-1 0-1,-1 1 1,1-1-1,0 0 1,-1 1-1,1-1 1,-1 1-1,0 0 1,0-1-1,0 1 1,0 0-1,0 0 1,0 0-1,-1 1 1,1-1-1,-1 0 1,1 1-1,-1 0 1,0-1-1,1 1 1,-1 0-1,0 0 1,0 1-1,0-1 1,0 1-1,1-1 1,-1 1-1,0 0 1,0 0-1,0 0 1,0 0-1,0 1 1,0-1-1,0 1 1,0 0-1,0 0 1,1 0-1,-1 0 1,0 0-1,1 1 1,-1-1-1,1 1 1,-5 3-1,0 4-385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21 134 13523,'-8'-6'556,"-4"-4"1300,15 7-1063,9 2-375,11 1-220,1-1 1,0-2-1,-1 0 0,0-2 0,1 0 0,-2-2 0,1 0 1,-1-2-1,0 0 0,-1-2 0,32-20 0,-44 25-241,-8 4-43,1 0 0,0 0 0,1 1 1,-1-1-1,0 1 0,0-1 0,1 1 1,-1 0-1,1 0 0,2-1 0,-4 2 80,-1 1-1,0-1 1,0 0-1,0 0 1,0 0-1,0 0 1,1 1-1,-1-1 1,0 0-1,0 0 1,0 0-1,0 0 0,0 1 1,0-1-1,0 0 1,0 0-1,0 0 1,0 1-1,0-1 1,0 0-1,0 0 1,0 0-1,0 1 1,0-1-1,0 0 1,0 0-1,0 0 1,0 1-1,0-1 1,0 0-1,0 0 0,0 0 1,0 1-1,0-1 1,-1 0-1,1 0 1,0 0-1,0 0 1,0 1-1,0-1 1,0 0-1,-1 0 1,1 0-1,0 0 1,0 0-1,0 0 1,0 0-1,-1 0 1,1 1-1,0-1 0,-2 3-65,-7 12-208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 13739,'-10'16'176,"0"0"-1,2 0 1,0 1 0,1 0-1,0 0 1,2 1 0,0 0-1,1 0 1,0 0 0,2 0-1,0 1 1,1-1 0,1 1-1,4 30 1,-3-46-164,-1 0 0,1 0-1,-1 0 1,1 0 0,0 0 0,0 0-1,1 0 1,-1 0 0,1-1 0,-1 1 0,1 0-1,0-1 1,0 1 0,0-1 0,0 0-1,4 4 1,-4-5 8,0 0 0,0 0 0,1 0 1,-1 0-1,0-1 0,0 1 0,0-1 0,1 1 0,-1-1 0,0 0 0,0 0 1,1 0-1,-1 0 0,0 0 0,0-1 0,1 1 0,-1 0 0,0-1 0,0 0 1,0 0-1,0 1 0,1-1 0,1-2 0,7-3 87,-1-1 1,-1 0-1,1-1 0,-1 0 1,-1 0-1,1-1 0,7-11 1,6-9 317,19-35-1,-29 45-151,-2 0 0,12-31 0,-20 44-212,0 0 1,0 0-1,-1 0 1,1 0-1,-1 0 1,-1-1-1,1 1 1,-1 0-1,0-1 1,0 1-1,-1 0 1,-2-11-1,2 15-51,1 1 0,-1-1 0,1 1 0,-1 0 1,0-1-1,0 1 0,1 0 0,-1 0 0,0-1 0,0 1 0,0 0 0,0 0 0,-1 0 0,1 0 1,0 1-1,0-1 0,0 0 0,-1 0 0,1 1 0,-1-1 0,1 0 0,0 1 0,-1 0 1,1-1-1,-1 1 0,1 0 0,-1 0 0,1 0 0,-1 0 0,1 0 0,-1 0 0,1 0 0,-1 0 1,1 0-1,-1 1 0,-1 0 0,-3 1-48,0 0-1,-1 0 1,1 1-1,0 0 1,0 0 0,-8 7-1,7-4-166,0 1 0,0 0 0,0 0 1,-9 13-1,12-13 65,-1-1 0,0 1 0,-1-1 0,1-1 0,-13 11 0,6-13-320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11 589 15227,'-8'-25'894,"6"21"-539,1 7-247,1 10 18,7 29 215,1 0-1,1-1 0,23 59 0,-9-42 32,53 98 0,-53-117-228,1-1 0,3-1 0,0-1 1,3-2-1,64 59 0,-88-88-110,0 0 0,0-1 0,1 1-1,0-1 1,0-1 0,0 0 0,15 5-1,-20-7-20,1 0-1,0-1 0,0 1 1,-1-1-1,1 0 0,0 0 1,0 0-1,-1 0 0,1-1 1,0 1-1,0-1 0,-1 1 1,1-1-1,0 0 0,-1 0 1,1 0-1,-1-1 0,1 1 1,-1-1-1,0 1 0,0-1 1,1 0-1,-1 1 0,0-1 1,2-3-1,1-2 15,0-1 0,-1 1 1,1-1-1,-1 0 0,-1-1 0,1 1 1,-2-1-1,1 1 0,-1-1 0,1-9 1,0-6 27,-1-1 1,-1-39 0,-5 12-101,-3-1 0,-1 2 0,-3-1 1,-34-96-1,4 43-167,-69-125 0,109 229 211,0 0 0,1 0 1,-1 0-1,0-1 0,1 1 0,-1 0 1,1-1-1,-1 1 0,1 0 1,0-1-1,-1 1 0,1-1 1,0 1-1,0 0 0,0-3 0,1 3 3,0 0-1,0 1 0,-1-1 0,1 0 0,0 1 1,0-1-1,0 0 0,0 1 0,0-1 0,0 1 0,-1 0 1,1-1-1,0 1 0,0 0 0,0 0 0,1-1 1,-1 1-1,0 0 0,0 0 0,0 0 0,0 0 0,1 1 1,150-8 39,230-20 34,-193-3-51,-2-7 0,197-68 0,61-26 33,-397 119-26,81-9 0,-105 19-21,0 0-1,1 2 1,-1 1-1,1 1 0,32 7 1,-51-8-4,0 1-1,0-1 1,0 1 0,0 1 0,0-1 0,0 1 0,0 0 0,-1 1-1,1-1 1,-1 1 0,0 0 0,0 0 0,-1 1 0,1-1 0,-1 1-1,0 0 1,0 0 0,-1 1 0,1-1 0,-1 1 0,0 0-1,-1-1 1,1 1 0,-1 1 0,0-1 0,-1 0 0,0 0 0,0 1-1,0-1 1,-1 0 0,1 1 0,-2-1 0,1 1 0,-1-1 0,-2 12-1,-2-1 30,0 1 0,-1-1 0,-10 22 0,-9 23-744,24-62 702,1 1 0,0-1-1,0 1 1,0-1 0,-1 0 0,1 1 0,0-1-1,0 1 1,0-1 0,0 1 0,0-1 0,0 0-1,0 1 1,0-1 0,0 1 0,0-1 0,0 1-1,0-1 1,0 1 0,0-1 0,0 1 0,0-1-1,0 0 1,1 1 0,-1-1 0,0 1 0,0-1 0,1 0-1,-1 1 1,0-1 0,0 0 0,1 1 0,-1-1-1,0 0 1,1 1 0,-1-1 0,0 0 0,1 0-1,-1 1 1,1-1 0,-1 0 0,1 0 0,11 1-207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14107,'625'-156'2809,"-159"34"-2421,-23 26-323,259-62 10,-201 25 195,-488 129-253,34-9 136,91-14 0,-156 40-218,-45 2 81,21-8-40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14051,'2'5'148,"0"1"0,0-1 0,0 1 0,-1 0 0,0 0-1,0-1 1,0 1 0,-1 0 0,0 0 0,0 0 0,-1 7 0,0 16 264,2-19-296,-1 8 41,1 0 0,1 0 0,0 0 0,1 0 0,1 0 0,1-1 0,7 19 0,-11-34-148,0 0-1,0-1 1,0 1-1,0-1 1,0 1-1,0-1 0,1 1 1,-1-1-1,0 1 1,1-1-1,-1 0 0,1 0 1,-1 0-1,1 0 1,-1 0-1,1 0 1,0 0-1,0-1 0,-1 1 1,1-1-1,0 1 1,0-1-1,0 1 1,0-1-1,-1 0 0,1 0 1,0 0-1,0 0 1,0 0-1,0-1 0,0 1 1,-1-1-1,1 1 1,0-1-1,0 1 1,1-2-1,6-2 6,-1 0 1,0-1-1,0 0 0,0 0 1,-1-1-1,9-8 1,18-21 31,-1-2 1,39-56 0,14-17 261,-83 106-255,1 0 0,-1 1 0,1-1 1,0 0-1,0 1 0,0 0 0,1 0 1,5-2-1,-10 4-36,1 1 1,-1 0-1,1 0 1,-1 0-1,1 0 0,0-1 1,-1 1-1,1 0 0,-1 0 1,1 0-1,0 0 1,-1 0-1,1 1 0,-1-1 1,1 0-1,-1 0 1,1 0-1,-1 0 0,1 1 1,0-1-1,-1 0 1,1 1-1,-1-1 0,0 0 1,1 1-1,0 0 1,0 0 19,0 1 0,0 0 0,0 0 0,0-1 0,-1 1 0,1 0 0,-1 0 0,1 0 0,-1 0 0,0 0 0,1 0 1,-1 2-1,0 32 469,-6 57 0,2-62-440,2 1 0,4 54 1,1-72-124,-3-13 55,0-1-1,0 0 1,0 1 0,0-1-1,0 0 1,0 1-1,0-1 1,1 0-1,-1 0 1,0 1-1,0-1 1,0 0-1,0 0 1,1 1-1,-1-1 1,0 0-1,0 0 1,0 1-1,1-1 1,-1 0-1,0 0 1,0 0-1,1 0 1,-1 1-1,0-1 1,0 0-1,1 0 1,-1 0 0,0 0-1,1 0 1,-1 0-1,0 0 1,1 0-1,-1 0 1,1 0-1,6-8-96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11498,'0'0'985,"9"1"-505,6 1-96,10-2 424,5 1-32,9-2-104,5-2-64,8-5-63,2 1-65,4-4-232,0-2-152,-2 4-240,-4-1-168,-5 1-328,-7 1-825,-12-1 1161,-12 0-232,-17 1-136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6:1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15355,'16'-4'1177,"10"-7"-873,6-1-104,13-5 240,4-1-80,9-2-264,2 0-264,-1 2 240,2-2-72,-4 4-120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13707,'11'-17'2065,"-10"15"-1178,-2 6-158,-1 2-400,-20 79 322,4 0-1,4 2 1,-5 113-1,19-191-350,-2 34-1105,3-38 482,5-26 907,6-45-393,0 23-197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15043,'-5'12'336,"1"0"1,1 0-1,0 0 0,1 0 0,-1 25 0,0-14-35,-10 295 200,10-292-233,0-14 551,1-27-660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14267,'-7'-10'1400,"2"7"-912,5-2-215,8-2 735,8 1-432,15 0-176,11 2-72,6-4-176,7 4-80,3-1-16,0 2-8,-3 2 8,-6-1-48,-12 1-264,-7-1-192,-9-1 376,-5-3-64,-4-6-64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15 294 13299,'-15'9'2119,"20"-15"-774,22-19-638,73-54-196,110-111 0,-210 190-509,0 0 0,1-1-1,-1 1 1,0 0 0,0 0 0,0 0 0,1 0-1,-1-1 1,0 1 0,0 0 0,0 0 0,1 0 0,-1 0-1,0 0 1,0 0 0,1 0 0,-1 0 0,0 0-1,0 0 1,1 0 0,-1 0 0,0 0 0,0 0 0,1 0-1,-1 0 1,0 0 0,0 0 0,1 0 0,-1 0-1,0 0 1,0 0 0,1 0 0,-1 0 0,0 0 0,0 1-1,1-1 1,-1 0 0,0 0 0,0 0 0,0 0-1,0 1 1,1-1 0,-1 0 0,0 0 0,0 1 0,0-1-1,0 0 1,5 12 22,10 70 39,-11-54-58,1 0 1,13 41 0,-18-67 7,1-1-11,-1 0 1,0 1-1,1-1 1,-1 0-1,1 0 1,-1 1-1,1-1 0,-1 0 1,1 0-1,0 0 1,0 0-1,0 0 1,-1 0-1,1 0 1,0 0-1,0 0 1,0 0-1,1-1 0,-1 1 1,0 0-1,0-1 1,0 1-1,2 0 1,10 0-2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15003,'22'3'3971,"92"6"-3501,-81-9-272,1-2 1,-1-1-1,0-2 0,47-12 0,-81 18-75,-6 3 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14667,'-12'15'1232,"10"-1"-872,5-6-111,11-3 887,5-4-472,14-2-136,7-4-24,6 1-88,6-2-16,0-1-144,-1-1-224,-8 1 1393,-6-1-1281,-25 2 24,-12-1 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 13563,'1'-2'168,"-1"1"0,0 0 0,1 0 0,-1 0 0,0-1 0,0 1-1,0 0 1,0 0 0,0 0 0,0-1 0,-1 1 0,1 0 0,0 0 0,-1 0 0,0-3 0,1 4-104,-1 0-1,1 0 1,-1 0 0,1 0-1,0 0 1,-1 0 0,1 0-1,-1 0 1,1 0 0,0 0-1,-1 1 1,1-1 0,-1 0-1,1 0 1,0 0 0,-1 0-1,1 0 1,0 1 0,-1-1-1,1 0 1,0 0 0,-1 1-1,1-1 1,0 0 0,0 1-1,-1-1 1,1 0 0,0 1-1,-1-1 1,-3 6 205,0-1 1,0 0-1,1 1 0,-5 9 1,1 0-124,2 1 1,0 0 0,-5 30-1,9-38-128,0-1-1,0 1 0,1-1 1,0 1-1,0-1 1,1 1-1,0-1 0,1 1 1,-1-1-1,5 12 0,-5-16-7,1-1-1,0 1 1,-1 0-1,1-1 1,0 1-1,0-1 0,0 0 1,0 0-1,1 0 1,-1 0-1,1 0 1,-1 0-1,1 0 1,0-1-1,-1 0 0,1 1 1,0-1-1,0 0 1,0 0-1,0 0 1,0-1-1,0 1 1,0-1-1,0 0 1,1 0-1,-1 0 0,0 0 1,0 0-1,0-1 1,5 0-1,2-2 16,0 1 0,-1-1 0,1-1 0,-1 0 1,1 0-1,-1-1 0,17-11 0,-10 4 12,0-1 0,-1-1 1,24-28-1,-33 35-31,0-1 0,-1 0 0,0 0 0,0 0 0,0-1 0,-1 1 1,-1-1-1,1 0 0,-1 0 0,1-11 0,-3 19-7,-1-1-1,0 1 1,1 0 0,-1 0 0,0 0 0,0 0 0,0 0-1,0-1 1,0 1 0,0 0 0,0 0 0,-1 0-1,1 0 1,0 0 0,-1-1 0,1 1 0,-1 0 0,1 0-1,-1 0 1,1 0 0,-1 0 0,0 0 0,1 1-1,-1-1 1,0 0 0,0 0 0,1 0 0,-1 1-1,0-1 1,0 0 0,0 1 0,0-1 0,0 1 0,0-1-1,-2 0 1,2 1-1,-1 0 0,1 0-1,0 0 1,-1 0 0,1 1-1,-1-1 1,1 0 0,-1 1 0,1-1-1,0 1 1,-1-1 0,1 1-1,0 0 1,0-1 0,-1 1 0,1 0-1,0 0 1,0 0 0,0 0-1,0 0 1,0 0 0,0 0 0,0 0-1,0 0 1,1 1 0,-1-1-1,0 2 1,-1 1-12,0-1 0,1 1-1,-1 0 1,1 1 0,0-1 0,0 0 0,1 0-1,-1 0 1,1 0 0,0 1 0,0-1-1,0 0 1,1 0 0,0 1 0,0-1 0,0 0-1,0 0 1,0 0 0,1 0 0,0 0-1,-1-1 1,2 1 0,3 6 0,-3-6-57,1 1 1,0-1-1,-1 0 1,1 0-1,1-1 1,-1 1-1,0-1 0,1 0 1,0 0-1,0-1 1,0 1-1,0-1 1,0 0-1,0 0 1,0-1-1,1 0 1,-1 0-1,6 1 0,28-4-187,2-6-93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 14395,'-1'-1'117,"1"-1"0,-1 1 1,1-1-1,-1 0 0,1 0 0,-1 1 0,1-1 1,0 0-1,0 0 0,0 1 0,0-1 0,0 0 1,1 0-1,-1 1 0,0-1 0,1 0 0,-1 0 1,1 1-1,0-1 0,1-2 0,0 1 9,0 0-1,0 0 0,1 1 1,-1-1-1,1 1 1,0-1-1,-1 1 0,1 0 1,6-3-1,1 0 37,1 0 0,-1 1 0,1 0 0,0 1 0,18-3-1,-20 5-95,1-1-1,-1 2 0,1 0 0,-1 0 1,12 1-1,-19 0-57,0-1 0,0 0 0,0 0 0,0 1 0,0 0 0,0-1 0,0 1 0,-1 0 0,1 0 0,0 0 0,0 0 0,0 0 0,-1 0 0,1 0 0,-1 1 0,1-1 0,-1 0 0,1 1 0,-1 0-1,0-1 1,0 1 0,0 0 0,0-1 0,0 1 0,0 0 0,0 0 0,0 0 0,-1 0 0,1 0 0,-1 0 0,1 3 0,-1 0 0,-1 0-1,1 0 1,-1 0-1,0 0 1,0 0-1,-1 0 1,1 0-1,-1-1 1,-3 6-1,-25 42 36,25-43-38,-65 94 69,38-58 32,1 3 0,-28 56 0,57-99-85,-1 1 0,1-1 0,0 1 0,1 0-1,-1 0 1,1-1 0,-1 12 0,2-15-20,0-1 0,0 1 0,1-1-1,-1 1 1,0-1 0,1 0 0,-1 1-1,1-1 1,-1 1 0,1-1 0,0 0 0,-1 0-1,1 1 1,0-1 0,0 0 0,0 0-1,0 0 1,0 0 0,0 0 0,0 0 0,0 0-1,1 0 1,-1 0 0,0-1 0,1 1-1,-1 0 1,0-1 0,1 1 0,-1-1 0,1 1-1,-1-1 1,0 0 0,1 0 0,-1 0 0,1 0-1,2 0 1,7 0-234,-1-1 1,0 0-1,1 0 0,-1-1 1,0 0-1,0-1 1,0 0-1,0-1 0,13-7 1,3-3-384,49-34 0,-17 4-62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15787,'-4'1'149,"1"-1"0,0 1 0,0 0 0,-1 0 1,1 0-1,0 1 0,0-1 0,0 1 0,0-1 0,1 1 0,-1 0 0,0 0 0,1 0 0,-5 5 0,3-2 2,0 0 0,1 0 1,0 0-1,0 1 0,0-1 1,1 1-1,-4 10 0,3-3-30,0 0-1,1 0 1,0 1 0,1-1-1,0 1 1,3 22 0,-1-30-107,0 1 1,0 0-1,1 0 1,0-1-1,0 1 1,0-1-1,1 1 1,0-1-1,0 0 1,1 0-1,0-1 1,6 9-1,-8-12-3,0 0-1,0 0 0,1 0 1,-1 0-1,1-1 0,-1 1 1,1-1-1,0 1 0,-1-1 1,1 0-1,0 0 1,0 0-1,0-1 0,0 1 1,0-1-1,0 1 0,0-1 1,-1 0-1,1 0 0,0 0 1,0-1-1,0 1 0,0-1 1,0 0-1,0 1 0,0-1 1,0-1-1,-1 1 0,1 0 1,4-3-1,2-2 75,-1 0-1,0-1 1,0 0-1,-1 0 1,1-1-1,-2 0 1,1 0 0,-1 0-1,0-1 1,-1 0-1,0 0 1,0-1-1,-1 1 1,0-1 0,2-12-1,-4 15-10,-1 1 1,1-1-1,-1 0 0,-1 0 1,0 0-1,0 1 0,0-1 1,-1 0-1,1 0 1,-4-12-1,2 15-43,0 0-1,0-1 1,0 1 0,0 0-1,0 0 1,-1 0 0,0 0-1,0 1 1,0-1 0,0 1-1,0 0 1,-1 0 0,0 0 0,1 0-1,-1 0 1,-8-3 0,6 3-144,1 1 0,-1 0 0,0 1 0,1-1 0,-1 1 0,0 0 0,-9 0 0,13 1 14,0 0 1,-1 0-1,1 0 1,0 0 0,-1 0-1,1 0 1,0 1-1,0-1 1,-1 1 0,1 0-1,0 0 1,0 0-1,0 0 1,0 0 0,0 0-1,0 0 1,0 1-1,1-1 1,-1 1 0,0-1-1,1 1 1,-3 2-1,-1 5-553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16171,'0'0'36,"0"0"-1,0 0 0,-1 0 1,1 0-1,0 0 0,0 0 1,0 1-1,0-1 0,0 0 1,0 0-1,0 0 0,0 0 1,0 0-1,1 0 0,-1 0 1,0 0-1,0 0 0,0 0 1,0 0-1,0 0 0,0 1 1,0-1-1,0 0 0,0 0 1,0 0-1,0 0 0,0 0 1,0 0-1,0 0 0,0 0 1,0 0-1,0 0 0,0 0 1,0 0-1,1 0 0,-1 0 1,0 0-1,0 0 0,0 0 1,0 0-1,0 0 0,0 0 1,0 0-1,0 0 0,0 0 1,0 0-1,0 0 0,0 0 1,1 0-1,-1 0 0,0 0 1,0 0-1,0 0 0,0 0 1,0 0-1,0 0 0,0 0 1,-4 14 1026,-14 28-398,11-24-303,-1 0-148,-5 11 153,-8 34 0,18-54-320,1-1 0,1 0-1,-1 0 1,1 1 0,1-1 0,0 0 0,0 1 0,0-1-1,3 12 1,-3-18-39,1-1 0,-1 1-1,1 0 1,-1-1 0,1 1-1,0 0 1,-1-1 0,1 1-1,0-1 1,0 1 0,0-1-1,0 0 1,1 1 0,-1-1-1,0 0 1,0 0 0,1 0-1,-1 0 1,1 0 0,-1 0-1,3 1 1,-2-1-4,0-1 1,1 1-1,-1-1 1,1 0-1,-1 0 1,1 0-1,-1 0 1,1 0-1,-1 0 0,0-1 1,1 1-1,-1-1 1,4 0-1,4-4-78,0 1 0,0-1 0,0-1 0,-1 0 1,12-9-1,-7 4-427,-1-1 0,0-1 0,0 0 0,-2 0 0,12-17 0,-18 23-160,0-1 0,0 0 0,-1-1-1,0 1 1,0-1 0,-1 1 0,0-1-1,-1 0 1,0 0 0,0-1 0,0-12-1,-2 22 704,0 0 0,0 0 0,0 0-1,0 0 1,-1-1 0,1 1 0,0 0-1,0 0 1,0 0 0,0 0 0,0 0-1,0 0 1,-1 0 0,1 0 0,0 0-1,0 0 1,0 0 0,0 0 0,0 0-1,-1 0 1,1 0 0,0 0 0,0 0-1,0 0 1,0 0 0,0 0 0,-1 0-1,1 0 1,0 0 0,0 0 0,0 0-1,0 0 1,0 0 0,-1 0 0,1 0-1,0 0 1,0 0 0,0 0 0,0 0 0,0 0-1,0 1 1,-1-1 0,1 0 0,0 0-1,0 0 1,0 0 0,0 0 0,0 0-1,0 1 1,0-1 0,0 0 0,0 0-1,0 0 1,0 0 0,-7 7 745,1 7 89,1-1 0,0 0 0,2 1 0,-1 0 0,-2 26 0,4-24-542,-3 23 350,1 78-1,4-114-688,-1-1 5,1-1 0,0 1 0,0-1 0,0 1 0,0 0 0,0-1 0,1 1 0,-1 0 0,0-1 0,1 1 0,-1-1 0,1 1 0,-1 0 0,1-1 1,0 0-1,0 1 0,0-1 0,2 3 0,5-7-101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37 235 12419,'-4'4'427,"-1"1"-50,0 1 0,0 0 0,1 0 0,-5 8 0,9-14-333,-1 1-1,1 0 1,-1-1 0,1 1-1,0 0 1,-1-1 0,1 1-1,0 0 1,0 0 0,-1-1 0,1 1-1,0 0 1,0 0 0,0-1-1,0 1 1,0 0 0,0 0-1,0 0 1,0-1 0,0 1 0,1 0-1,-1 0 1,0-1 0,0 1-1,1 0 1,-1 0 0,0-1 0,1 1-1,-1 0 1,1-1 0,-1 1-1,1-1 1,-1 1 0,1-1-1,-1 1 1,1-1 0,0 1 0,-1-1-1,1 1 1,0-1 0,-1 0-1,1 1 1,0-1 0,0 0-1,-1 1 1,1-1 0,0 0 0,0 0-1,-1 0 1,2 0 0,7 1 135,1-1 0,-1 0 1,0-1-1,0 0 0,-1 0 1,1-1-1,0 0 1,13-5-1,2 0 48,238-65 1235,254-60-450,-204 73-773,-232 49-126,153-2 1,-222 12-69,0 1 1,-1 0-1,1 0 1,16 5 0,-30-3-35,-6-2-180,-75-4 1266,60 3-984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37 13891,'10'-30'1841,"-8"23"-845,-9 22 185,-70 211 719,58-167-1729,15-46-141,-5 14 39,1-1 0,1 1 0,-6 54 0,13-80-65,0 1 0,0-1 0,0 0 1,0 0-1,0 0 0,0 0 1,1 1-1,-1-1 0,0 0 0,1 0 1,-1 0-1,0 0 0,1 0 1,0 0-1,-1 0 0,1 0 0,-1 0 1,1 0-1,0 0 0,0 0 0,0 0 1,-1 0-1,1-1 0,1 2 1,1-1 2,-1 0 1,0-1-1,0 1 1,0 0-1,1-1 1,-1 1-1,0-1 1,0 0-1,1 0 1,-1 0-1,4 0 1,7-2 18,0-1 0,-1 0 0,19-8 0,-25 9-22,6-2 28,77-30-625,-76 28 379,-1 0 0,0-1 0,-1 0 0,21-17 0,-14 5-77,-10 0-110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13451,'-6'21'1272,"-3"9"-760,2 1-184,-2 6 617,-2 3-257,7 8-168,0-1-64,4-3-352,0-4-224,7-9-424,2-12 504,4-17-144,2-8-72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14891,'-4'3'128,"-1"1"-1,1-1 0,-1 1 1,1 0-1,0 0 0,0 1 1,1-1-1,0 1 1,-4 6-1,-21 48 51,25-53-73,-9 23 24,1 0 0,2 0 0,1 1 0,1 0 0,1 1 0,2-1 0,0 46 0,4-69-95,0-1 0,0 1 1,1-1-1,0 1 1,1-1-1,-1 1 0,1-1 1,3 7-1,-3-11-18,-1 0 0,0 0-1,0 0 1,1 0 0,-1 0 0,1 0-1,-1-1 1,1 1 0,0-1 0,-1 1-1,1-1 1,0 0 0,0 1 0,0-1-1,0 0 1,1 0 0,-1-1 0,0 1-1,0 0 1,0-1 0,1 1 0,-1-1-1,0 0 1,1 0 0,3 0 0,1-1 10,-1 0 1,1 0 0,0-1 0,-1 0 0,1 0 0,-1-1 0,0 0 0,0 0-1,0 0 1,0-1 0,0 0 0,-1 0 0,0 0 0,0-1 0,0 1 0,0-1 0,-1-1-1,5-5 1,-1 0 30,-1 0 0,0 0 0,0-1 0,-1 0 0,-1 0 0,0 0 0,-1-1 0,5-18-1,-8 21-19,0 0-1,0-1 1,-1 1-1,0 0 1,-1-1-1,0 1 0,-1 0 1,0-1-1,0 1 1,-7-16-1,7 20-57,-1 0 0,1 1 0,-1-1 0,0 1 0,-1 0 0,1 0-1,-1 0 1,0 0 0,0 1 0,0-1 0,-1 1 0,0 0 0,0 1 0,0-1 0,0 1 0,0 0-1,-1 0 1,1 1 0,-8-3 0,10 4-48,1 0 0,-1 1 0,1 0 0,-1-1 0,1 1 0,-1 0 0,1 0 0,-1 0 0,0 1 0,1-1 0,-1 0-1,1 1 1,-1 0 0,1 0 0,0-1 0,-1 1 0,1 1 0,0-1 0,-1 0 0,1 1 0,0-1 0,0 1 0,-3 3 0,2-2-28,1 0 0,-1 0 0,1 1 0,0-1 0,0 1 0,0-1 0,1 1 0,-1 0 0,1 0 0,0-1 0,0 1 0,0 0-1,1 0 1,-1 6 0,2 20-499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45 13043,'-10'6'2158,"3"-1"-1787,1 1 1,0-1-1,0 2 1,0-1 0,1 1-1,-7 9 1,-24 47 679,27-47-906,2 1-1,0 1 1,1-1-1,-8 35 1,12-43-116,1 0 0,0 0 0,0 0 0,1 0 0,0 0 0,0 0 0,1 0 0,1 0 0,-1-1 0,1 1 0,7 17 0,-7-23-21,0 1 0,0 0 0,0-1 0,0 1 0,1-1 0,-1 0 0,1 0 0,0 0 0,0 0 0,0 0 1,1 0-1,-1-1 0,1 0 0,-1 1 0,1-2 0,4 3 0,-2-2 6,-1-1 1,1 1 0,-1-1-1,1-1 1,0 1 0,-1-1-1,1 0 1,0 0 0,-1-1-1,11-1 1,-5-1 37,0 0 1,-1-1-1,1 0 1,-1 0-1,0-1 0,0-1 1,-1 1-1,0-2 1,0 1-1,0-1 1,11-12-1,-11 8 54,0 0 0,-1-1 0,-1 0 0,0-1 0,-1 1 0,0-1 0,0-1 0,-2 1-1,0-1 1,0 1 0,3-29 0,-6 33-83,0-1-1,-1 0 1,0 1 0,0-1-1,-1 0 1,0 1-1,-1-1 1,0 1 0,-1 0-1,1 0 1,-2-1-1,1 2 1,-2-1 0,1 0-1,-1 1 1,0 0-1,-1 0 1,-8-10-1,10 15-179,0 0 0,0 0-1,0 0 1,0 0-1,0 1 1,-1 0-1,1 0 1,-1 0-1,0 1 1,1-1-1,-1 1 1,0 0 0,0 0-1,0 1 1,0-1-1,0 1 1,1 0-1,-1 1 1,0-1-1,0 1 1,0 0-1,0 0 1,0 1-1,1-1 1,-1 1 0,1 0-1,-1 0 1,-4 4-1,-6 7-727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14035,'4'0'1208,"2"0"-936,15 4-32,6-1 505,13-1-377,9-2-48,6-3-24,4-5 0,-4-4-32,0 1-120,-9-1-296,-5 0-240,-18 1 336,-20 11-48,-12-1-56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14091,'6'4'1056,"8"-1"-784,0 0-104,10-1 224,5-1-64,6-1-127,5 0-161,4-6-1377,2-1 1265,-6-2-200,-2 1-128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4:0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3674 412 10810,'-34'-9'427,"-154"-46"-44,-78-30-793,-282-50 0,318 89 435,-443-31 1,518 73-21,-1 6-1,1 7 1,-285 54-1,365-46 82,1 3 0,-135 57 0,171-60 120,1 2 0,1 2 0,0 2 0,2 1 0,1 1 0,-59 58 0,67-56 15,0 1 1,-37 58-1,54-73-191,1 1 0,0 0 1,1 0-1,1 0 0,0 0 1,1 1-1,0 0 1,2 0-1,-3 27 0,5-8-34,2 0 0,1-1 1,1 1-1,2-1 0,1 0 0,18 49 0,91 183-45,-69-167 43,-24-51 20,1-1 1,3-1 0,1-1 0,3-1 0,1-2 0,2-2 0,2 0 0,1-3 0,70 54 0,-30-38 11,152 77 0,97 17-38,-177-89-1,2-6 0,176 36 0,-179-60 11,0-6 0,2-7 0,164-5 0,452-53 9,-477 15-91,-2-12 1,341-94-1,-434 80-24,-4-9-1,305-146 1,-439 179 90,-1-1 0,85-67 0,-106 71 11,-1-2 0,-2-1 0,-1-2 1,44-61-1,-63 78 19,-1-1 1,0 0-1,-2-1 0,0 0 1,-1 0-1,-1-1 0,0 0 1,-2 0-1,0 0 1,-1-1-1,-1 1 0,-1-1 1,-1 1-1,0-1 1,-2 0-1,0 1 0,-1 0 1,-1-1-1,-1 1 0,0 0 1,-2 1-1,0 0 1,-1 0-1,-1 0 0,0 1 1,-2 0-1,-20-26 1,2 11-1,-1 2 1,-1 1-1,-1 1 1,-2 1 0,-1 2-1,-1 2 1,-55-27 0,-22-3-8,-151-47 1,28 24 61,-276-51 0,319 92-2,-381-16 0,356 50-50,-148-8 22,258-2-36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13955,'-1'-5'110,"0"0"1,1 0-1,-1 0 0,1 0 1,1 0-1,-1 0 0,1 0 0,0 0 1,0 0-1,0 0 0,0 0 1,1 1-1,0-1 0,0 0 1,0 1-1,1 0 0,4-7 1,-5 8-61,0 0 1,1 1-1,-1-1 1,1 1-1,0-1 1,0 1 0,0 0-1,0 0 1,0 0-1,0 0 1,0 1-1,1-1 1,-1 1 0,1 0-1,-1 0 1,1 0-1,-1 0 1,1 1 0,0-1-1,-1 1 1,1 0-1,0 0 1,-1 0-1,8 2 1,-9-1-24,1-1 0,0 1 0,-1 0 0,1 0 0,0 0 1,-1 0-1,1 1 0,-1-1 0,0 1 0,0-1 0,1 1 0,-1 0 0,0 0 0,0 0 0,0 0 0,-1 0 0,1 0 1,1 4-1,-1-2-1,0 0 1,0 1-1,-1-1 0,0 0 1,1 1-1,-2 0 1,1-1-1,-1 1 1,1-1-1,-2 7 1,0 2 27,-1 1-1,0-1 1,-1 0 0,-1 0 0,0 0 0,-9 21 0,0-10 91,-1-1 0,-1-1 0,-22 25 0,12-16 59,24-30-188,0 0 1,0 0-1,0 0 0,1 0 0,-1 1 0,0-1 1,1 0-1,-1 0 0,0 1 0,1-1 1,-1 0-1,1 1 0,0-1 0,-1 0 1,1 1-1,0-1 0,0 1 0,0 1 0,0-3-10,1 1-1,-1 0 1,1-1-1,-1 1 1,1-1-1,-1 1 1,1-1-1,-1 1 1,1-1-1,-1 1 1,1-1-1,-1 1 1,1-1-1,0 0 1,-1 1-1,1-1 1,0 0-1,-1 0 1,1 1-1,0-1 1,0 0-1,-1 0 1,1 0-1,1 0 1,7 0-41,0 0 0,1 0 1,-1-1-1,11-3 1,-10 3-86,144-29-629,-106 17 529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16 13291,'-1'-2'71,"0"1"1,0 0 0,0 0-1,0 0 1,0 0-1,-1 0 1,1 0-1,0 0 1,-1 0-1,1 0 1,0 1 0,-1-1-1,1 0 1,-1 1-1,1 0 1,-1-1-1,1 1 1,-1 0 0,0 0-1,1-1 1,-1 1-1,1 0 1,-1 1-1,1-1 1,-1 0 0,1 0-1,-1 1 1,0-1-1,1 1 1,-2 0-1,-4 1 68,1 0 0,0 1 0,-1 0 0,1 0-1,1 0 1,-7 5 0,-3 4 24,1 0 0,0 1 0,1 1 0,1 1 1,0-1-1,1 2 0,-16 30 0,20-33-80,0 1-1,2 0 1,-1 0-1,2 0 0,0 1 1,1-1-1,0 1 1,1 0-1,1 0 1,0 20-1,1-32-60,0 0 0,0 0 0,1 0 0,-1 0 0,1 0 1,-1 0-1,1 0 0,0-1 0,0 1 0,0 0 0,0 0 0,0-1 0,1 1 0,-1-1 0,1 1 0,0-1 0,0 0 0,0 0 0,0 0 0,0 0 0,0 0 0,0 0 0,1 0 0,-1-1 0,1 1 0,-1-1 0,1 0 0,0 0 0,-1 0 0,1 0 0,0 0 0,0 0 0,0-1 0,0 1 0,0-1 1,0 0-1,-1 0 0,4 0 0,3-1 27,0 0 1,0-1 0,-1 0 0,1 0-1,-1-1 1,0 0 0,0 0 0,0-1-1,0 0 1,0 0 0,11-10 0,-9 5 10,0-1 0,0 0 0,-1 0 0,0-1 1,-1 0-1,-1 0 0,1-1 0,-2 0 0,0-1 1,8-20-1,-12 25-34,1-1 1,-1 1 0,-1-1-1,0 1 1,0-1 0,-1 1-1,1-1 1,-3-9 0,2 12-14,-1 1 0,-1 0 0,1-1 1,-1 1-1,0 0 0,0-1 0,-1 1 0,1 1 1,-1-1-1,0 0 0,0 1 0,-1-1 0,-4-4 1,6 7-29,0 0 1,0 0 0,1 0 0,-1 1 0,0-1 0,0 1 0,0-1 0,-1 1 0,1 0-1,0 0 1,-1 0 0,1 0 0,0 0 0,-1 0 0,1 1 0,-1-1 0,1 1-1,-1 0 1,1-1 0,-1 1 0,1 1 0,-1-1 0,1 0 0,-1 0 0,1 1 0,-1 0-1,1-1 1,-1 1 0,1 0 0,0 0 0,-1 0 0,1 1 0,0-1 0,0 0 0,0 1-1,0 0 1,0-1 0,-1 3 0,-7 6-391,2 0 1,-1 0-1,2 1 1,-1 0-1,-9 21 1,9-17-139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5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12083,'1'16'1680,"-1"3"-1000,0 10-296,-3 2 1809,2 3-1681,1 3-32,0-4-256,0-3-160,0-10-288,1-5-128,4-15-304,-1-9 520,-1-11-56,-1-7-144,2-7-9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24 121 12075,'14'-22'693,"-2"0"251,29-39 0,-31 55 391,-5 12-394,-5 16-63,-19 70 725,12-65-1065,-6 52-1,12-78-531,1-1-1,0 1 0,0-1 1,0 1-1,0 0 1,0-1-1,0 1 0,0 0 1,0-1-1,0 1 0,0 0 1,0-1-1,0 1 1,0-1-1,0 1 0,0 0 1,1-1-1,-1 1 0,0-1 1,0 1-1,1-1 0,-1 1 1,1-1-1,-1 1 1,0-1-1,1 1 0,-1-1 1,1 1-1,-1-1 0,1 1 1,-1-1-1,1 0 0,-1 0 1,1 1-1,0-1 1,-1 0-1,1 0 0,-1 1 1,1-1-1,0 0 0,-1 0 1,1 0-1,-1 0 1,1 0-1,1 0 0,2-1 2,1 0 0,0 0 0,0-1 0,-1 0 0,6-2 0,7-3 0,-10 5-11,0 0 0,0 1 0,-1 0 0,1 0 0,0 0 0,0 1 0,0 0 0,0 1 0,0 0 0,0 0 0,0 0 0,0 1 0,-1-1 0,13 6 0,-15-4-2,0-1 1,1 1-1,-1 0 1,0 0-1,0 1 0,-1-1 1,1 1-1,-1 0 1,1 0-1,-1 0 1,0 0-1,-1 0 1,1 1-1,-1-1 1,0 1-1,0 0 0,0-1 1,-1 1-1,1 0 1,-1 0-1,0 5 1,0-1 23,-1 0 0,-1-1 0,1 1 0,-1-1-1,-1 1 1,1-1 0,-1 1 0,-1-1 0,0 0 0,0 0 0,0 0 0,-1 0 0,0-1 0,-1 0 0,0 1 0,-10 10 0,8-9 41,0-1 0,0-1 0,-1 1 0,-1-1 0,1-1 0,-1 0 0,0 0 0,0 0 1,-1-1-1,0-1 0,0 0 0,0 0 0,-12 2 0,19-5-99,0 0 1,0-1-1,0 0 1,0 1-1,-1-1 1,1-1-1,0 1 1,0 0-1,0-1 0,-1 0 1,1 1-1,0-1 1,0 0-1,0-1 1,0 1-1,1 0 1,-1-1-1,0 0 0,1 0 1,-1 0-1,1 0 1,-1 0-1,1 0 1,-3-4-1,0-1-51,0-1 0,0 1 0,1-1 0,0-1 0,1 1-1,0 0 1,-4-15 0,-5-34-337</inkml:trace>
  <inkml:trace contextRef="#ctx0" brushRef="#br0" timeOffset="1">78 29 14067,'22'2'1312,"1"1"-824,0-2-192,9-1 465,-1 0-161,5-3-152,-1 0-272,-2-4 296,-2-1-376,-1 1-72,0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2 333 13051,'-1'16'686,"1"-10"-486,-1 1-1,1-1 1,1 1-1,-1-1 1,1 0 0,0 1-1,1-1 1,-1 0-1,4 8 1,-5-13-155,0-1 0,1 1 0,-1-1 1,0 1-1,1-1 0,-1 1 0,0-1 0,1 1 1,-1-1-1,1 1 0,-1-1 0,1 0 0,-1 1 1,1-1-1,-1 0 0,1 1 0,-1-1 0,1 0 1,-1 0-1,1 0 0,-1 1 0,1-1 0,-1 0 1,1 0-1,0 0 0,-1 0 0,1 0 0,-1 0 1,1 0-1,-1 0 0,1 0 0,0 0 0,-1 0 1,1-1-1,-1 1 0,1 0 0,-1 0 0,1-1 1,-1 1-1,1 0 0,-1-1 0,1 1 0,-1 0 1,1-1-1,0 1 0,20-24 899,128-233 1400,-71 114-2366,-112 278-288,21-80 108,3-1 0,2 1 0,-2 106 0,9-142 69,-1-7-50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14003,'3'1'1288,"3"-1"-936,14 2-72,3-2 449,12 0-297,5-2-56,6-1-40,3-1-8,-3-2-208,-4 3-136,-8 3-336,-3 3-168,-13 4-489,-9 2 793,-12 2-176,-7 2-160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12619,'-1'0'1080,"10"3"-632,3-3-128,8 0 464,4-2-72,9 1-191,4-1-25,2-1-120,3 0-144,-4-1-312,1 0-208,-5-4 2032,-1 1-1704,-9-1 104,-4-2 56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14011,'-1'-2'80,"0"0"0,1 0 0,-1 0 0,1 0 0,0 0 0,0 0-1,0 0 1,0 0 0,0 0 0,0 0 0,0 0 0,0 0 0,1 0 0,-1 0 0,1 0 0,0 0 0,-1 0 0,1 1-1,0-1 1,0 0 0,2-2 0,-1 2 2,1 0 0,-1 0 0,0 0 0,0 1 0,1-1 0,-1 1 0,1 0 1,-1 0-1,1 0 0,0 0 0,0 0 0,-1 0 0,6 0 0,2 0 43,-1 1 1,1 0-1,-1 0 0,1 1 1,-1 0-1,0 1 1,1 0-1,10 4 1,-8-1-85,-1 0 0,0 1 0,0 0 0,-1 1 1,1 0-1,-1 1 0,-1 0 0,0 0 1,0 1-1,0 0 0,-1 1 0,-1 0 0,0 0 1,0 1-1,10 21 0,-13-22-29,0 1 1,0-1-1,-1 1 0,0-1 0,-1 1 1,0 0-1,-1 0 0,0 0 0,-1 0 1,0 0-1,-1 0 0,0 0 0,-1 0 0,0 0 1,-1-1-1,0 1 0,0-1 0,-6 12 1,-12 14 181,-1-1 1,-1-1-1,-49 54 1,-23 31-377,90-109-295,7-8-231,13-10 71,2-2 176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46 14067,'6'-5'225,"0"0"-1,0 1 1,1 0 0,-1 0 0,1 0-1,0 0 1,0 1 0,0 0 0,1 1-1,-1 0 1,1 0 0,13-1 0,-18 2-185,1 1 0,0 0 0,-1 0-1,1 0 1,0 1 0,-1-1 0,1 1 0,-1 0 0,1 0 0,-1 0 0,1 1 0,-1-1 0,0 1 0,1 0 0,-1 0 0,0 0 0,0 0 0,-1 0 0,1 1 0,0-1 0,-1 1 0,1 0 0,-1 0 0,0 0 0,0 0 0,0 0 0,0 0 0,2 7 0,-1-1-13,-1 0 0,0 1 0,0-1 0,-1 1-1,0-1 1,0 1 0,-1-1 0,0 1 0,-1 0 0,0-1 0,-1 0 0,-5 18 0,-1-1 46,-2 1 0,-1-1 0,-15 27 1,-71 104 445,9-16 142,79-124-516,0 0 0,-8 26 0,15-35-95,-1 0 1,2 0 0,-1 0 0,1 0 0,0 1 0,0-1 0,2 16-1,-1-21-38,1-1 0,-1 0-1,1 0 1,-1 0-1,1 1 1,0-1 0,0 0-1,0 0 1,0 0-1,0 0 1,0-1 0,0 1-1,1 0 1,-1 0-1,1-1 1,-1 1-1,1-1 1,3 3 0,-2-2-3,0-1 1,0 1-1,1-1 1,-1 0-1,1 1 1,-1-2-1,1 1 0,-1 0 1,1-1-1,5 1 1,5-2-1,0 0 1,-1-1-1,1 0 1,-1-1-1,14-4 1,-7 1-227,-1-1-1,1-1 1,-2 0 0,1-1 0,-1-1-1,-1-1 1,1 0 0,18-18 0,-19 9-97,-10 0-111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16203,'0'-3'1393,"12"-2"-873,7 1-184,12-2 472,11 2-112,7-4-184,6 2-88,3-1-239,-1-2-210,-7 1-543,-4 0 2009,-17 5-1409,-14 1 72,-21 5-24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15371,'-9'13'1289,"10"-2"-857,2-1-136,17-9 456,9-4-104,16-5-144,4-6-64,11-4-144,2-3-96,-4 2-232,-3 1-184,-9 6-320,-6 3-136,-20 9-312,-11 6 704,-21 9-224,-11 5-137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15683,'6'1'1105,"-3"11"-873,1 3-96,4 9 296,2 0-152,3 7-408,1 0-160,1-1 64,-2-2 184,-5-4-144,-6-5-56</inkml:trace>
  <inkml:trace contextRef="#ctx0" brushRef="#br0" timeOffset="1">1 169 13379,'18'-7'936,"14"4"-752,9-3-72,9 0 320,4-2-232,-1-2 584,-1-2-648,-1-1 40,-8-4 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13427,'6'5'1424,"4"-2"-944,11-3-48,4-2 601,11-2-297,4-2-80,3-2-64,5 1-72,-3-1-328,-4 1-264,-2 1-408,-6 3 432,-17 5-136,-10 1-72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82 13763,'7'-14'1055,"-4"8"-653,0 0 1,0-1-1,0 1 1,3-12 0,-6 17-353,0 0 1,0 1-1,0-1 1,0 0-1,0 0 1,0 0-1,0 0 1,0 1 0,0-1-1,0 0 1,0 0-1,0 0 1,0 1-1,-1-1 1,1 0-1,0 0 1,-1 1 0,1-1-1,0 0 1,-1 1-1,1-1 1,-1 0-1,1 1 1,-1-1 0,0 0-1,1 1 1,-1-1-1,1 1 1,-1-1-1,0 1 1,0 0-1,1-1 1,-1 1 0,0 0-1,0-1 1,1 1-1,-1 0 1,0 0-1,0 0 1,0 0-1,1 0 1,-1-1 0,0 2-1,0-1 1,0 0-1,-1 0 1,-2 1 17,-1-1 0,0 1 0,1 0 0,-1 0 0,1 1 0,0-1 1,-1 1-1,1 0 0,0 0 0,0 1 0,-7 5 0,2-1-37,0 0 0,1 1 0,-13 15 0,13-13-29,1 0-1,1 0 0,0 1 1,0 0-1,1 0 0,-5 14 0,9-21 0,-1 1-1,1-1 0,0 1 0,0 0 0,0-1 0,0 1 1,1 0-1,0-1 0,0 1 0,0 0 0,1 0 0,0-1 0,-1 1 1,2 0-1,-1-1 0,0 1 0,1-1 0,4 8 0,-5-10 1,1 0 0,0-1 0,-1 1 0,1 0 0,0-1 0,0 1-1,0-1 1,0 0 0,0 1 0,0-1 0,1 0 0,-1 0 0,0-1 0,0 1 0,1 0-1,-1-1 1,1 1 0,-1-1 0,0 0 0,1 0 0,-1 0 0,1 0 0,-1 0-1,1 0 1,-1-1 0,0 1 0,1-1 0,-1 0 0,5-2 0,1 0 11,1-1-1,-1 0 1,0-1 0,0 0 0,0 0 0,9-9 0,-6 4 28,0-1 0,-2 1 0,1-2 0,9-14 1,-15 20-14,-1 1 0,0-1 0,0 1 1,0-1-1,-1 0 0,0 0 0,0 0 0,-1-1 1,1 1-1,-1 0 0,-1-1 0,1-6 0,-1 11-26,0 1-1,0-1 0,0 1 1,0 0-1,-1-1 0,1 1 1,0-1-1,-1 1 0,1 0 1,-1-1-1,1 1 0,-1 0 1,0-1-1,1 1 0,-1 0 1,0 0-1,0 0 0,0 0 1,0 0-1,0 0 0,0 0 1,0 0-1,0 0 0,-1 0 1,1 1-1,0-1 0,-1 0 1,1 1-1,0-1 0,-1 1 1,1-1-1,0 1 0,-1 0 1,1 0-1,-1 0 0,-2 0 1,1 0-85,0 0 0,1 1 0,-1-1 0,0 1 0,0 0 0,1-1 0,-1 2 0,1-1 0,-1 0 0,1 0 0,-1 1 0,1-1 0,0 1 0,-1 0 0,1 0 0,0 0 0,0 0 0,-2 3 0,2-2 11,0 1 0,0-1 0,1 1 0,-1 0-1,1 0 1,0 0 0,0 0 0,0 0 0,0 5-1,1 15-455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14971,'0'33'1136,"-10"5"-847,-1 4-129,4 0 280,4-2-48,-2-6-176,7-6-144,4-17-336,3-10-160,4-16 328,2-9-72,4-11-72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123 132 14563,'7'-15'1036,"-9"17"-10,-13 26 121,12-21-992,-21 47 587,22-48-682,0-1 0,1 1 0,0 0 0,-1 0 0,2-1 0,-1 1 0,1 11 0,0-16-52,1 1-1,-1-1 0,1 0 0,-1 0 0,1 0 1,-1 0-1,1 0 0,0 0 0,0 0 0,-1 0 1,1 0-1,0 0 0,0-1 0,0 1 0,0 0 1,0 0-1,0-1 0,0 1 0,0-1 0,0 1 1,0-1-1,0 1 0,1-1 0,-1 0 0,0 0 1,0 1-1,0-1 0,1 0 0,-1 0 0,1 0 1,48-1 30,-34 0-21,-9 1-15,1 0-1,-1 0 0,1 1 1,-1 0-1,0 1 0,0 0 1,0 0-1,0 0 0,0 1 1,0 0-1,10 7 0,-15-9-1,1 1 0,-1-1-1,0 1 1,0 0 0,0 0-1,-1 0 1,1 0-1,0 0 1,-1 0 0,1 1-1,-1-1 1,0 0 0,0 1-1,0-1 1,0 1-1,0 0 1,0-1 0,-1 1-1,1-1 1,-1 1 0,0 0-1,0 0 1,0-1-1,0 1 1,0 0 0,0-1-1,-1 1 1,0 0-1,1-1 1,-1 1 0,0-1-1,0 1 1,0-1 0,-1 1-1,-1 2 1,-1 2 14,0-1 0,0 1 1,-1-1-1,0 0 0,0 0 0,0 0 1,-1-1-1,0 0 0,0 0 0,0-1 1,-1 1-1,0-1 0,1-1 0,-1 1 1,-11 3-1,13-6-95,0 1 0,-1-1-1,1 0 1,0 0 0,-1-1 0,1 0 0,0 0 0,-1 0 0,1 0 0,-1-1 0,1 0-1,0 0 1,0-1 0,-1 1 0,1-1 0,0 0 0,0 0 0,1-1 0,-1 0-1,0 0 1,1 0 0,-8-7 0,5 4-32,1 0 0,1-1 0,-1 1 0,1-1 0,0-1 0,-5-9 0,-5-15-421</inkml:trace>
  <inkml:trace contextRef="#ctx0" brushRef="#br0" timeOffset="1">60 149 12539,'18'-8'1448,"3"3"-672,3-2-280,4-2 1049,6 1-641,8-4-248,4 1-216,4-3-624,1-4 2064,-5 2-1744,-3-5 56,-7 2 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13267,'0'1'93,"0"0"0,1 0 1,-1 0-1,1 0 0,-1-1 1,1 1-1,0 0 0,-1-1 0,1 1 1,0 0-1,-1-1 0,1 1 1,0-1-1,0 1 0,0-1 0,-1 1 1,1-1-1,0 0 0,0 1 1,0-1-1,0 0 0,0 0 1,0 1-1,0-1 0,0 0 0,-1 0 1,1 0-1,0 0 0,0 0 1,0-1-1,0 1 0,0 0 0,1-1 1,1-1 104,0 0-1,0 0 1,0-1 0,0 1 0,0-1 0,-1 0-1,5-5 1,26-38 535,-2-1-1,41-84 1,-18 30-613,-45 89-112,-12 32-16,-24 90 44,12-56 103,2 1 0,3 0 0,-4 61 0,14-114-101,1 17-402,-1-19 354,0 1-1,0-1 0,0 0 1,0 0-1,0 1 1,0-1-1,0 0 1,0 0-1,0 0 1,0 1-1,0-1 1,0 0-1,0 0 1,0 1-1,0-1 1,0 0-1,1 0 1,-1 0-1,0 1 1,0-1-1,0 0 0,0 0 1,0 0-1,1 0 1,-1 1-1,0-1 1,0 0-1,0 0 1,1 0-1,-1 0 1,0 0-1,0 0 1,1 0-1,-1 0 1,0 1-1,0-1 1,0 0-1,1 0 1,-1 0-1,0 0 1,0 0-1,1 0 0,-1 0 1,0 0-1,0-1 1,1 1-1,-1 0 1,0 0-1,0 0 1,0 0-1,1 0 1,-1 0-1,0 0 1,0 0-1,0-1 1,1 1-1,-1 0 1,0 0-1,0 0 1,0 0-1,0-1 0,1 1 1,-1 0-1,0 0 1,0 0-1,0-1 1,0 1-1,0 0 1,0-1-1,5-6-221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13699,'-3'0'1504,"3"6"-960,8-1-104,3-1 937,12-1-529,5-1-96,9-1-176,5-1-64,4 0-96,-3-3-96,2-1-320,-4-1-216,-5 2-552,-6-3-488,-15 3 1000,-5 3-232,-10-1-176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11931,'0'-1'129,"0"0"0,0 1 0,0-1 0,-1 0 0,1 0 0,0 0 0,0 1 0,0-1 0,0 0 1,-1 0-1,1 1 0,0-1 0,-1 0 0,1 0 0,-1 1 0,1-1 0,-1 0 0,1 1 1,-1-1-1,1 1 0,-1-1 0,0 1 0,1-1 0,-1 1 0,0-1 0,-1 0 51,0 1 0,1-1-1,-1 1 1,0-1-1,0 1 1,1 0 0,-1 0-1,0 0 1,0 0 0,0 0-1,-1 0 1,-3 1 77,0 1 0,1-1 0,0 1 0,-1 0 0,1 0 1,-9 5-1,1 2-112,1 1 1,0 0 0,0 1-1,2 0 1,-1 0 0,1 1-1,1 1 1,-15 25-1,14-21-134,2 1-1,0 0 0,1 0 0,1 1 0,0 0 0,-4 33 0,9-47-8,1 0 0,-1 1 0,1-1 0,0 0 0,0 1 0,1-1 0,-1 0 0,1 0 0,1 1 0,-1-1 0,1 0 0,4 10 0,-5-14 0,0 1 1,0 0-1,1-1 0,-1 1 1,1-1-1,-1 1 0,1-1 1,-1 0-1,1 1 0,0-1 0,0 0 1,-1 0-1,1 0 0,3 0 1,-1 0 0,-1 0 1,1 0-1,-1-1 1,1 0 0,-1 0-1,1 0 1,-1 0 0,1 0-1,-1-1 1,7-1-1,3-3 10,0 1-1,0-2 0,-1 0 1,1 0-1,-2-1 1,1 0-1,-1-1 0,11-10 1,-3 1 34,0-1 0,-2-1 0,23-31 1,-32 39-22,0-2 1,0 0 0,-2 0-1,7-15 1,-11 24-18,0-1-1,-1 0 1,0 1 0,0-1-1,0 0 1,0 0 0,0 0-1,-1 0 1,0 0 0,0 0-1,-1 0 1,1 0 0,-1 0-1,0 1 1,-3-9 0,3 11-9,1 1 1,-1-1 0,0 1-1,0 0 1,0-1 0,0 1-1,0 0 1,0 0 0,0 0-1,0-1 1,0 1 0,-1 0 0,1 0-1,0 1 1,-1-1 0,1 0-1,0 0 1,-1 1 0,1-1-1,-1 1 1,-2-1 0,1 0-26,0 1-1,0 0 1,0 0 0,0 1-1,0-1 1,0 0 0,0 1 0,0 0-1,0 0 1,-4 2 0,-2 1-132,0 0 0,1 1 0,-1 1 1,1-1-1,1 1 0,-10 9 0,9-6 45,1 0-1,0 0 1,0 1-1,-10 18 0,1 6-248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14963,'0'1'1264,"-3"10"-831,2 2-137,-2 8 456,1 4-128,-4 6-168,5 2-72,-1 0-128,-1-2-128,3-9-328,3-4-224,3-16-312,0-8 576,6-20-120,5-3-112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13803,'0'0'36,"0"-1"-1,1 1 1,-1 0-1,0 0 1,0 0 0,0 0-1,0 0 1,0 0-1,0 0 1,0 0-1,0 0 1,0-1 0,1 1-1,-1 0 1,0 0-1,0 0 1,0 0 0,0 0-1,0 0 1,0 0-1,1 0 1,-1 0 0,0 0-1,0 0 1,0 0-1,0 0 1,0 0 0,0 0-1,1 0 1,-1 0-1,0 0 1,0 0 0,0 0-1,0 0 1,0 0-1,0 0 1,1 0 0,-1 0-1,0 0 1,0 1-1,0-1 1,0 0 0,0 0-1,0 0 1,0 0-1,0 0 1,1 0 0,-1 0-1,0 0 1,0 1-1,0-1 1,0 0 0,0 0-1,0 0 1,0 0-1,-3 12 791,-11 19-84,11-26-334,-4 10-27,-7 11 66,1 0 1,2 0-1,0 2 0,-10 44 1,21-70-435,-1-1 1,1 1-1,0-1 1,0 1-1,0-1 1,0 1-1,0-1 0,0 1 1,0-1-1,0 1 1,1-1-1,-1 0 1,1 1-1,-1-1 1,1 1-1,1 2 1,-1-4-10,0 1 1,0 0 0,0 0-1,0-1 1,0 1 0,0-1 0,1 1-1,-1-1 1,0 1 0,0-1-1,1 0 1,-1 1 0,0-1-1,0 0 1,1 0 0,-1 0-1,0 0 1,0 0 0,1 0-1,-1-1 1,2 1 0,27-6 10,38-12 1,-40 9-8,52-8 1,-68 15-13,0 1 0,1 1-1,-1 0 1,0 0 0,0 1 0,19 4 0,-28-4 4,1 0-1,-1 0 0,0 0 1,0 0-1,0 1 1,0-1-1,0 1 0,0 0 1,0 0-1,0 0 1,0 0-1,-1 0 0,1 1 1,-1-1-1,0 1 1,0 0-1,0 0 0,0-1 1,0 1-1,0 0 1,-1 1-1,0-1 0,1 0 1,-1 0-1,0 1 1,-1-1-1,2 6 0,-2-4 19,0 1-1,0 0 1,0-1-1,0 1 0,-1-1 1,0 1-1,0-1 1,-1 1-1,1-1 0,-1 0 1,-1 1-1,1-1 0,-3 5 1,0-3 46,0 0 1,0 0 0,-1-1-1,0 1 1,0-1-1,-1 0 1,1-1 0,-9 6-1,6-5-59,0-1-1,-1 0 0,0 0 1,0-1-1,0 0 0,0 0 1,-1-1-1,1-1 0,-1 0 1,0 0-1,1-1 0,-1 0 1,-21-2-1,25-1 25,0 1 0,0-1 1,0-1-1,0 1 0,0-1 1,1-1-1,-1 1 0,1-1 0,0 0 1,0 0-1,1-1 0,-1 0 0,1 0 1,0 0-1,0-1 0,1 1 1,-1-1-1,1 0 0,-5-12 0,-12-25-107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14403,'26'-15'1464,"9"3"-831,-1 3-209,9 3 672,0 2-224,5 1-272,-4 2-216,-4-1-648,-2-1-184,-9 2 376,-2-2-144,-8 1-104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12155,'-6'124'4470,"7"-110"-4080,0-1 0,0 1 0,1 0 1,1-1-1,1 1 0,9 23 0,-12-33-358,0-1 0,1 0 0,0 1 0,0-1 0,0 0 0,0 0 0,0 0 0,1-1 0,-1 1 0,1 0 0,0-1 0,0 0 0,0 0 0,0 0 1,0 0-1,0 0 0,0 0 0,1-1 0,-1 0 0,6 2 0,2-1-40,-1-1 1,1-1 0,-1 0 0,1 0 0,16-3-1,-16 1-34,-1 1 0,1 0 1,-1 1-1,1 0 0,18 3 0,-28-3 35,1 0 1,-1 1 0,0-1 0,1 1-1,-1-1 1,0 1 0,0-1 0,1 1-1,-1 0 1,0-1 0,0 1 0,0 0-1,0 0 1,0 0 0,0 0 0,0 0-1,0 0 1,0 0 0,-1 0 0,1 0-1,0 0 1,-1 1 0,2 1 0,-2-1 4,0 0 0,1 1 0,-1-1 0,0 0 0,0 0 0,-1 1 1,1-1-1,0 0 0,-1 1 0,1-1 0,-1 0 0,-1 4 0,-2 2 15,-1 1 0,1-1 0,-1 0 1,-1 0-1,-9 11 0,8-11 16,0-1 0,-1-1 0,0 0 1,0 0-1,0 0 0,0-1 0,-1 0 1,0-1-1,0 0 0,0 0 1,-1-1-1,1-1 0,-16 4 0,20-6-90,-1 1 0,1-1 0,-1 0 0,0 0-1,1 0 1,-1-1 0,1 0 0,-1 0-1,1 0 1,-1-1 0,1 1 0,0-1 0,0-1-1,0 1 1,0-1 0,0 0 0,0 0 0,1 0-1,0-1 1,-1 1 0,1-1 0,0 0 0,1-1-1,-1 1 1,-3-7 0,5 9 30,1 0-1,0 0 1,0 0-1,0 0 1,0 0-1,0 0 1,0 0-1,0-1 1,1 1 0,-1 0-1,1-1 1,-1 1-1,1 0 1,0-1-1,0 1 1,0-1 0,0 1-1,1 0 1,-1-1-1,1-1 1,11-18-449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13667,'29'-2'866,"1"0"-1,37-8 1,-3-1-372,206-27 595,527-66 9,8 56-1058,213 74 131,-311-30 616,-446-14-458,-251 17-304,-9 2-51,0-1-1,0 0 1,0 0 0,0 0 0,0 0-1,0 0 1,0 0 0,0 0 0,0 0-1,0 0 1,-1 0 0,1 0 0,0-1-1,0 1 1,0 0 0,0-1 0,0 1-1,-1-1 1,1 1 0,0-1 0,0 1-1,-1-1 1,1 0 0,0 1 0,-1-1-1,1 0 1,-1 1 0,1-1 0,-1 0-1,1 0 1,-1 1 0,1-1 0,-1 0-1,0 0 1,1 0 0,-1 0 0,0 0-1,0 0 1,0 0 0,1 1 0,-1-1-1,-1-2 1,5-18-202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45 11819,'0'-1'126,"0"0"1,0 0 0,0-1 0,-1 1 0,1 0 0,0 0 0,0 0 0,-1 0 0,1 0 0,-1 0 0,1 0-1,-1 0 1,1 0 0,-1 0 0,1 0 0,-1 0 0,0 1 0,0-1 0,1 0 0,-1 0 0,0 1 0,0-1 0,-1 0-1,0 0 59,-1-1 0,1 1-1,-1 1 1,1-1 0,-1 0-1,0 1 1,1-1-1,-1 1 1,-4 0 0,-2 0 66,0 0 0,0 1 1,0 1-1,0-1 0,-11 5 1,-3 4-126,0 0 0,0 2 0,1 1 0,0 1 0,1 1 0,1 0 0,0 2 0,1 0 0,1 1 0,1 1 0,-23 31 0,35-41-109,-1-1 0,1 1 0,0 0 1,1 0-1,0 0 0,1 1 0,-5 18 0,8-26-11,-1 0 0,1 0-1,-1 1 1,1-1 0,0 0-1,0 0 1,0 1-1,1-1 1,-1 0 0,0 0-1,1 0 1,-1 1 0,1-1-1,0 0 1,0 0-1,0 0 1,0 0 0,0 0-1,0 0 1,0 0 0,1-1-1,-1 1 1,1 0-1,-1-1 1,1 1 0,0-1-1,0 0 1,-1 1 0,1-1-1,0 0 1,0 0-1,0 0 1,0 0 0,0 0-1,1-1 1,-1 1 0,0-1-1,0 1 1,0-1-1,3 0 1,4 1 10,0-1 0,0 0 0,0-1 0,0 0 0,0 0 0,0-1 0,0 0 0,0-1 1,-1 0-1,1 0 0,-1 0 0,14-10 0,-6 4 13,0-2 1,-2 1-1,1-2 0,-1 0 1,16-19-1,-19 18 27,0-1-1,-1 0 0,-1-1 0,0 0 0,11-25 0,-16 31-15,-1 0-1,0-1 1,0 1 0,-1 0-1,0-1 1,-1 0-1,0 0 1,0 1-1,-1-1 1,-1 0-1,-1-13 1,2 21-36,-1 1 1,1-1-1,0 0 1,-1 0-1,1 1 1,-1-1-1,0 1 1,1-1-1,-1 0 1,0 1-1,0 0 1,0-1-1,0 1 0,0-1 1,0 1-1,-1 0 1,1 0-1,0 0 1,-1 0-1,1 0 1,-1 0-1,1 0 1,-1 0-1,1 1 1,-3-2-1,2 2-30,0 0 1,0 0-1,0 0 0,0 0 1,0 0-1,0 1 0,0-1 1,-1 1-1,2-1 0,-1 1 1,0 0-1,0-1 0,0 1 1,0 0-1,0 0 0,1 1 1,-1-1-1,0 0 0,1 0 1,-3 4-1,-2 2-38,0-1 1,1 2-1,0-1 0,1 1 1,-1-1-1,1 1 1,1 1-1,0-1 0,0 0 1,0 1-1,1-1 0,1 1 1,-1 0-1,1 14 0,1 17-252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15235,'-5'28'1417,"1"4"-929,-2-1-208,0 5 616,0-2-248,3-7-368,0-4-264,3-9-520,3-7 2176,1-5-1640,2-4 48,0-5 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37 15451,'-3'-2'112,"0"1"-1,0 0 0,0 0 1,0 0-1,0 0 0,0 1 1,0-1-1,-1 1 0,1 0 1,0-1-1,0 2 0,-1-1 1,1 0-1,0 1 0,0-1 1,0 1-1,0 0 0,-1 0 1,1 0-1,1 1 0,-1-1 1,0 1-1,0-1 0,0 1 1,-3 3-1,-4 2 72,1 1 0,0 0-1,1 0 1,0 1 0,-12 16 0,11-11-77,0 1 0,0 0 0,1 1 0,1 0 0,-9 29 0,14-38-95,0-1 0,1 1-1,0-1 1,0 1 0,0 0 0,1-1 0,0 1 0,0 0 0,0 0 0,1-1 0,0 1 0,1-1-1,-1 1 1,1-1 0,1 1 0,-1-1 0,6 10 0,-6-14-8,-1 1-1,1-1 1,-1 0-1,1 0 1,0 0 0,0-1-1,0 1 1,0 0-1,0-1 1,0 1 0,0-1-1,1 0 1,-1 0-1,0 0 1,1 0 0,-1 0-1,1 0 1,-1 0-1,1-1 1,4 1-1,-3-1 2,0-1-1,0 1 1,0-1-1,0 0 1,0 0-1,0-1 0,0 1 1,0-1-1,0 1 1,-1-1-1,7-5 0,2-2 9,-1 0-1,-1-1 0,0 0 1,0 0-1,-1-1 0,13-19 1,-12 12-4,0 0 1,-1 0 0,-1-1 0,7-23-1,-12 34-3,-1-1-1,0 1 1,0-1 0,-1 0-1,0 1 1,-1-1-1,0 0 1,0 0-1,-1 0 1,0 1-1,0-1 1,-4-10-1,5 16 0,-1 1-1,0-1 0,0 1 1,-1-1-1,1 1 0,0 0 0,-1 0 1,0-1-1,1 1 0,-1 0 1,0 0-1,0 0 0,0 1 0,0-1 1,0 0-1,-1 1 0,1 0 1,0-1-1,-1 1 0,-3-2 0,2 3-39,0-1 0,0 1-1,-1-1 1,1 1-1,0 0 1,0 1-1,0-1 1,0 1-1,0 0 1,0-1-1,1 2 1,-7 1-1,0 2-125,0 0 1,0 0-1,0 1 0,1 0 0,0 1 0,0-1 0,1 2 1,-15 16-1,17-14-189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16315,'5'-3'251,"1"-1"-1,-1 1 1,0 0-1,1 1 1,0-1-1,0 1 1,0 0-1,0 1 1,0-1-1,0 1 1,10 0-1,0 0 100,-1 0-1,0 2 1,25 3-1,-36-3-306,0-1-1,0 1 1,0 0-1,0 0 1,0 1-1,0-1 1,0 1 0,-1 0-1,1 0 1,0 0-1,-1 1 1,0-1-1,0 1 1,0 0-1,0 0 1,0 0 0,0 0-1,-1 0 1,4 5-1,-4-4-25,-1 1-1,1-1 0,-1 1 1,1-1-1,-1 1 0,-1-1 1,1 1-1,-1 0 0,1 0 1,-1-1-1,-1 1 1,1 0-1,-1-1 0,0 1 1,0-1-1,0 1 0,-2 5 1,-4 7 18,0-1 0,-1 1 0,-1-2 1,0 1-1,-17 19 0,-64 68 349,17-22 157,72-80-527,0 0 0,0 0-1,0 0 1,0 0 0,1 0 0,-1 0 0,0 1 0,1-1 0,-1 0-1,1 0 1,-1 0 0,1 1 0,-1-1 0,1 0 0,0 1-1,0-1 1,0 0 0,0 3 0,0-3-18,0-1-1,1 1 1,-1 0 0,1 0 0,-1-1 0,1 1-1,-1 0 1,1-1 0,-1 1 0,1-1-1,0 1 1,-1-1 0,1 1 0,0-1-1,0 1 1,-1-1 0,1 1 0,0-1-1,0 0 1,0 1 0,0-1 0,8 2-218,-1-1 0,0 0-1,1-1 1,13 0 0,-13 0-153,4 0 59,1-1 0,-1-1 1,0 0-1,0-1 1,26-8-1,-2-4-335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16668,'-14'31'3532,"4"-3"-3020,1 0-1,1 1 1,2 0 0,-4 44-1,9-72-505,1 1-1,0-1 1,0 0-1,0 1 1,0-1-1,0 1 1,0-1-1,1 0 1,-1 1 0,0-1-1,1 0 1,-1 1-1,1-1 1,-1 0-1,1 0 1,0 1-1,-1-1 1,1 0-1,0 0 1,0 0-1,1 2 1,0-2-5,0-1-1,-1 1 1,1 0 0,0-1 0,-1 1-1,1-1 1,0 0 0,0 0 0,0 1 0,-1-1-1,1 0 1,0 0 0,0-1 0,0 1-1,0 0 1,1-1 0,30-7-5,-23 5-7,0 1-1,1 0 1,-1 0-1,18 0 1,-24 2 6,-1 1 1,0-1-1,0 1 1,1-1 0,-1 1-1,0 0 1,0 0-1,0 1 1,0-1 0,0 1-1,0-1 1,0 1-1,-1 0 1,1 0 0,-1 0-1,1 0 1,-1 1-1,0-1 1,3 5 0,-1-2-2,0 1 1,-1 0 0,0 1 0,0-1-1,0 0 1,-1 1 0,0 0 0,0-1-1,0 1 1,-1 0 0,-1 0 0,1 0-1,-1 0 1,0 0 0,0 0 0,-1 0-1,0 0 1,0 0 0,-1 0 0,0-1-1,0 1 1,0 0 0,-1-1 0,0 0-1,-6 10 1,3-5 15,-1-1 1,-1 0-1,1 0 0,-1-1 1,-1 0-1,0 0 0,0-1 1,-1 0-1,0-1 0,0 0 1,-1 0-1,1-1 0,-21 8 1,29-13-111,-1 0 1,1 0 0,-1 0 0,0-1 0,1 1 0,-1-1 0,0 1 0,1-1 0,-1 0 0,0 0-1,0 0 1,1 0 0,-1-1 0,0 1 0,1-1 0,-1 0 0,0 1 0,1-1 0,-1 0 0,1-1-1,-4-1 1,3 0-123,-1 0 0,1-1 1,1 1-1,-1-1 0,0 0 0,1 1 0,0-1 0,0 0 0,0-1 0,0 1 0,1 0 0,-2-8 0,-8-36-632,2-8-279</inkml:trace>
  <inkml:trace contextRef="#ctx0" brushRef="#br0" timeOffset="1">59 33 15011,'22'-6'1833,"2"2"-1097,3 4-224,1 3 888,3 1-408,3 3-151,-2-1-225,-1 0-208,-4-1-440,-5-1-400,-7-4 400,-8 0-88,-7-4-120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13891,'0'-1'68,"0"1"0,0-1 0,-1 1 0,1-1 0,0 0-1,0 1 1,0-1 0,0 1 0,0-1 0,-1 0 0,1 1 0,0-1 0,1 0 0,-1 1 0,0-1 0,0 0-1,0 1 1,0-1 0,0 1 0,1-1 0,-1 0 0,0 1 0,0-1 0,1 1 0,-1-1 0,0 1 0,1-1 0,-1 1-1,1-1 1,-1 1 0,1-1 0,-1 1 0,1 0 0,-1-1 0,1 1 0,24-15 613,-23 14-420,32-14 221,0 1 0,1 1-1,48-9 1,-57 16-728,1 2 1,0 0 0,0 2 0,0 1-1,34 4 1,-37 4-3077,-33-10 2594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8:1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13387,'7'3'1016,"6"-1"-624,4-1-96,8 1 424,3-2-71,7 0-97,2-3-16,0-2-40,2-2-72,-2-1-368,-2-1-280,-3 2 224,-10 2-80,-12 5-64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 14467,'0'-1'41,"-1"0"1,1 0-1,-1 0 0,1 0 1,-1 1-1,1-1 0,-1 0 1,1 0-1,-1 0 0,0 0 0,0 0 1,1 1-1,-1-1 0,0 0 1,0 1-1,0-1 0,0 1 1,0-1-1,0 1 0,0-1 1,0 1-1,0-1 0,0 1 0,0 0 1,0 0-1,0 0 0,0 0 1,0-1-1,-1 1 0,1 1 1,0-1-1,0 0 0,0 0 0,0 0 1,0 0-1,0 1 0,0-1 1,-1 1-1,-4 1 41,0 1 0,1 0-1,-1-1 1,1 2 0,-9 6 0,6-3 25,0 1 1,0 0-1,1 1 0,0 0 0,0 0 1,1 0-1,0 1 0,1 0 1,0 0-1,1 0 0,0 1 1,-5 20-1,2 0 39,2 0-1,1 1 1,0 41 0,4-43-39,0 0 1,7 38-1,-6-59-86,1 0 1,0 0-1,0 0 0,1 0 1,1 0-1,-1 0 1,1-1-1,1 0 0,-1 0 1,2 0-1,8 11 0,-11-17-12,-1 1-1,0-1 0,1 0 1,-1 0-1,1-1 0,-1 1 0,1 0 1,0-1-1,0 0 0,0 1 1,0-1-1,0 0 0,0-1 0,0 1 1,0-1-1,4 1 0,-3-1 10,1 0-1,0-1 1,0 1 0,-1-1-1,1 0 1,-1-1-1,1 1 1,-1-1-1,9-4 1,0-2 55,-1 0 1,1-1-1,-2-1 1,1 0-1,19-22 1,-11 9 118,-1-2 1,-1 0-1,-1-1 0,23-46 1,-34 58-83,0 0-1,0 0 1,-2 0 0,1-1 0,-2 0 0,0 0 0,-1 0 0,0 0 0,-2-1 0,1 1-1,-4-20 1,3 30-66,-1 0 0,0-1 0,-1 1-1,1 0 1,-1 0 0,0-1 0,-1 1-1,1 1 1,-1-1 0,0 0 0,0 1-1,0-1 1,-1 1 0,0 0-1,0 0 1,0 1 0,0-1 0,-7-4-1,5 5-28,0 0 0,-1 0-1,1 0 1,0 1-1,-1 1 1,1-1-1,-1 1 1,0 0-1,0 0 1,1 1 0,-1 0-1,0 0 1,-10 2-1,8-1-73,0 1-1,1 0 1,-1 0-1,0 1 1,1 1-1,0-1 1,0 1-1,0 1 1,0-1-1,-9 9 1,12-9-57,0 0-1,1 1 1,-1-1 0,1 1 0,0 0-1,0 0 1,0 1 0,1-1 0,0 1 0,0 0-1,0 0 1,1 0 0,0 0 0,-2 12-1,3 3-375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17636,'-8'61'1440,"1"5"-1216,1 4-96,5 3 472,4-5-408,4-8-80,2-19-416,4-7-208,-2-19 456,1-9-96,-2-9-96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56 15331,'11'-8'220,"0"2"-1,0-1 1,0 2-1,1-1 1,0 1-1,0 1 1,0 0-1,1 1 1,-1 1-1,1 0 1,-1 0-1,1 1 1,0 1-1,19 1 1,-30-1-187,0 0 1,0 0-1,0 1 0,0-1 0,0 0 1,0 1-1,0 0 0,0-1 1,0 1-1,0 0 0,0 0 0,-1 0 1,1 0-1,0 0 0,-1 0 1,1 1-1,-1-1 0,1 1 0,-1-1 1,2 3-1,-2-3-12,-1 1 1,1-1-1,-1 1 0,0 0 0,0-1 1,0 1-1,0 0 0,0 0 0,0-1 1,0 1-1,0 0 0,-1-1 1,1 1-1,0-1 0,-1 1 0,0 0 1,1-1-1,-1 1 0,-1 1 0,-5 8 46,-1 1 0,-1-1 0,0-1-1,-15 15 1,20-21-57,-80 72 223,-9 9 16,79-71-178,1 1 0,0 0 0,-20 33 0,31-45-57,1 0 0,-1 0 0,1 0 0,-1 0 0,1 0 0,0 0-1,0 1 1,1-1 0,-1 0 0,0 0 0,1 1 0,0-1 0,0 4 0,0-5-10,1-1 0,-1 0 0,1 1-1,-1-1 1,1 0 0,0 0 0,0 1 0,-1-1-1,1 0 1,0 0 0,0 0 0,0 0 0,0 0-1,0 0 1,0-1 0,0 1 0,1 0 0,-1 0-1,0-1 1,0 1 0,1-1 0,-1 1 0,0-1 0,1 1-1,-1-1 1,0 0 0,1 0 0,-1 0 0,0 1-1,2-2 1,14 2-88,-1-1 0,1-1 0,-1 0 0,0-1 0,26-7-1,79-29-897,-115 36 934,35-12-263,53-28-1,-40 12-129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 15075,'0'-1'47,"-1"1"1,1 0-1,0-1 0,0 1 0,-1-1 1,1 1-1,0 0 0,-1-1 0,1 1 1,0 0-1,-1-1 0,1 1 1,0 0-1,-1 0 0,1-1 0,-1 1 1,1 0-1,-1 0 0,1 0 0,0 0 1,-1 0-1,1-1 0,-1 1 0,1 0 1,-1 0-1,1 0 0,-1 0 0,1 0 1,-1 0-1,1 1 0,-1-1 0,1 0 1,-1 0-1,1 0 0,0 0 0,-1 0 1,1 1-1,-1-1 0,1 0 0,-1 0 1,1 1-1,0-1 0,-1 0 0,1 1 1,0-1-1,-1 0 0,1 1 0,0-1 1,0 0-1,-1 2 0,-15 20 787,-79 178 2219,82-165-2790,1 0 0,1 1 0,-11 71-1,20-97-218,2 1-1,-1-1 1,1 0-1,1 0 0,0 1 1,0-1-1,5 18 1,-5-24-35,0-1 0,1 0-1,-1 0 1,0 0 0,1 0 0,0 0 0,0 0 0,0-1 0,0 1 0,0-1 0,0 1 0,1-1 0,-1 0 0,1 0 0,0 0 0,-1 0 0,1 0 0,0 0-1,0-1 1,0 0 0,0 1 0,1-1 0,-1 0 0,0 0 0,0-1 0,1 1 0,6-1 0,-1 0-1,1-1-1,-1 0 1,0-1-1,1 0 1,-1-1-1,0 1 1,0-2 0,0 1-1,-1-2 1,1 1-1,-1-1 1,13-9 0,4-5-122,-2-1 0,36-37 0,-37 32-134,-1 0 0,20-31 0,-33 44 286,0-1 1,-2 0 0,1 0-1,-1 0 1,-1-1 0,-1 0 0,4-18-1,-6 2-216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17828,'-12'49'1456,"-3"13"-1040,2 13-176,1 18 464,1 3-135,5-1-321,5-5-288,2-17-921,8-3 905,5-24-184,1-23-112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26 10570,'0'-2'69,"-1"0"1,0 1-1,0-1 0,0 1 0,0-1 1,0 1-1,-1-1 0,1 1 0,0 0 0,-1-1 1,1 1-1,-1 0 0,1 0 0,-1 0 0,1 0 1,-1 0-1,0 1 0,-1-2 0,0 2-22,1 0 0,-1 0-1,1 0 1,-1 0 0,1 1 0,-1-1 0,1 0-1,-1 1 1,1 0 0,-1 0 0,1 0-1,0 0 1,0 0 0,-1 0 0,-2 3-1,-14 10 240,0 0 0,2 1 0,0 0-1,0 2 1,2 0 0,-15 21 0,-7 14-76,-33 61 1,22-26 64,4 3-1,-37 107 1,64-146-173,1 1 0,3 1 0,3 0-1,1 0 1,-2 88 0,12-111-73,0 0-1,2 0 1,2 0 0,0 0-1,19 54 1,-17-65-27,0-1 0,1-1 0,2 0 1,-1 0-1,2-1 0,0 0 0,1 0 1,1-2-1,0 1 0,17 13 0,-22-21 6,1-1 0,0 0 0,-1 0 0,2-1 0,-1 0 0,16 5 0,-19-8 7,0 0 0,0-1-1,1 0 1,-1 0-1,0 0 1,1-1-1,-1 0 1,0 0-1,1 0 1,-1-1 0,0 0-1,8-2 1,-5-1 15,0 1 1,0-2-1,-1 1 1,1-1-1,-1 0 1,0-1-1,0 0 1,-1 0-1,11-12 1,1-3 72,-1-1 0,16-26 0,-6 3 118,-2-2 0,-3 0 1,36-100-1,-32 59 122,22-130 0,-40 167-152,2-99 0,-11 121-208,-2 1-1,0-1 1,-2 1 0,-14-52-1,16 73-51,0 0 0,-1 1 0,0-1 0,0 0 0,0 1-1,-1 0 1,0 0 0,0 0 0,-1 0 0,0 0 0,0 1 0,0 0 0,0 0 0,-1 1-1,0-1 1,0 1 0,0 0 0,-1 1 0,1 0 0,-1 0 0,0 0 0,-10-3-1,-12 0-324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4239 11602,'15'-13'300,"-1"0"0,-1-1-1,0-1 1,-1 0-1,0-1 1,18-33-1,-11 18 68,215-377 1075,-136 230-1123,4-6-99,233-409-5,-217 388-269,471-773-613,-520 872 577,266-398-389,29 28 191,-118 218 250,-180 193 35,-40 39-79,1 1 0,59-42-1,-143 113-250,13-9 241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140 125 11170,'13'-26'217,"-9"17"-145,0 0-1,0 0 0,1 1 1,0-1-1,0 1 1,1 0-1,0 1 0,1 0 1,12-12-1,-18 18-63,0 1 1,0-1-1,0 1 0,0-1 0,-1 1 0,1-1 0,0 1 0,0-1 1,0 1-1,0 0 0,0 0 0,0-1 0,0 1 0,2 0 0,-3 0-3,1 0 0,-1 0 0,0 1-1,1-1 1,-1 0 0,0 0 0,1 0-1,-1 1 1,0-1 0,1 0 0,-1 0-1,0 1 1,1-1 0,-1 0-1,0 1 1,0-1 0,1 0 0,-1 1-1,0-1 1,0 0 0,0 1 0,0-1-1,1 0 1,-1 1 0,0 0 0,0 3 35,1 1 1,-1-1-1,0 1 0,0-1 1,-2 8-1,-7 41 188,-30 103-1,14-71-110,-8 34 64,-91 415 280,122-520-450,0-1 6,0 0 0,0 1 0,1-1 0,1 1-1,0-1 1,1 1 0,0-1 0,5 18 0,-6-29-11,1 0 1,0 1 0,-1-1 0,1 0-1,0 0 1,1 0 0,-1 0 0,0 0-1,1 0 1,-1 0 0,1-1 0,-1 1-1,1 0 1,0-1 0,0 1-1,0-1 1,0 0 0,0 1 0,0-1-1,0 0 1,4 1 0,-2-1 8,1 0-1,-1-1 1,1 0 0,-1 0 0,1 0-1,-1 0 1,1 0 0,-1-1-1,0 0 1,9-2 0,6-5 59,1 0 1,-1-1-1,34-22 1,344-222 641,-291 183-572,-13-2-31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30 13899,'-3'-3'116,"-1"0"0,0 0 1,0 0-1,0 0 0,-1 1 0,1 0 1,0 0-1,-1 0 0,0 1 0,1 0 1,-1-1-1,0 1 0,0 1 0,1-1 1,-1 1-1,0 0 0,0 0 0,0 0 1,0 1-1,1 0 0,-1 0 0,0 0 1,0 0-1,1 1 0,-1 0 0,1 0 1,-7 3-1,2 1-89,-1 0 0,1 1 1,0-1-1,0 2 0,0-1 1,1 1-1,1 1 0,-1-1 1,1 1-1,-11 20 0,9-12-23,1 0 0,1 1 0,1-1 0,0 1-1,-5 32 1,9-40-4,1-1-1,0 0 1,1 1-1,0-1 1,0 0-1,1 1 1,0-1-1,1 0 1,0 0-1,0 0 1,1 0-1,0 0 1,6 12-1,-7-18 6,-1-1-1,1 1 0,-1-1 0,1 0 1,0 0-1,0 0 0,0 0 0,0 0 1,0 0-1,0 0 0,1-1 0,-1 1 1,0-1-1,1 0 0,-1 0 0,1 0 0,0 0 1,-1 0-1,1 0 0,0-1 0,0 1 1,-1-1-1,1 0 0,0 1 0,0-2 1,0 1-1,-1 0 0,1 0 0,0-1 1,0 1-1,-1-1 0,1 0 0,0 0 1,-1 0-1,1 0 0,-1-1 0,1 1 1,2-3-1,5-3 33,0-1 0,0-1 0,-1 0 0,0 0 0,0-1 1,-1 0-1,0-1 0,-1 0 0,6-12 0,2-4 123,-2-2-1,17-50 0,-25 60-68,7-34 0,-11 47-157,0 0 1,-1 0-1,0 0 0,0-1 0,0 1 0,-1 0 1,0 0-1,0 0 0,-3-10 0,4 16 42,0-1-1,-1 0 1,1 0-1,0 1 1,0-1-1,-1 0 1,1 0-1,0 1 1,-1-1-1,1 0 1,-1 1-1,1-1 1,-1 0-1,1 1 1,-1-1-1,1 1 1,-1-1-1,1 1 1,-1-1-1,0 1 1,1-1-1,-1 1 1,0 0-1,1-1 1,-1 1-1,0 0 1,0 0-1,1-1 1,-1 1-1,0 0 1,0 0-1,0 0 1,1 0-1,-1 0 1,0 0-1,0 0 1,0 0-1,1 1 1,-1-1-1,0 0 1,0 0-1,-1 1 1,-5 9-368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14587,'18'-18'554,"1"2"-1,0 0 1,36-23 0,-46 34-500,1-1 0,0 2-1,0-1 1,0 1 0,0 1 0,1 0 0,0 0 0,-1 1 0,1 0 0,19 0-1,-27 2-56,-1 0 0,0 0 0,1 0-1,-1 1 1,0-1 0,1 1-1,-1-1 1,0 1 0,0 0 0,1 0-1,-1 0 1,0 0 0,0 0-1,0 0 1,0 0 0,0 1 0,-1-1-1,1 1 1,0 0 0,-1-1-1,1 1 1,-1 0 0,1 0 0,-1 0-1,0 0 1,0 0 0,0 0 0,0 0-1,0 0 1,-1 1 0,1-1-1,0 0 1,-1 1 0,0-1 0,1 4-1,-1 4-7,0 0-1,-1 0 1,0 0 0,-1 0-1,0-1 1,0 1-1,-4 10 1,-48 113 260,52-121-146,7-9 4,14-13 5,12-14-47,-1-1 0,29-31 1,-34 30-97,1 2 0,53-38-1,-77 61 26,-1 0-1,0 0 0,0 0 0,0 1 0,1-1 1,-1 0-1,0 1 0,1-1 0,-1 1 0,0-1 1,1 1-1,-1 0 0,1 0 0,-1 0 0,1 0 0,-1 0 1,3 0-1,-3 0 3,-1 1-1,1-1 1,0 1 0,-1-1-1,1 1 1,0-1 0,-1 1-1,1-1 1,-1 1 0,1 0-1,0-1 1,-1 1 0,0 0-1,1 0 1,-1-1 0,1 1-1,-1 0 1,0 0 0,0-1 0,1 1-1,-1 2 1,1 5-19,-1-1 1,0 1-1,0 0 0,-3 15 1,2-14 10,-17 125-358,18-134 365,0 0 0,0 0 0,0 0 0,0 0 0,0 0 0,0 0 0,0 0 0,0 0 0,0 0 0,0 0 0,0 1 0,0-1 0,0 0 0,0 0 1,0 0-1,0 0 0,1 0 0,-1 0 0,0 0 0,0 0 0,0 0 0,0 0 0,0 0 0,0 0 0,0 0 0,0 0 0,3-8-99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15315,'10'1'1181,"-3"-2"-1094,0 0 1,-1-1-1,1 0 1,0-1 0,-1 0-1,0 0 1,0 0-1,0 0 1,0-1 0,0 0-1,-1-1 1,1 1-1,8-10 1,-4 2 91,1 0 0,-1 0 0,-1-1 0,15-28 0,-11 10 101,-13 29-268,1 1 1,-1 0 0,0 0 0,1-1-1,-1 1 1,0 0 0,0 0-1,0-1 1,0 1 0,0 0-1,0-1 1,0 1 0,0 0 0,0 0-1,-1-1 1,1 1 0,0 0-1,-1 0 1,1-1 0,-1 1-1,-1-2 1,1 3-9,1-1 1,-1 1-1,1 0 1,-1 0-1,1 0 0,-1-1 1,1 1-1,-1 0 1,1 0-1,-1 0 0,1 0 1,-1 0-1,0 0 1,1 0-1,-1 0 0,1 0 1,-1 0-1,1 0 0,-1 1 1,1-1-1,-1 0 1,1 0-1,-1 1 0,1-1 1,-1 0-1,0 1 1,-13 10 30,11-8-21,-12 11-27,2 0 0,0 1 0,0 1 0,1 0 1,1 0-1,1 2 0,0-1 0,2 1 0,0 0 0,0 1 0,2 0 0,-5 24 0,10-38-16,0-1 0,1 1-1,0 0 1,0 0 0,0 0 0,0 0-1,1 5 1,0-8 7,-1-1-1,1 1 0,-1 0 1,1-1-1,0 1 1,-1 0-1,1-1 0,0 1 1,0-1-1,0 0 1,0 1-1,1-1 0,-1 0 1,0 1-1,0-1 1,1 0-1,-1 0 0,1 0 1,-1 0-1,1 0 1,-1-1-1,1 1 1,1 0-1,3 0-10,0 0 1,0 0-1,0-1 0,0 0 1,-1 0-1,1-1 0,0 1 1,0-1-1,10-4 0,25-10-180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15179,'4'0'1401,"1"3"-1113,5 1-104,5-1 616,9-1-416,4-2-136,8-3-440,3-3-312,5-8 456,2-9-56,-1-12-104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15091,'-13'2'599,"1"0"1,-17 5-1,24-5-563,0 0 0,0 0-1,1 1 1,0-1 0,-1 1 0,1 0 0,0 0 0,-6 7 0,1-1-23,0 1 0,1 0 1,0 1-1,-9 17 0,13-21-28,1 0-1,0 0 1,0 0-1,0 1 0,1-1 1,0 1-1,1-1 1,-2 16-1,3-21 4,0 0 1,0 0-1,1 0 0,-1 0 0,0 0 0,1-1 0,-1 1 1,1 0-1,-1 0 0,1 0 0,0-1 0,0 1 0,0 0 0,0-1 1,0 1-1,0-1 0,1 1 0,-1-1 0,0 0 0,1 0 0,-1 1 1,1-1-1,-1 0 0,4 1 0,3 2-43,0-1 0,0 0 1,1-1-1,12 2 0,-14-3 17,-1 0 0,0 0 0,0 1 0,0 0 0,-1 0 0,1 0 0,0 0 0,-1 1 0,7 4-1,-10-5 29,1 1 0,-1 0-1,1-1 1,-1 1 0,0 0-1,0 0 1,0 0 0,-1 0 0,1 0-1,-1 1 1,0-1 0,0 0-1,0 1 1,0-1 0,0 1-1,-1-1 1,1 1 0,-1 0-1,0-1 1,0 1 0,-1-1-1,1 1 1,-1-1 0,1 1-1,-1-1 1,0 1 0,-1-1-1,1 0 1,-3 5 0,1-1 51,-2 1 1,1-1 0,-1 0 0,0 0 0,-1 0 0,1-1-1,-2 1 1,1-2 0,0 1 0,-1-1 0,-8 5-1,16-16-97,9-5-40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1174 13939,'1119'-259'3057,"219"-64"-1642,-45 11 108,-411 76-1297,-802 212-298,-37 5-60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56 286 13283,'-2'40'1000,"-11"5"-752,-5-2-96,7 3 336,1-3-256,9-7-232,1-8-136,5-15 176,6-8-48,-4-13-96</inkml:trace>
  <inkml:trace contextRef="#ctx0" brushRef="#br0" timeOffset="1">24 0 11931,'3'2'1032,"2"7"-928,-4 4-344,1 0 1488,1 1-1200,7-1-200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59 447 10210,'-19'68'1324,"8"-33"-692,2 0 0,1 2 0,-3 37 0,11-72-593,0-1-1,0 0 1,0 1 0,0-1 0,0 1 0,0-1 0,0 1 0,0-1 0,1 0 0,-1 1 0,1-1-1,-1 1 1,1 0 0,-1-2-26,1 1-1,-1-1 0,0 0 1,0 0-1,1 0 0,-1 0 1,0 0-1,1 0 1,-1 0-1,0 1 0,1-1 1,-1 0-1,0 0 1,0 0-1,1 0 0,-1 0 1,0 0-1,1 0 0,-1-1 1,0 1-1,1 0 1,-1 0-1,0 0 0,0 0 1,1 0-1,-1 0 0,0 0 1,0-1-1,1 1 1,-1 0-1,0 0 0,0 0 1,1-1-1,-1 1 1,0 0-1,4-5 70,0 1 0,0-1 1,0 0-1,5-10 0,18-36 137,-3-1 0,21-64-1,23-113-102,-55 184-84,-1 0 105,-1 0-1,5-48 1,-16 87 35,-3 7-78,-3 10 56,-3 14 3,1 2 1,1-1-1,-3 32 0,-4 85 11,12-13-87,3-113-149,1 1 0,1 0 0,0-1 1,1 0-1,8 21 0,-1-16 217,-10-22-146,-1 0 0,0 1 0,0-1 0,0 0 0,0 0 0,0 1 0,0-1 1,0 0-1,1 0 0,-1 1 0,0-1 0,0 0 0,0 0 0,1 1 1,-1-1-1,0 0 0,0 0 0,1 0 0,-1 0 0,0 1 0,0-1 1,1 0-1,-1 0 0,0 0 0,1 0 0,-1 0 0,0 0 0,0 0 0,1 0 1,-1 0-1,0 0 0,1 0 0,-1 0 0,0 0 0,1 0 0,-1 0 1,0 0-1,0 0 0,1 0 0,-1 0 0,0 0 0,1-1 0,-1 1 0,0 0 1,0 0-1,1 0 0,-1 0 0,0-1 0,0 1 0,0 0 0,1 0 1,-1 0-1,0-1 0,0 1 0,0 0 0,0-1 0,1 1 0,-1 0 0,0 0 1,0-1-1,5-14-91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53 155 14731,'2'0'79,"-1"1"0,1 0 0,-1 0-1,1-1 1,0 1 0,-1-1 0,1 0 0,0 1-1,-1-1 1,1 0 0,0 0 0,-1 0 0,1 0-1,0 0 1,-1 0 0,1-1 0,0 1 0,-1 0-1,1-1 1,-1 0 0,1 1 0,3-3 0,36-21 366,-36 21-286,11-8 20,0 0 0,-1-1-1,-1 0 1,0-1 0,12-16 0,-25 29-175,0-1 0,0 0 0,-1 0 0,1 0 0,0 1-1,0-1 1,-1 0 0,1 0 0,-1 0 0,1 0 0,-1 0-1,1 0 1,-1 0 0,0 0 0,0 0 0,1-1 0,-1 1 0,0 0-1,0 0 1,0 0 0,0 0 0,0 0 0,0 0 0,0 0 0,-1 0-1,1-1 1,0 1 0,-1 0 0,1 0 0,0 0 0,-2-1 0,1 1-4,-1 0 0,1 1 0,-1-1 0,1 0 1,-1 1-1,1-1 0,-1 1 0,0 0 0,1-1 1,-1 1-1,0 0 0,1 0 0,-1 0 1,0 0-1,1 0 0,-1 1 0,0-1 0,1 0 1,-1 1-1,1-1 0,-3 2 0,-5 2 4,-1 0-1,1 0 0,0 1 0,1 0 1,-1 1-1,1 0 0,0 0 1,1 1-1,-1 0 0,-11 15 1,4-3 23,2 0 1,0 0-1,-17 37 1,23-42-1,2 0 1,0 1-1,0-1 1,2 1-1,0 0 1,0 0-1,1 1 0,1 22 1,1-33-17,1 1 1,-1-1-1,1 1 0,0-1 1,1 1-1,-1-1 0,1 0 1,0 0-1,1 0 0,-1 0 0,5 7 1,-4-9-8,0 0-1,0 0 1,0 0 0,0 0 0,0-1-1,0 0 1,1 1 0,-1-1 0,1 0 0,-1-1-1,1 1 1,0-1 0,0 1 0,0-1-1,0-1 1,0 1 0,5 0 0,1 0 72,-1-1 0,0-1 0,0 0 1,1 0-1,-1 0 0,0-1 0,0-1 0,-1 0 1,1 0-1,0 0 0,13-9 0,-2 0 51,1-1 0,-2-2 0,24-20-1,11-16 110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225 392 11274,'1'-5'225,"-1"0"-1,0 0 0,0 0 0,0 0 0,-1 0 1,0 0-1,0 0 0,0 0 0,0 0 0,-1 0 0,0 1 1,0-1-1,0 0 0,-1 1 0,1 0 0,-1-1 1,-6-5-1,7 7-139,0 1 0,-1 0 0,1 0 0,-1 0 0,0 0 0,1 1 0,-1-1 0,0 1 0,0-1 0,0 1 0,0 0 0,0 0 0,-1 1 0,1-1 0,0 0 0,0 1 0,0 0 0,-1 0 0,1 0 0,0 0 0,0 0 1,-1 1-1,1 0 0,0-1 0,0 1 0,0 0 0,0 1 0,-6 2 0,3 0-49,-1 0-1,0 1 1,1 0 0,0 0 0,0 0 0,1 1 0,-1 0-1,1 0 1,1 1 0,-1-1 0,1 1 0,-4 8 0,3-6-35,1 1 0,0-1 0,1 1 0,0 0 0,0 0 0,1 0 1,0 0-1,0 20 0,2-28 1,-1 0 0,1 0-1,1 0 1,-1 0 0,0 0 0,0 0 0,1-1 0,-1 1-1,1 0 1,-1 0 0,1 0 0,0-1 0,0 1-1,-1 0 1,1-1 0,1 1 0,-1 0 0,0-1 0,0 0-1,0 1 1,1-1 0,1 2 0,-1-3 6,0 1-1,0 0 1,0-1-1,0 1 1,0-1-1,0 1 1,1-1 0,-1 0-1,0 0 1,0 0-1,0 0 1,0-1-1,0 1 1,1-1-1,-1 1 1,2-2 0,9-3 38,-1 0 0,0-1 1,0-1-1,19-13 1,1-4 2,-2-1 0,-1-1 1,-1-1-1,-2-1 0,0-2 1,-2-1-1,-2 0 0,0-2 1,-2-1-1,-2 0 0,21-54 1,-37 82-58,0 1 1,0-1 0,0 0-1,-1 0 1,0 1-1,0-1 1,0 0 0,-1-8-1,0 14 7,0 0 0,0 0 0,0 0 0,-1 0 1,1-1-1,0 1 0,0 0 0,0 0 0,-1 0 0,1 0 0,0 0 0,0-1 0,0 1 0,-1 0 0,1 0 0,0 0 1,0 0-1,-1 0 0,1 0 0,0 0 0,0 0 0,-1 0 0,1 0 0,0 0 0,0 0 0,0 0 0,-1 0 0,1 0 1,0 0-1,0 0 0,-1 0 0,1 1 0,0-1 0,0 0 0,0 0 0,-1 0 0,1 0 0,0 0 0,0 1 0,0-1 1,0 0-1,-1 0 0,1 0 0,0 0 0,0 1 0,0-1 0,0 0 0,0 0 0,0 0 0,0 1 0,-1-1 0,1 0 1,0 1-1,-10 14-23,3 1 10,1 1 0,1 0 0,0 0-1,1 1 1,1 0 0,-1 20 0,2 2-197,4 67-1,-1-97 157,-1 1-1,1-1 1,1 1-1,0-1 1,1 0-1,0 0 1,0 0-1,1 0 1,0 0-1,1-1 1,0 0-1,11 15 1,9 0-157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3 953 9826,'-1'8'569,"0"17"700,1-24-1250,0-1 0,0 0 0,0 0-1,0 0 1,0 0 0,0 1 0,0-1 0,0 0-1,0 0 1,0 0 0,0 0 0,1 0-1,-1 1 1,0-1 0,0 0 0,0 0 0,0 0-1,0 0 1,0 0 0,0 0 0,1 0-1,-1 1 1,0-1 0,0 0 0,0 0 0,0 0-1,0 0 1,1 0 0,-1 0 0,0 0-1,0 0 1,0 0 0,0 0 0,1 0-1,-1 0 1,0 0 0,0 0 0,0 0 0,0 0-1,1 0 1,11-10 1119,160-183 1797,80-97-2070,-119 105-749,-108 145-97,-2-1-1,31-78 1,-36 78-110,-17 40 80,0 0 0,0 1 0,0-1-1,1 1 1,-1-1 0,0 1 0,0 0 0,1-1 0,-1 1-1,0 0 1,3 0 0,4-1-7,6-5 61,-1-1 1,0 0-1,13-10 0,14-7 161,-40 23-201,1 1-1,0 0 0,-1-1 0,1 1 1,0 0-1,-1 0 0,1-1 0,0 1 0,-1 0 1,1 0-1,0 0 0,-1 0 0,1 0 1,0 0-1,0 0 0,-1 0 0,1 0 0,0 0 1,-1 0-1,1 1 0,0-1 0,-1 0 1,1 0-1,0 1 0,-1-1 0,1 0 0,0 1 1,-1-1-1,1 1 0,-1-1 0,1 0 1,-1 1-1,1 0 0,-1-1 0,1 1 0,-1-1 1,0 1-1,1-1 0,-1 1 0,1 1 1,8 32 4,-7-23 1,13 51 10,3-1 0,42 100 0,-47-135-11,0 0 0,2 0 0,1-1 0,1-1 0,1 0 0,1-2 0,1 0 0,25 21 0,17 6 7,41 38 6,-91-75-21,-1 0 0,-1 1 0,0 0-1,0 1 1,-2 0 0,10 20 0,-11-20-8,-2 1 0,0 0 1,0 1-1,-2-1 0,4 30 1,-2-114 1714,-4 33-1436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2119 378 8058,'25'-56'1661,"36"-114"0,-60 165-1465,1 0 1,-1 1-1,-1-1 0,1 0 1,-1 0-1,1 0 0,-2 0 1,1 0-1,0 0 1,-2-5-1,1 7-108,0 1 0,0-1 0,0 1 0,-1 0-1,1-1 1,-1 1 0,1 0 0,-1 0 0,0 0 0,0 0 0,0 1 0,0-1 0,0 0 0,0 1 0,0-1-1,0 1 1,-1 0 0,1 0 0,-1 0 0,-4-2 0,-15-2 100,0 0 0,-1 2 0,0 0 0,1 2 0,-32 1 0,27 0-109,-408 8 515,17 1-565,242-12-65,-186 3-70,302 4 91,1 3-1,0 2 1,1 3-1,-60 19 1,102-26 9,1 1-1,-1 1 1,1 0-1,0 1 1,1 1 0,0 0-1,0 1 1,-22 20-1,29-22 1,0 0 0,0 1 0,1-1-1,0 1 1,0 1 0,1-1-1,0 1 1,1 0 0,0 0-1,1 0 1,0 1 0,0-1 0,1 1-1,-1 18 1,2-1-10,2 0-1,1 0 1,1 1-1,1-2 1,2 1-1,12 37 1,6 4-14,42 84 0,-26-76 21,4-1 0,2-2-1,4-2 1,3-3 0,3-1-1,3-4 1,81 71 0,-110-110 2,1-1 1,0-2 0,2 0-1,0-3 1,1-1 0,2-1-1,-1-2 1,2-1 0,0-2 0,0-2-1,1-1 1,0-2 0,1-2-1,-1-1 1,1-2 0,0-2-1,60-7 1,-14-6 17,0-3-1,153-53 1,-118 23 8,146-78 1,-217 98-24,-1-3-1,-2-2 1,81-69 0,-94 69 20,-2-1 0,-1-2 0,-2-1 0,-1-1 0,30-52 0,-33 43 68,-2-1 0,-2-1 0,-2-1 0,-2 0 0,-2-1 0,-2-1 0,-3 0 0,-1 0 0,0-85 0,-8 114-42,-1-1 1,-1 1-1,-1 0 0,-1-1 1,-1 2-1,-12-35 0,12 44-34,0 0-1,0 1 0,-1-1 1,-1 1-1,1 0 0,-2 1 0,1 0 1,-1 0-1,-1 0 0,0 1 1,0 0-1,0 1 0,-15-9 0,0 4-28,0 1-1,0 2 0,-1 0 0,0 1 1,0 1-1,-1 2 0,-41-4 0,11 5-147,0 3 0,-82 8 0,70 2-11,1 3-1,1 3 1,-98 34 0,99-25-5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11618,'7'47'695,"2"54"0,-4-27-421,16 553 1515,-47 2-913,4-159-410,-24 229 153,46-695-1743,0-10 957,3-6-195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157 435 11378,'-28'5'650,"15"-2"-457,-1 0 0,1-1 0,-1 0 0,1-1-1,-1-1 1,0 0 0,-14-3 0,22 1 293,7 0-156,10 1 1,153 24 392,304 35-285,240-45-542,0-48-56,-218 9 172,-220 14-14,607-34 137,-7-66 43,-578 53-127,188-34 470,4 32 307,688 7-510,-735 46-829,-426 8 498,-9 1-14,1-1 1,0 0-1,-1 0 0,1 0 1,-1 0-1,1 0 1,0-1-1,-1 1 0,1-1 1,-1 0-1,1 1 1,-1-1-1,5-3 1,-7 4 13,0 0 0,0-1 0,0 1 0,0 0 1,1-1-1,-1 1 0,0 0 0,0 0 0,0-1 0,0 1 1,0 0-1,0-1 0,0 1 0,0 0 0,0-1 1,0 1-1,0 0 0,0-1 0,-1 1 0,1 0 0,0-1 1,0 1-1,0 0 0,0 0 0,0-1 0,-1 1 1,1 0-1,0-1 0,0 1 0,0 0 0,-1 0 0,1 0 1,0-1-1,0 1 0,-1 0 0,1 0 0,0 0 1,-1-1-1,-11-5-76,11 5 61,-12-5-144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13779,'-89'0'2322,"87"1"-1745,8 3-324,13 3-52,306 66 159,-118-32-171,-196-38-170,6 1 12,-1 0 0,22 9 0,-36-13-23,1 1 1,-1 0-1,1 0 0,-1 1 1,1-1-1,-1 0 1,0 1-1,0 0 1,0-1-1,0 1 0,0 0 1,0 0-1,0 0 1,-1 0-1,1 0 1,-1 1-1,1-1 0,-1 0 1,0 1-1,0-1 1,0 1-1,1 3 1,-2-3 2,-1 0 1,1 1-1,-1-1 1,0 0 0,0 0-1,0 0 1,0 0-1,0 0 1,-1 0 0,1 0-1,-1 0 1,0 0-1,0 0 1,0-1 0,0 1-1,0-1 1,-4 3 0,1 0 7,-161 153 437,102-101-319,1 0-18,7-9-238,-87 99 0,107-103 78,16-22-51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2 695 12187,'0'0'44,"-1"1"1,1 0-1,0 0 1,0-1 0,0 1-1,0 0 1,0 0 0,-1-1-1,1 1 1,0 0-1,1 0 1,-1 0 0,0-1-1,0 1 1,0 0 0,0 0-1,1-1 1,-1 1 0,0 0-1,1 0 1,-1-1-1,0 1 1,1 0 0,-1-1-1,1 1 1,-1-1 0,1 1-1,0 0 1,1 0-1,-1-1 0,1 1 1,-1-1-1,1 0 1,-1 1-1,1-1 0,-1 0 1,1 0-1,-1 0 0,1 0 1,0 0-1,-1-1 0,3 0 1,8-2 180,0-1 0,22-11-1,-33 15-205,62-32 427,-2-3 0,-1-2 0,97-81 0,-68 40-182,114-131-1,-70 40-151,-120 154-122,-13 14 10,1 1-1,-1 0 1,0 0-1,0 0 1,0 0 0,0 0-1,0 0 1,0 0-1,1 0 1,-1-1 0,0 1-1,0 0 1,0 0-1,0 0 1,1 0 0,-1 0-1,0 0 1,0 0-1,0 0 1,0 0 0,1 0-1,-1 0 1,0 0-1,0 0 1,0 0 0,0 0-1,1 0 1,-1 0-1,0 0 1,0 0 0,0 1-1,0-1 1,1 0-1,-1 0 1,0 0 0,0 0-1,0 0 1,0 0-1,0 0 1,0 1 0,1-1-1,-1 0 1,1 3-5,-1 1 1,1-1-1,-1 1 1,1-1-1,-1 1 0,-1 5 1,1 2 1,0 42-115,3 1 0,15 86 0,-13-117 20,1 1 0,1-2 0,0 1 0,2-1 0,1 0 0,1-1 1,0 0-1,21 28 0,-24-40 18,0 0 1,0 0 0,1-1 0,0 0-1,0 0 1,1-1 0,0-1-1,0 0 1,1 0 0,12 5 0,8-1-151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2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7137 88 10794,'-12'-1'177,"0"-1"0,1 0-1,-1-1 1,0 0 0,1 0-1,0-2 1,-16-7 0,13 6-50,0 0 1,0 1-1,-30-7 0,-92 3 187,89 8-292,-49-8 0,64 5-77,-1 1 0,0 2 0,-37 3 1,-98 17 3,100-10 57,-171 27-181,-122 11 70,231-38 315,-218-16 0,164-3-284,-319 22 0,-264 26 330,22-3-48,163 45-144,418-48-28,-242 79 1,-115 55 16,390-131-115,-271 35-1,270-65-62,84-4 140,-91 11 1,124-9 16,1 0-1,0 1 0,0 0 0,0 1 0,0 1 1,1 0-1,0 1 0,0 1 0,1 0 0,-18 14 1,14-7-10,1 0 1,1 1-1,1 1 1,0 0-1,-15 28 1,-44 101 123,37-70-118,21-49-12,1 0 0,2 1 0,1 1 0,1-1 0,-8 46 0,11-9 119,2 0 0,3 1 0,9 77-1,39 194 265,-12-152-360,8-1 1,8-2 0,128 304-1,-155-432-39,2-2 0,2 0 0,65 86-1,-80-120 0,2-1 0,0-1 0,1 0 0,0-1-1,2-1 1,-1 0 0,2-2 0,0 0 0,0-1 0,1-1-1,0 0 1,1-2 0,27 8 0,-21-11-2,1 0 0,0-2 1,0-1-1,0-2 0,0 0 1,31-5-1,166-38-58,-105 17-8,-31 10 6,1 3 1,1 5 0,0 3 0,113 9 0,295 62 19,5 1 27,-182-53 10,-16-1-4,-209-4 9,113 24 1,145 64 57,-158-39 15,-135-43-51,0-2-1,1-3 0,1-3 1,65 0-1,-49-9 7,0-3 1,145-29-1,50-27-16,262-48 18,-19 5-37,-452 85 6,-2-3-1,0-3 0,-1-3 1,-2-3-1,98-65 0,-52 16-6,184-178-1,57-131 36,-307 337-27,57-94 0,-78 110 3,-2-1 1,-1 0-1,22-76 1,-21 37-1,-4 0 0,-3-1 0,1-82 0,-12-233 17,0 384-19,-1-40 2,-12-189 5,9 204 1,-1 1 0,-2-1 1,-1 1-1,-1 1 0,-16-33 0,19 50 2,-2 1 0,1 0 0,-2 0 0,0 1-1,-16-18 1,-59-47 56,24 24-45,-322-303 24,354 332-6,-1 2-1,0 0 1,-2 2 0,0 1-1,-1 1 1,-1 2 0,-39-13-1,24 13 26,-1 3 0,0 2 0,-1 1-1,-82-3 1,-297 25-433,338-6 319,12-2-34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2176 8346,'18'-2'648,"0"0"0,0-1 1,-1 0-1,0-2 0,27-10 1,-20 7 13,44-9 0,-59 15-642,0 1 0,0 1 0,-1-1 1,1 2-1,0-1 0,0 1 0,0 1 0,0-1 0,8 4 1,-2 1-14,1-2 0,0 1 0,-1-2 1,1 0-1,1-1 0,-1 0 1,0-2-1,0 0 0,0 0 0,17-4 1,142-40 6,-2 0-4,-124 32-3,0-1 0,61-27 0,45-13-10,-101 39 23,118-35 17,-139 37 57,0-1 1,-1-2 0,34-20-1,-26 13 40,1 2 0,70-24 1,26-11-5,-118 45-89,0-1 0,0 0 1,-1-1-1,31-28 0,-22 14 14,-2-2 1,-1-1-1,-2 0 1,0-2-1,-2 0 1,-2-2-1,18-39 1,-16 31-37,2 1 0,2 1 0,41-52 0,99-96 89,-108 126 33,11-16 13,-25 27-40,59-53 0,-83 87-110,149-128 70,-124 111-61,1 2 0,53-28 0,250-164-25,-345 222 12,14-11-5,1 2 1,1 0-1,-1 1 0,1 1 1,1 0-1,0 1 0,34-7 1,-6 5 0,85-6 0,-105 14-9,-1 1 0,1 1 0,-1 1 0,49 11-1,-53-6 9,0 1 0,-1 1 0,0 1 0,39 23 0,-26-10 14,59 53-1,-77-60-24,-1 1 0,0 1-1,-1 0 1,12 23-1,-15-23 9,0 0-1,2-1 1,0-1-1,1 0 1,19 18-1,-19-24 21,0 0 0,28 13 0,-24-14 1,26 19-1,-38-23-16,0 0-1,-1 1 0,0-1 0,0 1 1,0 0-1,7 13 0,21 47-50,-15-26 39,21 33 24,65 143 23,-98-201-35,1 0 0,0-1 0,1 1 0,0-2 0,16 21 0,-18-27 7,1 0 0,-1-1 0,1 0-1,1 0 1,-1-1 0,1 1 0,0-2 0,0 1 0,1-1 0,16 6 0,55 13 34,-52-16-18,1 1 0,-1 1-1,-1 2 1,44 23 0,165 118 121,-174-112-142,-14-9 8,0-2-1,68 30 0,-88-48-1,115 45 7,-112-46-19,0-1 0,58 8 0,533 36 35,-307-35-33,218-2 7,284-19-32,-700 12-121,203-10 1,-312 0 122,-6 1 24,0 0-1,-1 0 1,1 0 0,0 0 0,0 0-1,0-1 1,0 1 0,-1-1 0,1 1-1,0-1 1,0 0 0,2-1 0,2-9-69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46 11282,'4'-10'633,"13"-26"1186,-17 36-1764,0 0 0,1 1 0,-1-1 1,0 0-1,0 0 0,0 0 1,1 0-1,-1 0 0,0 1 0,0-1 1,0 0-1,0 0 0,1 0 0,-1 1 1,0-1-1,0 0 0,0 0 0,0 0 1,0 1-1,0-1 0,0 0 1,0 0-1,1 1 0,-1-1 0,0 0 1,0 0-1,0 1 0,0-1 0,0 0 1,0 0-1,0 1 0,-1-1 1,1 0-1,0 0 0,0 0 0,0 1 1,0-1-1,0 0 0,0 1 0,0 14 155,-49 329 1206,26-121-935,11 1 0,26 363-1,-10-547-430,13 60 0,-17-98-56,0-1 1,1 0-1,-1 0 1,0 0-1,1 0 0,-1 1 1,1-1-1,-1 0 1,1 0-1,-1 0 0,1 0 1,0 0-1,-1 0 1,1 0-1,0 0 0,1 0 1,-2 0-4,1-1 1,-1 0-1,1 0 1,-1 0-1,1 0 1,-1 0-1,1 0 1,-1 0-1,0-1 1,1 1-1,-1 0 1,1 0-1,-1 0 1,0 0-1,1-1 1,-1 1-1,1 0 1,-1 0-1,0 0 1,1-1-1,-1 1 1,0 0-1,1-1 1,-1 1-1,0 0 1,0-1-1,1 1 1,-1-1-1,4-5-74,0-1-1,-1 0 1,5-11-1,-6 13 115,10-25-166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12 11811,'1'-1'155,"4"-9"2513,-19 15-1261,-19 12-1028,1 2-1,0 1 1,2 2 0,1 1-1,1 1 1,-41 45 0,55-55-405,1 1 0,1 0 0,0 1 0,1 0-1,1 1 1,-11 24 0,17-25-493,12-18 66,14-23 42,-2-2 65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13067,'-3'3'1088,"-7"12"-712,-8 3-128,-7 7 480,-4 5-224,-3 6-144,-5 4-63,-1-2-41,3 0-88,6-9-144,6 1-40,8-9-184,6-3-56,9-8-193,4-5-79,13-8 344,3-6-104,10-5-24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41 12787,'-16'13'1112,"-17"10"-728,-9 2-176,-5 6 536,-3 2-280,3 0-168,2-1-80,16-8-216,8-4-112,21-11-232,15-8 1537,20-10-1177,7-4 72,14-10 8</inkml:trace>
  <inkml:trace contextRef="#ctx0" brushRef="#br0" timeOffset="1">590 1 12451,'-17'21'984,"-8"4"-696,-5 3-104,-4 4 312,0 2-104,3-3-128,2-3-56,12-5-120,3-4-80,14-10-120,9-6-152,10-11 208,10-4-32,5-4-64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4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11338,'-3'13'1369,"-14"4"-865,-13 2-168,-4 3 960,-1 2-712,-3 0-80,4-3-176,6 0-47,13-8-225,12-4-112,22-9-273,13-6-135,14-9 344,4-6-112,7-5-48</inkml:trace>
  <inkml:trace contextRef="#ctx0" brushRef="#br0" timeOffset="1">464 19 12107,'-22'25'1208,"-8"2"-880,-7 0-112,-2 1 512,5-3-320,4-2-96,14-9-128,10-6-88,19-10-232,11-7-104,16-5-936,6-6 1024,6-5-168,2 1-120</inkml:trace>
  <inkml:trace contextRef="#ctx0" brushRef="#br0" timeOffset="2">710 16 9642,'16'0'1248,"-7"3"-712,-12 6-79,-9 3 975,-13 7-496,-4 3-144,-3 4-104,-5 3-40,1 0-87,2-4-57,11-3-200,8-7-144,15-13 640,9-4-648,6-8-24,5-5 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 14363,'0'1'88,"0"0"1,0 0-1,0 0 0,0 0 0,0 1 1,0-1-1,0 0 0,0 0 1,-1 0-1,1 0 0,0 0 0,-1 1 1,1-1-1,-2 2 0,-118 244 1702,95-200-1610,-351 598 1515,369-636-1894,4-9 47,6-16 31,0 0 302,-5 0-281,-3-2-49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12747,'-3'22'3529,"-9"30"-2911,6-25-188,-83 296 896,75-274-1149,12-44-158,-5 30 125,6-35-136,1 1-1,0-1 0,0 1 1,0-1-1,0 1 1,0 0-1,0-1 0,0 1 1,0-1-1,0 1 1,0-1-1,0 1 0,0-1 1,0 1-1,1-1 1,-1 1-1,0-1 0,0 1 1,1-1-1,-1 1 1,0-1-1,0 1 0,1-1 1,-1 0-1,1 1 1,-1-1-1,0 0 0,1 1 1,-1-1-1,1 0 1,-1 1-1,1-1 0,-1 0 1,1 0-1,-1 1 1,1-1-1,-1 0 0,1 0 1,-1 0-1,1 0 0,-1 0 1,1 0-1,-1 0 1,1 0-1,-1 0 0,1 0 1,-1 0-1,1 0 1,-1 0-1,1 0 0,0-1 1,20-6 240,0-1 0,35-20 0,-1 1 29,31-5 5,27-13-474,-100 38-7,0 0-1,-1 0 1,0-1-1,0-1 1,0 0-1,12-14 0,-1-4-86,26-40 0,-46 63 254,37-53-401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38 479 14011,'-21'6'1261,"5"-2"256,36-17-245,41-26-273,106-90 1,-126 95-860,130-119 279,-71 59-78,-96 91-318,19-17 87,-15 17-43,-10 11 8,-87 167-35,15-35-110,50-90-327,-27 79 0,51-129 352,-1 0 1,1 1-1,0-1 0,0 1 1,-1-1-1,1 1 0,0-1 1,0 0-1,0 1 0,0-1 1,-1 1-1,1-1 0,0 1 1,0-1-1,0 1 0,0-1 1,0 1-1,0-1 0,0 1 1,0-1-1,0 1 0,1-1 1,-1 1-1,0-1 0,0 1 0,0-1 1,0 1-1,1-1 0,-1 0 1,0 1-1,1-1 0,-1 1 1,0-1-1,1 0 0,-1 1 1,0-1-1,1 0 0,-1 1 1,0-1-1,1 0 0,-1 0 1,1 1-1,0-1 0,1 0-60,0 0 0,0 0 0,0-1 0,0 1 0,-1-1 0,1 1 0,0-1 0,0 0 0,0 0 0,2-1 0,13-8-597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13683,'-21'30'1320,"-7"7"-984,-7 12-88,-4 4 384,-1 8-263,1-1-17,5-7-56,4-4-48,8-11-160,5-10-64,7-13-128,10-12-64,-1 0-200,5-14-128,6-16 359,5-10-95,5-16-72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28 11931,'-155'13'2460,"86"-5"-1636,51-6-668,1 1 1,0 0-1,-1 1 0,1 1 0,1 0 0,-20 10 0,25-9-129,1 0 0,0 0 0,0 1 0,0 0 0,1 0 0,1 1 0,-1 1 0,1-1 0,0 1 0,-7 13 0,-7 13-8,2 1 1,2 1-1,1 1 1,2 0-1,2 1 1,1 1-1,-9 54 1,13-38 40,2 0-1,2 0 1,3 0 0,11 105 0,-6-132-49,0 0 1,2 0-1,1-1 1,2 0-1,1-1 1,16 34-1,-21-51-10,1 0 0,1 0 0,0-1 0,0 0 0,1 0 0,0-1 0,17 15-1,-17-18-1,-1 0 0,1-1 0,0 1 0,0-2-1,0 1 1,1-1 0,-1 0 0,1-1 0,0 0-1,0 0 1,13 0 0,-8-1-1,0-1 1,0-1-1,0 0 0,0-1 1,0 0-1,0-1 1,-1-1-1,1 0 0,21-11 1,-18 7 2,-1-1 0,-1-1 0,1-1 0,-2 0 0,0-1 0,23-23 0,-15 8 9,0-1 0,-2-1 0,-1-1 1,-1-1-1,-2 0 0,-1-1 0,15-46 0,-12 21 63,-2-1-1,-3-1 1,-3 0 0,-2-1-1,-2 0 1,-4 0 0,-7-106-1,3 148-13,-1 0-1,-1 0 0,0 0 0,-1 1 0,-1 0 0,0 0 0,-2 0 0,0 1 0,-13-20 0,16 28-5,-1 0 0,0 1 0,0 0-1,-1 0 1,0 1 0,0 0 0,0 0 0,-1 1-1,0 0 1,0 0 0,0 0 0,-1 1-1,0 1 1,0-1 0,0 1 0,0 1-1,0 0 1,0 0 0,-15 0 0,15 1-30,1 1 0,-1 1 0,0 0-1,0 0 1,1 0 0,-1 1 0,1 1 0,-14 5 0,19-7 27,0 0 0,1 0 0,-1 1 0,0-1 0,1 1 0,0 0 0,-1-1 0,1 1 0,0 0 0,0 1 1,-1-1-1,2 0 0,-1 1 0,0-1 0,0 1 0,1-1 0,0 1 0,-1 0 0,1 0 0,0-1 0,0 1 0,1 0 0,-1 0 0,0 0 0,1 0 0,0 0 0,0 0 0,0 3 1,1 2 89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 13075,'-17'1'279,"1"1"0,-1 1 1,0 1-1,1 0 0,-1 1 1,-25 13-1,14-5 178,-1 3-1,-41 29 1,29-10 69,40-33-494,0-1-1,0 1 1,-1-1 0,1 1 0,0-1 0,0 1-1,0 0 1,1-1 0,-1 1 0,-1 3 0,2-4-20,0-1 0,0 1 0,0-1 0,1 1 0,-1-1 0,0 1 0,0-1 0,0 0 0,0 1 0,1-1 1,-1 1-1,0-1 0,0 1 0,1-1 0,-1 1 0,0-1 0,1 0 0,-1 1 0,0-1 0,1 0 0,-1 1 0,1-1 0,-1 0 0,0 0 1,1 1-1,-1-1 0,1 0 0,-1 0 0,1 0 0,-1 0 0,1 1 0,-1-1 0,1 0 0,-1 0 0,1 0 0,-1 0 0,2 0 0,5 0 52,0 0-1,0 0 0,1-1 0,-1 1 0,0-2 1,0 1-1,0-1 0,10-4 0,57-26 291,-57 24-260,72-37 346,-76 37-370,1 0 0,-1-1 0,-1-1 0,15-14 1,-26 23-69,0 0 1,0-1-1,1 1 1,-1 0-1,0 0 1,-1-1-1,1 1 1,0-1 0,0 1-1,-1-1 1,2-1-1,-2 3-3,0 0-1,0-1 1,0 1-1,0 0 1,0-1-1,0 1 1,-1 0-1,1-1 0,0 1 1,0 0-1,0 0 1,0-1-1,0 1 1,0 0-1,0 0 1,-1-1-1,1 1 1,0 0-1,0 0 1,0-1-1,-1 1 1,1 0-1,0 0 1,0-1-1,0 1 0,-1 0 1,1 0-1,0 0 1,-1 0-1,1 0 1,0 0-1,0-1 1,-1 1-1,-2 0-14,0 0-1,0-1 1,0 1 0,0 0-1,-1 1 1,1-1-1,0 1 1,0-1 0,-4 3-1,-11 3-237,1 1 0,0 1 1,1 1-1,-1 1 0,2 0 0,0 1 0,0 0 0,-18 19 1,33-30 245,-20 24-1380,20-24 1365,-1 0 1,1 1 0,0-1 0,-1 0-1,1 1 1,0-1 0,0 0-1,-1 1 1,1-1 0,0 1 0,0-1-1,0 1 1,-1-1 0,1 1-1,0-1 1,0 0 0,0 1 0,0-1-1,0 1 1,0-1 0,0 1 0,0-1-1,0 1 1,0-1 0,0 1-1,0-1 1,0 1 0,1-1 0,-1 1-1,0-1 1,0 1 0,0-1-1,1 0 1,-1 1 0,0-1 0,0 1-1,1-1 1,-1 0 0,0 1 0,1-1-1,-1 0 1,1 0 0,-1 1-1,0-1 1,1 0 0,-1 0 0,1 1-1,-1-1 1,1 0 0,16 2-673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9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12699,'-51'75'1328,"31"-48"-936,1 2-1,1 0 1,-22 50 0,40-77-350,-1 0 1,0 0-1,0 0 0,1 0 0,-1 0 1,1 1-1,0-1 0,0 0 1,0 0-1,0 0 0,0 0 1,0 0-1,1 4 0,-1-5-15,1 0-1,0 0 0,-1 0 1,1 0-1,0 0 1,-1 0-1,1 0 1,0-1-1,0 1 0,0 0 1,0-1-1,0 1 1,0 0-1,0-1 1,0 1-1,0-1 1,0 0-1,0 1 0,0-1 1,0 0-1,0 0 1,1 1-1,-1-1 1,0 0-1,0 0 0,0 0 1,2-1-1,7 1 98,0-2 0,-1 1 0,1-1 0,-1-1 0,1 1 0,-1-2 0,15-6 0,61-37 571,-64 34-463,-1-1 0,19-17 1,-34 27-180,0-1 0,0 0 0,0 0 0,0 0 0,-1-1 0,0 0 0,0 0 0,0 0 1,-1 0-1,0 0 0,3-11 0,-5 16-45,-1-1 0,0 1 0,1-1 0,-1 1 1,0-1-1,0 1 0,0-1 0,-1 1 0,1-1 0,0 1 0,0-1 1,-1 1-1,1 0 0,-1-1 0,1 1 0,-1-1 0,0 1 0,1 0 1,-1 0-1,0-1 0,0 1 0,0 0 0,0 0 0,0 0 0,0 0 1,0 0-1,0 0 0,-1 0 0,1 1 0,0-1 0,-1 0 0,1 1 1,0-1-1,-1 1 0,1-1 0,-3 0 0,-4-1-16,1 1-1,-1 0 1,0 0-1,0 0 1,-12 1 0,-7 2 169,17-1-157,0 0 0,0-1 0,0 0 0,0 0 0,0-1 0,-11-3 0,-5-5-83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41 11106,'0'0'74,"1"-1"0,0 0-1,-1 1 1,1-1 0,-1 0-1,1 0 1,-1 0 0,1 1-1,-1-1 1,1 0-1,-1 0 1,0 0 0,0 0-1,1 0 1,-1 0 0,0 0-1,0 0 1,0 1 0,0-1-1,0 0 1,0 0 0,0 0-1,0 0 1,0 0-1,-1 0 1,1 0 0,0 0-1,-1 0 1,1 0 0,0 1-1,-1-1 1,1 0 0,-1 0-1,0 0 1,0 0 0,-1-1 42,-1 1 0,1 0 0,-1 0 1,0 0-1,1 0 0,-1 0 0,0 1 1,1-1-1,-1 1 0,0-1 0,-5 1 1,-1 1-54,-1-1-1,0 2 1,1-1 0,-1 1 0,1 0 0,0 1 0,0 0 0,0 1 0,0 0 0,0 0 0,1 1 0,0 0 0,0 1 0,0-1 0,1 1 0,-7 8-1,-5 4-46,2 1 0,0 1 0,2 1 0,-24 40 0,26-40 9,-16 43 0,27-58-23,-1 0 0,1 0-1,1 0 1,-1 1 0,1-1 0,0 1 0,0-1 0,1 1 0,0-1-1,0 1 1,3 12 0,-3-17-5,0-1-1,1 0 1,-1 0-1,1 0 1,-1 1-1,1-1 1,0 0-1,-1 0 1,1 0-1,0 0 1,0 0-1,0 0 1,-1 0-1,1-1 1,0 1-1,0 0 1,0 0-1,1-1 1,-1 1-1,0-1 1,0 1-1,2 0 1,-1-1-22,1 1 0,-1-1 1,1 0-1,0 0 1,-1 0-1,1 0 1,-1 0-1,1 0 1,0-1-1,2 0 1,5-3-142,0 0 1,0 0 0,0 0-1,11-9 1,5-4-81,33-31 1,-19 11-66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11610,'-8'10'285,"0"-1"-1,1 1 0,0 1 0,0 0 0,1 0 0,1 0 0,-1 0 0,2 1 1,-7 24-1,6-14-98,1 0 0,1 1 1,1 0-1,1 35 0,1-52-154,1 0-1,0 0 1,0 0-1,0 0 0,1 0 1,0 0-1,0 0 1,1-1-1,4 9 0,-6-13-8,-1 1 0,1-1 0,0 0 0,0 1 0,0-1-1,0 0 1,0 0 0,1 0 0,-1 0 0,0 0-1,1 0 1,-1 0 0,0 0 0,1 0 0,-1-1 0,1 1-1,-1-1 1,1 1 0,-1-1 0,1 1 0,0-1-1,-1 0 1,1 0 0,-1 0 0,1 0 0,0 0 0,-1 0-1,1 0 1,-1 0 0,1-1 0,0 1 0,-1-1-1,1 1 1,-1-1 0,1 0 0,-1 1 0,0-1 0,1 0-1,1-1 1,9-7 193,-1 0-1,0-1 1,0 0-1,-1 0 1,14-20-1,38-65 698,-30 44-633,-17 25-196,-12 20-162,-1 0 1,1 0-1,1 1 1,-1 0-1,1-1 0,0 1 1,0 0-1,1 1 1,7-7-1,-12 11 65,1 0 0,-1-1 0,0 1 1,1 0-1,-1 0 0,1 0 0,-1 0 0,1 0 0,-1 0 1,1 0-1,-1-1 0,0 2 0,1-1 0,-1 0 0,1 0 0,-1 0 1,1 0-1,-1 0 0,1 0 0,-1 0 0,1 0 0,-1 1 1,0-1-1,1 0 0,-1 0 0,1 1 0,5 3-240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2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97 14675,'1'-5'129,"1"0"1,-1 0-1,1 0 0,0 0 0,0 0 0,1 1 1,-1-1-1,1 1 0,0-1 0,0 1 1,1 0-1,-1 0 0,1 0 0,0 1 0,0 0 1,0-1-1,0 1 0,1 0 0,-1 1 0,1-1 1,0 1-1,-1 0 0,1 0 0,0 1 1,0-1-1,1 1 0,4 0 0,-9 0-127,-1 1 1,1 0-1,-1 0 0,1 0 0,0 0 1,-1 0-1,1 0 0,-1 0 0,1 0 1,-1 0-1,1 1 0,-1-1 0,1 0 1,-1 0-1,1 0 0,-1 1 0,1-1 1,-1 0-1,1 1 0,-1-1 0,1 0 1,-1 1-1,0-1 0,1 0 0,-1 1 1,0-1-1,1 1 0,-1-1 0,0 1 1,1-1-1,-1 1 0,0-1 0,0 1 1,0-1-1,1 1 0,-1-1 0,0 1 1,0-1-1,0 1 0,0-1 0,0 1 1,0-1-1,0 1 0,0-1 0,0 1 1,0 0-1,-1-1 0,1 1 0,0-1 1,0 1-1,-1 0 0,-13 32 23,11-27-16,-44 83 38,21-43 26,3 1-1,-33 92 1,54-133-58,0 0-1,0 1 1,1-1 0,0 0-1,1 1 1,-1 0-1,1-1 1,0 1-1,3 11 1,-3-15-30,1-1 0,0 1-1,0-1 1,0 0 0,1 1 0,-1-1 0,0 0 0,1 0-1,0 0 1,-1 0 0,1 0 0,0 0 0,0 0 0,0 0-1,0-1 1,0 1 0,1-1 0,-1 0 0,0 0 0,1 0-1,-1 0 1,1 0 0,-1 0 0,1 0 0,-1-1-1,5 1 1,-1 0-69,-1-1 0,1 0 0,-1 0 0,1-1 0,-1 1-1,0-1 1,1 0 0,-1-1 0,0 1 0,0-1 0,10-4-1,-6 1 9,0-1 0,0 1 0,0-2 0,0 1-1,9-11 1,17-22-298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14603,'-11'37'1232,"-5"-4"-904,0-3-136,4 4 425,3-1-153,6-6-424,3-2-256,7-13 216,4-5-88,2-7-56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15275,'0'0'32,"0"0"0,0 0 0,0 0 0,0 0-1,0 0 1,0 0 0,-1 0 0,1 0 0,0 0-1,0 0 1,0 0 0,0 0 0,0 0 0,0 0-1,0 0 1,0 0 0,0 0 0,-1 0 0,1 0-1,0 0 1,0 0 0,0 0 0,0 0 0,0 0 0,0 0-1,0 0 1,0 0 0,0-1 0,0 1 0,0 0-1,-1 0 1,1 0 0,0 0 0,0 0 0,0 0-1,0 0 1,0 0 0,0 0 0,0 0 0,0 0-1,0 0 1,0-1 0,0 1 0,0 0 0,0 0 0,0 0-1,0 0 1,0 0 0,0 0 0,0 0 0,0 0-1,0 0 1,0-1 0,0 1 0,0 0 0,0 0-1,0 0 1,0 0 0,0 0 0,0 0 0,0 0-1,0 0 1,0 0 0,0 0 0,1-1 0,7-1 915,13 0-173,-10 2-639,0 0-1,-1 1 1,1 0 0,-1 1-1,1 0 1,11 4 0,-19-5-131,-1 0 0,1 0 1,-1 0-1,1 1 0,-1-1 0,1 1 1,-1-1-1,0 1 0,0 0 1,0 0-1,0 0 0,0 0 0,0 0 1,0 0-1,-1 1 0,1-1 1,-1 1-1,0-1 0,0 1 0,1-1 1,-2 1-1,1 0 0,0-1 1,0 1-1,-1 0 0,0 0 0,1-1 1,-1 6-1,-2 4 16,0 0 0,0 0 0,-1 0 0,0 0 0,-1-1 0,0 1 0,-1-1 0,-11 19 0,-5 5 75,-33 40 1,21-37-28,33-38-70,0 0 0,0 0 0,1 0 0,-1 0 0,0 0 1,0 0-1,0 0 0,0 0 0,0 0 0,1 0 0,-1 0 0,0 0 1,0 0-1,0 0 0,0 0 0,0 0 0,1 0 0,-1 0 0,0 0 1,0 0-1,0 0 0,0 0 0,0 0 0,1 0 0,-1 0 0,0 1 1,0-1-1,0 0 0,0 0 0,0 0 0,0 0 0,1 0 0,-1 0 1,0 0-1,0 1 0,0-1 0,0 0 0,0 0 0,0 0 0,0 0 1,0 0-1,0 0 0,0 1 0,0-1 0,0 0 0,0 0 0,0 0 0,0 0 1,0 1-1,0-1 0,0 0 0,0 0 0,0 0 0,0 0 0,0 0 1,0 1-1,0-1 0,0 0 0,0 0 0,0 0 0,0 0 0,0 0 1,0 0-1,0 1 0,-1-1 0,9-1-86,1-1-1,-1 0 1,-1-1 0,10-3 0,26-7-296,-34 11 284,0 1 1,1 0-1,-1 0 1,1 1 0,-1 0-1,16 3 1,-23-3 89,0 0 0,0 1 0,0 0 0,0-1-1,0 1 1,0 0 0,0 0 0,0 0 0,0 1 0,0-1 0,-1 0-1,1 1 1,0-1 0,-1 1 0,1-1 0,-1 1 0,0 0 0,1 0-1,-1-1 1,0 1 0,0 0 0,0 0 0,0 0 0,-1 0 0,1 0-1,0 1 1,-1-1 0,0 0 0,1 0 0,-1 0 0,0 1 0,0-1-1,-1 4 1,1 1 62,-1 0-1,0 0 0,0 0 1,-1 0-1,0 0 1,0 0-1,-1-1 0,0 1 1,0-1-1,0 1 0,-1-1 1,0 0-1,0-1 1,-1 1-1,1-1 0,-1 1 1,-1-1-1,1-1 0,0 1 1,-12 6-1,7-5 77,0-1 0,0 0 0,-1 0 0,1-1 0,-1-1 0,0 0 0,0 0 0,-1-1 0,1 0-1,0-1 1,-1 0 0,-12-2 0,21 1-175,-1 0-1,1 0 1,0-1 0,-1 0-1,1 0 1,0 0 0,0 0-1,0 0 1,0 0 0,0-1-1,-5-3 1,7 4 20,0 0 1,0 0-1,0 0 0,0 0 1,1 0-1,-1 0 1,0 0-1,1 0 1,-1 0-1,0-1 0,1 1 1,0 0-1,-1 0 1,1-1-1,0 1 0,-1 0 1,1-1-1,0 1 1,0 0-1,0-1 1,0 1-1,0 0 0,1-1 1,-1 1-1,0 0 1,1 0-1,-1-1 0,0 1 1,1 0-1,0 0 1,-1-1-1,2-1 1,15-20-312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14419,'2'-1'241,"0"0"0,0 0 0,1-1 0,-1 2 0,1-1 0,-1 0-1,1 0 1,-1 1 0,1 0 0,-1-1 0,1 1 0,0 0 0,-1 0 0,5 1 0,40 8 932,-28-4-1050,-6-2-53,0 0 0,-1 0 0,1 1 0,13 7 0,-23-10-67,-1 0 0,1 0 0,-1 1-1,1 0 1,-1-1 0,0 1 0,1 0 0,-1 0 0,0 0-1,0 0 1,0 0 0,-1 1 0,1-1 0,0 1-1,-1-1 1,0 1 0,0-1 0,1 1 0,-1 0-1,-1 0 1,1 0 0,0-1 0,-1 1 0,1 0-1,-1 4 1,-1 0 10,0 1 0,0-1-1,0 0 1,-1 0 0,0 0-1,0 0 1,-1 0 0,-4 8 0,-5 6 75,-18 23 0,17-25 37,-13 25 1,25-44-124,1 1 0,0-1 0,-1 0 0,1 1 0,0-1 0,0 1 0,0-1 0,-1 1 0,1-1 0,0 1 0,0-1 0,0 1 0,0-1 0,0 1 0,0-1 0,0 1 0,0-1 0,0 1 0,0-1 0,0 1 0,0-1 0,0 1 0,0-1 0,0 1 0,1-1 0,-1 1 0,0-1 0,0 1 0,1-1 0,-1 0 0,0 1 0,1-1 1,-1 1-1,0-1 0,1 0 0,-1 1 0,0-1 0,1 0 0,-1 1 0,1-1 0,-1 0 0,1 0 0,-1 1 0,1-1 0,-1 0 0,1 0 0,-1 0 0,1 0 0,-1 0 0,1 0 0,-1 0 0,1 0 0,-1 0 0,1 0 0,-1 0 0,1 0 0,-1 0 0,1 0 0,0 0 0,40-7-130,-30 4 83,62-4-266,-64 7 252,-1 0 0,0 0-1,0 1 1,0 0 0,0 0-1,14 5 1,-20-5 49,0 0 0,0-1 0,0 1 0,0 0 0,-1 0 0,1 0-1,0 1 1,-1-1 0,1 0 0,-1 1 0,1-1 0,-1 1 0,0-1 0,0 1 0,0 0 0,0-1-1,0 1 1,0 0 0,1 3 0,-1-2 13,-1 0 0,1 0 0,-1 0 1,0 0-1,0 0 0,0 0 0,0 0 0,-1 0 0,1 0 0,-1 0 0,-2 5 0,0 1 77,-1-1-1,0 0 1,0 0 0,-1-1-1,0 1 1,0-1 0,-13 13-1,8-11 88,-1 0 0,-1 0 1,0-2-1,0 1 0,0-2 0,-1 1 0,0-2 0,0 0 0,-1 0 0,0-1 0,1-1 0,-1 0 0,-20 0 0,33-2-171,-1-1-1,1 0 0,0 0 0,-1 0 0,1-1 0,-1 1 0,1 0 0,0 0 0,-1-1 0,1 1 1,-1-1-1,1 1 0,0-1 0,0 0 0,-1 1 0,1-1 0,0 0 0,-2-2 0,2 2 3,0-1 0,-1 0 0,1 0-1,0 0 1,0-1 0,0 1 0,1 0-1,-1 0 1,1 0 0,-1-1 0,0-4-1,0-35-119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13555,'-3'3'1296,"-1"3"-920,14-5-56,6 1 593,19-1-273,6-1-72,19-1-112,5-4-56,9-2-40,1 1-72,-4-3-152,-4 0-128,-13 3-256,-11-2-216,-19 8 656,-11 3-264,-11 3-72,-10 3-48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14275,'11'3'1192,"19"-3"-688,9 0-168,16-7 321,4-2-81,8-6-136,2 0-136,-5-1 1712,-2 1-1680,-11 6-32,-10 6 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35 8954,'-2'-3'136,"0"1"1,1-1-1,-1 1 1,0 0-1,0-1 0,0 1 1,-1 0-1,1 0 1,0 1-1,-1-1 0,1 0 1,-1 1-1,0-1 1,0 1-1,1 0 1,-1 0-1,-3-1 0,1 2 43,1 0-1,0-1 0,0 1 0,-1 1 1,1-1-1,0 0 0,0 1 0,0 0 1,0 0-1,-8 3 0,0 2 71,0 0 1,0 1-1,1 0 0,0 1 1,0 0-1,-16 18 0,-8 11 54,2 1 0,2 2-1,-29 48 1,-61 139 159,112-207-433,0 0 1,2 0 0,1 1 0,0 0-1,-4 38 1,9-42-13,0 0 0,1 0 0,1 1 0,1-1-1,1 0 1,0 0 0,10 29 0,5 6 6,3 0 0,2-2 0,3 0 0,1-2 1,59 79-1,-75-114-43,0-1 0,0 0-1,1 0 1,0-1 0,1-1 0,0 0 0,1 0 0,28 13 0,-33-19 5,-1-1 1,1 0-1,1 0 1,-1-1-1,0 0 0,1-1 1,-1 0-1,1 0 0,-1-1 1,1 0-1,-1-1 0,1 0 1,-1-1-1,0 0 1,0 0-1,18-7 0,-13 2 12,0 0 0,-1-1-1,-1 0 1,1-1 0,-1 0 0,-1-1-1,1 0 1,-2-1 0,1 0-1,10-16 1,2-7 52,0-1-1,26-58 1,-26 42 82,-3-1 1,26-99-1,2-113 336,-42 214-289,-1-55 0,-5 89-134,0 1 0,-2-1 0,0 1 0,0 0-1,-2 0 1,0 0 0,-10-25 0,12 35-32,0 0 0,-1 1 0,1-1 0,-1 1 0,0 0 0,0 0 0,-1 0 0,1 0 0,-1 1 0,0-1 0,0 1 0,0 0 0,0 0 0,-1 0 0,1 1 0,-1 0 0,1-1 0,-1 1 0,0 1 0,0-1 0,-9-1 0,-2 2-77,-1 1 0,0 0 0,0 1 0,1 1 0,-23 5 0,24-4 80,-1-1 0,0 0 0,1 0 0,-1-2 0,-30-2 0,25-4-127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15027,'1'-3'80,"0"0"1,1 0-1,-1 0 0,1 0 1,0 0-1,0 0 0,0 0 0,0 1 1,0-1-1,1 1 0,-1-1 1,1 1-1,-1 0 0,1 0 0,0 0 1,0 0-1,0 1 0,0-1 1,0 1-1,0 0 0,0 0 0,1 0 1,-1 0-1,5 0 0,4-2 53,1 1 0,0 1 0,0 0 0,0 1 0,16 2 0,-24-2-113,-1 1 1,0-1-1,1 1 1,-1 0-1,0 0 1,1 1-1,-1 0 1,0-1-1,0 1 1,0 0-1,0 1 1,-1-1-1,1 1 1,-1 0-1,1 0 1,4 6 0,-5-6-17,-1 1 0,0 0 0,0-1 0,0 1 0,-1 0 0,1 0 0,-1 0 0,0 0 0,0 1 1,-1-1-1,1 0 0,-1 0 0,0 1 0,0-1 0,0 0 0,-1 0 0,1 1 0,-2 4 1,-3 9-3,-1 0 1,0-1-1,-1 1 1,-1-1-1,-11 17 1,-55 79 95,72-111-94,-40 57 119,8-14 124,-39 71 0,70-110-209,0-1-1,1 1 0,-1 0 0,1 0 0,1 0 0,-3 10 0,4-14-33,0-1 0,0 1 0,0-1 0,0 1 0,0-1 0,0 1 0,1-1-1,-1 1 1,1-1 0,-1 0 0,1 1 0,-1-1 0,1 1 0,0-1 0,-1 0-1,1 0 1,0 1 0,0-1 0,0 0 0,0 0 0,0 0 0,1 0 0,-1 0-1,0 0 1,0 0 0,1-1 0,-1 1 0,0 0 0,1-1 0,-1 1 0,3 0-1,6 1-95,1 1 0,0-2 0,0 0 0,0 0 0,0-1 0,0 0 0,0 0-1,0-2 1,-1 1 0,1-1 0,13-5 0,14-9-144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14907,'1'48'1673,"-2"0"-1105,-8-1-248,1 5 768,2 0-456,1-1-208,3-8-432,5-6-320,1-15 288,2-8-128,6-11-80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16075,'2'-4'186,"0"-1"0,1 1 0,0 0 0,0-1 1,0 1-1,0 0 0,1 1 0,-1-1 0,1 1 0,0-1 0,0 1 0,1 0 0,-1 1 0,0-1 0,1 1 0,0 0 0,7-3 0,-3 2-46,0 0 1,0 1-1,0 0 1,1 0-1,-1 1 1,0 0-1,1 1 1,16 1-1,-23-1-132,-1 0 0,1 1 0,-1-1-1,1 0 1,-1 1 0,1 0 0,-1-1-1,1 1 1,-1 0 0,0 0-1,0 1 1,1-1 0,-1 0 0,0 1-1,0-1 1,0 1 0,0 0 0,-1-1-1,1 1 1,0 0 0,-1 0 0,1 0-1,-1 1 1,0-1 0,1 0-1,-1 0 1,0 1 0,-1-1 0,1 1-1,0-1 1,-1 1 0,1-1 0,-1 1-1,0-1 1,0 1 0,0-1 0,0 1-1,0-1 1,0 1 0,-1 2-1,-2 7-14,0-1 0,-1 1 0,0-1-1,0 0 1,-2 0 0,1-1-1,-9 13 1,-15 17 24,-59 62 0,46-56-3,35-33-167,17-15 20,23-15-123,-30 16 217,21-12-386,43-17-1,-57 26 314,0 0 0,1 2-1,-1-1 1,1 1-1,0 1 1,-1 0-1,16 0 1,-23 2 81,1-1-1,0 0 1,-1 1-1,1 0 1,-1 0-1,1 0 1,-1 0-1,0 1 1,1-1-1,-1 1 1,0 0-1,0 0 1,0 0-1,0 0 1,-1 0-1,1 1 1,2 2-1,-2 0 6,1-1-1,-1 1 0,0 0 0,-1 0 0,1 0 0,-1 1 0,0-1 0,-1 1 1,3 10-1,-2-1 74,-1 1 1,0 0-1,-1-1 1,-1 1 0,-1-1-1,0 1 1,-5 17-1,2-14 160,-1-1-1,-1 1 0,-1-1 0,-1 0 1,0-1-1,-1 0 0,-1-1 1,-14 18-1,18-26-124,0 0 0,-1 0 0,0 0 0,0-1 0,-1 0 0,0-1 0,0 0 0,0 0 0,-1-1 0,1 0 0,-1-1 0,-1 0 0,1 0 0,0-1 0,-1-1 1,-12 2-1,20-4-157,-1 1 1,1-1 0,0 0 0,0 0 0,-1-1 0,1 1 0,0-1 0,0 0 0,0 1 0,-1-1-1,1-1 1,0 1 0,0 0 0,1-1 0,-1 0 0,0 1 0,0-1 0,1 0 0,-1 0 0,1-1-1,0 1 1,0 0 0,-1-1 0,2 0 0,-1 1 0,0-1 0,0 0 0,1 0 0,0 0 0,-1 0-1,1 0 1,0 0 0,1 0 0,-1 0 0,0-1 0,1 1 0,0 0 0,0-7 0,3-28-549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16179,'5'-6'181,"-1"1"-1,0-1 0,1 1 1,0 0-1,1 0 0,-1 0 1,1 1-1,0 0 0,0 0 1,10-5-1,-12 8-114,-1 0 1,1 0-1,0 0 1,0 1-1,0-1 0,0 1 1,-1 0-1,1 0 1,0 0-1,0 0 1,0 1-1,0-1 0,0 1 1,-1 0-1,1 1 1,0-1-1,-1 1 1,1-1-1,-1 1 0,1 0 1,2 3-1,1 0-43,0 0-1,0 1 1,-1 0-1,0 0 0,0 0 1,-1 1-1,1 0 1,-2 0-1,1 1 1,-1-1-1,0 1 1,0 0-1,-1 0 0,0 0 1,-1 1-1,0-1 1,0 0-1,-1 1 1,0 0-1,0-1 0,-1 1 1,0 0-1,0-1 1,-1 1-1,0-1 1,-1 1-1,0-1 1,-4 12-1,1-8 6,4-9-35,-1 1 1,1 1-1,0-1 0,0 0 0,0 0 0,0 5 1,1-8 1,0 0 0,0 0 0,0 0 0,0 0 0,0 0 1,1 0-1,-1 0 0,0 0 0,1 0 0,-1-1 0,1 1 0,-1 0 1,1 0-1,-1 0 0,1 0 0,0-1 0,-1 1 0,1 0 0,0-1 1,-1 1-1,1 0 0,0-1 0,0 1 0,0-1 0,0 1 0,-1-1 1,1 0-1,0 1 0,0-1 0,0 0 0,2 1 0,19 3-74,1-1 0,35 0 0,-6 0-44,-20 0 57,-1-1-67,56 11 1,-79-12 95,0 1-1,-1 1 1,1-1 0,-1 1 0,0 1 0,0-1 0,0 1 0,0 0 0,-1 1 0,1 0 0,-1 0 0,8 8 0,-10-7 28,-1-1 1,1 1-1,-1 0 0,0 1 1,-1-1-1,1 0 1,-1 1-1,0-1 1,-1 1-1,0 0 0,0-1 1,0 1-1,-1 0 1,0 0-1,0 0 0,-1 0 1,0-1-1,-1 8 1,-1-1 121,0-1 0,-1 0 0,0 0 1,-1 0-1,0 0 0,-1 0 0,0-1 1,-14 19-1,7-16-8,0 0 0,-1-2-1,0 1 1,-1-2 0,0 0 0,0-1 0,-2 0-1,1-2 1,-1 0 0,0 0 0,-1-2 0,1 0 0,-1-1-1,-1-1 1,1 0 0,-1-2 0,1 0 0,-1-1 0,-24-2-1,39 1-150,-1-1 0,1 1 0,0-1-1,0 0 1,0-1 0,0 1 0,0-1-1,0 1 1,0-1 0,0-1 0,0 1-1,1 0 1,0-1 0,-1 0 0,1 1-1,0-1 1,0-1 0,0 1 0,1 0-1,-1-1 1,1 1 0,0-1 0,0 0-1,-3-7 1,-4-25-361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 11530,'5'-23'1527,"-3"9"1581,-12 31-1744,-16 33-1136,2 2 0,2 0-1,-15 56 1,37-105-225,-10 39 38,10-40-34,-1 1 0,1 0-1,0 0 1,0 0 0,0 0 0,1 0-1,-1 0 1,0 0 0,1 0 0,0 0 0,2 4-1,-3-6-3,1 0 0,-1-1 0,1 1 0,0 0 0,0-1-1,-1 1 1,1-1 0,0 0 0,0 1 0,-1-1 0,1 0-1,0 1 1,0-1 0,0 0 0,0 0 0,0 0 0,0 0-1,-1 1 1,1-1 0,0-1 0,0 1 0,0 0 0,0 0-1,0 0 1,0 0 0,-1-1 0,1 1 0,0 0 0,0-1 0,0 1-1,0 0 1,-1-1 0,1 1 0,0-1 0,0 0 0,31-21 36,-31 21-37,33-30 31,-1-1 0,-1-2-1,43-62 1,-22 28-13,-42 58-8,-11 10-12,0 0 1,0 0-1,0 0 1,0 0-1,0 0 1,0 0-1,1 0 1,-1 0 0,0 0-1,0 0 1,0 0-1,0 0 1,0 0-1,0 0 1,0 0-1,1 0 1,-1 0 0,0 0-1,0 0 1,0 0-1,0 0 1,0 0-1,0 0 1,0 0-1,0 0 1,0 0 0,1 0-1,-1 0 1,0 0-1,0 1 1,0-1-1,0 0 1,0 0-1,0 0 1,0 0 0,0 0-1,0 0 1,0 0-1,0 0 1,0 1-1,0-1 1,0 0-1,0 0 1,0 0-1,0 0 1,0 0 0,0 0-1,0 0 1,0 1-1,0-1 1,0 0-1,-4 25 76,2-19-60,-5 23 98,1 0 0,2 0 0,-2 51 0,6-78-104,0-1-1,0 0 1,0 1-1,0-1 1,0 0-1,1 1 1,-1-1-1,0 0 1,1 1-1,-1-1 1,1 0-1,-1 0 1,1 1-1,0-1 1,-1 0-1,1 0 1,0 0-1,0 0 1,1 2-1,-1-3-1,1 1 0,-1-1 0,0 1 0,0-1 0,0 0 0,0 1 1,0-1-1,0 0 0,1 0 0,-1 0 0,0 0 0,0 0 0,0 0 0,1 0 0,-1 0 0,0-1 0,2 0 0,4-1 18,0-1-1,0 0 1,-1-1-1,1 0 1,8-6-1,62-55 94,2-1-242,-78 66 119,-1-1 0,0 1-1,0 0 1,1 0 0,-1-1 0,0 1-1,0 0 1,1 0 0,-1 0-1,0-1 1,1 1 0,-1 0 0,0 0-1,1 0 1,-1 0 0,0 0-1,1 0 1,-1 0 0,0 0 0,1 0-1,-1 0 1,0 0 0,1 0 0,-1 0-1,0 0 1,1 0 0,-1 0-1,0 0 1,1 0 0,-1 0 0,1 1-1,1 10-40,-11 28 103,6-25-18,2-7-14,-7 46 206,7-49-204,1 1-1,0 0 1,0-1 0,0 1-1,1-1 1,-1 1 0,1-1 0,0 1-1,2 4 1,-2-8-45,-1-1 0,0 1-1,0 0 1,1-1 0,-1 1 0,0 0-1,1-1 1,-1 1 0,1 0 0,-1-1-1,1 1 1,-1-1 0,1 1 0,-1-1-1,1 1 1,0-1 0,-1 1 0,1-1-1,0 0 1,-1 1 0,1-1 0,0 0 0,-1 0-1,1 1 1,0-1 0,0 0 0,-1 0-1,1 0 1,0 0 0,0 0 0,-1 0-1,1 0 1,0 0 0,0 0 0,-1 0-1,1-1 1,0 1 0,0 0 0,-1 0-1,1-1 1,1 0 0,0 0-57,-1 0 0,1 0 0,-1-1 0,1 1 0,-1 0 0,0-1 0,1 1 0,-1-1 0,0 0 0,0 1 0,0-1 0,0 0 0,0 0 0,1-2 0,1-15-252,-3-5-109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17036,'5'0'1336,"-5"1"-1072,-2-1-120,2 5 384,0-2-432,-3 1 0,-3-2-72,-1-2-80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295 144 8778,'6'-12'1067,"0"0"1,-1-1-1,-1 1 0,0-1 1,0 0-1,-1 0 1,2-23-1,-5 35-1028,0 0 0,0 1 1,0-1-1,0 0 0,0 0 0,0 1 0,0-1 0,-1 0 1,1 1-1,0-1 0,0 0 0,0 1 0,-1-1 0,1 0 1,0 1-1,-1-1 0,1 0 0,-1 1 0,1-1 0,0 1 1,-1-1-1,1 1 0,-1-1 0,0 1 0,1-1 1,-1 1-1,1-1 0,-1 1 0,0 0 0,1 0 0,-1-1 1,0 1-1,1 0 0,-1 0 0,0-1 0,1 1 0,-1 0 1,0 0-1,0 0 0,1 0 0,-1 0 0,0 0 0,0 0 1,1 1-1,-1-1 0,0 0 0,1 0 0,-1 0 0,0 1 1,0 0-1,-6 1 92,1 1 0,0-1 0,-12 9-1,17-11-112,-16 12 13,1 0 1,0 1-1,0 1 0,1 0 0,1 1 0,1 1 0,0 0 0,1 1 1,1 0-1,0 1 0,1 0 0,2 0 0,-9 23 0,16-38-58,0 1-1,0-1 0,0 0 0,0 0 0,1 1 1,-1-1-1,1 1 0,0-1 0,0 0 0,0 1 1,0-1-1,2 6 0,-1-7 0,0 0 0,0 0 0,0 1 0,0-1-1,1 0 1,-1-1 0,1 1 0,-1 0 0,1 0 0,0-1-1,0 1 1,-1-1 0,1 1 0,0-1 0,1 0 0,-1 0-1,0 0 1,2 1 0,1 0 15,-1 0 0,1 0-1,-1 0 1,0 0 0,0 1 0,0-1-1,0 1 1,-1 0 0,1 1 0,-1-1-1,0 0 1,0 1 0,0 0 0,0 0-1,0 0 1,-1 0 0,0 0 0,0 0-1,0 1 1,0-1 0,-1 1 0,0-1-1,0 1 1,0 0 0,0-1 0,-1 1-1,1 0 1,-1-1 0,-1 1 0,1 0-1,-2 5 1,0-1 51,0 0 0,0 0 0,-1 0-1,-1-1 1,1 1 0,-2-1 0,1 0 0,-1 0 0,0 0 0,-12 12-1,14-15 6,-1-1 0,0 1 0,0-1 0,-1 0 0,1-1 0,-1 1 0,0-1-1,0 0 1,0 0 0,0 0 0,-1-1 0,1 0 0,-1 0 0,1 0 0,-1-1 0,0 1-1,-11 0 1,16-2-56,0 0-1,0 0 0,0 0 0,-1 0 0,1 0 0,0 0 1,0-1-1,-1 1 0,1 0 0,0-1 0,0 1 1,0 0-1,0-1 0,0 0 0,0 1 0,0-1 1,0 0-1,0 1 0,0-1 0,0 0 0,0 0 1,0 0-1,0 0 0,0-1 0,0 1-40,1 0 1,0-1-1,0 1 0,0-1 0,0 1 1,0 0-1,0-1 0,0 1 0,0 0 0,1-1 1,-1 1-1,1 0 0,-1-1 0,1 1 1,-1 0-1,1 0 0,1-2 0,3-6-190,1 1 0,0 0 1,1 0-1,9-8 0,10-7-268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9794,'3'-7'596,"-2"2"-178,1 0 0,0 1 0,0-1 0,0 1 0,4-6-1,-7 18 3048,-1 6-3043,-17 46 1053,-22 85 53,34-115-1671,1 1 1,-2 54-1,9-59-403,-1-26 537,0 1 1,0-1 0,0 0-1,0 1 1,0-1-1,0 0 1,0 1-1,0-1 1,0 0 0,0 1-1,0-1 1,0 0-1,0 1 1,0-1-1,0 0 1,1 1 0,-1-1-1,0 0 1,0 1-1,0-1 1,1 0-1,-1 1 1,0-1 0,0 0-1,1 0 1,-1 1-1,0-1 1,0 0-1,1 0 1,-1 0 0,0 1-1,1-1 1,-1 0-1,0 0 1,1 0-1,-1 0 1,0 0 0,1 0-1,-1 0 1,0 0-1,1 0 1,-1 0-1,0 0 1,1 0 0,-1 0-1,0 0 1,1 0-1,-1 0 1,0 0-1,1 0 1,-1 0 0,0 0-1,1-1 1,0 1-1,8-9-304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37 13707,'0'-1'140,"0"-1"-1,0 0 1,0 1 0,-1-1 0,1 0-1,-1 1 1,1-1 0,-1 0 0,1 1-1,-1-1 1,0 1 0,0-1-1,0 1 1,0 0 0,0-1 0,0 1-1,0 0 1,0 0 0,0 0 0,-1 0-1,1-1 1,-2 1 0,1 0 4,0 0 1,0 1 0,0-1-1,0 1 1,0 0 0,-1-1-1,1 1 1,0 0 0,0 0-1,0 1 1,-1-1 0,1 0-1,0 1 1,-3 1 0,-5 1 90,1 1 0,0 1 1,0 0-1,0 0 0,0 0 0,-7 8 1,6-4-169,0 0 0,0 1 0,1 0 0,1 1 1,-1 0-1,-11 21 0,17-26-60,0 0 0,0 0 1,1 0-1,-1 0 0,1 0 0,1 1 1,-1-1-1,1 0 0,0 1 0,0-1 1,1 1-1,0-1 0,0 1 0,1-1 1,0 1-1,1 7 0,-1-12-10,0 0 1,-1 0-1,1 0 0,0 0 0,0 0 1,0 0-1,0 0 0,0-1 0,0 1 1,1 0-1,-1-1 0,1 1 0,-1-1 0,1 1 1,-1-1-1,1 0 0,0 0 0,0 0 1,0 0-1,-1 0 0,4 1 0,-2-2-56,0 1 0,1-1 0,-1 0 0,0 1 0,1-2 0,-1 1 0,0 0-1,1-1 1,-1 1 0,0-1 0,0 0 0,4-2 0,5-2-169,0-1 1,0-1-1,0 0 0,-1 0 1,14-13-1,3-5-131,-5-2-102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12723,'-1'1'162,"0"1"1,0 0 0,1 0-1,-1 0 1,1 0 0,-1 0-1,1 0 1,0 0 0,0 0 0,0 0-1,0 0 1,0 0 0,0 0-1,0 0 1,1 0 0,-1-1-1,1 1 1,0 0 0,-1 0-1,2 2 1,0-1-40,0-1 0,0 0 0,0 0 1,0 0-1,0-1 0,0 1 0,0 0 0,0-1 0,1 1 1,-1-1-1,1 0 0,-1 0 0,4 1 0,3 1 24,1-1 0,0 0 0,0 0 0,0-1 0,1 0 0,18-2 0,-14-1-83,0 0-1,-1-1 0,1 0 1,-1-2-1,28-10 1,-32 10-43,-1 0 1,0 0-1,0 0 0,-1-1 1,1-1-1,-1 1 1,0-1-1,-1-1 0,10-11 1,-15 17-10,-1 0 0,0 1 0,1-1 0,-1 0 0,0 0 0,0 0 0,0 0 0,0 0 0,-1 0 0,1 0 0,0 0 0,-1 0 0,0 0 0,1 0 0,-1-1 0,0 1 0,0 0 0,0 0 0,0 0 0,-1 0 0,1-1 0,-1 1 0,1 0 0,-1 0 1,0 0-1,0 0 0,1 0 0,-1 0 0,-1 0 0,1 1 0,0-1 0,0 0 0,-1 0 0,1 1 0,-1-1 0,1 1 0,-1-1 0,0 1 0,0 0 0,1 0 0,-1 0 0,0 0 0,0 0 0,0 0 0,0 0 0,0 1 0,0-1 0,-1 1 0,1-1 0,0 1 0,0 0 0,0 0 0,0 0 0,-3 0 0,-6 1 27,0 0 0,1 1 0,-1 0 1,0 1-1,1 0 0,0 1 0,0 0 0,0 0 0,0 1 0,0 0 0,1 1 0,0 0 0,-14 13 0,13-11-12,1 1 1,0 0-1,1 0 0,0 1 0,0 0 0,1 0 1,1 1-1,-1 0 0,2 0 0,-1 0 1,-5 22-1,10-29-34,0-1 0,0 1 1,0 0-1,0 0 0,1 0 0,0 0 0,0 0 1,0 0-1,0 0 0,1 0 0,0-1 1,-1 1-1,1 0 0,1 0 0,-1 0 0,0-1 1,1 1-1,0-1 0,0 1 0,0-1 1,0 0-1,1 0 0,-1 0 0,1 0 0,-1 0 1,1 0-1,0-1 0,0 1 0,1-1 1,-1 0-1,0 0 0,1 0 0,-1 0 1,1-1-1,0 0 0,0 1 0,6 0 0,-1 0-295,1-1-1,-1 0 0,1 0 0,0-1 0,-1 0 0,19-3 0,57-18-777,-38 7 384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5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1161 11146,'-4'29'245,"1"0"-1,2 0 0,1 0 0,1 0 1,1 0-1,1 0 0,9 32 0,67 197 554,-22-85-300,-47-137-102,-1 1 1,-2 0-1,-1 1 0,1 54 0,5-150 351,114-651-119,27-38-325,-138 675-100,-13 56-176,0 1-1,2-1 0,0 0 0,1 1 0,0 0 0,14-27 0,-14 33-12,-1-1-1,1 0 0,-2 0 1,1-1-1,-2 1 0,4-20 1,2-8 210,-6 34-219,0 1 1,1 0-1,-1 0 1,1 1-1,0-1 1,0 1-1,0-1 1,0 1-1,0 0 1,0 0-1,7-3 1,-2 1-3,23-14-8,1 2-1,0 1 1,2 2 0,59-16 0,-42 17-7,1 3-1,83-4 1,79 7-76,141-10 8,-232 2 95,229-23-11,0 27-29,-305 13 21,59 13 1,-64-8 1,85 3 0,121 9-22,-138-7 47,-15-8-4,176-13 0,-194-4-14,-53 8-6,-1 0 0,29 0 0,-52 4 1,1 0 0,0 0 0,-1 1 0,1-1 0,0 0 0,-1 0 0,1 0 0,0 1 0,-1-1 0,1 0 0,-1 0 0,1 1 0,0-1 0,-1 1 0,1-1 1,-1 1-1,1-1 0,-1 1 0,1-1 0,-1 1 0,0-1 0,1 1 0,-1-1 0,1 2 0,4 19 93,-6 23 330,0-32-410,-1 0 0,0 0 0,0 0 0,-2 0 0,1 0 0,-2-1 0,1 1-1,-2-1 1,1 0 0,-1-1 0,-1 1 0,-14 16 0,-6-2 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3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32 12923,'4'-3'205,"-1"-1"-1,2 1 1,-1 0 0,0 0 0,1 1-1,-1-1 1,1 1 0,0 0 0,-1 0-1,10-2 1,-12 4-160,-1 0-1,1 0 0,-1 0 1,1 0-1,-1 0 1,1 0-1,-1 0 1,1 0-1,-1 1 0,1-1 1,-1 1-1,1-1 1,-1 1-1,1-1 0,-1 1 1,2 1-1,-1 0 11,0-1 0,-1 1-1,1 0 1,-1 0 0,0 0 0,1 0 0,-1 0-1,0 0 1,0 0 0,0 0 0,-1 0-1,1 0 1,0 0 0,0 4 0,0 6 39,0-1 0,-1 1 0,0 0 0,0-1 1,-2 1-1,1 0 0,-1-1 0,-1 0 0,0 1 1,-1-1-1,-5 11 0,-8 17 176,-36 59-1,-115 150 921,160-237-1079,0 0 0,1 0 0,0 1 0,-8 21 0,13-30-88,1 0 1,0 0 0,0 0 0,1-1-1,-1 1 1,1 0 0,-1 0-1,1 0 1,0 0 0,0 0 0,1 0-1,-1 0 1,0 0 0,1 0-1,0 0 1,0 0 0,0 0 0,0-1-1,0 1 1,0 0 0,1-1-1,-1 1 1,1 0 0,0-1 0,0 0-1,0 0 1,4 4 0,0-1-11,1-1-1,0 0 1,0 0 0,1 0 0,-1-1 0,1 0-1,0-1 1,0 0 0,0 0 0,0 0 0,0-1 0,0-1-1,0 1 1,16-2 0,-1-1-53,1-1 1,-1-1-1,45-14 0,-36 7-377,45-21 0,-68 28 245,0-1 1,0 0-1,0-1 0,0 0 1,-1 0-1,0-1 0,-1 0 0,1 0 1,6-10-1,-4-3-280,-11 5-68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13827,'0'-1'1464,"6"1"-992,16-3-88,12 0 857,21-3-601,9 0-80,9-4-72,4 1-72,-1-5-400,-3 3-320,-14 3 304,-9 2-80,-25 2-88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23 13227,'6'-4'263,"0"1"0,1 0 0,-1 0 0,1 0 0,11-2-1,-18 5-252,0-1 0,1 1-1,-1 0 1,0 0 0,0 0-1,0 0 1,0 0 0,1 0-1,-1 0 1,0 0-1,0 0 1,0 0 0,0 0-1,1-1 1,-1 1 0,0 0-1,0 0 1,0 0 0,0 0-1,1 0 1,-1 0-1,0 1 1,0-1 0,0 0-1,0 0 1,1 0 0,-1 0-1,0 0 1,0 0 0,0 0-1,0 0 1,1 0-1,-1 0 1,0 0 0,0 1-1,0-1 1,0 0 0,0 0-1,0 0 1,1 0 0,-1 0-1,0 1 1,0-1 0,0 0-1,0 0 1,0 0-1,0 0 1,0 1 0,0-1-1,0 0 1,0 0 0,-6 9 424,4-6-339,-43 43 651,-2-1-1,-54 39 0,45-38-393,-249 198 1045,294-235-1329,8-6-38,-1 0 0,1-1 0,0 1 0,0 0 0,0 1 0,0-1 0,-3 5 0,6-8-27,0 0 0,0 1 0,0-1 0,0 0-1,0 0 1,0 0 0,0 1 0,0-1 0,0 0-1,0 0 1,0 0 0,0 1 0,0-1 0,0 0 0,0 0-1,0 0 1,0 1 0,0-1 0,0 0 0,1 0-1,-1 0 1,0 0 0,0 1 0,0-1 0,0 0-1,0 0 1,1 0 0,-1 0 0,0 0 0,0 0 0,0 1-1,0-1 1,1 0 0,-1 0 0,0 0 0,0 0-1,0 0 1,1 0 0,-1 0 0,0 0 0,0 0 0,0 0-1,1 0 1,-1 0 0,0 0 0,0 0 0,15 0 48,-13 0-39,130-8 34,89 1-11,-195 8-32,0 1 1,0 1-1,-1 2 0,0 0 0,0 2 0,35 14 0,-52-18-86,0 1-1,-1 0 1,0 0 0,0 0-1,0 1 1,0 0 0,-1 1 0,0-1-1,0 1 1,0 0 0,-1 1-1,1-1 1,-2 1 0,1 0-1,-1 1 1,0-1 0,-1 1-1,6 14 1,-9-22 70,-1 0 1,1 0-1,0 1 0,0-1 0,0 0 1,0 0-1,0 1 0,0-1 1,0 0-1,0 0 0,0 0 0,0 1 1,0-1-1,1 0 0,-1 0 1,0 1-1,0-1 0,0 0 0,0 0 1,0 0-1,0 1 0,0-1 1,1 0-1,-1 0 0,0 0 1,0 0-1,0 1 0,0-1 0,1 0 1,-1 0-1,0 0 0,0 0 1,0 0-1,1 0 0,-1 0 0,0 1 1,0-1-1,1 0 0,-1 0 1,0 0-1,0 0 0,0 0 0,1 0 1,-1 0-1,0 0 0,1 0 1,1-8-399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42 13187,'1'-1'76,"13"-21"1182,-13 21-1236,-1 1 1,0-1 0,0 1 0,0-1-1,0 1 1,1-1 0,-1 1-1,0-1 1,0 0 0,0 1-1,0-1 1,0 1 0,0-1-1,0 1 1,-1-1 0,1 1 0,0-1-1,0 1 1,0-1 0,0 1-1,-1-1 1,1 1 0,0-1-1,0 1 1,-1-1 0,1 1-1,0 0 1,-1-1 0,1 1 0,-1-1-1,1 1 1,0 0 0,-1-1-1,1 1 1,-1 0 0,1 0-1,-1-1 1,1 1 0,-1 0-1,1 0 1,-1 0 0,1 0 0,-1 0-1,0 0 1,1 0 0,-1-1-1,1 1 1,-1 1 0,0-1-1,-5 0 139,0 0-1,0 1 0,0-1 1,0 1-1,0 1 1,0-1-1,0 1 0,0 0 1,0 1-1,1-1 1,-1 1-1,-6 5 0,-8 5 144,1 0-1,-17 17 1,8-4-195,1 1 0,2 1 0,0 1 0,2 1 0,1 1 0,2 1 1,1 0-1,2 2 0,1 0 0,1 1 0,-11 45 0,22-66-91,1 0 0,1 0-1,0 0 1,1 0 0,1 0 0,0 0-1,2 17 1,-1-27-22,0 1 0,0-1 0,0 0 0,0 0 1,0 0-1,1 0 0,0 0 0,0-1 0,0 1 0,0 0 0,0-1 1,1 1-1,0-1 0,0 0 0,0 0 0,0 0 0,0 0 0,0-1 0,1 1 1,-1-1-1,1 0 0,0 0 0,0 0 0,0-1 0,0 1 0,0-1 0,7 2 1,2-1-100,-1-1 0,0 0 0,0-1 1,0-1-1,1 0 0,-1 0 0,0-1 1,0 0-1,0-1 0,18-7 0,-1-3-177,0 0 0,51-34 0,-26 10-67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14699,'-1'11'272,"0"0"0,-1 0 0,0 0 0,-1-1 0,-7 21 0,-1 0 75,-55 214 461,56-198-741,2 0-1,2 1 0,1 59 1,5-94-43,1 0 1,0 0-1,1 0 1,3 14-1,-4-24-9,0 0 1,0 0-1,0 0 1,1 0-1,-1 0 0,1-1 1,0 1-1,-1 0 1,5 3-1,-4-4-1,-1-1-1,0 0 0,1 0 1,-1-1-1,0 1 0,1 0 1,-1 0-1,1-1 1,0 1-1,-1-1 0,1 1 1,-1-1-1,1 0 1,0 1-1,-1-1 0,1 0 1,0 0-1,-1 0 1,4-1-1,-1 0 19,1 0 0,-1-1 1,0 1-1,0-1 0,0 0 0,0 0 0,0-1 1,0 1-1,-1-1 0,1 0 0,2-3 0,38-41 262,-25 25-149,217-259 1063,-62 69-701,-113 139-467,-61 73-47,0-1 0,1 1 0,-1 0 0,0-1 0,0 1 0,1-1 0,-1 1 0,0-1 0,0 1 0,1 0 0,-1-1 0,0 1 0,1 0 0,-1-1 0,1 1 0,-1 0 0,1 0 0,-1-1 0,0 1 0,1 0-1,-1 0 1,1 0 0,-1 0 0,1 0 0,-1-1 0,1 1 0,-1 0 0,1 0 0,0 0 0,-1 15-374,-11 21-524,10-35 888,1 0 1,0 0 0,-1 0-1,1 0 1,-1 0 0,1 0-1,-1-1 1,1 1 0,-1 0-1,1 0 1,-1 0 0,0-1-1,0 1 1,1 0 0,-1-1-1,0 1 1,0-1 0,0 1-1,1-1 1,-1 1 0,0-1-1,0 0 1,0 1 0,0-1-1,0 0 1,0 0 0,0 1-1,0-1 1,0 0 0,0 0-1,-2 0 1,-13-4-340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12147,'10'-4'1488,"8"-1"-864,9 2-160,4-1 1401,14 1-1153,2 0-88,7 0-136,4 3-64,-3-2-288,-3 1-216,-9-1-528,-1-1 1088,-9 1-568,-5-1-56,-13 3-72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12811,'-9'8'1464,"9"-5"-960,15-5-104,9-4 1529,16-3-1369,9 0-104,12-5-72,7 0-32,10 2-96,-5 2-104,-7 4-408,1 4-264,-15 4 424,-5 2-80,-22 5-96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13715,'33'9'691,"0"-2"-1,0-1 1,1-1 0,0-2 0,35-1-1,-21 0-520,5 0-4,-22-2-46,-1 1-1,59 12 0,-85-13-119,-1 1 0,-1 0 0,1 0 0,0 0 1,0 1-1,0-1 0,0 0 0,-1 1 0,1 0 0,-1 0 0,1 0 0,-1 0 0,0 0 0,0 0 0,0 1 0,3 4 0,-3-3 1,0 0 0,0 0-1,-1 0 1,0 0 0,1 0 0,-2 0 0,1 1 0,0-1-1,-1 0 1,0 8 0,-2 7 16,-1-1-1,0 0 1,-2 0-1,-9 26 1,12-38-8,-26 72 203,-4 0 0,-4-2 1,-76 122-1,103-184-681,5-7 315,0 0 0,-1 1-1,0-2 1,0 1 0,-1 0 0,0-1-1,0 0 1,0-1 0,-1 1 0,-9 5-1,-1-4-379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55 14531,'0'0'60,"1"0"-1,-1 0 1,0 0 0,0 1-1,1-1 1,-1 0 0,0 0-1,1 0 1,-1 0-1,0 0 1,0 0 0,0 1-1,1-1 1,-1 0 0,0 0-1,0 0 1,0 1-1,1-1 1,-1 0 0,0 0-1,0 1 1,0-1 0,0 0-1,0 0 1,1 1 0,-1-1-1,0 0 1,0 0-1,0 1 1,-3 12 372,-26 59 1087,-30 84 122,39-94-1347,2 0-1,-18 124 0,35-179-286,1 0 0,0 0 0,0 0 0,0-1 0,1 1 0,0 0 0,0 0 0,4 10 0,-5-15-8,1-1-1,-1 0 1,1 0 0,0 0 0,-1 0-1,1 0 1,0 0 0,0 0 0,0 0-1,0 0 1,0 0 0,0 0 0,0-1-1,0 1 1,0 0 0,0-1 0,1 1-1,-1 0 1,2 0 0,-1-1-8,1 0 1,-1 0 0,1 0-1,-1 0 1,1 0-1,-1-1 1,0 1-1,1-1 1,-1 1-1,1-1 1,-1 0-1,0 0 1,0 0 0,3-2-1,9-5-117,0-2 0,0 1 0,-1-2 0,-1 0 0,0 0 0,19-24 0,60-90-932,-79 108 910,59-91-1480,88-182 0,-151 271 1562,-5 12 109,0 0 1,1 1 0,7-13-1,-27 73 1474,8-29-1255,-86 276 1813,78-235-2076,2 0 0,-8 114 1,21-177-130,1 30-128,0-32 118,0 1-1,0-1 1,0 0-1,1 1 1,-1-1-1,0 0 1,0 0-1,1 1 1,-1-1-1,1 0 1,-1 0-1,1 0 0,0 1 1,-1-1-1,1 0 1,0 0-1,0 0 1,0 0-1,1 1 1,-2-17-1399,-10-2 624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12939,'0'12'1024,"6"0"-888,12 2-56,7-1 392,14-1 648,3-3-1016,13-5 104,7 4 56</inkml:trace>
  <inkml:trace contextRef="#ctx0" brushRef="#br0" timeOffset="1">608 241 14035,'-12'33'927,"-29"82"925,37-101-1595,1 1 0,0 0 0,1 0 0,1-1 0,1 31 0,-1-43-226,1 1 1,1-1-1,-1 0 0,0 0 1,1 1-1,-1-1 1,1 0-1,-1 0 0,1 1 1,0-1-1,0 0 0,0 0 1,0 0-1,1 0 1,-1 0-1,0-1 0,1 1 1,-1 0-1,1-1 1,0 1-1,0-1 0,-1 1 1,5 1-1,-3-2-7,0 0 0,0-1 0,1 1 0,-1-1-1,0 0 1,0 0 0,0 0 0,1 0 0,-1 0 0,0-1 0,0 0-1,0 1 1,1-1 0,-1 0 0,0-1 0,5-2 0,6-3 45,0-2-1,-1 1 1,0-2 0,0 0-1,-1 0 1,0-1 0,-1-1 0,-1 0-1,1 0 1,-2-1 0,0 0 0,0-1-1,-2 0 1,10-20 0,-16 30-34,0-1 0,0 1 0,0 0 0,0 0 0,0 0 0,-1-1 0,0 1 0,0 0 0,0 0 0,0-1 0,-1 1 0,0 0 0,0 0 0,-2-7 0,2 8-7,-1 0 0,0 0 0,0 0 0,0 0-1,0 0 1,-1 0 0,1 0 0,-1 1 0,0-1 0,1 1 0,-1 0-1,0 0 1,-1 0 0,1 0 0,0 0 0,-7-2 0,2 2-12,0-1 1,0 1-1,-1 1 1,1 0 0,-1 0-1,1 0 1,-1 1 0,1 0-1,-15 3 1,19-2-67,-1-1 0,1 1 0,-1 0 0,1 1 0,-1-1 0,1 1-1,0 0 1,0 0 0,0 0 0,0 0 0,0 1 0,0 0 0,1 0 0,-1 0 0,1 0 0,0 0 0,0 1 0,0-1 0,-3 6 0,1 8-138,7-4-58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4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539 105 9954,'-1'-5'163,"0"0"0,-1 0 0,1 0 0,-1 0 0,0 0 0,0 1 0,0-1 0,0 1 0,-1-1 0,0 1 0,0 0 0,0 0 0,-1 0 0,1 0 0,-1 1 0,-5-4 0,3 3-19,1 1 0,-2 0-1,1 0 1,0 0 0,-1 1-1,1 0 1,-1 0 0,0 1-1,1-1 1,-14 1 0,2 1-19,1 1 0,-1 0-1,0 2 1,0 0 0,1 1 0,0 0 0,0 2 0,-22 9 0,31-11-103,0-1 0,1 2 0,0-1 1,-1 1-1,1 0 0,1 1 0,-1-1 0,1 1 0,-8 10 1,8-6-14,0-1-1,0 1 1,1 0 0,0 1 0,0-1 0,-4 20 0,-86 397 67,89-392-55,2-1 0,1 1 0,2 0 0,4 51 0,-1-69-17,0 0 0,1 0 0,1 0 0,1 0 1,0-1-1,1 0 0,1 0 0,0 0 0,2-1 1,18 28-1,-21-36-6,0-1-1,0 1 1,1-1 0,0 0 0,0 0-1,0-1 1,1 0 0,-1 0 0,1-1 0,1 0-1,12 4 1,-9-4-3,0-2-1,0 1 0,0-1 1,0-1-1,1 0 1,-1-1-1,21-2 0,-6-3-1,-1 0 0,0-2-1,0 0 1,-1-2-1,0-1 1,-1-1-1,26-16 1,-10 2 1,70-60 0,8-5 10,-100 79-7,-15 10 1,-1 0 0,1 0 0,0-1 0,-1 1 0,0-1-1,1 1 1,-1-1 0,0 0 0,0 0 0,0 0 0,0 0 0,0 0 0,-1 0 0,1-1-1,-1 1 1,1 0 0,-1-1 0,0 0 0,0 1 0,0-1 0,0 1 0,0-1 0,-1 0-1,1 0 1,-1 1 0,1-5 0,-2-21 22,0 0-1,-2 0 1,-1 0-1,-8-29 1,-39-107 211,38 128-90,-2 0 0,-24-40-1,31 63-71,0-1 0,-1 2-1,-1-1 1,0 1 0,-1 1-1,0 0 1,0 0 0,-17-11 0,22 18-62,0 1 0,-1-1-1,1 2 1,0-1 0,-1 1 0,0-1 0,1 2 0,-1-1 0,0 1 0,-7 0 0,9 0 52,0 1 0,1 0 1,-1 1-1,1-1 0,0 1 0,-1 0 1,1 0-1,-1 0 0,1 1 0,0 0 0,0-1 1,0 2-1,0-1 0,0 0 0,0 1 0,-4 3 1,1 1 156,4-4-177,0 0 0,-1 0 0,1 0 0,-1-1 0,-5 4 0,-8 1 120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13123,'3'25'1736,"-3"8"-1000,-7 14-272,-1 4 1233,1 8-905,4 1-104,0-4-184,3-2-152,4-17-352,7-10-192,4-21-456,1-11-72,3-22 520,-1-16-152,-8-18-128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14979,'-1'-2'1152,"-5"11"-887,5 0-129,-1 5 488,5-3-376,12 1-488,3 0 2216,14-3-1832,6 0 128,8-3 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15203,'-137'193'3560,"142"-199"-3635,0 0 0,1 1 0,0 0 0,0 0 0,0 0 1,1 1-1,-1 0 0,1 0 0,0 1 0,0 0 0,1 0 1,-1 0-1,1 1 0,-1 0 0,1 1 0,15-2 0,-20 3 60,1 1 0,-1-1 0,1 0 0,-1 1 0,1 0-1,-1 0 1,0 0 0,1 0 0,-1 0 0,0 1-1,0 0 1,0-1 0,0 1 0,0 0 0,3 3 0,-2-1 11,0 0 1,-1 1-1,1-1 1,-1 1 0,0 0-1,0-1 1,0 1-1,3 10 1,-3-4 49,1 1-1,-1 0 1,-1-1 0,0 1 0,-1 0 0,0 1 0,-1-1-1,-1 15 1,-1-17 40,1 0-1,-2-1 1,1 1 0,-1-1-1,-1 0 1,1 0-1,-2 0 1,1 0 0,-1-1-1,0 0 1,-13 15-1,15-19-85,-1 0 0,0 0 0,0 0 0,-1-1 0,1 1 0,-1-1-1,0 0 1,0-1 0,0 1 0,0-1 0,0 0 0,0 0 0,-1 0-1,1-1 1,-1 0 0,1 0 0,-1 0 0,1-1 0,-1 0 0,0 0-1,-8-1 1,13 1-10,-1 0 0,0-1 0,1 1 0,-1 0 0,1-1 0,-1 1 0,0-1 0,1 0 0,-1 1 0,1-1 0,-1 0 0,1 0 0,0 0 0,-1 0 0,1 0 0,0 0 0,0 0 0,0-1 0,0 1 0,-2-3 0,-2-16-181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15803,'1'27'747,"-1"0"0,-2-1 0,-8 43 0,2-15-49,2-9-302,-7 77 394,13-117-765,0-1-1,0 1 1,0-1 0,1 1 0,-1-1-1,1 0 1,2 7 0,-3-10-22,1 0 0,-1-1 0,1 1 1,0 0-1,-1 0 0,1 0 0,0 0 1,-1-1-1,1 1 0,0 0 0,0-1 0,0 1 1,-1-1-1,1 1 0,0 0 0,0-1 1,0 0-1,0 1 0,0-1 0,0 0 1,0 1-1,0-1 0,0 0 0,0 0 0,0 0 1,0 0-1,0 0 0,1 0 0,-1 0 1,0 0-1,0-1 0,0 1 0,0 0 0,0-1 1,0 1-1,0-1 0,-1 1 0,1-1 1,2 0-1,18-11 5,-1-1 0,-1 0 1,0-1-1,0-2 0,20-21 0,-18 18-6,44-43-2,113-94-102,-140 131 50,-37 25 51,-1-1 0,1 1 0,-1 0 0,1-1 0,0 1 0,0 0 0,-1-1 0,1 1-1,0 0 1,-1 0 0,1 0 0,0 0 0,0 0 0,-1 0 0,1 0 0,0 0 0,0 0 0,-1 0 0,1 0 0,0 0 0,0 1-1,-1-1 1,1 0 0,0 0 0,-1 1 0,1-1 0,0 0 0,-1 1 0,1-1 0,0 1 0,-1-1 0,1 1 0,-1-1 0,1 1-1,-1 0 1,1-1 0,-1 1 0,0-1 0,1 1 0,-1 0 0,0 0 0,1-1 0,-1 1 0,0 0 0,0-1 0,0 1 0,0 0-1,1 0 1,-1-1 0,0 1 0,-1 1 0,2 5 3,-1 0 1,-1 0-1,1-1 0,-3 9 1,3-12-4,-36 134 52,2-7-58,31-98-310,6-24-88,8-15-131,1-7 465,0 0 1,-2-1-1,11-19 0,2-3-130,13-20-151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117 482 14083,'-43'73'1926,"-2"4"-779,40-67-956,0 0-1,1 1 0,1-1 0,0 1 0,-3 18 0,5-26-169,1-1-1,-1 0 1,1 0-1,0 1 0,0-1 1,0 0-1,0 1 1,0-1-1,0 0 1,1 1-1,-1-1 1,1 0-1,-1 0 0,1 1 1,0-1-1,0 0 1,0 0-1,0 0 1,1 0-1,-1 0 0,0 0 1,1-1-1,0 1 1,-1 0-1,1-1 1,0 1-1,0-1 1,0 0-1,-1 1 0,1-1 1,1 0-1,-1 0 1,0 0-1,0 0 1,0-1-1,0 1 0,3 0 1,3 0-3,0-1 1,1 1-1,-1-2 0,0 1 1,0-1-1,0 0 0,0-1 1,0 1-1,10-5 0,1-1-10,0-1 0,-1-1-1,-1-1 1,1 0-1,21-18 1,-28 19 3,0 0 1,0-1-1,-1 0 1,-1-1-1,0 1 0,0-2 1,-1 1-1,9-17 0,-16 24-2,1 0 0,0 0-1,-1 0 1,0 0-1,0 0 1,0 0 0,0-1-1,-1 1 1,1 0-1,-1 0 1,0 0 0,-1-1-1,0-6 1,0 9-2,1 0-1,-1 0 1,0 0 0,0 0 0,0 0-1,0 0 1,-1 0 0,1 0 0,-1 0-1,1 1 1,-1-1 0,1 1 0,-1-1-1,0 1 1,0-1 0,1 1 0,-1 0-1,0 0 1,0 0 0,0 0 0,-1 0-1,1 0 1,0 1 0,0-1 0,-5 0 0,2 1 3,-1 0 0,1 0 0,-1 0 0,0 1 0,1 0 1,-1 0-1,1 1 0,-1-1 0,1 1 0,0 0 0,0 1 1,0-1-1,0 1 0,0 0 0,1 0 0,-1 1 0,1-1 0,0 1 1,0 0-1,0 0 0,0 0 0,1 1 0,-1-1 0,1 1 1,1 0-1,-1 0 0,1 0 0,-3 6 0,5-10-9,-1 1 0,0-1-1,1 1 1,0-1 0,-1 1-1,1-1 1,0 1 0,0-1 0,0 1-1,0-1 1,0 1 0,0-1-1,0 1 1,0-1 0,1 1-1,-1-1 1,0 0 0,1 1 0,-1-1-1,1 1 1,0-1 0,-1 0-1,1 1 1,0-1 0,0 0-1,0 0 1,0 0 0,0 0-1,0 0 1,0 0 0,1 0 0,-1 0-1,0 0 1,0 0 0,1-1-1,1 2 1,2-1-1,-1 0 0,0 0 0,1-1 0,-1 1 0,1-1 1,-1 0-1,0 0 0,1 0 0,-1-1 0,1 0 0,7-2 0,6-3-14,-1-1-1,1-1 1,-2 0 0,1-1-1,26-20 1,71-65-49,-76 58 24,-1-1 0,55-73 0,-71 81 19,-2-1 1,-1 0-1,-1-1 1,25-66-1,-40 89 18,0 6 1,-1 0 0,0-1 0,0 1 0,0-1 0,-1 1 0,1-1 0,0 1 0,-1-1-1,0 1 1,0-1 0,0 1 0,0-1 0,0 0 0,0 1 0,0-1 0,-1 1 0,0-4 0,0 6 0,1-1 1,0 1 0,0 0 0,-1 0 0,1 0 0,0 0-1,0-1 1,-1 1 0,1 0 0,0 0 0,-1 0-1,1 0 1,0 0 0,0 0 0,-1 0 0,1 0 0,0-1-1,-1 1 1,1 0 0,0 0 0,-1 1 0,1-1 0,0 0-1,-1 0 1,1 0 0,0 0 0,0 0 0,-1 0 0,1 0-1,0 0 1,-1 1 0,1-1 0,0 0 0,0 0 0,-1 0-1,1 0 1,0 1 0,-1-1 0,-3 4 3,0 0 0,-1 0 0,2 1-1,-1-1 1,0 1 0,1 0 0,0 0 0,-4 7 0,-18 48 57,19-46-43,-8 22 38,1 0 1,2 1 0,2 0-1,-6 45 1,13-67-36,1 0-1,1-1 1,0 1-1,1-1 1,0 1 0,1 0-1,1-1 1,1 0-1,0 0 1,0 0-1,1 0 1,1-1 0,1 1-1,8 13 1,38 45-111,-53-72 84,1 0 0,-1 0 0,0 0 0,0 0 0,0 1 0,1-1 0,-1 0 0,0 0 0,0 1 0,0-1 0,0 0 0,0 0 0,1 1 0,-1-1 0,0 0 0,0 0 0,0 1 0,0-1 0,0 0 0,0 0 1,0 1-1,0-1 0,0 0 0,0 0 0,0 1 0,0-1 0,0 0 0,0 1 0,0-1 0,0 0 0,0 0 0,0 1 0,-1-1 0,1 0 0,0 0 0,0 1 0,-11-3-167,-15-13-94,-14-19-225,-66-73 0,-24-50 769,125 151-220,2 1-21,-1 1 47,1 0 0,0 0 0,0-1 0,0 1 0,-2-7-1,5 11-62,-1-1 0,1 0-1,0 1 1,0-1-1,0 1 1,0-1-1,-1 0 1,1 1 0,0-1-1,0 0 1,0 1-1,1-1 1,-1 0 0,0 1-1,0-1 1,0 0-1,0 1 1,1-1 0,-1 1-1,0-2 1,1 2 7,0-1-1,0 0 1,-1 1 0,1-1 0,0 1-1,0-1 1,0 1 0,0-1 0,0 1-1,0 0 1,0-1 0,-1 1 0,1 0 0,0 0-1,0-1 1,0 1 0,2 0 0,22 0 61,0 0 0,35 6 0,5-1-540,71 1 126,-62-6 112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4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50 246 12771,'-15'3'504,"-19"1"539,37-8-352,9-2-177,61-16 852,85-15-1,80-3-412,-211 36-841,552-47 773,6 48-813,51-4-40,-3-55-316,-607 57 182,19-1-888,-91 7 266,-65-2 182,64-5 304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15915,'2'1'83,"0"0"0,-1 1 0,1-1 0,-1 1-1,1-1 1,-1 1 0,0 0 0,1-1 0,-1 1-1,0 0 1,0 0 0,0 0 0,-1 0 0,1 0 0,0 0-1,-1 0 1,1 3 0,5 44 77,-5-34 55,2 29-2,-2 0 0,-2 1 1,-2-1-1,-2 0 0,-18 75 0,19-104-82,4-16-129,0 1 1,0 0 0,0 0-1,0 0 1,0 0 0,0 0-1,0 0 1,0 0 0,0 0-1,0 0 1,0 0 0,0 0-1,-1 0 1,1 0 0,0 0-1,0 0 1,0 0 0,0 0-1,0 0 1,0 0 0,0 0-1,0 0 1,0 0 0,0-1-1,0 1 1,0 0 0,0 0-1,0 0 1,0 0 0,0 0-1,0 0 1,0 0 0,-1 0-1,1 0 1,0 0 0,0 0-1,0 0 1,0 0 0,0 0-1,0 0 1,0 0 0,0 1 0,0-1-1,0 0 1,0 0 0,0 0-1,0 0 1,0 0 0,0 0-1,0 0 1,0 0 0,0 0-1,0 0 1,-1 0 0,1 0-1,0 0 1,0 0 0,0 0-1,0 0 1,0 0 0,0 0-1,0-23 178,30-180 383,-1 16-36,-28 192-482,0 0 0,0 1 0,0-1 0,1 0 0,-1 0 0,1 0 0,0 0 0,1 0 0,5 9 1,-6-11-48,0 1 0,1-1 0,-1 1 0,1-1 1,0 0-1,0 1 0,0-2 0,0 1 1,1 0-1,-1-1 0,1 1 0,-1-1 0,1 0 1,0 0-1,0 0 0,0-1 0,7 2 0,-1-2 4,-1-1-1,1 0 0,-1-1 0,1 0 0,0-1 0,-1 0 1,0 0-1,1-1 0,-1 0 0,0-1 0,-1 0 0,1 0 1,-1-1-1,13-9 0,-6 3 10,0-1 1,0 0-1,-1-1 1,-1-1-1,-1 0 0,16-22 1,-12 1 28,-16 35-39,0-1 0,1 1-1,-1 0 1,0-1-1,0 1 1,0-1 0,0 1-1,0 0 1,0-1-1,0 1 1,0-1-1,0 1 1,0-1 0,0 1-1,0 0 1,0-1-1,0 1 1,0-1-1,0 1 1,-1 0 0,1-1-1,0 1 1,0-1-1,0 1 1,-1 0-1,1-1 1,-1 1 0,0 0 0,0 0-1,0 0 1,0 0 0,0 1 0,0-1-1,0 0 1,0 0 0,1 1 0,-1-1-1,0 1 1,0-1 0,0 1 0,0-1-1,1 1 1,-1-1 0,0 1 0,0 0 0,-7 6 0,0 0 1,1 1 0,0-1 0,1 1 0,0 1 0,0-1 0,0 1 0,-7 17 0,4-4-2,0-1 0,-9 45 0,14-51-3,2 0 0,-1 0 0,1 19 0,2-31-30,0 1 0,0-1 0,0 1 1,1-1-1,-1 1 0,1-1 0,0 1 0,0-1 0,0 0 0,0 1 0,0-1 0,1 0 0,0 0 0,0 0 0,0 0 0,0 0 0,0 0 0,0-1 0,5 5 0,-5-6 49,0 0 0,0 0 1,0 0-1,1 0 0,-1 0 0,0-1 1,0 1-1,1-1 0,-1 0 0,0 0 0,0 0 1,1 0-1,-1 0 0,0 0 0,0 0 0,1-1 1,-1 1-1,0-1 0,0 0 0,0 1 1,1-1-1,-1 0 0,0 0 0,0-1 0,-1 1 1,4-3-1,6-3 62,-1-2 0,0 0 1,11-13-1,-17 19-155,29-34 41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12747,'-2'2'157,"0"0"0,-1 1 0,2-1 0,-1 1 0,0-1 0,0 1 1,1 0-1,-1 0 0,1 0 0,0 0 0,0 0 0,0 3 0,-4 5 231,-2 7-75,0 0 1,2 1-1,0 0 1,0 0-1,2 0 1,0 1-1,2-1 1,0 1-1,2 24 1,3-11-245,1 0 0,2 0 1,1-1-1,20 52 1,-15-52-57,-2 2-1,0 0 1,-3 0 0,5 40 0,-11-64-3,-2 1 0,1 0-1,-2-1 1,1 1 0,-2-1 0,1 1-1,-1-1 1,-1 0 0,0 1 0,0-1-1,-1-1 1,0 1 0,-1 0-1,0-1 1,-1 0 0,1 0 0,-2-1-1,-8 10 1,12-14 3,-1-1 0,1 1 1,-1-1-1,0 0 0,0 0 0,0-1 0,-1 1 0,1-1 1,0 0-1,-1 0 0,1 0 0,-1-1 0,0 0 1,0 0-1,1 0 0,-8 0 0,9-1-6,1 0-1,0 0 1,0 0-1,0-1 1,0 1 0,0-1-1,0 0 1,0 0-1,0 1 1,0-1 0,0-1-1,0 1 1,1 0-1,-1 0 1,0-1-1,-1-1 1,1 0-2,0 1 0,0-1 0,0 0-1,0 0 1,1 0 0,-1 0 0,1-1 0,0 1 0,0 0-1,0-1 1,0 1 0,0-7 0,0-8-7,1 0 0,1 0-1,1 0 1,0 0 0,1 0 0,1 1 0,1-1 0,12-30 0,-1 10-31,3 1-1,39-62 1,201-238-23,-173 234 105,-78 93-37,-4 6-4,-1 0 1,1 0-1,-1 0 0,0 0 0,-1 0 1,1-1-1,-1 1 0,0-1 1,0 1-1,2-8 0,-4 11-6,0 1 0,0-1 1,0 0-1,0 1 0,0-1 0,0 0 0,0 1 0,0-1 1,0 0-1,0 1 0,0-1 0,-1 1 0,1-1 0,0 0 1,0 1-1,-1-1 0,1 1 0,0-1 0,-1 1 0,1-1 0,0 1 1,-1-1-1,1 1 0,-1-1 0,1 1 0,-1-1 0,1 1 1,-1 0-1,0-1 0,1 1 0,-1 0 0,1 0 0,-1-1 1,1 1-1,-1 0 0,0 0 0,1 0 0,-1 0 0,0 0 1,1 0-1,-1 0 0,0 0 0,1 0 0,-1 0 0,-1 0 0,-3 1 10,1-1 0,-1 1 0,0 0 0,1 1 0,-7 2 0,-2 1 13,1 2 0,0 0 0,0 0 0,0 1 0,1 1 0,1 0 0,-17 17 0,8-5 25,2 1 0,-29 45 1,41-58-37,0 0 0,1 1 0,0-1 0,0 1 0,1 0 0,0 0 0,1 0 1,0 0-1,0 15 0,1-22-40,1 0 1,0 0-1,1-1 1,-1 1-1,0 0 1,1 0 0,-1-1-1,1 1 1,0-1-1,0 1 1,0 0-1,0-1 1,0 0-1,1 1 1,-1-1-1,1 0 1,0 0-1,-1 1 1,1-1-1,0-1 1,0 1-1,0 0 1,1 0 0,-1-1-1,0 1 1,1-1-1,-1 0 1,1 0-1,-1 0 1,1 0-1,-1 0 1,1 0-1,0-1 1,-1 1-1,1-1 1,0 0-1,0 0 1,-1 0 0,5 0-1,4-1-35,1 0-1,-1-1 1,0 0 0,-1-1-1,1 0 1,16-7 0,25-11-234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 14675,'0'0'57,"0"-1"0,0 1 1,0-1-1,0 1 0,0-1 0,0 1 0,0 0 0,0-1 1,0 1-1,0-1 0,0 1 0,0-1 0,-1 1 0,1 0 1,0-1-1,0 1 0,0 0 0,-1-1 0,1 1 0,0 0 0,0-1 1,-1 1-1,1 0 0,0-1 0,-1 1 0,1 0 0,0 0 1,-1-1-1,1 1 0,0 0 0,-1 0 0,0 0 0,-14 3 836,-18 19 120,18-9-947,0 1 1,1 1-1,1 0 1,0 1 0,1 0-1,0 1 1,2 0-1,0 1 1,1 0 0,1 1-1,0 0 1,2 0-1,0 1 1,1-1 0,1 1-1,-2 25 1,6-40-69,0 0 0,0 0-1,0 0 1,1 0 0,0 0 0,0 0 0,0 0 0,0 0 0,1 0 0,0-1 0,3 8-1,-4-11-20,0 1-1,1 0 0,-1-1 0,0 1 0,1-1 0,-1 0 0,1 1 0,0-1 0,-1 0 0,1 0 0,0 0 0,0 0 0,-1 0 1,1 0-1,0-1 0,0 1 0,0-1 0,0 1 0,0-1 0,0 0 0,0 0 0,0 0 0,0 0 0,0 0 0,0 0 1,0 0-1,0-1 0,0 1 0,0-1 0,0 1 0,2-2 0,3 0-64,-1-1 0,0 0 1,1-1-1,-1 1 0,-1-1 0,1 0 0,0-1 1,5-5-1,37-44-272,-15 12-14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 13435,'3'-13'1014,"-1"2"-119,-2 18 67,-33 226 1443,-3 35-1480,24-101-51,10 173 1,4-312-797,1-19 17,0-15-34,0-16 1,-1-23-177,-2-1 1,-1 1 0,-3 0 0,-2 0 0,-1 0-1,-3 1 1,-19-55 0,27 94 30,1-1 1,-2 0-1,1 0 0,-1 1 0,0-1 1,0 1-1,0 0 0,-1 0 0,-7-8 1,11 13 78,0 0 0,0 0 0,0 0 0,0 0 0,0 0 0,0 0 0,0 0 0,0-1-1,0 1 1,0 0 0,-1 0 0,1 0 0,0 0 0,0 0 0,0 0 0,0 0 0,0 0 0,0 0 0,-1 0 0,1 0 0,0 0 0,0 0 0,0 0 0,0 0 0,0 0 0,-1 0 0,1 0 0,0 0 0,0 0 0,0 0 0,0 0 0,0 0 0,0 0 0,-1 0 0,1 0 0,0 0 0,0 0 0,0 0 0,0 0 0,0 0 0,0 0 0,-1 0 0,1 1 0,0-1 0,0 0 0,0 8-80,5 11 43,-1-16 49,-1 0 1,1 1-1,0-2 0,0 1 0,0 0 1,0-1-1,0 0 0,1 0 0,-1 0 1,1 0-1,-1-1 0,1 1 0,0-1 0,-1 0 1,1-1-1,0 1 0,7-1 0,6 0-92,1-1-1,-1 0 1,23-5-1,-28 4 524,0-1-1,24-9 0,-35 10-321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4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31 230 12099,'-4'0'415,"3"0"-382,0 1 0,1-1 0,-1 0 1,0 0-1,0 1 0,1-1 0,-1 1 0,0-1 0,0 0 0,1 1 0,-1-1 0,0 1 0,1 0 0,-1-1 0,1 1 0,-1-1 1,1 1-1,-1 0 0,1 0 0,-1-1 0,1 1 0,0 0 0,-1 0 0,1-1 0,0 1 0,0 0 0,-1 0 0,1 0 1,0 0-1,0-1 0,0 1 0,0 0 0,0 1 0,-1 17 162,0-12-74,1 0-1,-1 0 0,0-1 1,-1 1-1,-2 10 0,31-29 413,-18 8-474,-6 3-51,-1 0 1,0 0-1,1 0 0,-1 0 0,0 0 0,0-1 0,0 1 0,0-1 0,0 0 0,0 0 0,0 1 0,-1-1 1,1 0-1,-1 0 0,1-1 0,-1 1 0,1-3 0,24-57 76,-23 58-72,-1 0 0,1 1 0,0-1 0,1 1 1,-1 0-1,1 0 0,-1 0 0,1 0 0,0 1 0,0 0 0,0-1 1,0 1-1,0 1 0,1-1 0,-1 1 0,1-1 0,4 0 0,5-2 35,4 0 63,1-1 0,-1 2-1,39-2 1,-37 4-8,1 0 0,-1-2 0,24-6 0,-20 1-23,156-40 348,-141 39-351,0 3 0,67-3 0,-49 9-42,-26 1 15,1-2-1,-1-1 1,1-1 0,-1-1 0,34-10-1,-46 8-28,1 0-1,1 1 0,-1 2 1,0 0-1,1 1 0,0 1 1,0 1-1,-1 0 0,1 2 1,0 0-1,21 7 0,-27-6-10,124 27 52,-116-27-47,1 0 1,0-2-1,46-4 0,-61 2 6,-1 0 0,0 1 0,1 0 1,-1 0-1,0 1 0,1 0 0,-1 0 0,0 1 0,0 0 0,0 0 0,0 1 0,10 5 1,3 0 2,0 0 1,0-2 0,1-1 0,0 0 0,0-2-1,0 0 1,23-1 0,-1 1-1,-18 1-6,37 9-1,-41-7-2,-1-2-1,32 3 1,-45-6-7,0-1-1,0-1 0,0 1 1,0-2-1,-1 1 1,1-1-1,0 0 1,-1 0-1,1-1 1,11-6-1,-18 9-46,16-12 283,-17 11-415,1 0 0,-1 0 0,0-1 0,0 1 0,1 0 0,-1 0 0,0-1 0,0 1 0,0 0 0,-1 0 0,1 0 0,0-1 0,0 1-1,-1-1 1,-1-14-1156,2 7 500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4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647 119 7122,'-2'-9'393,"-1"1"0,-1 0 0,1 0 1,-1 0-1,-1 0 0,1 0 1,-2 1-1,1 0 0,-1 0 0,-7-7 1,9 11-279,0 0 0,0 0 0,0 1 0,0-1-1,-1 1 1,1 0 0,-1 0 0,1 1 0,-1-1 0,0 1 0,0 0 0,0 0 0,1 1 0,-1-1 0,0 1 0,0 0 0,0 1 0,0-1 0,0 1 0,-5 1 0,-3 2-30,1 0 0,0 0 0,0 1 0,0 1 0,0 0 0,1 1 0,0 0 0,-10 9 1,-78 74 165,83-74-207,-116 127 218,110-114-192,0 0 0,2 1 0,-22 45 0,39-67-58,-1-1 1,1 1-1,1 1 1,-1-1-1,1 0 1,1 0-1,0 1 0,0-1 1,0 1-1,1-1 1,0 1-1,1-1 1,3 15-1,-1-11-6,1 0 0,1 0 0,0-1 0,0 1 0,1-1 0,1-1 0,-1 1 0,16 16 0,12 12-105,2-2-1,76 61 1,96 47-425,-182-128 475,0-1 0,2-1 0,0-1 0,36 12 0,-55-23 45,0 0 1,0-1-1,0 0 1,1-1-1,-1 0 1,0 0-1,1-1 1,-1 0-1,1-1 1,-1 0-1,1 0 1,-1-1-1,0 0 1,0-1-1,0 0 1,0-1-1,0 1 1,9-7-1,-3-1 13,-1 0 1,1-1-1,-2 0 0,0-1 1,-1-1-1,0 0 0,-1 0 0,14-25 1,65-135 125,-83 158-119,-7 15-16,25-54 71,26-81 0,-46 120-51,-1 0 0,0-1 0,-2 1 0,1-1 0,-2 0 0,0 0 0,-2 1 0,1-1-1,-2 0 1,-4-19 0,3 26 0,-1-1 1,-1 1-1,0 0 0,0 0 0,-1 0 0,0 0 1,0 1-1,-1 0 0,0 1 0,-1-1 0,0 2 1,-1-1-1,-12-9 0,-4 0 8,-2 0 1,1 2-1,-49-20 0,55 27-69,0 1 1,-1 0-1,0 1 0,-1 2 0,1 0 0,-1 1 0,0 1 0,1 1 1,-1 1-1,-42 5 0,35 0-66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13435,'8'2'269,"0"1"0,0-1 0,1 0 0,-1-1 0,0 1 0,0-2-1,1 1 1,-1-1 0,1-1 0,-1 1 0,0-1 0,1-1 0,-1 0 0,0 0 0,0 0 0,0-1 0,14-7 0,-17 6-163,1 1 1,-1-1-1,0 0 0,-1 0 1,1 0-1,-1-1 0,6-6 1,-9 9-74,0 0-1,0 1 1,0-1 0,0 0 0,0 0 0,0 0 0,0 0-1,0 0 1,-1 0 0,1 0 0,-1 0 0,0 0 0,1 0-1,-1 0 1,0 0 0,0 0 0,0 0 0,0 0 0,-1 0-1,1 0 1,-1 0 0,1 0 0,-1 0 0,0 0-1,-1-4 1,1 5-15,0 0-1,0 0 1,0 0-1,0 0 1,0 0-1,0 1 1,0-1-1,-1 0 1,1 0-1,0 1 1,0-1-1,-1 1 1,1-1-1,0 1 1,-1-1-1,1 1 1,0 0-1,-1 0 1,1 0-1,-1 0 1,1 0-1,0 0 0,-1 0 1,1 0-1,-1 0 1,1 1-1,0-1 1,-1 1-1,1-1 1,-2 1-1,-3 2 15,-1 0-1,1-1 1,0 2-1,0-1 1,-5 5-1,2 0-29,0-1 0,0 2 0,1-1 0,0 1 0,1 1 0,0-1 0,0 1 0,1 1 0,0-1 0,1 1 0,0 0 0,1 0 0,0 0 0,1 1 0,0-1 0,1 1 0,0 0 0,1 0 0,0 0-1,2 13 1,-1-22-27,0-1 0,0 1 0,1 0 0,0 0 0,-1-1 0,1 1-1,0 0 1,0-1 0,1 1 0,-1-1 0,0 1 0,1-1 0,-1 0 0,1 1-1,0-1 1,0 0 0,0 0 0,0 0 0,0-1 0,0 1 0,3 1-1,-1-1-58,0 0 0,1-1 0,-1 0 0,0 0 0,0 0-1,0-1 1,1 1 0,-1-1 0,0 0 0,1 0 0,-1 0-1,6-2 1,6-1-237,0-1-1,-1-1 1,0-1 0,0 0-1,0-1 1,17-10 0,0-4-32,0-2 0,-2-1 0,0-1 0,-2-2 0,-1-1 0,-1-1 0,-1-1 0,23-38 0,-43 60 507,-3 6-67,0 0-1,-1-1 1,1 1-1,-1-1 1,0 1-1,0-1 1,1 0-1,-2 1 1,1-1-1,0 0 1,0 0-1,0-5 1,-1 8-66,0 0 0,0 0 1,0 0-1,0-1 0,0 1 1,0 0-1,-1 0 0,1 0 1,0 0-1,0-1 0,0 1 1,0 0-1,0 0 0,0 0 1,0 0-1,0-1 0,0 1 1,0 0-1,0 0 0,0 0 0,-1 0 1,1 0-1,0 0 0,0-1 1,0 1-1,0 0 0,0 0 1,-1 0-1,1 0 0,0 0 1,0 0-1,0 0 0,0 0 1,-1 0-1,1 0 0,0 0 0,0 0 1,0 0-1,0 0 0,-1 0 1,1 0-1,0 0 0,0 0 1,0 0-1,0 0 0,-1 0 1,1 0-1,0 0 0,0 0 1,0 0-1,-13 9 636,-10 14 213,5-2-510,1 1 1,1 1 0,1 0 0,2 1-1,0 1 1,1 0 0,-8 28 0,18-48-302,1 0 1,-1 0-1,1 1 1,1-1-1,-1 10 1,1-14-48,0 0 0,0 0 0,0 0 0,0 0-1,1 1 1,-1-1 0,0 0 0,1 0 0,-1 0 0,1 0 0,-1 0 0,1 0 0,-1 0-1,1 0 1,0 0 0,0 0 0,-1 0 0,1 0 0,0-1 0,0 1 0,0 0 0,0-1-1,0 1 1,0 0 0,0-1 0,0 1 0,0-1 0,0 0 0,1 1 0,-1-1 0,0 0 0,0 1-1,0-1 1,2 0 0,7 0 15,0-1 1,-1 1-1,1-2 0,-1 1 0,1-1 1,-1-1-1,0 0 0,0 0 0,0-1 0,15-8 1,1-2-5,-1-2 0,35-27 1,-27 15-13,-2-1 1,0-1 0,35-48 0,-46 53-15,-1-2 0,-2 0-1,-1 0 1,-1-1 0,14-38 0,-25 57 1,0 0 1,-1 0 0,1 0 0,-2 0 0,1 0 0,-1 0-1,-1-1 1,0-16 0,0 26 1,0-1 0,0 0-1,0 0 1,0 0 0,0 0 0,-1 1 0,1-1-1,0 0 1,0 0 0,-1 1 0,1-1 0,-1 0 0,1 0-1,0 1 1,-1-1 0,1 0 0,-1 1 0,0-1-1,1 0 1,-1 1 0,1-1 0,-1 1 0,0-1 0,0 1-1,0 0 1,0 0-1,0 0 1,0 0-1,0 0 1,1 0-1,-1 0 1,0 1-1,0-1 1,0 0-1,0 0 1,1 1-1,-1-1 1,0 1-1,0-1 1,1 1-1,-1-1 1,0 1-1,1-1 1,-1 2-1,-5 4-2,1 0 0,0 1 0,0-1 1,-5 11-1,-12 25-42,1 1 1,-26 84 0,37-95 1,2 1-1,2 0 1,0 0 0,-1 64-1,7-86 23,1 0 0,0 0 0,0 0 0,1 0-1,1-1 1,5 19 0,10-4-66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0:5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18564,'1'12'1088,"-1"-9"-1416,3 0-200,1 6 600,1-9-128,2-22-184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8506,'8'1'534,"1"0"0,-1 0 1,1 1-1,9 3 0,18 4 106,236 27 1985,4-12-1286,75 13-331,3 56-794,26 6-189,-289-84-5,-23-5 8,-1 3 0,108 36 0,-121-28 7,-2 2 1,-1 3 0,-1 2-1,-1 2 1,-1 3-1,76 67 1,-108-83-24,0 1 0,-1 0 0,-1 1 0,-1 1 0,0 0 0,-2 1-1,0 0 1,13 40 0,-1 14 187,18 102 0,-23-91 80,-11-54-132,51 280 1243,-57-321-1299,-3-14-623,-1 15 358,0 0 0,-1-1 0,0 1 0,0 1 0,-8-11 0,0 2-159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15563,'0'0'64,"1"0"-1,0 0 0,0 0 1,-1 0-1,1 0 0,0 0 0,0 0 1,-1 0-1,1 0 0,0 1 1,0-1-1,-1 0 0,1 0 1,0 1-1,-1-1 0,1 0 0,0 1 1,-1-1-1,1 1 0,-1-1 1,1 1-1,0-1 0,-1 1 1,2 0-1,12 21 517,-4-5-78,3-1-362,1 0 0,1-1 0,0 0 0,1-1-1,34 23 1,-44-33-88,1 0 0,0 0 0,0-1 0,0 0 0,1 0-1,-1-1 1,1 0 0,-1 0 0,1 0 0,0-1 0,0-1 0,0 1-1,-1-1 1,1-1 0,0 1 0,0-1 0,0-1 0,-1 1-1,10-4 1,2-3 85,0-1 0,0-1-1,-1-1 1,-1-1 0,0 0-1,0-1 1,-1-1 0,-1 0 0,0-1-1,-1-1 1,22-32 0,-32 41-296,1-1 1,-2 0-1,1 0 0,-1 0 1,0-1-1,-1 1 1,3-14-1,-4 18 99,-1 0-1,1 1 0,-1-1 1,0 0-1,0 1 1,0-1-1,-1 0 1,1 1-1,-1-1 0,0 1 1,0-1-1,0 1 1,-1-1-1,1 1 1,-1-1-1,0 1 0,0 0 1,0 0-1,0 0 1,-3-3-1,-18-7-491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15155,'-17'18'3466,"14"-9"-3205,-1 0 0,1 0-1,0 0 1,1 0-1,0 0 1,1 1 0,0-1-1,0 11 1,-1 1-54,-20 579 706,21-585-901,1-11-8,0 0 1,0 1-1,0-1 0,0 0 0,0 0 0,1 1 1,2 7-1,-3-12-5,0 0 1,0-1 0,0 1 0,0 0-1,0 0 1,0 0 0,0 0-1,0 0 1,0 0 0,0 0 0,0 0-1,0 0 1,0 0 0,0 0-1,1 0 1,-1 0 0,0 0-1,0 0 1,0 0 0,0 0 0,0-1-1,0 1 1,0 0 0,0 0-1,0 0 1,0 0 0,0 0 0,0 0-1,0 0 1,0 0 0,0 0-1,0 0 1,0 0 0,1 0-1,-1 0 1,0 0 0,0 0 0,0 0-1,0 0 1,0 0 0,0 0-1,0 0 1,0 0 0,0 0 0,0 0-1,0 0 1,0 0 0,0 0-1,0 0 1,0 0 0,1 1-1,-1-1 1,0 0 0,0 0 0,0 0-1,0 0 1,0 0 0,0 0-1,0 0 1,0 0 0,0 0 0,0 0-1,0 0 1,0 0 0,0 0-1,3-10-53,2-16-141,-5 23 142,-6 9-1060,-3 9 1830,-2 14-681,6-18-74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72 11578,'0'-4'185,"-1"0"-1,1 0 1,-1-1-1,0 1 0,-1 0 1,1 0-1,-1 0 0,0 0 1,0 0-1,0 1 0,-5-8 1,5 10-81,1-1 1,-1 1 0,0-1 0,0 1-1,0 0 1,0-1 0,0 1-1,0 0 1,-1 0 0,1 1-1,0-1 1,0 0 0,-1 1 0,1-1-1,0 1 1,-1 0 0,1 0-1,0 0 1,-1 0 0,1 0-1,-1 0 1,1 1 0,-3 0-1,-3 1 80,-1 1-1,1 0 0,0 1 0,0-1 0,0 2 0,1-1 0,-1 1 0,-12 11 0,-50 53 407,62-61-516,-18 20 149,-26 37 0,46-57-165,0 1-1,0-1 1,1 1 0,1 0 0,0 1 0,0-1-1,1 1 1,0 0 0,-3 18 0,5-26-42,1-1 1,0 1 0,0 0-1,0-1 1,0 1-1,0-1 1,0 1-1,1 0 1,-1-1 0,0 1-1,1-1 1,0 1-1,-1-1 1,1 1-1,0-1 1,-1 1-1,1-1 1,0 0 0,0 1-1,0-1 1,2 2-1,-1-2 4,0 0-1,0 0 0,0 0 1,0 0-1,0 0 1,0-1-1,0 1 0,0-1 1,0 1-1,0-1 0,1 0 1,-1 0-1,4 0 1,3-1 36,0 0 0,0-1 1,0 0-1,0-1 1,0 0-1,10-5 1,-4 0 41,1 0 1,-1-2-1,-1 1 1,0-2-1,0 0 1,18-20-1,-26 25-49,0-1 0,-1 0 0,1 1 0,-2-2 0,1 1 0,-1 0 0,0-1 0,0 0 0,-1 0 0,0 0 0,-1 0 0,0 0 0,0-1 0,-1 1 0,1-12 0,-2 17-38,0 0-1,0 1 1,0-1-1,0 0 1,0 1-1,-1-1 0,0 0 1,1 1-1,-1-1 1,0 1-1,0-1 0,0 1 1,-1-1-1,1 1 1,-1 0-1,1 0 1,-1 0-1,0 0 0,1 0 1,-1 0-1,0 0 1,0 0-1,-1 1 1,1-1-1,0 1 0,0-1 1,-1 1-1,1 0 1,-1 0-1,1 0 1,-1 1-1,1-1 0,-1 0 1,0 1-1,-4-1 1,1 1-17,-1 0 1,0 1-1,1 0 0,-1 0 1,1 0-1,0 0 1,-1 1-1,1 0 1,0 1-1,0-1 0,0 1 1,0 0-1,-9 7 1,8-3-140,-1-1 0,1 1 0,0 0 0,1 1 0,-1-1 0,1 1 0,1 1 1,0-1-1,-8 17 0,12-22 69,0 0 0,0 0 0,0 0 0,0 0 1,0 0-1,1 1 0,-1-1 0,1 0 0,0 0 0,0 0 1,0 1-1,0-1 0,1 0 0,-1 0 0,1 0 0,0 0 1,0 0-1,0 0 0,0 0 0,1 0 0,-1 0 0,1 0 0,-1 0 1,1-1-1,0 1 0,0-1 0,0 1 0,1-1 0,-1 0 1,1 0-1,-1 0 0,1 0 0,5 3 0,24 9-581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3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15107,'-5'9'450,"0"0"1,1 1-1,1-1 0,0 1 1,0 0-1,1 0 0,0 0 0,0 15 1,-1-8-39,-5 117-999,21-193-1140,-4 31 1145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4 16179,'3'-4'1633,"-3"8"-459,-8 21 157,-14 34-219,8-25-715,-4 10-103,1 1 1,-16 72-1,33-115-291,-1 0-1,1 0 1,0 0 0,0 0-1,0 0 1,-1 0 0,2-1-1,-1 1 1,0 0 0,0 0 0,1 0-1,-1 0 1,1 0 0,-1 0-1,1 0 1,0 0 0,0-1-1,0 1 1,2 3 0,-1-4-3,0 1 0,0-1-1,0 1 1,0-1 0,1 0 0,-1 0 0,0 0 0,1 0 0,-1 0 0,1 0-1,-1-1 1,1 1 0,-1-1 0,1 0 0,2 0 0,8 1-229,1-1 0,-1-1 0,0 0 0,0-1 1,19-4-1,-27 5 81,-1 0 1,0 0 0,0-1 0,0 1-1,-1-1 1,1 0 0,0 0 0,-1 0-1,1 0 1,-1-1 0,1 1 0,-1-1-1,0 0 1,0 0 0,-1 0-1,1-1 1,-1 1 0,1 0 0,-1-1-1,0 0 1,2-5 0,0-14-589</inkml:trace>
  <inkml:trace contextRef="#ctx0" brushRef="#br0" timeOffset="1">244 162 15051,'-12'30'1441,"-5"6"-769,-1 1-224,-2 7 616,4 5-152,1-2-200,2-1-72,4-8-391,3-5-249,6-15-689,1-8 641,2-14-168,2-7-88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06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714 155 11618,'-1'0'103,"0"0"-1,1 0 1,-1 0-1,0-1 1,0 1-1,1 0 1,-1 0-1,0 0 0,0-1 1,1 1-1,-1 0 1,0-1-1,1 1 1,-1 0-1,0-1 0,1 1 1,-1-1-1,0 1 1,1-1-1,-1 0 1,1 1-1,-1-1 1,1 1-1,0-1 0,-1-1 1,-6-22 768,7 21-849,0 1 0,0 0-1,-1-1 1,1 1-1,-1 0 1,1-1 0,-1 1-1,0 0 1,0 0-1,0 0 1,0 0 0,-1 0-1,1 0 1,0 0-1,-1 0 1,-2-2 0,-6-1 141,-1 0 0,0 1 1,0 0-1,0 0 0,0 2 1,-1-1-1,-17 0 0,-12-4 214,-19-6 157,-76-14 482,117 25-934,1 1 1,0 1-1,-1 0 0,1 2 1,-29 4-1,12 2-93,17-3-57,-1-1 1,0 0-1,0-2 0,0 0 0,0-1 0,-20-2 1,39 2 65,0-1 0,0 0 0,0 0 0,0 0 0,0 0 0,0 0 0,0 0 0,0 0 0,0 0 0,0 0 0,0 1 0,0-1 0,0 0 0,0 0 0,0 0 0,0 0 0,0 0 0,0 0 0,0 0 0,0 0 0,0 0 0,0 0 0,-1 1 0,1-1 0,0 0 0,0 0 0,0 0 0,0 0 0,0 0 0,0 0 0,0 0 0,0 0 0,0 0 0,0 0 0,0 0 0,-1 0 0,1 0 0,0 0 0,0 0 0,0 0 0,0 0 0,0 0 0,0 0 0,0 0 0,0 0 0,0 0 0,-1 0 0,1 0 0,0 0 0,0 0 0,0 0 0,0 0 0,0 0 0,0 0 0,0 0 0,0 0 0,4 2-115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11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1320 13027,'1'-3'178,"3"-16"639,-4 13-442,-3 10-12,-19 66 419,-20 101-1,29-111-674,4-24-123,2 0 0,2 1 0,-1 56 0,10-66-67,-4-26 79,1-1 0,-1 1 0,0-1 0,0 1 0,0-1 0,1 1-1,-1-1 1,0 0 0,0 1 0,1-1 0,-1 0 0,0 1 0,1-1 0,-1 0 0,1 1 0,-1-1 0,0 0 0,1 1 0,-1-1-1,1 0 1,-1 0 0,1 0 0,-1 0 0,1 1 0,-1-1 0,1 0 0,-1 0 0,1 0 0,-1 0 0,0 0 0,1 0 0,-1 0-1,1 0 1,-1 0 0,1 0 0,-1-1 0,1 1 0,-1 0 0,1 0 0,-1 0 0,1 0 0,-1-1 0,1 1 0,-1 0 0,0-1-1,1 1 1,8-8-79,0 0-1,0-1 0,-1 0 0,13-18 0,-2 3-35,110-141-543,109-128-289,-230 283 918,0 1-1,1 0 0,0 1 1,13-9-1,-36 40 45,-28 36 146,2 2 0,-33 67 0,68-118-133,3-8-16,0 1 0,1 0 0,-1-1 1,1 1-1,0 0 0,0 0 0,0 0 0,0 0 0,0 0 1,1 0-1,-1 0 0,1 0 0,0 0 0,0 0 0,0 5 0,0-7-5,1-1-1,-1 0 0,0 1 0,0-1 0,0 0 1,1 1-1,-1-1 0,0 0 0,0 1 0,1-1 0,-1 0 1,0 0-1,0 0 0,1 1 0,-1-1 0,0 0 1,1 0-1,-1 0 0,0 0 0,1 1 0,-1-1 1,0 0-1,1 0 0,-1 0 0,1 0 0,-1 0 1,0 0-1,1 0 0,-1 0 0,0 0 0,1 0 0,-1 0 1,0 0-1,1 0 0,-1-1 0,0 1 0,1 0 1,0 0-1,8-5 15,1 0 0,-1-1 1,0 0-1,-1 0 0,1-1 1,10-12-1,23-21 19,52-66-1,28-56 31,15-16 160,-126 166-83,-19 27 45,-102 191 508,82-147-495,-31 98 1,48-109-154,11-47-48,0 0 1,-1-1 0,1 1-1,0 0 1,0 0-1,0 0 1,0 0 0,1 0-1,-1-1 1,0 1 0,0 0-1,0 0 1,1 0 0,-1-1-1,0 1 1,1 0 0,-1 0-1,0-1 1,1 1 0,-1 0-1,1 0 1,0-1 0,-1 1-1,1-1 1,-1 1 0,2 0-1,-1-1 0,0 1 0,1-1 0,-1 0 0,0 0-1,1 0 1,-1 0 0,0 0 0,1 0 0,-1 0-1,1 0 1,-1-1 0,0 1 0,0 0 0,1-1 0,-1 1-1,2-2 1,12-5-8,0-1 0,-1-1-1,0 0 1,0-1 0,14-15-1,61-64-43,-81 81 46,314-398-351,-291 363 301,-14 19 27,49-71-74,-59 83 83,0 0 1,-1 0-1,-1 0 0,0-1 0,6-24 0,-11 23-8,0 14 28,-1 0-1,1-1 0,0 1 1,0 0-1,0 0 1,-1 0-1,1 0 0,0-1 1,0 1-1,-1 0 1,1 0-1,0 0 0,-1 0 1,1 0-1,0 0 0,0 0 1,-1 0-1,1 0 1,0 0-1,-1 0 0,1 0 1,0 0-1,0 0 1,-1 0-1,1 0 0,0 0 1,0 0-1,-1 0 1,-2 1-2,1 1 1,-1-1-1,0 1 1,1-1-1,0 1 1,-1 0-1,-2 3 1,-33 36 130,-64 93-1,80-103-67,-28 40 161,-61 116 1,85-127-127,24-56-89,1 1 1,-1-1 0,1 0 0,0 1 0,1-1 0,-1 1 0,1-1 0,0 0-1,0 1 1,1 6 0,-1-9-10,1-1 1,-1 0-1,1 0 0,-1 0 0,1 1 1,0-1-1,0 0 0,-1 0 0,1 0 1,0 0-1,0 0 0,0 0 0,0 0 1,0-1-1,0 1 0,0 0 0,0 0 1,1-1-1,-1 1 0,0-1 0,0 1 1,1-1-1,-1 0 0,0 1 0,0-1 1,3 0-1,1 1-11,-1-1 0,0 0-1,1 0 1,-1-1 0,0 0 0,1 1 0,-1-1 0,5-2 0,10-5-56,0 0 0,-1-2 0,0 0 0,27-20 1,67-60-231,-76 59 212,57-52-70,-3-4 0,-5-4 0,-3-4 0,91-139 0,-150 201 172,43-71 126,-61 89-71,-10 9-8,4 6-54,-1 0 1,1 1-1,-1-1 0,1 0 0,0 0 1,-1 1-1,1-1 0,-1 1 1,1-1-1,0 1 0,-1 0 0,1-1 1,-3 3-1,-11 9 44,0 0 1,1 1-1,0 0 0,-21 27 1,-45 71 121,73-100-158,-127 194 222,95-139-173,-37 86 0,72-143-79,-1 1 0,1 0 0,0 0 0,1 1 0,0-1 0,1 1 0,0-1 0,1 1 0,0 0-1,1 19 1,0-28 5,0-1-1,0 1 0,1-1 0,-1 0 1,0 1-1,1-1 0,-1 0 0,1 1 1,-1-1-1,1 0 0,0 1 0,-1-1 0,1 0 1,0 0-1,0 0 0,0 0 0,0 0 1,0 0-1,0 0 0,0 0 0,0 0 1,1-1-1,1 2 0,-1-1-7,0-1 0,1 0 0,-1 1 0,0-1 0,0 0 0,0-1 0,0 1 0,1 0 0,-1 0 0,0-1 0,0 0 1,0 1-1,0-1 0,2-1 0,10-5-102,0-1 1,-1 0-1,20-17 1,24-23-226,-2-2 1,-2-3 0,88-115 0,104-200-185,-238 357 528,100-172 214,-90 151-31,-1-1 0,-2-1 0,14-52 0,-27 83-143,0 0 0,-1-1 1,1 1-1,-1-1 0,1 1 1,-1-1-1,-1-6 0,1 10-34,0 0-1,0-1 1,0 1-1,0 0 1,0 0-1,0-1 1,0 1-1,0 0 0,0-1 1,-1 1-1,1 0 1,0 0-1,0-1 1,0 1-1,0 0 1,-1 0-1,1 0 0,0-1 1,0 1-1,0 0 1,-1 0-1,1 0 1,0-1-1,0 1 1,-1 0-1,1 0 0,0 0 1,0 0-1,-1 0 1,1 0-1,0 0 1,-1 0-1,1 0 1,0 0-1,0 0 1,-1 0-1,1 0 0,0 0 1,-1 0-1,1 0 1,0 0-1,0 0 1,-1 0-1,1 0 1,0 0-1,-1 0 0,1 0 1,0 0-1,0 1 1,-1-1-1,1 0 1,0 0-1,0 0 1,0 1-1,-1-1 0,1 0 1,0 0-1,0 1 1,-12 10 112,1 1 1,0 0 0,-17 26-1,11-14-33,-176 257 258,147-205-345,-65 149-1,105-212-20,1 0 1,0 1-1,0 0 0,1 0 0,1 0 0,-2 24 0,5-37 15,0 0 0,0 1 0,0-1 0,0 0 0,0 0 0,1 0 0,-1 1 1,1-1-1,-1 0 0,1 0 0,-1 0 0,1 0 0,-1 0 0,1 0 0,0 0 0,0 0 0,-1 0 0,1 0 0,0 0 0,0-1 0,0 1 0,0 0 0,0 0 0,0-1 0,0 1 0,0-1 0,0 1 0,1-1 0,-1 1 0,0-1 0,0 0 0,0 0 0,1 0 0,-1 1 0,0-1 0,0 0 0,0 0 0,1-1 0,-1 1 0,0 0 0,0 0 0,1 0 0,-1-1 1,2 0-1,7-2-48,0 0 1,0-1 0,0 0 0,0-1-1,-1 0 1,0 0 0,10-8 0,60-53-216,-66 55 237,200-203-390,-14-18 342,-69 78 257,-104 126-42,-21 25-52,-7 10 10,-16 28 78,-2-1-1,-36 46 1,17-25-54,-286 490 594,316-530-722,1 1 0,1 0 1,1 0-1,1 0 0,0 1 0,-3 19 1,7-34 4,1 0 1,0 0-1,-1 0 1,1 0 0,0 0-1,0 0 1,1 0 0,-1 0-1,0 0 1,1 0-1,-1 0 1,1 0 0,-1 0-1,1 0 1,0-1-1,0 1 1,0 0 0,0 0-1,0-1 1,2 3-1,-1-3-1,-1 0 0,1 0-1,0 0 1,-1-1-1,1 1 1,0-1 0,-1 1-1,1-1 1,0 0-1,-1 1 1,1-1 0,0 0-1,0 0 1,0 0-1,-1-1 1,1 1 0,0 0-1,2-1 1,8-3-55,0-1-1,0 0 1,0 0 0,21-14 0,15-13-200,69-58 0,35-50-58,10-8 42,-132 125 242,-30 23 38,0-1 1,1 1-1,-1 0 0,0 0 1,0-1-1,1 1 1,-1 0-1,0 0 1,1-1-1,-1 1 1,1 0-1,-1 0 1,0 0-1,1 0 1,-1 0-1,0-1 1,1 1-1,-1 0 1,1 0-1,-1 0 0,0 0 1,1 0-1,-1 0 1,1 0-1,-1 0 1,0 1-1,1-1 1,-1 0-1,0 0 1,1 0-1,-1 0 1,1 0-1,-1 1 1,0-1-1,1 0 1,-1 16 28,-11 26 5,-2-1 0,-1-1 0,-24 47-1,11-26 14,6-12 2,-70 192 148,89-235-194,0 1 0,1-1 0,0 1-1,-1 12 1,2-19-4,0 1 1,0-1-1,0 1 1,0-1-1,0 1 0,0-1 1,0 1-1,1-1 1,-1 1-1,0-1 0,0 0 1,0 1-1,0-1 1,1 1-1,-1-1 0,0 0 1,0 1-1,1-1 1,-1 0-1,0 1 1,1-1-1,-1 0 0,0 1 1,1-1-1,-1 0 1,1 0-1,0 1 0,0-1-3,0 0 1,0 0-1,0 0 0,0-1 0,0 1 0,1 0 0,-1-1 0,0 1 0,0-1 0,0 1 0,0-1 1,0 1-1,0-1 0,0 1 0,0-1 0,1-1 0,17-14-144,0-2-1,-1 0 1,16-21-1,24-25-427,287-269-1888,-320 309 2308,1 2 0,51-33 0,-73 53 173,-1-1 0,1 2 0,0-1 0,-1 0 1,1 1-1,6-1 0,-10 1-10,0 1 0,0 0 0,0 0 0,1 0 0,-1 0 0,0 0 0,0 0 1,0 0-1,1 0 0,-1 0 0,0-1 0,0 1 0,1 0 0,-1 0 0,0 0 0,0 0 0,1 1 0,-1-1 1,0 0-1,0 0 0,1 0 0,-1 0 0,0 0 0,0 0 0,0 0 0,1 0 0,-1 0 0,0 0 0,0 1 1,0-1-1,1 0 0,-1 0 0,0 0 0,0 0 0,0 1 0,0-1 0,0 0 0,1 0 0,-1 0 0,0 1 1,0-1-1,0 0 0,0 0 0,0 1 0,0-1 0,0 0 0,0 0 0,0 0 0,0 1 0,0-1 1,0 0-1,0 0 0,0 1 0,0-1 0,0 0 0,0 0 0,0 1 0,0-1 0,0 0 0,0 0 0,0 0 1,-1 1-1,-4 10 212,-2-1 1,1 1 0,-1-1 0,-13 13-1,1 1 44,-10 14-13,-229 315 1473,253-345-1695,-4 4 37,1 1-1,1 0 1,0 1-1,-10 26 0,17-39-58,-1 0 0,1 0 0,0 0 0,-1 0 0,1 0 0,0 0-1,0 0 1,0 0 0,0 0 0,0 0 0,0 0 0,0 0 0,0 0-1,1 0 1,-1 0 0,0 0 0,1 1 0,-1-1-4,1-1 0,-1 0 0,0 1 0,1-1 0,-1 0 0,1 1 0,-1-1 0,1 0 0,-1 0 0,0 0 0,1 0 0,-1 1 0,1-1 0,-1 0 0,1 0 0,-1 0 0,1 0 0,-1 0 0,1 0 0,-1 0 0,1 0 0,-1 0 0,1 0 0,-1-1 0,2 1 0,3-2-1,1-1-1,0 1 1,-1-1-1,1 0 1,5-5 0,230-188-290,-29 20 91,-171 148 223,-40 28-20,0-1 0,0 1 0,-1-1-1,1 1 1,0-1 0,0 1-1,0 0 1,0 0 0,0-1 0,0 1-1,0 0 1,-1 0 0,1 0 0,0 0-1,0 0 1,0 0 0,0 0 0,0 0-1,0 1 1,0-1 0,0 0 0,0 0-1,1 2 1,-1-2 4,0 1 0,-1 0-1,1 0 1,-1 0 0,1 0 0,0 0-1,-1 1 1,0-1 0,1 0 0,-1 0-1,0 0 1,1 0 0,-1 0 0,0 1-1,0-1 1,0 0 0,0 0 0,0 2-1,-1 11 74,-1 0 0,0 1-1,-1-1 1,-8 21 0,-26 61 264,14-36-124,11-29-106,1-4 6,1 2-1,1-1 0,-5 34 0,13-60-115,1-1-1,0 1 1,-1-1-1,1 1 1,0 0-1,0-1 1,0 1 0,0-1-1,0 1 1,0 0-1,1-1 1,-1 1-1,0-1 1,1 1 0,-1 0-1,1-1 1,0 1-1,-1-1 1,1 0-1,0 1 1,1 1 0,0-2-4,0-1 0,0 1 0,0-1 0,0 1 0,0-1 0,0 0 0,0 1 0,0-1 0,0 0 0,-1-1 0,1 1 0,0 0 0,0 0 0,0-1 0,0 1 0,0-1 0,0 0 0,0 1 0,2-3 0,25-10-62,0-1 0,49-34 0,-36 21-22,11-7-19,-15 9-25,1 1 1,1 3 0,46-19 0,-81 38 109,0 0 1,0 1 0,0 0 0,0 0-1,0 0 1,7 0 0,-11 1 16,0 0 0,0 0-1,0 0 1,0 0 0,0 1 0,0-1 0,0 0-1,0 1 1,0-1 0,0 0 0,0 1 0,0-1 0,0 1-1,0 0 1,0-1 0,-1 1 0,1 0 0,0-1-1,-1 1 1,1 0 0,0 0 0,-1 0 0,1 0 0,-1 0-1,1-1 1,-1 1 0,1 0 0,-1 0 0,0 0-1,1 0 1,-1 0 0,0 0 0,0 0 0,0 1 0,0-1-1,0 0 1,0 0 0,0 1 0,-1 6 25,0 1-1,-1-1 1,0 0 0,0-1-1,-1 1 1,0 0 0,-5 10-1,4-11 5,1 0-1,0-1 0,0 2 1,1-1-1,0 0 0,0 0 1,1 1-1,0-1 0,0 11 1,1-18-29,0 1-1,0 0 1,0 0 0,0-1 0,0 1 0,0 0 0,1-1 0,-1 1 0,0 0 0,1-1 0,-1 1 0,0 0 0,1-1-1,-1 1 1,1-1 0,-1 1 0,1 0 0,-1-1 0,1 0 0,-1 1 0,1-1 0,-1 1 0,1-1 0,0 1 0,-1-1-1,1 0 1,0 0 0,-1 1 0,1-1 0,0 0 0,-1 0 0,1 0 0,0 0 0,0 0 0,-1 0 0,1 0 0,0 0-1,0 0 1,-1 0 0,1 0 0,0 0 0,1-1 0,1 0-1,1 0 0,0 0 0,-1 0 0,1-1 0,-1 0 0,0 0-1,1 0 1,3-3 0,30-33-20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6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413 675 11859,'-25'-48'1393,"22"47"-968,1 8-257,-1 10-111,3-14-15,-13 148 122,7 172 0,6-176-144,-6 309 23,0 197-71,6-631 3,1 0 0,0 0 1,7 27-1,-6-40-6,1 1 0,0-1 1,0 0-1,1 0 0,1 0 0,-1 0 1,2-1-1,-1 0 0,11 12 0,77 77-17,-25-28 31,-15-15 0,3-2-1,2-3 1,2-3 0,3-2-1,97 52 1,-123-78 12,1-3 0,0-1 0,1-1 0,1-3 0,0-1 0,60 6 0,249-3-15,-199-12 27,394 27-5,-23 0-96,-274-22 74,1095 37 93,-640-20 26,-3-38-64,365-70-47,-332 23-39,172 19 259,-888 44-182,99-3 157,-95 2-148,0-2 0,0 0-1,31-10 1,-46 11-29,-1 0 0,0 0-1,1 0 1,-1-1 0,0 0 0,0 0 0,-1 0-1,1 0 1,-1-1 0,1 1 0,-1-1 0,0 0-1,0 0 1,-1 0 0,1 0 0,2-6 0,3-9 9,-1 1 1,8-33 0,-11 35-7,20-72 2,84-287-5,29 9 7,-39 158-40,41-93-229,-105 215 80,39-144-1,-31 39 204,-8-1 0,10-196-1,-42 365 35,-2 0 0,0-1 0,-1 1 1,-2 0-1,-5-25 0,7 41-37,-1-1 1,0 1 0,-1 1 0,0-1 0,0 0-1,0 1 1,-1-1 0,0 1 0,0 0-1,-1 0 1,0 1 0,0-1 0,0 1 0,0 0-1,-1 1 1,0-1 0,0 1 0,0 0 0,-1 0-1,-7-2 1,-38-13-8,-1 4-1,0 1 1,-60-7-1,64 13-30,-418-54-314,311 44 201,-1113-53-75,-2 90 248,1101-14-43,-1542 119 109,1081-40-145,-684 71 221,759-112-66,-537 46 243,1006-81-309,-227 17 136,296-24-205,1-1 0,-1 0 0,-22-4 0,34 2 13,0 1-1,1 0 1,-1-1-1,0 0 1,1-1-1,0 1 1,-1-1-1,1 0 1,0-1-1,0 1 0,1-1 1,-1 0-1,-4-5 1,-28-42-27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3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1 11466,'-2'12'271,"-2"1"-1,1-1 1,-2 0-1,-5 13 1,-8 19 67,-23 98 217,6 2 0,-32 285-1,26 305-126,34-517-403,-15 264 16,-11 616 19,49-845-217,-1-65-558,-17-167 733,2-19-15,0-1-1,0 0 1,-1 1-1,1-1 1,0 0-1,0 0 1,0 1-1,-1-1 1,1 0-1,0 0 0,0 1 1,-1-1-1,1 0 1,0 0-1,0 0 1,-1 0-1,1 1 1,0-1-1,-1 0 1,1 0-1,0 0 1,-1 0-1,1 0 1,0 0-1,-1 0 1,1 0-1,0 0 1,-1 0-1,1 0 1,0 0-1,-1 0 0,1 0 1,0 0-1,-1 0 1,1 0-1,0-1 1,-1 1-1,1 0 1,0 0-1,-1 0 1,1 0-1,0-1 1,0 1-1,-1 0 1,1 0-1,0-1 1,0 1-1,0 0 1,-1 0-1,1-1 1,0 1-1,0-1 0,-11-10 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3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1 429 12523,'0'-2'54,"1"-1"1,-1 1 0,1-1-1,-1 1 1,1-1 0,0 1 0,0 0-1,0-1 1,0 1 0,1 0-1,-1 0 1,1 0 0,-1 0-1,1 0 1,-1 0 0,1 0-1,0 1 1,3-3 0,5-4-60,2 1 1,14-9-1,-3 3 100,269-147 178,13 27-115,-285 125-154,0-1 0,-1 1 0,2 1 1,38-8-1,-57 14-5,-1 1 0,1 0 1,0 0-1,-1 0 0,1 0 0,0 0 0,0 0 1,-1 0-1,1 0 0,0 1 0,-1-1 0,1 1 1,0-1-1,-1 1 0,1 0 0,-1-1 0,1 1 1,-1 0-1,1 0 0,-1 0 0,0 0 0,1 1 0,-1-1 1,0 0-1,0 0 0,0 1 0,0-1 0,0 1 1,1 1-1,0 3-2,1 1 0,-1-1 0,-1 1 0,1 0 0,0 13 0,0-7 2,35 227 20,46 449 40,-79-614-54,20 367 73,27-3-20,-39-371-84,12 69-73,10 190 0,-35-20 70,3 79 94,23-174-90,-1-16-31,-22-160 48,-2-1 1,-1 1-1,-8 54 0,7-78 8,-32 162-58,24-133 36,-2-1 0,-20 47 0,30-82 10,0 0 0,-1-1 1,1 0-1,-1 1 0,0-1 1,-1 0-1,1 0 0,-1-1 0,1 1 1,-1-1-1,0 1 0,0-1 0,-1 0 1,-6 3-1,-3 0-78,0-1 1,0-1 0,-26 5-1,23-5-3,14-3 78,-55 12-169,-110 11 1,151-23 219,0 0 0,0-2 0,0 0 0,0-1 0,0 0 0,0-1 0,1-1 0,-1-1 0,1-1 0,0 0 0,-20-10 0,5-4-128,0-1 0,-29-26 1,45 32-5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4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43 182 12243,'-18'-1'716,"-7"1"717,25 0-1414,0 0 0,0 0 0,0 0 0,0 0-1,0 0 1,0 0 0,0 0 0,0 0 0,0 0 0,0 0 0,0 0 0,0 0 0,0 0 0,0 0 0,0 0 0,0 1 0,0-1 0,0 0 0,0 0 0,0 0 0,0 0 0,0 0 0,0 0 0,0 0 0,17 2 46,44 4-80,1-3 0,-1-3 0,67-8-1,183-38-76,-42 6 53,195 6 42,3 23 1,137-7-2,-407 5-16,350-10 7,-443 25 10,0 5 1,-1 4-1,129 30 0,75 22-8,-245-54 4,0-4 0,-1-2 0,68-6 0,-64-1-62,0-3-1,126-30 0,-183 33-38,-10 3 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47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57 7274,'-9'0'739,"5"-1"-372,0 1 0,0 0-1,0 0 1,0 0 0,0 0 0,1 1 0,-1-1-1,0 1 1,0 0 0,0 0 0,1 1 0,-1-1-1,-3 3 1,7-4-357,-1 0-1,1 0 1,0 0 0,0 0-1,0 0 1,0 1 0,0-1-1,0 0 1,0 0 0,0 0-1,0 0 1,0 0 0,-1 0-1,1 1 1,0-1 0,0 0-1,0 0 1,0 0 0,0 0-1,0 0 1,0 1 0,0-1-1,0 0 1,0 0-1,0 0 1,0 0 0,0 1-1,0-1 1,1 0 0,-1 0-1,0 0 1,0 0 0,0 0-1,0 0 1,0 1 0,0-1-1,0 0 1,0 0 0,0 0-1,0 0 1,1 0 0,-1 0-1,9 5 75,9-1-115,148 6 258,-55-5-82,348 4 299,218-60-325,-324 16-132,-76 16-50,335 20 0,-354 15 188,484 24 56,-562-34-194,352 17-41,-383-12 39,361 19-178,0-29 22,-4-51-81,-48 2 300,-331 41 184,-158 10 215,11-5-391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54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3924 275 11570,'-52'-3'241,"-1"-2"0,1-3-1,-59-16 1,-43-7-194,-423-28 680,196 26-403,106 6-491,-455 13 1,729 14 165,-522 39-107,419-25 95,1 4-1,-200 62 0,261-65 32,1 2-1,0 2 1,1 2 0,1 2-1,1 1 1,2 1-1,0 3 1,1 1 0,-47 52-1,73-71-17,1 0 0,0 0 0,1 1 0,0 0 1,1 1-1,0-1 0,1 1 0,0 0 0,-4 20 0,7-24-8,1 1-1,0 0 1,1-1 0,0 1-1,0 0 1,1 0 0,0-1 0,1 1-1,-1-1 1,2 1 0,-1-1-1,1 0 1,1 0 0,-1 0-1,6 8 1,4 5 1,1-1 0,1 0 0,1-2 0,0 1 1,2-2-1,0 0 0,40 27 0,-26-22 0,1-3 0,1 0 0,1-2 0,51 17-1,-10-11-4,2-4-1,0-3 1,117 8-1,239-8-49,432-39 48,-190 1 74,-85-13-62,-511 24-44,0-5 0,0-2 1,-2-4-1,-1-3 0,94-45 1,-30-7-15,-124 66 59,0-1 1,-1-1-1,0 0 0,-1-2 0,22-26 1,-32 35 15,-1 0 1,0 0-1,0 0 1,-1-1-1,0 0 1,0 1 0,0-1-1,-1 0 1,0-1-1,0 1 1,-1 0-1,0-1 1,0 1-1,-1-12 1,-1 9 17,0-1-1,-1 1 1,-1 0 0,1 0-1,-2-1 1,1 2 0,-2-1 0,1 0-1,-7-10 1,-9-8 41,-1 0 0,-1 2-1,-1 0 1,-1 2 0,-32-26 0,15 15-113,-1 1 1,-2 3-1,-1 1 1,-1 3-1,-1 1 1,-2 2-1,-97-32 1,72 37-482,-1 3 1,0 3-1,-109-5 1,56 15 153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1:5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5016 258 7410,'-7'-12'293,"-1"0"1,-1 1-1,0 0 0,0 1 1,-1-1-1,-1 2 1,0 0-1,0 0 1,0 1-1,-1 0 1,-1 1-1,1 0 1,-1 1-1,0 1 1,0 0-1,-1 0 1,1 1-1,-18-2 0,-66 0-176,0 3 0,-129 14-1,-5 0-41,-265-13-407,4 0-331,0 22 367,9 29 526,6 35-74,348-50-232,2 5-1,-150 68 1,-222 153-571,427-215 578,1 4-1,3 2 1,2 3 0,2 4-1,3 2 1,-75 96 0,119-135 93,2 0 0,1 1 0,1 0 1,0 1-1,2 1 0,1 0 0,-8 27 1,14-36-19,1-1 0,0 1 0,1-1 0,1 1 1,1 0-1,0 0 0,0 0 0,2-1 0,0 1 0,0-1 1,2 1-1,-1-1 0,2 0 0,6 14 0,-1-6-45,2-1-1,0 1 0,1-2 0,2 0 0,0-1 0,29 30 1,-19-26-13,1-1 1,1-2 0,0 0 0,39 20 0,-10-12 2,1-3-1,2-2 1,0-3 0,113 23 0,4-13 101,314 13-1,180-48 540,559-88-67,-830 36-473,414-113-1,-116-26-20,-20-57 28,-575 204-15,113-72 0,-163 88-1,-2-3 0,-1-2 0,78-80 0,-108 97-11,-1 0 0,-1-1 1,-1 0-1,-1-2 0,12-24 1,-22 36 1,0 1 0,0-1 1,-2 0-1,1 0 1,-1 0-1,-1 0 1,0-1-1,-1 1 1,0-1-1,-1 1 0,-1-1 1,0 1-1,-3-18 1,-1 11 31,-1-1 0,-1 1 0,0 0 0,-1 0 0,-2 1 0,1 0 0,-2 1-1,-14-18 1,7 13-8,0 2-1,-2 0 0,0 1 0,-1 1 0,-32-21 1,5 11-25,-1 1 0,-1 3-1,-1 1 1,-1 3 0,-79-19 0,-23 4-115,-295-29 0,-165 35-1684,437 28 1469,3 1-93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1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8 536 8690,'-1'1'170,"0"0"-1,0 0 1,1 0 0,-1 0-1,0 1 1,1-1 0,-1 0 0,1 0-1,0 1 1,-1-1 0,1 0-1,0 1 1,0 1 0,0-3-106,0 0 0,0 1-1,0-1 1,1 0 0,-1 0 0,0 0 0,1 1 0,-1-1-1,0 0 1,0 0 0,1 0 0,-1 0 0,0 0 0,1 0-1,-1 0 1,0 0 0,1 0 0,-1 0 0,0 0 0,0 0-1,1 0 1,-1 0 0,0 0 0,1 0 0,-1 0 0,0 0-1,1 0 1,-1 0 0,0-1 0,0 1 0,1 0 0,-1 0-1,0 0 1,1-1 0,36-23 1543,175-167 105,-15-18-1244,-179 189-443,63-74-31,-64 77-8,-17 17 13,0 1 1,0-1-1,1 0 1,-1 0 0,0 0-1,0 1 1,0-1-1,0 0 1,1 0-1,-1 0 1,0 1-1,0-1 1,0 0-1,0 0 1,0 1-1,0-1 1,0 0 0,0 0-1,0 1 1,0-1-1,0 0 1,0 0-1,0 1 1,0-1-1,0 0 1,0 0-1,0 1 1,0-1-1,0 0 1,0 0 0,0 0-1,0 1 1,0-1-1,0 0 1,-1 0-1,1 1 1,0-1-1,0 0 1,0 0-1,-1 0 1,-18 47-25,16-41 25,-46 99-60,14-33-192,-39 114 0,73-182 135,0 0 0,0 0 1,0 0-1,0 0 0,0 8 1,1-11 102,0 0 0,1 0 0,-1 0 0,0 0 0,0 0 0,1-1 0,-1 1 0,0 0 0,1 0 0,-1 0 0,1 0 0,-1-1 0,1 1 0,-1 0 0,1 0 0,0-1 0,-1 1 0,1 0 0,0-1 0,-1 1 0,1-1 0,0 1 0,0-1 0,0 1 0,-1-1 0,1 0 0,0 1 0,1-1 0,18 5-273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13555,'-9'5'354,"1"0"0,0 1 0,-15 13 0,-7 14-230,1 1 0,2 2 0,2 1 0,1 0 0,2 2 0,1 1 0,3 1 0,-15 45 0,28-73-120,2 0 0,-1 1 0,2 0 0,0 0-1,1 0 1,0 15 0,1-27-3,0 0-1,0 0 1,0 1-1,1-1 1,-1 0-1,1 0 1,0 0-1,-1 0 1,1 1-1,0-1 1,0 0-1,0 0 1,1-1-1,-1 1 1,0 0-1,1 0 1,-1-1-1,1 1 1,0 0-1,-1-1 1,1 0-1,0 1 1,0-1-1,0 0 1,0 0-1,0 0 1,0 0-1,0 0 1,0-1-1,0 1 1,4 0-1,2 0 9,-1-1-1,1 0 0,-1 0 0,1-1 1,-1 0-1,0 0 0,1-1 1,9-3-1,3-2 27,-1-2-1,0 0 1,-1 0 0,0-2 0,-1-1-1,0 0 1,18-17 0,-9 5 92,-2 0 0,0-2-1,31-45 1,-45 56-42,-1 0 0,-1 0 0,0 0-1,8-24 1,-14 35-63,-1 0 0,0 0-1,1-1 1,-1 1 0,-1 0 0,1-1-1,-1 1 1,1-1 0,-1 1 0,-1-1-1,1 1 1,0 0 0,-1-1 0,0 1-1,0-1 1,-1 1 0,1 0 0,-1 0 0,0 0-1,0 0 1,0 0 0,-3-4 0,3 6-8,0 0 1,0 0 0,0 0 0,-1 1 0,1-1 0,0 1 0,-1-1 0,1 1 0,-1 0 0,1 0 0,-1 0 0,0 0 0,1 0 0,-1 1-1,-4-1 1,1 0-3,1 1-1,-1 0 1,1 1 0,-1 0-1,1-1 1,-1 2-1,-7 2 1,1 0-64,1 1 0,-1 0 1,1 1-1,1 0 0,-1 1 1,-13 11-1,18-12-70,0 0 0,0 0 0,1 0 1,-6 8-1,9-11 73,0 0 0,1-1 0,-1 1 1,1 0-1,0 0 0,0 0 0,0 0 0,0 0 1,0 0-1,1 0 0,-1 0 0,1 0 0,0 6 1,0-8 69,0 0 1,0 0-1,1 0 0,-1-1 1,0 1-1,1 0 1,-1 0-1,0 0 1,1 0-1,-1 0 1,1-1-1,-1 1 1,1 0-1,-1 0 1,1-1-1,0 1 1,-1-1-1,1 1 1,0 0-1,0-1 1,-1 1-1,1-1 1,0 1-1,0-1 1,0 0-1,0 1 1,-1-1-1,1 0 1,0 0-1,0 0 0,0 1 1,0-1-1,0 0 1,0 0-1,0 0 1,0 0-1,0-1 1,-1 1-1,1 0 1,1-1-1,6 0-48,-1-1 0,0 0-1,0 0 1,7-4 0,34-19-9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2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12619,'-20'57'795,"-36"125"439,51-158-1116,0 1 0,2-1-1,1 1 1,0 0-1,4 38 1,-1-57-100,-1 1 0,1-1 0,1-1 0,-1 1 0,1 0 0,0 0 0,1 0 0,-1-1 0,1 0 0,6 10 0,-7-12-10,1 0 1,-1-1-1,1 1 1,0-1-1,0 0 1,-1 0 0,1 0-1,1 0 1,-1 0-1,0-1 1,0 1 0,1-1-1,-1 0 1,1 0-1,-1 0 1,1-1 0,-1 1-1,1-1 1,5 0-1,3-1 21,1 0 0,-1-1-1,0-1 1,0 0 0,0 0-1,0-2 1,-1 1 0,1-1-1,-1-1 1,-1 0 0,1-1-1,-1 0 1,15-12 0,-5 1 97,-1 0 0,0-1 0,-2-2 1,0 1-1,18-31 0,-28 41-47,-1-1-1,-1 0 1,0-1 0,0 0-1,-1 1 1,0-1-1,-1-1 1,-1 1 0,0 0-1,0-1 1,-1-17-1,-1 24-44,-1 0-1,1 0 0,-1 0 0,-1 0 0,1 0 0,-1 1 1,0-1-1,0 0 0,0 1 0,-1 0 0,0-1 0,0 1 1,0 0-1,-1 1 0,0-1 0,0 1 0,0-1 1,0 1-1,-1 0 0,1 1 0,-1-1 0,0 1 0,0 0 1,-1 0-1,-8-4 0,6 4-84,0 1 0,0 0 0,0 0 0,0 0 0,-1 1 0,1 0 0,0 1 0,-1 0 0,1 0 0,0 1 0,-11 2 0,14-2-29,0 0 0,0 0 1,0 1-1,0 0 0,0 0 1,1 0-1,-1 1 0,1 0 1,-1-1-1,1 1 0,0 1 1,0-1-1,1 1 0,-1-1 1,1 1-1,-1 0 0,1 0 1,0 1-1,-2 5 0,-3 9-359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96 111 11987,'-19'2'872,"3"0"332,1 0 0,-30-1-1,56-2-846,1 0-1,-1-1 1,16-5-1,1 1-245,147-32 52,146-22-326,-317 60 155,4-1-24,-1 0 1,1 1 0,-1 0 0,15 1 0,-21-1 25,-1 1 1,1-1-1,0 0 1,0 0-1,0 1 1,0-1-1,0 0 1,-1 1-1,1-1 1,0 1-1,0-1 1,0 1-1,-1 0 1,1-1-1,0 1 1,-1 0-1,1-1 1,-1 1-1,1 1 1,0-1-2,-1 0 1,0 0 0,0 1 0,0-1 0,0 0 0,0 0 0,0 1-1,0-1 1,0 0 0,0 0 0,0 0 0,-1 1 0,1-1 0,0 0-1,-1 0 1,1 0 0,-1 0 0,-1 2 0,-4 9-15,-2-1-1,0 0 1,0 0 0,-1-1 0,-13 13-1,-60 47 25,48-42 18,-288 231 474,265-213-415,54-44-96,-2 1-73,1 0-1,0 0 0,0 1 1,0 0-1,1-1 1,-1 1-1,-4 8 0,8-12 71,0 0 0,0 1-1,0-1 1,0 0-1,0 0 1,0 0 0,0 1-1,0-1 1,0 0 0,0 0-1,0 0 1,0 1-1,0-1 1,0 0 0,0 0-1,0 0 1,1 1 0,-1-1-1,0 0 1,0 0-1,0 0 1,0 0 0,0 0-1,1 1 1,-1-1-1,0 0 1,0 0 0,0 0-1,0 0 1,1 0 0,-1 0-1,0 0 1,0 0-1,0 0 1,1 0 0,-1 0-1,0 0 1,0 0 0,0 0-1,1 0 1,-1 0-1,0 0 1,0 0 0,0 0-1,1 0 1,-1 0-1,0 0 1,0 0 0,15-2-176,19-10-153,9-5-119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1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12467,'-5'-1'376,"0"1"0,1 0 1,-1 1-1,0-1 1,0 1-1,0 0 0,1 0 1,-7 3 2361,28-4-2201,224 19 71,-1-1-461,-98-27-123,-93 4 39,85 2 0,-80 11 86,-54-8-61,1-1 0,-1 1 0,0 0 0,1-1 0,-1 1 0,0-1 0,1 1 0,-1-1 0,0 1 0,1-1 0,-1 0 0,0 1 0,0-1 0,0 1 0,0-1 0,0 1 0,0-1 0,0 0 0,0 1-1,0-1 1,0 1 0,0-1 0,0 0 0,0 0 0,-2-21-85,2 19 121,-3-19 124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0 13139,'-1'8'110,"-1"-1"-1,1 0 1,-2 1 0,1-1-1,-1 0 1,0 0 0,0-1-1,-1 1 1,0-1 0,0 0 0,-8 10-1,-5 8 64,-3 5-98,-1 0-1,-2-2 0,-1-1 0,-39 34 0,8-14 100,-74 45 0,99-71-304,5-3-201,0 0-1,-32 13 1,42-24 87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26 14779,'-4'-2'122,"-1"-1"0,0 1 0,0 1 0,0-1 0,0 1 0,-1-1 0,1 2 0,0-1 0,0 0 0,-1 1 0,1 0 0,0 0 0,0 1 0,-1 0 0,1-1 0,-9 4 0,-1 1-26,-1 0 0,1 0 0,1 2 0,-18 9 0,19-8-82,1 0 0,0 0 0,-21 20-1,28-23-10,1-1 0,0 1-1,0 0 1,0 0-1,1 1 1,-1-1 0,1 1-1,0-1 1,1 1-1,-1 0 1,-1 9 0,3-13-3,1-1 0,0 1 0,-1-1 0,1 1 0,0-1 1,0 1-1,0-1 0,0 1 0,0-1 0,1 1 0,-1-1 0,0 1 1,1-1-1,-1 1 0,1-1 0,-1 1 0,1-1 0,0 0 0,-1 1 1,1-1-1,0 0 0,0 0 0,0 0 0,0 1 0,0-1 0,0 0 1,0 0-1,1 0 0,-1-1 0,0 1 0,1 0 0,-1 0 0,0-1 1,1 1-1,-1-1 0,1 1 0,-1-1 0,1 0 0,-1 1 0,1-1 0,1 0 1,6 1-17,-1-1 1,0 0-1,0-1 1,1 0-1,-1 0 1,13-4-1,8-4-73,0-1 1,-1-2-1,0-1 0,36-22 1,95-78-401,-148 104 430,-10 8 45,1-1 0,0 0 1,0 1-1,0-1 1,-1 1-1,2-1 0,-1 1 1,0 0-1,0 0 1,0 0-1,1 0 0,3-1 1,-5 2 12,-1 0 1,0 0 0,0 1-1,0-1 1,0 0-1,0 0 1,0 0 0,0 0-1,1 0 1,-1 0-1,0 0 1,0 0 0,0 0-1,0 0 1,0 0-1,0 0 1,0 0 0,0 0-1,1 0 1,-1 0-1,0 1 1,0-1 0,0 0-1,0 0 1,0 0-1,0 0 1,0 0 0,0 0-1,0 0 1,0 0-1,0 1 1,0-1 0,0 0-1,0 0 1,0 0-1,0 0 1,0 0 0,0 0-1,0 1 1,0-1-1,0 0 1,0 0 0,0 0-1,0 0 1,0 0 0,0 0-1,0 0 1,0 1-1,0-1 1,0 0 0,0 0-1,0 0 1,0 0-1,0 0 1,-1 0 0,1 0-1,-21 64 125,13-42-45,-9 40 1,13-41-25,1-1 0,1 1 0,1-1 0,1 1 0,1-1 0,1 1 0,8 36 0,-7-43-35,2 0 1,-1-1-1,2 0 1,-1 0-1,2 0 0,0-1 1,0 0-1,1 0 1,1-1-1,0 0 1,1 0-1,13 11 0,-6-8 7,-8-7-24,0 1-1,0-1 0,-1 2 0,0-1 0,8 12 1,-15-18 3,1 0 1,-1 0-1,0 0 0,0 1 1,0-1-1,0 0 1,-1 0-1,1 1 1,-1-1-1,1 0 0,-1 1 1,0-1-1,0 1 1,0-1-1,0 0 1,0 1-1,0-1 1,-1 1-1,1-1 0,-1 0 1,0 0-1,1 1 1,-1-1-1,0 0 1,-1 0-1,1 0 1,0 0-1,-1 0 0,1 0 1,-3 3-1,-5 4 87,0 0 0,-1-1 0,0 0 0,-1-1 0,1 0-1,-1-1 1,-21 10 0,3-4 338,-59 15 0,64-21-210,0-1 1,-34 2 0,49-6-247,0-1 1,0 0-1,0-1 0,0 1 1,0-2-1,0 1 0,1-1 1,-1-1-1,-12-4 0,18 5 18,1 1-1,-1-1 0,1 1 0,-1-1 0,1 0 0,0 0 1,0 0-1,0 0 0,0-1 0,0 1 0,0 0 0,1-1 0,-1 1 1,1-1-1,-1 0 0,1 0 0,-1-4 0,-1-21-208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6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0 621 17244,'6'161'1149,"-5"-138"-1128,-1 16 32,2-1 1,13 75 0,-14-110-42,-1 0 1,1 0-1,0 0 1,1-1 0,-1 1-1,0 0 1,1 0-1,-1-1 1,1 1-1,0-1 1,3 4 0,-4-5 2,0 0 0,1 0 0,-1 0 1,1 0-1,-1-1 0,1 1 0,-1 0 1,1-1-1,-1 1 0,1-1 0,0 1 1,-1-1-1,1 0 0,0 0 0,-1 1 1,3-1-1,2-1 32,0-1 1,0 1 0,0-1-1,-1 0 1,1 0-1,0-1 1,-1 0-1,0 0 1,1 0 0,8-8-1,40-34 480,94-101 0,-126 122-429,140-160-300,227-332 0,-327 424-58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26 14651,'-25'-3'1360,"7"0"-903,3 1 943,31 7-808,17-4-184,9 1-80,13-2-112,7-2-32,11-2-144,0 0-80,3-2-296,-11 1-176,-10 2-80,-12 2 400,-26 4-152,-13 3-144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59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2 131 14147,'-2'22'1016,"19"-14"-696,11-2-104,12-9 256,8-3-119,11-6-17,5-3-40,3-1-272,-2-5-152,-6 0-1121,-3-1 1121,-11-4-184,-10 1-120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0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 15563,'6'-2'159,"0"1"0,0 1 0,0-1-1,1 1 1,-1 0 0,0 0 0,0 0-1,0 1 1,0 0 0,1 1 0,-2-1-1,1 1 1,11 5 0,-13-5-136,0 0 0,0 0 1,-1 0-1,1 0 0,-1 1 0,1 0 1,-1 0-1,0 0 0,0 0 1,0 0-1,-1 1 0,1-1 0,-1 1 1,0-1-1,0 1 0,0 0 1,0 0-1,-1 0 0,1 0 0,0 8 1,-1-1-13,0 0 0,-1 0 1,-1 0-1,0 0 0,-1 0 1,0 0-1,0 0 1,-5 10-1,-36 88 36,34-89-35,-78 149-13,-13 28-540,89-162 437,11-34 102,1-1 0,-1 0-1,0 0 1,0 0 0,0 1-1,0-1 1,0 0-1,0 0 1,0 0 0,0 0-1,0 1 1,1-1-1,-1 0 1,0 0 0,0 0-1,0 0 1,0 0-1,1 0 1,-1 1 0,0-1-1,0 0 1,0 0-1,0 0 1,1 0 0,-1 0-1,0 0 1,0 0 0,0 0-1,1 0 1,-1 0-1,0 0 1,0 0 0,0 0-1,1 0 1,-1 0-1,0 0 1,0 0 0,0 0-1,1 0 1,-1 0-1,0 0 1,0 0 0,0 0-1,1-1 1,-1 1 0,0 0-1,0 0 1,0 0-1,0 0 1,0 0 0,1-1-1,-1 1 1,0 0-1,0 0 1,0 0 0,0 0-1,0-1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1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58 13811,'-1'-9'440,"1"6"-279,-1 0 0,1-1-1,-1 1 1,0 0 0,0 0 0,0 0 0,-2-4 0,3 7-148,0 0-1,0 0 1,0 0-1,0-1 1,0 1-1,0 0 1,0 0-1,0 0 1,0 0 0,0 0-1,0 0 1,0 0-1,-1 0 1,1-1-1,0 1 1,0 0-1,0 0 1,0 0 0,0 0-1,0 0 1,0 0-1,0 0 1,0 0-1,-1 0 1,1 0 0,0 0-1,0 0 1,0 0-1,0 0 1,0 0-1,0 0 1,0 0-1,-1 0 1,1 0 0,0 0-1,0 0 1,0 0-1,0 0 1,0 0-1,0 0 1,0 0-1,-1 0 1,1 0 0,0 0-1,0 0 1,0 0-1,0 0 1,0 0-1,0 1 1,0-1 0,0 0-1,0 0 1,0 0-1,0 0 1,-1 0-1,1 0 1,0 0-1,-4 12 547,-3 19 59,7-27-573,-18 97 790,-7 180-1,24-273-797,1 0-1,1 0 1,-1 1-1,1-1 1,1 0 0,-1 0-1,6 15 1,-5-20-26,-1-1 1,0 0-1,0 0 1,1 0 0,-1-1-1,1 1 1,0 0 0,-1 0-1,1-1 1,0 1-1,0-1 1,0 0 0,0 0-1,0 1 1,0-1 0,0-1-1,1 1 1,-1 0-1,0 0 1,1-1 0,-1 1-1,0-1 1,1 0 0,-1 0-1,0 0 1,1 0-1,-1 0 1,0 0 0,1-1-1,-1 1 1,4-2 0,10-2 16,-1-1 1,1-1 0,-2 0 0,1-1 0,0 0 0,-1-1 0,19-15 0,89-79 72,73-84-147,-200 193 21,1 0 1,0 0-1,1 0 0,0 1 0,-3 7 0,-17 55 4,18-53 15,1 0 1,0 1 0,1-1-1,1 1 1,1 0 0,0 24-1,2-40 8,-1 1 0,0-1 0,1 0 0,-1 1 0,1-1 0,0 0 0,0 1 0,0-1 0,0 0 0,0 0 0,0 1 0,0-1 0,1 0 0,-1-1 0,1 1 0,2 3 0,-2-4 1,0 0 0,0 0 0,0 0 0,0 0 0,-1 0 0,1-1 0,0 1 0,0-1 0,0 1 0,0-1 0,1 0 0,-1 0 0,0 0 0,0 0 0,4 0 0,0-2 4,1 1-1,-1-1 1,0 0-1,1-1 1,-1 0-1,0 1 1,-1-2-1,1 1 1,0-1-1,7-6 1,-1-2 7,0 0 0,0-1 0,-1-1 0,-1 0 0,0 0 0,-1-1 0,8-16 0,-12 21 22,-1 1-1,0-1 1,-1 0 0,0 0-1,0 0 1,-1-1 0,0 1-1,-1-1 1,-1 1 0,1-1-1,-1 1 1,-3-20 0,2 29-25,1-1 0,0 1 0,-1 0 0,1-1 0,-1 1 0,1 0 0,-1-1 0,1 1 0,-1 0 0,0-1 0,0 1 0,0 0 0,-1-2 0,1 3-3,1 0-1,0 0 1,-1-1-1,1 1 1,-1 0-1,1 0 0,-1 0 1,1 0-1,0-1 1,-1 1-1,1 0 1,-1 0-1,1 0 0,-1 0 1,1 0-1,-1 0 1,1 0-1,-1 0 1,1 0-1,-1 0 0,1 1 1,-1-1-1,1 0 1,0 0-1,-1 0 1,0 1-1,-1 0 5,1 1 0,0-1 0,-1 0 0,1 1 0,0-1 0,0 1 0,0-1 0,0 1 0,0 0 0,0 0 0,0-1 1,0 1-1,1 0 0,-1 0 0,1 0 0,-1 0 0,1 0 0,0 2 0,-1-1-13,1 1 1,0-1-1,0 1 0,1-1 1,-1 1-1,1-1 1,-1 1-1,1-1 1,0 1-1,0-1 0,1 0 1,-1 0-1,1 0 1,-1 0-1,1 0 0,0 0 1,5 5-1,-5-6-2,0 0 0,0-1 1,0 0-1,0 1 0,1-1 0,-1 0 0,1 0 0,-1 0 0,0 0 0,1 0 1,0-1-1,-1 1 0,1-1 0,-1 0 0,1 0 0,0 1 0,-1-2 0,1 1 0,-1 0 1,1-1-1,0 1 0,-1-1 0,1 1 0,3-3 0,5-2-15,0-1 0,0 0 0,0-1 0,-1 0 1,0 0-1,0-1 0,-1-1 0,0 1 0,0-2 0,-1 1 0,-1-1 0,1 0 0,-2-1 0,1 0 0,-1 0 0,-1 0 0,0-1 1,-1 1-1,0-1 0,0 0 0,-2-1 0,1 1 0,-2 0 0,1-21 0,-2 32 16,1 0 0,-1-1 0,0 1 0,0 0 0,0 0 0,-1 0 0,1-1 0,0 1 0,0 0-1,-1 0 1,1 0 0,-1-1 0,1 1 0,-1 0 0,1 0 0,-1 0 0,0 0 0,1 0 0,-1 0 0,0 0 0,0 0 0,0 1 0,0-1 0,0 0 0,0 0-1,-2 0 1,2 1-4,0 0 0,0 0 0,-1 0 0,1 0 0,0 1 0,0-1 0,-1 0 0,1 1 0,0-1 1,0 1-1,0 0 0,0-1 0,-1 1 0,1 0 0,0 0 0,0 0 0,1 0 0,-1-1 0,0 1 0,0 0 0,0 1 0,1-1 0,-1 0 0,0 1 0,-7 11-12,2 0-1,0 1 1,0-1 0,1 1 0,1 0 0,1 1-1,0-1 1,0 1 0,2-1 0,0 1 0,0 0-1,1-1 1,3 22 0,-2-31-11,0-1 0,0 0 0,0 0 0,1 0 0,-1 0 0,1 0 0,0 0 0,0 0 0,1-1 0,-1 1 0,1-1 0,-1 1 0,1-1 0,0 0 0,1 0 0,-1 0 0,0-1 0,1 1 0,-1-1 0,8 4 0,-6-4-6,1 0-1,0 0 0,0 0 0,0-1 0,0 0 1,0 0-1,0 0 0,0-1 0,0 0 0,0 0 1,0-1-1,0 1 0,1-1 0,7-3 0,33-16-165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19 15467,'1'0'89,"0"-1"0,-1 1-1,1-1 1,-1 0 0,1 1 0,-1-1-1,1 0 1,-1 1 0,1-1 0,-1 0-1,0 0 1,1 1 0,-1-1 0,0 0-1,0 0 1,1 0 0,-1 1-1,0-1 1,0-1 0,0 2-50,-1-1-1,1 1 1,0 0 0,-1 0 0,1-1-1,0 1 1,-1 0 0,1 0-1,0-1 1,-1 1 0,1 0 0,-1 0-1,1 0 1,0 0 0,-1 0 0,1 0-1,-1 0 1,1 0 0,0 0 0,-1 0-1,1 0 1,-1 0 0,1 0-1,-1 0 1,1 0 0,-1 0 0,-3 1 137,-1 0 1,0 0 0,1 1-1,-1-1 1,1 1 0,-5 3-1,-21 13-19,0 1 0,1 1-1,2 2 1,0 1 0,1 1 0,1 1 0,2 2-1,-37 51 1,55-70-149,1 0-1,-1 0 0,1 1 1,1-1-1,-6 18 1,9-24-8,-1 1 0,1-1 1,-1 0-1,1 1 0,0-1 1,0 0-1,0 0 0,0 1 1,0-1-1,1 0 0,-1 1 1,1-1-1,-1 0 1,1 0-1,0 0 0,0 1 1,0-1-1,0 0 0,0 0 1,1 0-1,-1-1 0,1 1 1,-1 0-1,1 0 0,-1-1 1,1 1-1,0-1 0,3 3 1,2-1-61,0 0-1,1 0 1,-1 0 0,0-1-1,1 0 1,0-1 0,-1 0-1,1 0 1,0 0 0,0-1 0,8-1-1,6-1-155,-1 0 0,38-11 0,4-7-15,1-13-88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14131,'-43'67'1545,"-17"33"-241,55-89-1192,0 0 0,0 0 0,1 1 0,1 0 0,0 0 0,0 0 0,0 15 0,2-25-94,1 1-1,0-1 1,0 1 0,0 0 0,0-1 0,0 1 0,1-1-1,-1 1 1,1-1 0,0 1 0,-1-1 0,1 0-1,0 1 1,1-1 0,-1 0 0,0 0 0,1 1 0,-1-1-1,3 3 1,-1-4-7,-1 1-1,0-1 0,1 0 1,-1 1-1,1-1 0,-1 0 1,1-1-1,0 1 1,-1 0-1,1-1 0,0 1 1,-1-1-1,1 0 0,0 0 1,3 0-1,8-2 4,-1 0-1,1-1 0,-1-1 1,0 0-1,24-11 1,-5-2 15,-1-1 1,34-25-1,-16 9 72,-48 33-97,-1 1 0,0 0 0,1-1 0,-1 1 0,0 0 0,1-1 1,-1 1-1,0 0 0,1 0 0,-1-1 0,1 1 0,-1 0 0,0 0 0,1 0 0,-1-1 0,1 1 0,-1 0 0,1 0 1,-1 0-1,1 0 0,-1 0 0,1 0 0,-1 0 0,1 0 0,-1 0 0,1 0 0,-1 0 0,0 1 0,1-1 1,-1 0-1,1 0 0,-1 0 0,1 1 0,-1-1 0,0 0 0,1 0 0,-1 1 0,1-1 0,-1 0 0,0 1 0,1-1 1,-1 0-1,0 1 0,0-1 0,1 1 0,-1-1 0,0 0 0,0 1 0,0-1 0,1 2 0,1 30 188,-1-8-100,0-23-86,-1 0 0,0 1 0,1-1 0,-1 0-1,1 1 1,-1-1 0,1 0 0,-1 0 0,1 0 0,0 0 0,0 1-1,0-1 1,-1 0 0,1 0 0,0 0 0,0-1 0,1 1 0,-1 0-1,0 0 1,0-1 0,0 1 0,2 1 0,0-2 2,-1 1 0,1-1 1,-1 0-1,0 0 0,1 0 0,-1 0 1,1 0-1,-1 0 0,1-1 1,-1 1-1,4-2 0,6-3 16,0 0-1,-1 0 1,20-14-1,34-28 16,-41 28-21,47-27 1,-69 45-13,1 0-1,-1-1 1,1 1-1,0 0 1,-1 0-1,1 1 1,0-1-1,0 1 1,-1-1-1,1 1 1,5 0-1,-7 0 4,1 0-1,-1 1 1,1-1-1,-1 1 1,0-1 0,1 1-1,-1-1 1,0 1-1,1 0 1,-1 0 0,0 0-1,0 0 1,0-1-1,0 2 1,0-1 0,0 0-1,1 1 1,1 3 23,0 1 0,-1-1 0,0 1 0,0-1 0,0 1 0,-1 0 0,0 0 0,0 0 1,1 7-1,-1 17 148,-1-23-114,0 1-1,0-1 1,0 1-1,1-1 0,1 0 1,-1 0-1,1 1 1,0-1-1,6 12 0,-8-19-77,0 1-1,1 0 0,-1-1 1,1 1-1,-1-1 0,1 1 1,-1-1-1,1 1 0,-1-1 0,1 1 1,0-1-1,-1 1 0,1-1 1,0 0-1,-1 1 0,1-1 0,0 0 1,0 0-1,-1 1 0,1-1 1,0 0-1,0 0 0,-1 0 0,1 0 1,0 0-1,0 0 0,-1 0 1,1 0-1,0 0 0,0-1 1,-1 1-1,1 0 0,0 0 0,-1-1 1,1 1-1,0 0 0,-1-1 1,1 1-1,0-1 0,-1 1 0,2-2 1,0 1-34,0-1 0,0-1 0,0 1 0,-1 0 0,1 0 0,0-1 0,-1 1 0,0-1 0,0 1 1,2-4-1,2-16-170,-3-3-82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16155,'1'4'133,"-1"-1"-1,1 1 0,-1 0 0,0 0 1,1-1-1,-2 1 0,1 0 0,0 0 1,-1 0-1,0-1 0,0 1 0,-2 6 1,-2 10 252,2 9-12,0 44-1,3-64-342,0-1-1,1 1 0,0-1 0,0 1 0,1-1 1,1 0-1,-1 0 0,1 1 0,7 12 0,-9-19-14,1 1-1,-1-1 1,1 0-1,0 0 1,0 0-1,0 0 1,0 0-1,0-1 1,0 1-1,0-1 1,0 1-1,1-1 1,-1 0-1,1 0 1,-1 0-1,1 0 1,-1 0-1,5 0 1,-3 0 5,1-1 0,0 0 0,-1 0 0,1-1 0,0 1 1,-1-1-1,1 0 0,-1 0 0,9-4 0,2-1 32,-1-2 0,0 0-1,0 0 1,25-21-1,-17 10-8,0-1-1,-1-1 0,-2 0 0,0-1 0,-1-2 1,-1 0-1,-1 0 0,18-40 0,-41 97-69,1 1 0,-2 66 0,7-86 26,1 1 1,0-1-1,1 0 0,4 25 0,-4-37 3,-1 0 0,0 0 1,1 0-1,0 0 0,-1 0 0,1 0 0,0 0 0,0 0 0,0 0 0,0 0 0,0 0 0,1 0 0,-1-1 0,1 1 0,-1 0 1,1-1-1,-1 0 0,1 1 0,0-1 0,0 0 0,0 0 0,-1 0 0,1 0 0,0 0 0,0 0 0,1 0 0,-1-1 0,0 1 0,0-1 1,0 0-1,0 1 0,0-1 0,1 0 0,-1 0 0,0 0 0,0-1 0,0 1 0,0 0 0,0-1 0,3 0 0,1-1-56,0-1 0,0 1-1,0-1 1,0 0 0,0 0-1,0-1 1,-1 0 0,6-5-1,-8 8-8,-1-1-1,-1 0 1,1 0-1,0 0 1,0 0-1,-1 0 1,1 0-1,-1-1 1,1 1 0,-1 0-1,0-1 1,0 1-1,0-1 1,0 0-1,-1 1 1,1-1-1,-1 1 1,1-1-1,-1 0 1,0 1-1,0-1 1,0 0-1,-1-3 1,-6-15-296,-2-7-70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2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11763,'-2'-1'269,"0"1"1,0-1-1,1 0 1,-1 1 0,0-1-1,0 1 1,0 0 0,0 0-1,-5 0 1181,31 18-1280,20 0-167,91 22 1,52-1 12,-96-21-13,-19-3 11,-1-3-1,124 3 0,-142-14 2,1-3-1,-1-2 1,0-3-1,69-17 0,-102 18 1,-8 2 3,0 1 0,1 0 0,24-2 0,259-21 78,-220 20-29,-1 4-1,146 13 1,-148-8-89,118-8-1,-159 3 21,36-2 8,78-3 14,20 19 5,-59-2-13,-81-7 2,-21-2-20,0 0 0,1 0 1,-1-1-1,0 1 0,0-1 0,1-1 0,-1 1 0,0-1 0,9-2 0,-12 3-39,0-1 1,-1 1 0,1-1-1,0 0 1,0 0 0,-1 0-1,1 0 1,0 0 0,-1 0-1,1 0 1,-1-1 0,3-2-1,-4 3 9,0 0 0,0 0 0,0 0 0,0-1-1,0 1 1,0 0 0,0 0 0,0 0 0,0-1 0,0 1-1,-1 0 1,1 0 0,0 0 0,-1 0 0,1-1 0,-1 1-1,0 0 1,1 0 0,-1 0 0,0 0 0,-1-1 0,-9-17-218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3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57 14083,'1'-2'185,"0"0"0,0 0-1,0 0 1,0 0 0,-1 0 0,1 0-1,-1 0 1,1 0 0,-1-1 0,0 1-1,0 0 1,0-3 0,0 4-73,-1 0 1,1 0-1,0 0 0,-1 0 0,1 0 1,-1 0-1,1 0 0,-1 0 0,1 0 1,-1 0-1,0 0 0,1 0 1,-1 1-1,0-1 0,0 0 0,0 0 1,-1 0-1,-2-1 40,1 1-1,0-1 1,-1 1 0,0 0-1,1 1 1,-1-1 0,1 0 0,-1 1-1,0 0 1,1 0 0,-1 0-1,0 0 1,-4 2 0,-5 0-24,-1 1-1,0 1 1,1 0 0,0 1 0,0 1 0,-19 10-1,26-13-153,0 1-1,1-1 0,-1 1 0,1 0 1,0 1-1,0-1 0,0 1 0,1 0 1,0 0-1,0 1 0,0-1 0,0 1 1,1 0-1,0 0 0,-4 10 1,7-15 7,-1 1 0,1-1 1,0 0-1,0 1 0,0-1 1,0 1-1,0-1 0,0 0 1,0 1-1,0-1 0,1 0 1,-1 1-1,0-1 0,1 0 1,-1 1-1,1-1 0,0 0 1,-1 0-1,1 1 0,0-1 1,0 0-1,-1 0 0,1 0 1,0 0-1,0 0 0,0 0 1,0 0-1,1-1 0,-1 1 1,0 0-1,0 0 1,0-1-1,1 1 0,-1-1 1,0 1-1,1-1 0,-1 0 1,0 1-1,1-1 0,2 0 1,5 1-95,1 0 1,0 0 0,0-1 0,12-2 0,41-7-298,-48 6 332,0 0 1,1 1-1,-1 1 0,0 0 0,26 3 1,-39-2 70,0 1 1,1-1-1,-1 1 0,0 0 1,0 0-1,0 0 1,1 0-1,-1 0 0,0 1 1,0-1-1,0 1 1,-1-1-1,1 1 0,0 0 1,-1-1-1,1 1 1,-1 0-1,1 0 0,-1 0 1,0 0-1,0 0 1,0 1-1,0-1 1,0 0-1,0 0 0,-1 1 1,1-1-1,-1 0 1,0 1-1,0-1 0,0 5 1,0 2 18,0 1 1,-1-1 0,0 0 0,-1 0-1,0 0 1,0-1 0,-5 11-1,1-5 62,0 0-1,-2 0 1,1-1-1,-2 0 1,-9 12-1,13-20-46,1 1 0,-1-1-1,0 0 1,-1 0 0,1 0-1,-1-1 1,0 0 0,0 0 0,0-1-1,-1 0 1,1 0 0,-13 4 0,18-7-2,0 1 1,0-1 0,0 0 0,-1 1 0,1-1 0,0 0 0,0 0 0,0 0 0,0 0 0,0 0 0,0-1 0,0 1 0,-1 0-1,1 0 1,0-1 0,0 1 0,0 0 0,0-1 0,0 1 0,0-1 0,0 0 0,0 1 0,1-1 0,-1 0 0,0 1 0,0-1 0,0 0-1,1 0 1,-1 0 0,0 0 0,1 0 0,-1 0 0,1 0 0,-1 0 0,1 0 0,-1 0 0,1 0 0,0 0 0,-1-1 0,1-3 26,-1 1-1,1-1 1,0 1 0,0 0 0,0-1 0,1 1 0,-1-1 0,1 1 0,2-5 0,13-31 135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13475,'4'3'189,"0"-1"0,0 0-1,1 0 1,-1 0 0,0 0 0,1-1 0,-1 1-1,1-1 1,0 0 0,-1-1 0,1 1 0,0-1-1,0 0 1,-1 0 0,1 0 0,0-1 0,-1 1-1,1-1 1,0 0 0,-1-1 0,1 1 0,-1-1 0,6-3-1,7-3 10,-1-1-1,-1-1 1,1-1-1,21-19 0,-32 26-155,0 0-1,0-1 1,0 1-1,-1-1 1,0 0-1,0 0 1,0 0-1,-1 0 1,1-1-1,2-7 0,-5 12-33,-1 1-1,0-1 1,0 1-1,0-1 1,0 0-1,0 1 1,0-1-1,0 1 1,0-1-1,0 1 1,0-1-1,0 1 1,0-1-1,0 1 1,0-1-1,0 1 1,0-1-1,-1 1 1,1-1-1,0 1 1,0-1-1,-1 1 1,1-1-1,0 1 1,-1-1-1,1 1 1,0 0-1,-1-1 1,1 1-1,-1-1 1,0 1 5,-1-1 0,1 1 0,0-1 0,-1 1 0,1 0 0,0 0 0,-1-1 0,1 1 0,-1 0 0,1 0 0,-3 1 0,-2 0 28,1 0 0,-1 0 0,0 1 0,-8 3 0,3 1-9,0 0 1,1 0-1,0 1 1,0 0-1,1 1 1,0 0-1,0 1 1,1-1-1,-7 11 1,10-13-25,1 0 0,0 0 1,1 0-1,0 0 0,0 1 0,0-1 1,0 1-1,1 0 0,0 0 1,1 0-1,0 0 0,0 0 0,0 0 1,1 0-1,0 0 0,1 12 0,0-16-29,-1 0 0,1 0-1,0 0 1,0 0-1,0 0 1,0 0-1,0-1 1,0 1-1,1 0 1,0-1 0,-1 1-1,1-1 1,0 0-1,0 1 1,0-1-1,0 0 1,1 0 0,-1 0-1,1-1 1,-1 1-1,1-1 1,-1 1-1,1-1 1,0 0 0,0 0-1,0 0 1,0 0-1,0 0 1,0-1-1,5 1 1,2-1-24,-1 0 0,1-1 0,-1 0 0,1-1 1,-1 0-1,0 0 0,0-1 0,16-7 0,36-20-167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4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26 13979,'8'-12'2002,"-20"43"-149,-6 63-1310,4 2-1,-3 169 0,17-260-530,-1 2 12,1 0-1,0 0 1,0 0 0,1 0 0,0 0-1,0 0 1,3 8 0,-4-15-22,0 1 0,0-1 1,1 0-1,-1 1 0,0-1 0,0 0 1,0 0-1,0 1 0,1-1 0,-1 0 1,0 1-1,0-1 0,1 0 0,-1 0 1,0 0-1,1 1 0,-1-1 0,0 0 1,0 0-1,1 0 0,-1 0 0,0 1 0,1-1 1,-1 0-1,0 0 0,1 0 0,-1 0 1,0 0-1,1 0 0,-1 0 0,1 0 1,-1 0-1,0 0 0,1 0 0,-1 0 1,0 0-1,1-1 0,-1 1 0,0 0 1,1 0-1,10-12 51,-5 2-56,-1 0 0,0 0 0,-1-1 0,0 0 1,-1 0-1,3-14 0,9-75-153,-12 71 94,-1 16 30,0 1-43,-1 0 1,0-1-1,0 1 1,-2-1-1,-1-12 1,4 31 58,-1-1 0,1 0 0,0 1 0,0-1 0,0 0 0,1 0 0,0 0 0,0 0 1,0-1-1,0 1 0,1-1 0,0 0 0,0 0 0,0 0 0,0-1 0,1 1 0,-1-1 0,1 0 0,0 0 1,0-1-1,0 1 0,0-1 0,1 0 0,-1-1 0,0 1 0,1-1 0,0 0 0,7 0 0,0-2 44,1 0-1,-1-1 0,0-1 0,0 0 1,0-1-1,0 0 0,0-1 1,-1-1-1,0 0 0,0 0 1,-1-1-1,22-17 0,-14 9 19,-1-2 0,0 0 0,-2-1 1,0-1-1,0 0 0,14-27 0,-2-6 20,-27 49-61,1-1 1,-1 0 0,0 0 0,0 0-1,0 0 1,0 0 0,-1 0 0,0 0-1,0 0 1,0 0 0,-1-8-1,1 11-4,0 0 0,-1 0 0,1 0 0,0 1 0,-1-1 0,1 0 0,-1 0 0,1 0-1,-1 0 1,1 1 0,-1-1 0,1 0 0,-1 0 0,0 1 0,1-1 0,-1 1-1,0-1 1,0 0 0,0 1 0,1-1 0,-1 1 0,0 0 0,0-1 0,0 1-1,0 0 1,0 0 0,0-1 0,0 1 0,0 0 0,0 0 0,0 0 0,0 0-1,0 0 1,0 0 0,0 0 0,1 1 0,-1-1 0,0 0 0,0 0 0,0 1 0,0-1-1,0 1 1,0-1 0,0 1 0,0 0 0,-5 1-3,1 1 0,0 0 0,0 1 0,0-1 0,1 1 0,-6 5 0,1 1 0,2-1 0,-1 1 0,1 1 0,1 0 0,0 0 0,0 0 0,1 1 0,1-1 0,0 1 0,0 0 0,1 0 0,1 1 0,0-1 0,1 1 0,0 19 0,1-28 3,0 0-1,1 0 0,-1 0 1,1 0-1,0 0 0,1 0 1,-1 0-1,1 0 1,-1 0-1,1-1 0,0 1 1,1-1-1,-1 1 0,0-1 1,6 5-1,-4-4 1,1-1 1,-1 1-1,1-1 0,0-1 0,0 1 1,0-1-1,0 1 0,0-1 0,1-1 1,7 2-1,2 0 2,0-2-1,0 0 1,1-1 0,-1 0-1,0-1 1,0-1 0,26-6 0,-18 2 2,0-1 0,22-10 0,-38 14 3,0 0 0,1-1 0,-2 0 0,1-1 0,0 0 0,-1 0 0,0 0 0,0 0 0,10-12 1,-15 16-4,-1 0 1,1 0 0,0 0-1,0 0 1,-1 0 0,1 0-1,-1 0 1,1 0 0,-1 0-1,1 0 1,-1-1 0,1 1-1,-1 0 1,0 0 0,0 0-1,0 0 1,0-1 0,0 1-1,0 0 1,0 0 0,0 0-1,0-1 1,0 1 0,-1 0 0,1 0-1,0 0 1,-1 0 0,1 0-1,-1 0 1,1 0 0,-1-1-1,0 2 1,1-1 0,-1 0-1,0 0 1,0 0 0,0 0-1,0 0 1,0 1 0,0-1-1,0 0 1,0 1 0,0-1-1,0 0 1,0 1 0,-2-1-1,-1-1 12,-1 1-1,1 0 0,-1-1 0,1 2 1,-1-1-1,1 0 0,-1 1 0,0 0 0,1 0 1,-1 1-1,-5 0 0,6 0-10,1 0 0,0 0 1,0 1-1,-1-1 0,1 1 0,0 0 0,0 0 0,1 0 1,-1 0-1,0 0 0,1 1 0,-1-1 0,1 1 1,0-1-1,-1 1 0,2 0 0,-4 4 0,4-5-14,0 0 1,1 1-1,-1-1 0,0 0 0,1 0 0,-1 0 0,1 1 0,0-1 0,-1 0 0,1 0 1,0 1-1,0-1 0,1 0 0,-1 0 0,1 1 0,-1-1 0,1 0 0,-1 0 0,1 0 1,0 0-1,0 0 0,0 0 0,0 0 0,1 0 0,-1 0 0,0 0 0,1 0 0,2 2 1,0-1-38,-1 0-1,1-1 1,0 1 0,0-1 0,0 0 0,0 0 0,0 0 0,0-1 0,0 1 0,1-1 0,4 1-1,4 0-9,1-1 0,20 0 0,16-2-128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13723,'16'-31'1966,"-16"30"-1926,0 1 0,1 0 0,-1-1 0,0 1 0,0-1 1,1 1-1,-1 0 0,1-1 0,-1 1 0,0 0 1,1-1-1,-1 1 0,1 0 0,-1 0 0,0-1 1,1 1-1,-1 0 0,1 0 0,-1 0 0,1 0 1,-1-1-1,2 1 0,-2 1 6,1-1-1,-1 1 1,1-1 0,-1 1-1,1 0 1,-1-1 0,1 1 0,-1 0-1,0-1 1,1 1 0,-1 0-1,0-1 1,1 1 0,-1 0-1,0 0 1,0-1 0,0 1 0,0 0-1,0 0 1,0-1 0,0 2-1,2 35 535,-2-1 0,-7 50 0,4-46-314,1 64 1,2-102-257,0 0 0,0 0 0,0 0 0,0 0 0,1 0 0,-1 0 0,1 0 0,0 0 0,-1 0 0,1 0 0,0 0 0,0 0 0,2 2 0,-2-3-6,0-1 0,0 1 0,0-1 0,0 1 0,0-1 0,0 1 0,0-1 0,0 0 0,0 1 0,0-1 0,1 0 0,-1 0 0,0 0 0,0 0 0,0 0 0,0 0 0,0 0 0,1 0 0,-1-1 0,0 1 0,0 0 0,0-1 0,0 1 0,0-1 0,0 1 0,0-1 0,0 1 0,1-2 0,19-11-16,0-1 0,-1-1 0,-1 0 0,32-35 0,-34 33-39,0 0 1,1 1 0,0 1-1,1 1 1,35-19-1,-53 32 48,0 0-1,0 1 1,0-1-1,0 1 1,0-1 0,0 1-1,0 0 1,0 0-1,0-1 1,0 1-1,0 0 1,1 0-1,-1 0 1,0 0 0,0 0-1,0 0 1,0 1-1,0-1 1,2 1-1,-2-1 5,0 1-1,-1-1 0,1 1 0,-1 0 0,1-1 0,-1 1 1,1 0-1,-1-1 0,1 1 0,-1 0 0,1 0 0,-1 0 1,0-1-1,0 1 0,1 0 0,-1 0 0,0 0 0,0 0 1,0 0-1,0 0 0,0 8 19,-1 1-1,0-1 1,-1 0 0,-2 10 0,0-2 4,-2 13 40,3-19-76,1 0 0,0 1 0,0-1 0,1 0 0,1 1 0,1 12 0,-1-24 46,0 0 0,0 0 0,0 1-1,0-1 1,0 0 0,0 1 0,0-1-1,0 0 1,0 0 0,0 1 0,0-1 0,1 0-1,-1 0 1,0 1 0,0-1 0,0 0-1,0 0 1,1 1 0,-1-1 0,0 0 0,0 0-1,1 0 1,-1 0 0,0 1 0,0-1-1,1 0 1,-1 0 0,0 0 0,0 0 0,1 0-1,-1 0 1,0 0 0,1 0 0,-1 1-1,11-7 271,8-13-286,-19 18 34,21-25 164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7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25 14331,'-5'9'289,"0"1"0,0 0-1,1 0 1,0 1 0,1-1 0,0 1-1,-3 15 1,3-3 61,1 0 0,1 35-1,2-46-222,0 0 1,1 0-1,0 0 0,0 0 0,9 23 0,-9-32-104,-1-1 1,0 1-1,1 0 1,-1-1-1,1 1 1,0-1-1,0 1 1,0-1-1,0 0 1,0 0-1,1 0 1,4 3-1,-5-4-11,-1 0 0,1 0-1,0-1 1,0 1 0,0-1-1,0 0 1,0 1 0,0-1-1,0 0 1,0 0 0,0 0-1,0-1 1,0 1 0,0 0-1,0-1 1,0 1-1,0-1 1,0 0 0,0 0-1,0 1 1,2-3 0,2-1 20,-1 1 1,0-1-1,0 0 1,-1-1-1,1 1 1,-1-1-1,0 0 1,0 0-1,-1 0 1,0-1-1,1 1 1,-2-1-1,5-10 1,-3 4 51,0 0 0,-1 0 1,0 0-1,-1 0 1,0 0-1,-1-16 0,-1 23-30,0-1 0,-1 0 0,0 1 0,0-1 0,0 0 0,-1 1 0,-3-10 0,4 14-43,1 0 0,-1-1 0,0 1 0,1 0 0,-1 0-1,0 0 1,0 0 0,1 0 0,-1-1 0,0 1 0,0 1 0,0-1 0,0 0 0,0 0 0,-1 0 0,1 1 0,0-1 0,0 0-1,0 1 1,-1-1 0,1 1 0,0-1 0,-1 1 0,1 0 0,0 0 0,-1-1 0,1 1 0,-1 0 0,1 0 0,0 1 0,-1-1 0,1 0-1,0 0 1,-1 0 0,1 1 0,0-1 0,-2 2 0,2-2-11,0 0 1,0 1-1,1-1 0,-1 0 1,0 1-1,0-1 0,1 1 1,-1-1-1,0 1 0,1-1 1,-1 1-1,1 0 0,-1-1 1,1 1-1,-1 0 0,1-1 0,-1 1 1,1 0-1,0 0 0,-1 0 1,1-1-1,0 1 0,0 0 1,-1 0-1,1 1 0,0-2-2,1 1-1,-1-1 1,0 1 0,0 0-1,1-1 1,-1 1-1,0-1 1,1 0-1,-1 1 1,0-1 0,1 1-1,-1-1 1,1 1-1,-1-1 1,1 0-1,-1 1 1,1-1 0,-1 0-1,1 0 1,-1 1-1,1-1 1,-1 0-1,1 0 1,0 0-1,-1 0 1,1 0 0,-1 0-1,1 0 1,0 0-1,-1 0 1,1 0-1,-1 0 1,1 0 0,-1 0-1,1 0 1,0 0-1,-1-1 1,1 1-1,20-5-59,-1-1 0,-1-1 0,33-16 0,13-5-68,-47 22 80,-1 0 1,1 1 0,0 1 0,28-3 0,-42 7 50,0 0 0,0-1-1,0 1 1,0 0 0,0 1 0,0-1 0,0 1 0,0 0 0,0 0 0,0 0 0,-1 0 0,1 1 0,0 0 0,-1-1 0,1 1 0,-1 1-1,0-1 1,1 0 0,-1 1 0,0-1 0,-1 1 0,1 0 0,0 0 0,-1 0 0,1 1 0,-1-1 0,2 4 0,3 18 89,-5-20-58,-1 1 0,1-1 0,0 1 0,0-1-1,5 8 1,-7-12-25,1 0-1,0 0 1,0 0-1,-1 0 1,1 0-1,0 0 1,0-1-1,0 1 1,0 0-1,0-1 1,0 1-1,0-1 1,0 1-1,1-1 1,-1 1-1,0-1 1,0 0-1,0 1 1,0-1-1,1 0 1,-1 0-1,0 0 1,0 0-1,0 0 1,1 0-1,-1 0 1,0 0-1,0-1 1,0 1-1,1 0 1,0-1-1,10-5 1,1 0 1,-1-1-1,-1 0 0,1-1 0,12-11 0,24-15-49,-42 30 30,0 1-1,1 0 0,-1 0 0,1 0 1,0 0-1,0 1 0,0 1 1,7-2-1,-10 3 5,1-1 0,-1 1 0,1 0-1,-1 1 1,0-1 0,1 1 0,-1 0 0,0 0 0,1 0 0,-1 1 0,0 0 0,0-1 0,0 1-1,5 4 1,-6-3 2,1-1-1,0 1 0,0-1 0,0 0 0,0 0 1,0 0-1,0 0 0,1-1 0,-1 0 0,1 0 1,-1 0-1,1 0 0,-1-1 0,1 1 1,-1-1-1,1-1 0,-1 1 0,1 0 0,-1-1 1,1 0-1,4-2 0,15-5-423,38-20 1,-45 19 97,-1 2 0,1-1 0,0 2 0,30-7 0,-46 13 318,0 0 0,0-1 1,1 1-1,-1 0 0,0 0 0,0 0 1,1 0-1,-1 0 0,0 1 0,0-1 1,0 0-1,1 0 0,-1 1 0,0-1 1,0 1-1,0-1 0,0 1 0,0 0 1,0-1-1,1 1 0,-2 0 0,1 0 1,0-1-1,0 1 0,0 0 0,0 0 1,0 0-1,-1 0 0,1 0 0,0 0 1,-1 1-1,1-1 0,-1 0 1,0 0-1,1 0 0,-1 0 0,0 1 1,1-1-1,-1 0 0,0 0 0,0 2 1,0 6 127,0 1 0,0-1 0,-1 1 0,-3 13 0,2-8 53,1-11-128,0 28 353,1-31-400,0-1 1,0 1-1,0-1 0,0 1 1,0 0-1,0-1 0,0 1 0,0-1 1,0 1-1,0-1 0,0 1 1,1-1-1,-1 1 0,0-1 0,0 1 1,1-1-1,-1 0 0,0 1 1,1-1-1,-1 1 0,0-1 0,1 0 1,-1 1-1,0-1 0,1 0 0,-1 1 1,1-1-1,-1 0 0,1 1 1,-1-1-1,1 0 0,-1 0 0,1 0 1,-1 0-1,1 0 0,-1 1 1,1-1-1,-1 0 0,1 0 0,-1 0 1,1 0-1,0 0 0,-1-1 1,1 1-1,-1 0 0,1 0 0,-1 0 1,1 0-1,0-1 0,5-2-51,0-1 0,0 0 0,0 0-1,10-10 1,9-8-166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55 272 13963,'-22'28'1822,"18"-23"-1581,-1 0 1,2 0-1,-1 0 0,0 0 1,1 1-1,0-1 0,-3 10 1,5-14-233,1-1-1,0 0 1,0 0 0,0 0 0,0 0 0,0 0 0,0 1 0,0-1-1,0 0 1,0 0 0,0 0 0,0 0 0,0 1 0,0-1 0,0 0-1,0 0 1,0 0 0,0 0 0,0 0 0,0 1 0,0-1 0,1 0-1,-1 0 1,0 0 0,0 0 0,0 0 0,0 1 0,0-1 0,0 0-1,0 0 1,1 0 0,-1 0 0,0 0 0,0 0 0,0 0 0,0 0-1,0 1 1,0-1 0,1 0 0,-1 0 0,0 0 0,0 0 0,0 0-1,0 0 1,1 0 0,-1 0 0,0 0 0,12-3 79,12-7-224,13-14-636,42-37-1,-75 58 548,-13 12 387,1 1-1,0 0 1,1 1-1,1 0 0,-1 0 1,2 0-1,-1 1 0,2-1 1,-1 1-1,2 1 1,-3 12-1,5-23-131,1 0-1,0 0 1,-1 1-1,1-1 1,0 0 0,0 0-1,1 0 1,-1 0 0,0 1-1,1-1 1,-1 0 0,1 0-1,0 0 1,-1 0 0,1 0-1,0 0 1,0 0-1,0 0 1,1 0 0,-1-1-1,0 1 1,3 2 0,-1-3-3,-1 1 0,1-1 0,-1 0 1,1 0-1,0 0 0,-1 0 0,1 0 0,0-1 1,0 1-1,0-1 0,-1 0 0,1 0 1,0 0-1,5-1 0,6-1 6,-1-1 1,0-1-1,1 0 1,-2 0-1,24-12 1,-12 2-111,-1 0 1,0-1-1,-1-1 1,0-2-1,-2 0 1,0-1-1,-1 0 1,-1-2-1,-1-1 1,-1 0-1,0-1 0,11-25 1,-23 41 96,-1-1 0,0 0 0,-1 0 0,2-9 0,-4 18-15,0-1-1,-1 0 1,1 0-1,0 0 1,0 0 0,0 0-1,0 0 1,-1 0 0,1 0-1,0 0 1,0 1-1,-1-1 1,1 0 0,0 0-1,0 0 1,0 0 0,-1 0-1,1 0 1,0 0-1,0-1 1,0 1 0,-1 0-1,1 0 1,0 0 0,0 0-1,-1 0 1,1 0-1,0 0 1,0 0 0,0 0-1,0-1 1,-1 1-1,1 0 1,0 0 0,0 0-1,0 0 1,0-1 0,0 1-1,-1 0 1,1 0-1,0 0 1,0 0 0,0-1-1,0 1 1,0 0 0,0 0-1,0-1 1,0 1-1,0 0 1,0 0 0,0 0-1,0-1 1,0 1 0,0 0-1,0 0 1,0 0-1,0-1 1,0 1 0,0 0-1,0 0 1,0-1-1,0 1 1,0 0 0,1 0-1,-14 11 151,2 5-28,1-1 0,0 1-1,1 1 1,1 0 0,0 0 0,-9 37 0,16-53-118,1 0 0,-1 0 1,1 0-1,0 1 0,0-1 1,0 0-1,-1 0 0,1 1 0,0-1 1,1 0-1,-1 0 0,0 1 0,0-1 1,0 0-1,1 0 0,-1 0 1,1 1-1,-1-1 0,1 1 0,0-1-4,0-1-1,-1 1 0,1-1 0,0 0 0,-1 1 0,1-1 1,0 0-1,0 1 0,-1-1 0,1 0 0,0 0 0,0 1 1,0-1-1,-1 0 0,1 0 0,0 0 0,0 0 0,0 0 1,-1 0-1,1 0 0,1-1 0,3 0-6,0-1 1,-1 1-1,1-1 0,-1 0 0,1-1 1,-1 1-1,0-1 0,4-3 0,2-3-64,0-1 0,-1 0 0,-1 0 0,1-1 0,-2 0 0,1-1 0,-2 1 0,9-22 0,-8 17-37,-1 0 0,-1 0 0,0-1 0,-1 0 0,-1 0 0,1-22 0,-4 38 97,0 0-1,0 0 1,0 0-1,0 0 1,0 0-1,0 0 1,0 0-1,0 0 1,0 0-1,-1 0 1,1 0-1,0 1 1,-1-1-1,1 0 1,-1 0-1,0-1 1,1 2 5,-1-1 0,1 1 0,0 0 0,-1 0-1,1 0 1,0 0 0,-1 0 0,1 0 0,0 0 0,-1 0 0,1 0 0,-1 0 0,1 0 0,0 0 0,-1 0-1,1 0 1,0 0 0,-1 0 0,1 0 0,0 0 0,-1 0 0,1 1 0,-1-1 0,1 0 0,0 0-1,0 0 1,-1 1 0,-3 2 12,1-1 0,0 1 0,0 0 0,1 1-1,-1-1 1,-2 5 0,-7 12 105,0 0 0,2 1 0,-11 32 0,16-39-62,1 0-1,0 0 1,2 0 0,0 1 0,0-1-1,1 25 1,1-36-93,0 0 0,1 0-1,-1 0 1,1 0 0,0 0 0,0 0-1,0 0 1,0 0 0,0 0 0,0-1-1,1 1 1,0-1 0,-1 1 0,1-1-1,0 1 1,0-1 0,0 0 0,0 0-1,1 0 1,-1 0 0,1 0 0,2 1-1,9 1-181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8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1 656 12843,'3'1'172,"0"1"0,0-1 1,1 0-1,-1-1 0,0 1 1,1-1-1,-1 1 0,1-1 0,-1 0 1,1 0-1,-1 0 0,0-1 1,1 0-1,-1 1 0,1-1 0,-1 0 1,0 0-1,0-1 0,0 1 1,0-1-1,0 1 0,0-1 0,5-4 1,5-5 294,0 0 0,-1 0 1,17-22-1,-24 27-339,23-29 116,-1-1 0,-2-2 0,-2 0 0,-2-2 0,-1 0 0,-2-1 0,-2-1 0,-1-1 0,11-60 0,-23 92-223,-1 0 0,-1 1 0,0-1 0,0 0 0,-1 0 0,-2-15 0,2 25-18,-1-1 0,1 1-1,0 0 1,0 0 0,-1-1 0,1 1-1,-1 0 1,1 0 0,-1 0 0,1 0 0,-1 0-1,0 0 1,1 0 0,-1 0 0,0 0 0,0 0-1,0 0 1,0 0 0,0 0 0,0 1-1,-1-2 1,0 2-1,1-1-1,0 1 1,0 0-1,0 0 1,0 0-1,0 1 1,0-1-1,0 0 1,0 0-1,-1 0 1,1 1-1,0-1 1,0 1-1,0-1 1,0 1-1,0-1 1,0 1-1,1-1 1,-2 2-1,-4 3 0,2-1 0,-1 1 0,0 0 0,1 0 0,0 1 1,-6 10-1,-8 20-16,3 0 0,1 1 0,2 0 0,1 1 1,2 0-1,2 1 0,1 0 0,0 49 0,5-76 11,2 0 1,0 0-1,0-1 0,1 1 0,3 13 0,-4-22-9,0 1-1,1 0 0,-1-1 0,1 1 1,0-1-1,0 0 0,0 1 1,0-1-1,0 0 0,1 0 0,0-1 1,-1 1-1,1 0 0,0-1 1,0 1-1,0-1 0,1 0 0,-1 0 1,5 1-1,1 0-110,0-1 0,0 0 1,0-1-1,1 0 0,-1 0 0,1-1 1,-1 0-1,0-1 0,1 0 0,-1 0 1,0-1-1,0 0 0,15-6 1,4-7-243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130 246 13427,'2'-2'355,"0"-1"1,-1 0-1,1 0 1,-1-1-1,0 1 1,0 0 0,0 0-1,1-6 1,-2 9-273,0-1 1,0 1-1,0-1 1,0 0 0,0 1-1,0-1 1,0 1 0,0-1-1,0 1 1,0-1 0,0 0-1,0 1 1,-1-1 0,1 1-1,0-1 1,0 1 0,-1-1-1,1 1 1,0 0 0,-1-1-1,1 1 1,-1-1-1,0 0-3,0 1-1,0 0 0,0-1 1,0 1-1,0 0 0,0 0 0,0 0 1,0 0-1,0 0 0,0 0 1,0 0-1,0 0 0,0 0 0,0 0 1,0 0-1,0 1 0,-2 0 1,-3 1 19,0 1 1,0 0-1,0 1 1,0-1-1,1 1 1,0 0-1,0 1 1,0-1-1,0 1 0,1 0 1,-1 0-1,-5 10 1,3-4-103,1-1 0,0 1-1,0 0 1,1 0 0,1 0 0,-4 13 0,8-22 1,-1 0 1,1-1-1,0 1 1,-1-1-1,1 1 1,0 0-1,0-1 1,0 1-1,0 0 1,0-1-1,0 1 1,1 0-1,-1-1 1,0 1-1,1-1 1,1 4-1,-2-5 2,1 1-1,-1-1 0,1 1 0,-1-1 1,1 1-1,0-1 0,-1 0 0,1 1 1,0-1-1,0 0 0,-1 0 1,1 1-1,0-1 0,-1 0 0,1 0 1,0 0-1,0 0 0,-1 0 0,1 0 1,0 0-1,0 0 0,-1 0 0,1-1 1,0 1-1,0 0 0,6-3-6,-1 1-1,0-1 1,0 0-1,0-1 0,0 1 1,8-8-1,13-13-23,-1-1 0,-2 0 0,29-38-1,51-95 2,-72 95 45,-45 94-21,1 1 0,2 0 1,1 0-1,1 1 0,2 0 0,1 0 0,0 55 0,5-82 10,1 0-1,-1 0 0,1-1 0,0 1 1,1 0-1,0 0 0,2 5 0,-3-9 2,0 1 0,0-1 0,1 0 0,-1 0-1,1 0 1,-1 0 0,1-1 0,0 1-1,0 0 1,0-1 0,0 1 0,0-1-1,0 1 1,0-1 0,0 0 0,1 0 0,-1 0-1,0 0 1,5 1 0,0-1 8,1-1 0,0 1 0,0-1 0,0-1-1,-1 1 1,1-1 0,0-1 0,0 1 0,-1-1 0,1-1 0,-1 1 0,0-1 0,0-1 0,0 1 0,7-6-1,6-4 16,0-1-1,0 0 1,26-28-1,-1-9-138,-56 71 97,2 0-1,0 1 1,1 0-1,1 1 1,-6 26 0,11-23-109,6-19-271,4-13-223,0-4 467,0-1 1,-1 0-1,6-15 0,0-5-198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09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12691,'0'2'103,"-1"-1"0,1 1 1,-1-1-1,1 1 0,0 0 1,0-1-1,-1 1 1,1-1-1,0 1 0,1 0 1,-1-1-1,0 1 0,0 0 1,1-1-1,-1 1 0,0-1 1,1 1-1,0-1 0,-1 1 1,1-1-1,0 1 1,0-1-1,0 0 0,0 1 1,0-1-1,0 0 0,0 0 1,0 0-1,1 0 0,-1 0 1,0 0-1,1 0 0,-1 0 1,0 0-1,1-1 1,-1 1-1,1 0 0,0-1 1,2 1-1,4 0-317,0 0 1,0 0-1,0-1 1,0 0-1,0 0 1,12-3-1,-2 1-118,-3-1 65,-1 1 0,1 0 0,0 1 0,0 1 0,16 2 0,-30-2 279,1 0 0,0 1 0,-1-1 0,1 0 0,0 1 0,-1-1-1,1 1 1,-1 0 0,1 0 0,-1-1 0,1 1 0,-1 0 0,1 0 0,-1 0 0,0 0-1,0 1 1,0-1 0,1 0 0,-1 1 0,0-1 0,0 0 0,-1 1 0,2 1 0,-1 0 60,0 0 0,-1 0 0,1 1-1,-1-1 1,0 0 0,0 0 0,0 0 0,0 0 0,0 0 0,-1 0 0,-1 6 0,-2 4 355,-1 1 1,-1-1-1,0-1 0,-11 17 0,2-6 243,-8 15 394,24-38-1068,0 1 1,0-1 0,0 1 0,1-1 0,-1 0 0,0 0-1,0 1 1,0-1 0,0 0 0,0 0 0,1 0 0,-1 0 0,0 0-1,2-1 1,-3 1 0,27-2-280,-9 0 72,1 2 0,23 1 0,-37-1 197,0 0-1,0 1 0,-1 0 1,1 0-1,0 1 0,-1 0 0,1-1 1,-1 1-1,1 0 0,-1 1 1,0-1-1,0 1 0,6 6 0,-9-8 33,0 0 1,0 0-1,0 0 0,-1 1 0,1-1 0,-1 0 0,1 0 0,-1 1 1,1-1-1,-1 1 0,0-1 0,1 0 0,-1 1 0,0-1 0,0 0 0,0 1 1,0-1-1,0 1 0,-1-1 0,1 0 0,0 1 0,-1-1 0,1 0 0,-1 1 1,1-1-1,-1 0 0,1 1 0,-1-1 0,0 0 0,0 0 0,0 0 0,0 0 1,-1 2-1,-5 5 133,0-1 1,0 0-1,-12 9 1,15-13-74,-14 12 217,0-1 1,-1 0 0,0-2-1,-2 0 1,1-1 0,-36 12-1,54-22-300,-1 0-1,1 0 0,-1-1 0,0 1 1,1-1-1,-1 0 0,0 0 0,0 0 0,1 0 1,-1 0-1,0 0 0,-3-1 0,5 0-29,0 1 0,1-1-1,-1 0 1,0 1-1,0-1 1,0 0 0,1 1-1,-1-1 1,0 0 0,1 0-1,-1 0 1,1 1-1,-1-1 1,1 0 0,-1 0-1,1 0 1,-1 0-1,1 0 1,0 0 0,0 0-1,0 0 1,-1 0-1,1 0 1,0 0 0,0 0-1,0 0 1,0 0 0,1 0-1,-1 0 1,0 0-1,0 0 1,1 0 0,-1 0-1,1-2 1,3-9-137,1 0 0,0 0 1,7-12-1,11-15-340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15187,'-2'19'1515,"-46"251"846,37-185-1927,1 103 0,10-186-417,0 1 0,0-1 1,0 0-1,0 1 0,0-1 0,1 0 0,-1 1 1,1-1-1,0 0 0,0 0 0,1 4 1,-1-6-13,0 1 1,-1-1 0,1 1 0,0-1 0,-1 1 0,1-1 0,0 0-1,0 0 1,-1 1 0,1-1 0,0 0 0,0 0 0,0 0 0,-1 0-1,1 0 1,0 0 0,0 0 0,0 0 0,-1 0 0,1 0 0,0 0-1,0-1 1,0 1 0,-1 0 0,1 0 0,0-1 0,-1 1 0,1-1-1,0 1 1,-1-1 0,1 1 0,0-1 0,-1 1 0,1-1 0,0 0-1,39-33-87,-32 27 23,0 0 0,0 0 1,0 1-1,0 0 0,1 1 1,0-1-1,19-6 0,-27 11 48,0 1 0,0-1 0,0 1 0,0 0 0,0-1 0,0 1 0,1 0 0,-1 0 0,0 0 0,0 0 0,0 0 0,0 0 0,0 0 0,0 1 0,1-1 0,-1 0 0,0 1 0,0-1 0,0 0 0,0 1 0,0 0 0,0-1 0,0 1 0,0-1 0,-1 1 0,1 0 0,1 1 1,-1 0 3,1 0 1,-1 0 0,0 0-1,-1 0 1,1 1 0,0-1-1,-1 0 1,1 1 0,-1-1-1,1 0 1,-1 1 0,0 3 0,-1 5 33,0 0 0,0 0 0,-1 1 0,-6 17 0,8-29-21,-1 0 0,1 0 1,0 1-1,0-1 1,-1 0-1,1 1 1,0-1-1,0 1 1,0-1-1,-1 0 1,1 1-1,0-1 1,0 0-1,0 1 1,0-1-1,0 1 1,0-1-1,0 0 1,0 1-1,0-1 1,0 1-1,0-1 1,0 0-1,0 1 1,0-1-1,1 1 1,-1-1-1,0 0 1,0 1-1,0-1 1,0 0-1,1 1 1,-1-1-1,1 1 1,11-10 110,14-21-7,66-99 54,-92 129-164,0 0 0,0 0-1,0-1 1,1 1 0,-1 0-1,0 0 1,0 0 0,1-1 0,-1 1-1,0 0 1,0 0 0,1 0-1,-1 0 1,0-1 0,0 1-1,1 0 1,-1 0 0,0 0-1,1 0 1,-1 0 0,0 0 0,1 0-1,-1 0 1,0 0 0,1 0-1,-1 0 1,0 0 0,0 0-1,1 0 1,-1 0 0,0 0-1,1 1 1,-1-1 0,0 0 0,0 0-1,1 0 1,-1 0 0,0 1-1,11 10 1,-3-2-6,-4-7 8,0 0 0,-1-1 1,1 0-1,0 0 0,-1 0 1,1 0-1,0 0 0,0-1 1,0 0-1,-1 0 0,1 0 1,0 0-1,0 0 0,0-1 1,0 0-1,-1 0 0,1 0 1,0 0-1,-1 0 0,5-3 1,6-2-6,-1-1 0,0-1 1,22-17-1,-20 13-28,-1-1 0,0 0 0,23-30 0,-48 78 27,2-9 56,-7 34-1,14-52-29,0 0 0,1 1 0,0 0 0,1-1 0,0 1 0,0 0-1,1-1 1,2 12 0,-3-19-35,0 0-1,0 0 1,0 0-1,0 0 1,0 0-1,1 0 1,-1 0-1,0 0 1,1 0-1,-1 0 1,1 0-1,0 0 1,-1 0-1,1 0 1,-1 0-1,1 0 1,0-1-1,0 1 1,0 0-1,-1 0 1,1-1-1,0 1 1,0-1-1,0 1 1,0-1 0,0 1-1,0-1 1,0 1-1,0-1 1,0 0-1,0 0 1,1 1-1,-1-1 1,0 0-1,0 0 1,0 0-1,0 0 1,0 0-1,0-1 1,0 1-1,0 0 1,0 0-1,1-1 1,-1 1-1,0-1 1,0 1-1,1-2 1,2 0-103,1-1-1,-2 0 1,1 0 0,0 0 0,-1-1 0,1 1 0,-1-1 0,0 0 0,4-7 0,7-21-193,-3-12-122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12579,'-6'1'1841,"18"2"-784,-2-2-668,0 4-193,-1 0 0,-1 0 0,1 0 0,-1 1 0,0 0 0,0 1 0,-1 0 0,10 12 0,26 21 278,-34-34-438,0 0 1,0 0-1,0-1 0,1 0 1,0-1-1,0 0 0,0-1 1,0 0-1,1 0 0,-1-1 1,1-1-1,0 1 0,20-2 1,2-2-21,0-2 1,0-2 0,36-10-1,-63 14-10,8-1 2,0 1-1,1 0 0,-1 0 1,1 2-1,-1 0 0,1 0 1,14 4-1,3 2 12,-1 1 0,32 13 0,-42-13-13,0-1 0,0-1 0,44 5 0,-58-10-5,0 0 0,1 0-1,-1-1 1,1 0 0,-1 0 0,13-4 0,-16 4 0,0-1 1,-1 1 0,1-1-1,-1 0 1,0 0-1,1 0 1,-1-1 0,0 1-1,0-1 1,0 0 0,-1 0-1,1 1 1,3-7-1,-5 8-4,-1 1-1,0 0 1,0 0-1,0 0 1,0-1-1,1 1 1,-1 0-1,0 0 0,0 0 1,0-1-1,0 1 1,0 0-1,0 0 1,1-1-1,-1 1 1,0 0-1,0 0 1,0-1-1,0 1 1,0 0-1,0 0 0,0-1 1,0 1-1,0 0 1,0-1-1,0 1 1,-1 0-1,1 0 1,0-1-1,0 1 1,0 0-1,0 0 0,0 0 1,0-1-1,0 1 1,-1 0-1,1 0 1,0 0-1,0-1 1,0 1-1,-1 0 1,1 0-1,0 0 0,0 0 1,-1-1-1,-11 0-511,7 1 94,-15-11-16,7 2 140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 15155,'-4'-9'1369,"-1"9"-977,2 2-184,-1 4 608,1 1-640,6-1-40,1-3-136,2-3-176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1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14731,'1'-1'2101,"-1"7"-674,-2 17-73,-7 37-1035,7-49-7,-3 18-134,-2 15 7,1 1 0,2-1 0,2 54 0,2-96-171,0 1-1,0 0 1,0-1 0,1 1-1,-1 0 1,1-1 0,0 1-1,-1-1 1,1 1 0,0-1-1,1 1 1,-1-1 0,0 0 0,1 0-1,-1 1 1,4 2 0,-3-4-13,0 0 0,0 0 0,0 0 0,0 0 0,0-1-1,0 1 1,0-1 0,1 1 0,-1-1 0,0 0 0,0 0 0,0 0 0,0 0 0,0 0 0,1-1 0,-1 1 0,0-1 0,0 1 0,0-1 0,3-1 0,58-26-196,-51 22 121,0 0-1,1 1 0,0 0 1,-1 0-1,2 2 0,20-5 1,-32 8 61,0 0 0,0-1 0,0 1-1,0 0 1,0 0 0,0 0 0,0 0 0,0 1 0,0-1 0,0 0 0,-1 1 0,1-1 0,0 1 0,0 0 0,0 0-1,-1-1 1,1 1 0,0 0 0,-1 1 0,1-1 0,-1 0 0,1 0 0,-1 1 0,0-1 0,1 0 0,-1 1 0,0 0-1,0-1 1,0 1 0,0 0 0,0-1 0,0 1 0,-1 0 0,1 0 0,-1 0 0,1-1 0,-1 1 0,1 3 0,-1 0 12,0 1 1,-1-1-1,1 0 1,-1 1 0,0-1-1,0 0 1,-1 1 0,1-1-1,-1 0 1,-1 0 0,1 0-1,-6 8 1,-1 0 74,-2 0 1,1 0-1,-2-1 0,0 0 1,0-1-1,-1-1 0,-1 0 1,1 0-1,-1-2 0,-1 1 1,0-2-1,0 0 1,-1-1-1,1 0 0,-20 3 1,32-8-97,0-1 1,-1 0-1,1 1 1,0-1 0,-1-1-1,1 1 1,0 0-1,-5-2 1,7 2-10,0 0 0,1-1 1,-1 1-1,0 0 0,1-1 0,-1 1 1,0-1-1,1 1 0,-1-1 0,1 1 1,-1-1-1,1 1 0,-1-1 0,1 1 1,0-1-1,-1 0 0,1 1 0,-1-1 1,1 0-1,0 1 0,0-1 0,0 0 1,-1 0-1,1 1 0,0-1 0,0 0 1,0 0-1,0 1 0,0-1 0,0 0 0,0 0 1,0 1-1,0-1 0,1 0 0,-1 1 1,0-1-1,0 0 0,1 1 0,-1-1 1,0 0-1,2 0 0,0-4-160,0 1-1,1 0 0,-1 0 0,1 0 1,1 0-1,-1 1 0,0-1 1,1 1-1,0 0 0,4-4 0,46-26-804,-51 32 945,40-21-670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2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22 484 15219,'-1'9'553,"1"-1"-1,-2 1 1,1-1 0,-6 15-1,5-17-420,0 0 0,0 0-1,1 1 1,0-1 0,0 1-1,0-1 1,1 1-1,0 0 1,1 9 0,-1-15-118,0 0 0,0 0 0,0 0 0,1-1 0,-1 1 0,0 0 0,1 0 0,-1 0 0,1 0 0,-1 0 0,1 0 0,-1 0 0,1-1 1,-1 1-1,1 0 0,0 0 0,-1-1 0,1 1 0,0 0 0,0-1 0,0 1 0,-1-1 0,1 1 0,0-1 0,0 1 0,2 0 0,-1-1 3,0 0-1,0 0 0,1 0 0,-1 0 1,0-1-1,0 1 0,0-1 1,0 1-1,0-1 0,0 0 0,0 1 1,2-2-1,6-3 9,-1-1 0,0 0 0,-1 0 0,11-10 0,0-3-52,0 0 1,-2-1-1,0-1 1,-1-1 0,-2 0-1,23-44 1,-35 62-37,-3 7 51,1 0 1,-1 0 0,0 0-1,0 0 1,0 0-1,-1 0 1,-1 4-1,-4 8 0,7-14 11,-5 12 3,0 0 0,2 1 0,-1 0-1,2 0 1,0 0 0,-1 15 0,3-28-3,0-1 1,0 1-1,0 0 0,0 0 1,1-1-1,-1 1 0,0 0 1,0-1-1,0 1 0,0 0 1,1-1-1,-1 1 0,0-1 1,1 1-1,-1 0 0,0-1 1,1 1-1,-1-1 0,1 1 1,-1-1-1,1 1 0,-1-1 1,1 1-1,-1-1 0,1 0 1,-1 1-1,1-1 0,0 1 1,1-1-13,-1 0 1,0 0-1,1 0 0,-1 0 1,0 0-1,0-1 1,1 1-1,-1 0 1,0-1-1,0 1 0,1-1 1,-1 1-1,2-2 1,3-2-97,1 0 0,-1-1 0,0 1 0,6-8 0,38-42-1545,66-95 0,31-73-956,-104 155 2466,-19 24 1573,-40 66-509,2 2 1,-20 44 0,22-42-571,-11 24 318,-28 91-1,43-112-492,1 0 0,2 1 0,1-1 0,-1 51 0,5-74-145,0 0-1,1 0 0,0 0 1,2 7-1,-2-12-22,-1 0 1,1-1-1,-1 1 0,1-1 0,0 1 1,-1-1-1,1 1 0,0-1 0,0 1 0,0-1 1,0 0-1,0 1 0,1-1 0,-1 0 1,0 0-1,0 0 0,1 0 0,-1 0 0,1 0 1,1 1-1,-2-2-2,0 0 0,1 0 0,-1 0 0,0 0-1,0 0 1,0 0 0,0-1 0,0 1 0,0 0 0,0 0 0,-1-1 0,1 1 0,0-1 0,0 1-1,0-1 1,0 1 0,0-1 0,0 1 0,-1-1 0,1 0 0,0 0 0,0 1 0,-1-1 0,1 0-1,-1 0 1,1 0 0,-1 1 0,1-1 0,-1 0 0,1 0 0,-1 0 0,0 0 0,1 0 0,-1 0-1,0-1 1,11-43 46,-10 37-57,12-82-136,-10 56-105,2 0 0,12-42 0,-13 71 1,0 11 111,1 16 25,-5-19 96,3 13-31,-1 1 27,2 1 1,0-1-1,0 0 1,13 28-1,-16-42 21,1 0 0,-1 1-1,1-2 1,0 1 0,0 0 0,0 0 0,0-1-1,0 1 1,1-1 0,-1 1 0,1-1-1,-1 0 1,1 0 0,0 0 0,0-1 0,0 1-1,0-1 1,0 1 0,0-1 0,1 0-1,-1 0 1,0-1 0,0 1 0,1 0 0,-1-1-1,1 0 1,-1 0 0,0 0 0,1 0-1,-1-1 1,5-1 0,0 0-6,0-1 1,0 0-1,0 0 1,-1-1-1,1 0 1,-1 0-1,0-1 0,-1 0 1,1 0-1,-1-1 1,0 0-1,0 0 0,7-10 1,-4 4-28,-1 0-1,0 0 1,-1-1 0,0 0-1,-1-1 1,8-24 0,-14 31-26,-5 11 63,-5 15 58,-2 8 152,2 1 0,2 0 1,0 1-1,2 0 0,1 0 0,-2 46 0,6-73-189,1-1 1,0 1-1,0 0 0,0-1 0,0 1 0,1 0 0,-1-1 0,0 1 0,1 0 0,-1-1 1,1 1-1,0-1 0,-1 1 0,1-1 0,0 1 0,0-1 0,0 1 0,0-1 1,0 0-1,0 0 0,0 0 0,3 3 0,-2-4-10,0 0 1,0 1-1,0-1 1,-1 0-1,1 0 1,0 0-1,0 0 0,0 0 1,0 0-1,0-1 1,0 1-1,-1 0 0,1-1 1,0 0-1,0 1 1,0-1-1,-1 0 1,1 0-1,0 0 0,1-2 1,8-4-111,0-1 1,-1-1-1,0 1 1,0-2-1,-1 1 0,-1-1 1,1-1-1,-2 1 1,12-22-1,-9 15-88,-2-1 0,-1 0 0,0-1 0,-1 0 0,7-37-1,-6-1-300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14843,'1'7'1416,"-1"2"-895,-1 0-233,-1 0 584,1 0-272,-1-2-632,2-1-1192,-4 6 1144,-2-3-216,0 3-233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4 15555,'-5'-1'146,"1"0"0,-1 1 0,1-1 0,-1 1 0,0 0 0,1 0 0,-1 0 0,1 1 0,-1 0-1,0 0 1,1 0 0,-9 3 0,5 0 30,1-1 1,0 1-1,-1 1 0,1 0 0,1 0 1,-11 10-1,3-1 59,1 1 0,1 1 1,0 0-1,1 1 0,-12 22 1,19-30-167,0 0 1,0 0 0,1 1 0,0-1-1,0 1 1,1 0 0,1 0 0,-1 11 0,2-19-55,-1 1 1,1-1 0,0 1 0,1-1 0,-1 1 0,0-1 0,1 1 0,0-1 0,-1 1 0,1-1 0,0 1 0,0-1 0,0 0 0,1 0 0,-1 1 0,1-1 0,-1 0 0,1 0 0,-1 0 0,1-1 0,0 1 0,0 0 0,0-1 0,0 1 0,0-1 0,0 0 0,1 1 0,-1-1 0,0 0 0,1 0 0,-1-1 0,1 1 0,-1 0 0,1-1 0,-1 0 0,4 1 0,4-1-34,0 1 1,1-2-1,-1 1 1,0-1-1,0-1 1,0 0-1,0 0 1,13-6-1,5-3-173,38-22 1,20-9-262,-86 42 458,1-1 1,0 1-1,0 0 1,-1-1-1,1 1 1,0 0-1,0 0 1,-1 0-1,1-1 1,0 1-1,0 0 1,0 0 0,0 0-1,-1 0 1,1 0-1,0 1 1,0-1-1,-1 0 1,1 0-1,0 0 1,0 1-1,-1-1 1,1 0-1,0 1 1,0-1-1,-1 1 1,1-1-1,0 1 1,-1-1-1,1 1 1,-1-1-1,1 1 1,-1 0 0,1-1-1,-1 1 1,1 0-1,-1-1 1,0 1-1,1 0 1,-1-1-1,0 1 1,0 0-1,1 0 1,-1 0-1,0 1 1,1 5 132,0 1 1,-1-1-1,0 0 1,-1 11-1,0 1 137,0-18-241,1 1-1,0 0 1,1 0-1,-1-1 1,0 1-1,0 0 1,1-1-1,-1 1 1,1-1-1,0 1 1,-1 0-1,1-1 0,0 1 1,0-1-1,0 0 1,0 1-1,0-1 1,0 0-1,0 1 1,3 1-1,-2-2-9,0 0-1,0 0 1,1-1-1,-1 1 0,0-1 1,0 1-1,1-1 1,-1 0-1,0 0 0,1 0 1,-1 0-1,0 0 1,1 0-1,-1-1 0,0 1 1,4-2-1,17-6-110,0-2-1,-1 0 1,0-1-1,-1-2 1,31-22-1,24-14-361,-73 47 432,8-5-91,-1 1 0,1 0-1,1 1 1,-1 0 0,1 0 0,0 1-1,0 1 1,20-3 0,-30 6 106,-1 0 1,1 0-1,-1 0 1,1 0 0,-1 0-1,1 1 1,-1-1-1,1 0 1,-1 1-1,1 0 1,-1-1 0,0 1-1,1 0 1,-1 0-1,0-1 1,0 1-1,1 0 1,-1 0 0,0 0-1,0 1 1,0-1-1,0 0 1,0 0-1,-1 0 1,1 1 0,0-1-1,0 1 1,-1-1-1,1 0 1,-1 1-1,0-1 1,1 1-1,-1 2 1,1 5 64,0-1 0,-1 1 0,0-1 1,-1 15-1,0-19-41,-10 52 329,7-44-319,2 1 0,-1 0-1,0 19 1,3-32-34,0 1 0,0-1 0,0 1 0,-1-1 0,1 0 0,0 1 0,0-1 0,0 1 0,0-1 0,0 1 0,0-1-1,0 1 1,1-1 0,-1 1 0,0-1 0,0 0 0,0 1 0,0-1 0,0 1 0,1-1 0,-1 0 0,0 1 0,0-1 0,1 1 0,-1-1 0,0 0 0,1 1 0,-1-1 0,0 0 0,1 0 0,-1 1 0,1-1 0,-1 0 0,0 0 0,1 0-1,-1 1 1,1-1 0,-1 0 0,0 0 0,2 0 0,6-8-81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1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418 358 12171,'-176'33'1320,"148"-26"-1168,0 2 1,1 1-1,-1 1 0,-26 16 0,47-23-106,-1 1-1,1 1 1,0-1 0,0 1-1,1 0 1,0 1-1,0 0 1,-8 11-1,13-16-33,0 0-1,0 0 0,0 0 0,0 0 1,0 0-1,0 1 0,1-1 1,-1 0-1,1 0 0,0 0 0,-1 1 1,1-1-1,0 0 0,0 0 0,0 1 1,1 2-1,0-3 0,0 0 0,0 0 0,0-1 0,0 1 0,0 0 0,1 0-1,-1-1 1,1 1 0,-1-1 0,1 1 0,-1-1 0,1 1 0,0-1 0,0 0 0,0 0 0,-1 0 0,1 0-1,0 0 1,0-1 0,4 2 0,14 3 71,0-1-1,0-1 0,0 0 1,1-2-1,-1 0 1,1-1-1,23-4 0,-30 3-37,455-56 1023,-252 26-796,751-63 99,4 40-326,-850 48-21,607-24 124,850-56 86,-959 24-182,114-10 132,209 44-102,-759 21 357,-157 4-321,-1-1 0,0-2 0,0 0 0,45-18 0,-7-6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39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13267,'-2'18'211,"0"-1"0,-1 1 1,-1-1-1,-1 0 0,-12 32 0,4-14 9,-30 75 262,-8 25 222,44-115-564,2 1 0,0 0 0,1 1 0,-1 31 0,5-51-134,0 1 1,0-1-1,0 1 1,0-1-1,0 1 1,0 0-1,1-1 1,-1 1-1,1-1 1,0 0-1,0 1 1,0-1-1,0 1 1,0-1-1,0 0 1,1 0 0,-1 0-1,1 0 1,-1 0-1,1 0 1,0 0-1,0 0 1,0-1-1,0 1 1,0-1-1,0 1 1,0-1-1,1 0 1,2 2-1,0-2-33,-1-1 0,1 1 0,-1-1 0,1 1 0,-1-1 0,0-1 0,1 1-1,-1-1 1,1 1 0,-1-1 0,0 0 0,1-1 0,-1 1 0,0-1-1,0 0 1,7-4 0,4-4-43,0-1 1,27-24-1,-7-2-52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0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14187,'-16'61'1024,"2"6"-808,-1 1-120,8-2 344,5-5-272,10-18-408,4-14 280,9-29-72,2-25-32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0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52 134 11298,'-14'40'581,"-17"76"0,28-101-528,1 1 1,1-1-1,0 0 1,1 1-1,1-1 1,0 0-1,1 1 1,6 21-1,-7-32-44,1 0 0,0 0 0,0 0-1,0 0 1,1-1 0,-1 1 0,1 0-1,0-1 1,1 0 0,-1 0 0,1 0 0,0 0-1,0-1 1,5 5 0,-6-7-3,0 1-1,-1-1 1,1 1 0,0-1-1,0 0 1,0 0 0,1-1 0,-1 1-1,0-1 1,0 1 0,0-1 0,0 0-1,1 0 1,-1 0 0,0-1 0,0 1-1,0-1 1,0 1 0,1-1-1,-1 0 1,0-1 0,-1 1 0,1 0-1,5-4 1,2-2 23,-1 0 0,0-1-1,0 1 1,-1-2 0,0 1 0,0-1-1,-1-1 1,-1 1 0,8-13 0,1-7 141,-1-1 1,11-33-1,-15 37 112,-2-1-1,8-43 1,-14 59-151,-1 0-1,0 0 1,-1-1 0,0 1 0,-1 0 0,0 0 0,-1 0 0,0 0 0,-5-15 0,7 23-80,-2 0 1,1 0-1,0 1 0,-1-1 1,1 0-1,-1 0 0,0 1 1,0-1-1,0 1 1,0 0-1,0-1 0,0 1 1,-1 0-1,1 0 0,-1 1 1,0-1-1,1 0 1,-5-1-1,3 2-3,0 0-1,0 0 1,0 1 0,0-1-1,0 1 1,0 0-1,0 0 1,0 0 0,0 1-1,0-1 1,0 1 0,1 0-1,-5 1 1,-1 2-54,1-1-1,0 1 1,-1 0 0,1 1-1,1 0 1,-1 0 0,1 1-1,0 0 1,0 0-1,1 1 1,-12 14 0,14-15-126,1 0 0,0 0 1,0 1-1,-4 10 0,7-15 93,-1 0-1,1 0 1,0 0-1,-1 0 1,1 0-1,0 0 1,0 0-1,0 0 1,1 3-1,-1-4 26,1 0-1,-1 0 0,0-1 0,0 1 0,1 0 0,-1-1 1,1 1-1,-1 0 0,0-1 0,1 1 0,0 0 0,-1-1 1,1 1-1,-1-1 0,1 1 0,0-1 0,-1 1 0,1-1 1,0 0-1,-1 1 0,1-1 0,0 0 0,-1 0 0,2 1 0,21 0-317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11042,'1'0'58,"-1"0"-1,1 0 0,0 0 1,0 0-1,-1 1 0,1-1 1,0 0-1,-1 0 0,1 0 1,0 1-1,0-1 0,-1 0 1,1 1-1,-1-1 0,1 0 1,0 1-1,-1-1 0,1 1 0,-1-1 1,1 1-1,-1-1 0,1 1 1,-1 0-1,1-1 0,-1 1 1,0-1-1,1 1 0,-1 0 1,0 0-1,1-1 0,-1 1 1,0 1-1,8 29 434,-6-22-406,10 74 693,-11-64-583,1 0-1,1 0 1,1-1-1,1 1 1,8 22-1,-12-39-176,0 0 0,0 0 0,0 0 1,0 0-1,0 0 0,1-1 0,-1 1 0,1-1 0,-1 1 0,1-1 0,-1 1 0,1-1 0,0 0 0,0 0 0,0 1 0,0-1 0,-1-1 0,1 1 1,0 0-1,1 0 0,-1-1 0,0 1 0,0-1 0,0 0 0,0 0 0,0 0 0,0 0 0,1 0 0,-1 0 0,0 0 0,0-1 0,0 1 0,0-1 0,0 1 1,4-3-1,5-1 29,0-1 0,0-1 0,-1 0 0,1 0 0,9-9-1,2-2 87,-1 0 0,26-28-1,-40 38-53,-1-1 1,1 1-1,-2-1 0,1 0 1,-1-1-1,0 1 0,-1-1 0,0 0 1,-1 0-1,4-12 0,-6 19-47,-1-1-1,1 0 0,-1 0 1,1 0-1,-1 1 0,0-1 1,0 0-1,-1 0 1,1 0-1,0 1 0,-1-1 1,0 0-1,1 0 1,-1 1-1,0-1 0,-1 1 1,1-1-1,0 1 0,-1-1 1,1 1-1,-1 0 1,0-1-1,0 1 0,0 0 1,0 0-1,0 1 1,0-1-1,0 0 0,-1 1 1,1-1-1,-1 1 1,1 0-1,-1 0 0,1 0 1,-1 0-1,0 0 0,0 0 1,-4 0-1,-2 0-51,-1 0-1,0 0 0,0 1 0,1 0 1,-1 0-1,0 1 0,0 1 0,1 0 1,-1 0-1,-9 4 0,13-4 109,-1 0 1,1 0-1,0 1 0,0 0 0,0 0 0,0 1 0,0 0 0,1 0 0,-1 0 0,1 0 1,0 1-1,1 0 0,-9 11 0,6-1 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22 100 13571,'-21'4'2925,"34"-3"-2613,189 23-211,-40-10-58,83 2 120,-209-16-119,1-1 0,-1-3 0,0-1-1,62-16 1,-45 5-20,149-38 27,-172 48-41,0 2 1,0 1-1,1 1 1,57 4-1,-64 1-1,1-1 0,0-2 0,0 0 1,-1-2-1,38-7 0,12-2 82,-49 9-228,36-10 0,-53 9-94,-9 0 253,-15-2-57,-2 2-98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58 11514,'2'-3'177,"0"-1"-1,0 1 0,-1 0 1,1-1-1,-1 1 0,0-1 1,1-5-1,-2 8-142,0 0 0,0 1 0,1-1 0,-1 0 0,0 0 0,0 0 0,-1 0 0,1 0 0,0 1 0,0-1 0,0 0 0,0 0 0,-1 0 0,1 0 0,0 1 0,-1-1 0,1 0 0,-1 0 0,1 1 0,-1-1 0,1 0 0,-1 1 0,1-1 0,-1 0 0,0 1 0,1-1 0,-1 1 0,0-1 0,0 1 0,1 0 0,-1-1 1,0 1-1,0 0 0,0-1 0,1 1 0,-1 0 0,0 0 0,0 0 0,-1 0 0,-5-1 46,1 1 1,-1 1 0,0-1 0,0 1-1,0 0 1,1 1 0,-1 0-1,0 0 1,1 0 0,0 1 0,0 0-1,-11 6 1,1 2-26,1-1 1,0 2-1,-20 19 1,25-21-46,0 0 0,1 0 0,1 1 0,-9 14 1,15-22-10,0 0 0,1 0 0,-1-1 0,1 1 0,-1 1 0,1-1 0,0 0 0,0 0 0,1 0 0,-1 1 0,1-1 0,-1 0-1,1 1 1,0-1 0,0 0 0,1 0 0,-1 1 0,1-1 0,-1 0 0,1 1 0,0-1 0,0 0 0,2 3 0,-1-4 3,-1 0 0,1 0 0,0 0 0,0 0 0,0-1 0,0 1 0,0-1 0,0 1 0,0-1 0,1 0 0,-1 0 0,0 0 0,1 0 0,-1 0 0,1 0 0,-1-1 0,1 1 0,-1-1 0,1 0 0,0 0 0,-1 0 0,1 0 0,-1 0 0,1 0 0,-1-1 0,1 1 0,-1-1 0,4-1 0,4-1 28,0 0 1,0-1-1,-1 0 1,1-1 0,14-10-1,-14 8 24,0 0 1,-1-1-1,0 0 1,0-1-1,-1 0 0,0 0 1,-1 0-1,0-1 1,0-1-1,-1 1 0,0-1 1,-1 0-1,5-17 1,-8 10 97,-2 18-156,0 0 0,0-1 0,0 1-1,0 0 1,-1-1 0,1 1 0,0 0 0,0-1 0,0 1-1,0 0 1,0 0 0,-1-1 0,1 1 0,0 0 0,0 0-1,0-1 1,-1 1 0,1 0 0,0 0 0,0 0 0,-1 0 0,1-1-1,0 1 1,-1 0 0,1 0 0,0 0 0,-1 0 0,0 0-20,0 0 0,0 1 1,1-1-1,-1 1 0,0-1 1,0 1-1,0-1 0,1 1 1,-1-1-1,0 1 0,1 0 1,-1-1-1,0 1 1,1 0-1,-1-1 0,1 1 1,-1 0-1,1 0 0,0 0 1,-1 0-1,1 0 0,0-1 1,-1 1-1,1 0 0,0 0 1,0 0-1,0 2 0,-1 1-16,1 0 0,-1 0 0,1 0 0,0 0-1,0 0 1,0 0 0,1 0 0,1 5-1,6 14-193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12675,'-8'23'848,"1"3"-760,-1-3-40,5-2 8,2-4-112,2-14 104,2-6-24,6-12-24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3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14 14635,'-1'4'149,"1"0"-1,-1 0 1,0 0-1,0-1 1,-1 1-1,1 0 0,-1 0 1,1-1-1,-4 5 1,-7 20 160,7-9-270,1 1-1,1-1 1,1 1 0,0 37-1,2-55-43,0 0 0,0 0-1,0 0 1,1-1 0,-1 1-1,0 0 1,1 0 0,-1 0 0,1 0-1,0 0 1,-1-1 0,1 1-1,0 0 1,0 0 0,0-1-1,0 1 1,1-1 0,-1 1 0,0-1-1,1 0 1,-1 1 0,1-1-1,-1 0 1,1 0 0,-1 0 0,1 0-1,0 0 1,0 0 0,-1-1-1,1 1 1,0 0 0,0-1-1,0 0 1,0 1 0,3-1 0,6 0-34,0-1-1,0 0 1,0-1 0,0 0 0,14-5 0,8-1-77,-31 8 110,1-1 0,-1 1 1,0 0-1,1 0 0,-1-1 1,1 2-1,-1-1 0,0 0 1,1 0-1,-1 1 0,0-1 1,1 1-1,-1 0 0,0 0 0,0 0 1,0 0-1,4 2 0,-4-1 7,-1 0-1,1-1 0,-1 1 0,0 0 1,0 0-1,0 0 0,0 1 1,0-1-1,0 0 0,0 0 0,-1 0 1,1 1-1,-1-1 0,1 0 0,-1 1 1,0-1-1,0 0 0,-1 4 0,1 8 68,-2 0 0,0 0-1,0 0 1,-1 0-1,-1-1 1,-1 1 0,1-1-1,-13 22 1,14-29-24,0-1-1,0 0 1,0 0 0,-1 0 0,0-1 0,0 1-1,0-1 1,-1 0 0,1 0 0,-1 0 0,0-1 0,0 1-1,0-1 1,0 0 0,-1-1 0,1 0 0,-1 1 0,0-2-1,1 1 1,-1-1 0,0 1 0,-12-1 0,14-1 69,-1 0 0,0-1-1,1 0 1,-1 0 0,1 0 0,-1-1 0,1 1 0,0-1 0,-1 0 0,1 0 0,0-1 0,0 1 0,-4-5-1,0 1 23,1-1-1,0 0 1,0 0-1,1-1 1,-7-11-1,-10-20 203</inkml:trace>
  <inkml:trace contextRef="#ctx0" brushRef="#br0" timeOffset="1">194 24 13355,'16'6'952,"-2"-6"-800,2 0-64,5 0 144,3-5-200,-1 1 72,4-3 8,1-7-96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14435,'2'9'1024,"1"0"-912,-2-2-48,7-1 280,4-1 1825,4-8-1985,-1-3 152,-2-15 144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3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81 11066,'3'-18'800,"-1"9"-422,-1 0 0,0 0-1,0 0 1,-1-9 0,0 18-344,0-1 1,0 1-1,0 0 0,0-1 1,0 1-1,0 0 1,0-1-1,0 1 0,0 0 1,0-1-1,0 1 0,0 0 1,-1 0-1,1-1 1,0 1-1,0 0 0,0 0 1,0-1-1,-1 1 0,1 0 1,0 0-1,0-1 1,0 1-1,-1 0 0,1 0 1,0 0-1,0-1 0,-1 1 1,1 0-1,0 0 1,-1 0-1,1 0 0,0 0 1,0 0-1,-1 0 1,1 0-1,0 0 0,-1 0 1,1 0-1,0 0 0,-1 0 1,1 0-1,0 0 1,-1 0-1,1 0 0,0 0 1,0 0-1,-1 0 0,1 0 1,0 0-1,-1 0 1,1 1-1,0-1 0,0 0 1,-1 0-1,1 0 0,0 1 1,0-1-1,0 0 1,-1 0-1,1 1 0,0-1 1,0 0-1,-15 16 460,-1 8-381,1 1 0,1 1 0,2 0 0,0 0 0,2 1 0,0 1 0,2-1 0,2 1-1,-5 38 1,10-62-109,1 1 0,0-1 0,0 1 0,0-1 0,1 0 0,0 1 0,-1-1 0,2 0 0,1 8 0,-2-11-1,0 1 0,0-1 0,0 0 0,-1 0 0,1 1 0,0-1 0,0 0 0,1 0 0,-1 0 0,0 0 0,0 0 0,0 0 0,1-1 0,-1 1 0,0 0 0,1-1 0,-1 1 0,1-1 0,-1 1 0,1-1 0,-1 0 0,1 1 0,-1-1 0,1 0 0,-1 0 0,1 0 0,-1 0 0,1 0 0,-1-1-1,3 0 1,3-1 12,-1 0-1,0 0 0,0-1 0,0 0 0,0 0 1,-1-1-1,1 1 0,-1-1 0,0-1 0,0 1 1,0-1-1,-1 1 0,1-1 0,3-6 1,5-7 68,-1-1 0,19-36 0,-25 41-37,1 0 1,-2 0-1,1-1 0,-2 1 0,0-1 0,-1 0 1,-1 0-1,0 0 0,-1-1 0,-1-18 0,0 32-43,0 0 1,0 0-1,0 0 0,-1 1 0,1-1 0,-1 0 0,0 1 0,1-1 0,-1 0 0,0 1 1,0-1-1,0 1 0,0-1 0,0 1 0,0-1 0,-1 1 0,1 0 0,-3-2 0,3 2-19,0 1 0,0-1 0,0 1 0,0 0 0,0 0-1,0 0 1,0 0 0,0 0 0,0 0 0,0 0-1,0 0 1,0 0 0,0 0 0,0 0 0,0 1 0,0-1-1,0 0 1,0 1 0,0-1 0,0 1 0,0-1-1,0 1 1,0-1 0,0 1 0,0 0 0,1-1 0,-1 1-1,0 0 1,1 0 0,-1 0 0,0-1 0,0 3 0,-4 4 20,1 0 1,0 1-1,0-1 1,1 1-1,0 0 1,0 0-1,1 0 1,0 0 0,0 1-1,1-1 1,-1 15-1,2 8-141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51 16235,'3'-3'1689,"-9"2"-489,6-1-904,12-4-752,0-3-456,-6 0 768,-3 1-160,-3-4-96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5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15563,'-4'6'110,"0"0"0,1 0 1,-1 0-1,1 0 0,1 0 0,-1 1 0,1 0 0,1-1 0,-1 1 0,1 0 0,0 0 0,0 10 0,1-5-105,0 1 0,0 0 0,2-1 0,-1 0 0,8 24 0,-9-33-5,1-1 0,0 0 1,-1 0-1,1 0 0,0 0 0,0 0 1,0-1-1,1 1 0,-1 0 1,0 0-1,1-1 0,-1 1 1,1-1-1,-1 1 0,1-1 1,0 0-1,0 1 0,-1-1 0,1 0 1,0 0-1,0 0 0,0-1 1,0 1-1,3 0 0,0 0 0,-1-1 1,1 0-1,0 0 0,-1-1 0,1 1 0,-1-1 0,1 0 1,-1 0-1,1 0 0,5-4 0,-8 5 1,0-1 0,0 0 0,-1 0 0,1 1 1,0-1-1,0 1 0,0 0 0,0-1 0,0 1 0,0 0 0,0 0 0,0 0 0,0 0 1,-1 1-1,1-1 0,0 0 0,3 2 0,-4-1 1,1 0 0,-1 0 0,0 0 0,0 0 0,0 1 0,0-1 0,0 0 0,0 1 0,0-1 0,-1 1 0,1-1 0,0 1 0,-1-1 0,1 1 0,-1-1 0,1 1 0,-1 0 0,0-1 0,0 1 0,0 0 0,0 1 0,0 9 94,-1-1 0,0 0 0,-1 0 0,0 1 0,-1-1 0,-1 0 0,1-1 0,-2 1 0,1-1 0,-1 0 0,-1 0 0,0 0 0,0 0 0,-1-1 0,0-1 0,-11 11 0,16-17-119,-1 0 0,0 0 0,0 0 0,1 0 0,-1-1 0,-1 1 0,1-1 0,0 0 0,0 1 0,0-2 0,-1 1 0,1 0 0,0-1 0,-1 1 0,1-1 0,-6 0 0,3-1-81,0 0 1,0 0 0,0 0 0,0-1-1,0 0 1,0 0 0,-10-6 0,-3-4-213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14883,'8'1'968,"2"2"-864,5 3-56,7 2 248,5-1-280,0-10 8,0-7-8,-5-5-8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6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72 12299,'-7'3'1296,"-1"0"-920,10-1-168,8-7 1024,14-2-832,6-2-136,12-1-136,5-4-40,11 2-72,0 0-104,-1 6-264,-4 2 456,-14 4-160,-14 4-32,-23 7-40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2:4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12755,'-1'3'904,"5"-2"-744,8 1-80,8-1 456,5 1-408,15-2-96,3 0 720,11 0-656,2-2 56,4-4 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9834,'-15'-11'2641,"10"7"-1176,11 5-423,10 8-578,27 17 1,10 6-30,-39-26-340,0 0 1,0-1-1,0-1 0,0 0 0,1-1 1,26 2-1,90-5 303,-12-1-255,50 6-82,-134-7-22,-1 0 0,64-14 0,129-24 152,-100 19-167,4-1-14,0 6 1,134 0 0,-248 18-7,0 0 0,-1 0 0,1 2 0,-1 0 1,21 8-1,-21-7-8,0 0 1,0 0-1,1-2 1,-1 0-1,22 1 1,20-2-27,-40 0 20,0-1-1,0-1 1,0-1-1,0 0 1,26-7-1,-19 3 19,-1 1 0,29-1 0,3 0 25,-25 3-24,-26 2-9,1 0 0,0 0 0,-1-1 0,1 0 0,0 0 0,-1 0 0,1-1 0,-1 1 0,10-6 0,-13 6 0,0 0 0,-1 0-1,1 0 1,0 1 0,0-1 0,0 0 0,-1 1 0,1-1 0,0 1 0,0 0-1,0 0 1,0 0 0,0 0 0,0 0 0,0 0 0,0 0 0,0 0 0,-1 1-1,3 0 1,23 2-149,-27-2 69,0-1 0,0 1 0,0-1 1,0 0-1,0 1 0,0-1 0,1 1 1,-1-1-1,0 1 0,-1-1 0,1 0 0,0 1 1,0-1-1,0 1 0,0-1 0,0 0 0,0 1 1,0-1-1,-1 1 0,1-1 0,0 0 1,0 1-1,-1-1 0,1 0 0,0 1 0,0-1 1,-1 0-1,0 1 0,-2-1-279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32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46 12291,'-9'-6'240,"1"2"0,0-1 0,-1 1 0,0 1 1,0-1-1,0 1 0,-1 1 0,1 0 0,0 0 0,-20 0 1,-1 1 134,0 2 1,-36 5-1,43-3-314,0 1-1,1 1 0,-1 1 1,1 1-1,0 1 1,0 1-1,1 0 0,1 2 1,-24 15-1,30-16-30,1 1-1,0 0 1,1 1 0,0 0-1,0 1 1,1 0 0,1 1-1,0 0 1,1 0 0,1 1-1,0 1 1,1-1 0,-6 19-1,7-12-31,0 0 0,1 0-1,-2 32 1,6-44 1,0 1 0,1 0 0,1 0 0,0-1 0,0 1 0,1 0 0,1-1 1,0 1-1,5 11 0,-6-17 3,0-1 0,0 0 0,1 0 0,-1 0 0,1 0 0,0 0 0,1 0 0,-1-1 1,1 1-1,-1-1 0,1 0 0,0 0 0,0-1 0,7 4 0,-4-3 9,0 0 0,0-1 0,1 0 0,-1 0 0,1-1 0,-1 0 0,1 0 0,11-1 0,0-1 36,0-1-1,0-1 1,-1-1 0,1 0 0,-1-1-1,31-14 1,-13 2 85,0-2 0,-2-1 0,0-2 0,-1-1 0,33-31 0,-44 34 7,-1-1 1,-1 0 0,-1-2 0,-1 0-1,-1-1 1,-1-1 0,21-44 0,-32 57-59,-1 0 1,0 1 0,0-1-1,-1-1 1,-1 1 0,0 0-1,0-13 1,-2 21-60,0 1 1,0 0-1,0-1 0,0 1 0,-1 0 0,1-1 1,-1 1-1,0 0 0,0 0 0,0 0 0,0 0 1,-1 0-1,1 0 0,-1 0 0,0 0 0,1 0 1,-1 1-1,-1-1 0,1 1 0,0 0 0,-1-1 1,1 1-1,-1 0 0,0 0 0,1 0 0,-1 1 1,0-1-1,0 1 0,0 0 0,-5-2 0,-4 1 10,1 0 0,-1 1 0,0 0 0,0 1 0,1 0 0,-1 0-1,0 2 1,1 0 0,-1 0 0,-15 5 0,4 1-246,0 1 0,0 1 0,-41 24 0,63-33 129,-26 19 199,27-20-90,0 1 1,-1-1-1,1 0 1,0 1-1,-1-1 0,1 1 1,0-1-1,0 0 1,-1 1-1,1-1 1,0 1-1,0-1 1,0 1-1,0-1 1,0 1-1,-1-1 1,1 1-1,0-1 1,0 1-1,0-1 0,0 1 1,1 0-1,-1 0-24,1-1 0,-1 1-1,1-1 1,-1 1-1,1-1 1,-1 1-1,1-1 1,0 1 0,-1-1-1,1 1 1,0-1-1,-1 0 1,1 1-1,0-1 1,0 0-1,-1 1 1,1-1 0,0 0-1,1 0 1,21 4-50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34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18 12755,'0'-1'44,"-1"0"0,1 1 0,1-1 0,-1 0 0,0 1 0,0-1 0,0 0 0,0 1 1,0-1-1,1 0 0,-1 1 0,0-1 0,0 0 0,1 1 0,-1-1 0,1 1 0,-1-1 0,0 1 0,1-1 0,-1 1 1,1-1-1,-1 1 0,1-1 0,0 1 0,-1-1 0,1 1 0,-1 0 0,1-1 0,1 1 0,-1 0 0,0 0 0,1 0 0,-1 1 0,0-1 0,0 0 0,1 1 0,-1-1 0,0 1 0,0-1 0,0 1 0,0 0 0,0 0 0,0-1 0,2 3-1,3 2 51,0 1-1,-1 0 0,1 1 0,4 7 0,15 31-27,-2 1 0,-2 2 0,-2 0 0,-2 1 0,-2 0 0,-3 1 0,9 67 0,-15-67-8,-3 0-1,-1 0 1,-3 0 0,-2 0 0,-2 0-1,-2 0 1,-3-1 0,-1 0-1,-3-1 1,-25 59 0,-8-7 122,-5-2 0,-70 100 1,73-122 301,31-52-146,26-44-216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34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983 191 11098,'-8'-19'436,"0"1"-1,-2 0 0,0 1 0,0 0 0,-15-17 1,20 28-380,-1 0 1,0 0-1,1 1 1,-1 0 0,-1 0-1,1 0 1,-1 1-1,0 0 1,0 0 0,0 1-1,-1 0 1,1 0-1,-1 1 1,1 0 0,-15-2-1,2 3-47,-1 1 0,1 1 0,-1 1 0,1 0-1,0 2 1,0 0 0,0 2 0,0 0 0,1 1 0,0 1 0,0 1 0,-29 18-1,9-2 9,2 2 0,0 2-1,2 1 1,-50 54 0,58-53-6,2 1-1,1 1 1,1 1 0,2 1 0,-29 66-1,31-52 19,1 1 0,3 1 1,-16 100-1,22-72 26,1 159 1,34 76-7,-25-305-51,3 21-79,1 0-1,15 47 1,-18-70 67,0-1 1,0 1 0,1-1-1,0 0 1,0 0-1,1 0 1,-1-1-1,1 1 1,0-1 0,1 0-1,-1 0 1,1 0-1,0-1 1,1 0-1,-1 0 1,1 0 0,-1 0-1,8 2 1,-9-4 2,0-1 0,1 1 1,-1-1-1,1 0 0,-1-1 1,1 1-1,8-1 0,-3-1-14,0-1 0,-1 0-1,13-5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36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73 11266,'-27'6'126,"0"1"0,1 2 0,0 0 0,0 2 0,1 1 0,1 1 0,0 1 0,0 1 0,1 1 0,1 1 0,1 1 0,1 1 0,0 1 0,2 0 0,0 2 0,1 0 0,1 1 0,1 0 0,2 1 0,0 1 0,-18 51 0,11-15-71,3 1 0,3 1 1,-10 106-1,19-85-39,3-1-1,12 114 1,-3-140-13,25 105 0,-26-140-5,1 0-1,1 0 1,1 0-1,1-2 1,1 1-1,1-1 1,21 28-1,-28-42 5,0 0 0,0-1 0,1 0 0,-1 0 0,2 0 0,-1 0 0,0-1-1,1 0 1,0 0 0,0-1 0,0 0 0,0 0 0,0-1 0,1 0 0,-1 0-1,1-1 1,-1 0 0,1 0 0,0 0 0,-1-1 0,1-1 0,0 1 0,0-1-1,-1 0 1,1-1 0,13-4 0,1-3 34,0 0 1,0-2-1,-1 0 0,0-1 1,-1-2-1,-1 0 0,26-24 1,11-15 163,-2-3 1,-2-2-1,78-116 0,94-216 660,-90 85-111,-119 260-576,-1-1 0,-3 0 0,-1 0 0,6-92 0,-16 124-121,0 0 0,-1 0 0,0 0 0,-1 0 0,-1 0 0,0 0-1,-1 1 1,-7-17 0,9 25-44,0 1 0,0 0-1,0 0 1,-1 0-1,1 0 1,-1 0 0,0 1-1,0-1 1,0 1-1,-1 0 1,1 0 0,-1 0-1,0 0 1,1 1 0,-1-1-1,-1 1 1,1 0-1,0 0 1,0 1 0,-1-1-1,1 1 1,-1 0 0,1 0-1,-1 0 1,0 1-1,1 0 1,-1 0 0,-7 0-1,3 2-5,-1 0 1,1 0-1,-1 1 0,1 0 0,0 0 0,0 1 0,-16 10 0,-55 43 1308,59-41-1235,0-1 138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3:3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1 11186,'4'-1'141,"0"1"-1,0 1 1,0-1 0,1 0-1,-1 1 1,0 0-1,0 0 1,0 0-1,0 1 1,0-1-1,0 1 1,-1 0-1,1 0 1,0 0-1,-1 0 1,4 4 0,7 6 103,-1 0 0,17 20 1,-21-23-198,27 33 222,56 81 0,-75-95-241,-1 0-1,-1 0 0,-2 2 0,15 45 0,-23-57-6,-2 1 0,0-1 1,-1 1-1,-1 0 0,-1 0 1,-1 0-1,0-1 0,-1 1 0,-1 0 1,-1-1-1,-1 0 0,0 0 0,-9 20 1,-9 14 91,-3-2 1,-1 0-1,-36 49 1,-10 8 124,-5-3-1,-3-3 1,-112 104 0,175-187-248,-2-1-1,0 0 1,-1-2-1,-28 17 1,46-30-9,1-1 0,-1 0 0,1 0 0,-1 0 0,1 0 0,-1 0 0,1 0 0,-1-1 0,0 1 1,0-1-1,1 0 0,-1 0 0,0 0 0,1 0 0,-1 0 0,0-1 0,0 1 0,1-1 0,-1 1 0,-3-3 0,4 2 10,0-1-1,0 0 1,0 1-1,0-1 1,0 0-1,1 0 1,-1 0-1,1 0 1,0-1-1,0 1 0,-1 0 1,1 0-1,1-1 1,-1 1-1,0-1 1,1 1-1,-1-1 1,1 1-1,-1-6 1,1-1-24,-1-1 0,1 0 1,2-10-1,9-37-142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47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11811,'1'0'960,"5"0"-832,0 0-48,3 0 312,-2-1-280,1-1 0,-2 1 32,-2-2 16,-4-2-104,-4 5 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1833 13443,'335'-20'1610,"126"-59"-1602,79-9 146,-171 57 31,413 18-1,368 78-53,292 11 339,2-48-353,490-83-96,-1577 41-17,17-1 4,-2-20-4,-264 17-6,73-8-9,-164 25 13,-1 1 0,1 1 0,-1 1 0,23 5 0,-14-3 8,-20-3-3,0-1-1,0 0 0,0 0 1,0 0-1,-1-1 1,1 1-1,0-1 0,0 0 1,0-1-1,8-3 1,2-2 174,26-17-1,-22 13 31,-7 3-173,0-1 0,-1 0 1,0-1-1,0 0 0,-1 0 1,14-20-1,47-79-26,-36 52 13,17-21-15,93-162 10,-132 211-9,-2-1 0,0 0 0,-2 0 0,8-47 0,6-127 50,-21 183-68,12-41-1,-1 0 76,-13 61-66,0 1 1,0-1-1,0 1 0,0-1 1,0 1-1,0-1 0,0 1 1,0-1-1,0 1 0,0-1 1,0 1-1,0-1 0,-1 1 1,1-1-1,0 1 0,0-1 1,0 1-1,-1-1 0,1 1 1,0 0-1,-1-1 0,1 1 1,0 0-1,-1-1 0,1 1 1,-1 0-1,1-1 0,0 1 1,-2-1-1,-16-3 40,16 4-35,0 0 0,-1-1 0,1 1 0,0-1 0,0 1 0,0-1 0,0 0 0,-4-2 0,-16-14 1,-2 2 0,0 0 1,0 1-1,-2 1 0,1 2 0,-2 0 1,1 2-1,-1 1 0,-47-8 0,-186-19-49,-368-3 0,-92 15 8,241 6-276,-327 40-29,-441 40 287,102-64-261,809-4 313,-442-18-41,3-50-6,735 67 32,-471-59-233,-4 33 35,463 32 206,-805-26 20,96-13 12,731 37-8,22 1-9,0 1 0,0-1 0,0 1 0,-1 1 0,1-1 0,0 1 1,0 1-1,-15 4 0,22-5-10,0-1 0,1 1 1,-1-1-1,0 1 0,1 0 1,-1-1-1,1 1 0,-1 0 0,1 0 1,-1-1-1,1 1 0,-1 0 1,1 0-1,0 0 0,-1-1 0,1 1 1,0 0-1,0 0 0,0 0 1,0 0-1,0 0 0,0 0 1,0 0-1,0-1 0,0 1 0,0 1 1,7 30-7,-3-16-5,2 28 19,-2 1-1,-2 0 0,-2 0 0,-1 0 0,-15 78 0,-66 220 93,60-262-85,-1 0 8,-4 12 48,4 2 0,-10 100 0,32-180-89,0 0 0,1 1 0,1-1-1,0 0 1,1 0 0,6 23 0,-6-31 165,0 1 1,1-1-1,0 0 0,1 0 0,-1 0 0,1 0 0,1-1 1,-1 1-1,1-1 0,0 0 0,0 0 0,1-1 1,0 0-1,9 7 0,-14-11-114,1 0 0,0 0 0,0 0 0,0 0 0,0 0 0,0 0 0,0-1 0,0 1 0,2 0 0,16-6 400,-20 4-424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45 332 7994,'-3'11'3497,"-6"29"-3008,2 12-327,3 1 0,2-1 0,5 70 0,15 42 96,49 395 580,-42-259-438,-14-142-322,16 62 13,-1-28 40,-23-157-77,-1-2 16,2 1 0,10 35 0,-14-68-68,0 0-1,0-1 0,1 1 0,-1 0 1,1-1-1,-1 1 0,1 0 0,-1-1 1,1 1-1,-1 0 0,1-1 0,0 1 1,-1-1-1,1 1 0,0-1 0,-1 0 1,1 1-1,0-1 0,0 1 0,-1-1 1,1 0-1,0 0 0,0 0 0,0 1 1,0-1-1,-1 0 0,2 0 0,14 5 16,20 22 37,-18-14-35,25 16-1,-36-25-16,1-1 0,-1 1 1,1-1-1,-1-1 1,1 0-1,0 0 0,11 1 1,135 4-7,-5 0 17,-61 5 3,30 3-23,-101-15 5,0 1 1,1-2-1,-1 0 1,31-7-1,-23 3 46,-1 1-1,1 1 1,34 0-1,75 10 134,-15-1-70,-70-7-79,1-2 0,0-2 0,-1-2 0,86-24 0,-24-1-9,11-5-12,230-37 0,-18 45 16,-45 6 3,-3-22-19,168-63-11,-419 101-1,1 3-1,0 0 0,72 4 1,104 26 17,-201-24-4,46 5-3,-54-6 1,0-1 0,1 0 0,-1-1 0,0 1 0,0 0 0,0-1 0,1 0 0,-1 0 0,0 0 0,0 0 0,0 0 0,0 0-1,0-1 1,3-2 0,-5 3 32,0 0 1,0 0-1,-1 0 0,1 0 0,0 0 0,-1 0 0,1 0 1,-1 0-1,0-1 0,1 1 0,-1 0 0,0 0 0,0 0 0,0 0 1,1 0-1,-1-1 0,0 1 0,-1 0 0,1-2 0,0-2 420,11-14-426,11-52-210,-2-1 1,13-100 0,4-152-404,-34 285 513,31-433-286,-38-2 76,1 428 282,-1 0 14,2-1 0,8-82 0,-5 125 81,-3 10-6,-1-1-23,-3-16-40,5 8-23,0 0 1,0 0 0,-1 0 0,1 0 0,-1 0 0,1 0 0,-1 0-1,0 1 1,0-1 0,0 0 0,-1 1 0,1 0 0,0 0 0,-1 0-1,-5-4 1,0 2 19,-1 0 0,0 1 0,1 0 0,-13-3 1,0 0-8,-4-1-2,-292-82 77,231 69-71,-153-14 0,-523 22-44,384 14 11,238-1 29,1 6 1,-194 35-1,133-8 0,-279 13-1,404-45-19,-527 39 55,135 19-21,463-60-68,0 1-1,0 0 1,1-1-1,-1 2 1,0-1-1,1 0 1,-1 1-1,1-1 1,-1 1-1,-4 4 1,-3 1-65,10-6-15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184 193 10642,'-2'0'68,"0"0"0,0 0 0,0 0 0,0 0 0,0 0 0,0 1 0,0-1 0,0 0-1,0 1 1,0 0 0,0-1 0,0 1 0,0 0 0,0 0 0,1 0 0,-1 0 0,0 0 0,1 1 0,-1-1 0,1 1-1,-1-1 1,1 1 0,-1-1 0,1 1 0,0-1 0,0 1 0,0 0 0,0 0 0,-1 3 0,-2 6 40,0 1 1,0-1-1,1 1 1,-1 13-1,0-3 18,-63 431 862,52-319-786,1 58-12,1-6-91,13-183-92,0-1 0,-1 0 0,1 0 0,1 0 0,-1 0 0,0 1 0,0-1 0,1 0 0,0 0 0,-1 0 0,1 0 0,0 0 0,0 0 0,0 0 0,0 0 0,0 0 0,0 0 0,2 1 0,0 0-5,0-1 1,0 1-1,0-1 0,0 1 1,1-1-1,-1 0 0,1-1 0,-1 1 1,6 1-1,5 1 0,0-1 0,-1 0 1,1-1-1,23 0 0,7-3 37,81-13 0,17-1 75,-123 16-99,0 0 0,0 1 0,0 0 0,24 8 0,73 27 39,-72-22-34,57 13 0,-86-25-19,0-1 1,1 0-1,-1-1 0,0-1 0,1 0 0,-1-1 0,28-6 1,-22 2 11,1 1 1,0 1-1,0 0 1,-1 2-1,1 1 1,31 3-1,31 8 23,134 12 29,-175-21-50,-1-2 0,0-2 0,51-8-1,-7-6-6,159-20-8,-179 32 1,277-34 14,-208 11-13,114-19 6,-199 40-8,0 1 0,1 4 1,50 3-1,-28 2 7,0-3-1,-1-4 1,79-12 0,-118 10-4,0 1 1,0 2 0,1 1 0,-1 1 0,1 2 0,57 11-1,-66-8-1,0 0 0,1-2 0,0-1-1,0-1 1,0-1 0,27-4-1,-34 2 1,-2-1-1,1-1 0,0-1 0,-1 0 0,0-1 1,0-1-1,0-1 0,-1 0 0,22-16 0,-36 23 2,0-1 0,0 1 0,0-1 0,0 0 0,-1 0 0,1 0 0,-1 0 0,1 0 0,-1 0 0,0 0 0,0 0 0,1-1 0,-2 1 0,1 0 0,0-1 0,0 1 0,-1-1 0,1 1 0,-1 0 0,0-1 0,0 1 0,0-1 0,0-3 0,-2-4 23,0 0 0,-1 0 0,0 0 0,-6-14 0,-6-21 34,13 31-55,1 1 0,0 0 0,1 0 0,1 0 0,0 0 0,0-1 1,6-21-1,5-4 18,19-44 0,9-30-4,-28 68-23,-2-2 0,-2 1 0,-2-1 0,-2 0 0,-3-49 0,-1 92 8,0 0-1,0 0 0,-1 0 0,1 0 1,-1 0-1,0 0 0,-1 0 0,1 0 1,-1 0-1,1 0 0,-1 0 1,0 1-1,0-1 0,-6-5 0,4 5 6,-1 0-1,0 0 0,-1 1 1,1-1-1,0 1 0,-1 1 1,0-1-1,1 1 0,-8-2 0,-102-43 80,1 0-84,10 17 3,-2 6 0,-115-13 0,195 34-12,-403-36-37,-3 30-5,269 7 10,-575 47-306,-289 37-305,964-81 620,0 3-1,0 3 1,-114 27 0,177-34 29,-1 1 1,0-1 0,0 0 0,1 1 0,-1-1 0,0 0-1,0 0 1,0 0 0,1 1 0,-1-1 0,0 0 0,0 0-1,0 0 1,1 0 0,-1-1 0,0 1 0,0 0-1,0 0 1,1 0 0,-1-1 0,0 1 0,0 0 0,1-1-1,-1 1 1,0 0 0,1-1 0,-1 1 0,0-1 0,1 1-1,-1-1 1,1 0 0,-1 1 0,0-1 0,1 1 0,0-1-1,-1 0 1,1 0 0,-1 1 0,1-1 0,0 0 0,0 0-1,-1 1 1,1-1 0,0 0 0,0 0 0,0 0 0,0 1-1,0-1 1,0 0 0,0-1 0,-1-19-17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1754 150 9282,'0'-2'156,"1"0"0,-1 0 1,1 0-1,-1 0 0,0 0 0,0 0 0,0 0 0,0 0 1,0 0-1,0 0 0,-1 0 0,1 0 0,-1 0 0,1 0 1,-1 0-1,0 0 0,0 0 0,0 0 0,0 0 0,0 1 1,0-1-1,0 0 0,-1 1 0,1-1 0,-1 1 0,-2-2 1,-3-2 235,0 0 0,-1 1 1,1 1-1,-1-1 1,-11-2-1,-14-8-578,13 5 203,1 1 0,-2 1-1,1 1 1,-1 0 0,0 2 0,0 0-1,0 2 1,-33-1 0,-9 5 41,-96 16 0,97-9 51,-103 2-1,129-13-49,1-2-1,-49-12 0,-39-6-5,68 19-34,-101 5 0,121 1-28,0 2 0,0 1 0,1 2 0,-35 13-1,57-17 5,-1 2-1,1 0 1,1 0-1,-1 1 0,1 1 1,0 0-1,0 0 1,1 1-1,-16 18 0,12-10-2,1 1 0,1 1 0,0 0 0,2 0 0,-11 26 0,2 5 4,2 1-1,-16 82 0,31-123 1,1-1 0,1 1 0,0-1 0,0 1 0,1-1 0,0 0-1,1 1 1,0-1 0,0 0 0,1 0 0,0 0 0,0 0 0,1 0 0,1-1 0,8 13 0,8 10-9,1-2 0,44 44 0,-42-48 10,-3-2-6,1-1 0,2-1-1,0-2 1,1 0 0,1-1 0,1-2 0,0-1-1,1-1 1,1-1 0,0-1 0,58 14-1,-39-16-62,0-2-1,96 3 1,99-19-281,-144 6 136,163 19 0,-18 0-20,-221-17 230,0-2 0,0 0 0,-1-1 0,1-1 0,-1-1 0,0-1 1,0-1-1,0-1 0,-1-1 0,0-1 0,-1 0 0,0-2 0,-1 0 0,0-1 0,-1-1 0,-1-1 1,0-1-1,-1 0 0,-1-1 0,0-1 0,-1 0 0,21-37 0,-19 26 57,-2-1 0,-1 0 0,-1 0 0,-2-1 1,-1-1-1,-1 0 0,-2 0 0,4-62 0,-10 88-19,0 0 0,0 0 0,0 1 0,0-1 0,-1 0 0,0 0 0,-1 1-1,1-1 1,-1 1 0,0-1 0,0 1 0,-1-1 0,1 1 0,-1 0 0,0 0 0,-1 1 0,1-1 0,-1 1 0,0-1 0,0 1 0,0 0 0,-1 1 0,1-1 0,-1 1 0,0 0 0,0 0 0,0 0-1,-10-3 1,-39-15 252,-70-16-1,-16-7-144,107 32 48,-51-27 1,74 33-145,1 0 0,-1 0 0,1-1 0,1 0 0,-1 0 0,1-1 0,0 0 1,1-1-1,-8-11 0,-5-16 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7:5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12819,'-1'0'50,"1"1"0,-1 0 0,1 0 0,0 0 0,-1 0 0,1 0 0,0-1 0,0 1 0,0 0 0,-1 0 0,1 0 0,0 0 0,0 0 0,0 0 0,1 0 0,-1 0 0,0 0 0,0 0 0,0 0 0,1-1 0,-1 1-1,0 0 1,1 0 0,-1 0 0,1 0 0,-1-1 0,1 1 0,-1 0 0,1 0 0,0-1 0,-1 1 0,1 0 0,0-1 0,1 2 0,28 21 449,-18-16-392,1-1-1,0 0 1,1-1-1,-1 0 1,1-1-1,0-1 1,21 2-1,102 4 434,-124-9-478,244-5 769,-76-1-499,635-25-84,-580 19-127,-179 12 67,72 8 0,-33 0 115,-94-8-262,0 0-56,1 0-1,-1 1 0,1-1 0,-1 0 1,1-1-1,-1 1 0,0 0 0,5-2 1,-5-5-749,-9-7-286,1 4 686,-1-2-119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349 469 13979,'-1'-28'98,"0"35"-4,1 55 49,17 326 340,-2 321-131,-47-351-237,11-149-61,14-115 1,4 0 0,4 0 1,4-1-1,21 110 0,-25-196-55,1 5-2,0-1 0,1 0-1,0 1 1,7 12 0,-9-21 1,0-1 1,0 0-1,0 0 1,1 0 0,-1 0-1,1 0 1,-1 0-1,1 0 1,0 0-1,0 0 1,0-1-1,0 1 1,0-1 0,0 0-1,0 1 1,0-1-1,1 0 1,-1 0-1,0 0 1,1-1 0,-1 1-1,1-1 1,-1 1-1,1-1 1,2 0-1,10 2 15,0 0-1,-1 0 1,0 2-1,1-1 1,-1 2-1,-1 0 1,1 1-1,17 10 0,30 11 25,15 0-26,1-3-1,1-3 1,1-4 0,1-3 0,0-4-1,0-3 1,1-4 0,80-7-1,169-22 3,130-8-4,775 25-226,-1160 10 210,749 23-426,-268-5 256,465-48 143,-3-67 29,-759 68-2,303-58-4,-471 64 10,-1-3-1,-1-5 0,-2-3 0,87-47 1,-148 67 6,-2-1 1,0-2-1,0 0 1,21-21 0,-37 30 21,-1 0 0,0-1 1,0 0-1,-1 0 0,0 0 1,0-1-1,-1 0 1,-1 0-1,1 0 0,-1-1 1,-1 1-1,0-1 1,0 0-1,2-16 0,3-266 44,-8 139-102,45-557-92,46 5 76,-29 327 2,-61 378 43,1-10 12,-1 0 0,1 1 0,-2-1 0,1 0 0,-3-17 0,2 24-4,0 1 0,-1 0 0,0 0 0,1 0 0,-1 0 0,0 0 0,0 0 0,0 0 0,0 0 0,-1 1 0,1-1 0,0 0 0,-1 1 0,1-1 0,-1 1 0,0-1 0,1 1 0,-1-1 0,0 1-1,0 0 1,0 0 0,0 0 0,0 0 0,0 1 0,0-1 0,0 0 0,0 1 0,0 0 0,-1-1 0,-3 1 0,-15-1-121,0 0 0,0 1-1,0 2 1,1 0 0,-1 1 0,0 1 0,-24 8-1,-3 0 57,0-2 0,0-2-1,-1-2 1,-72-1-1,-199-23 46,189 8 4,-30-2 8,-165-10-7,-1 22 2,4 20 21,-308 16 21,51 21-66,62-3-14,153-34 62,-395 28-68,99 1 28,-212 17-262,-149-48 101,328-11 207,669-6-31,-99 6 214,-154-12 0,240-1-191,27 2-23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3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98 10186,'4'-18'550,"-1"0"0,0-1 0,0-24-1,-22 349 2591,1-81-2858,17 587-15,4-750-271,3-1-1,17 78 1,-22-133 3,1-1 1,-1 0 0,1 0-1,0 0 1,0 0-1,0-1 1,1 1 0,0 0-1,0-1 1,0 0-1,0 0 1,1 0 0,-1 0-1,1 0 1,0-1-1,0 1 1,1-1 0,-1 0-1,1-1 1,-1 1-1,1-1 1,0 0 0,0 0-1,0 0 1,0-1-1,0 1 1,1-1 0,-1-1-1,10 1 1,171 5 31,-95-6-20,341-9-14,22 1-2,333-6 37,492-53-24,-1230 67-7,409-14 5,-312 3-5,162-33-1,-238 30 46,-70 14-44,0 0 1,0 0-1,1 0 0,-1 0 1,0 0-1,0 0 1,0 0-1,0 0 0,0 0 1,1 0-1,-1 0 1,0 0-1,0 0 0,0 0 1,0 0-1,0 0 0,0 1 1,1-1-1,-1 0 1,0 0-1,0 0 0,0 0 1,0 0-1,0 0 1,0 0-1,0 0 0,1 0 1,-1 1-1,0-1 1,0 0-1,0 0 0,0 0 1,0 0-1,0 0 1,0 0-1,0 1 0,0-1 1,0 0-1,0 0 1,0 0-1,0 0 0,0 0 1,0 1-1,0-1 1,0 0-1,0 0 0,0 0 1,0 0-1,0 0 1,0 1-1,0-1 0,0 0 1,0 0-1,0 0 0,0 0 1,0 0-1,0 0 1,-1 1-1,1-1 0,0 0 1,0 0-1,0 0 1,0 0-1,0 1 11,-1-1-1,1 1 1,0-1-1,-1 1 1,1-1-1,-1 0 1,1 1-1,0-1 1,-1 1-1,1-1 1,-1 0-1,1 1 1,-1-1-1,1 0 1,-1 0 0,1 1-1,-1-1 1,1 0-1,-1 0 1,1 0-1,-1 0 1,0 0-1,1 0 20,-1-1-27,1 0 0,-1 0 0,1 0 0,0-1 0,-1 1 1,1 0-1,0 0 0,0-1 0,0 1 0,0 0 0,0 0 0,0-1 0,1-1 0,28-146-61,53-156 1,-82 303 54,21-72-48,-4 0 1,-4-2-1,-2 1 0,-4-1 1,-3-83-1,-14-1 14,10 159 34,0 0 0,0-1-1,-1 1 1,1 0 0,0 0 0,-1 0 0,1 0-1,0 0 1,-1 0 0,1 0 0,-1 0-1,0 0 1,1 0 0,-1 0 0,0 1-1,0-1 1,1 0 0,-1 0 0,0 1 0,0-1-1,0 0 1,0 1 0,0-1 0,0 1-1,0-1 1,0 1 0,0 0 0,0-1-1,0 1 1,-1 0 0,-5-1-22,1 0-1,0 1 1,-1 0-1,-8 1 1,-7-1-5,-99-8-111,-258-24-10,-342-26 132,111 13 36,413 25-10,-425-37-28,-3 32-3,365 28 61,-471-8 307,675 3-310,-66-4 101,-128 11 0,233-4-212,0 0 0,0 2 1,1 0-1,-1 0 1,1 2-1,0 0 1,0 1-1,-29 15 1,44-20-56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22 723 13603,'-22'8'1991,"37"-21"-910,4-3-828,2-6-45,-2 0 0,0-1 0,29-46 0,34-81 129,-52 90-171,23-69 1,-42 98 15,-1-2 1,-2 1 0,-1-1-1,2-35 1,-9 67-161,1 0 0,-1 0 1,0 0-1,0 0 0,0 0 1,0-1-1,0 1 0,0 0 1,0 0-1,0 0 0,0 0 1,0 0-1,-1 0 0,1 0 1,0 0-1,-1 0 0,1 0 1,-1 0-1,1 0 0,-1 0 1,0 0-1,1 0 0,-1 0 1,0 0-1,0 1 0,1-1 1,-1 0-1,-2-1 0,2 2 0,0 0 0,-1 1 1,1-1-1,0 0 0,0 0 0,-1 1 0,1-1 0,0 0 0,0 1 0,0 0 0,-1-1 1,1 1-1,0-1 0,0 1 0,0 0 0,0 0 0,0 0 0,0 0 0,1 0 0,-1 0 1,0 0-1,0 0 0,1 0 0,-2 2 0,-7 12 33,0 0 0,2 1 0,-1 1 0,2-1 0,0 1 0,-3 20 0,-17 108-36,24-129-11,-9 83 5,2 125 0,19 98-84,-10-322 71,-1-31-960,2-35-1,5 30 624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11835,'1'-18'888,"-1"2"-816,-1 4-80,-1 1 80,2 2-248,5 3-80,-1 3 192,-1 0-64,3 3-40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72 9426,'0'-1'249,"0"1"1,0-1-1,0 0 0,0 0 1,-1 1-1,1-1 0,0 0 0,0 1 1,-1-1-1,1 0 0,0 1 1,-1-1-1,1 1 0,-1-1 1,1 1-1,-1-1 0,1 1 1,-1-1-1,1 1 0,-1-1 0,0 1 1,1-1-1,-1 1 0,1 0 1,-1-1-1,-1 1 0,-1-1 50,0 0-1,0 0 0,-1 0 1,1 1-1,0 0 1,-7 0-1,4 0-231,0 0-1,0 1 0,1 0 1,-1 0-1,0 0 1,0 1-1,1 0 1,-10 4-1,5 1-16,0 1 1,0 0-1,1 0 1,1 1-1,-1 0 1,1 0-1,1 1 0,-9 14 1,7-9-4,0 1 0,1 0 0,1 0 0,1 1 0,-5 19 0,9-28-15,0 0-1,1 0 1,0 0 0,0 16-1,1-23-23,0 1 0,0 0-1,0-1 1,1 1 0,-1-1 0,0 1 0,1 0-1,-1-1 1,1 1 0,-1-1 0,1 1-1,0-1 1,-1 1 0,1-1 0,0 0 0,0 1-1,0-1 1,0 0 0,0 0 0,0 0-1,1 0 1,-1 0 0,0 0 0,1 0 0,-1 0-1,0 0 1,1 0 0,-1-1 0,1 1-1,-1-1 1,3 1 0,1 0 7,0-1 0,1-1 0,-1 1 0,0-1 0,0 0 0,0 0 0,1 0 0,-1-1 0,0 0 0,-1 0 0,1 0 0,0 0 0,7-5 0,7-6 34,31-26 1,104-108 177,-151 144-225,1 0 0,-1 1 0,1-1 0,-1 1 0,1 0 0,0 0 0,-1 0 0,7-2 0,-9 4-2,0 0 0,0 0 0,0 0 1,0 0-1,0 0 0,0 0 0,0 0 0,0 1 1,0-1-1,0 0 0,0 0 0,0 1 0,0-1 1,0 1-1,0-1 0,0 1 0,0-1 0,0 1 1,0 0-1,0-1 0,-1 1 0,1 0 0,0 0 1,-1 0-1,1-1 0,0 1 0,-1 0 1,1 0-1,-1 0 0,1 0 0,-1 0 0,0 0 1,1 0-1,-1 0 0,0 0 0,0 2 0,8 23 7,5 46 0,-2-5 2,-10-66-9,-1 0 0,0 0 0,0 0 0,0 0 0,1 0 0,-1 0 0,1 0 0,-1 0 0,1 0 0,-1 0 0,1 0 0,-1 0 0,1 0 0,0 0 0,0 0 0,-1 0-1,1 0 1,1 0 0,-1-1 1,0 1-1,-1-1 1,1 0-1,0 0 0,-1 0 1,1 0-1,-1 0 1,1 0-1,0 0 0,-1-1 1,1 1-1,-1 0 0,1 0 1,0 0-1,-1-1 1,1 1-1,-1 0 0,1-1 1,-1 1-1,1 0 1,-1-1-1,1 1 0,0-1 1,2-3 7,1 0 0,-1 0 0,0 0 0,0 0 0,-1 0 0,4-6 0,1-6 114,-1 1-1,0-1 0,-1 0 0,-1 0 1,0 0-1,-1-1 0,-1 1 0,-1-1 1,0 0-1,-1 0 0,-3-24 0,2 38-52,0-1 0,0 1 0,-1-1 0,0 1 0,1 0-1,-1 0 1,-3-4 0,4 6-47,0 0-1,1 1 1,-1-1 0,0 0-1,1 1 1,-1-1 0,0 0-1,0 1 1,0-1-1,1 1 1,-1-1 0,0 1-1,-2-1 1,3 1-16,-1 0 0,1 0 0,-1 0-1,1 0 1,-1 0 0,1 0 0,-1 1 0,1-1 0,-1 0 0,1 0-1,-1 0 1,1 1 0,0-1 0,-1 0 0,1 1 0,-1-1 0,1 0 0,0 1-1,-1-1 1,1 0 0,0 1 0,-1-1 0,1 1 0,0-1 0,0 0-1,-1 1 1,1-1 0,0 1 0,0 0 0,-1 0-8,1-1 0,0 1 0,0-1 0,0 1-1,-1-1 1,1 1 0,0-1 0,0 1 0,0-1 0,0 1 0,0 0 0,0-1 0,0 1-1,0-1 1,0 1 0,0-1 0,0 1 0,0 0 0,0-1 0,1 1 0,-1-1 0,0 1-1,0-1 1,1 1 0,-1-1 0,0 1 0,1-1 0,-1 1 0,0-1 0,1 0 0,-1 1 0,1-1-1,-1 1 1,1-1 0,-1 0 0,1 1 0,-1-1 0,1 0 0,-1 0 0,1 0 0,-1 1-1,1-1 1,-1 0 0,1 0 0,0 0 0,-1 0 0,1 0 0,32 2-194,-28-3 148,13 1-511,0-1 0,23-5 1,-35 5 423,-1-1 1,0 1 0,0-1 0,0 0 0,0 0-1,0 0 1,0-1 0,-1 0 0,1 0-1,-1 0 1,0-1 0,6-4 0,8-15-489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14779,'0'0'55,"0"-1"-1,0 1 1,1-1-1,-1 1 1,0-1-1,0 0 1,0 1 0,0-1-1,0 1 1,0-1-1,0 0 1,0 1-1,0-1 1,0 1-1,0-1 1,-1 1 0,1-1-1,0 1 1,0-1-1,0 0 1,-1 1-1,1-1 1,0 1-1,-1-1 1,1 1 0,0 0-1,-1-1 1,1 1-1,-1-1 1,1 1-1,-1 0 1,1-1-1,0 1 1,-1 0-1,0-1 1,1 1 0,-1 0-1,1 0 1,-1 0-1,1-1 1,-1 1-1,1 0 1,-1 0-1,0 0 1,1 0 0,-1 0-1,1 0 1,-1 0-1,0 0 1,-3 1 80,1-1 0,-1 0 0,1 0 0,0 1 0,-1 0 0,1 0 0,0 0 1,-3 1-1,-5 5-22,1-1 1,0 2 0,0-1 0,1 1 0,0 1 0,0 0-1,1 0 1,0 0 0,1 1 0,0 0 0,-6 13 0,4-6-102,1-1 0,0 1 0,2 1 0,0-1 0,1 1 0,-5 32 1,9-46-7,1 0 0,-1 0 0,1 0 0,0 0 0,1 0 0,-1-1 0,1 1 1,-1 0-1,1 0 0,0 0 0,3 5 0,-3-7-2,0-1 1,0 0-1,0 1 0,0-1 1,0 0-1,0 0 0,1 0 1,-1 0-1,0 0 0,1 0 1,-1 0-1,0 0 0,1 0 1,-1-1-1,1 1 0,-1-1 1,1 1-1,0-1 1,-1 1-1,1-1 0,-1 0 1,1 0-1,0 0 0,-1 0 1,1 0-1,0 0 0,-1 0 1,1-1-1,-1 1 0,3-1 1,6-2 16,1-1 1,-1 0-1,0-1 1,0 0-1,-1 0 1,0-1-1,0 0 0,0-1 1,0 0-1,7-8 1,9-10 78,38-52 0,-56 68-73,41-57 145,-43 57-114,1 0 1,-1-1-1,-1 1 0,0-1 1,4-14-1,-8 24-51,0 0-1,0 0 1,0 0-1,0 0 1,0 0 0,0 0-1,0 0 1,0 0-1,0 0 1,0 0-1,0 0 1,0 0-1,0 0 1,0 0-1,0 0 1,-1 0 0,1 0-1,0 0 1,0 0-1,0 0 1,0 0-1,0 0 1,0 0-1,0 0 1,0 0 0,0 0-1,-4 9 89,-6 17 23,1 5 2,-6 42 0,13-63-141,1 0-1,0 1 1,1-1-1,0 0 1,1 0-1,0 1 0,1-1 1,4 15-1,-5-22 6,0 0 0,1 0 0,-1 0-1,1-1 1,0 1 0,0-1 0,0 1 0,0-1-1,0 1 1,0-1 0,1 0 0,-1 0 0,1 0-1,-1-1 1,1 1 0,0 0 0,0-1-1,-1 0 1,1 0 0,0 0 0,1 0 0,-1 0-1,0 0 1,0-1 0,0 1 0,0-1 0,0 0-1,0 0 1,1 0 0,-1-1 0,3 0 0,2-1-16,0-1 0,0 0 0,12-7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63 176 14547,'4'-3'185,"-1"1"1,0-1-1,-1 0 0,1 0 0,0-1 1,-1 1-1,0 0 0,0-1 0,0 1 1,0-1-1,0 0 0,-1 0 1,1 0-1,-1 0 0,0 0 0,0 0 1,-1 0-1,1 0 0,-1-6 0,1 4-22,-1-1-1,0 1 0,0 0 0,-1 0 0,0 0 0,0-1 0,0 1 1,0 0-1,-1 0 0,0 0 0,-1 1 0,-4-9 0,7 13-154,0 0-1,-1 0 0,1 1 1,-1-1-1,0 0 0,1 1 0,-1-1 1,1 0-1,-1 1 0,0-1 1,0 1-1,1-1 0,-1 1 0,0-1 1,0 1-1,0 0 0,1-1 1,-1 1-1,0 0 0,0 0 0,0-1 1,0 1-1,0 0 0,0 0 1,1 0-1,-3 0 0,2 1-3,-1 0-1,1-1 0,-1 1 1,1 0-1,0 0 1,0 0-1,-1 0 1,1 0-1,0 0 1,0 0-1,0 0 1,0 0-1,-2 3 0,-1 4-7,0-1 0,0 1 0,0 0 0,-3 12-1,2-2-16,1 1-1,-4 36 1,7-47 9,0-1 1,1 0 0,1 1-1,-1-1 1,1 0 0,0 0-1,1 1 1,0-1 0,0 0-1,6 12 1,-7-17 2,0 0 0,1 1 0,-1-1-1,1 0 1,0 0 0,-1 0 0,1 0 0,0 0 0,0-1-1,1 1 1,-1-1 0,0 1 0,0-1 0,1 0 0,-1 1-1,1-1 1,-1 0 0,1-1 0,-1 1 0,1 0 0,-1-1-1,1 0 1,0 1 0,-1-1 0,1 0 0,0 0 0,-1-1-1,1 1 1,5-2 0,5-2-83,1 0 0,-1-1 0,1-1-1,19-12 1,11-3-274,-43 20 349,0 0 0,1 1 0,-1-1-1,0 0 1,1 1 0,-1-1-1,1 1 1,-1 0 0,0 0 0,1-1-1,-1 1 1,1 0 0,-1 0-1,1 0 1,-1 0 0,1 1 0,-1-1-1,1 0 1,-1 1 0,0-1-1,1 1 1,-1-1 0,0 1 0,1-1-1,-1 1 1,0 0 0,0 0-1,2 1 1,-1 1-2,-1 0 0,0 1-1,0-1 1,0 0 0,0 1-1,0-1 1,-1 0 0,1 1-1,-1-1 1,0 1 0,0-1 0,-1 5-1,-6 79 217,-3-1-1,-4 0 0,-4-1 1,-32 92-1,46-163-88,-1 1 1,0-1 0,-2-1-1,-11 22 1,17-34-97,1 0 1,-1 0-1,1 0 0,-1 0 1,0 0-1,1 0 1,-1-1-1,0 1 1,0 0-1,1 0 1,-1-1-1,0 1 1,0 0-1,0-1 1,0 1-1,0-1 0,0 1 1,0-1-1,0 0 1,0 1-1,0-1 1,0 0-1,-2 1 1,2-2-5,0 1 1,0-1-1,0 1 1,0-1 0,0 1-1,0-1 1,0 0-1,0 0 1,1 1 0,-1-1-1,0 0 1,0 0-1,1 0 1,-1 0 0,1 0-1,-1 0 1,1 0 0,-2-2-1,-1-6 0,0-1-1,0 1 0,-2-20 1,-1-13-101,3 0-1,2-63 1,2 81 46,2 1-1,0-1 0,2 1 0,0 0 1,2 0-1,9-22 0,-12 37 37,0 0 1,1 0-1,0 0 0,0 0 0,1 1 0,0 0 0,0 0 0,1 0 1,8-6-1,7-3-28,42-24 0,12-7 12,-57 32 33,0-1 0,-1-1 0,0 0-1,-2-1 1,0-1 0,20-30 0,-28 40 94,-7 18-25,-9 31 30,5-25-58,-3 15 23,2-10-13,0 1-1,2-1 1,0 1 0,1 28-1,1-48-65,0 1-1,0-1 0,1 1 0,-1-1 0,0 1 0,1-1 1,-1 1-1,1-1 0,-1 0 0,1 1 0,0-1 1,-1 0-1,1 1 0,0-1 0,0 0 0,0 0 0,0 0 1,0 0-1,0 0 0,0 0 0,0 0 0,1 0 1,-1 0-1,0-1 0,1 1 0,-1 0 0,0-1 0,1 1 1,-1-1-1,1 0 0,-1 1 0,0-1 0,1 0 1,-1 0-1,1 0 0,-1 0 0,1 0 0,-1 0 0,3-1 1,2 0-183,0 0 1,0-1-1,0 1 1,0-2 0,0 1-1,-1-1 1,1 1 0,5-5-1,-6 2-205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14099,'-3'-15'1344,"3"1"-984,7-1-144,2 3 593,8 3-329,3-3-136,1 3-376,3 0-224,-2 9-216,2 0-57,-6 8 369,-2-3-176,-4 1-112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11018,'16'6'893,"-8"-3"-260,0 1 0,-1-1 0,1 1-1,11 8 1,-16-10-517,-1 1 0,1-1 1,-1 1-1,0-1 0,0 1 1,0 0-1,0 0 0,0 0 1,-1 0-1,1 0 0,-1 0 0,0 0 1,0 1-1,0-1 0,1 4 1,-1 9 104,0 1 1,0-1 0,-2 0 0,0 1 0,-1-1 0,-1 0 0,-6 23-1,-5 31 241,14-69-454,0 0 1,-1 1-1,1-1 0,0 0 0,0 0 1,0 0-1,0 0 0,0 1 0,0-1 1,0 0-1,0 0 0,1 0 1,-1 0-1,0 1 0,1-1 0,-1 0 1,1 0-1,-1 0 0,1 0 0,-1 0 1,1 0-1,0 0 0,-1 0 0,1 0 1,0-1-1,0 1 0,0 0 1,0 0-1,0-1 0,0 1 0,0 0 1,0-1-1,0 1 0,0-1 0,0 0 1,0 1-1,0-1 0,1 0 0,-1 1 1,2-1-1,3 0 2,1 0-1,-1-1 1,0 1 0,0-1-1,1 0 1,7-3 0,1-1-44,-1-1 0,0-1 0,0 1 0,-1-2 0,1 0 0,-2-1 0,1 0 0,20-21 1,-19 17-54,-1-2 1,0 1-1,-1-2 1,-1 1-1,0-2 0,13-28 1,-23 42 71,15-37-141,-15 38 141,-1 0 1,1 0 0,0-1-1,-1 1 1,0 0 0,1-1-1,-1 1 1,0-1-1,0 1 1,-1 0 0,1-1-1,0 1 1,-1 0 0,0-4-1,0 6 14,1 0 0,0-1-1,-1 1 1,1 0 0,0-1 0,-1 1-1,1 0 1,0 0 0,-1-1-1,1 1 1,0 0 0,-1 0 0,1 0-1,-1 0 1,1-1 0,0 1 0,-1 0-1,1 0 1,-1 0 0,1 0-1,-1 0 1,1 0 0,-1 0 0,1 0-1,0 0 1,-1 1 0,1-1-1,-1 0 1,1 0 0,0 0 0,-1 0-1,1 0 1,-1 1 0,1-1 0,0 0-1,-1 0 1,1 1 0,0-1-1,-1 0 1,1 1 0,0-1 0,0 0-1,-1 1 1,1-1 0,0 0-1,0 1 1,-1 0 0,-13 19-20,9-11 21,0 2 0,1-1 1,0 0-1,-4 22 0,7-26 1,0 0-1,0 0 1,1-1 0,0 1-1,0 0 1,0 0 0,1 0-1,-1 0 1,2 0 0,-1-1-1,3 7 1,-4-10 0,1 0 1,0-1-1,-1 1 0,1-1 1,0 0-1,0 1 0,0-1 1,0 0-1,1 0 0,-1 1 1,0-1-1,0 0 0,1 0 1,-1 0-1,0 0 1,1-1-1,-1 1 0,1 0 1,0-1-1,-1 1 0,3 0 1,-1-1 0,1 0 1,-1 1 0,0-1 0,1-1 0,-1 1-1,0 0 1,1-1 0,-1 0 0,0 0 0,4-1 0,4-3 8,0 0 0,0-1 1,0 0-1,18-15 0,-9 5 25,0-2 1,-2 0-1,0 0 0,-1-2 0,0 0 0,-2-1 0,24-44 1,-30 39 69,-9 26-103,0 0 0,-1 1 1,1-1-1,0 0 0,0 0 0,-1 1 0,1-1 0,0 0 0,0 0 0,-1 0 0,1 1 0,0-1 0,-1 0 0,1 0 0,0 0 0,-1 0 1,1 0-1,0 0 0,-1 0 0,1 0 0,-1 0 0,1 0 0,0 0 0,-1 0 0,1 0 0,0 0 0,-1 0 0,1 0 0,0 0 0,-1 0 1,1 0-1,0-1 0,-1 1 0,1 0 0,0 0 0,-1 0 0,1-1 0,0 1 0,0 0 0,-1 0 0,1-1 0,0 1 0,0 0 0,0 0 0,-1-1 1,1 1-1,0 0 0,0-1 0,0 1 0,0 0 0,0-1 0,-1 1 0,1 0 0,0-1 0,0 1 0,0 0 0,0-1 0,0 1 0,0 0 1,0-1-1,0 1 0,0-1 0,1 1 0,-1 0 0,0-1 0,0 1 0,0 0 0,0-1 0,1 1 0,-22 16 109,9-2-53,0 0 0,1 1 0,1 0 0,0 1 0,1 0-1,1 1 1,0 0 0,2 0 0,0 1 0,0 0 0,-4 34 0,9-50-52,1 0 1,0 0-1,0 0 0,0 0 1,0 0-1,1 0 0,-1-1 1,0 1-1,1 0 1,-1 0-1,1 0 0,0 0 1,-1-1-1,3 4 0,-2-4-3,0 0-1,0 0 1,1 0 0,-1 0-1,0-1 1,0 1-1,0 0 1,0-1-1,1 1 1,-1-1 0,0 0-1,1 1 1,-1-1-1,0 0 1,1 0-1,-1 1 1,0-1 0,1 0-1,-1-1 1,1 1-1,-1 0 1,0 0-1,2-1 1,12-4-43,0 0-1,-1-1 1,0 0-1,0-2 1,0 1 0,24-20-1,-2 3-99,-18 13 61,-12 6 42,0 0 0,1 1-1,-1 0 1,1 1 0,0-1-1,0 1 1,0 1 0,1-1 0,-1 1-1,1 0 1,10-1 0,-16 3 32,0 1 0,0-1 0,0 0-1,-1 1 1,1-1 0,0 1 0,0-1 0,-1 1 0,1 0 0,0-1 0,-1 1 0,1 0 0,-1 0 0,1 0 0,-1 1 0,0-1 0,1 0 0,-1 0 0,0 1 0,0-1-1,0 1 1,0-1 0,0 1 0,0-1 0,0 1 0,0 0 0,-1-1 0,1 1 0,-1 0 0,1 0 0,-1 2 0,2 7 61,0 1 0,-1-1 1,-1 23-1,0-16 22,0-2-10,0-11-70,-1 1-1,1-1 1,1 1-1,-1-1 0,1 1 1,0-1-1,0 0 1,1 1-1,2 6 1,-4-11-9,1-1 1,-1 1-1,0-1 1,1 1-1,-1-1 1,0 1-1,1-1 1,-1 0-1,1 1 1,-1-1-1,1 1 1,-1-1-1,1 0 1,-1 0-1,1 1 1,-1-1-1,1 0 1,-1 0-1,1 0 1,-1 1-1,1-1 1,0 0-1,-1 0 1,1 0-1,-1 0 1,1 0-1,0 0 1,-1 0-1,1 0 1,-1-1-1,1 1 1,-1 0-1,1 0 1,0 0-1,-1-1 1,1 1-1,-1 0 1,1 0-1,-1-1 1,1 1-1,0-1 1,1-1-8,1 0 0,-1 0 1,1-1-1,-1 1 0,0-1 0,4-4 1,16-32-167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14667,'2'-2'140,"3"-3"122,0-1 0,0 2 0,0-1 0,8-4 0,-12 8-229,-1 1 0,1-1 0,0 1-1,0 0 1,-1-1 0,1 1 0,0 0-1,0 0 1,0-1 0,-1 1-1,1 0 1,0 0 0,0 0 0,0 0-1,0 0 1,-1 0 0,1 0 0,1 1-1,-1-1 9,0 1-1,0-1 0,-1 1 1,1 0-1,0-1 0,-1 1 1,1 0-1,-1-1 0,1 1 1,-1 0-1,1 0 0,-1 0 1,0 0-1,1-1 0,-1 1 0,0 0 1,0 0-1,1 0 0,-1 0 1,0 0-1,0 1 0,1 28 365,-2 1 0,0-1-1,-2 0 1,-10 42 0,5-26-168,-56 309 787,63-348-1028,0 0 0,0-1 0,1 1 0,0 7 0,0-14-1,0 1 0,0-1 0,0 0-1,0 0 1,0 0 0,0 0 0,0 0 0,0 1 0,0-1 0,0 0-1,0 0 1,0 0 0,0 0 0,0 1 0,1-1 0,-1 0-1,0 0 1,0 0 0,0 0 0,0 1 0,0-1 0,0 0-1,0 0 1,0 0 0,0 0 0,1 0 0,-1 0 0,0 0-1,0 1 1,0-1 0,0 0 0,0 0 0,1 0 0,-1 0 0,0 0-1,0 0 1,0 0 0,0 0 0,1 0 0,-1 0 0,0 0-1,0 0 1,0 0 0,0 0 0,1 0 0,-1 0 0,0 0-1,0 0 1,0 0 0,12-17-574,32-89-1235,-25 60 1290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11875,'8'1'184,"0"0"0,1 0-1,-1-1 1,0 0 0,0 0 0,1-1 0,-1 0 0,0-1 0,9-2 0,28-4 164,-15 7-199,0 2 1,1 2 0,-2 0-1,1 2 1,51 15-1,-42-10-65,0-2-1,57 5 1,-31-13 14,0-3 0,102-17 0,66-5 125,-120 27-147,165 25-1,40 2-44,13-40 45,-3-22-5,4 0-30,1272-16 112,-1043 92-86,-307-17-54,-134-18 47,179-12-1,-293 3-82,-2 1-17,0-1 0,1 1 0,-1 0 0,0 0 0,7 1 0,-15-3-31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116 245 13195,'9'-1'310,"-1"-2"-1,1 1 1,-1-1 0,0 0 0,0-1-1,0 0 1,-1 0 0,1-1-1,11-9 1,0-2 146,-1-1 0,19-21 0,-28 28-239,0-1 1,0 0-1,-1 0 0,0 0 1,-1-1-1,12-25 0,-19 36-202,1 0 0,-1 1 0,0-1 0,0 0 0,1 0 0,-1 1 0,0-1 0,0 0 0,0 0 0,1 1 0,-1-1 0,0 0 0,0 0 0,0 1 0,-1-1 0,1 0 0,0 0 0,0 1 0,0-1 0,0 0 0,-1 0 0,1 1-1,0-1 1,-1 0 0,1 1 0,0-1 0,-1 0 0,1 1 0,-1-1 0,1 1 0,-1-1 0,0 1 0,1-1 0,-1 1 0,1-1 0,-1 1 0,0-1 0,1 1 0,-1 0 0,0-1 0,0 1 0,1 0 0,-1 0 0,0 0 0,0-1 0,1 1-1,-1 0 1,0 0 0,0 0 0,1 0 0,-2 1 0,-3-1 29,0 0 0,0 1 0,0 0-1,0 0 1,0 0 0,0 1 0,-4 1 0,-6 5 0,1 0 0,0 0 1,0 1-1,1 1 1,1 0-1,0 1 0,-15 17 1,6-4-24,1 1-1,-29 48 1,35-48-7,1 0 0,1 0 0,-12 40-1,20-54-3,1 0-1,1 0 0,0 0 0,0 1 0,1-1 0,0 0 0,1 1 0,0-1 0,1 1 0,1-1 0,3 15 0,-4-23-4,0 0 0,0-1 0,0 1-1,0-1 1,1 1 0,-1-1 0,1 0 0,-1 1 0,1-1-1,0 0 1,0 0 0,0 0 0,0-1 0,1 1 0,-1 0 0,0-1-1,4 2 1,-1-1-19,0 0 0,0 0 0,0-1 0,0 0 0,0 0-1,0 0 1,1-1 0,8 0 0,0-1-44,0 0 0,0-1 0,-1-1 0,1-1 1,-1 0-1,18-8 0,-10 2 237,0-2 0,-1-1 0,-1 0 0,0-1 0,-1-1 0,18-20 0,12-15-81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13883,'4'-5'297,"1"1"0,-1 0 0,1 0 0,0 0 0,1 1 0,-1 0 0,10-4 0,-14 6-254,0 1 1,0-1-1,1 1 0,-1-1 0,0 1 0,1 0 1,-1 0-1,0 0 0,0 0 0,1 0 0,-1 0 1,0 0-1,1 0 0,-1 1 0,0-1 0,1 0 1,-1 1-1,0-1 0,0 1 0,0-1 0,1 1 1,-1 0-1,0-1 0,0 1 0,0 0 1,0 0-1,0 0 0,0 0 0,0 0 0,-1 0 1,1 0-1,0 0 0,0 0 0,-1 0 0,1 0 1,-1 1-1,1-1 0,-1 0 0,1 0 0,-1 2 1,3 8 62,-1 0 0,0 0 0,0 0 0,-1-1 0,-1 1 0,-1 22 0,-14 68 293,10-74-250,-6 27 128,5-32-51,1 0-1,2 1 1,-1 31-1,3-52-204,1-1 0,0 0-1,0 1 1,0-1 0,1 0-1,-1 0 1,0 1 0,0-1-1,1 0 1,-1 0-1,1 0 1,-1 1 0,1-1-1,-1 0 1,1 0 0,0 0-1,0 0 1,-1 0 0,1 0-1,0 0 1,0 0 0,0 0-1,2 1 1,-2-2-6,1 1 1,0-1 0,0 1 0,0-1-1,-1 0 1,1 0 0,0 0-1,0 0 1,0 0 0,-1 0-1,1 0 1,0-1 0,0 1 0,2-2-1,8-2 20,-2-1 1,1 0-1,19-14 0,-26 17-18,29-22-84,-1-1 0,-2-2 1,0 0-1,-2-2 0,-1-2 0,-2 0 1,43-68-1,-65 93 51,23-42-133,-25 46 138,0 0 0,0-1 0,0 1-1,-1 0 1,1-1 0,-1 1 0,1 0-1,-1-1 1,0 1 0,1 0-1,-1-1 1,-1 1 0,1-1 0,0 1-1,-1 0 1,1-1 0,-1 1 0,0-3-1,1 5 12,-1 0-1,1-1 0,0 1 0,-1-1 1,1 1-1,0 0 0,0-1 0,-1 1 1,1 0-1,-1 0 0,1-1 0,0 1 1,-1 0-1,1 0 0,-1-1 0,1 1 1,0 0-1,-1 0 0,1 0 0,-1 0 1,1 0-1,-1 0 0,1 0 0,-1 0 1,1 0-1,-1 0 0,1 0 0,-1 0 1,-15 8 13,-6 14 41,14-12-21,1-1 0,1 1 0,0 0 0,0 1-1,1 0 1,-6 17 0,9-24-20,1 0-1,0 0 1,0 0-1,0-1 1,0 1-1,0 0 1,1 0-1,0 0 1,0 0-1,0 1 1,0-1-1,1 0 0,0 0 1,-1-1-1,1 1 1,1 0-1,-1 0 1,1 0-1,-1-1 1,1 1-1,0-1 1,4 6-1,-4-7-5,-1-1-1,1 1 1,0-1 0,-1 0-1,1 0 1,0 0 0,0 0-1,0 0 1,0 0 0,0 0-1,0 0 1,1-1 0,-1 1-1,0-1 1,0 0 0,4 1-1,-1-2 1,0 1 0,0-1 0,0 0 0,0 0 0,-1 0 0,1 0 0,5-3 0,5-3-2,-1-1 0,0 0 0,20-16 1,-5-1-26,0-1 0,-2-2 0,44-58 0,-53 64 58,-18 21-21,1 1-1,-1 0 1,0-1-1,1 1 1,-1-1 0,0 1-1,1-1 1,-1 1-1,0 0 1,1-1-1,-1 1 1,0-1 0,0 1-1,0-1 1,1 0-1,-1 1 1,0-1-1,0 1 1,0-1 0,0 1-1,0-1 1,0 1-1,0-1 1,0 1-1,0-1 1,0 1 0,0-1-1,-1 0 1,1 0-1,-1 0-6,0 1 1,1-1-1,-1 1 0,0 0 0,0-1 0,0 1 0,0 0 0,1-1 1,-1 1-1,0 0 0,0 0 0,0 0 0,0-1 0,0 1 0,-1 0 1,-2 1-11,-1-1 1,1 0 0,0 1 0,0 0-1,0-1 1,0 2 0,-5 1 0,4 1-3,-1 0 0,1 1 1,1-1-1,-1 1 0,0 0 0,1 0 1,0 1-1,1-1 0,-1 1 0,1 0 1,0 0-1,-4 11 0,1 1 14,0 0 0,2 0-1,-4 25 1,6-28 8,1 1 0,0-1 0,2 0 0,-1 0 1,4 18-1,-3-29-20,0 0 0,0 0 0,0 0 0,1 1 0,0-1 0,-1-1 0,1 1 0,1 0 0,-1 0 0,3 3 0,-3-5-15,0-1 0,0 1 0,0-1 0,0 1 0,0-1 0,0 0 0,0 1 0,0-1 0,0 0 0,1-1 0,-1 1 0,0 0 0,1-1 0,-1 1 0,0-1 0,1 1 0,-1-1 0,1 0 0,2-1 0,-1 1 31,-1-1-1,1 1 1,0-1 0,-1 0-1,1-1 1,-1 1 0,1-1 0,-1 1-1,0-1 1,0 0 0,0 0-1,0-1 1,0 1 0,0-1 0,0 1-1,-1-1 1,4-4 0,0-2 36,1 0 1,-2-1 0,0 0 0,8-18 0,1-15-37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 16796,'9'-4'1400,"-11"17"-960,-7 7-136,-3 14 560,-1 7-128,-1 20-191,0 6-113,-1 8-96,3-2-48,4-6-88,7-4-96,2-10-296,5-12-216,6-29-1209,6-16 1385,6-29-192,-5-9-176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195 259 15779,'-3'-2'137,"1"0"-1,-1 1 1,0 0 0,0 0-1,0 0 1,0 0-1,0 0 1,0 1-1,0-1 1,0 1-1,0 0 1,0 0-1,0 0 1,0 0-1,0 0 1,-4 1-1,3 1-25,-1-1 0,0 1 0,1 0 0,-1 0 0,1 1 0,-1-1 0,1 1 0,0 0 0,-4 4 0,-1 2-22,0 1 0,0 0 0,1 0 0,1 0-1,0 1 1,-11 22 0,13-23-59,1 1-1,0 0 0,1 1 0,-5 22 1,8-29-26,-1 0 0,1 1 0,0-1 1,0 1-1,0-1 0,1 1 0,0-1 1,0 0-1,0 1 0,1-1 0,0 0 0,4 9 1,-5-12-4,0 0 0,0 0 0,1-1 0,-1 1 0,0 0 0,1-1 0,0 1 1,-1-1-1,1 0 0,0 1 0,0-1 0,0 0 0,0 0 0,0 0 0,0 0 0,0 0 1,0-1-1,0 1 0,0-1 0,0 1 0,0-1 0,0 0 0,1 0 0,-1 0 1,0 0-1,0 0 0,0 0 0,1-1 0,-1 1 0,0-1 0,0 1 0,4-3 0,2 0 4,1-1-1,-1 0 1,0-1-1,0 0 1,0 0-1,11-11 1,5-7 13,-2 0 1,-1-2-1,-1 0 1,-1-1 0,19-37-1,-4-1 87,31-81 0,-64 156 36,0 8-120,1 0-1,1 0 0,1 0 0,7 23 1,-9-37-13,1-1 0,-1 0 0,1 0-1,-1 0 1,1 0 0,0 0 0,0-1 0,1 1 0,-1-1 0,1 0 0,0 0 0,0 0 0,0 0 0,0-1 0,0 0 0,1 0 0,-1 0-1,1 0 1,-1-1 0,1 1 0,-1-1 0,1-1 0,0 1 0,0 0 0,0-1 0,-1 0 0,1 0 0,0-1 0,0 1 0,-1-1-1,1 0 1,0 0 0,-1-1 0,1 1 0,6-5 0,6-1 34,-1-2 0,-1 0 0,1-1 0,-2-1 0,1 0 0,-1-1 0,23-26 0,-22 20 20,0-1 1,-1 0-1,-1-1 1,-1 0-1,16-36 1,-20 29-9,-8 20-24,-5 15 3,-7 18-28,2 1 0,1 0 0,1 1 0,-7 53 1,12-66-6,-5 29 6,1 1-1,2 0 1,3 1 0,1-1 0,3 0 0,1 1 0,2-1 0,3-1-1,14 50 1,-16-74 0,30 112-2,-31-112 1,-2-1 0,-1 1 0,0 0 0,-3 35 0,1-50 8,-1-1 1,0 1-1,0 0 1,0-1-1,0 1 1,-1-1-1,-3 7 1,5-10-10,0-1 0,-1 1-1,1-1 1,0 1 0,-1 0 0,1-1 0,-1 1 0,1-1 0,-1 0 0,1 1 0,-1-1 0,1 1 0,-1-1-1,0 0 1,1 1 0,-1-1 0,0 0 0,1 0 0,-1 1 0,0-1 0,1 0 0,-2 0 0,1 0 1,0-1 1,0 1 0,-1 0 0,1-1 0,0 1 0,0-1 0,0 1-1,0-1 1,0 0 0,0 0 0,0 1 0,0-1 0,0 0-1,1 0 1,-1 0 0,0 0 0,-1-2 0,-6-9 37,0-1 1,0 0-1,2-1 1,-10-25-1,-15-63 76,30 99-117,-26-115 50,24 100-56,1-1 1,0 1-1,1-1 0,3-26 1,-1 41-20,-1 0 0,1 0 0,0 0 0,0 0 0,0 0 0,1 0 0,-1 1 0,1-1 1,0 0-1,0 1 0,1-1 0,-1 1 0,1 0 0,-1 0 0,1 0 0,0 0 0,4-3 0,3 0-143,-1 0-1,1 1 1,1 0-1,18-6 1,-15 6 53,-1-1 0,21-10 1,9-15-162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5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317 110 13715,'26'-31'1443,"-15"18"-875,0-1 0,1 2 0,23-19 0,-35 30-504,1 0 0,0 0 0,0 1 0,0-1 0,-1 0 0,1 1 0,0-1 0,0 1 0,0-1 0,0 1 0,0 0 0,0-1 0,0 1 0,0 0 0,0-1 0,0 1 0,1 0 0,-1 0 0,0 0 0,0 0 0,0 0 0,0 0 0,0 1 0,2-1 0,-2 1-20,0 0 0,-1 0 0,1 0 0,0 0 1,-1 0-1,1 0 0,0 0 0,-1 0 0,1 0 0,-1 0 0,0 0 1,1 1-1,-1-1 0,0 0 0,0 0 0,0 0 0,0 0 0,0 2 1,0 9 74,-1 0 1,0 0-1,-4 15 1,-5 17 49,-2 1 0,-2-2 0,-2 0 0,-2 0 0,-2-2 0,-45 71 0,57-100-83,-1 0 1,-1-1-1,0 0 0,0-1 1,-1 0-1,0 0 0,-21 12 0,29-19-75,-1-1 0,1 0 0,-1 0-1,0 0 1,0-1 0,0 0-1,1 1 1,-1-1 0,0 0 0,-1-1-1,1 1 1,0-1 0,0 0 0,0 0-1,0 0 1,0 0 0,0-1-1,0 0 1,0 0 0,0 0 0,0 0-1,0-1 1,0 1 0,0-1-1,1 0 1,-1 0 0,1 0 0,-1-1-1,1 1 1,0-1 0,-4-4-1,0-1-51,1 0 0,1-1 0,-1 0 0,1 0 0,1 0 0,-1-1 0,2 1 0,-1-1 0,1 0 0,1 0 0,0 0 0,0 0 0,0-13 0,1-5-119,1 1 0,1-1 0,9-50 0,-7 60 51,1 0 1,1 1 0,12-31 0,-15 44 88,0-1 0,0 0 0,0 1 0,1 0 0,0 0 0,0 0 0,0 0 0,0 0 0,0 0 0,1 1 0,0-1 0,0 1 0,0 0 0,0 1 0,0-1 0,0 1 0,1-1 0,7-2 0,-10 5 17,1 0 0,0 0 0,0 0-1,-1 0 1,1 0 0,0 0 0,-1 1-1,1-1 1,0 1 0,-1 0 0,1 0-1,0 0 1,-1 0 0,1 0 0,-1 0-1,0 1 1,1-1 0,-1 1 0,0 0-1,0-1 1,0 1 0,0 0 0,0 0-1,-1 1 1,3 2 0,4 7-4,0 1 0,0 0 0,7 20 0,-11-25 5,26 73-10,8 16 23,-33-87 16,0 0 0,1-1 0,0 1 1,0-1-1,1 0 0,15 14 0,-14-17 23,1 0-1,0 0 1,0-1-1,0-1 1,0 1-1,1-2 1,0 1 0,0-1-1,0-1 1,12 2-1,-9-2-99,-2 1-1,1 0 1,0 1-1,-1 0 1,1 1 0,11 6-1,-22-10 37,1 0 0,-1 0 0,0 0-1,0 0 1,1 0 0,-1 0 0,0 0 0,0 1-1,0-1 1,0 0 0,0 1 0,0-1 0,0 0-1,-1 1 1,1-1 0,0 3 0,-4 1-160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 11090,'-2'-2'158,"0"0"-1,1 1 0,-1 0 0,0-1 0,0 1 1,0 0-1,0 0 0,0 0 0,-1 0 1,1 1-1,0-1 0,0 0 0,0 1 0,-1 0 1,1-1-1,0 1 0,-1 0 0,1 0 1,0 0-1,-1 1 0,1-1 0,0 0 0,0 1 1,-1 0-1,1-1 0,0 1 0,0 0 0,0 0 1,0 0-1,0 0 0,-2 2 0,-7 5-11,0 0 0,0 1 0,0 1 0,-9 10 0,5-4 124,-16 11-78,15-12-67,0 0-1,-15 18 1,27-27-120,-1 0 0,1-1 0,1 2 0,-1-1 0,1 0 0,0 1-1,1-1 1,-1 1 0,1 0 0,-1 11 0,-2 17-11,3 1-1,0-1 1,3 1 0,1 0-1,1-1 1,2 0 0,2 1-1,16 50 1,-18-74 6,0-1 0,1 0 0,1 0 1,0 0-1,0-1 0,1 0 0,0 0 1,15 12-1,-3-4 4,1 0 1,45 26 0,-54-36 5,1-2-1,-1 1 1,1-1 0,0-1 0,0-1-1,1 0 1,14 3 0,-23-6-7,-1-1-1,1 0 1,0 1 0,0-1 0,0-1 0,0 1-1,0-1 1,-1 0 0,1 0 0,0 0 0,-1-1-1,1 0 1,-1 0 0,1 0 0,-1 0 0,0-1 0,0 1-1,0-1 1,0 0 0,0 0 0,-1-1 0,1 1-1,4-8 1,1-1 10,-1-1 1,0-1-1,-1 1 0,-1-1 1,7-21-1,16-75 55,-24 83-48,0 1 1,1-48-1,-6 59 16,-1 0-1,0-1 1,-1 1 0,-1 0-1,0 0 1,-8-19 0,1 3 244,-2 1 0,-2 0 0,0 1 0,-31-45 0,39 66-229,-1-1 1,0 1-1,0 0 0,-1 1 0,0 0 0,0 0 0,0 1 0,-1 0 0,0 0 0,-1 1 0,1 0 0,-1 1 1,0 0-1,0 1 0,0-1 0,-1 2 0,1 0 0,-12-1 0,21 3-72,-26-5-908,26 4 899,0 1 1,0-1-1,0 0 0,0 1 1,0-1-1,0 0 1,0 0-1,0 0 0,0 1 1,0-1-1,1 0 1,-1 0-1,0 0 0,1 0 1,-1 0-1,0-1 0,1 1 1,-1 0-1,1 0 1,0 0-1,-1-2 0,-1-17-311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21 8714,'-1'0'18,"-9"-4"645,0 2 0,-1 0 0,1 0 0,-11 0 0,18 1-592,1 1 0,0 0 0,-1 0 0,1 1-1,0-1 1,0 0 0,-1 1 0,1-1 0,0 1-1,0 0 1,0 0 0,0 0 0,0 0 0,0 0-1,0 0 1,0 1 0,0-1 0,1 0 0,-1 1-1,0 0 1,1-1 0,-1 1 0,1 0 0,0 0-1,-2 2 1,-12 33 26,1 1-1,2 0 0,1 1 1,-8 65-1,-7 25-38,22-109-51,0-1 0,2 2 0,0-1 0,1 0 0,3 37-1,0-43-5,0 1 0,1 0 0,0-1 0,1 0-1,1 0 1,0 0 0,1-1 0,13 23-1,-14-30 7,0 1 0,1-1 0,0 0 0,0 0-1,0 0 1,1-1 0,0 0 0,0 0-1,0-1 1,1 0 0,-1 0 0,1-1 0,0 0-1,0 0 1,0-1 0,1 0 0,8 1-1,15 1 20,0-1 0,0-2 0,34-3 0,-55 2-10,-1-2 0,1 1 1,0-1-1,-1-1 0,1 0 1,-1 0-1,0-1 0,0 0 0,0-1 1,14-9-1,-12 5-4,0 0-1,-1 0 1,0-1 0,-1-1-1,0 0 1,0 0 0,8-15-1,-5 5 12,-1 0-1,-1-1 0,-1 0 1,-1-1-1,-1 0 1,-1-1-1,-2 0 0,0 0 1,2-28-1,-5 33 110,-2 0 0,0 0 1,-1 0-1,-1 0 0,-1 0 0,-9-33 0,8 37-46,-1 0 0,-1 0 0,0 1 0,-15-26 0,15 32-31,0 0 1,0 0 0,-1 1-1,0 0 1,0 0-1,0 1 1,-1-1-1,-17-9 1,2 4 44,0 0 0,-2 1-1,1 2 1,-1 0 0,-1 2 0,1 0-1,-1 2 1,0 1 0,-1 1 0,-47 1 0,69 3-146,-1-1 1,0 1 0,0 0 0,1 0 0,-1 1 0,1-1-1,-1 1 1,1 0 0,0 1 0,0-1 0,-1 1 0,2 0-1,-1 1 1,-7 5 0,11-6-306,5-16 121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2539 9994,'8'-18'308,"1"0"-1,0 1 0,2 0 1,-1 1-1,2 0 0,0 1 1,1 0-1,30-26 1,-24 26-154,0 1 0,1 1 1,1 1-1,0 1 1,0 0-1,42-13 0,-31 15-116,0 1-1,0 1 0,1 3 0,-1 0 1,1 2-1,0 1 0,0 2 0,0 1 1,0 2-1,62 15 0,71 18-13,-141-34-22,0-1 0,1-1 0,0-1 0,40-5-1,131-36 138,-46 8 41,197-25 142,340-74-72,-560 99-139,-1-6 0,142-65-1,307-196 185,-337 169-260,110-38-13,-136 70-15,-1-3 15,371-187 33,-27-44 161,-476 277-108,24-19 279,185-97 1,-245 153-268,91-25 0,4-2-665,-138 45 538,0 1 0,0 0-1,-1 0 1,1-1 0,0 1 0,0 0 0,-1-1-1,1 1 1,0-1 0,-1 1 0,1-1 0,0 1-1,-1-1 1,1 0 0,-1 1 0,1-1 0,0-1 0,-5-8-181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63 11098,'6'-12'507,"-3"7"-368,-1 1-1,0-1 1,0 0 0,-1 1 0,1-1 0,-1 0 0,0 0 0,1-6 0,-3 11-124,1 0 0,0-1 1,0 1-1,0 0 0,0 0 0,0 0 1,0 0-1,0 0 0,0 0 1,-1 0-1,1 0 0,0-1 0,0 1 1,0 0-1,0 0 0,0 0 0,-1 0 1,1 0-1,0 0 0,0 0 1,0 0-1,0 0 0,0 0 0,-1 0 1,1 0-1,0 0 0,0 0 0,0 0 1,0 0-1,0 0 0,-1 0 1,1 0-1,0 0 0,0 0 0,0 0 1,0 0-1,0 1 0,-1-1 1,1 0-1,0 0 0,0 0 0,0 0 1,0 0-1,0 0 0,0 0 0,0 0 1,0 1-1,-1-1 0,1 0 1,0 0-1,-9 8 294,-10 17-93,1 1-1,1 1 1,-15 34-1,-10 14-107,-271 391 172,307-459-273,-16 25 31,22-31-37,0-1 1,-1 0-1,1 1 0,0-1 1,0 1-1,0-1 0,0 1 1,0-1-1,-1 1 0,1-1 1,0 0-1,0 1 0,0-1 1,0 1-1,0-1 0,0 1 1,1-1-1,-1 1 0,0-1 1,0 1-1,0-1 0,1 1 1,-1-1 0,1 1 0,-1-1 0,1 0 0,0 1 0,-1-1 0,1 0 0,-1 0 0,1 0 0,0 0 0,-1 0 0,1 0 0,0 0 0,-1 0 0,1 0 0,0 0 0,-1 0 0,1 0 0,0 0 0,-1 0 0,2-1 0,14-4 6,-1 0 0,0-1 0,0-1 0,0 0 0,16-12 0,22-10 4,104-46-109,4 8 0,180-50 1,-245 90 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1104 12043,'4'-5'221,"0"0"1,1 0-1,0 1 1,0 0 0,0 0-1,1 0 1,-1 1-1,1 0 1,9-5 0,14-8 366,387-258 2122,-309 200-2407,661-445-1471,-734 496 608,0-1 1,-2-2 0,43-44 0,-51 37-77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2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28 13203,'10'-19'1120,"-5"10"816,-6 27-722,-90 779 891,65 12-1397,14-229-502,-11 352-115,21-804-83,-29 417 5,30-541-69,1-1-1,-1 1 0,0 0 0,0 0 0,0-1 0,-3 6 1,4-8 41,-1-1 1,1 1-1,0-1 1,-1 1-1,1-1 1,-1 1-1,1-1 1,0 1-1,-1-1 1,1 0-1,-1 1 1,1-1-1,-1 0 1,1 1 0,-1-1-1,0 0 1,1 0-1,-1 0 1,1 1-1,-1-1 1,0 0-1,1 0 1,-1 0-1,1 0 1,-1 0-1,0 0 1,1 0-1,-1 0 1,1 0-1,-1-1 1,0 1-1,1 0 1,-1 0-1,1 0 1,-1-1 0,1 1-1,-1 0 1,1-1-1,-1 1 1,1 0-1,-1-1 1,1 1-1,-1-1 1,1 1-1,-1-1 1,1 1-1,0-1 1,-1 1-1,1-1 1,-6-6-292,0 0 0,1 0 0,0 0 0,1 0 1,-1-1-1,1 0 0,1 0 0,-5-13 0,0-15-325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1219 172 10650,'0'-6'112,"0"0"-1,0 0 1,-1 0-1,0 0 0,0 1 1,0-1-1,0 0 1,-1 0-1,0 1 1,0-1-1,-1 1 0,0 0 1,0 0-1,0 0 1,0 0-1,-1 0 1,0 1-1,0-1 1,0 1-1,0 0 0,-1 0 1,1 1-1,-1-1 1,0 1-1,0 0 1,-1 1-1,1-1 0,0 1 1,-1 0-1,0 0 1,1 1-1,-1-1 1,-11 0-1,-29 0 311,-59 5 1,71-1-309,1-1 1,-1-1 0,0-2 0,-35-7 0,67 9-109,-103-18 352,90 16-340,1 2 0,-1 0 1,1 1-1,-1 0 0,-18 4 0,-30 10 19,2 1-1,0 4 0,-102 47 0,152-60-36,0 0 0,0 0 1,1 1-1,0 1 1,0 0-1,1 0 1,0 1-1,-12 17 1,10-11-1,1 0 1,1 1 0,0 0-1,1 0 1,-7 24 0,11-26-6,1 1 1,1-1-1,0 0 1,1 1-1,1 24 1,12 79-30,-9-100 32,1 19 15,2-1-1,2 0 1,1 0 0,2-1-1,28 62 1,-33-86 6,0-1-1,1 1 1,0-1-1,1-1 1,1 1-1,-1-1 1,1-1-1,1 1 1,0-2-1,0 1 1,1-1-1,0-1 1,0 0-1,1-1 1,0 0-1,0 0 1,1-2 0,-1 1-1,26 4 1,18-2 206,92 0 0,13 1-146,-121-6-66,-1-1 0,0-3 0,64-10 0,40-1 14,-57 15-22,-49 0 4,42-2-1,-68-1-7,0-1 0,0 1 1,0-2-1,-1 1 0,1-1 0,-1-1 1,0 0-1,13-7 0,-7 3 0,1 1-1,0 0 1,32-7-1,8-4-25,-22 4 56,41-25-1,-6 3-109,-54 30 16,-14 6 56,0-1-1,0 0 1,0 1 0,0-1-1,0 0 1,0 0-1,-1 0 1,1 0 0,0 0-1,-1 0 1,1-1-1,0 1 1,-1-1 0,0 1-1,1-1 1,-1 1-1,0-1 1,0 0 0,0 0-1,0 1 1,1-4-1,8-24 2,-7 19 5,0 1 0,0 0 0,1 1 0,0-1 0,0 0 0,1 1 0,7-10 0,-9 12 1,0 0 0,-1-1-1,0 1 1,0-1 0,0 0 0,-1 0 0,0 1 0,-1-1 0,1-12 0,-1 11 3,3-32 7,0 18 2,-1 0 0,-2 0-1,0 0 1,-1 0 0,-7-37-1,6 53 2,-1 0 0,0 0 0,0 0 0,-1 0 0,1 1 0,-1-1 0,-1 1 0,1 0 0,-1 0 0,1 0 0,-1 1 0,-1 0 0,1 0-1,-1 0 1,-7-4 0,-13-5 16,0 0 0,-32-10-1,44 18-11,-83-23 181,66 20 29,-46-17 0,70 21-204,0 0 0,0-1 1,0 0-1,1 0 0,0 0 0,0-1 1,0 0-1,0 0 0,-7-11 1,6 8-9,0 0 1,-1 1-1,-12-11 1,16 16 0,0 0 0,0 1 0,1 0 0,-2 0 0,1 0 0,0 0 0,0 1 0,0-1 0,-1 1 0,1 0 0,-1 1 0,-6-1 0,-118 6 422,112-4-553,0 1-1,-17 3 1,-4 1-265,22-7 246,2-7-55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3481 11050,'28'-38'884,"-14"18"-607,1 0 0,1 1 0,0 1-1,1 1 1,36-28 0,-16 21-68,1 2 0,1 1 1,1 3-1,43-15 0,173-40-76,-97 42-240,172-10 0,-240 32 77,-6-2 27,-1-3 0,0-4 0,-1-3 0,104-42 0,-114 34 30,561-203 548,-375 158-312,157-51 22,236-124-41,-348 124-132,323-86 1,-471 168-92,386-110 77,52-50 68,90-26 277,-376 148-263,492-154 160,-152-30-98,-33 9 125,-241 102-67,-333 137-284,54-22-476,101-58 1,-190 94 381,1-1 1,-1 0-1,0 0 1,0-1-1,0 0 1,-1 0-1,1 0 1,5-8-1,-10 12 67,-1 0-1,0 0 1,1 1-1,-1-1 1,0 0-1,1 0 1,-1 0-1,0 0 1,0 0-1,0 1 1,0-1-1,0 0 1,0 0 0,0 0-1,0 0 1,0 0-1,0 0 1,0 0-1,0 1 1,-1-1-1,1 0 1,-1-1-1,-16-17-339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31 10882,'1'-1'108,"-1"-1"0,0 1 1,0 0-1,0 0 0,-1-1 0,1 1 0,0 0 0,0 0 0,-1-1 0,1 1 0,-1 0 0,1 0 0,-1 0 0,1 0 0,-1 0 0,0-1 0,1 1 1,-1 0-1,-1-1 0,0 1-14,1 1 0,-1-1 0,0 0 0,1 1 0,-1-1 0,0 1 0,1-1 0,-1 1 0,0 0 0,1 0 0,-1 0 0,0 0 0,0 0 0,-2 1 0,-2 0 49,0 0-1,-1 1 1,1-1 0,0 2 0,0-1 0,1 1-1,-1 0 1,0 0 0,1 0 0,-8 7 0,-8 7 156,-21 23 0,33-32-220,-172 175 672,-79 77 360,256-257-1078,-25 27 180,23-17-58,6-13-149,0 1-1,0-1 1,0 0 0,0 1 0,0-1 0,0 0-1,0 0 1,0 1 0,1-1 0,-1 0 0,0 0-1,0 1 1,0-1 0,1 0 0,-1 0 0,0 0-1,0 1 1,1-1 0,-1 0 0,0 0-1,0 0 1,1 0 0,-1 0 0,0 0 0,1 1-1,-1-1 1,0 0 0,0 0 0,1 0 0,-1 0-1,0 0 1,1 0 0,-1 0 0,0 0 0,1 0-1,-1 0 1,0 0 0,1-1 0,12-1 13,0 0 0,0-1 1,0-1-1,0 0 0,-1-1 1,1-1-1,-1 1 0,18-13 1,-7 5-45,504-257 1437,-418 220-1192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3 508 12435,'-1'1'54,"1"0"0,0 0-1,-1 0 1,1 0 0,0 0 0,0 0 0,0 0 0,0 0 0,0 0 0,0 0 0,0 0 0,0 0 0,0-1 0,0 1 0,1 0 0,-1 0 0,0 0 0,1 0 0,-1 0 0,0 0 0,1 0 0,-1 0-1,1-1 1,0 1 0,-1 0 0,1 0 0,0-1 0,-1 1 0,1 0 0,0-1 0,0 1 0,-1-1 0,1 1 0,0-1 0,0 1 0,0-1 0,0 1 0,1-1 0,1 1 25,0-1 1,-1 0 0,1 0 0,0 0 0,0 0 0,-1-1 0,1 1 0,-1-1-1,1 1 1,0-1 0,-1 0 0,1 0 0,4-2 0,0-2 24,0 0 0,-1 0 0,1-1 0,-1 0 0,0 0 0,-1 0 0,0-1 0,0 0 1,7-11-1,1-5 119,17-44 0,-22 45-207,-1 0 0,0 0 1,-2-1-1,0 1 0,-2-1 0,0 0 1,-2 0-1,-2-42 0,0 59-27,0 0 0,0 1 0,-1-1-1,1 0 1,-5-8 0,6 12 8,-1 1 0,1 0 0,-1 1 0,1-1 0,-1 0 0,1 0 1,-1 0-1,0 0 0,1 0 0,-1 0 0,0 1 0,0-1 0,1 0 0,-1 1 0,0-1 0,0 0 0,0 1 1,0-1-1,0 1 0,0-1 0,0 1 0,0 0 0,0-1 0,0 1 0,0 0 0,0 0 0,0 0 0,0 0 1,0 0-1,0 0 0,-1 0 0,1 0 0,0 0 0,0 1 0,0-1 0,0 0 0,0 1 0,0-1 0,0 0 1,-1 1-1,-2 2-2,0 0 0,0 1 0,0-1 0,1 1 0,-1-1 0,1 1 0,-1 0 0,1 0 0,1 1-1,-1-1 1,-2 7 0,-5 9 3,-7 28-1,7-18 22,1 1 0,-7 55 0,14-73-10,1-1 1,1 1 0,0 0-1,0 0 1,1 0 0,1 0 0,0 0-1,1 0 1,6 16 0,-9-27-8,1 0 0,0 0 1,0 0-1,0 0 1,0 0-1,0 0 0,1 0 1,-1 0-1,0 0 1,1-1-1,0 1 0,-1-1 1,1 1-1,0-1 0,0 0 1,-1 0-1,1 1 1,0-1-1,0 0 0,1-1 1,3 2-1,-3-2 2,0 1 0,1-1-1,-1 0 1,1-1 0,-1 1-1,0-1 1,1 0 0,-1 1 0,0-1-1,0-1 1,1 1 0,4-3-1,6-5 13,0 0 1,-1-1-1,0 0 0,18-19 0,68-84 135,-70 77 12,65-62 0,-92 95-148,1 1 0,0 0 0,0 0 0,0 0 0,0 0 0,0 0 0,4 0 0,-6 1-6,0 1 0,0 0 0,0-1 0,1 1 0,-1 0 0,0 0 0,0 0 0,0 0 0,0 0 0,0 0 0,0 0 0,0 0 0,0 1 0,0-1 0,0 0 0,0 1 0,2 0 1,-1 1 7,0 0 0,0 0 1,0 0-1,0 0 0,-1 1 1,1-1-1,0 1 1,-1-1-1,0 1 0,0-1 1,1 1-1,-1 0 0,-1 0 1,1 0-1,0 5 1,7 40 120,-6-35-110,-1 0-1,2 0 1,0 0-1,0 0 0,1-1 1,10 21-1,-14-32-25,1 1-1,0-1 1,0 0 0,0 1-1,1-1 1,-1 0-1,0 0 1,0 0-1,1 0 1,-1 0-1,0 0 1,1 0 0,-1-1-1,1 1 1,-1 0-1,1-1 1,-1 1-1,1-1 1,0 0-1,-1 1 1,1-1 0,-1 0-1,1 0 1,0 0-1,-1 0 1,1 0-1,0-1 1,-1 1-1,1 0 1,-1-1 0,1 1-1,-1-1 1,1 0-1,-1 1 1,1-1-1,-1 0 1,3-2-1,5-3 0,0 0-1,0-1 1,0 0-1,9-11 0,-17 16 1,69-80-23,-8 7-47,-61 74 68,0 0 0,0 0-1,0 0 1,0 0 0,1-1 0,-1 2 0,0-1-1,0 0 1,1 0 0,-1 0 0,0 0-1,1 1 1,-1-1 0,1 1 0,-1-1 0,4 0-1,-5 1 3,1 1-1,0-1 1,-1 0-1,1 1 1,-1-1-1,1 0 1,-1 1-1,1-1 1,-1 1 0,1-1-1,-1 1 1,0-1-1,1 1 1,-1-1-1,1 1 1,-1-1-1,0 1 1,0-1-1,1 1 1,-1-1-1,0 1 1,0 0-1,0-1 1,0 1-1,1 0 1,-1-1-1,0 2 1,0 8 15,0 0 0,0 0 0,-3 18 1,2-19-7,-1 4 33,1 0 1,2 24-1,-2-37-40,1 1 0,0 0 0,0-1 1,0 1-1,0 0 0,0-1 0,0 1 0,1 0 1,-1-1-1,0 1 0,0 0 0,0-1 0,1 1 1,-1-1-1,0 1 0,1 0 0,-1-1 1,0 1-1,1-1 0,-1 1 0,1-1 0,-1 1 1,1-1-1,-1 1 0,1-1 0,-1 0 0,1 1 1,-1-1-1,1 0 0,0 1 0,-1-1 0,1 0 1,-1 0-1,1 1 0,0-1 0,-1 0 1,1 0-1,0 0 0,-1 0 0,1 0 0,0 0 1,-1 0-1,1 0 0,0 0 0,-1-1 0,1 1 1,0 0-1,-1 0 0,2-1 0,4-2 8,0 0-1,-1 0 1,1-1-1,7-6 1,-11 9-12,50-44-80,48-53 1,51-45-451,-147 140 492,0 0 1,0 1-1,0-1 1,0 1 0,0 0-1,7-3 1,-11 5 31,1 0 0,-1 0 0,1 0 0,-1 0 0,1 0 0,-1 0-1,1 0 1,-1 0 0,1 0 0,-1 0 0,1 0 0,-1 0 0,1 0 0,-1 0 0,1 0 0,-1 0 0,0 1 0,1-1 0,-1 0 0,1 0 0,-1 1 0,1-1 0,0 1-1,-1 0 0,1 0 0,-1 0 0,1 0 0,-1 0 0,0 0 0,1 0 0,-1 0 0,0-1 0,0 1 0,0 0 0,0 0 0,0 0 0,0 0 0,0 0 0,0 2 0,-3 14-162,0 0 0,-8 26 0,-3 15-228,13-42 295,7-13-2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12467,'-3'5'325,"0"0"1,1 1-1,-1-1 1,1 0-1,1 1 1,-1 0-1,1-1 1,0 1-1,0 7 1,0 57 1427,2-45-1279,5 75 395,20 107-1,-3-31-734,-22-165-121,0-7-2,0-1 0,0 1 0,-1 0 0,0 0 0,0 0 0,0 0 1,0 0-1,0 0 0,-1-1 0,-2 9 0,3-12-9,0 0 0,0 0 0,-1 0 0,1 0 0,0 0 0,0 0 0,0 0 0,0 0 0,-1 0 0,1 0 0,0 0 0,0 0 0,0 0 0,-1 0 0,1 0 0,0 0 1,0-1-1,0 1 0,0 0 0,-1 0 0,1 0 0,0 0 0,0 0 0,0 0 0,0 0 0,0-1 0,-1 1 0,1 0 0,0 0 0,0 0 0,0 0 0,0 0 0,0-1 0,0 1 0,0 0 0,0 0 0,0 0 0,0-1 0,0 1 0,0 0 0,-1 0 0,1 0 0,1-1 0,-6-10 33,0-18-29,1 0 1,2-1-1,0 1 0,5-52 1,-1 47-38,1-35-110,14-69 0,-12 107 71,2-1 0,1 1 0,2 0 0,17-38 0,-23 62 52,0 0 0,0 0 0,0 0 0,1 1 1,0-1-1,0 1 0,0 1 0,1-1 0,0 1 0,11-8 0,-13 10 5,1 1 0,0-1 0,-1 1 0,1 0 1,0 0-1,0 1 0,1 0 0,-1-1 0,0 2 0,0-1 0,1 1 0,-1-1 1,0 1-1,1 1 0,-1-1 0,7 2 0,-10-2 6,0 1 1,1-1-1,-1 1 0,0-1 1,0 1-1,0 0 0,0 0 1,0 0-1,0 0 1,0 0-1,-1 0 0,1 0 1,0 1-1,-1-1 0,1 1 1,0-1-1,-1 1 0,0 0 1,1 0-1,-1-1 0,0 1 1,0 0-1,0 0 0,0 0 1,0 0-1,-1 0 0,1 0 1,-1 0-1,1 1 0,-1-1 1,0 0-1,1 0 0,-1 0 1,0 0-1,-1 1 1,1-1-1,0 0 0,-1 0 1,0 3-1,-2 5 6,0 0 0,-1-1 1,0 1-1,0-1 0,-1 0 0,-1 0 1,-6 9-1,-142 161 881,152-177-860,0 0 1,0 0-1,0 0 0,0 0 0,-1 0 0,1 0 1,-6 2-1,8-4-12,0 0 1,0 0 0,0 0-1,-1 0 1,1 0-1,0 0 1,0 0 0,-1 0-1,1 0 1,0 0-1,0 0 1,-1 0 0,1 0-1,0 0 1,0 0-1,0 0 1,-1 0-1,1 0 1,0-1 0,0 1-1,0 0 1,-1 0-1,1 0 1,0 0 0,0 0-1,0-1 1,0 1-1,-1 0 1,1 0 0,0 0-1,0 0 1,0-1-1,0 1 1,0 0 0,0 0-1,0-1 1,0 1-1,-1 0 1,1 0 0,0 0-1,0-1 1,0 1-1,0 0 1,0 0 0,0-1-1,0 1 1,0 0-1,0 0 1,1-1-1,-1-5 45,1 0 0,1 0 0,-1 0 0,1 0 0,5-11-1,10-18 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15955,'-11'36'1297,"-1"-2"-921,-3 0-160,8-3 384,-1 1-136,13-9-232,1-5-160,10-12-440,7-6 64,-1-4 184,0-7-80,-10-5-104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2 280 14131,'0'-1'61,"-1"-1"-1,1 1 1,0 0-1,-1-1 1,1 1 0,0-1-1,0 1 1,0-1-1,0 1 1,0-1 0,1 1-1,-1 0 1,0-1-1,0 1 1,1-1 0,-1 1-1,1 0 1,0-1-1,-1 1 1,1 0 0,0-1-1,0 1 1,0 0-1,0 0 1,0 0 0,0 0-1,0 0 1,0 0-1,0 0 1,0 0 0,0 0-1,1 1 1,-1-1-1,2 0 1,-1 0-21,0 0 1,0 0-1,0 1 1,0-1-1,0 1 1,0 0-1,0-1 1,0 1-1,0 0 1,0 0-1,0 0 1,0 0-1,0 1 1,0-1-1,0 0 1,0 1 0,0 0-1,0-1 1,0 1-1,-1 0 1,1 0-1,0 0 1,0 0-1,-1 0 1,3 2-1,-1 1-19,-1-1 0,1 1-1,-1 0 1,0 0 0,0 0 0,0 0-1,0 0 1,-1 0 0,0 1 0,1-1 0,-2 0-1,1 1 1,0-1 0,-1 1 0,0 4-1,5 27 85,-5-35-98,0-1 0,0 0 0,0 0-1,0 1 1,0-1 0,0 0-1,0 0 1,0 0 0,0 1-1,0-1 1,1 0 0,-1 0-1,0 0 1,0 1 0,0-1 0,0 0-1,0 0 1,1 0 0,-1 0-1,0 0 1,0 1 0,0-1-1,0 0 1,1 0 0,-1 0-1,0 0 1,0 0 0,1 0 0,-1 0-1,0 0 1,0 0 0,0 0-1,1 0 1,-1 0 0,0 0-1,0 0 1,1 0 0,-1 0-1,0 0 1,0 0 0,0 0 0,1 0-1,-1 0 1,0 0 0,0 0-1,0 0 1,1 0 0,-1 0-1,0-1 1,0 1 0,0 0 0,1 0-1,-1 0 1,0 0 0,0-1-1,0 1 1,0 0 0,0 0-1,1-1 1,8-11 222,0-5-37,-1 0-1,0-2 1,-1 1-1,-1-1 1,-1 1-1,0-1 1,-2-1-1,0 1 1,0-35-1,-5 38-37,2 16-151,0 0 1,0 0-1,0 0 1,0-1 0,0 1-1,0 0 1,0 0-1,0 0 1,-1 0 0,1 0-1,0 0 1,0-1-1,0 1 1,0 0 0,0 0-1,0 0 1,0 0 0,0 0-1,0 0 1,-1 0-1,1 0 1,0 0 0,0 0-1,0-1 1,0 1-1,0 0 1,0 0 0,-1 0-1,1 0 1,0 0-1,0 0 1,0 0 0,0 0-1,0 0 1,0 0 0,-1 0-1,1 0 1,0 0-1,0 0 1,0 0 0,0 0-1,0 0 1,-1 1-1,0 0 12,0 0 0,1 0-1,-1 0 1,0 1-1,0-1 1,1 0-1,-1 1 1,0-1 0,1 0-1,0 1 1,-1-1-1,1 1 1,-1 2-1,0 4 6,1 1 1,0-1-1,0 1 0,0-1 0,1 0 0,3 14 0,-4-20-19,0 0 0,1-1 0,-1 1 0,1 0 0,-1 0 0,1 0 1,0 0-1,0-1 0,0 1 0,0 0 0,0-1 0,0 1 0,0-1 0,1 1 0,-1-1 0,1 0 1,-1 1-1,1-1 0,-1 0 0,1 0 0,-1 0 0,1 0 0,0 0 0,0-1 0,0 1 0,-1 0 1,1-1-1,0 1 0,0-1 0,0 0 0,0 0 0,0 0 0,0 0 0,0 0 0,2 0 0,2-2 5,0 0 0,1 0-1,-1 0 1,0-1-1,-1 0 1,1 0 0,0 0-1,-1-1 1,0 0 0,0 0-1,0 0 1,0-1-1,5-6 1,8-10 15,26-42-1,-32 45-18,-6 9-6,8-12-103,-14 21 105,1 0 1,-1 0 0,0 0-1,0 0 1,0 0 0,0 0-1,0 0 1,0 0 0,0 0-1,0 0 1,0 0 0,0 0-1,0-1 1,0 1 0,1 0-1,-1 0 1,0 0 0,0 0-1,0 0 1,0 0-1,0 0 1,0 0 0,0 0-1,0 0 1,0 0 0,1 0-1,-1 0 1,0 0 0,0 0-1,0 0 1,0 0 0,0 0-1,0 0 1,0 1 0,0-1-1,0 0 1,0 0-1,1 0 1,-1 0 0,0 0-1,0 0 1,0 0 0,0 0-1,0 0 1,0 0 0,0 0-1,0 0 1,0 0 0,0 1-1,0-1 1,0 0 0,0 0-1,0 0 1,0 0 0,0 0-1,0 0 1,0 15-73,-3 11-20,-1 36-1,5-51 85,-1-1 0,1 0 1,1 0-1,-1 0 0,2 0 1,6 18-1,-9-26 9,1 0 1,0 0-1,0 0 0,-1-1 0,2 1 0,-1 0 1,0 0-1,0 0 0,0-1 0,1 1 1,-1-1-1,1 1 0,-1-1 0,1 1 1,0-1-1,0 0 0,-1 0 0,1 0 1,0 0-1,0 0 0,0 0 0,0-1 0,0 1 1,0 0-1,0-1 0,0 0 0,1 0 1,-1 1-1,0-1 0,0 0 0,0-1 1,4 0-1,-2 0-40,0 0-1,0-1 1,0 0 0,0 0 0,0 0 0,-1 0-1,1-1 1,-1 0 0,0 1 0,0-1 0,0 0 0,0 0-1,0-1 1,-1 1 0,1-1 0,2-4 0,-1-1-24,0 0 0,-1 0 0,0 0 0,0 0 0,-1 0 0,0-1 0,-1 1 0,0-1 0,0 1 0,-1-1 0,-1 1 0,1-1 0,-2 1 1,1-1-1,-5-13 0,-13-43-266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13051,'2'12'1024,"3"2"-896,5 0-104,1-2 224,1-5-152,1-1-16</inkml:trace>
  <inkml:trace contextRef="#ctx0" brushRef="#br0" timeOffset="1">430 120 13419,'-5'8'308,"0"0"1,0 0 0,1 1-1,0 0 1,0 0-1,-4 17 1,-10 62 456,12-54-517,2-12-178,1 0 0,1 0 0,1 0 0,3 28 0,-2-48-57,0 0-1,0 0 1,0-1-1,0 1 1,1 0-1,-1-1 1,1 1 0,-1 0-1,1-1 1,0 1-1,0 0 1,0-1-1,0 1 1,0-1-1,0 0 1,0 1-1,0-1 1,2 2-1,-2-3 4,0 1-1,0-1 0,0 1 1,1-1-1,-1 1 0,0-1 0,0 0 1,1 0-1,-1 0 0,0 1 1,1-1-1,-1 0 0,0-1 0,1 1 1,-1 0-1,0 0 0,0 0 1,3-2-1,2 0-42,-1-1-1,1 0 1,-1 0 0,0 0-1,0 0 1,0-1 0,0 0-1,6-8 1,-2 1-220,-1 0 0,-1-1 0,0 0 0,-1 0 0,10-26 0,-4 7-141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 11971,'-5'-7'573,"2"3"-376,1 1 1,-1-1-1,0 1 1,-1 0-1,1 0 0,-4-3 1,6 5-195,0 1 1,0-1-1,0 1 1,0-1-1,0 1 1,0 0-1,0 0 0,0-1 1,-1 1-1,1 0 1,0 0-1,0 0 1,0 0-1,0 0 1,0 0-1,0 0 1,0 1-1,0-1 1,0 0-1,0 1 1,0-1-1,0 0 1,0 1-1,0-1 1,0 1-1,0 0 1,0-1-1,0 1 1,0 0-1,-1 1 1,-2 3 222,-9 8-1903,13-14 1652,0 1-1,0 0 1,0 0 0,1 0-1,-1 0 1,0 0-1,0-1 1,0 1-1,0 0 1,0 0 0,0 0-1,0-1 1,0 1-1,0 0 1,0 0-1,0 0 1,0 0 0,0-1-1,0 1 1,0 0-1,0 0 1,0 0-1,0-1 1,0 1 0,0 0-1,0 0 1,0 0-1,0 0 1,0-1 0,0 1-1,0 0 1,-1 0-1,1 0 1,0 0-1,0 0 1,0-1 0,0 1-1,0 0 1,-1 0-1,1 0 1,0 0-1,0 0 1,0 0 0,0 0-1,-1-1 1,1 1-1,0 0 1,0 0-1,0 0 1,0 0 0,-1 0-1,1 0 1,0 0-1,0 0 1,0 0 0,-1 0-1,1 0 1,0 0-1,0 0 1,0 0-1,0 0 1,-1 1 0,1-1-1,0 0 1,0 0-1,0 0 1,0 0-1,-1 0 1,2-8-514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 10930,'0'-1'201,"0"0"-1,1 0 0,-1-1 0,0 1 0,0 0 0,-1-1 1,1 1-1,0 0 0,0-1 0,-1 1 0,1 0 0,0 0 1,-1-1-1,0 1 0,1 0 0,-1 0 0,0 0 0,1 0 1,-1 0-1,0 0 0,0 0 0,0 0 0,-2-2 0,2 3-96,0 0-1,-1-1 0,1 1 1,0 0-1,-1 0 0,1 0 1,0 0-1,-1 0 0,1 0 1,-1 1-1,1-1 0,0 0 1,-1 1-1,1-1 0,0 1 1,0-1-1,-1 1 0,0 0 1,-6 4 20,0 0 0,1 1 0,-1 0 0,1 0 0,-8 9 1,3 1-10,0 0 1,1 0 0,0 1-1,1 0 1,-10 26-1,14-29-28,1 0 0,1 1-1,0-1 1,1 1 0,0 0-1,1 0 1,1 25 0,1-36-62,0 1 1,0 0 0,1-1 0,0 1 0,0-1 0,0 1 0,1-1 0,0 1 0,-1-1 0,1 0 0,1 0 0,-1 0-1,1 0 1,-1 0 0,1 0 0,0-1 0,6 6 0,-6-7-35,0 0 1,1 0-1,-1 0 1,0-1-1,0 1 0,1-1 1,-1 0-1,1 0 1,-1 0-1,1-1 0,-1 1 1,1-1-1,-1 0 1,1 0-1,0 0 0,-1 0 1,1-1-1,-1 1 1,1-1-1,-1 0 0,1 0 1,-1-1-1,6-2 1,6-4-147,-1-1 0,0 0 0,0-1 0,-1-1 1,0 0-1,-1-1 0,-1 0 0,0-1 0,0 0 0,8-15 1,11-19-229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4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17 7530,'-31'-6'1201,"-33"-3"1,54 8-872,-1 1-1,0 0 1,0 0-1,1 1 1,-1 0-1,-19 6 1,23-3-265,0 0-1,0 1 1,0 0 0,0 0 0,1 0-1,0 1 1,0 0 0,0 1-1,-8 11 1,-3 3-53,-13 15 62,2 2 0,2 0 0,1 2 1,2 1-1,-32 81 0,37-82 2,7-17 22,1 1 0,-11 42 0,21-63-95,-1 0 1,1 0-1,0 0 0,0 0 1,1 0-1,-1 0 1,1 0-1,-1 0 1,1 0-1,0 0 1,0-1-1,0 1 1,0 0-1,1 0 1,-1-1-1,3 3 1,4 7 14,1-1 1,12 12 0,-8-9-13,7 9 6,0-1 0,2-1-1,1-1 1,0-1 0,2-2 0,0 0-1,1-1 1,0-1 0,1-2 0,1-1 0,49 15-1,179 33 198,-159-40-79,-69-14-72,-1-1-1,1-1 1,0-2-1,0-1 1,37-3-1,-45 1-37,0 1 0,0 1 0,0 2 0,-1-1 0,1 2-1,-1 1 1,21 7 0,185 52 1179,-193-54-1192,147 39 51,-135-44-55,-1-2 0,1-2 0,55-5 0,-41 1 0,134-11 4,-152 8-7,0-1 0,69-23 0,-72 16-1,2 1 0,0 3 0,0 1 1,0 2-1,1 1 0,62 1 0,-68 6-3,-9 0-14,1-1 0,-1-1 1,28-4-1,-45 3 13,1 0 0,-1 0-1,0-1 1,0 0 0,0 0 0,0-1 0,0 0 0,-1-1-1,1 0 1,-1 0 0,0 0 0,11-13 0,-5 4-67,0 1 1,1 0-1,1 1 1,0 0 0,0 2-1,24-14 1,-36 22 63,-1 1-1,0-1 1,0 0 0,0-1 0,0 1 0,0 0 0,-1-1 0,1 1-1,-1-1 1,1 1 0,-1-1 0,0 0 0,0 1 0,0-1 0,0 0 0,-1 0-1,1 0 1,-1 0 0,1-4 0,0-10-61,-2-33 0,1 48 68,-2-18 6,0 0 0,-2 0 0,-1 1-1,0-1 1,-1 1 0,-1 0 0,-1 1 0,0-1-1,-2 2 1,0-1 0,-14-17 0,11 17 1,-1 1 1,-1 1-1,0 0 0,-2 1 1,1 1-1,-2 0 0,0 1 1,0 1-1,-38-18 1,-127-35 74,123 47-30,-109-51-1,131 50-72,-1 2 0,0 1-1,-2 2 1,0 2-1,0 2 1,-1 1 0,0 2-1,-71-1 1,-390 29-330,254-5 388,22-7-3,-199 14 35,326-9-369,88-11 208,-1 0 0,1 1-1,0 0 1,0 1-1,-18 10 1,30-15 72,0 0 4,0 1 0,-1-1 0,1 0-1,0 0 1,-1 1 0,1-1 0,0 0 0,-1 0-1,1 0 1,-1 1 0,1-1 0,0 0-1,-1 0 1,1 0 0,-1 0 0,1 0 0,-1 0-1,1 0 1,0 0 0,-1 0 0,1 0 0,-1 0-1,1 0 1,0-5-216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12971,'0'1'59,"1"-1"1,0 1-1,-1-1 0,1 1 1,0-1-1,0 1 1,-1-1-1,1 0 0,0 0 1,0 1-1,0-1 1,0 0-1,-1 0 0,1 0 1,0 0-1,0 0 1,0 0-1,0 0 0,0 0 1,-1 0-1,1 0 1,0 0-1,0-1 0,1 1 1,2-1 90,60-4 987,129 9 1,-91 0-781,692 8 314,-591-9-620,96-10 299,387-59 0,-365 32-78,392 7 0,660 64-65,-593-30-56,-459-9-93,24 12 41,45-1 8,-369-9-172,0-1 0,-1-1 1,30-6-1,-50 8 51,0 0-1,0 0 1,0 0 0,0 0-1,1 0 1,-1-1 0,0 1 0,0 0-1,0 0 1,0 0 0,0 0-1,1 0 1,-1 0 0,0 0 0,0-1-1,0 1 1,0 0 0,0 0 0,0 0-1,1 0 1,-1 0 0,0-1-1,0 1 1,0 0 0,0 0 0,0 0-1,0 0 1,0-1 0,0 1-1,0 0 1,0 0 0,0 0 0,0 0-1,0-1 1,0 1 0,0 0-1,0 0 1,0 0 0,0 0 0,0-1-1,0 1 1,0 0 0,0 0-1,0 0 1,-1 0 0,1-1 0,0 1-1,0 0 1,0 0 0,0 0 0,0 0-1,0 0 1,-1 0 0,1-1-1,0 1 1,0 0 0,0 0 0,0 0-1,0 0 1,-1 0 0,1 0-1,0 0 1,0 0 0,0 0 0,0 0-1,-1 0 1,1 0 0,0 0-1,-1 0 1,-13-8 513,13 8-257,-26-18-109,13 7-154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196 427 13491,'0'0'59,"0"-1"0,0 1 0,0-1 0,0 1 0,-1-1 0,1 1 0,0-1 0,0 1 0,-1-1 0,1 1-1,0-1 1,-1 1 0,1 0 0,0-1 0,-1 1 0,1 0 0,-1-1 0,1 1 0,-1 0 0,1-1 0,-1 1 0,1 0 0,-1 0 0,1-1 0,-1 1 0,1 0 0,-2 0 0,-17 2 742,12 1-599,1-1 0,0 1 0,0 0 0,-7 5 0,1 1 8,0 1 0,0 0 0,1 1 0,1 1-1,-13 16 1,17-19-145,0 0 0,0 0-1,1 1 1,0-1 0,1 1 0,0 1-1,0-1 1,-2 16 0,5-25-54,1 1 0,0 0 0,0-1 0,0 1 0,0 0 1,0-1-1,0 1 0,0 0 0,0-1 0,1 1 0,-1 0 1,1-1-1,-1 1 0,2 2 0,-1-4-3,-1 1-1,1 0 1,-1 0-1,1-1 1,0 1-1,0 0 1,-1-1-1,1 1 1,0-1-1,0 1 1,0-1-1,0 1 1,0-1-1,-1 0 1,1 1-1,0-1 1,0 0 0,2 0-1,1 1 6,0-2 0,0 1 0,0 0 1,-1-1-1,1 0 0,0 0 0,0 0 0,0 0 0,-1 0 1,1-1-1,3-2 0,19-12-10,0-2 0,-1 0 1,-1-2-1,-1 0 0,0-2 1,-2-1-1,-1 0 0,0-2 1,18-30-1,-31 40-98,-19 34 85,8-8 21,0 1-1,0-1 1,1 0 0,1 1 0,-2 14-1,3-19 0,1-1 0,-1 0-1,2 0 1,-1 0-1,0 0 1,1 0 0,0 0-1,1 0 1,-1 0 0,1 0-1,5 10 1,-6-14-5,0 0 0,0-1 0,0 1-1,1-1 1,-1 1 0,0-1 0,1 1 0,-1-1 0,1 0 0,-1 1 0,1-1 0,0 0 0,0 0 0,-1-1 0,1 1 0,0 0-1,0 0 1,0-1 0,0 1 0,4-1 0,-2 1 1,0-2 1,0 1-1,0 0 0,0-1 0,0 0 1,0 0-1,0 0 0,-1-1 1,8-2-1,1-3 7,1-1 0,-2 1 0,1-2 1,18-17-1,-16 12-9,-1-1 1,-1-1-1,0 1 1,-1-2-1,-1 0 1,0 0-1,-2-1 1,0 0-1,-1 0 1,0-1-1,-2 1 0,4-24 1,-5 20-7,-1 0 0,-2 0 0,0 0 0,-1 0 0,-1-1 0,-1 1 0,-1 0 0,-1 1 0,-1-1 0,-13-33 0,18 55 3,0-1 0,0 0 0,0 1 0,0-1 0,0 1 0,-1-1 1,1 0-1,0 1 0,-1-1 0,1 1 0,0-1 0,-1 1 0,1-1 0,0 1 0,-1-1 0,1 1 0,-1-1 1,1 1-1,-1 0 0,1-1 0,-1 1 0,1 0 0,-1-1 0,0 1 0,1 0 0,-1 0 0,0-1 0,0 2 0,0-1 0,1 0 0,-1 1-1,0-1 1,1 1 0,-1-1-1,0 1 1,1 0 0,-1-1-1,1 1 1,-1 0 0,1-1 0,-1 1-1,1 0 1,0 0 0,-1-1-1,1 2 1,-14 44 3,12-41-2,-29 152 203,27-131-133,2 0 0,1 0 0,1 0 0,5 30 1,-5-50-52,1-1 0,0 0 0,1 0 0,-1 1 0,1-1 0,0 0 0,1 0 1,-1 0-1,5 5 0,-5-7-17,0 0 0,0-1 0,1 1 0,0-1 0,-1 0 0,1 0 0,0 0 0,0 0 0,0 0 0,0-1 0,0 1 0,1-1-1,-1 0 1,0 0 0,1 0 0,4 0 0,6 0-110,0 0 0,0-1 0,-1 0 1,1-1-1,0-1 0,0-1 0,26-7 0,-13 1 5,-1-1-1,1-1 1,24-15 0,21-20-167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12059,'0'-1'165,"0"0"1,0-1-1,1 1 1,-1 0-1,0 0 1,1 0 0,-1 0-1,1-1 1,-1 1-1,1 0 1,0 0-1,-1 0 1,1 0 0,0 0-1,0 0 1,0 0-1,0 1 1,0-1-1,0 0 1,0 0 0,0 1-1,0-1 1,0 1-1,0-1 1,2 0-1,-5 2 995,1 0-977,-3-5-144,-1-8 128,0 2 77,6 18-133,109 481 783,-82-351-822,-17-88-58,1 3 49,7 77 0,-20-114 97,1-16-152,0 0 1,0 0-1,0 0 1,0 1-1,0-1 1,0 0-1,0 0 1,0 0-1,0 0 1,0 0-1,0 1 1,0-1-1,0 0 1,0 0-1,0 0 1,-1 0-1,1 0 1,0 0-1,0 0 1,0 1-1,0-1 1,0 0-1,0 0 1,0 0-1,-1 0 1,1 0-1,0 0 1,0 0-1,0 0 1,0 0-1,0 0 1,0 0-1,-1 0 1,1 0-1,0 0 1,0 0-1,0 0 1,0 0-1,0 0 1,-1 0-1,1 0 1,0 0-1,-1-1 31,0 0-1,0 0 0,0-1 0,0 1 1,0-1-1,0 1 0,0-1 0,1 1 1,-1-1-1,1 1 0,-1-1 0,1 1 0,-1-4 1,-11-56 357,2-1-1,-2-107 1,22-124-572,-8 265 129,-2 7-38,2 0-1,0 0 1,1 0 0,1 1-1,8-23 1,-12 41 63,1 1 0,-1-1 0,1 1 0,-1-1 0,1 1 0,0-1 0,-1 1 0,1-1 0,0 1 0,0 0 0,0-1 0,0 1 0,0 0 0,0 0 0,1 0 0,-1 0 0,0 0 1,1 0-1,-1 0 0,0 0 0,1 1 0,-1-1 0,1 1 0,-1-1 0,1 1 0,0-1 0,-1 1 0,1 0 0,-1-1 0,1 1 0,0 0 0,-1 0 0,1 1 0,0-1 0,-1 0 0,3 1 0,-2 0-3,0 0 0,0 0 0,0 0 0,0 0-1,0 1 1,-1-1 0,1 1 0,0-1 0,-1 1 0,1 0-1,-1 0 1,1-1 0,-1 1 0,0 0 0,0 0 0,0 0-1,0 1 1,0-1 0,-1 0 0,1 0 0,0 0 0,-1 0-1,0 1 1,1 2 0,-2 2 15,1-1 0,-1 0 1,-1 0-1,1 0 0,-1 0 0,0 0 0,0-1 0,0 1 1,-1 0-1,0-1 0,0 0 0,-6 7 0,-7 9 23,-28 29-1,37-43-16,-62 66-264,69-72 290,-1-1 0,0 1-1,0 0 1,1 0-1,-1-1 1,0 1-1,0 0 1,0-1 0,0 1-1,0-1 1,0 1-1,0-1 1,0 1 0,0-1-1,0 0 1,0 0-1,-2 1 1,2-2-20,1 1 0,-1 0-1,1-1 1,-1 1 0,1 0 0,0-1 0,-1 1 0,1-1-1,-1 1 1,1-1 0,0 1 0,0-1 0,-1 1 0,1-1-1,0 1 1,0-1 0,0 1 0,-1-1 0,1 0 0,0 1-1,0-1 1,0 1 0,0-1 0,0 1 0,0-1 0,0 0-1,0 1 1,0-1 0,1 1 0,-1-1 0,2-21 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38 234 14123,'-9'24'883,"0"-1"0,-4 26 1,11-42-741,0 1 0,1 0 0,0 0 0,1 1-1,0-1 1,0 0 0,0 0 0,1 0 0,0 0 0,3 9 0,-3-16-130,-1 1-1,0-1 1,1 0-1,-1 1 1,1-1 0,0 0-1,-1 0 1,1 0-1,0 1 1,0-1-1,0 0 1,0 0-1,0 0 1,0 0-1,0 0 1,0-1 0,0 1-1,0 0 1,0 0-1,1-1 1,-1 1-1,0 0 1,1-1-1,-1 0 1,0 1-1,1-1 1,-1 0 0,0 1-1,1-1 1,-1 0-1,1 0 1,-1 0-1,0 0 1,1-1-1,-1 1 1,1 0-1,-1-1 1,0 1 0,3-1-1,-1-1 2,1 0 0,-1 1 0,1-1 0,-1-1 0,0 1 0,1 0 0,-1-1 0,0 0 0,-1 0 0,1 1 0,0-2 0,3-4 0,-2 0 11,-1 0 0,1 0 0,-2 0 0,1 0 0,-1 0 0,0-1 0,-1 1 0,1 0 0,-1-10 0,-1 12-14,0 1-1,0-1 1,-1 1-1,1 0 1,-1-1-1,0 1 1,-1 0 0,1 0-1,-1 0 1,0 0-1,0 0 1,-1 0-1,0 0 1,1 1 0,-6-7-1,8 11-10,-1-1-1,1 0 1,0 1-1,-1-1 0,1 1 1,-1-1-1,1 1 1,-1-1-1,1 1 1,-1-1-1,0 1 1,1-1-1,-1 1 1,0-1-1,1 1 1,-1 0-1,0 0 0,1-1 1,-1 1-1,0 0 1,0 0-1,1 0 1,-1 0-1,0 0 1,0 0-1,1 0 1,-1 0-1,0 0 1,0 0-1,1 0 0,-1 0 1,0 0-1,0 1 1,1-1-1,-1 0 1,0 1-1,1-1 1,-1 0-1,0 1 1,1-1-1,-1 1 1,0 0-1,0 0-9,1 0 0,-1-1 0,1 1-1,0 0 1,0 0 0,-1 0 0,1-1 0,0 1 0,0 0 0,0 0 0,0 0 0,0 0-1,0-1 1,0 1 0,0 0 0,0 0 0,0 0 0,0 0 0,1-1 0,-1 1-1,0 0 1,1 0 0,-1 0 0,0-1 0,1 1 0,-1 0 0,1-1 0,-1 1-1,1 0 1,0-1 0,-1 1 0,1-1 0,-1 1 0,2 0 0,1 0-35,-1 0-1,1 0 1,-1 0 0,1 0 0,0 0 0,-1-1-1,1 1 1,0-1 0,0 0 0,-1 0-1,1 0 1,0 0 0,0 0 0,-1-1 0,1 1-1,0-1 1,2-1 0,6-1-210,0-1-1,19-10 0,-16 6 89,1-1-1,-1-1 0,-1 0 0,0-1 0,0 0 1,-1-1-1,0-1 0,-1 0 0,-1 0 0,13-22 1,-11 10 178,-9 10 141,-3 15-140,0 0-1,0-1 1,0 1-1,0 0 1,0-1-1,0 1 1,0 0 0,0 0-1,0-1 1,0 1-1,0 0 1,0-1 0,-1 1-1,1 0 1,0 0-1,0-1 1,0 1-1,0 0 1,-1 0 0,1-1-1,0 1 1,0 0-1,0 0 1,-1 0-1,1 0 1,0-1 0,0 1-1,-1 0 1,1 0-1,0 0 1,-1 0 0,1 0-1,-2 0 21,1 0 0,0 0 0,0 1-1,-1-1 1,1 0 0,0 1 0,0-1 0,0 1-1,0 0 1,0-1 0,0 1 0,0 0-1,0 0 1,0-1 0,0 1 0,0 0 0,0 0-1,0 0 1,1 0 0,-1 0 0,-1 2 0,-16 28 376,15-25-309,-7 14 181,0 0-1,-8 26 1,16-40-225,0 1 0,0 1 0,0-1 0,1 0 0,0 0 0,0 1 0,1-1 0,0 0 0,0 1 0,2 10 0,-1-17-40,-1 1-1,1-1 1,-1 1 0,1-1-1,-1 0 1,1 1-1,0-1 1,0 0-1,-1 1 1,1-1-1,0 0 1,0 0-1,1 0 1,-1 0-1,0 0 1,0 0-1,0 0 1,1 0 0,-1 0-1,0 0 1,3 0-1,-1 0 7,-1-1 1,1 1-1,0-1 0,0 0 0,0 1 1,0-1-1,-1-1 0,1 1 0,0 0 0,5-2 1,2-1 29,0 0 0,-1-1-1,1 0 1,-1-1 0,12-7 0,-11 5 1,1-1 1,-1 0-1,0 0 0,-1-1 0,0-1 0,0 1 1,-1-1-1,12-20 0,-18 27-42,0 0-1,-1 0 1,1 0 0,-1-1 0,0 1-1,0 0 1,0-1 0,0 1 0,0-1-1,-1 1 1,1-1 0,-1 0 0,0 1-1,0-1 1,-1 1 0,1-1-1,-1 1 1,0-1 0,0 1 0,0-1-1,0 1 1,0-1 0,-1 1 0,0 0-1,1 0 1,-1 0 0,0 0 0,0 0-1,-1 0 1,1 1 0,-1-1-1,1 1 1,-1-1 0,0 1 0,-5-3-1,2 2-125,0 0 0,0 0 0,0 0 0,-1 1 0,1 0 0,-1 0-1,1 1 1,-1 0 0,1 0 0,-1 0 0,0 1 0,-11 1 0,18-2 77,0 0 1,0 0 0,0 0 0,0 0-1,0 1 1,0-1 0,0 0 0,0 0-1,0 0 1,1 0 0,-1 1 0,0-1-1,0 0 1,1 0 0,0-1 0,9-16-357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14251,'-3'3'178,"0"0"1,1 0-1,-1 0 0,1 0 0,-1 1 1,1 0-1,0-1 0,1 1 0,-1 0 1,1 0-1,-1 0 0,0 8 1,-1 2 151,1-1-1,0 22 1,2-27-223,0 1 0,0-1 0,1 0-1,0 1 1,1-1 0,0 0 0,0 0-1,0 0 1,1 0 0,5 9 0,-5-13-100,0 0 1,-1 0-1,1 0 1,1 0-1,-1-1 1,0 1 0,1-1-1,0 0 1,0 0-1,0-1 1,0 1-1,0-1 1,0 0 0,1 0-1,-1 0 1,1 0-1,-1-1 1,1 0-1,6 1 1,-3-2-65,0 0 1,1 0-1,-1-1 1,1 0-1,-1-1 1,0 0-1,0 0 1,0-1-1,0 1 0,0-2 1,-1 1-1,12-8 1,-6 4-84,-12 7 131,-1-1 0,1 1 0,0 0 0,-1-1 0,1 1 0,0 0 1,-1 0-1,1 0 0,0-1 0,0 1 0,-1 0 0,1 0 0,0 0 0,-1 0 0,1 0 0,0 0 0,-1 0 0,1 1 0,0-1 0,0 0 0,-1 0 0,1 0 0,0 1 0,-1-1 0,1 0 0,-1 1 1,1-1-1,0 1 0,-1-1 0,1 0 0,-1 1 0,1-1 0,-1 1 0,1 0 0,-1-1 0,0 1 0,1-1 0,-1 1 0,0 0 0,1-1 0,-1 1 0,0 0 0,0-1 0,1 1 0,-1 0 0,0 0 0,1 7 7,1-1-1,-1 0 1,-1 14-1,1-8-5,0 3 1,1 6 120,-1-1-1,-1 1 1,-5 41-1,5-58-75,-1 0-1,0 0 1,-1-1-1,1 1 1,-1 0 0,0 0-1,0-1 1,-1 1-1,1-1 1,-1 0 0,0 0-1,0 0 1,0 0-1,-1 0 1,0 0 0,1-1-1,-1 0 1,0 0-1,0 0 1,-1 0-1,1-1 1,-7 3 0,-6 2 111,0-2 0,-26 5 0,37-9-175,0 0 0,0 0-1,0 0 1,0-1 0,0 0 0,0-1 0,0 1 0,0-1-1,0 0 1,-11-4 0,16 5 8,0-1 1,0 1-1,1 0 0,-1-1 0,0 1 1,0-1-1,1 0 0,-1 1 0,0-1 1,1 1-1,-1-1 0,0 0 0,1 0 1,-1 1-1,1-1 0,-1 0 0,1 0 1,0 0-1,-1 1 0,1-1 0,0 0 1,-1 0-1,1 0 0,0 0 1,0 0-1,0 0 0,0 0 0,0 0 1,0 0-1,0 1 0,0-1 0,0 0 1,1-2-1,1-1-11,-1-1-1,1 1 1,0 0 0,1 0-1,4-7 1,19-24-211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13219,'0'-5'852,"2"-17"368,0 19-330,1 12 742,22 155 1058,-1-4-1975,-21-145-641,16 59 183,-17-68-229,0 0 1,0-1 0,1 1 0,0-1 0,0 1-1,0-1 1,0 0 0,1 0 0,8 8 0,-12-13-17,1 1 1,-1-1 0,1 1-1,-1-1 1,1 1 0,-1-1-1,1 0 1,-1 1 0,1-1-1,-1 0 1,1 1-1,-1-1 1,1 0 0,-1 0-1,1 1 1,0-1 0,-1 0-1,1 0 1,0 0 0,-1 0-1,1 0 1,-1 0 0,1 0-1,1 0 1,-2-1 2,1 1 0,-1-1 0,0 1-1,1-1 1,-1 1 0,0-1 0,1 1 0,-1-1 0,0 1 0,0-1-1,0 0 1,1 1 0,-1-1 0,0 1 0,0-1 0,0 0 0,0 1-1,0-1 1,0 0 0,-5-33 376,-33-75 218,23 74-562,3-1-1,-12-53 0,24 86-63,-1-1 0,1 0-1,0 1 1,-1-1 0,2 0 0,-1 1 0,0-1-1,1 1 1,0-1 0,0 0 0,0 1 0,0 0-1,0-1 1,1 1 0,2-5 0,2 0-144,0 0 1,0 1 0,1 0-1,10-9 1,-2 2-235,2-2-194,-6 6 214,0 0 0,-1-1 0,0-1-1,15-21 1,-14 8-169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11362,'3'-1'1033,"-3"-2"-825,0 1-168,-3 2 440,0 0-320,-1 0-16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243 616 13315,'2'-2'152,"-1"0"0,1 0 0,-1-1 0,0 1 0,0-1 0,0 1 0,0-1 0,0 0 0,-1 1 0,1-1 0,-1 0 0,1 1 0,-1-1 0,0 0 0,0 0 0,-1 1 0,1-1 0,-1-2 0,0 3-73,0 0 0,0 0 1,0 1-1,0-1 0,0 1 0,-1-1 0,1 1 1,0-1-1,-1 1 0,1 0 0,-1 0 1,0-1-1,1 1 0,-1 0 0,0 1 0,1-1 1,-1 0-1,0 0 0,0 1 0,0-1 0,0 1 1,0 0-1,0-1 0,0 1 0,-3 0 1,-1 0 23,-1 0 1,1 0 0,0 1 0,-1-1-1,1 1 1,0 1 0,-1-1 0,1 1-1,0 0 1,0 1 0,0 0 0,-6 3-1,4-1-51,0 1-1,1 0 0,-1 0 1,1 1-1,0-1 1,0 2-1,-8 11 0,8-8-48,0-1 0,1 1 0,0 0 0,1 1 0,0-1 0,1 1 0,0 0 1,1 0-1,0 1 0,1-1 0,0 0 0,1 22 0,1-30 0,0-1 0,0 0-1,1 0 1,-1 1 0,1-1 0,0 0 0,0 0 0,0 0 0,0 0 0,1 0 0,-1 0 0,1 0 0,0 0 0,0-1 0,0 1 0,0-1 0,0 1 0,3 1 0,-2-2 1,-1 0-1,1-1 1,-1 0 0,1 0 0,0 0-1,0 0 1,0 0 0,-1 0-1,1-1 1,0 0 0,0 1 0,0-1-1,0 0 1,0 0 0,0-1 0,0 1-1,-1 0 1,1-1 0,0 0 0,4-1-1,4-3 7,0 0 0,-1-1 0,1 0 0,-2 0 0,1-1 1,-1 0-1,0-1 0,0 0 0,-1 0 0,10-13 0,-5 6 0,-2-2 1,0 1 0,0-2 0,-2 1-1,10-25 1,-16 36-9,-1-1-1,-1 1 1,1-1-1,0-8 1,-2 14-2,0-1 0,0 1-1,0-1 1,0 1 0,0 0 0,0-1 0,0 1 0,-1 0-1,1-1 1,-1 1 0,0-3 0,1 4 0,-1-1-1,1 1 1,-1 0 0,1-1 0,0 1 0,-1-1-1,1 1 1,-1 0 0,1-1 0,-1 1 0,0 0-1,1-1 1,-1 1 0,1 0 0,-1 0-1,1 0 1,-1 0 0,0-1 0,1 1 0,-1 0-1,1 0 1,-1 0 0,0 0 0,1 0 0,-1 0-1,0 1 1,0-1 0,-1 1 0,0 0-1,0-1 1,-1 2-1,1-1 1,0 0-1,0 0 1,1 1-1,-1-1 1,0 1-1,0-1 1,1 1-1,-1 0 1,1 0 0,-1 0-1,1 0 1,0 0-1,0 0 1,-1 0-1,2 0 1,-1 0-1,0 0 1,0 1-1,1-1 1,-1 0-1,1 4 1,-1-2 2,0-1 0,1 1 1,-1-1-1,1 1 0,0-1 0,0 1 0,1-1 1,-1 1-1,1-1 0,-1 0 0,1 1 0,0-1 1,1 0-1,-1 1 0,0-1 0,4 5 0,-3-6 3,1 0-1,-1 0 1,1 0-1,-1-1 1,1 1-1,0-1 0,0 1 1,-1-1-1,1 0 1,0 0-1,0 0 1,0-1-1,0 1 1,0-1-1,0 0 0,1 1 1,-1-1-1,0-1 1,0 1-1,4-1 1,3-1 7,-1 0 1,1 0 0,-1-1-1,1 0 1,9-6 0,-7 3 1,0-1 1,0 0-1,-1-1 1,0 0 0,0 0-1,-1-2 1,-1 1-1,1-1 1,8-13-1,-7 8-1,-1-1-1,-1 0 0,-1 0 0,0-1 1,-1 0-1,5-20 0,-4 2 0,-1-1 1,-1 1-1,-3-1 0,-1 0 1,-1 0-1,-6-51 0,5 74-5,-1 0-1,-1 0 1,0 0-1,-1 0 1,0 0-1,-1 1 1,0-1-1,-1 1 1,-7-14-1,11 25-6,1 0 0,-1 0 0,0 0 0,1-1 0,-1 1 0,0 0 0,0 0 0,0 0 0,0 0 0,0 1 0,0-1 0,0 0 0,0 0 0,0 1 0,0-1 0,0 0 0,-1 1-1,1-1 1,0 1 0,0-1 0,-1 1 0,1 0 0,0 0 0,-1 0 0,1-1 0,0 1 0,-3 1 0,2 0-1,0 0 1,0 0 0,0 0-1,0 0 1,0 0-1,0 1 1,0-1-1,1 1 1,-1-1 0,1 1-1,-1 0 1,1 0-1,-1 0 1,-1 3-1,-1 2-12,0 0 0,1 0-1,0 0 1,0 0 0,0 1-1,1-1 1,0 1 0,1 0-1,0 0 1,-1 11-1,3-4-16,0 0 0,0 0-1,1 0 1,8 25 0,-5-15 14,-1 0 0,2 43 1,-3-22 19,0 2 7,3 36 31,-4-75-26,-1 1-1,2-1 1,-1 1 0,1-1-1,1 0 1,5 10 0,16 11 80,-22-27-131,0-1 1,-1 1-1,1-1 0,-1 1 0,1 0 1,-1 0-1,0 0 0,0 0 1,0 0-1,0 0 0,-1 1 1,0-1-1,1 1 0,-1-1 1,1 6-1,-3-9-17,1 0 0,0 0 0,0 0 0,-1 1 0,1-1 0,0 0 0,-1 0 0,1 0 0,0 0 0,-1 0 0,1 0-1,0 0 1,-1 0 0,1 0 0,0 1 0,-1-1 0,1-1 0,0 1 0,-1 0 0,1 0 0,0 0 0,-1 0 0,1 0 0,0 0 0,0 0 0,-1 0 0,1 0 0,0-1 0,-1 1 0,1 0 0,0 0 0,0 0 0,-1-1 0,1 1-1,0 0 1,0 0 0,-1-1 0,1 1 0,0 0 0,0-1 0,0-3-449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18 333 13451,'-16'5'2362,"15"-5"-2311,1 0 1,0 0-1,0 0 1,0 0-1,0-1 1,0 1-1,0 0 1,-1 0-1,1 0 1,0-1-1,0 1 1,0 0 0,0 0-1,0 0 1,0-1-1,0 1 1,0 0-1,0 0 1,0-1-1,0 1 1,0 0-1,0 0 1,0 0-1,0-1 1,0 1-1,1 0 1,-1 0-1,0 0 1,0-1 0,0 1-1,0 0 1,0 0-1,0 0 1,0 0-1,1-1 1,-1 1-1,0 0 1,24-29 2136,-17 21-2111,206-244 1661,-207 246-1739,-4 2-7,0 1 0,0 0 1,1 0-1,-1 0 0,1 0 1,0 1-1,0-1 0,0 1 1,0 0-1,0 0 0,6-4 1,-8 7 2,-1 0 0,1-1 0,-1 1 0,1-1-1,-1 1 1,0 0 0,1-1 0,-1 1 0,0 0 0,0-1 0,1 1 0,-1 0 0,0-1 0,0 1 0,0 0 0,0 0 0,0-1 0,0 1 0,0 0 0,0 0 0,-1 22-52,1-20 34,0 15-17,-1 0-1,0 0 1,-9 35-1,7-42 53,0-1-1,-1 0 1,0 0 0,-1 0-1,0-1 1,-1 1-1,-12 15 1,1-4 28,5-5 12,0 0 0,-2-1-1,-28 24 1,42-38-64,-1-1-1,1 1 1,-1-1 0,1 1 0,-1-1 0,0 0 0,1 1 0,-1-1 0,0 0 0,1 1 0,-1-1 0,0 0 0,1 0-1,-1 1 1,0-1 0,0 0 0,1 0 0,-1 0 0,0 0 0,-1 0 0,1-1-23,1 1 1,0 0-1,-1-1 1,1 1-1,0-1 1,0 1-1,-1 0 1,1-1-1,0 1 1,0-1-1,0 1 0,-1-1 1,1 1-1,0-1 1,0 1-1,0-1 1,0 1-1,0-1 1,0 1-1,0-1 1,0 1-1,0-2 1,9-33-1439,-9 34 1460,22-62-958,-8 26 311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13739,'-5'29'1448,"-5"3"-1000,-2-3-208,0 3 569,5-4-273,4-3-104,4-8-296,9-7-152,8-10-432,5-10 2272,3-16-1736,4-11 72,1-10 96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13659,'-4'2'98,"1"1"0,0-1 0,0 1 0,0 0 0,0 0-1,0 0 1,1 1 0,-1-1 0,1 0 0,0 1 0,0 0 0,0-1 0,1 1 0,-1 0 0,1 0 0,0 0 0,0 0 0,-1 8-1,0 6 180,0 0 0,2 35 0,1-35-142,1 0-1,1-1 0,0 1 1,10 29-1,-10-39-99,0 0-1,1 0 0,0-1 0,0 1 0,0-1 1,1 0-1,0 0 0,0 0 0,1-1 1,0 0-1,13 11 0,-17-15-24,1-1-1,-1 1 1,1 0 0,0-1-1,-1 0 1,1 0-1,0 0 1,0 0 0,0 0-1,0 0 1,0-1 0,0 1-1,0-1 1,0 0-1,0 0 1,0 0 0,0 0-1,0-1 1,0 1 0,6-2-1,-5 0 1,1-1-1,-1 1 1,0-1 0,0 1-1,0-1 1,0 0-1,-1-1 1,1 1 0,-1-1-1,1 1 1,-1-1-1,2-5 1,1 1-3,-1-1 1,0 0-1,0-1 0,-1 1 1,-1-1-1,0 0 0,0 0 1,-1 0-1,0 0 0,0 0 0,-1-21 1,-3 21-35,-3 10-4,5 1 30,-1-1-1,1 1 0,-1 0 0,1-1 1,-1 1-1,1 0 0,0 0 1,-1-1-1,1 1 0,0 0 0,0 0 1,-1 0-1,1-1 0,0 1 1,0 0-1,0 1 0,0-1 3,0 1-1,0-1 1,0 0-1,0 0 1,0 1-1,1-1 1,-1 0-1,0 0 1,1 1-1,-1-1 1,1 0-1,-1 0 1,1 0-1,0 0 1,-1 0-1,1 0 1,0 0-1,0 0 1,0 0-1,0 0 1,0 0-1,0 0 1,0 0-1,0-1 1,0 1-1,0 0 1,0-1-1,0 1 1,1-1-1,-1 0 1,0 1-1,0-1 1,1 0-1,-1 0 0,0 1 1,0-1-1,1 0 1,-1 0-1,0 0 1,1-1-1,-1 1 1,2-1-1,4 0 5,0 0-1,0-1 0,0 0 0,0 0 0,0-1 1,8-4-1,2-3-26,0-1 0,0 0 1,-1-1-1,-1-1 0,0-1 0,23-26 1,-43 46 39,1 0 0,1 1-1,0-1 1,0 1 0,0 0 0,0 0 0,1 0 0,1 1 0,-1-1 0,0 8-1,1-11-7,1 0-1,0-1 0,0 1 0,0 0 0,0 0 0,0-1 0,1 1 0,-1 0 0,1 0 0,0-1 0,0 1 0,1 0 0,-1-1 0,1 0 0,0 1 0,-1-1 0,2 0 0,-1 0 0,0 0 0,1 0 0,-1 0 0,1 0 0,4 3 0,0-1-11,-1 0 1,1 1-1,-1 0 0,0 0 1,-1 1-1,1 0 0,-1-1 0,-1 2 1,1-1-1,-1 1 0,-1-1 1,1 1-1,-1 0 0,0 0 0,-1 0 1,2 17-1,1 9-4,-2-1-1,-3 65 1,0-90 8,0-3 9,-1 0 1,1-1 0,0 1-1,-1 0 1,0-1 0,0 1-1,-2 4 1,1-7-2,1 1 1,-1-1 0,1 0-1,-1 1 1,0-1-1,0 0 1,0 0-1,0 0 1,0 0 0,-1 0-1,1-1 1,-5 3-1,-75 47 157,81-51-166,1 1 1,-1-1-1,1 0 1,-1 1-1,1-1 1,-1 0-1,1 0 1,-1 0-1,1 1 1,-1-1-1,1 0 1,-1 0-1,1 0 1,-1 0-1,1 0 1,-1 0-1,1 0 1,-1 0-1,0 0 1,1 0-1,-1-1 0,1 1 1,-1 0-1,1 0 1,-1 0-1,1-1 1,-1 1-1,1 0 1,0 0-1,-1-1 1,1 1-1,-1 0 1,1-1-1,0 1 1,-1-1-1,1 1 1,0-1-1,-1 1 1,1 0-1,0-1 1,0 1-1,-1-1 1,-5-27-221,4 16 97,-36-196-1265,27 141 1031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12123,'-19'-3'1255,"0"0"0,-34-1 1,53 4-1234,0 0 0,0 0 0,0 0 0,-1 0 0,1 0 0,0 0 0,0 0 0,0 1 0,0-1 0,0 0 0,0 0 0,0 0 0,0 0 0,0 0 1,0 0-1,0 0 0,0 0 0,0 1 0,0-1 0,0 0 0,0 0 0,0 0 0,0 0 0,0 0 0,0 0 0,0 0 0,0 1 0,0-1 0,0 0 0,0 0 0,0 0 0,0 0 1,0 0-1,0 0 0,0 0 0,0 0 0,0 1 0,0-1 0,0 0 0,0 0 0,0 0 0,0 0 0,1 0 0,-1 0 0,0 0 0,0 0 0,0 0 0,0 0 0,0 0 0,0 0 0,0 0 1,0 1-1,1-1 0,5 3 126,1 0 0,-1-1 1,1 1-1,0-1 1,0 0-1,0-1 0,0 0 1,0 0-1,11 0 1,-3 0-37,198 5 327,-141-6-435,108 12 1,-169-11-13,1 1-1,-1 1 1,0 0 0,0 0-1,0 1 1,14 7-1,-21-8 7,0-1-1,0 1 0,0 0 0,0 0 0,-1 0 0,1 0 1,-1 1-1,0-1 0,0 1 0,0 0 0,0 0 1,-1 0-1,0 1 0,0-1 0,0 0 0,0 1 1,2 8-1,-2 0 17,0 1-1,-1 0 1,-1-1 0,0 1 0,0 0-1,-2-1 1,0 1 0,0-1 0,-8 25-1,1-13 45,-1 0 0,-1-1-1,0 0 1,-18 26-1,5-17 0,0 0 0,-3-1-1,0-2 1,-2 0 0,-1-2-1,-2-2 1,0 0 0,-2-3-1,-38 22 1,61-39 128,0-1 1,0 0-1,-1 0 0,-20 5 1,31-10-174,0 0-1,0 1 1,1-1 0,-1 0-1,0 0 1,0 0 0,0 0-1,0 0 1,1 0 0,-1 0 0,0 0-1,0 0 1,0 0 0,0 0-1,1 0 1,-1-1 0,0 1-1,0 0 1,0 0 0,1-1 0,-1 1-1,0-1 1,1 1 0,-1-1-1,0 1 1,1-1 0,-1 1-1,0-1 1,1 0 0,-1 1 0,1-1-1,-1 0 1,1 1 0,0-1-1,-1 0 1,1 0 0,-1 1 0,1-1-1,0-1 1,-2-28 167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11979,'3'16'2501,"1"65"272,-8 94-1,1-73-2210,4 85-214,2-147-418,1-1 1,16 64 0,-20-103 64,9 27-107,-9-26 94,0 0 0,0 0 0,0 0 0,1-1 0,-1 1 0,0 0 0,1 0 0,-1-1 0,1 1 0,-1 0 0,1-1 0,-1 1 0,1 0 0,-1-1 0,1 1 0,-1-1 0,1 1 0,0-1 0,-1 1 0,1-1 0,0 1 0,0-1 0,-1 0 0,1 1 0,1-1 0,-1 0-27,-1-1-1,1 1 1,0-1 0,-1 1 0,1-1 0,-1 0 0,1 1 0,-1-1 0,0 0 0,1 1 0,-1-1 0,0 0 0,1 0-1,-1 1 1,0-1 0,0 0 0,0 0 0,0 1 0,0-1 0,0 0 0,0 0 0,0-1 0,-1-24-714,1 24 666,-14-79-650,5 29 285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13915,'-5'-3'1248,"7"3"-744,4 0-144,10 0 601,4 0-113,12-3-192,4-3-96,4-1-328,3-2-192,-1-9 96,-3 2-48,-11-11-144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110 257 13675,'-4'0'104,"1"0"-1,0 1 1,-1 0 0,1 0-1,0 0 1,-1 0 0,1 1-1,0-1 1,0 1 0,0 0 0,0 0-1,0 0 1,1 0 0,-1 1-1,1-1 1,-1 0 0,1 1-1,0 0 1,0 0 0,0 0 0,-3 6-1,-2 4 89,0 1 1,2 0-1,-8 24 0,10-28-109,0 1 0,1 0 1,-2 21-1,4-30-61,0 0 1,0 0-1,0 1 0,0-1 0,0 0 1,0 0-1,0 0 0,1 0 1,-1 0-1,1 1 0,0-1 0,0 0 1,-1 0-1,1 0 0,1-1 1,-1 1-1,0 0 0,0 0 0,1 0 1,-1-1-1,1 1 0,-1-1 1,1 1-1,0-1 0,-1 0 0,5 2 1,-2-1 17,1-1 1,-1 0 0,1 0-1,0-1 1,-1 0 0,1 0-1,0 0 1,-1 0 0,1 0-1,0-1 1,8-2 0,3-2 83,31-13 0,-20 5-67,-1-2 1,0 0-1,-1-2 0,0 0 1,23-23-1,-18 11-83,0-1 0,-2-1 0,25-38 0,-53 69 27,0 0 1,0 0-1,0 0 1,0 0-1,0 0 1,0 0-1,0 0 1,0 1-1,0-1 1,0 0-1,0 0 1,0 0-1,0 0 1,0 0-1,0 0 0,0 0 1,0 0-1,0 0 1,0 0-1,0 0 1,0 0-1,0 0 1,0 0-1,0 1 1,0-1-1,0 0 1,0 0-1,0 0 1,0 0-1,0 0 0,0 0 1,0 0-1,0 0 1,0 0-1,0 0 1,0 0-1,1 0 1,-1 0-1,0 0 1,0 0-1,0 0 1,0 0-1,0 0 1,0 0-1,0 0 0,0 0 1,0 0-1,0 0 1,0 0-1,0 0 1,0 0-1,0 0 1,1 0-1,-1 0 1,0 0-1,0 0 1,0 0-1,0 0 1,0 0-1,0 0 0,0 0 1,0 13 74,0-9-54,-1 0 0,1 0-1,0 0 1,0 0-1,1 0 1,-1 0-1,1 0 1,0 0-1,0 0 1,3 6-1,-3-9-12,1 0 0,-1 0 0,1 0 0,0 0 0,-1-1 0,1 1 0,0 0 0,-1-1 0,1 1 0,0-1 0,0 1 0,0-1 0,0 0 0,0 0 0,-1 0-1,1 0 1,0 0 0,0-1 0,0 1 0,0 0 0,-1-1 0,1 1 0,0-1 0,0 0 0,-1 0 0,3-1 0,8-4 3,0 0-1,18-13 1,-21 12-25,212-161-600,-186 139 374,-22 19 93,-9 11 13,-11 19-80,-3 10 85,10-30 119,0 1 0,0 0 1,0-1-1,0 1 0,1-1 0,-1 1 1,0-1-1,1 1 0,-1-1 1,0 1-1,1-1 0,-1 1 0,1-1 1,-1 0-1,0 1 0,1-1 0,-1 1 1,1-1-1,0 0 0,-1 0 0,1 1 1,-1-1-1,1 0 0,-1 0 1,1 0-1,-1 1 0,1-1 0,0 0 1,-1 0-1,1 0 0,-1 0 0,1 0 1,0 0-1,-1 0 0,1-1 1,-1 1-1,1 0 0,0 0 0,-1 0 1,2-1-1,29-8-373,57-35 84,-35 16 108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41 242 14323,'-40'29'2086,"40"-29"-2077,0 0 0,0 0 0,0 0 0,0 0 0,0 0 0,0 0 0,0 0 0,0 0 0,0 0 0,0 0 0,0 0 1,0 0-1,0 0 0,0 0 0,1 0 0,-1 0 0,0 0 0,0 0 0,0 0 0,0 0 0,0 0 0,0 0 0,0 1 0,0-1 0,0 0 0,0 0 0,0 0 0,0 0 0,0 0 1,0 0-1,0 0 0,0 0 0,0 0 0,0 0 0,0 0 0,0 0 0,0 0 0,0 0 0,0 0 0,0 1 0,0-1 0,0 0 0,0 0 0,0 0 0,0 0 0,0 0 0,0 0 1,0 0-1,0 0 0,0 0 0,0 0 0,0 0 0,0 0 0,0 0 0,0 0 0,0 0 0,0 1 0,0-1 0,0 0 0,0 0 0,0 0 0,-1 0 0,1 0 0,0 0 1,0 0-1,0 0 0,10-1 183,9-2-152,22-10-191,-1-2 0,47-24 0,-69 29 87,1-1-1,-1-1 1,-1 0-1,0-1 1,-1-1-1,21-23 0,-33 32 117,0-1 0,0 1 0,0-1-1,-1 0 1,0 0 0,-1 0-1,1 0 1,2-11 0,-5 16-27,1 0 1,-1 0 0,0 0-1,0 0 1,0 0-1,0 0 1,0-1-1,0 1 1,0 0 0,0 0-1,0 0 1,-1 0-1,1 0 1,0 0-1,-1 0 1,1-1 0,-1 1-1,1 0 1,-1 1-1,0-1 1,1 0-1,-2-1 1,0 1 10,1 0 1,-1 0-1,0 1 1,1-1-1,-1 1 1,0-1-1,0 1 0,0-1 1,0 1-1,0 0 1,1 0-1,-1 0 1,0 0-1,0 0 0,0 1 1,0-1-1,0 0 1,-2 2-1,-7 2 50,1 0 0,0 0 1,0 1-1,1 1 0,0-1 0,0 1 0,0 1 0,0 0 0,1 0 0,0 1 0,1 0 1,0 0-1,0 1 0,0 0 0,1 0 0,1 0 0,0 1 0,0 0 0,1 0 0,-4 12 1,7-19-94,0 0 1,1 0-1,0 0 0,-1 0 1,1 1-1,0-1 1,1 0-1,-1 0 1,0 0-1,1 0 1,0 0-1,0 0 1,0 0-1,0 0 1,0 0-1,0 0 0,1 0 1,0-1-1,-1 1 1,1 0-1,0-1 1,0 1-1,0-1 1,1 0-1,-1 0 1,0 0-1,1 0 1,0 0-1,5 2 1,5 3-60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15171,'2'0'76,"-1"1"-1,0-1 1,0 1-1,0 0 1,0-1-1,0 1 1,0 0 0,0 0-1,0 0 1,-1 0-1,1 0 1,0 0-1,0 0 1,-1 0-1,1 0 1,0 0-1,-1 0 1,1 0-1,-1 0 1,1 2 0,7 28 73,-7-26-16,29 172 1424,-21-111-1209,2 1-1,4-1 1,28 79-1,-40-137-297,-2-5-21,0-1 0,-1 0 0,1 0-1,0 0 1,0 0 0,0 0 0,1 0 0,-1 0 0,0 0-1,1 0 1,1 1 0,2-3 283,-2-9-131,-2-11 41,-1 19-210,-1-42 260,-3 0 0,-11-57 1,-29-83-106,43 183-167,1-1 1,0 1-1,-1-1 0,1 1 0,0-1 1,0 1-1,-1-1 0,1 0 1,0 1-1,0-1 0,0 1 1,0-1-1,0 1 0,0-1 0,0 0 1,0 1-1,0-1 0,0 1 1,0-1-1,0 0 0,1 1 0,-1-1 1,0 1-1,0-1 0,1 1 1,-1-1-1,1 0 0,12 6-14,-4 0 8,-5-3 1,0 0 1,0-1-1,0 0 1,0 1-1,0-1 0,0-1 1,0 1-1,0-1 0,1 1 1,-1-1-1,0 0 0,0-1 1,8-1-1,-5 1 6,-1-1 0,0-1 0,1 1 0,-1-1 0,0 0 0,0 0 0,-1-1 0,7-4 0,-1-2 7,0 0-1,0-1 0,-1 0 0,-1-1 0,0 0 0,0 0 0,7-16 0,-9 16 1,0-1 0,-1-1-1,-1 1 1,0-1 0,0 0-1,-2 0 1,0-1 0,-1 1-1,0-1 1,-1 1 0,-1-16-1,0 28-6,0-1 0,0 1-1,0 0 1,-1 0-1,1 0 1,-1 0 0,0 0-1,0 0 1,0 0-1,0 0 1,0 0 0,0 0-1,0 0 1,0 1-1,-3-3 1,4 3-1,-1 1 0,0-1 1,0 1-1,0-1 0,0 1 0,0-1 1,0 1-1,0 0 0,0-1 0,0 1 1,-1 0-1,1 0 0,0 0 0,0 0 0,0 0 1,0 0-1,0 0 0,0 0 0,0 1 1,0-1-1,-2 1 0,-1 1 4,-1 0-1,1 0 1,0 1-1,0 0 1,0 0-1,0 0 1,0 0-1,0 1 1,1-1-1,-6 9 1,-1 3 1,1 1 0,0 0 0,1 1 0,1 0 0,-9 31 0,9-23 2,1 1 0,2 0 0,-2 36 0,5-53-6,1-1 0,1 1 0,-1 0 0,2 0 0,-1-1 0,5 17-1,-5-23 0,0 1 0,0 0 0,1-1 0,-1 1-1,0-1 1,1 0 0,-1 1 0,1-1 0,0 0 0,0 0-1,0 0 1,0 0 0,0-1 0,0 1 0,0 0 0,1-1-1,-1 1 1,1-1 0,-1 0 0,1 0 0,-1 0-1,1 0 1,0-1 0,-1 1 0,5 0 0,2-1 2,0-1 0,0 0 0,1 0-1,-1-1 1,0 0 0,0 0 0,0-1 0,9-5 0,-10 5-9,-1 0 1,1 0-1,0 1 0,0 0 1,0 0-1,0 0 0,1 1 1,-1 1-1,0-1 0,1 1 1,9 2-1,-15-1 3,-1 0 1,0 0-1,1 0 0,-1 0 1,0 0-1,0 0 0,0 1 0,0-1 1,0 1-1,0 0 0,0 0 1,-1-1-1,1 1 0,0 0 0,-1 0 1,0 1-1,1-1 0,-1 0 1,0 0-1,0 1 0,0-1 0,0 5 1,2 5-117,0 0 0,-2 0 0,2 17 0,-3-19-126,2-6-771,1-10 571,4-56-313,-4 14 202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12611,'2'0'127,"1"1"1,-1 0 0,1-1-1,-1 0 1,0 1 0,1-1-1,-1 0 1,1 0 0,-1-1-1,1 1 1,-1 0-1,0-1 1,1 1 0,-1-1-1,0 0 1,1 0 0,3-2-1,37-25 903,-37 24-774,11-8 263,1-1 0,-1-1-1,-1-1 1,0 0 0,-2-2 0,1 1 0,15-27-1,-29 42-475,0 0-1,0-1 1,0 1-1,-1-1 0,1 1 1,0-1-1,-1 1 1,1-1-1,-1 1 1,0-1-1,1 0 0,-1 1 1,0-1-1,0 1 1,0-4-1,-1 5-25,1-1 1,0 1-1,-1-1 0,1 1 1,0 0-1,-1-1 0,1 1 1,-1-1-1,1 1 0,0 0 1,-1-1-1,1 1 0,-1 0 1,1 0-1,-1-1 0,1 1 1,-1 0-1,1 0 0,-1 0 1,1-1-1,-1 1 0,0 0 1,1 0-1,-1 0 0,1 0 1,-1 0-1,1 0 0,-2 1 1,-2-1 36,-1 1 0,0 0 0,1 1 1,0-1-1,-1 1 0,1 0 1,0 0-1,-7 5 0,-1 2-10,1 0-1,1 1 0,0 0 1,0 0-1,1 2 1,0-1-1,1 1 1,-10 17-1,14-21-43,-1 1-1,2-1 1,-1 1 0,1 0-1,0 0 1,1 0-1,0 0 1,0 1 0,1-1-1,1 1 1,-1-1-1,1 1 1,3 14-1,-3-21-10,1-1 0,-1 1 0,1-1 0,0 1 0,0-1 0,0 0 0,0 1 0,0-1 0,0 0-1,1 0 1,-1 0 0,1 0 0,-1 0 0,1 0 0,0 0 0,0-1 0,0 1 0,0-1 0,0 1-1,3 1 1,-2-2-58,1 0 0,-1 0 0,1 0 0,0-1-1,-1 1 1,1-1 0,0 0 0,-1 0 0,1 0-1,0 0 1,-1-1 0,6 0 0,3-3-167,1 0 0,-2 0 0,1-1 0,0 0 1,-1-1-1,0-1 0,10-7 0,58-53-720,-42 32 312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118 356 14547,'-2'-1'198,"-1"0"1,1 0-1,-1 0 0,1 1 0,-1-1 1,1 1-1,-1-1 0,0 1 0,1 0 1,-1 0-1,1 0 0,-1 0 1,0 1-1,1-1 0,-1 1 0,1-1 1,-4 3-1,1-2 2,1 1 0,0 1 0,0-1 1,0 1-1,1-1 0,-1 1 0,1 0 0,-1 0 0,-4 7 1,5-7-151,0 0 0,1 0 0,0 0 0,0 1 0,0-1 0,0 0 0,0 1 0,1 0 0,-1-1 0,1 1 1,0 0-1,0 0 0,0 0 0,1 0 0,-1 0 0,1 0 0,0-1 0,0 1 0,1 0 0,-1 0 1,1 0-1,0 0 0,0 0 0,2 6 0,-2-8-45,1 0 0,-1-1 1,0 1-1,0-1 0,1 1 0,-1-1 1,1 0-1,-1 1 0,1-1 0,-1 0 1,1 0-1,0 0 0,0 0 0,-1 0 1,1 0-1,0-1 0,0 1 1,2 0-1,0-1 2,0 1 0,0-1-1,0 0 1,-1 0 0,1-1 0,0 1 0,0-1 0,7-2 0,-2 0 4,-1 0 0,1-1 0,-1 0 0,0 0 0,0-1 0,0 0 0,8-8 1,-8 5 3,0-1 1,0 0 0,10-16 0,10-12 54,-27 36-69,-1 1 0,0-1 0,1 0 0,0 1 0,-1-1 0,1 0 0,-1 1-1,1-1 1,0 1 0,-1-1 0,1 1 0,0-1 0,0 1 0,-1 0 0,1-1 0,0 1 0,0 0 0,0 0 0,-1-1 0,1 1 0,0 0 0,0 0 0,0 0-1,0 0 1,-1 0 0,1 0 0,0 0 0,0 0 0,0 1 0,1-1 0,0 2-1,0-1-1,0 1 1,0 0 0,0 0-1,0 0 1,-1 0-1,1 0 1,1 3 0,-3-4 1,1 0 0,0 0 0,-1 1 0,1-1 0,0 0 0,0 0 0,0 0 0,0 0 0,0 0 0,0 0 0,0 0 0,0 0 0,1 0 0,-1 0 0,0-1 0,0 1 0,1 0 0,-1-1 0,0 1 0,1-1 0,-1 0 0,2 1 0,-1-2 4,0-1 0,0 1 0,0-1 0,0 0 0,-1 1 0,1-1 0,0 0 0,-1 0 0,0 0 0,1 0 0,-1 0 0,2-5 0,0 1 12,4-6 19,-1 0 0,9-24 1,-14 32-11,1 0 0,-1 0 1,0 0-1,0-1 0,-1 1 0,1 0 1,-1-1-1,0 1 0,0 0 1,0-1-1,-1 1 0,-1-8 0,2 12-24,0 0 0,0 0 0,0 0 0,0 0 0,0-1 0,0 1 0,0 0 0,-1 0-1,1 0 1,0 0 0,0 0 0,0 0 0,0 0 0,0 0 0,0 0 0,0 0 0,0 0-1,0 0 1,0 0 0,0 0 0,0 0 0,0 0 0,0 0 0,-1 0 0,1 0 0,0-1-1,0 1 1,0 0 0,0 0 0,0 0 0,0 0 0,0 0 0,0 0 0,0 0 0,0 1-1,-1-1 1,1 0 0,0 0 0,0 0 0,0 0 0,0 0 0,0 0 0,0 0 0,0 0-1,0 0 1,0 0 0,0 0 0,0 0 0,0 0 0,0 0 0,-1 0 0,1 0 0,0 0-1,0 0 1,0 0 0,0 1 0,0-1 0,0 0 0,0 0-2,1 0-1,-1 1 1,0-1 0,0 0-1,0 0 1,1 1 0,-1-1-1,0 0 1,0 0 0,1 0 0,-1 1-1,0-1 1,0 0 0,1 0-1,-1 0 1,0 0 0,1 0-1,-1 1 1,0-1 0,0 0-1,1 0 1,-1 0 0,0 0 0,1 0-1,-1 0 1,0 0 0,1 0-1,-1 0 1,0 0 0,1-1-1,-1 1 1,1 0 0,5 0-6,0-1 0,1-1-1,-1 1 1,0-1 0,0 0 0,0 0 0,0 0 0,0-1 0,-1 0-1,1 0 1,-1-1 0,7-5 0,9-8 7,27-30-1,-44 44-1,1-2-2,13-14 5,19-24-1,-33 37-4,0 0 0,0 0 0,0 0 0,-1-1 0,0 1 0,0-1 0,0 0-1,-1 0 1,1-8 0,-2 15 1,-1 0 0,0-1 0,0 1 1,0 0-1,0 0 0,0-1 0,0 1 0,0 0 0,1-1 0,-1 1 0,0 0 0,0-1 1,0 1-1,0 0 0,0-1 0,0 1 0,-1 0 0,1-1 0,0 1 0,0 0 1,0 0-1,0-1 0,0 1 0,0 0 0,0-1 0,-1 1 0,1 0 0,0 0 0,0-1 1,0 1-1,-1 0 0,1 0 0,0 0 0,0-1 0,-1 1 0,1 0 0,0 0 0,0 0 1,-1-1-1,-11 9-37,-12 17-12,15-11 41,1-1 1,0 1 0,1 0-1,0 1 1,1-1 0,1 1-1,0 1 1,1-1 0,-4 32-1,8-44 14,0 0 0,0-1-1,0 1 1,0 0 0,1 0-1,-1 0 1,1 0 0,0 0-1,0-1 1,0 1 0,0 0-1,0-1 1,0 1 0,1 0-1,-1-1 1,1 0 0,0 1-1,2 2 1,-1-3-13,0 0 0,0 0 0,0 0 1,0 0-1,0 0 0,1-1 0,-1 1 0,1-1 0,-1 0 0,1 0 0,-1-1 0,7 2 1,2-2-140,-1 0 1,0 0 0,0-1 0,0-1-1,0 0 1,0 0 0,0-1 0,16-7-1,-16 5 54,-1 0 0,0-1 0,0 0 0,-1 0 0,12-11 0,10-15-306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11923,'-4'-5'1416,"3"8"-360,1 17 239,8 32-92,-7-51-1148,3 26 366,35 180 1743,-24-145-1520,27 77 1,-39-132-586,-2-4-37,-1-1 0,1 0 0,0 0 0,-1 1 0,1-1 0,1 0 0,-1 0 0,0 0 0,0 0 0,1 0 0,-1 0 0,1 0 0,-1-1 0,1 1 0,2 1 0,-4-3-17,1 0 0,-1 0 1,0 0-1,1 0 1,-1 0-1,0 1 1,1-1-1,-1 0 1,0 0-1,1 0 1,-1 0-1,0-1 1,1 1-1,-1 0 1,0 0-1,0 0 1,1 0-1,-1 0 1,0 0-1,1 0 0,-1-1 1,0 1-1,1 0 1,-1 0-1,0 0 1,0-1-1,1 1 1,-1 0-1,0 0 1,0-1-1,0 1 1,1 0-1,-1 0 1,0-1-1,0 1 1,0 0-1,0-1 0,0 1 1,0 0-1,1-1 1,2-15 102,-3 15-90,2-20 58,-2-1-1,0 0 1,-2 1-1,0-1 1,-1 1-1,-1-1 1,-2 1-1,0 1 1,-9-24-1,2 17-66,12 26-10,1 0 0,0 0-1,-1 0 1,1 0-1,-1 0 1,1 0-1,-1 0 1,1 0 0,-1 0-1,0 1 1,1-1-1,-1 0 1,0 1-1,0-1 1,0 0-1,1 1 1,-1-1 0,0 1-1,0-1 1,0 1-1,0 0 1,0-1-1,0 1 1,0 0 0,-1-1-1,1 2 0,0 0-1,1 0 0,-1 0 1,1 0-1,-1 0 1,1-1-1,0 1 1,-1 0-1,1 0 1,0 0-1,0 0 1,-1 0-1,1 0 1,0 1-1,0-1 0,0 0 1,0 0-1,0 0 1,1 0-1,-1 0 1,0 0-1,1 1 1,4 25-43,-4-22 42,1 0-1,0-1 1,0 1-1,0 0 1,0 0 0,1-1-1,-1 0 1,1 1-1,0-1 1,1 0-1,-1 0 1,1-1-1,0 1 1,0-1-1,0 1 1,0-1-1,0-1 1,5 3-1,-3-2 7,1-1 0,-1 0 0,0 0 0,1-1 0,-1 1 0,1-2 0,0 1 0,-1-1 0,1 0 0,-1 0 0,1-1 0,0 1 0,11-4 0,-5 0 10,1-1 0,-1 0 0,0-1 0,-1 0 1,1-1-1,-1 0 0,-1-1 0,1 0 0,-1-1 0,-1 0 0,0-1 0,0 0 0,-1-1 0,0 0 0,0 0 0,11-22 0,-19 30-14,0 1 1,0 0 0,0-1-1,0 1 1,0-1 0,-1 1-1,1-1 1,-1 1 0,0-1-1,0-3 1,0 5 0,0 1-1,0-1 1,0 1 0,0-1-1,0 1 1,0-1 0,0 1-1,-1-1 1,1 1-1,0-1 1,0 1 0,-1 0-1,1-1 1,0 1 0,-1-1-1,1 1 1,0 0 0,-1-1-1,1 1 1,0 0 0,-1 0-1,0-1 1,0 1-1,0 0-1,0-1 1,0 1 0,0 0 0,0 0 0,1 0 0,-1 0-1,0 0 1,0 1 0,0-1 0,0 0 0,0 0 0,0 0-1,0 1 1,-2 0 0,1 1-1,-1 0-1,1 0 0,-1 0 1,1 0-1,0 0 1,-1 0-1,1 1 0,0-1 1,1 1-1,-1 0 1,0-1-1,1 1 0,-1 0 1,1 0-1,0 0 0,0 0 1,0 0-1,1 0 1,-1 1-1,1-1 0,-1 4 1,1-2 6,-1 1 0,1 0 0,0 0 0,0 0 0,1-1 1,-1 1-1,1 0 0,1 0 0,-1-1 0,5 11 0,-5-13 6,1 0 1,0-1-1,0 1 0,0 0 1,0-1-1,0 0 0,0 1 1,0-1-1,1 0 0,-1 0 1,1-1-1,0 1 0,0 0 1,-1-1-1,1 0 1,0 1-1,0-1 0,6 1 1,-5-1-57,1-1 0,-1 0 1,1 0-1,-1 0 1,1 0-1,-1-1 1,1 1-1,-1-1 1,1 0-1,-1-1 0,0 1 1,6-3-1,-5 2-40,-1-1-1,1 1 0,0-1 0,-1 0 0,0 0 0,0 0 1,0-1-1,0 1 0,0-1 0,-1 0 0,1 0 1,-1 0-1,0-1 0,0 1 0,-1-1 0,1 1 1,-1-1-1,0 0 0,-1 0 0,1 0 0,-1 0 1,0 0-1,1-9 0,-5-14-440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16460,'3'14'1152,"-1"-2"-944,-1-3-112,8 7 344,2 0-296,1 1 888,1-2-904,-1-8 56,3 2 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 13891,'1'-3'362,"1"1"0,-1-1 0,1 0 0,-1 0 0,0 0 0,1-7 0,-2 10-323,0-1 0,0 1 0,0 0 0,0-1 1,0 1-1,0 0 0,0-1 0,0 1 0,0-1 0,0 1 1,0 0-1,-1-1 0,1 1 0,0 0 0,0-1 0,0 1 0,0 0 1,-1-1-1,1 1 0,0 0 0,0 0 0,-1-1 0,1 1 0,0 0 1,-1-1-1,0 1 15,0 0 1,0 0-1,0 0 1,0-1 0,0 1-1,1 0 1,-1 0-1,0 0 1,0 1-1,0-1 1,0 0 0,0 0-1,0 0 1,0 1-1,-1 0 1,-6 2 117,1 1 1,-1 0 0,1 0-1,0 1 1,0 0-1,1 0 1,-1 1 0,1 0-1,-9 11 1,6-6-78,0 1 0,0 1 0,1 0-1,-10 21 1,16-29-63,0 0 0,1-1 0,-1 1 0,1 0 0,0 0 0,0 0 0,0 0 0,1 0 0,0 7 0,0-11-21,0 0 0,0 0 1,0 0-1,1 0 0,-1 0 0,0 0 1,1 0-1,-1 1 0,1-1 0,-1 0 0,1-1 1,0 1-1,-1 0 0,1 0 0,0 0 1,0 0-1,0 0 0,1 0 0,-1 0-2,1 0-1,0 0 0,0-1 1,0 1-1,0-1 0,0 1 0,-1-1 1,1 0-1,0 0 0,0 1 1,0-1-1,0-1 0,0 1 1,3-1-1,7-1-165,-1-1 1,1 0 0,-1-1-1,0 0 1,0-1-1,0-1 1,-1 1 0,12-10-1,9-7-551,34-32-1,-40 30 92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13507,'46'-41'1343,"64"-75"-1,28-56-92,-73 86-617,-4-2-1,-4-3 1,56-119-1,-113 210-624,1-1-1,-1 0 1,1 1-1,-1-1 1,1 0 0,0 1-1,0-1 1,-1 1-1,1-1 1,0 1-1,0-1 1,-1 1-1,1 0 1,0-1-1,0 1 1,0 0 0,0 0-1,-1 0 1,1-1-1,0 1 1,0 0-1,0 0 1,0 0-1,0 0 1,0 1-1,1-1 1,23 5-20,-24-4 16,22 7-20,-1 1 0,0 1 0,0 1 0,-1 1 0,27 21 0,-10-5-8,61 62-1,-20 0-175,-55-59-128,3-1 1,37 33-1,-43-46 108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63 416 14963,'-7'6'1789,"1"2"-1533,0 0 1,0 0-1,1 0 0,0 0 1,1 1-1,0 0 1,0 0-1,1 0 1,0 1-1,1-1 1,0 1-1,-2 13 1,4-21-243,0 0 0,-1-1 1,1 1-1,0-1 0,0 1 0,0 0 1,0-1-1,0 1 0,0 0 1,0-1-1,1 1 0,-1-1 1,1 1-1,-1-1 0,1 1 1,0-1-1,-1 1 0,1-1 0,0 1 1,0-1-1,0 0 0,0 1 1,0-1-1,0 0 0,0 0 1,1 0-1,-1 0 0,0 0 1,1 0-1,-1 0 0,0 0 0,1-1 1,-1 1-1,1 0 0,0-1 1,-1 0-1,1 1 0,-1-1 1,1 0-1,0 0 0,-1 1 1,1-1-1,-1 0 0,3-1 1,3 0-8,0 0 0,0 0-1,0-1 1,0 0 0,0 0 0,0-1 0,-1 1 0,12-8 0,-6 2-49,0 0 0,-1-1-1,-1 0 1,1-1-1,-1 0 1,-1-1-1,0 0 1,-1 0-1,0 0 1,0-1-1,11-26 1,-15 10-167,-6 19 80,1 9 125,1 0 0,-1 0 0,1 0 0,0 0 0,-1 0 0,1 0 0,-1 1 0,1-1 0,-1 0 0,1 0 0,0 0 0,-1 0 0,1 1 0,0-1-1,-1 0 1,1 1 0,0-1 0,-1 0 0,1 0 0,0 1 0,-1-1 0,1 0 0,0 1 0,0-1 0,0 1 0,-1-1 0,-2 6 19,-1-1 0,1 0 0,0 1-1,1-1 1,-1 1 0,-1 9 0,3-12 4,0 0 1,0 1 0,0-1-1,1 0 1,0 0-1,-1 0 1,1 0 0,0 0-1,1 1 1,-1-1 0,1 0-1,-1 0 1,1 0-1,0 0 1,1 4 0,-1-7-10,-1 1-1,1 0 1,-1-1 0,1 1 0,-1 0 0,1-1 0,-1 1 0,1-1 0,0 1 0,-1-1-1,1 1 1,0-1 0,-1 1 0,1-1 0,0 0 0,0 1 0,-1-1 0,1 0-1,0 0 1,0 0 0,0 1 0,-1-1 0,1 0 0,0 0 0,1 0 0,0-1 8,1 1 1,-1-1-1,0 1 0,1-1 1,-1 0-1,0 0 1,1 0-1,2-2 1,4-4 40,0 1 1,15-16-1,-4 1-16,0-1 0,-1-1 0,-1 0 0,21-38-1,-30 46-50,-1-1 0,-1 0 0,0 0 0,-2-1 0,0 0 0,0 0 0,-2 0 0,4-32-1,-7 42 5,0 1-1,-1-1 0,1 0 0,-2 1 0,1-1 1,0 1-1,-1-1 0,0 1 0,-1 0 0,1 0 1,-1 0-1,-1 0 0,1 0 0,-8-9 0,9 13 7,-1-1 0,1 1 0,-1-1 0,0 1 0,1 0 0,-1 0-1,0 0 1,0 1 0,0-1 0,-1 1 0,1 0 0,0 0 0,-1 0 0,1 0-1,0 0 1,-1 1 0,1-1 0,-1 1 0,1 0 0,-1 0 0,1 0 0,-1 1-1,1-1 1,0 1 0,-1 0 0,1 0 0,0 0 0,-1 0 0,-3 2-1,2 0 5,0-1 0,0 1 0,1 0 0,-1 0 0,1 0 0,0 1 0,0-1 0,0 1 0,0 0 0,1 0 0,-1 0 0,1 1 0,0-1 0,0 1 0,1 0 0,-1 0-1,1 0 1,0 0 0,1 0 0,-1 0 0,1 0 0,0 1 0,0-1 0,1 1 0,-1-1 0,1 0 0,1 8 0,0-5-3,0 0 0,1 0 0,0 0 0,0 0 0,1 0 0,-1-1 0,2 1 0,-1-1 0,1 0 0,0 0 0,1 0 1,0 0-1,0-1 0,0 0 0,1 0 0,0 0 0,10 7 0,-7-7 7,-1-1-1,1-1 1,0 1 0,0-1 0,0-1-1,0 0 1,1 0 0,0-1 0,-1 0-1,1 0 1,0-1 0,0-1 0,0 0-1,0 0 1,0 0 0,-1-2 0,1 1 0,0-1-1,-1-1 1,1 1 0,14-8 0,18-10 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13699,'4'45'1169,"16"122"124,16 15-459,-14-78-77,10 115 0,-32-215-659,0 0 1,0 0-1,0 0 0,-1 1 0,1-1 0,-3 6 0,3-9-79,0-1 1,0 0-1,0 1 0,-1-1 0,1 1 0,0-1 0,0 0 0,0 1 0,-1-1 0,1 0 0,0 1 0,0-1 0,-1 0 0,1 1 0,0-1 0,-1 0 0,1 0 0,0 1 0,-1-1 1,1 0-1,-1 0 0,1 0 0,0 0 0,-1 1 0,1-1 0,-1 0 0,0 0 6,0-1 1,0 1-1,0-1 0,0 1 1,0 0-1,0-1 0,1 0 1,-1 1-1,0-1 0,0 1 1,0-1-1,1 0 0,-1 0 1,0 1-1,1-1 0,-1 0 1,0-1-1,-6-9 83,1 0-1,-1-1 1,2 0 0,0 0-1,-7-25 1,-12-71-2,14 48-281,2-1 0,3 0 0,2 0 0,9-89 0,-4 131 95,1 0 0,7-26 0,-9 40 71,1 0 1,0 0 0,0 0-1,0 0 1,1 0-1,-1 0 1,1 1-1,0 0 1,0-1-1,1 1 1,0 0-1,-1 0 1,7-4 0,-8 7 8,0 0 1,0 0 0,0 0 0,0 0-1,0 0 1,1 0 0,-1 1-1,0-1 1,0 1 0,1-1 0,-1 1-1,0 0 1,1 0 0,-1 0 0,0 0-1,1 0 1,-1 1 0,4 0 0,-2 1-1,0-1 0,0 1 0,0 0 0,-1 0 0,1 0 0,-1 0 0,1 1 0,-1 0 0,0-1 0,4 5 0,-4-3-2,1 0 1,-1 0-1,0 0 0,0 1 0,0-1 1,-1 1-1,0 0 0,1 0 0,-2-1 0,1 1 1,0 0-1,-1 1 0,0-1 0,0 0 1,-1 0-1,0 0 0,0 9 0,-2-7 6,-1 1-1,1-1 1,-2 0-1,1 0 1,-1 0-1,0-1 0,0 0 1,-1 1-1,0-1 1,0-1-1,0 1 1,-1-1-1,-10 8 1,-5 2-3,0-1 0,-41 21 0,31-24-578,18-12 158,13 1 410,0-1 1,0 1-1,0-1 1,-1 1-1,1-1 0,0 1 1,0 0-1,0-1 0,0 1 1,0-1-1,0 1 0,0-1 1,0 1-1,0-1 0,0 1 1,0 0-1,0-1 0,0 1 1,1-1-1,-1 1 0,0-1 1,0 1-1,0 0 0,1-1 1,-1 1-1,0 0 1,0-1-1,1 1 0,-1-1 1,1 1-1,13-17-235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10410,'0'0'1798,"4"9"913,1 6-2053,-1 0 0,2 22 0,5 19-39,33 75 432,-35-111-894,0-1-1,1 0 1,1-1 0,19 26 0,-28-42-120,0 1-1,1-1 1,-1 1 0,1-1-1,-1 0 1,1 1 0,0-1 0,0-1-1,0 1 1,6 2 0,-9-3-27,1-1-1,-1 0 1,0 0 0,1 0 0,-1 0-1,1 0 1,-1 0 0,1 0 0,-1 0-1,1 0 1,-1 0 0,1 0 0,-1 0-1,1-1 1,-1 1 0,0 0 0,1 0-1,-1 0 1,1-1 0,-1 1 0,0 0-1,1 0 1,-1-1 0,0 1 0,1 0-1,-1-1 1,0 1 0,1 0 0,-1-1 0,1-1 11,0 0 0,-1 0 0,1 0 1,-1 0-1,1 0 0,-1 1 1,0-1-1,0 0 0,0 0 0,0 0 1,-1-3-1,-1-11 63,-1 1-1,0 0 1,-2 0 0,1 0-1,-2 0 1,-9-17 0,1 6-23,0 0 1,-27-32 0,41 57-62,-5-5-2,1-1 0,-1 1-1,0 1 1,0-1 0,-1 1-1,1 0 1,-1 0 0,-1 0-1,-10-5 1,17 9 0,-1 1-1,1 0 1,-1-1-1,1 1 1,-1 0-1,0 0 1,1 0-1,-1-1 1,1 1-1,-1 0 0,1 0 1,-1 0-1,0 0 1,1 0-1,-1 0 1,1 0-1,-1 0 1,0 0-1,0 1 1,1 7-175,1-6 129,0 1 0,0-1 0,1 0 1,-1 0-1,1 0 0,0-1 0,-1 1 0,1 0 0,2 1 1,2 0-134,0 0 1,-1-1 0,1 0-1,0 0 1,0 0 0,1-1-1,-1 0 1,0 0 0,0-1-1,1 1 1,-1-1-1,0-1 1,1 1 0,-1-1-1,0 0 1,0-1 0,0 1-1,0-1 1,0-1 0,10-4-1,0-1-393,0-1-1,0 0 1,-1-2-1,0 0 0,26-24 1,-30 23-38,1 0 1,-2-1-1,11-14 0,-18 22 594,0 0 0,0-1 0,0 1 1,-1 0-1,0-1 0,0 0 0,0 1 0,0-1 0,-1 0 0,0 0 0,0-11 0,-1 16 103,1 1 0,-1-1 0,0 1 0,0-1 0,0 1 0,-1-1 0,1 1 1,0-1-1,0 1 0,0-1 0,0 1 0,0-1 0,-1 1 0,1-1 0,0 1 0,0-1 0,-1 1 0,1-1 0,0 1 0,-1-1 1,1 1-1,0 0 0,-1-1 0,0 1 0,-9 4 706,-8 18-223,13-11-352,-1 0 0,2 1 0,-1-1 0,2 1 0,-1 0 0,2 0 0,0 1 0,0-1 0,1 0 0,0 1 0,1-1 0,1 0-1,0 1 1,1-1 0,5 24 0,-6-33-176,0-1 0,1 1 0,-1 0-1,0 0 1,1 0 0,0-1 0,-1 1-1,1-1 1,0 1 0,0-1 0,1 0-1,-1 0 1,3 3 0,-3-5-17,-1 1 1,0 0-1,1-1 0,-1 1 1,1-1-1,0 1 0,-1-1 1,1 0-1,-1 1 0,1-1 1,-1 0-1,1 0 0,0 0 0,-1 0 1,1-1-1,-1 1 0,1 0 1,-1-1-1,1 1 0,-1-1 1,1 1-1,-1-1 0,1 0 1,-1 1-1,0-1 0,1 0 1,1-2-1,1-1 39,1 0 0,-1-1 1,0 0-1,0 1 0,-1-1 0,1-1 0,-1 1 1,0-1-1,-1 1 0,1-1 0,-1 0 0,0 0 0,-1 0 1,2-9-1,-1 3 29,0 0-1,-1-1 1,-1 1 0,0-1 0,0 1 0,-4-17-1,3 23-81,-1 0 0,0 0-1,0 0 1,-1 1 0,0-1-1,0 1 1,0 0 0,-6-8 0,9 12-67,-1-1 0,-1 1 0,1-1 0,0 1 0,0 0 1,-1 0-1,1-1 0,0 1 0,-1 0 0,1 0 1,-1 0-1,0 0 0,1 1 0,-1-1 0,0 0 0,1 1 1,-1-1-1,0 1 0,0-1 0,1 1 0,-1 0 1,0 0-1,0 0 0,0 0 0,1 0 0,-1 0 0,0 1 1,0-1-1,0 0 0,1 1 0,-1 0 0,-2 1 1,1 0-293,4 0-103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13843,'-8'19'325,"1"1"0,2 0 0,0 1 0,1-1 0,0 1-1,2 0 1,1 0 0,1 0 0,0 0 0,5 29 0,-4-45-285,0-1-1,0 1 1,0 0 0,0 0-1,1-1 1,0 1-1,0-1 1,0 0 0,1 1-1,4 5 1,-5-8-33,-1-1 1,1 1 0,0 0-1,0-1 1,0 1 0,1-1-1,-1 0 1,0 0 0,0 0-1,1 0 1,-1 0 0,0 0-1,1 0 1,-1-1 0,1 0 0,-1 1-1,1-1 1,-1 0 0,1 0-1,-1 0 1,1 0 0,3-1-1,5-2 15,-1 0 0,1 0-1,0-1 1,11-6 0,-16 6-21,1 1 0,-1 0 0,1 0-1,0 1 1,0-1 0,0 2 0,0-1 0,0 1 0,1 0 0,-1 0-1,0 1 1,13 1 0,-17 0-2,-1-1-1,1 1 1,-1 0-1,1 0 1,-1 0 0,0 0-1,1 1 1,-1-1-1,0 1 1,0-1-1,0 1 1,0 0-1,0-1 1,0 1 0,-1 0-1,1 0 1,-1 1-1,1-1 1,-1 0-1,0 0 1,0 1-1,0-1 1,0 1 0,0-1-1,0 1 1,0 4-1,0-4 14,-1 1 0,0-1 1,0 0-1,0 0 0,0 0 0,-1 0 0,1 0 0,-1 0 0,1 0 1,-1 0-1,0 0 0,-1 0 0,1 0 0,0 0 0,-1-1 0,1 1 0,-1 0 1,0-1-1,0 0 0,0 1 0,0-1 0,-4 3 0,-3 1 55,-1 0-1,0 0 1,0-1-1,-1-1 1,1 0-1,-1 0 1,-17 3-1,7-3-278,0-1 0,-1 0-1,-22-2 1,44 0 193,-1-1 0,1 0-1,-1 0 1,1 0 0,-1 0 0,1 0 0,-1 0 0,1 0-1,-1 0 1,1 0 0,-1 0 0,1 0 0,-1 0 0,1 0-1,-1-1 1,0 1 0,1 0 0,0 0 0,-1 0 0,1-1-1,-1 1 1,1 0 0,-1-1 0,1 1 0,-1 0 0,1-1-1,0 1 1,-1-1 0,1 1 0,0 0 0,-1-1 0,1 1-1,0-1 1,0 1 0,0-1 0,-1 1 0,1-1 0,0 1-1,0-1 1,0 1 0,0-1 0,0 0 0,0 1-1,0-1 1,0 1 0,0-1 0,0 1 0,0-1 0,0 1-1,0-1 1,1 1 0,-1-1 0,0 1 0,0-1 0,0 1-1,1-1 1,-1 1 0,1-1 0,9-11-398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 13395,'-1'-1'96,"-1"1"1,1 0-1,-1-1 0,1 1 1,0 0-1,-1 0 1,1 0-1,-1 0 0,1 0 1,-1 1-1,1-1 1,0 0-1,-1 1 0,1-1 1,-1 1-1,1-1 1,0 1-1,0 0 0,-1-1 1,1 1-1,0 0 0,0 0 1,0 0-1,0 0 1,0 0-1,0 0 0,-1 2 1,-24 32 1305,21-27-1203,1 0-1,0 0 1,1 1 0,0-1 0,0 1 0,1 0 0,0-1 0,-1 12 0,3-18-166,0 0-1,0 1 1,0-1 0,0 0 0,0 0 0,0 0 0,1 1 0,-1-1 0,1 0-1,0 0 1,0 0 0,0 0 0,0 0 0,0 0 0,2 4 0,-1-5-18,-1 0 0,1 0 1,0 1-1,0-1 1,-1 0-1,1-1 0,0 1 1,0 0-1,0 0 0,0-1 1,0 0-1,0 1 0,0-1 1,0 0-1,0 0 1,0 0-1,0 0 0,0 0 1,0 0-1,0 0 0,2-1 1,3-1-17,-1 0 1,1 0 0,-1-1 0,1 0 0,-1 0-1,0 0 1,0-1 0,-1 0 0,1 0 0,-1 0-1,0-1 1,0 0 0,0 0 0,0 0-1,-1 0 1,7-12 0,-4 6-45,-1-1 0,1 0 0,-2 0 0,0-1 0,0 1 0,-1-1 0,3-22 0,-6 34 36,-1 0 1,0 0-1,1 0 1,-1 1 0,0-1-1,0 0 1,0 0-1,0 0 1,0 0 0,0 0-1,0 0 1,0 0-1,0 0 1,-1 0 0,1 0-1,0 0 1,0 0-1,-1 0 1,1 0 0,-1 0-1,1 0 1,-1 1-1,1-1 1,-1 0 0,0 0-1,1 0 1,-2 0-1,1 1 4,0 0-1,1 0 0,-1 1 0,0-1 1,0 0-1,0 1 0,0-1 0,0 0 1,0 1-1,0-1 0,1 1 0,-1-1 1,0 1-1,0-1 0,1 1 0,-1 0 0,0 0 1,1-1-1,-1 1 0,1 0 0,-1 0 1,1-1-1,-1 1 0,1 0 0,0 0 1,-1 1-1,-6 12-14,0 1 0,-6 20 0,11-29-61,0 1 1,1 0-1,-1-1 0,1 1 0,1 0 0,-1 0 1,1 0-1,1 7 0,-1-14 39,0 1-1,0 0 1,0-1-1,0 1 1,0 0 0,0-1-1,0 1 1,1-1-1,-1 1 1,0 0 0,0-1-1,1 1 1,-1-1-1,0 1 1,1-1 0,-1 1-1,0-1 1,1 1-1,-1-1 1,1 1 0,-1-1-1,1 1 1,-1-1-1,1 0 1,-1 1 0,1-1-1,0 1 1,0-1-8,0-1-1,0 1 1,0 0 0,0 0 0,0 0 0,-1-1-1,1 1 1,0-1 0,0 1 0,0-1 0,-1 1-1,1-1 1,0 1 0,-1-1 0,1 1 0,1-2-1,22-33-665,-3-5 84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6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40 139 13755,'-6'10'257,"1"0"1,0 1-1,0-1 1,1 1-1,1 0 1,0 0-1,0 1 1,1-1-1,0 0 1,1 1-1,1 18 1,1 1 67,1 0 1,2-1 0,8 34 0,-10-54-292,1 0 0,0 0 1,0 0-1,1-1 0,6 13 0,-9-20-32,0-1 0,0 1 0,0-1 0,0 1 0,0-1 0,0 1 0,1-1 0,-1 0 0,1 0 0,-1 0 0,1 1 0,-1-1 0,1-1 0,-1 1 0,1 0 0,0 0 0,0-1 0,-1 1 0,1 0 0,0-1 0,0 0 0,0 1 0,-1-1 0,1 0 0,0 0 0,0 0 0,0 0 0,0-1 0,0 1 0,-1 0 0,1-1 0,0 0 0,0 1 0,-1-1 0,1 0 0,3-1 0,14-9-22,-16 8 14,0 1 0,0 0 0,0 0 1,1 1-1,-1-1 0,1 0 0,-1 1 1,1 0-1,0 0 0,-1 0 0,1 1 1,5-1-1,-8 1 7,0 0-1,0 0 1,0 1-1,0-1 1,0 0 0,0 1-1,0-1 1,-1 1-1,1-1 1,0 1 0,0 0-1,0-1 1,-1 1-1,1 0 1,0-1 0,-1 1-1,1 0 1,-1 0-1,1 0 1,-1-1 0,1 1-1,-1 0 1,1 0-1,-1 0 1,0 0 0,0 0-1,1 0 1,-1 0 0,0 0-1,0 0 1,0 0-1,0 0 1,0 0 0,0 0-1,0 1 1,-6 37 162,3-26-80,-1-1 0,0 1 0,-1-1-1,0 0 1,-9 13 0,12-20-50,-1-1-1,0 0 1,0 0 0,0 0 0,-1 0-1,1 0 1,-1-1 0,0 0 0,0 1 0,0-1-1,0-1 1,-1 1 0,1-1 0,-1 1-1,1-1 1,-8 1 0,10-2-56,0-1 1,0 0-1,0 0 0,1 0 1,-1 0-1,0 0 0,0 0 1,0 0-1,0-1 1,0 1-1,0-1 0,0 1 1,1-1-1,-1 0 0,0 0 1,0 0-1,1 0 1,-1 0-1,1 0 0,-1 0 1,1 0-1,-1-1 0,1 1 1,0-1-1,0 1 1,-1-1-1,1 1 0,0-1 1,0 0-1,1 1 0,-1-1 1,0 0-1,1 0 1,-1 0-1,0-2 0,0 1-56,1 1-1,-1-1 0,1 1 1,0-1-1,0 1 0,0-1 0,0 1 1,0-1-1,0 1 0,1-1 1,-1 1-1,1-1 0,-1 1 1,1-1-1,0 1 0,0 0 1,0-1-1,1 1 0,-1 0 0,0 0 1,1 0-1,-1 0 0,1 0 1,0 0-1,0 1 0,0-1 1,3-2-1,39-19-860,-25 14 641,0-2 0,0 0 1,32-26-1,-37 24 594,0 0 0,-2-1 1,0-1-1,20-30 0,-31 61 1978,-3-9-1927,-1 10 153,0-1 0,0 23 0,2-36-468,1 0-1,0 0 1,0 0 0,0 0-1,1-1 1,-1 1 0,1 0-1,-1 0 1,1 0 0,0 0-1,0 0 1,0-1 0,1 1-1,-1 0 1,1-1-1,-1 1 1,1-1 0,0 0-1,0 1 1,3 2 0,-3-4-32,0 0 0,0-1 0,-1 1 0,1 0-1,0-1 1,0 0 0,0 1 0,0-1 0,0 0 0,0 0 0,0 0 0,0 0 0,0 0 0,0 0 0,0-1 0,0 1 0,0-1 0,-1 1 0,1-1 0,0 0 0,0 0-1,0 1 1,-1-1 0,1-1 0,-1 1 0,1 0 0,1-2 0,4-3-114,0 0 0,0-1 0,0 1-1,7-12 1,1-3-394,-2-1-1,-1 0 1,0 0-1,-2-1 1,0-1-1,-2 0 0,10-45 1,-9 23-516,-3 0 0,-1 0 0,-3-66 0,-2 106 1088,0 3 7,1 1 0,-1 0 0,0 0-1,0 0 1,0 0 0,-1 0 0,1-1-1,0 1 1,-1 0 0,1 0 0,-1 0-1,0 0 1,0 0 0,1 0 0,-1 0-1,-1 0 1,-1-3 0,2 5 11,0 1 0,1-1 1,-1 0-1,0 0 0,0 0 1,1 1-1,-1-1 0,0 0 0,1 1 1,-1-1-1,0 0 0,1 1 1,-1-1-1,0 1 0,1-1 1,-1 1-1,1 0 0,-1-1 0,1 1 1,0-1-1,-1 1 0,1 0 1,-1 0-1,1-1 0,0 1 1,0 0-1,-1-1 0,1 1 0,0 0 1,0 0-1,-9 26 445,6-10-445,0-1 0,1 1 0,1 0 0,1-1 0,0 1 0,1 0 0,6 26 0,32 112 73,-37-147-140,3 9-3,1 2 10,0-1 0,9 19 1,-12-35 80,-2-9-42,-2-10 22,-20-110 619,5 36 74,18 81-455,5 13-155,17 21-116,-6-5-76,-17-18 12,0 0 0,0 0 0,0 0-1,0-1 1,1 1 0,-1 0 0,0-1 0,1 1 0,-1-1 0,0 1 0,1-1 0,-1 0 0,1 1 0,-1-1 0,1 0 0,-1 0-1,1 0 1,-1 0 0,1 0 0,-1-1 0,0 1 0,1 0 0,-1-1 0,1 1 0,-1-1 0,0 1 0,1-1 0,-1 0 0,2-1-1,1-2-81,0 0 0,0 0 0,0 0-1,-1-1 1,1 1 0,2-7-1,0 2 94,7-11-189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12003,'3'-33'1815,"-1"24"-922,0 25 157,-5 172 144,0 1-774,4-150-160,2 1 1,16 69-1,-19-107-222,1 1 1,-1 0-1,1-1 1,0 1-1,0-1 1,0 0-1,1 1 1,-1-1-1,1 0 1,2 4-1,-4-6-29,0 0 0,0 0 0,0 0-1,0 0 1,1 0 0,-1 0 0,0 0 0,0 1 0,0-1-1,0 0 1,1 0 0,-1 0 0,0 0 0,0 0 0,0 0-1,1 0 1,-1 0 0,0 0 0,0 0 0,0 0 0,1 0-1,-1 0 1,0 0 0,0 0 0,0 0 0,1 0 0,-1-1-1,0 1 1,0 0 0,0 0 0,1 0 0,-1 0 0,0 0-1,0 0 1,0-1 0,0 1 0,0 0 0,1 0 0,-1 0-1,0 0 1,0-1 0,5-19 256,-3 3-155,-1-1 1,0 1-1,-2 0 0,-4-34 1,5 51-115,0 0 1,0 0-1,0 0 1,0 0-1,0 0 1,0 0 0,-1 0-1,1 0 1,0 0-1,0 0 1,0 0-1,0 0 1,0 0-1,0 0 1,0 0-1,0 0 1,0 0-1,0 0 1,0 0-1,-1 0 1,1 0-1,0 0 1,0 0-1,0 0 1,0 0-1,0 0 1,0 0-1,0 0 1,0 0-1,0 0 1,0 0 0,0 0-1,0 0 1,0-1-1,0 1 1,-1 0-1,1 0 1,0 0-1,0 0 1,0 0-1,0 0 1,0 0-1,0 0 1,0 0-1,0 0 1,0 0-1,0 0 1,0-1-1,0 1 1,0 0-1,0 0 1,0 0-1,0 0 1,0 0-1,0 0 1,0 0 0,0 0-1,0 0 1,0 0-1,0 0 1,0-1-1,1 1 1,-4 10-141,0 12-213,5-4-849,1-17-104,1-11 541,-2 0 218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8762,'1'-8'757,"3"-15"1829,-3 20-802,0 13 286,-2 36-836,1-6-484,4 50 1,-3-78-642,1 0-1,1 0 1,-1-1 0,2 1-1,0-1 1,0 0 0,1 0 0,11 17-1,-15-25-93,1 0 0,-1-1 0,1 0 0,0 1 0,0-1 1,0 0-1,0 0 0,1 0 0,-1 0 0,0 0 0,1-1 0,-1 1 0,1-1 0,0 1 0,-1-1 0,1 0 0,0 0 0,0 0 0,0-1 0,0 1 0,0-1 0,0 1 0,0-1 0,0 0 0,0 0 0,0-1 1,0 1-1,-1 0 0,7-2 0,-4 0-7,0-1 0,0 1 0,0-1 0,0 0 0,-1 0 0,1 0 1,-1-1-1,0 1 0,0-1 0,0 0 0,0-1 0,-1 1 0,0 0 0,1-1 1,1-5-1,1 0-17,-1 0 0,-1-1 0,0 1-1,0-1 1,-1 0 0,-1 1 0,1-1 0,-2-1 0,0 1 0,0 0 0,-1 0 0,0 0 0,-3-16 0,3 27 6,0-1-1,0 0 1,0 1-1,0-1 1,0 0 0,0 1-1,0-1 1,-1 0 0,1 1-1,0-1 1,0 1-1,-1-1 1,1 0 0,-1 1-1,1-1 1,0 1 0,-1-1-1,1 1 1,-1-1 0,1 1-1,-1-1 1,1 1-1,-1 0 1,1-1 0,-2 1-1,2 0 1,-1 0 0,0 0 0,1 1 0,-1-1 0,1 0-1,-1 1 1,0-1 0,1 1 0,-1-1 0,1 1 0,-1-1-1,1 1 1,0-1 0,-1 1 0,1-1 0,-1 1 0,1-1 0,0 1-1,-1 0 1,-1 5-12,-1-1 0,1 1 0,0-1 1,-1 11-1,2-10 11,1 0 0,0 0 1,0 1-1,1-1 0,0 0 0,0 0 1,1 0-1,-1 0 0,1 0 1,1 0-1,-1 0 0,1 0 1,6 10-1,5 3-18,1 1-1,24 23 1,5 7 3,-12-8 25,-3 0-1,-2 2 1,-2 1-1,-1 2 1,-3 0-1,-2 1 1,-1 1-1,17 84 1,-34-125 17,1 0 1,-2 1 0,1-1 0,-1 0 0,0 0 0,-1 1 0,0-1 0,-4 16 0,4-21 10,0 1-1,-1-1 1,1 0-1,-1 1 1,0-1-1,0 0 1,0 0-1,0 0 1,-1 0-1,1-1 1,-1 1 0,1-1-1,-1 1 1,0-1-1,0 0 1,0 0-1,-1 0 1,1 0-1,0-1 1,-1 0 0,-6 3-1,0-2 65,0-1 0,0 1-1,0-2 1,0 1 0,0-1 0,0-1-1,0 0 1,0 0 0,0-1 0,0-1 0,0 1-1,0-2 1,1 1 0,0-1 0,-1-1-1,-14-9 1,17 10-56,0-1 0,1 1-1,0-1 1,0-1 0,0 1-1,0-1 1,1 0 0,0 0-1,0-1 1,1 0 0,0 1-1,0-2 1,0 1 0,1 0-1,0-1 1,1 1 0,-1-1 0,1 0-1,1 0 1,0 0 0,-1-13-1,3 5-18,2-1 0,-1 0-1,2 1 1,0 0 0,1 0 0,10-21-1,49-91-26,-55 111-15,96-165-742,-74 134 314,60-73 0,-70 97 113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69 213 14579,'5'-15'990,"-4"12"-862,0 0 1,1 0 0,-1 1-1,0-1 1,-1 0 0,1 0-1,0 0 1,-1 0 0,0 0 0,0 0-1,0 0 1,0 0 0,0 0-1,0 0 1,-2-5 0,2 8-100,0 0 1,0-1-1,-1 1 0,1 0 1,0 0-1,0-1 1,0 1-1,-1 0 1,1 0-1,0-1 0,0 1 1,-1 0-1,1 0 1,0 0-1,0 0 1,-1 0-1,1-1 0,0 1 1,-1 0-1,1 0 1,0 0-1,-1 0 1,1 0-1,0 0 0,-1 0 1,1 0-1,0 0 1,-1 0-1,1 0 1,0 0-1,0 0 0,-1 0 1,1 0-1,-1 1 1,-11 9 537,-7 16-62,12-14-423,2 1 0,0-1 0,0 1 0,1 0 0,1 0 0,0 1 0,0-1 0,2 1 0,-1 22 0,2-35-72,0 1 0,0 0 0,0 0 0,0 0 0,1 0 0,-1 0 0,0 0 0,1 0 0,0 0 0,-1 0 0,1 0 0,0 0 0,0-1 0,0 1 0,2 2 0,-2-4-2,-1 1 0,1 0 0,0-1-1,0 0 1,-1 1 0,1-1 0,0 1-1,0-1 1,0 0 0,0 0 0,0 0-1,-1 1 1,1-1 0,0 0-1,0 0 1,0 0 0,0 0 0,0 0-1,0-1 1,0 1 0,0 0 0,-1 0-1,2-1 1,3-1 13,0-1 0,0 1 0,0-1-1,-1 0 1,1-1 0,-1 1 0,0-1 0,0 0 0,4-5 0,9-15 25,0 0 1,-2-1-1,0-1 1,-2 0-1,-1-1 1,-1-1-1,-1 0 1,-2 0-1,5-30 1,-9 28-8,-4 25 16,-2 11-34,-2 13-7,3 9 0,2 1 0,4 37-1,-3-52-8,1-1 0,0 0 0,0 0 0,2 0 0,-1 0 1,2-1-1,6 13 0,-10-22-17,-1-1 1,1 1-1,0 0 1,0-1-1,0 0 1,0 1 0,0-1-1,0 0 1,1 0-1,-1 0 1,1-1-1,-1 1 1,1 0 0,0-1-1,0 0 1,-1 0-1,1 1 1,0-2-1,0 1 1,0 0 0,0-1-1,0 1 1,1-1-1,-1 0 1,0 0-1,0 0 1,0 0 0,0-1-1,0 1 1,0-1-1,5-2 1,2 0-63,-1-2 0,0 1 0,0-1 0,0-1 0,0 0 0,-1 0 1,0 0-1,10-12 0,-1-1-160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 17396,'-1'-1'76,"1"0"1,0 0-1,-1 0 1,1 0-1,-1 0 1,1 0-1,-1 0 1,1 0 0,-1 0-1,1 0 1,-1 0-1,0 1 1,0-1-1,1 0 1,-1 1-1,0-1 1,0 0-1,0 1 1,0-1-1,0 1 1,0-1 0,0 1-1,0 0 1,0-1-1,0 1 1,0 0-1,-1-1 1,0 2 1,1-1 1,-1 1-1,1 0 1,-1-1 0,1 1-1,-1 0 1,1 0-1,0 0 1,-1 0-1,1 0 1,0 0 0,0 0-1,0 0 1,0 1-1,-2 1 1,-4 8 185,0 0 1,1 1-1,-6 16 1,-19 56 92,27-72-391,1-1 0,0 1 0,1 0 0,1 0 0,-1 16 0,2-27 22,0-1-1,0 1 0,0 0 1,0-1-1,0 1 0,0 0 0,0 0 1,0-1-1,1 1 0,-1 0 1,0-1-1,0 1 0,1 0 0,-1-1 1,0 1-1,1 0 0,-1-1 1,0 1-1,1 0 0,-1-1 0,1 1 1,-1-1-1,1 1 0,0-1 1,-1 1-1,1-1 0,-1 0 0,1 1 1,0-1-1,-1 0 0,1 1 1,0-1-1,-1 0 0,1 0 0,0 0 1,0 1-1,-1-1 0,1 0 1,0 0-1,0 0 0,-1 0 0,1 0 1,0-1-1,-1 1 0,1 0 1,0 0-1,0 0 0,-1-1 0,1 1 1,0-1-1,6-1-89,0-1 0,-1-1 0,1 1 0,6-6-1,-5 4-41,-3 2 76,2-1-1,-1 1 0,0 1 0,1-1 0,-1 1 1,1 0-1,0 0 0,0 1 0,-1 0 0,1 0 1,14 1-1,-17 0 53,-1 1 0,1-1 0,0 1 0,0 0 0,-1 1 1,1-1-1,-1 1 0,1-1 0,-1 1 0,0 0 0,0 0 0,0 0 0,0 1 0,0-1 1,0 1-1,0 0 0,-1-1 0,1 1 0,-1 1 0,0-1 0,0 0 0,0 0 0,2 6 0,-2-5 34,-1 0-1,1 0 0,0 0 0,-1 0 0,0 0 1,0 1-1,0-1 0,-1 0 0,1 1 0,-1-1 1,0 1-1,0-1 0,-1 0 0,1 1 0,-1-1 1,0 0-1,0 0 0,-1 1 0,1-1 0,-1 0 1,0 0-1,0 0 0,0-1 0,0 1 0,-1 0 1,0-1-1,0 1 0,1-1 0,-2 0 0,1 0 1,0 0-1,-1-1 0,1 1 0,-1-1 0,0 0 1,0 0-1,-7 3 0,1-1-25,-1 0 0,0-1 0,0 0 1,0-1-1,0-1 0,0 1 0,-14-1 0,25-1-13,0 0 0,-1-1 0,1 1-1,0 0 1,0 0 0,-1 0-1,1 0 1,0-1 0,-1 1 0,1 0-1,0 0 1,0 0 0,-1-1 0,1 1-1,0 0 1,0 0 0,0-1 0,0 1-1,-1 0 1,1-1 0,0 1 0,0 0-1,0 0 1,0-1 0,0 1-1,0 0 1,0-1 0,0 1 0,0 0-1,0-1 1,0 1 0,0 0 0,0-1-1,0 1 1,0 0 0,0-1 0,0 1-1,0 0 1,0-1 0,0 1 0,0 0-1,1-1 1,-1 1 0,0 0-1,0 0 1,0-1 0,1 1 0,-1 0-1,0 0 1,1-1 0,10-17-295,4-1-120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3367 9898,'10'11'453,"-1"-1"1,1 0-1,1 0 1,0-1-1,14 10 0,-18-15-365,1 0 0,-1-1-1,1 0 1,0 0 0,-1 0-1,1-1 1,1-1 0,-1 1 0,0-1-1,10 0 1,29-3 89,0-1 0,0-3 0,0-2 1,58-17-1,-44 9-39,102-11-1,-94 20-87,0-4-1,-1-2 0,0-4 0,-2-2 0,0-3 1,-1-3-1,-2-3 0,78-46 0,-88 40 68,-2-2 0,-1-3 0,64-65 0,116-148 386,-148 151-301,87-138 0,65-79 106,-92 133-86,-91 108-80,-5-2 0,45-99 0,-45 82 8,64-98 0,51-38 100,70-110 181,-182 263-190,101-124 1,-119 169-214,0 1 1,2 1-1,2 2 1,0 1 0,61-36-1,-52 39-3,1 3 0,1 1-1,60-19 1,-73 32-18,0 0 1,0 2 0,1 2-1,-1 1 1,64 1-1,-56 5-4,0 1-1,0 2 0,0 2 0,59 18 0,-91-22-7,0 1-1,-1 0 1,0 1 0,1-1-1,-2 2 1,1-1-1,0 1 1,-1 0 0,0 1-1,-1 0 1,0 0-1,0 0 1,0 1 0,-1 0-1,7 13 1,3 10-7,-2 0 1,-1 1-1,8 35 1,5 15 23,-8-39 0,2-2-1,33 56 1,58 70 19,4 6-18,-49-63-25,226 401 54,-247-430-2,4-2-1,108 137 0,156 209 320,-288-391-344,0-1 1,3-1 0,0-1 0,2-1 0,2-2-1,37 28 1,342 247 208,-352-260-189,3-4-1,1-2 0,2-2 1,1-4-1,1-2 0,2-4 0,1-2 1,0-3-1,2-4 0,111 12 1,487-6-8,-515-23-268,-133 1 211,0 1-240,0-2 0,34-4 0,-50 4 153,0 0 0,-1 0-1,1 0 1,0-1 0,-1 0 0,1 0 0,-1 0 0,0 0 0,1-1 0,-1 1 0,0-1 0,-1 0-1,1 0 1,0-1 0,-1 1 0,6-8 0,-3-2-232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19 13515,'1'-1'73,"-1"0"1,1 0 0,-1 0-1,0 1 1,1-1-1,-1 0 1,0 0-1,0 0 1,0 0-1,0 0 1,1 0-1,-1 0 1,-1 0 0,1 0-1,0-1 1,0 2-45,0 0 1,-1-1 0,1 1 0,0 0 0,0 0 0,0 0 0,-1 0 0,1-1 0,0 1-1,0 0 1,-1 0 0,1 0 0,0 0 0,-1 0 0,1 0 0,0 0 0,0 0-1,-1 0 1,1-1 0,0 1 0,-1 0 0,1 1 0,0-1 0,0 0 0,-1 0-1,1 0 1,0 0 0,-1 0 0,1 0 0,-1 0 0,-3 2 187,0 0 0,1 0 0,-1 0 1,0 0-1,-5 5 0,-4 3-62,1 1 0,1 1 0,0 0 0,0 0 0,2 1 0,-1 0 0,2 1 0,-1 0 0,2 0 0,0 1 0,1 0 0,0 0 0,1 1-1,-3 17 1,8-32-152,0 1 0,-1-1 0,1 0 0,0 0 0,0 0 0,0 1 0,0-1 0,0 0 0,0 0 0,1 1 0,-1-1 0,0 0 0,1 0 0,-1 0 0,1 0 0,-1 1 0,1-1 0,-1 0 0,2 2 0,-1-3-3,0 1 0,0-1 1,-1 1-1,1-1 1,0 0-1,0 0 1,0 1-1,0-1 0,0 0 1,0 0-1,0 0 1,0 0-1,-1 0 0,1 0 1,0 0-1,0 0 1,0 0-1,0 0 1,0-1-1,1 1 0,6-3-16,0-1 0,-1 1-1,1-1 1,9-7 0,-12 8 0,1-1-1,82-48-260,-75 45 210,1 0-1,-1 2 0,2 0 1,24-6-1,-37 10 55,1 1 1,-1-1-1,1 1 1,-1 0-1,1-1 1,-1 1-1,1 1 1,-1-1-1,1 0 1,-1 0-1,1 1 1,-1 0-1,0-1 1,1 1-1,-1 0 1,0 0-1,1 0 1,-1 1-1,0-1 1,3 3-1,-3-2 16,-1 0-1,0 0 0,0 0 0,0 0 1,0 0-1,0 0 0,0 0 0,0 0 1,-1 0-1,1 0 0,-1 1 0,1-1 1,-1 0-1,0 0 0,0 1 0,0-1 1,0 0-1,-1 0 0,1 1 0,-1-1 1,1 0-1,-2 3 0,-2 6 72,0-1-1,-1-1 1,0 1-1,0-1 1,-1 0 0,0 0-1,-1 0 1,0-1-1,0 0 1,-13 10-1,0-1 124,-1-1-1,0-1 0,-28 15 0,42-26-223,6-3 2,0-1 0,0 1-1,0 0 1,0 0 0,-1-1-1,1 1 1,0-1 0,-1 1-1,1-1 1,0 0 0,-1 1-1,1-1 1,0 0 0,-3 0-1,4-1 95,0 0-1,-1 0 0,1 0 1,0 0-1,0 0 0,0 0 1,0 0-1,0 0 0,0 0 1,0 0-1,1 0 0,-1 0 1,0 0-1,0 0 1,1 0-1,0-2 0,0 2 9,8-26-2,5-9 31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15075,'-3'4'237,"0"-1"-1,1 1 0,-1 0 1,1 0-1,0 0 1,0 1-1,0-1 1,1 0-1,-3 9 0,-4 41 532,8-47-674,-1 0 0,1 0 0,1 0 0,-1 0 0,1-1 1,1 1-1,-1 0 0,4 9 0,-4-15-83,-1 1-1,1-1 1,0 1-1,0-1 1,0 0 0,0 1-1,0-1 1,0 0-1,0 0 1,0 0 0,0 1-1,0-1 1,1 0-1,-1-1 1,0 1-1,1 0 1,-1 0 0,1-1-1,-1 1 1,1 0-1,-1-1 1,1 0 0,-1 1-1,1-1 1,0 0-1,-1 0 1,1 0 0,0 0-1,-1 0 1,1 0-1,-1 0 1,1 0-1,0-1 1,-1 1 0,1-1-1,-1 1 1,1-1-1,-1 0 1,0 0 0,4-1-1,1-2-21,1 0 0,0-1 0,-1 0 0,0 0-1,0 0 1,0-1 0,-1 1 0,10-14 0,1-5-222,14-28 1,-23 39 93,-7 44-78,0-30 220,-5 53 375,4-51-342,1 0 1,0-1-1,0 1 0,1 0 1,-1 0-1,0 0 0,1-1 1,0 1-1,-1 0 0,1-1 1,0 1-1,0-1 0,1 1 1,-1-1-1,1 1 0,2 3 1,-2-5-19,-1-1 1,0 1 0,1-1 0,-1 1-1,1-1 1,-1 1 0,1-1 0,0 0 0,-1 0-1,1 0 1,-1 0 0,1 0 0,-1 0 0,1 0-1,-1-1 1,1 1 0,-1 0 0,1-1-1,-1 1 1,1-1 0,-1 0 0,1 1 0,-1-1-1,0 0 1,0 0 0,2-1 0,35-29 131,-35 28-134,18-19 18,24-33 0,-31 37-80,1 0 0,0 1 0,32-27 0,-47 43 44,1 1 0,-1-1 0,0 1 0,1-1 0,-1 1 0,1-1 0,-1 1 0,1 0 0,-1-1 0,1 1 0,-1 0 0,1-1 0,-1 1-1,1 0 1,0 0 0,-1 0 0,1 0 0,-1-1 0,1 1 0,-1 0 0,1 0 0,0 0 0,-1 0 0,1 0 0,-1 0 0,1 1 0,0-1 0,-1 0 0,1 0 0,-1 0 0,1 0 0,0 1 0,-1-1 0,1 0 0,-1 1 0,1-1 0,-1 0 0,1 1 0,-1-1 0,0 0 0,1 1 0,-1-1 0,1 1 0,-1-1-1,0 1 1,1-1 0,-1 1 0,0-1 0,0 1 0,1 0 0,-1-1 0,0 1 0,0-1 0,0 1 0,0 0 0,0 0 0,2 7 44,-1 1 0,0 0 0,-1 13-1,0 0 148,1-21-176,-1-1-1,0 1 1,0 0 0,0-1-1,1 1 1,-1 0-1,0-1 1,1 1 0,-1-1-1,1 1 1,-1 0 0,1-1-1,-1 1 1,1-1 0,-1 0-1,1 1 1,-1-1-1,1 1 1,-1-1 0,1 0-1,0 1 1,-1-1 0,1 0-1,0 0 1,-1 1 0,1-1-1,0 0 1,-1 0-1,1 0 1,0 0 0,-1 0-1,1 0 1,0 0 0,0 0-1,-1 0 1,1 0-1,0-1 1,-1 1 0,1 0-1,0 0 1,-1-1 0,1 1-1,-1 0 1,1-1 0,0 1-1,0-1 1,30-20 247,33-38-64,-39 36-306,34-27 0,-57 48 92,22-12-141,-24 13 150,1 1-1,0-1 1,-1 1-1,1 0 1,-1 0-1,1-1 1,0 1-1,-1 0 1,1 0-1,0 0 1,0 0-1,-1 0 1,1 0 0,0 0-1,-1 0 1,1 0-1,0 0 1,-1 0-1,1 0 1,0 0-1,-1 1 1,1-1-1,0 0 1,-1 1-1,1-1 1,-1 0-1,1 1 1,0-1 0,-1 0-1,1 1 1,-1-1-1,1 1 1,-1-1-1,0 1 1,1 0-1,0 0 1,2 10 10,0 0 1,-1 0 0,-1 0 0,1 0-1,-2 0 1,0 20 0,0-19 79,0-11-68,-1 0 0,1-1-1,0 1 1,0 0 0,0 0 0,1-1 0,-1 1-1,0 0 1,0-1 0,0 1 0,0 0 0,1 0-1,-1-1 1,0 1 0,1 0 0,-1-1 0,0 1-1,1 0 1,0-1-3,-1 1 0,1-1 0,-1 0 0,0 0 1,1 0-1,-1 0 0,0 0 0,1 0 0,-1 0 0,0 0 0,1 0 0,-1 0 0,0-1 0,1 1 0,-1 0 0,0 0 1,1 0-1,-1 0 0,0 0 0,1-1 0,-1 1 0,0 0 0,1 0 0,-1 0 0,0-1 0,19-22 271,26-62-127,-30 55-379,1 0 0,25-34-1,-41 63 220,15-14-234,-15 14 233,0 1 0,0 0-1,1 0 1,-1-1 0,0 1-1,0 0 1,1 0 0,-1 0-1,0-1 1,0 1 0,1 0-1,-1 0 1,0 0 0,1 0 0,-1 0-1,0 0 1,0-1 0,1 1-1,-1 0 1,0 0 0,1 0-1,-1 0 1,0 0 0,1 0-1,-1 0 1,0 0 0,1 1-1,-1-1 1,0 0 0,1 0-1,-1 0 1,0 0 0,0 0 0,1 0-1,-1 1 1,0-1 0,0 0-1,1 0 1,-1 0 0,0 1-1,0-1 1,1 0 0,-1 0-1,0 1 1,0-1 0,0 0-1,0 0 1,1 1 0,-1-1-1,0 0 1,0 1 0,0-1 0,0 0-1,0 1 1,0-1 0,0 0-1,0 1 1,0-1 0,0 0-1,0 0 1,0 1 0,0-1-1,0 16 5,0 0 0,-1 0-1,0 0 1,-2 0-1,0 0 1,-8 24-1,1 0 15,10-39 20,0-9-25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13563,'-5'6'241,"1"1"1,0 0-1,0 0 1,0 0-1,1 0 1,0 1-1,0-1 1,1 1-1,-3 14 1,1 2 466,-1 47-1,5-65-585,0 0 0,1 0 0,-1 0-1,3 8 1,-3-13-94,0 0-1,0 1 1,0-1-1,1 0 1,-1 0-1,1 0 1,-1 0-1,1 0 1,-1 0-1,1 0 1,0 0-1,0 0 0,-1 0 1,1 0-1,0 0 1,0 0-1,0-1 1,0 1-1,0 0 1,0-1-1,0 1 1,0 0-1,0-1 1,0 0-1,0 1 1,0-1-1,1 0 1,-1 1-1,2-1 1,0 0 19,0-1 0,1 1 0,-1-1 0,0 0 0,1 0 1,-1 0-1,0 0 0,0-1 0,0 1 0,0-1 0,0 0 1,5-4-1,34-32 263,-32 28-238,66-69 310,-41 41-264,60-51 0,-92 86-122,1 1 0,-1-1 0,1 1-1,-1-1 1,1 1 0,0 1-1,0-1 1,7-2 0,-9 4 3,-1 0 0,0 0 0,0 0 0,1 0 0,-1 0 0,0 0 0,0 0 0,0 1 0,1-1 0,-1 0 0,0 1 0,0-1 0,0 1 0,0 0 0,0-1 0,0 1 0,0 0 0,0-1 1,0 1-1,0 0 0,0 0 0,0 0 0,-1 0 0,1 0 0,0 0 0,-1 0 0,1 0 0,-1 0 0,1 0 0,-1 0 0,1 3 0,7 21 34,-6-16 2,0 0 1,1 0-1,7 17 0,-9-25-20,-1 1 0,1-1-1,0 0 1,-1 0 0,1 0 0,0 0-1,0 0 1,0 0 0,0 0-1,0 0 1,0 0 0,0 0 0,0 0-1,0-1 1,0 1 0,0 0 0,0-1-1,1 1 1,-1-1 0,0 1-1,0-1 1,1 0 0,-1 0 0,0 1-1,1-1 1,-1 0 0,0 0-1,1 0 1,-1 0 0,0 0 0,1-1-1,-1 1 1,2-1 0,3-2 35,1 0 1,-1 0-1,0 0 0,0-1 1,-1 0-1,1 0 0,-1-1 1,6-6-1,40-47 190,-30 32-153,-9 12-63,-7 6-46,1 1 1,0 0-1,0 1 0,1-1 0,-1 1 0,2 0 0,13-8 0,-20 13 16,-1 1 0,1 0 0,0 0 0,-1-1-1,1 1 1,0 0 0,0 0 0,-1 0 0,1 0 0,0 0-1,0 0 1,0 0 0,-1 0 0,1 0 0,0 0 0,0 0-1,-1 1 1,1-1 0,0 0 0,-1 0 0,1 1-1,0-1 1,0 1 0,-1-1 0,1 0 0,-1 1 0,1-1-1,0 1 1,-1-1 0,1 1 0,-1 0 0,1-1 0,-1 1-1,1 1 1,-1-1 6,1-1-1,-1 1 0,1 0 0,-1-1 1,1 1-1,-1 0 0,1-1 1,0 1-1,-1-1 0,1 1 0,0-1 1,-1 1-1,1-1 0,0 0 1,0 1-1,0-1 0,-1 0 0,1 1 1,0-1-1,0 0 0,0 0 1,0 0-1,-1 0 0,1 0 1,0 0-1,0 0 0,0 0 0,0 0 1,-1 0-1,1 0 0,2-1 1,3-2-21,-1 0 0,1 0 0,0 0 0,-1-1 0,0 1 0,0-2 0,0 1 0,0 0 0,6-10 0,37-53-678,-24 32 175,-1 7-243,-20 28 372,-3 7 272,-2 10 120,1-15 8,-5 25 326,-4 48 0,10-65-248,0 0 0,0 0-1,1 1 1,1-1 0,-1-1 0,2 1 0,-1 0-1,7 14 1,34 70 153,17 43-171,-51-113-61,-2 0 1,0 0-1,6 48 0,-12-67 2,-1 1 0,0-1 1,0 1-1,0 0 1,-1-1-1,0 1 0,0 0 1,0-1-1,-1 1 1,1-1-1,-1 0 0,-1 0 1,1 1-1,-6 7 1,5-10 12,1 0 0,-1 0 0,1-1 0,-1 1 0,0-1 0,0 0 0,0 0 0,0 0 0,0 0 0,0-1 0,-1 1 0,1-1 0,-1 0 0,1 0 0,-1 0 0,1 0 0,-1-1 0,0 1 0,1-1 1,-1 0-1,1 0 0,-1 0 0,0-1 0,-3 0 0,0-1 17,0 0 1,0-1-1,0 1 1,0-1-1,0-1 1,1 1 0,-1-1-1,1-1 1,0 1-1,0-1 1,1 0-1,-1 0 1,1-1-1,0 1 1,-7-12-1,0-1 38,2 1-1,0-1 1,0-1-1,-10-30 1,13 28-61,1-1 0,1 0-1,0 0 1,2 0 0,-2-43 0,5 53-135,1 0 1,0 0-1,1 1 1,0-1-1,0 1 1,2-1-1,-1 1 1,1 0-1,1 0 1,0 0-1,0 1 1,14-19-1,-4 7-157,-6 2-57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14979,'-17'-15'1457,"7"3"-921,1 3-240,6 2 576,1 4-440,7-3-88,2 0-16,2 2-240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13211,'-1'1'75,"0"-1"0,0 1-1,0-1 1,0 1 0,0-1 0,0 1 0,0-1 0,1 1 0,-1 0-1,0 0 1,0-1 0,0 1 0,1 0 0,-1 0 0,1 0 0,-1 0-1,0 0 1,1 0 0,0 0 0,-1 0 0,1 0 0,0 0 0,-1 0-1,1 0 1,0 0 0,0 1 0,0 0 0,-5 36 828,5-34-669,-2 34 941,6 68 0,-3-92-1008,1-1 0,0 1 0,1-1-1,1 0 1,0 0 0,1 0 0,0-1-1,11 19 1,-15-29-143,1 1 1,-1-1-1,1 0 1,0 0-1,0 1 0,0-1 1,0 0-1,0-1 1,1 1-1,-1 0 1,0 0-1,1-1 0,-1 0 1,1 1-1,0-1 1,-1 0-1,1 0 0,5 0 1,-4 0-14,0-1 1,0-1-1,0 1 1,0-1-1,0 1 0,-1-1 1,1 0-1,0 0 1,-1-1-1,1 1 1,-1-1-1,6-3 1,6-5-48,-1-1 1,0 0 0,-1-1-1,22-26 1,-9 7-71,-16 19 33,-1 0 0,1 0 1,1 1-1,0 1 1,1 0-1,22-15 0,-32 24 65,-1 0-1,1 1 1,-1-1-1,1 1 1,-1-1-1,1 1 1,0-1-1,-1 1 1,1 0-1,0 0 1,-1 0-1,1 0 1,0 0-1,-1 0 1,1 0-1,0 1 1,-1-1-1,1 1 1,-1-1 0,1 1-1,-1-1 1,1 1-1,-1 0 1,1 0-1,-1 0 1,1 0-1,-1 0 1,0 0-1,0 0 1,1 0-1,-1 1 1,0-1-1,0 0 1,0 1-1,-1-1 1,1 0-1,0 1 1,1 2-1,2 5 9,-1 0 0,1 0 0,-2 1 0,1-1 1,1 14-1,-3-13 24,0 0 1,0 0 0,-1 0-1,0 1 1,0-1 0,-2 0-1,1 0 1,-1 0 0,-1 0-1,-5 16 1,5-19 19,-1 1 0,0-1 0,-1 0 0,1-1 0,-1 1 0,-1-1 0,1 0 0,-1 0 0,0 0 1,0-1-1,-1 0 0,1 0 0,-14 6 0,9-5 40,-1-1 1,0 0 0,0-1 0,0 0-1,-25 3 1,32-6-115,0 0 0,-1 0 0,0-1-1,1 0 1,-1 0 0,1 0 0,-1-1-1,1 0 1,0 0 0,-1 0 0,1-1 0,0 0-1,0 0 1,-1 0 0,2 0 0,-6-4-1,8 4-12,0 0 0,0 0 0,1 0-1,-1 0 1,1-1 0,-1 1-1,1 0 1,0-1 0,0 1-1,0-1 1,0 0 0,1 1 0,-1-1-1,1 1 1,-1-1 0,1 0-1,0 0 1,0 1 0,0-1-1,0 0 1,1 1 0,-1-1 0,1 0-1,-1 1 1,1-1 0,0 1-1,0-1 1,0 1 0,3-5-1,19-26-361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132 121 14603,'-1'-1'72,"0"1"1,0-1-1,0 0 0,0 0 0,0 1 1,-1-1-1,1 1 0,0-1 0,0 1 1,0-1-1,-1 1 0,1 0 0,0 0 1,0-1-1,-1 1 0,1 0 1,0 0-1,-1 0 0,1 0 0,0 1 1,0-1-1,-1 0 0,1 0 0,0 1 1,0-1-1,0 1 0,-1-1 0,1 1 1,-1 0-1,-5 3 162,1-1 0,-1 1 0,-9 8-1,10-6-63,0 0 0,1 0 0,-1 0 0,1 1 0,1 0-1,-1 0 1,1 0 0,1 0 0,-1 1 0,-3 11 0,6-16-127,0 1 1,1-1 0,-1 0 0,1 1 0,-1-1 0,1 1 0,0-1 0,0 0 0,1 1 0,-1-1-1,1 0 1,1 5 0,-2-6-19,1 0 0,0 0-1,1 0 1,-1 0 0,0-1-1,0 1 1,1 0 0,-1-1-1,1 1 1,0-1-1,-1 1 1,1-1 0,0 0-1,0 1 1,0-1 0,0 0-1,0 0 1,0-1 0,0 1-1,3 1 1,0-2 4,0 1 0,0 0 0,0-1 0,0 0 1,0 0-1,0-1 0,0 1 0,0-1 0,-1 0 0,1 0 0,0-1 0,0 1 0,-1-1 0,1 0 0,6-4 0,1-2 7,-1 1-1,1-1 0,-1-1 0,13-13 1,-14 12-17,-1-1 0,0 0 1,-1 0-1,10-17 0,-14 21-11,-1 0-1,0 0 1,0 0-1,0-1 0,-1 1 1,0-1-1,-1 0 1,1 1-1,-1-12 0,-1 17-7,0 0 0,0 0 0,-1 0 0,1-1 0,-1 1 0,1 0-1,-1 0 1,0 0 0,1 0 0,-1 1 0,0-1 0,0 0 0,-1 0 0,1 0 0,0 1-1,-1-1 1,1 1 0,-1-1 0,1 1 0,-1-1 0,1 1 0,-1 0 0,0 0-1,0 0 1,0 0 0,0 0 0,0 0 0,0 1 0,0-1 0,0 1 0,0-1 0,0 1-1,0 0 1,0-1 0,0 1 0,0 0 0,-1 1 0,1-1 0,0 0 0,0 0-1,0 1 1,0 0 0,0-1 0,0 1 0,0 0 0,0 0 0,0 0 0,1 0 0,-1 0-1,0 0 1,0 1 0,1-1 0,-1 0 0,1 1 0,-1 0 0,-1 2 0,2-3 0,0 0 0,1 0 0,-1 1 0,0-1 0,0 1 0,0-1 0,1 0 0,-1 1 1,1-1-1,-1 1 0,1 0 0,0-1 0,0 1 0,0-1 0,-1 1 0,1-1 1,1 1-1,-1 0 0,0-1 0,1 2 0,-1-1-15,1-1 0,0 0 0,-1 0 0,1 0 1,0 1-1,0-1 0,0 0 0,0 0 0,0-1 0,0 1 0,1 0 0,-1 0 1,0 0-1,0-1 0,1 1 0,-1-1 0,3 2 0,1-1-116,1 0-1,-1 0 1,1 0-1,-1 0 1,1-1-1,0 0 1,-1 0-1,1-1 1,10-1-1,-9-1 15,0 1 0,-1-1-1,1 0 1,-1 0 0,1-1 0,-1 1-1,0-1 1,0-1 0,-1 1 0,1-1-1,-1 0 1,0-1 0,8-11 0,9-21-486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0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30 151 13883,'-4'5'159,"0"1"-1,1-1 1,0 1 0,0 0-1,1 0 1,-1 0 0,1 0-1,1 1 1,-1-1 0,1 0-1,0 1 1,1-1 0,-1 1 0,1-1-1,1 8 1,1 10 192,1 0 0,10 38-1,-3-26-209,3 0 0,1-2 0,1 0 0,2 0 0,2-1 0,35 48 0,-52-79-138,-1 1 1,1-1-1,0 0 0,0 1 0,0-1 0,1 0 1,-1 0-1,4 2 0,-6-4-2,1 0 1,-1 0-1,0 1 0,1-1 0,-1 0 1,0 0-1,0 0 0,1 0 1,-1 0-1,0 0 0,1 0 1,-1 0-1,0 0 0,1 0 0,-1 0 1,0 0-1,0-1 0,1 1 1,-1 0-1,0 0 0,1 0 1,-1 0-1,0 0 0,0-1 0,1 1 1,-1 0-1,0 0 0,0 0 1,1-1-1,5-16 33,0-44 30,-5 42-55,1 1 1,0 0-1,1 0 1,1 0-1,1 0 1,11-27-1,-14 42 8,0 0-1,0 0 0,0 0 1,0 1-1,0-1 0,0 0 1,1 1-1,0 0 1,-1 0-1,1 0 0,0 0 1,0 0-1,0 0 0,4-1 1,4-1 56,0 1 1,0 0 0,12-2 0,-12 3-6,0 0 0,0-1 0,16-6 0,-16 3-41,-2 1 0,1-2 0,-1 1 0,0-1 0,0-1 1,-1 0-1,0 0 0,0-1 0,-1 1 0,0-2 0,-1 1 1,0-1-1,0 0 0,6-17 0,-8 19-22,-1 0-1,0 0 1,-1 0-1,0-1 1,0 1 0,-1 0-1,0-1 1,0 1-1,-1-1 1,0 0 0,-1 1-1,0-1 1,0 1-1,-1 0 1,0-1 0,0 1-1,-1 0 1,0 0-1,0 0 1,-6-9 0,6 13-2,0 0 0,0 0 0,0 1 0,0-1 0,-1 1 0,1 0 0,-1-1 0,0 2 0,0-1 0,0 0 0,-1 1 0,1 0 0,0 0 0,-1 0 0,0 0 0,1 1 0,-1 0 0,0 0 0,0 0 0,1 0 0,-1 1 0,0 0 0,0 0 0,0 0 0,0 0 0,0 1 0,0 0 0,1 0 1,-6 2-1,2 0 8,0 0 1,0 0 0,1 1 0,0 0-1,-1 0 1,1 0 0,1 1 0,-1 0-1,1 1 1,0-1 0,0 1 0,1 0-1,-1 1 1,1-1 0,1 1 0,-7 11-1,8-11 2,1 0 0,-1 0 0,1 0 0,1 0 0,-1 0 1,1 0-1,0 1 0,1-1 0,0 0 0,0 1 0,0-1 0,1 0 0,0 1 0,1-1 0,-1 0 0,1 0 0,1 0 0,-1 0 0,1 0 0,1-1 0,-1 1 0,1-1 0,0 0 0,0 0 0,1 0 0,0-1 0,0 1 0,0-1 0,1 0 0,0-1 0,0 1 0,0-1 0,0 0 0,1-1 0,-1 0 0,1 0 0,0 0 0,9 2 0,0-2-3,1-1 0,0 0-1,-1-1 1,1-1-1,0-1 1,-1 0 0,19-4-1,2 1 16,-33 3-25,1 1-1,-1 0 1,1 0 0,-1 0 0,1 0-1,-1 1 1,1 0 0,-1 0 0,7 3-1,-9-4 3,0 1 0,0 1 0,0-1 0,0 0 0,0 0 0,-1 1 0,1-1 0,0 1 0,-1-1 0,1 1 0,-1 0 0,0 0 0,1-1 0,-1 1 0,0 0 0,0 0 0,0 0 0,-1 0 0,1 1 0,0-1 0,0 2 0,0 10 24,0 0-1,0-1 1,-1 1-1,-1 0 1,-5 26 0,0 13 992,6-52-982,0-1-18,0 1 1,0-1-1,0 1 0,0 0 1,0-1-1,0 1 0,0 0 1,0-1-1,0 1 0,0-1 1,0 1-1,0 0 1,0-1-1,1 1 0,-1 0 1,0-1-1,0 1 0,1-1 1,-1 1-1,0-1 0,1 1 1,-1-1-1,1 1 1,4 0 210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27 291 12227,'-5'-11'349,"1"0"1,0 0 0,1 0 0,0 0 0,0 0-1,1-1 1,1 1 0,0-1 0,0 0 0,1 1-1,1-1 1,0 0 0,0 1 0,1-1 0,1 1 0,0 0-1,0 0 1,1 0 0,7-14 0,-8 21-249,-1-1 1,1 1-1,0 0 1,0 0-1,6-6 1,-8 10-88,-1-1 0,1 0 1,0 0-1,0 1 0,0-1 1,-1 0-1,1 1 0,0-1 1,0 1-1,0-1 0,0 1 1,0 0-1,0-1 0,0 1 1,0 0-1,0 0 1,0 0-1,0-1 0,0 1 1,0 0-1,0 0 0,0 1 1,1-1-1,-1 0 0,0 0 1,0 0-1,0 1 0,0-1 1,0 0-1,0 1 0,-1-1 1,1 1-1,0-1 0,1 2 1,1 1 1,-1 0 1,1 0 0,-1 0 0,0 0-1,0 0 1,0 1 0,0-1 0,0 1-1,-1 0 1,0-1 0,2 9 0,6 46 29,-8-53-41,5 100 23,-6-68-15,3 0 0,12 64-1,-15-98-7,1-1-1,-1 1 1,1 0-1,0-1 0,0 1 1,0-1-1,0 1 1,0-1-1,1 0 0,-1 1 1,1-1-1,-1 0 1,1 0-1,0 0 1,0 0-1,0 0 0,0-1 1,0 1-1,0-1 1,1 1-1,-1-1 0,0 0 1,1 1-1,-1-1 1,1-1-1,-1 1 0,1 0 1,0-1-1,-1 1 1,1-1-1,0 0 0,-1 1 1,1-2-1,0 1 1,-1 0-1,1 0 0,0-1 1,-1 1-1,4-2 1,7-2 40,0-1 1,-1 0-1,0-1 1,0 0-1,0-1 1,16-13-1,-5 3 41,-2-1 0,0-1 0,-1-1 0,28-37 0,-38 45-56,-1-1 1,-1 0-1,0-1 1,-1 1-1,0-2 1,-2 1-1,1-1 1,-2 0-1,6-30 1,-9 41-27,-1-1-1,0 1 1,0-1-1,0 1 1,-1-1-1,1 1 1,-1 0-1,0-1 1,-1 1-1,1 0 1,-1 0-1,1-1 1,-1 1 0,-1 1-1,1-1 1,0 0-1,-1 0 1,0 1-1,0-1 1,-4-2-1,5 4-3,0 0 0,-1 0 0,0 1 0,1-1 0,-1 1 0,0 0 0,1 0 0,-1 0 0,0 0 0,0 0 0,0 1 0,0-1 0,0 1 0,0 0 0,0 0 0,0 0 0,0 0 0,0 0 0,0 1 0,0-1 0,0 1 0,0 0 0,0 0 0,0 0 0,1 0 0,-1 0-1,0 1 1,1-1 0,-1 1 0,-2 2 0,2-1-27,0-1-1,0 0 1,0 1 0,1 0-1,-1 0 1,1-1-1,0 1 1,0 1-1,0-1 1,0 0-1,0 0 1,1 1-1,-1-1 1,1 1 0,0-1-1,0 1 1,1 0-1,-1-1 1,0 7-1,1-9-21,1 1-1,-1 0 1,0-1-1,0 1 0,1-1 1,-1 1-1,1-1 1,-1 1-1,1-1 1,0 1-1,-1-1 1,1 1-1,0-1 1,0 0-1,0 0 0,0 1 1,0-1-1,3 2 1,-2-2-34,0 0 1,1 0-1,-1 1 1,1-2-1,-1 1 1,1 0 0,-1 0-1,1-1 1,0 1-1,-1-1 1,1 0-1,0 0 1,-1 0-1,1 0 1,2-1-1,4-1-42,-1 0 0,1 0 0,-1 0 0,1-1 0,-1-1 0,0 0 0,14-8 0,20-20-520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91 176 13419,'-15'24'694,"2"-1"1,0 1-1,-14 41 1,22-51-424,0 0 1,1 1-1,1 0 1,1 0 0,0 0-1,0 1 1,2 25-1,0-40-230,0 1 0,0 0 0,0-1 0,1 1 0,-1-1 1,0 1-1,1 0 0,-1-1 0,1 1 0,0-1 0,-1 1 0,1-1 0,0 1 0,0-1 0,0 0 0,0 1 0,0-1 0,0 0 0,2 2 0,-1-3-13,-1 1 0,0-1-1,1 1 1,-1-1 0,0 0 0,1 1-1,-1-1 1,1 0 0,-1 0 0,1 0-1,-1 0 1,0 0 0,1-1 0,-1 1-1,0 0 1,1-1 0,-1 1 0,2-1-1,7-4 68,-1 0-1,1-1 1,-1 0 0,14-12-1,-13 11-49,19-16 78,-5 3 0,30-18 1,-48 34-115,0 0-1,1 1 1,-1 0 0,1 0 0,0 1 0,0-1-1,0 1 1,0 1 0,1-1 0,8 1 0,-13 1-8,-1 0 1,1 0-1,0 0 0,-1 0 1,1 1-1,-1-1 0,1 1 1,-1 0-1,1 0 1,-1 0-1,1 0 0,-1 0 1,0 1-1,1-1 1,-1 1-1,0-1 0,0 1 1,0 0-1,2 2 0,0 2 10,0 0-1,-1 1 0,1-1 1,-1 1-1,3 9 0,9 17 182,-15-33-187,0 0 0,0 0 0,0 0 0,0 0 0,0 0 0,0 1 0,0-1 0,0 0 0,0 0 0,0 0 0,0 0 0,0 0-1,0 0 1,0 0 0,0 1 0,1-1 0,-1 0 0,0 0 0,0 0 0,0 0 0,0 0 0,0 0 0,0 0 0,0 0 0,1 0 0,-1 0 0,0 0 0,0 0 0,0 0 0,0 0 0,0 0 0,0 0-1,1 0 1,-1 0 0,0 0 0,0 0 0,0 0 0,0 0 0,0 0 0,0 0 0,1 0 0,-1 0 0,0 0 0,0 0 0,0 0 0,0 0 0,0 0 0,0 0 0,0 0 0,0-1 0,1 1-1,-1 0 1,0 0 0,0 0 0,0 0 0,0 0 0,0 0 0,0 0 0,0 0 0,0-1 0,0 1 0,4-9 178,0-17 28,-2-1 0,0 1 1,-1 0-1,-4-30 0,-20-105 177,22 156-386,0 0 0,0-1 1,0 0-1,-1 0 0,0 0 0,0 1 0,-5-10 0,2 9-27,5 11 10,10 14-15,-5-12 21,1 0 1,0 0 0,1-1 0,-1 0 0,1-1-1,0 1 1,1-1 0,-1-1 0,1 1 0,0-1 0,0-1-1,0 1 1,1-1 0,-1-1 0,1 0 0,0 0 0,13 1-1,-14-3 6,-1 1 0,0-2-1,1 1 1,-1-1-1,1 0 1,-1-1 0,0 1-1,0-2 1,0 1 0,0-1-1,0 0 1,0 0-1,-1-1 1,0 0 0,1 0-1,-1 0 1,-1-1 0,1 0-1,-1 0 1,0 0 0,7-10-1,-7 9 4,-1 0 0,0 0 0,0-1 0,-1 1-1,1-1 1,-2 0 0,1 0 0,2-10 0,-5 8-20,-4 10-8,-4 11-6,4-1 24,0 0 0,1 0-1,1 1 1,0-1 0,0 1-1,1 14 1,1 1-6,4 41-1,-2-54 15,0-1 0,7 23 0,-9-34-2,1 0-1,-1 0 1,1 0-1,0 1 0,0-2 1,0 1-1,-1 0 1,2 0-1,-1 0 1,0 0-1,0-1 0,1 1 1,-1 0-1,1-1 1,-1 1-1,1-1 1,-1 0-1,1 0 0,0 1 1,0-1-1,0 0 1,0 0-1,0-1 0,0 1 1,0 0-1,2 0 1,-2-1-28,0-1 1,-1 1-1,1 0 1,-1-1-1,1 0 1,-1 1-1,1-1 1,-1 0-1,1 1 1,-1-1-1,0 0 1,1 0-1,-1 0 1,0 0-1,0-1 0,0 1 1,0 0-1,0 0 1,0-1-1,0 1 1,0-1-1,1-1 1,13-37-946,-15 39 940,4-15-203,0 0-1,-1-1 1,-1 1 0,-1-1 0,0 0-1,-1 1 1,-3-18 0,-5-24-452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13955,'-5'-3'1560,"-1"0"-1048,2 3-232,0 0 737,2 0-97,2 3-1568,0 3 688,0 1-168,0 2-128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11562,'-18'89'877,"4"0"0,-3 94 0,10 182 339,7-327-1075,8 525 1337,-1 36-448,-26-2-289,8-395-485,11-198-618,2-5 139,2-11 60,5-25 56,-4-15-89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136 402 14515,'2'-3'326,"18"-21"895,-19 23-1189,-1 1 0,0-1 0,1 1 0,-1-1 0,1 1 0,-1-1 0,0 1 0,0-1 0,1 0 0,-1 1 0,0-1 0,0 0 0,0 1 0,1-1 0,-1 1 0,0-1 0,0 0 0,0 1 0,0-1 0,0 0 0,0 1 0,-1-1 0,1 0 0,0 1 0,0-1 0,0 0 0,0 1 0,-1-1 0,1 1 0,0-1 0,-1 0 0,1 1 0,-1-1 0,1 1 0,0-1 0,-1 1 0,1-1 0,-1 1 0,0-1 0,-1 1 12,1-1 1,0 1-1,0 0 0,-1 0 0,1 0 0,0 0 0,0 0 0,-1 0 0,1 0 0,0 0 0,-1 0 0,1 1 0,0-1 0,0 1 0,0-1 0,-1 1 1,1-1-1,0 1 0,0-1 0,-2 2 0,-20 17 303,13-8-265,-1 0 1,2 0-1,0 1 1,0 1 0,1 0-1,1 0 1,0 0-1,0 1 1,2 0 0,0 0-1,0 1 1,1-1-1,1 1 1,1 0 0,-1 19-1,2-32-64,1 1-1,0-1 1,0 1 0,0-1-1,1 0 1,-1 1-1,1-1 1,-1 0 0,1 0-1,0 1 1,0-1-1,0 0 1,0 0-1,0 0 1,0 0 0,0 0-1,1 0 1,-1 0-1,1 0 1,0-1 0,2 3-1,-2-3-3,0 0 0,0-1 0,1 1 0,-1 0 0,0-1 0,1 1-1,-1-1 1,0 0 0,1 1 0,-1-1 0,1 0 0,-1-1 0,1 1 0,-1 0 0,0-1 0,1 1-1,-1-1 1,0 0 0,0 0 0,4-1 0,5-4 7,0 0 0,0-1 1,-1 0-1,1-1 0,-2 0 0,1 0 0,-1-1 1,15-18-1,-10 7-15,0 1 1,-1-2 0,18-36-1,-24 36-28,-6 11-4,-1 10 26,0 0-1,0 0 0,-1-1 0,1 1 0,0 0 0,0 0 0,0 0 0,0 0 0,0 0 0,0 0 1,0 0-1,0 0 0,0-1 0,0 1 0,-1 0 0,1 0 0,0 0 0,0 0 0,0 0 0,0 0 1,0 0-1,0 0 0,-1 0 0,1 0 0,0 0 0,0 0 0,0 0 0,0 0 0,0 0 1,0 0-1,-1 0 0,1 0 0,0 0 0,0 0 0,0 0 0,0 0 0,0 0 0,0 0 0,-1 0 1,1 0-1,0 0 0,0 0 0,0 0 0,0 0 0,0 0 0,0 1 0,0-1 0,-1 0 0,1 0 1,0 0-1,0 0 0,-2 2-4,0 0 1,0 0-1,0 1 1,1-1-1,-1 0 1,1 1-1,-1-1 0,1 1 1,0-1-1,0 1 1,0 0-1,0 0 1,0-1-1,1 1 1,-1 0-1,1 3 1,-1-1-9,0 1 1,1 0-1,0-1 0,0 1 1,1 0-1,-1-1 1,3 10-1,-2-14-13,-1 1 0,1-1 0,0 1 0,0-1 0,-1 0-1,1 1 1,0-1 0,0 0 0,0 1 0,0-1 0,1 0 0,-1 0-1,0 0 1,0 0 0,1 0 0,-1 0 0,0-1 0,1 1 0,-1 0-1,1-1 1,-1 1 0,1-1 0,-1 1 0,1-1 0,0 0-1,-1 0 1,1 0 0,-1 0 0,1 0 0,0 0 0,-1 0 0,1 0-1,-1-1 1,1 1 0,-1 0 0,1-1 0,2 0 0,2-2-131,0 1 1,0-1-1,0 0 1,0 0-1,-1 0 1,1-1-1,-1 0 1,6-5 0,-1-3-96,0 1 1,-1-1-1,0-1 0,-1 1 1,-1-1-1,0-1 1,-1 0-1,6-16 1,2-13-380,11-63-1,-18 73 766,-1 0-1,-2-1 0,-1 0 0,-2-44 0,-5 63 284,3 15-403,1 0 0,0 0 0,0 0 0,-1 0 0,1 0 0,0 0 0,0 0 0,-1 0 0,1 0 0,0 0 0,0 0 0,0 0 0,-1 0 0,1 0 0,0 0 0,0 1 1,0-1-1,-1 0 0,1 0 0,0 0 0,0 0 0,0 0 0,0 1 0,-1-1 0,1 0 0,0 0 0,0 0 0,0 1 0,0-1 0,0 0 0,0 0 0,0 1 0,-1-1 1,1 0-1,-11 32 723,5 4-356,0 0 1,3 0 0,0 1 0,3-1 0,4 44 0,-3-73-336,0 0 0,0-1 0,1 1 0,0 0 0,0-1 0,1 1 0,-1-1 0,5 8 0,-5-12-46,-1 0 1,1 0-1,0 0 1,-1 0 0,1 0-1,0-1 1,0 1-1,0 0 1,0-1-1,1 0 1,-1 1-1,0-1 1,0 0 0,1 0-1,-1 0 1,1-1-1,-1 1 1,1 0-1,-1-1 1,1 0 0,-1 1-1,1-1 1,0 0-1,4-1 1,20-6-164,5-1-69,-30 8 213,0 0 0,-1 0 0,1 0-1,-1 0 1,1 0 0,0 0 0,-1 0 0,1 0 0,-1 1-1,1-1 1,0 1 0,-1-1 0,1 1 0,-1-1 0,3 3-1,-3-2 12,1 1 0,-1-1 0,0 1 0,0 0-1,0 0 1,0-1 0,0 1 0,-1 0 0,1 0-1,0 0 1,-1 0 0,0 0 0,1 0 0,-1 0-1,0 0 1,0 0 0,0 0 0,0 0 0,0 0-1,0 0 1,-1 0 0,0 3 0,-1 1 41,1 1 1,-2 0 0,1-1-1,0 1 1,-5 7 0,4-10-3,-1 1-1,1-1 1,0 1 0,-1-1 0,0 0 0,0 0-1,0-1 1,-1 1 0,1-1 0,-1 0 0,0 0-1,-8 3 1,11-5-49,0-1 0,0 1 1,0 0-1,0-1 0,0 1 0,0-1 0,0 0 0,0 0 1,-1 0-1,1 0 0,0 0 0,0 0 0,0 0 1,0-1-1,0 1 0,0-1 0,0 0 0,0 1 0,0-1 1,0 0-1,0 0 0,0 0 0,0-1 0,1 1 0,-1 0 1,0-1-1,1 1 0,-1-1 0,1 1 0,0-1 0,-1 0 1,1 0-1,0 1 0,0-1 0,-1-3 0,0 2-2,1-1 0,-1 1 0,1-1 0,0 0-1,0 0 1,0-5 0,-1-39-184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14595,'12'5'1280,"-3"25"-663,-5 8-153,-2 16 632,-2 8-288,0 10-160,0-2-8,0-2-144,0-6-96,0-10-303,0-10-234,4-15-527,-1-12 2081,-3-14-1393,-1-7 56,-4-19-8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14683,'11'3'192,"0"-1"0,1 0 0,-1 0 0,1-1 0,-1-1 0,1 0 0,-1-1 0,1 0 0,-1 0 0,1-1 0,-1-1 0,14-4 0,-4 0-32,0-1 0,-1-1 0,0-1 1,0-1-1,25-19 0,-32 21-117,-1-1 0,0 0 1,12-15-1,-21 21-38,1 0 1,-1 0 0,0-1-1,0 0 1,0 1-1,-1-1 1,0 0-1,0 0 1,0 0 0,0 0-1,-1 0 1,1-9-1,-1 12-3,-1 1 0,0 0-1,0-1 1,0 1 0,0-1-1,0 1 1,-1-1 0,1 1-1,0-1 1,-1 1 0,1-1-1,-1 1 1,1 0 0,-1-1-1,0 1 1,1 0 0,-1 0-1,0-1 1,0 1 0,0 0 0,0 0-1,0 0 1,0 0 0,0 0-1,-1 0 1,1 0 0,0 1-1,0-1 1,-1 0 0,1 1-1,0-1 1,-1 1 0,1-1-1,-1 1 1,1 0 0,-1 0-1,1-1 1,-1 1 0,1 0-1,0 0 1,-1 0 0,1 1-1,-3-1 1,-2 1 7,-1 0 0,0 0-1,0 1 1,0-1 0,1 2 0,-1-1 0,-10 6-1,6-1 38,1 0 0,0 1 0,0 0 0,1 1 0,0 0 0,0 0 0,1 1 0,0 0 0,1 0 0,0 1 0,-7 15 0,10-17 21,-1 1 0,2 0 1,-1 0-1,1 0 1,0 0-1,1 0 0,1 1 1,-1-1-1,2 1 1,-1-1-1,2 1 0,-1-1 1,5 21-1,-4-26-35,0-1 0,1 0 0,-1 0 0,1 0 0,0-1 0,1 1-1,-1 0 1,0-1 0,1 1 0,0-1 0,0 0 0,6 5 0,-7-6-127,0 0 0,1-1 0,-1 1 1,0-1-1,1 0 0,-1 0 1,1 0-1,-1 0 0,1 0 0,0-1 1,-1 1-1,1-1 0,0 0 0,-1 1 1,1-1-1,0-1 0,0 1 1,-1 0-1,1-1 0,0 1 0,4-2 1,2-3-36,-1 1 0,0-1 0,0 0-1,-1-1 1,0 0 0,0 0 0,9-10 0,17-23-492</inkml:trace>
  <inkml:trace contextRef="#ctx0" brushRef="#br0" timeOffset="1">712 45 14779,'-2'-4'221,"-1"0"0,1 0 0,-1 1 0,0-1 0,1 1 0,-2-1 0,1 1 0,0 0 0,-1 0 0,1 0-1,-8-4 1,10 8-169,0-1 0,0 1-1,-1-1 1,1 1-1,0-1 1,0 1 0,0 0-1,0-1 1,0 1-1,0 0 1,0 0 0,0 0-1,0 0 1,1 0 0,-1 0-1,0 0 1,0 0-1,1 0 1,-1 0 0,1 0-1,-1 3 1,-2 0 45,-17 25 364,12-19-307,0 1 0,1 0-1,1 0 1,0 0 0,0 1 0,-6 20-1,12-31-144,-1 0 0,1 1 0,0-1 0,0 0 0,0 0 0,0 0 0,1 1-1,-1-1 1,0 0 0,0 0 0,1 0 0,-1 0 0,1 0 0,-1 1 0,1-1 0,-1 0-1,1 0 1,0 0 0,0 0 0,-1 0 0,1-1 0,0 1 0,0 0 0,0 0 0,0 0 0,0-1-1,0 1 1,0-1 0,0 1 0,0 0 0,0-1 0,0 0 0,1 1 0,-1-1 0,0 0-1,0 0 1,3 1 0,6 1-68,0-1-1,1 0 1,14-1-1,-16 0 4,63-2-367,-50 0 218,0 1 1,0 1-1,0 1 0,-1 1 1,26 6-1,-45-8 191,0 1-1,-1-1 1,1 1 0,0-1-1,-1 1 1,1 0-1,0-1 1,-1 1 0,1 0-1,-1 0 1,0 0-1,1 0 1,-1 1 0,0-1-1,1 0 1,-1 0-1,1 3 1,-1-3 13,-1 0 1,0 0 0,0 0-1,1 1 1,-1-1-1,0 0 1,0 0 0,0 0-1,0 0 1,0 0 0,0 0-1,-1 1 1,1-1-1,0 0 1,-1 0 0,1 0-1,0 0 1,-1 0-1,1 0 1,-2 1 0,-2 3 52,0 0 1,0 0 0,0 0 0,-1 0 0,0-1-1,0 0 1,-10 6 0,-6 4 219,-2-1 0,-24 10 1,39-19-232,0-1 0,0 0 0,-1 0 1,1-1-1,-1 0 0,0-1 1,1 0-1,-1 0 0,-16-2 1,6-4 4,3-5-66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212 375 13835,'0'-1'62,"1"1"0,-1-1 1,1 0-1,-1 0 0,1 0 0,-1 0 1,0 0-1,1 0 0,-1 0 0,0 1 1,0-1-1,0 0 0,0 0 0,0 0 1,0 0-1,0 0 0,0 0 0,0 0 1,0 0-1,0 0 0,-1-1 0,0 1-28,1 1-1,-1-1 1,1 1-1,-1-1 0,0 1 1,1 0-1,-1-1 0,0 1 1,1 0-1,-1-1 1,0 1-1,1 0 0,-1 0 1,0 0-1,0 0 0,1 0 1,-1 0-1,0 0 1,1 0-1,-1 0 0,-1 0 1,-3 1 77,0 0 0,1 0 0,-1 0-1,0 1 1,1 0 0,-1 0 0,-6 4 0,-3 4 22,1 0-1,1 1 0,0 0 1,1 1-1,0 0 0,1 1 1,-11 17-1,14-19-74,0 0 0,1 1 0,0 0 0,1 0 0,1 1 0,0-1 0,0 1 0,1 0 0,-1 17 0,3-26-33,1 0-1,0 0 0,0 0 1,1 0-1,-1-1 0,1 1 1,0 0-1,0 0 1,0 0-1,0-1 0,1 1 1,0 0-1,0-1 0,0 0 1,0 1-1,5 5 1,-5-7-10,0-1 1,0 1 0,0 0 0,0-1 0,1 1 0,-1-1 0,1 0 0,-1 0 0,1 0 0,-1 0 0,1 0 0,-1-1-1,1 1 1,0-1 0,0 1 0,-1-1 0,1 0 0,0 0 0,0 0 0,-1-1 0,1 1 0,0-1 0,-1 1 0,1-1 0,2-1-1,6-3 15,-1 1 0,-1-2 0,1 1 0,-1-1 0,0-1 0,0 0 0,-1 0 0,14-15 0,-4 1-17,0 0 1,20-35-1,-28 39-25,0-1 0,13-34 0,-21 45-4,1 0 0,-1 0-1,0 0 1,-1 0-1,0 0 1,0-1-1,0 1 1,-1 0 0,0 0-1,-3-14 1,3 20 11,0 0-1,0 0 1,-1-1 0,1 1-1,0 0 1,-1 0 0,1 0 0,-1 1-1,1-1 1,-1 0 0,0 0-1,1 0 1,-1 0 0,0 0 0,1 1-1,-1-1 1,-1 0 0,1 0 2,1 1 0,-1 0 1,0 0-1,1 0 0,-1 0 1,1-1-1,-1 1 0,0 0 0,1 0 1,-1 0-1,0 0 0,1 1 1,-1-1-1,0 0 0,1 0 0,-1 0 1,1 0-1,-1 1 0,0-1 1,1 0-1,-1 1 0,-1 1 2,-1-1 1,1 1-1,0 0 0,1 0 1,-1 0-1,0 0 0,0 0 0,1 0 1,0 0-1,-1 0 0,1 1 1,-1 2-1,-1 2 9,1-1 0,1 0 1,-1 0-1,1 1 0,0-1 1,1 1-1,0-1 0,0 1 1,0 0-1,1-1 0,-1 1 0,2-1 1,-1 0-1,1 1 0,0-1 1,4 8-1,-4-10 1,0 0-1,0 0 1,1 0-1,0-1 1,0 1 0,0-1-1,0 0 1,1 0-1,-1 0 1,1 0 0,-1 0-1,1-1 1,0 0-1,0 0 1,0 0 0,1 0-1,-1-1 1,0 1-1,1-1 1,-1 0-1,1-1 1,-1 1 0,1-1-1,6 0 1,-2 0 1,1-1 0,0 0 0,-1-1 0,1 0-1,-1-1 1,0 0 0,0-1 0,0 1 0,12-8 0,4-4-23,41-32 0,-64 43 21,0 1-1,1-1 1,-1 0-1,-1 0 1,1 0-1,-1 0 1,3-8-1,0-1 23,16-66 98,-14 52-105,10-28-1,-16 54-22,1-1 0,-1 1 0,1 0 0,0 0 0,-1-1 0,1 1 0,0 0 0,0 0 0,0 0 0,0 0 0,0 0 0,0 0 0,0 0 0,0 0 0,0 1 0,0-1 0,0 0 0,1 1 0,-1-1 0,0 1 0,1-1 0,-1 1 0,0-1 0,1 1 0,-1 0 0,2 0 0,3 0-2,0 0 1,0 0 0,0 1 0,11 3-1,1-1 2,0 0 4,1-2 0,-1 0 0,1-1 0,-1-1 0,1-1 0,-1 0-1,29-8 1,-40 8 0,0 0 0,0 0-1,0-1 1,0 0-1,0 0 1,0-1 0,-1 0-1,0 0 1,1 0-1,-1-1 1,-1 0 0,1 0-1,-1-1 1,0 1 0,0-1-1,-1 0 1,0 0-1,0-1 1,0 1 0,-1-1-1,3-8 1,-4 13-4,-1-1 1,-1 0-1,1 0 0,0 0 1,-1 0-1,1 0 0,-1 0 1,0 0-1,0 1 1,0-1-1,-1 0 0,1 0 1,-1 0-1,1 0 0,-1 0 1,0 0-1,0 0 0,0 1 1,0-1-1,-1 0 0,1 1 1,-1-1-1,0 1 1,0 0-1,1-1 0,-1 1 1,-1 0-1,1 0 0,0 0 1,0 1-1,-1-1 0,1 0 1,-1 1-1,0 0 0,-3-2 1,2 2-2,0-1-1,-1 1 1,1 0 0,0 1 0,-1-1 0,1 1-1,-1 0 1,0 0 0,1 0 0,-1 0 0,1 1-1,-1 0 1,1 0 0,0 0 0,-1 1 0,1-1-1,0 1 1,0 0 0,0 0 0,0 1 0,0-1-1,1 1 1,-5 3 0,3-1 1,1 0 0,-1 0 0,1 0-1,0 0 1,0 1 0,0 0 0,1 0 0,0 0 0,0 0 0,1 0 0,0 1-1,0-1 1,0 1 0,1-1 0,0 1 0,0 0 0,0 12 0,2-14-6,-1 0 1,1 1 0,0-1-1,0 0 1,1 0-1,-1 0 1,1 0-1,0 0 1,1 0 0,-1 0-1,1-1 1,0 1-1,0-1 1,0 0 0,1 0-1,-1 0 1,1 0-1,0-1 1,0 1 0,1-1-1,-1 0 1,1 0-1,5 2 1,5 1-78,1 0 0,-1-1 0,2 0 0,-1-2 0,23 3 0,-1-2-30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14043,'7'8'158,"-1"0"0,0 1-1,-1-1 1,0 1 0,0 1 0,-1-1 0,0 0 0,4 17-1,7 16 129,-11-31-199,3 6 62,0-1-1,12 18 1,-18-31-123,1-1-1,-1 1 1,1-1 0,0 1 0,0-1 0,0 0 0,0 0 0,0 0 0,0 0-1,0 0 1,1 0 0,-1-1 0,1 1 0,-1-1 0,1 0 0,0 0-1,0 1 1,-1-2 0,1 1 0,4 1 0,-4-3-9,0 1 0,-1 0 0,1-1 0,-1 0 0,1 0 0,-1 0 0,0 0 0,1 0 0,-1 0 0,0 0 0,0-1 0,1 1 0,-1-1 0,-1 1 0,1-1 0,0 0 0,0 0 0,2-3 0,3-4 40,0-1 1,8-18 0,-14 27-54,16-36 133,-1-2 1,-2 0-1,-2 0 0,12-64 1,-10 160 270,-13-53-397,0 0 0,0-1 0,0 1-1,0-1 1,1 1 0,-1-1 0,1 1 0,0-1 0,0 0 0,0 0-1,1 0 1,-1 0 0,1-1 0,5 6 0,-5-7 8,0 0 1,0 1-1,0-1 0,0-1 0,0 1 1,0 0-1,0-1 0,0 1 1,0-1-1,0 0 0,0 0 0,0 0 1,1 0-1,-1-1 0,0 1 1,0-1-1,0 0 0,5-2 0,10-4 86,1-2 0,-1 0 0,0-1 0,26-20 0,-27 17-30,0 2-1,0 1 1,1 0-1,26-10 1,-42 19-75,1 0 1,-1 1-1,0-1 1,1 1-1,-1-1 1,0 1-1,1 0 1,-1 0-1,1 0 1,-1 0-1,4 1 1,-5-1 0,0 0-1,0 1 1,0-1 0,0 1-1,0-1 1,0 1 0,0 0 0,-1-1-1,1 1 1,0 0 0,0-1 0,0 1-1,-1 0 1,1 0 0,0 0 0,-1 0-1,1 0 1,0 1 0,0 3-12,1 0 1,-1 1-1,0-1 1,0 1-1,-1-1 1,1 1-1,-2 9 1,1-6-34,0-8 16,0 0 0,1 0 0,-1 0 0,0 0 0,0 0 0,0 1 0,-1-1 0,1 0 0,0 0-1,0 0 1,-1 0 0,1 0 0,0 0 0,-1 0 0,1 0 0,-1 0 0,1 0 0,-1 0 0,0 0 0,1 0 0,-1-1 0,0 1 0,-1 1 0,0-2 6,1 1-1,-1-1 1,0 0 0,0 0 0,1 0 0,-1 0-1,0-1 1,1 1 0,-1 0 0,1-1-1,-1 1 1,0-1 0,1 0 0,-1 1-1,1-1 1,-3-2 0,-24-13-190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12547,'9'20'840,"4"-4"-720,4 0-32,10 2 2464,2-3-2263,8 1 199,7-2 144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48 366 12531,'-6'11'264,"-1"-1"1,2 1 0,0 0-1,0 1 1,1-1 0,0 1-1,1 0 1,0 0 0,1 0-1,0 0 1,1 1 0,1 12-1,0-23-213,0 0 0,0 0 0,0 0 0,1 0 1,-1 0-1,1 0 0,-1 0 0,1 0 0,0-1 0,0 1 0,0 0 0,0 0 0,0-1 0,0 1 0,0 0 0,1-1 0,1 3 0,-2-4-10,1 1 0,-1 0 0,0-1 0,1 1 1,-1-1-1,0 1 0,1-1 0,-1 0 0,1 0 1,-1 0-1,0 1 0,1-1 0,-1-1 0,1 1 0,-1 0 1,1 0-1,-1 0 0,3-2 0,1 0 40,1 0 1,-1-1-1,1 0 0,-1 0 0,0 0 0,0-1 0,-1 0 1,1 0-1,7-8 0,0-4 9,-1 1-1,-1-2 1,0 1 0,-1-2-1,-1 1 1,0-1 0,-2 0-1,7-29 1,-5 14-13,-3-1 0,0 0 0,-2-67 0,-7 30-51,3 64-23,0 1 0,0-1 0,-1 0 1,0 0-1,0 1 0,0-1 1,-6-9-1,8 16-3,-1-1 0,1 1 0,0-1 1,0 1-1,-1-1 0,1 1 0,0 0 0,0-1 0,-1 1 0,1-1 1,-1 1-1,1 0 0,0-1 0,-1 1 0,1 0 0,-1-1 1,1 1-1,-1 0 0,1 0 0,-1-1 0,1 1 0,-1 0 1,1 0-1,-1 0 0,1 0 0,-1 0 0,1 0 0,-1 0 0,0 0 1,1 0-1,-1 0 0,1 0 0,-1 0 0,1 0 0,-1 0 1,1 0-1,-1 1 0,1-1 0,-1 0 0,1 0 0,-1 1 1,1-1-1,-1 0 0,1 1 0,0-1 0,-1 0 0,1 1 0,-1-1 1,1 1-1,0-1 0,0 0 0,-1 1 0,1-1 0,0 1 1,0-1-1,-1 1 0,1-1 0,0 2 0,-3 6 0,1 1-1,0 0 0,0 0 1,1 0-1,0 0 0,1 0 1,0 0-1,1 9 0,2 6 0,9 45 0,-9-56 8,1-1 0,0 0 0,1 0-1,0 0 1,1 0 0,0-1 0,0 0-1,2 0 1,-1-1 0,18 18 0,-20-23 1,0-1 1,0 1-1,1-1 1,0-1-1,-1 1 1,2-1 0,-1 0-1,0 0 1,0-1-1,1 0 1,-1 0-1,1 0 1,0-1-1,0 0 1,-1 0-1,1-1 1,0 0-1,0 0 1,0-1-1,0 1 1,-1-2-1,9-1 1,-5 0 1,1-1 0,-1 0 1,0-1-1,0 0 0,-1-1 0,1 0 1,-1 0-1,-1-1 0,1 0 0,-1 0 0,0-1 1,-1 0-1,0-1 0,0 0 0,6-10 1,-9 12-5,1 0 0,-1-1 0,-1 1 0,0-1 0,0 0 0,0 0 0,-1 0 0,0 0-1,-1 0 1,0 0 0,0 0 0,0-1 0,-1 1 0,-1 0 0,1-1 0,-1 1 0,-1 0 0,1 0 0,-2 0 0,-4-13 0,6 18-7,-1-1 0,0 1 0,0 0 0,0 0 0,0-1 0,-1 2 0,1-1 0,-1 0 0,0 0 0,0 1 0,0 0 0,0-1 0,0 1 0,0 0 0,-6-2 0,7 3 0,-1 0 0,0 1 0,1-1 0,-1 1 0,0-1 0,1 1 0,-1 0 0,0 0 0,1 0 0,-1 0 0,0 1 0,1-1 0,-1 1 0,0 0 0,1 0 0,-1 0 0,1 0 1,-1 0-1,1 0 0,0 0 0,-1 1 0,-2 2 0,0 0 0,1 1 1,0 0 0,0 0 0,0 0 0,0 0 0,1 0 0,0 1-1,0-1 1,1 1 0,-1 0 0,1 0 0,0 0 0,1 0 0,0 0-1,-1 9 1,0-5 3,2 0 0,-1 0 0,2 0-1,-1 0 1,1 0 0,1-1 0,-1 1-1,2 0 1,3 11 0,-3-14 1,1 0 0,-1 0 0,1 0 1,1 0-1,-1 0 0,1-1 0,0 0 0,10 9 0,-11-12-78,-1 0-1,0-1 0,1 1 1,-1-1-1,1 0 0,0 0 1,0 0-1,0-1 0,0 1 1,0-1-1,0 0 0,0 0 0,1 0 1,-1-1-1,0 0 0,0 1 1,1-1-1,4-1 0,-2-1 15,0 0 0,0-1-1,0 1 1,0-1-1,-1-1 1,1 1 0,-1-1-1,0 0 1,0-1 0,8-7-1,23-24-320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97 12659,'0'-1'90,"-1"-1"0,0 1 0,1 0 0,-1 0 0,0 0 0,0 0 1,0 0-1,1 0 0,-1 0 0,0 0 0,-1 0 0,1 0 0,0 1 1,0-1-1,0 0 0,0 1 0,0-1 0,-1 1 0,1-1 0,-3 0 0,3 2-43,0-1 1,0 1-1,0-1 0,0 1 0,1-1 0,-1 1 0,0-1 0,0 1 0,0 0 0,0 0 0,1-1 0,-1 1 0,0 0 0,1 0 0,-1 0 0,1 0 0,-1 0 0,1 0 0,-1 0 0,1 0 0,-1 0 0,1 0 0,0 0 0,0 0 0,0 0 0,-1 0 0,1 0 0,0 2 0,-2 18 334,0 1-1,1 0 0,3 41 1,15 65 246,-8-73-264,2-1-1,3 0 1,2-1 0,26 58 0,-40-105-226,1 0 0,0-1 0,1 1 0,5 7 0,-8-12-118,-1-1 0,0 0 0,0 0 0,0 1 0,1-1 0,-1 0 0,0 1 0,0-1 0,1 0 0,-1 0 0,0 0 0,1 1 0,-1-1 0,0 0 0,1 0 0,-1 0 0,0 0 0,1 0 0,-1 0 0,0 0 0,1 0 0,-1 0 0,0 1 0,1-1 0,-1-1 0,1 1 0,-1 0 0,0 0 0,1 0 0,-1 0 0,0 0 0,1 0 0,-1 0 0,1-1 0,0 0 18,-1 0 0,1-1-1,0 1 1,0 0 0,-1-1-1,1 1 1,-1-1 0,1 0 0,-1 1-1,0-1 1,1 1 0,-1-1-1,0-2 1,10-319 484,-10 215-807,-1 34 36,0 29-256,8-84 0,-7 128 488,0-1-1,0 1 1,0 0 0,1 0-1,-1 0 1,0 0-1,0 0 1,1 0 0,-1 0-1,1 1 1,-1-1-1,0 0 1,1 0 0,0 0-1,-1 0 1,1 0-1,0 1 1,-1-1 0,1 0-1,0 0 1,0 1-1,0-1 1,-1 1 0,1-1-1,0 1 1,0-1 0,1 0-1,0 1 0,0 0-1,0 0 1,0 0 0,0 1-1,0-1 1,0 0 0,-1 1-1,1-1 1,0 1 0,0 0-1,-1-1 1,1 1 0,3 2-1,3 3-35,1 0-1,-1 1 0,0-1 1,9 11-1,-13-11 54,0-1 0,0 1 0,0 0 0,-1 0 0,0 0 0,0 0 0,-1 1 0,1-1 0,-1 1 0,-1 0 0,1-1 0,-1 1 0,0 0 1,-1 0-1,0 0 0,0 0 0,0 0 0,-1 0 0,0-1 0,0 1 0,-5 13 0,3-9 5,-1-1-1,-1 1 1,0-1 0,0 0-1,-1 0 1,0-1 0,-1 0-1,0 0 1,0 0 0,-1-1-1,0 0 1,-17 13 0,22-19-30,0 0 0,0 0 1,0-1-1,0 1 0,0-1 1,0 0-1,0 0 0,0 0 1,0 0-1,-5 0 0,6-1 22,0 0 0,1 0 0,-1 0 0,0 0 0,0-1 0,1 1 0,-1-1 0,0 1 1,1-1-1,-1 1 0,1-1 0,-1 0 0,0 0 0,1 0 0,0 0 0,-1 0 0,1 0 0,0 0 0,-1-1 0,1 1 0,-1-2 0,-12-23-103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7 244 12643,'28'1'1034,"-16"0"-524,0-1-1,0 0 0,0 0 0,0-2 0,16-2 1,-26 3-437,1 0-1,-1 0 1,1 0 0,-1 0 0,1 0 0,-1-1 0,0 1 0,1-1-1,-1 1 1,0-1 0,0 0 0,0 0 0,0 0 0,-1 0-1,1 0 1,0 0 0,-1-1 0,0 1 0,1 0 0,-1-1 0,0 1-1,0-1 1,0 1 0,-1-1 0,1 0 0,-1 1 0,1-1 0,-1-5-1,1 5-60,-1 1-1,0-1 1,0 0 0,0 0-1,0 0 1,0 0-1,-1 1 1,1-1-1,-1 0 1,0 0-1,0 1 1,0-1 0,0 1-1,0-1 1,-1 1-1,1-1 1,-1 1-1,1-1 1,-1 1-1,0 0 1,0 0 0,0 0-1,0 0 1,0 1-1,-1-1 1,1 0-1,-1 1 1,1-1-1,-1 1 1,1 0 0,-1 0-1,0 0 1,1 0-1,-1 1 1,0-1-1,-4 0 1,3 1-14,-1 0 1,1 0-1,-1 0 1,1 1-1,0 0 1,0 0-1,-1 0 1,1 0-1,0 0 1,0 1-1,0 0 1,0 0-1,0 0 0,1 0 1,-1 0-1,1 1 1,-1 0-1,1 0 1,0 0-1,0 0 1,0 0-1,0 1 1,-3 5-1,3-4-1,1 0-1,0 1 0,0-1 1,0 1-1,1-1 1,0 1-1,0-1 1,0 1-1,0 0 1,1-1-1,0 1 1,1 0-1,-1-1 0,1 1 1,3 10-1,-4-13 4,2 1-1,-1-1 0,0 1 0,1-1 0,0 0 0,0 0 0,0 0 1,0 0-1,0 0 0,0 0 0,1 0 0,-1-1 0,1 1 1,0-1-1,0 0 0,0 0 0,0 0 0,0 0 0,1 0 1,-1-1-1,0 1 0,1-1 0,-1 0 0,1 0 0,5 1 0,-3-2 5,1 1-1,0-1 0,-1 0 0,1-1 1,0 0-1,0 0 0,-1 0 0,1-1 0,-1 0 1,10-4-1,-5 1 5,-1-1-1,0 0 1,0 0 0,-1-1 0,14-12-1,2-7 20,-1-1 0,38-56 0,-56 75-24,17-28 4,-16 25-8,-1 0 0,2 1-1,-1 0 1,12-11 0,-18 20 2,-1 1 0,0-1 0,1 1 0,-1-1 0,1 1 0,0-1 0,-1 1 0,1-1 0,-1 1 0,1-1 0,0 1 0,-1 0 0,1-1 0,0 1 0,0 0 0,-1 0 0,1 0 0,0-1 0,-1 1 0,1 0 0,0 0 0,0 0 0,-1 0 0,1 0-1,0 0 1,0 1 0,-1-1 0,1 0 0,0 0 0,-1 0 0,1 1 0,0-1 0,0 0 0,-1 1 0,1-1 0,-1 0 0,1 1 0,0-1 0,-1 1 0,1-1 0,-1 1 0,1 0 0,-1-1 0,1 1 0,-1-1 0,0 1 0,1 0 0,-1-1 0,0 1 0,1 0 0,-1-1 0,0 2 0,3 6 34,0 1 1,0-1-1,2 16 1,-2-10 20,-2-10-41,1 5 60,1 0 1,0 0-1,0 0 1,8 14-1,-10-21-55,0 0 0,0 0-1,1-1 1,-1 1-1,0-1 1,1 1 0,-1-1-1,1 1 1,-1-1 0,1 0-1,0 0 1,-1 0 0,1 0-1,0 0 1,0 0 0,0 0-1,0-1 1,0 1 0,0-1-1,0 1 1,0-1-1,0 0 1,0 0 0,0 0-1,0 0 1,0 0 0,4-1-1,1-1 55,1 0 0,-1 0 1,1-1-1,-1-1 0,0 1 0,0-1 0,0 0 0,-1 0 0,8-8 0,8-7 449,22-26 0,-32 32-640,26-29 352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186 242 14803,'-7'-1'114,"0"0"0,0 1 0,1-1 0,-1 1 0,0 1 0,0 0 0,0 0 0,0 0 1,1 1-1,-1-1 0,1 2 0,-1-1 0,1 1 0,0 0 0,0 0 0,0 1 0,0-1 0,1 2 0,-1-1 0,1 0 0,0 1 0,0 0 0,1 0 0,0 0 0,-1 1 0,2 0 0,-1-1 0,1 2 0,0-1 0,0 0 0,0 0 0,1 1 1,0-1-1,1 1 0,-1 0 0,1 0 0,0-1 0,1 1 0,0 0 0,1 11 0,-1-16-100,0 0 0,0 0 0,1 0 1,-1 0-1,1 0 0,-1 0 0,1 0 0,0 0 1,0 0-1,0 0 0,0 0 0,0-1 0,0 1 1,1 0-1,-1-1 0,3 3 0,-2-3-4,-1 0 0,0 0-1,1 0 1,-1-1 0,1 1 0,0-1-1,-1 1 1,1-1 0,0 0 0,-1 1-1,1-1 1,-1 0 0,1 0 0,0 0-1,-1-1 1,4 1 0,1-2 4,-1 0 0,1 0 0,-1 0 0,1 0 0,-1-1-1,0 0 1,0 0 0,0-1 0,0 1 0,4-6 0,7-7-39,-1-1 0,-1 0 0,0-1 0,-2-1 0,0 0 0,-1 0 0,0-1 0,-2-1 0,-1 0 0,0 0 0,-2 0 0,0-1 0,-2 0 0,0 0 0,1-39 0,-5 56 5,0 0 0,0 1-1,-1-1 1,0 0 0,0 0 0,0 1 0,-1-1 0,-3-7 0,5 11 16,-1 0 1,1 0-1,-1 0 1,1 0-1,-1 1 1,0-1 0,1 0-1,-1 1 1,0-1-1,1 0 1,-1 1-1,0-1 1,0 1 0,0-1-1,0 1 1,0-1-1,1 1 1,-1 0-1,-2-1 1,2 1 3,0 0 0,-1 0 0,1 1 0,-1-1 0,1 0 0,0 1 0,-1-1 0,1 1 0,0-1 0,0 1 0,-1-1 0,1 1 0,0 0 0,0 0 0,0 0 0,0 0 0,-2 1 0,-1 3 17,-1 0-1,1 0 0,1 1 0,-1-1 0,1 1 0,0 0 0,0 0 0,0 0 1,1 1-1,0-1 0,-2 11 0,0 6 77,1 0 1,-1 25-1,4-36-36,0 1-1,0-1 1,1 0-1,1 0 1,0 0 0,0 0-1,1 0 1,8 19 0,-9-26-47,0-1 1,1 0 0,-1 0-1,1 0 1,0 0 0,0-1-1,0 1 1,0-1 0,0 1-1,1-1 1,0 0 0,0-1-1,0 1 1,0-1-1,0 1 1,0-1 0,0 0-1,1-1 1,-1 1 0,1-1-1,0 0 1,-1 0 0,1 0-1,0-1 1,5 0 0,-3 0-149,1 0 0,-1-1 0,1 0 1,-1-1-1,0 0 0,1 0 0,-1 0 1,0-1-1,0 0 0,-1 0 0,1-1 1,7-5-1,-5 3-71,-1-1 1,1-1-1,-1 0 1,0 0-1,-1 0 1,1-1-1,7-14 0,4-11-457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11995,'0'-2'313,"0"-1"1,0 0 0,-1 1 0,0-1 0,1 1 0,-1-1 0,0 1 0,0-1 0,-1 1-1,-1-4 2593,1 25-1836,-34 808 684,49 1-1302,28-326-434,2 42 4,-38-447-492,-14 193 0,8-286 372,-2 19-414,3-22 469,0-1 1,0 1-1,0 0 0,0 0 0,-1-1 0,1 1 0,0 0 0,0-1 0,0 1 0,-1 0 0,1-1 0,0 1 1,-1-1-1,1 1 0,-1 0 0,1-1 0,-1 1 0,1-1 0,-1 1 0,1-1 0,-2 1 0,-2-6-286,1-15-47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122 618 13147,'-5'10'1395,"-5"10"531,12-16-1360,8-10-430,-7 4-129,-1 0-1,0-1 1,0 1-1,0-1 1,0 0-1,0 0 1,-1 0-1,1 1 1,-1-1 0,0-1-1,0 1 1,0 0-1,0 0 1,0 0-1,-1 0 1,1-1-1,-1 1 1,0 0-1,-1-5 1,2 7 3,-1 0 0,0 0 0,0-1 0,-1 1 1,1 0-1,0 0 0,0 0 0,-1-1 0,1 1 0,0 0 0,-1 0 1,1 0-1,-1 0 0,0 0 0,1 0 0,-1 0 0,0 0 1,0 0-1,0 0 0,1 0 0,-1 0 0,0 0 0,0 1 1,0-1-1,0 0 0,0 1 0,0-1 0,-1 1 0,1-1 1,0 1-1,0-1 0,0 1 0,-1 0 0,1 0 0,0 0 1,0 0-1,0-1 0,-1 1 0,1 1 0,0-1 0,0 0 0,-1 0 1,1 0-1,0 1 0,0-1 0,0 1 0,0-1 0,0 1 1,-1-1-1,1 1 0,-1 0 0,-4 3 73,1-1-1,-1 1 1,1 0 0,0 0-1,0 1 1,0-1-1,0 1 1,1 0 0,0 1-1,0-1 1,0 1 0,-3 7-1,1-2 81,1 0-1,1 0 0,0 0 1,0 1-1,1 0 1,-2 11-1,5-19-107,-1 0 0,1-1 0,0 1 0,-1-1 0,2 1 0,-1 0 0,0-1 0,1 1 0,0-1 0,0 1 0,0-1 0,0 1-1,0-1 1,1 1 0,2 4 0,-2-6-35,0-1 0,-1 1 0,1 0 0,0-1 0,0 0 0,0 1 0,0-1 0,0 0 0,1 0 0,-1 0 0,0 0 0,0-1 0,1 1 0,-1 0 0,1-1 0,-1 0 0,0 0 0,1 1 0,-1-1 0,1-1 0,-1 1 0,0 0 0,1-1 0,-1 1 0,3-2 0,4 0-33,0-1-1,-1 0 1,1 0 0,-1-1-1,0 0 1,0 0 0,0-1-1,-1 0 1,1-1 0,10-11-1,4-5-470,33-46 0,-22 25-308,-33 43 779,1-1 0,-1 1 0,0 0-1,0-1 1,0 1 0,0 0 0,0-1 0,1 1-1,-1 0 1,0-1 0,0 1 0,1 0 0,-1-1-1,0 1 1,0 0 0,1 0 0,-1 0 0,0-1 0,1 1-1,-1 0 1,0 0 0,1 0 0,-1 0 0,0-1-1,1 1 1,-1 0 0,1 0 0,-1 0 0,0 0-1,1 0 1,-1 0 0,0 0 0,1 0 0,-1 0-1,1 0 1,-1 0 0,0 0 0,1 1 0,-1-1-1,0 0 1,1 0 0,-1 0 0,0 0 0,1 1-1,-1-1 1,0 0 0,1 0 0,-1 0 0,0 1 0,0-1-1,1 0 1,-1 1 0,0-1 0,0 0 0,0 1-1,1-1 1,-1 1 0,7 27 146,-4-11-53,-2-15-62,0-1-1,-1 1 1,1-1-1,0 1 1,0-1-1,-1 1 1,1-1-1,0 1 0,1-1 1,-1 0-1,0 0 1,0 0-1,1 1 1,-1-1-1,0 0 1,1 0-1,-1-1 1,1 1-1,-1 0 1,1 0-1,3 0 1,-3-1 3,1 0 1,-1 0 0,1 0-1,0 0 1,-1 0-1,1-1 1,-1 1-1,1-1 1,-1 0 0,1 0-1,-1 0 1,0 0-1,3-1 1,4-4 13,1-1 0,-1 1 0,-1-1-1,0-1 1,12-13 0,-5 2-231,-1-1 0,-2-1 0,0 0 0,-1-1 0,11-29 1,-14 31-85,-8 20 263,0-1 0,0 1 0,0-1 0,1 1 0,-1-1 0,0 0 0,0 1 0,1-1 0,-1 1 0,0-1 0,0 1 0,1-1 0,-1 1-1,1 0 1,-1-1 0,0 1 0,1-1 0,-1 1 0,1 0 0,-1-1 0,1 1 0,-1 0 0,1-1 0,-1 1 0,1 0 0,-1 0 0,1 0 0,0-1 0,-1 1 0,1 0 0,12 11-92,-12-9 124,1-1 0,-1 1 0,0-1 0,1 1 0,-1-1-1,1 0 1,0 1 0,-1-1 0,1 0 0,2 1 0,-1-2 3,0 1 0,1-1 0,-1 0 1,0 0-1,0 0 0,1 0 0,-1-1 1,0 1-1,0-1 0,0 0 0,0 0 0,0 0 1,0 0-1,0 0 0,0-1 0,0 1 0,0-1 1,0 0-1,-1 0 0,1 0 0,-1 0 0,3-4 1,6-5 36,0-1 0,-1 0 1,10-15-1,-5 4-5,-1 0-1,-1 0 1,-1-1-1,12-34 1,-20 46-47,0-1 1,-1 1-1,0-1 0,-1 0 1,-1 1-1,0-1 0,0 0 1,-1 0-1,-1 0 0,-1 0 1,-2-15-1,2 24-2,1 0-1,-1 0 1,1 1-1,-1-1 1,0 1 0,0-1-1,-1 1 1,1 0-1,-4-4 1,5 6-1,0 0 1,1 1 0,-1-1-1,1 0 1,-1 1-1,0-1 1,0 1-1,1-1 1,-1 1 0,0-1-1,0 1 1,0 0-1,1-1 1,-1 1-1,0 0 1,0 0 0,0 0-1,0-1 1,0 1-1,0 0 1,0 0 0,1 0-1,-1 1 1,0-1-1,0 0 1,0 0-1,0 0 1,0 1 0,0-1-1,1 0 1,-1 1-1,0-1 1,0 0-1,1 1 1,-1-1 0,0 1-1,0 0 1,1-1-1,-1 1 1,1 0-1,-1-1 1,0 1 0,1 0-1,-1-1 1,1 1-1,0 0 1,-1 1-1,-1 2 7,0 0 0,1 0 0,-1 1 0,1-1 0,0 0 0,0 0 0,1 1 0,-1-1 0,1 0 0,0 1 0,0-1-1,1 1 1,0 5 0,3 9 30,10 30-1,-11-39-26,8 22 22,2-1 0,1 0 0,20 34 0,61 81-26,-77-123-35,4 10-113,-24-33 127,1 0 0,-1 0 0,0 0 0,0 0 0,0-1 0,1 1 0,-1 0 0,0-1 0,0 1 0,1-1 0,-4-1 0,-26-12 215,0-3 0,1 0 0,0-2 0,2-1 0,-35-31 0,59 47-116,0 1-1,0-1 1,1 0-1,-1 0 1,1-1-1,0 1 1,0-1-1,1 1 0,-5-10 1,7 12-63,0 0-1,-1 0 1,1 0 0,0 1-1,0-1 1,0 0 0,0 0-1,1 0 1,-1 0 0,0 0-1,1 1 1,-1-1-1,1 0 1,0 0 0,0 1-1,-1-1 1,1 0 0,0 1-1,0-1 1,1 1 0,-1-1-1,0 1 1,0-1 0,1 1-1,-1 0 1,1 0 0,-1 0-1,1 0 1,0 0 0,2-2-1,28-13 85,65-26 0,8-2-1180,-89 36 609,2-1 161,-1 0 0,1-1 0,-2 0 0,1-2 0,24-21 1,-10-10-327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1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16604,'8'18'1336,"7"13"-928,1 6-168,8 11 368,4 4-144,0 4-64,2 2-64,-5-3-744,-1-4 464,-18-5-128,-3-6-40</inkml:trace>
  <inkml:trace contextRef="#ctx0" brushRef="#br0" timeOffset="1">323 828 15579,'-10'27'1665,"1"-5"-1201,6-12-176,-2-2 848,7-11-664,2-8-16,5-7-328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555 174 8626,'30'-22'1100,"-1"-1"0,-2-1 1,0-2-1,42-52 0,-85 110 458,-95 101-626,46-59-679,-379 481 814,436-544-1064,0 1 10,0-1-1,-1 0 1,0 0-1,-1-1 1,0 0-1,-16 10 1,26-20-17,0 1 0,0-1 1,-1 0-1,1 0 0,0 1 0,0-1 1,0 0-1,-1 0 0,1 0 0,0 1 1,0-1-1,-1 0 0,1 0 0,0 0 1,0 0-1,-1 0 0,1 0 0,0 1 1,-1-1-1,1 0 0,0 0 0,0 0 1,-1 0-1,1 0 0,0 0 0,-1 0 1,1 0-1,0 0 0,-1 0 0,1-1 0,0 1 1,0 0-1,-1 0 0,1 0 0,0 0 1,0 0-1,-1 0 0,1-1 0,0 1 1,0 0-1,-1 0 0,1 0 0,0-1 1,0 1-1,0 0 0,-1 0 0,1-1 1,0 1-1,0 0 0,0 0 0,0-1 1,0 1-1,0 0 0,-1-1 0,1 1 1,0 0-1,0 0 0,0-1 0,0 1 1,0 0-1,0-1 0,0 1 0,0 0 1,1-1-1,3-23 634,-3 21-516,33-104 234,-8 36-212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12971,'5'0'1016,"-4"14"-672,1 4-88,4 6 344,4 3-80,14 1-56,6 2-39,14 3-57,7-1-72,4-1-160,3 2-160,0 3-352,-4 1-96,-13 6 368,-5 2-97,-17-4-79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16 253 13123,'-14'-7'1288,"12"1"-800,7 3-152,15-4 512,12-4-63,23-2-193,10-5-88,20-4-176,3-1-96,4-2-144,-3 0-144,-6 2-360,-7 6 144,-18-3 176,-12 2-88,-14 4-88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14099,'9'-6'1480,"3"2"-1016,15-5-168,4 1 561,14-2-233,5 0-104,11-1-168,3 2-160,2 0-336,-1 2-232,-10 1 344,-6 3-88,-18 3-72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1008 10810,'0'0'39,"-27"14"1560,14-12-773,13-3-779,0 1 0,-1-1 0,1 1 1,0 0-1,0-1 0,0 1 0,0-1 0,0 1 1,-1-1-1,1 1 0,0 0 0,0-1 0,0 1 0,0-1 1,0 1-1,0-1 0,1 1 0,-1 0 0,0-1 1,0 1-1,0-1 0,0 1 0,0 0 0,1-1 0,-1 1 1,0-1-1,0 1 0,1 0 0,-1-1 0,1 1 0,85-139 2261,-40 61-1840,130-241 47,27-137-517,-198 440-36,-5 13 12,-3 9-29,-25 63-16,-78 217-32,104-281 122,1 0 1,0 0-1,0-1 0,0 1 1,0 0-1,1 0 1,0 0-1,0 0 1,0 0-1,2 5 0,-2-9-9,0 0-1,1 0 1,-1 0-1,1 0 1,-1-1-1,1 1 1,-1 0-1,1 0 1,-1-1-1,1 1 1,0 0-1,0-1 1,-1 1 0,1 0-1,0-1 1,0 1-1,-1-1 1,1 0-1,0 1 1,1 0-1,1-1 11,0 1-1,0-1 1,-1 0-1,1 0 1,0 0-1,0 0 0,0 0 1,-1-1-1,6-1 1,8-2 30,-1-2 1,-1 0-1,1 0 0,-1-2 1,0 0-1,-1 0 0,0-1 1,0-1-1,15-15 0,13-15 20,41-54 0,-68 78-68,11-12-63,-2-2 0,39-62 1,-55 74-28,-7 18 87,0 0 0,0 0 0,-1-1 0,1 1-1,0 0 1,0 0 0,0 0 0,0 0 0,0 0 0,0 0-1,0 0 1,0 0 0,0 0 0,0-1 0,0 1 0,0 0-1,0 0 1,0 0 0,-1 0 0,1 0 0,0 0-1,0 0 1,0 0 0,0 0 0,0 0 0,0 0 0,0 0-1,0 0 1,-1 0 0,1 0 0,0 0 0,0 0 0,0 0-1,0 0 1,0 0 0,0 0 0,0 0 0,0 0-1,-1 0 1,1 0 0,0 0 0,0 0 0,0 0 0,0 0-1,0 0 1,0 0 0,0 0 0,0 0 0,0 1 0,0-1-1,-1 0 1,1 0 0,0 0 0,0 0 0,0 0-1,0 0 1,0 0 0,0 0 0,0 0 0,0 0 0,0 1-1,0-1 1,0 0 0,-21 23-39,-2 13 69,1 0 1,2 2-1,2 0 0,-16 47 1,30-75-10,1 0 0,1 0 1,0 0-1,-2 14 1,4-21-15,0-1 0,0 1 1,0-1-1,0 0 0,0 1 1,0-1-1,1 1 1,-1-1-1,1 1 0,0-1 1,0 0-1,0 1 0,0-1 1,0 0-1,0 0 1,1 0-1,-1 0 0,1 0 1,-1 0-1,1 0 1,0 0-1,0-1 0,0 1 1,2 1-1,2 0-23,-1-1 1,1 0-1,0 0 1,0-1-1,0 0 0,0 0 1,0 0-1,0 0 0,0-1 1,0 0-1,0-1 1,0 1-1,0-1 0,8-2 1,-4 1 1,-1-1 1,1 0 0,0 0 0,-1-1 0,0 0-1,0-1 1,0 0 0,9-7 0,-5 0-17,0-1 1,12-15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14419,'1'0'79,"1"0"0,0 0 0,0 0 0,0 0-1,-1 1 1,1-1 0,0 1 0,0-1 0,-1 1 0,1 0 0,0 0 0,-1 0-1,1 0 1,-1 0 0,1 0 0,-1 0 0,3 2 0,-1 0 44,10 7-24,-1 1 0,0 1-1,-1 0 1,0 0 0,-1 1 0,0 1 0,-1-1-1,0 2 1,-2-1 0,1 1 0,-2 0-1,8 27 1,-8-23-86,-2 1 0,-1 0-1,0 0 1,-2 0 0,0 1 0,-1-1-1,-1 0 1,-1 0 0,-1 0 0,-6 24-1,-3-2-76,-2-1 0,-2-1-1,-2-1 1,-2 0-1,-1-1 1,-1-1 0,-29 35-1,2-13-131,-1-2 0,-3-2-1,-69 54 1,37-38-63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8698,'-40'71'1032,"-3"14"-536,4 6-176,6 7 600,8 0-143,12-1-153,4 0-144,19-4-152,17-2-32,28-23-80,11-16-32,21-26-176,11-11 472,32-15-416,10-8 40,2-17-16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12747,'18'-15'283,"0"1"1,0 1 0,1 1-1,1 1 1,0 0-1,0 1 1,1 2 0,41-13-1,-29 13 19,0 2-1,1 1 0,0 1 1,-1 2-1,42 2 1,-66 0-237,-1 1 1,0 0 0,1 0 0,-1 1 0,0 0 0,0 1-1,8 3 1,-14-5-56,0-1-1,-1 1 1,1 0 0,0 0-1,-1 0 1,1 1 0,-1-1-1,0 0 1,1 0 0,-1 1-1,0-1 1,0 1 0,0-1-1,0 1 1,0-1 0,0 1 0,0 0-1,-1 0 1,1-1 0,0 1-1,-1 0 1,1 0 0,-1 0-1,0 0 1,0-1 0,0 1-1,0 0 1,0 0 0,0 0-1,0 0 1,-1 0 0,1-1-1,-1 1 1,1 0 0,-1 0-1,-1 2 1,-3 8 13,-1 0 0,-1-1 0,0 0 0,0 0 0,-11 12 0,-52 50 72,30-31-33,38-41-61,-14 16 35,0 0-1,1 0 1,1 2-1,1 0 0,0 0 1,-13 29-1,24-45-30,1 0 0,0 1-1,0-1 1,-1 1 0,2-1 0,-1 1-1,0-1 1,1 1 0,0 0 0,0-1 0,0 1-1,0 0 1,0-1 0,1 1 0,0-1 0,0 1-1,0-1 1,0 1 0,0-1 0,0 0-1,1 1 1,0-1 0,0 0 0,0 0 0,0 0-1,0 0 1,1-1 0,-1 1 0,1 0 0,-1-1-1,1 0 1,0 0 0,6 4 0,10 3-54,0 0 0,0-1 0,1-1 0,0-1 0,1-1 0,-1 0 0,28 1 0,32 1-22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15523,'-13'0'148,"0"1"-1,-1 0 1,1 1 0,0 0-1,0 1 1,0 1-1,0 0 1,0 1-1,1 0 1,0 1-1,0 0 1,0 1 0,-13 10-1,1 0-121,1 2 0,2 0 0,-1 2 0,2 0 0,-18 26 0,31-39-27,1 1 0,0 0 0,1 0-1,0 1 1,1-1 0,0 1 0,-5 15-1,9-23-6,-1 1-1,1-1 1,-1 0-1,1 0 1,0 0-1,0 1 1,0-1-1,0 0 1,0 0-1,0 0 1,1 0-1,-1 1 1,1-1-1,0 0 0,-1 0 1,1 0-1,0 0 1,0 0-1,0 0 1,1 0-1,-1-1 1,0 1-1,1 0 1,-1 0-1,1-1 1,-1 1-1,1-1 1,0 0-1,0 1 0,-1-1 1,1 0-1,0 0 1,0 0-1,0 0 1,0-1-1,1 1 1,-1 0-1,0-1 1,0 0-1,0 1 1,4-1-1,24 3-301,57-1-1,-59-3 87,0 2 1,42 5-1,-66-5 197,0 0 1,-1 0 0,1 0-1,0 0 1,-1 1 0,1-1-1,0 1 1,-1 0 0,0 0-1,0 0 1,5 5 0,-7-6 28,0 0 0,0 0 0,0 1 0,0-1 1,0 0-1,0 1 0,0-1 0,-1 1 0,1-1 1,-1 1-1,1-1 0,-1 1 0,0 0 0,1-1 1,-1 1-1,0-1 0,0 1 0,0 0 0,0-1 1,-1 1-1,1-1 0,0 1 0,-1 0 0,1-1 1,-1 1-1,1-1 0,-1 1 0,0-1 0,1 0 1,-3 3-1,-1 1 61,1 0 0,-1-1 1,-1 1-1,1-1 0,-1 0 1,0 0-1,1-1 0,-2 1 1,1-1-1,0 0 0,-1 0 1,-7 2-1,-8 3 464,-43 9 0,12-8 361,-71 4-1,163-8-2336,1-6 1053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820 196 8450,'2'-8'165,"0"0"0,-1 0 0,0-1 0,-1 1 1,0 0-1,0-1 0,-1 1 0,0 0 0,0-1 0,-1 1 1,0 0-1,-1 0 0,-3-9 0,4 13-88,-1-1 0,1 1 0,-1-1 0,0 1 0,0 0 0,-1 0 0,1 0 0,-1 0 0,0 1 0,0 0 0,0 0 0,0 0-1,-1 0 1,1 0 0,-1 1 0,0 0 0,0 0 0,0 0 0,1 0 0,-2 1 0,1 0 0,-8-1 0,1 1-17,0 1 0,0 0-1,0 1 1,0 0 0,0 0 0,0 2-1,1-1 1,-1 1 0,-15 7 0,10-2-21,0 0 1,1 1-1,0 1 0,1 0 1,-20 18-1,-4 9 13,2 2 1,2 1-1,-37 56 0,36-44 10,2 1 1,3 2 0,2 0-1,3 3 1,2 0-1,3 1 1,2 1-1,3 1 1,2 0 0,4 1-1,-5 96 1,14-124-18,1-1 0,6 42-1,-3-59-22,0 0-1,1 0 0,0 0 0,2 0 0,0-1 0,9 18 0,-11-27-2,0 0-1,-1 0 0,2 0 1,-1 0-1,1-1 0,0 0 1,0 0-1,0 0 0,1-1 0,-1 1 1,1-1-1,8 4 0,-6-5 20,0 0 0,1 0 0,-1 0 0,1-1-1,-1-1 1,1 1 0,0-1 0,-1-1 0,17 0 0,-7-2 31,-1 0 0,0-2 1,0 0-1,0 0 0,-1-2 1,1 0-1,-1-1 0,-1 0 1,30-20-1,-4-2 127,0-2-1,41-42 1,-44 38-90,-2-1 0,-2-2 1,-2-1-1,-1-1 0,-2-2 0,-2-1 1,-2-2-1,37-87 0,-45 83-69,-2-1-1,-2-1 1,-2 0 0,5-58 0,-14 85 10,-1-1 1,-1 0-1,-1 1 1,-1-1-1,-1 1 1,-1 0 0,-2 0-1,0 0 1,-1 1-1,-19-40 1,22 55-22,0 0 0,-1 0 0,0 1-1,0-1 1,-1 1 0,0 1 0,0-1 0,-1 1 0,-13-11 0,-12 5 79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7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865 102 9514,'0'-4'59,"1"1"1,-1-1-1,-1 0 0,1 1 0,0-1 1,-1 1-1,0-1 0,0 1 0,0-1 1,0 1-1,0-1 0,-1 1 1,1 0-1,-1-1 0,0 1 0,0 0 1,0 0-1,-1 1 0,1-1 0,-1 0 1,1 1-1,-1 0 0,0-1 1,0 1-1,0 0 0,0 0 0,0 1 1,-1-1-1,1 1 0,-1-1 0,1 1 1,-6-1-1,-4-1 38,1 1 1,-1 0-1,0 0 1,0 2-1,0-1 0,0 2 1,1 0-1,-16 3 1,11 0-69,-1 0 1,1 2 0,0 0-1,1 1 1,0 1 0,0 0-1,0 1 1,1 1 0,1 0-1,0 1 1,-14 14 0,-8 12-11,1 1 0,-45 66 0,37-42 0,3 1 0,3 2 0,2 2-1,4 1 1,2 1 0,4 1 0,-31 137 0,50-176-1,2 0 0,1 0-1,1 0 1,2 0 0,1 1 0,5 31 0,-4-50 1,1 1-1,1-1 0,0 0 1,0-1-1,2 1 1,-1-1-1,10 14 1,-10-19 2,0 1 0,1-1 1,0 0-1,0-1 0,1 0 0,0 0 1,0 0-1,0-1 0,1 1 0,0-2 1,13 7-1,-9-7 18,0 0 0,0-1 0,0 0 0,0-1 0,0 0 0,0-1 1,1 0-1,-1-1 0,21-3 0,-7 0 52,-1-2 0,0-1 1,41-14-1,-31 5 38,-1-1 0,-1-1 0,0-1 1,53-42-1,-34 18 175,84-88 1,-108 98-202,-1-2 1,-2 0-1,-1-2 0,-1 0 1,-2-2-1,-2 0 1,-2-1-1,21-68 0,-28 71-45,-2 0 0,-1-1 0,-1 0 0,-3 0 0,-1 0 0,-1 0-1,-2-1 1,-2 1 0,-2 0 0,-10-43 0,11 62-85,-1 1 0,-1 0 0,-1 0 0,-17-30 0,21 41 3,0 1-1,0 1 1,-1-1-1,0 0 1,0 1-1,0 0 1,0 0-1,-1 0 1,0 0-1,0 1 1,0 0-1,0 0 1,0 0-1,0 1 1,-1 0-1,1 0 1,-1 0-1,-11-2 1,-10 3-86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4118 632 10778,'3'-8'80,"0"0"0,-1-1 0,0 1 0,-1-1 0,1 1 0,-2-1-1,1 1 1,-1-1 0,-1 0 0,-2-15 0,0 12 8,0 0 1,-1 0-1,0 1 1,-1-1-1,0 1 1,-13-20 0,3 11 7,0 1 1,0 1-1,-2 0 1,0 1 0,-1 1-1,-1 0 1,-26-15-1,-5 0 37,-2 3 0,-1 2-1,-1 3 1,-1 1-1,-61-14 1,1 9-71,-182-21-1,-171 22-111,358 29 31,0 5 0,-137 28 1,60 8 9,-301 115 0,365-110 11,1 6 0,3 5 1,2 5-1,4 5 0,3 6 0,-163 143 0,220-168-2,2 2 0,2 2 0,4 3 0,1 1 0,3 2-1,3 2 1,3 2 0,2 1 0,4 1 0,2 2 0,4 0 0,2 2 0,4 1 0,3 0 0,2 0 0,-2 128 0,14-165-3,2 0 0,1 0 1,1 0-1,2 0 0,1-1 1,2 0-1,2-1 0,26 60 1,-17-56-8,2 0 0,1-2 0,1-1 1,2 0-1,53 51 0,-40-49 13,1-2 0,2-2 0,2-2 0,57 31 0,-42-31 42,3-2-1,0-3 1,1-3-1,1-2 0,2-3 1,-1-4-1,123 11 1,-114-22 19,1-3 1,-1-3-1,0-4 1,138-31-1,-95 6 9,-1-4 0,139-66 0,-155 54-41,-1-4 0,104-76 0,165-159 306,263-340 819,-588 582-1068,146-171 401,-166 186-436,-1 0-1,-2-1 1,-2-1 0,0 0 0,18-53 0,-31 73-57,-1-1 1,0 0 0,-1 0-1,-1-1 1,0 1 0,-1-1-1,0 1 1,-1-1 0,-1 1-1,0-1 1,-1 1 0,-1 0-1,0 0 1,-1 0 0,0 0-1,-1 0 1,-1 1 0,0 0-1,-16-25 1,-3 3-49,-1 1 1,-54-54-1,-73-53-354,152 140 402,-85-70-271,-4 3 1,-108-61 0,82 60 59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32 466 9234,'0'0'39,"-1"-1"0,1 1 0,-1-1 0,1 1-1,-1-1 1,1 1 0,-1 0 0,1-1 0,0 0 0,-1 1 0,1-1 0,0 1 0,-1-1-1,1 1 1,0-1 0,0 0 0,0 1 0,-1-1 0,1 0 0,0 1 0,0-1 0,0 0-1,0 1 1,0-1 0,0 0 0,0 1 0,0-1 0,1 1 0,-1-1 0,0 0 0,0 1-1,0-1 1,1 1 0,-1-1 0,0 0 0,1 1 0,-1-1 0,1 1 0,-1-1 0,0 1-1,1-1 1,3-3 62,0 1 0,0-1 0,0 1 0,0 0 0,6-3 0,37-19 995,59-23 0,-34 17-601,645-246 1287,-678 265-1845,-29 10 8,0-1 0,-1 0-1,1-1 1,13-6 0,-23 10 52,0 0 0,0 0 0,0 0-1,0-1 1,0 1 0,0 0 0,0 0-1,0 0 1,0 0 0,0 0 0,0 0-1,0 0 1,0 0 0,0-1 0,0 1 0,0 0-1,0 0 1,0 0 0,0 0 0,0 0-1,0 0 1,0 0 0,0 0 0,0-1-1,0 1 1,-1 0 0,1 0 0,0 0-1,0 0 1,0 0 0,0 0 0,0 0 0,0 0-1,0 0 1,0 0 0,0 0 0,0 0-1,-1-1 1,1 1 0,0 0 0,0 0-1,0 0 1,0 0 0,0 0 0,0 0-1,0 0 1,0 0 0,-1 0 0,1 0 0,0 0-1,0 0 1,0 0 0,0 0 0,0 0-1,0 0 1,0 0 0,0 1 0,-1-1-1,1 0 1,0 0 0,0 0 0,0 0-1,0 0 1,0 0 0,0 0 0,0 0 0,0 0-1,0 0 1,-13 0-103,-2 3-6,-1 0 0,1 2 0,-1-1 0,-27 14 0,-58 37-112,62-33 145,-624 377-37,653-392 126,-19 13 46,-47 40 0,70-55-46,1 1 0,-1 0 1,1-1-1,0 2 0,0-1 1,1 1-1,0-1 1,0 1-1,0 1 0,1-1 1,0 0-1,1 1 0,-4 13 1,6-19-10,0 0 0,0 0 0,0 0 1,0 0-1,0-1 0,0 1 0,1 0 1,-1 0-1,1 0 0,-1 0 0,1 0 0,0 0 1,0-1-1,0 1 0,0 0 0,0-1 1,0 1-1,0 0 0,0-1 0,1 1 1,-1-1-1,1 0 0,-1 0 0,1 1 0,-1-1 1,1 0-1,0 0 0,0 0 0,-1-1 1,1 1-1,0 0 0,0-1 0,2 1 0,8 2-2,0-1 0,0 0 0,0-1 0,16 0 0,-19-1 2,13 0 3,3 0 26,0 1 0,0 1 0,-1 1 0,35 9 0,-54-11-16,0 1 0,0 0-1,0 0 1,0 0 0,0 0 0,0 1-1,0 0 1,-1 0 0,1 0 0,-1 1 0,0-1-1,0 1 1,0 0 0,-1 0 0,1 0-1,-1 1 1,0-1 0,0 1 0,-1 0 0,1 0-1,-1 0 1,0 0 0,0 0 0,-1 0-1,2 11 1,-2-6 12,-1 1 1,0-1-1,-1 0 0,0 0 0,-1 0 1,0 0-1,0 0 0,-1 0 0,-1 0 1,1-1-1,-1 1 0,-1-1 0,0 0 0,-6 9 1,-13 15 52,0-1 0,-36 34 0,44-48-44,11-13-26,1-1-4,1-1 1,0 0-1,0 1 1,0 0-1,0 0 1,1 0-1,-1 0 1,1 0-1,0 0 1,-2 8-1,4-12-4,0 1 0,0 0 0,-1-1 0,1 1 0,0-1 0,0 1-1,0 0 1,0-1 0,0 1 0,1-1 0,-1 1 0,0 0 0,0-1 0,0 1 0,0-1 0,1 1 0,-1-1-1,0 1 1,0-1 0,1 1 0,-1-1 0,0 1 0,1-1 0,-1 1 0,1-1 0,-1 1 0,1-1 0,-1 0-1,1 1 1,-1-1 0,1 0 0,-1 1 0,2-1 0,21 4 11,-17-4-8,51 0 6,-1-2 1,103-18-1,-98 11-47,80-10-79,121-18 51,-136 13 18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0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988 150 7242,'-2'-9'282,"0"1"0,-1-1 0,0 1 0,0-1 1,-1 1-1,0 0 0,-1 1 0,0-1 0,0 1 1,0 0-1,-1 0 0,-12-11 0,12 13-166,0 1 1,0 0-1,0 1 0,-1-1 0,1 1 1,-1 0-1,0 1 0,0 0 1,0 0-1,0 0 0,0 1 0,-1 0 1,1 1-1,0-1 0,-1 1 0,-9 2 1,-3 0-53,1 1 1,-1 1-1,0 1 1,1 1-1,0 0 1,-31 16-1,24-8 13,1 2-1,0 0 1,-44 39-1,25-12 36,1 2-1,3 2 0,-60 90 1,59-73-8,2 2 0,-41 101 1,58-113-76,3 0 1,2 2 0,-16 98 0,30-133-27,1-1 1,1 1-1,1 0 1,0-1-1,2 1 1,0-1-1,1 1 1,7 20-1,-7-30 3,1 0 0,1-1-1,-1 1 1,2-1 0,-1 0 0,2-1 0,-1 1-1,1-1 1,0 0 0,1-1 0,0 0 0,1 0-1,0-1 1,0 0 0,16 10 0,-10-9 9,1-1 0,-1-1 0,1 0 0,0-2 0,1 1 0,-1-2 0,1 0 0,0-1 0,-1-1 0,1 0 0,0-2 0,0 0 0,0 0 0,18-5 0,-2-1 7,-1-2 1,0-1-1,-1-1 1,0-2-1,0-1 1,33-22 0,-15 6 4,-1-2 0,-1-3 0,-2-1 0,-2-3 0,-1-1 0,58-75 0,-77 85-1,-2-1 0,-1 0-1,-2-2 1,-1 0 0,-1-2 0,-2 1 0,-2-2-1,-1 0 1,-2 0 0,-1-1 0,3-48-1,-9 58-10,-1 1-1,-2-1 0,0 0 1,-2 1-1,-1-1 1,-13-44-1,14 61-19,0 0 1,-1 0-1,0 0 1,-1 0-1,0 1 1,-1 0-1,0 0 0,0 0 1,-1 1-1,0 0 1,0 0-1,-1 1 1,0-1-1,0 2 0,-1-1 1,0 1-1,0 1 1,0 0-1,-16-7 1,9 8 74,1 0-1,-1 1 1,0 1 0,0 0 0,0 1 0,0 1 0,0 0-1,0 1 1,0 1 0,0 0 0,1 1 0,-19 6 0,0 3 221,-1 1 0,2 1 1,0 2-1,-39 25 0,-2 7 164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91 10730,'-4'-4'74,"-1"1"1,1 0-1,-1 0 0,0 0 0,0 0 0,0 1 1,0 0-1,0 0 0,0 0 0,0 1 0,-1-1 1,-7 0-1,4 2-21,0 0 1,1 0 0,-1 1-1,1 0 1,-1 0 0,1 1-1,-12 3 1,2 2 10,1 0 1,0 1-1,1 1 1,-1 0-1,2 1 0,-26 22 1,15-8-10,1 0 0,2 2-1,0 1 1,2 1 0,1 0 0,1 2 0,2 0 0,-20 47 0,24-46-28,2 0 0,1 1 0,2 0 1,1 1-1,1-1 0,2 1 0,1 0 0,3 65 1,1-84-25,1 0 1,0 0-1,1 0 1,0-1 0,1 1-1,1-1 1,0 0-1,8 15 1,-9-22-6,0 0 1,0-1-1,0 1 1,1-1-1,0 1 1,0-2-1,0 1 0,1 0 1,-1-1-1,1 0 1,0 0-1,1-1 0,-1 0 1,0 0-1,1 0 1,0-1-1,12 3 1,-2-2 0,0-2 1,0 0 0,0-1 0,1 0 0,-1-1 0,0-1 0,0-1 0,0-1 0,-1 0 0,1-1 0,-1-1-1,0 0 1,23-13 0,-2-1 75,-1-3 0,-1 0-1,-1-3 1,42-39 0,-46 35 96,0-1 1,-2-1-1,37-55 1,-52 68-40,-2-1-1,0 0 1,-1 0 0,-1-1 0,-1 0 0,-1-1-1,-1 0 1,5-30 0,-10 43-77,-1-1 1,1 1-1,-2-1 0,1 0 1,-2 1-1,1-1 0,-1 1 1,0-1-1,-1 1 0,0 0 1,-1 0-1,0 0 0,-7-11 0,-4-3 27,-1 1-1,-2 1 0,-26-27 0,37 41-122,0 0 0,0-1 0,0 0 0,1 0 1,0 0-1,1-1 0,0 0 0,0 0 0,1 0 0,0-1 0,0 1 0,1-1 1,-2-14-1,4-2-85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4609 451 5433,'-1'-7'117,"0"-1"0,-1 1 0,0-1 0,-1 1 1,1 0-1,-1 0 0,-1 0 0,1 0 0,-1 1 0,-1-1 0,1 1 0,-1 0 0,0 0 0,-10-9 0,-3 1 209,0 0 0,0 1 0,-38-19-1,-7 1 85,-1 2-1,-2 4 0,-96-25 1,-214-23-234,133 42-161,-483 4 0,635 32-85,1 4 1,0 5-1,-114 31 1,68-5-82,-186 84 1,176-56 122,4 6 0,-132 93 0,109-51 137,-181 164 0,255-196 26,-145 171 0,186-191-107,3 2-1,3 3 1,-63 131 0,74-125-93,3 1 0,4 1 0,-24 119 1,42-155-20,3 1-1,1-1 1,2 1 0,1 0 0,3 0 0,1-1 0,3 1-1,16 65 1,-14-77-4,2 0-1,2-1 1,0 0-1,2-1 1,1-1-1,1 0 1,1-1-1,2 0 1,0-2-1,2 0 0,0-2 1,45 37-1,-26-31 3,1-2 0,1-1-1,1-3 1,1-1 0,1-3-1,1-1 1,0-2-1,77 13 1,-15-11 50,1-5 0,191-4 0,-97-16 216,-1-9 0,248-53 0,-195 11 530,323-118-1,-380 100-40,-4-8 0,-3-9 0,279-184 1,-172 52 218,-243 175-645,-1-1 1,88-116 0,-121 139-170,-1-1 0,-1 0 0,-2-1 1,-1-1-1,-1-1 0,19-68 0,-29 84-53,-2 0-1,0-1 0,-1 1 0,-1-1 0,0 1 0,-2-1 0,0 0 0,-1 1 0,0-1 0,-2 1 0,0 0 0,-1 0 0,0 0 0,-2 1 0,0-1 0,-10-16 0,3 12-15,-1 0 0,-1 1 0,-1 0 0,0 1 0,-2 1 0,0 1 0,-1 1 0,-1 0 0,0 2 0,-44-23 0,7 10-58,-2 2 1,-1 3-1,-75-17 1,-43-1-131,-192-18 1,181 38 59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8621 305 12475,'-33'-20'207,"-1"2"0,-1 1 0,0 2 0,-1 1 0,-52-12 1,6 10-349,-92-7 0,-86 7-197,58 5 156,-179-19 92,-251-16 154,-3 23 87,-178 41 0,663-11-135,-465 18-29,-3-48 118,500 12-58,-277-25 147,-2 27-28,-119 53-100,3 31-93,321-45 15,78-13-3,-465 91 154,506-89-55,0 4 0,1 3 0,2 3 0,0 3 0,-106 68 0,119-62 10,2 3 1,2 2 0,2 2-1,-79 92 1,112-116-91,2 2 0,-15 26 1,27-41-38,0 0 0,0 0 1,1 0-1,0 0 1,0 0-1,1 1 1,0-1-1,1 1 1,0 0-1,-1 10 1,2-18 4,0 0 0,0 0 1,0 0-1,0 0 0,0 0 0,1 0 1,-1 0-1,0 0 0,0 0 0,1 0 0,-1 0 1,0 0-1,1 0 0,-1 0 0,1 0 1,-1-1-1,1 1 0,0 0 0,-1 0 1,1 0-1,0-1 0,-1 1 0,1 0 1,0-1-1,0 1 0,0-1 0,0 1 1,-1-1-1,1 1 0,0-1 0,0 0 1,0 1-1,0-1 0,0 0 0,0 0 1,0 0-1,0 1 0,0-1 0,0 0 1,0-1-1,0 1 0,0 0 0,0 0 1,0 0-1,0 0 0,1-1 0,4-1-65,0 0 1,0 0-1,-1-1 0,1 0 0,-1 0 0,8-6 0,21-19-311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0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1417 11 8890,'-1'-1'38,"1"0"1,-1 0-1,0 1 1,0-1 0,1 0-1,-1 1 1,0-1-1,0 0 1,0 1-1,1-1 1,-1 1-1,0-1 1,0 1-1,0 0 1,0-1-1,0 1 1,0 0-1,0 0 1,0 0 0,0 0-1,0 0 1,-1 0-1,-1 0 9,0 0 1,0 1-1,1 0 0,-1-1 1,0 1-1,1 0 0,-1 0 1,-2 2-1,-8 5 107,1 0-1,-17 15 0,18-14 83,-72 64 284,3 4 0,-72 91 0,-13 12-170,-265 287 54,168-167-285,261-299-119,-73 94 29,65-81-22,0 0 1,1 1-1,1-1 0,0 2 1,-4 16-1,10-30-4,0 0 0,0 0 0,1 0 0,-1 0 0,1 0 0,-1 0 0,1 0 0,0 0 0,0 1 0,0-1 0,0 0 0,0 0 0,1 0 0,-1 0 0,0 0 0,1 0 0,0 0 0,0 0 0,-1 0 0,1 0 0,0 0 0,3 3 0,-2-3 3,1 0 0,0-1 0,-1 1 0,1-1 0,0 1 1,0-1-1,0 0 0,0 0 0,0-1 0,0 1 0,0-1 0,1 1 0,-1-1 0,0 0 1,0 0-1,0 0 0,4-1 0,25-3 34,1-2-1,-1-1 1,0-1 0,37-15 0,135-57-427,-4-8 1,243-148 0,-169 76 158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7098,'0'0'38,"0"0"1,0 1 0,0-1 0,0 0 0,-1 0 0,1 0-1,0 0 1,0 0 0,0 0 0,0 1 0,0-1 0,-1 0-1,1 0 1,0 0 0,0 1 0,0-1 0,0 0 0,0 0-1,0 0 1,0 1 0,0-1 0,0 0 0,0 0 0,0 0-1,0 1 1,0-1 0,0 0 0,0 0 0,0 0 0,0 1-1,0-1 1,0 0 0,0 0 0,0 0 0,0 1 0,0-1-1,0 0 1,0 0 0,0 0 0,1 1 0,-1-1 0,0 0 0,0 0-1,0 0 1,13 4 529,13-4-35,8 0 385,37 3 1,22 0-293,80-2 48,204 29-1,-279-24-551,138-9 1,-22-1-74,45 29-15,-100-6-27,404 16 26,-354-27-20,332 7 52,867 13 40,-1107-20-96,122 6 5,-291 0-18,-93-8 25,0-1 0,1-2 0,70-5 0,-87-1 0,-22 3 11,0 0 1,0-1 0,1 1-1,-1 0 1,0 0-1,0-1 1,0 1 0,0 0-1,0-1 1,0 1-1,0-1 1,0 0 0,0 1-1,0-1 1,1-1 0,-25 1 807,-46 12 1080,62-16-1701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 14019,'10'-6'1986,"-12"13"6,-3 6-1544,-8 43-278,3 0 0,2 0-1,3 0 1,1 75-1,10-11-674,-3-84-138,-3-35 573,0-1 0,0 0 0,0 1-1,0-1 1,0 0 0,0 1 0,0-1 0,0 0-1,0 1 1,0-1 0,0 0 0,0 1 0,0-1 0,0 0-1,0 1 1,0-1 0,0 0 0,0 1 0,0-1-1,0 0 1,-1 0 0,1 1 0,0-1 0,0 0-1,0 1 1,-1-1 0,1 0 0,0 0 0,0 0-1,-1 1 1,1-1 0,-10-5-674,-7-15 237,-1-5-202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12907,'2'-4'375,"4"-13"390,-6 16-745,0 1 0,0 0 1,0-1-1,0 1 1,1-1-1,-1 1 0,0 0 1,0-1-1,0 1 1,1 0-1,-1-1 0,0 1 1,1 0-1,-1 0 1,0-1-1,1 1 0,-1 0 1,0 0-1,1-1 0,-1 1 1,0 0-1,1 0 1,-1 0-1,0 0 0,1 0 1,-1 0-1,1-1 1,-1 1-1,1 0 0,-1 0 1,1 0-1,1 6 775,-2 17-560,-1-1 0,-4 23 0,-1 5-96,2-9-18,-25 485 801,34-534-577,4-27-110,-2 0 0,5-63 0,-6 42-93,10-104-202,-13 179-64,10 35-1,-12-46 112,2-1 0,-1 0 1,1 0-1,0-1 0,1 1 0,-1 0 0,1-1 1,1 0-1,-1 0 0,9 9 0,-10-13 9,0 1 1,1 0-1,-1-1 0,1 0 0,-1 0 1,1 0-1,0 0 0,-1 0 0,1-1 0,0 0 1,0 0-1,0 0 0,0 0 0,0 0 1,0-1-1,1 0 0,-1 0 0,0 0 0,0 0 1,7-2-1,1-2 1,0 0-1,-1 0 1,0-1 0,0 0-1,-1-1 1,1 0 0,-1-1-1,0 0 1,-1 0 0,0-1-1,0-1 1,-1 1 0,10-13-1,-2 0 33,0-1-1,-2 0 1,0-1-1,19-47 1,-28 61-4,-1-1 0,0 0-1,0 0 1,-1 0 0,-1-1 0,0 1 0,0-1 0,-1 1 0,0-1-1,-1-12 1,0 22-21,0 1 1,0-1-1,0 0 0,0 0 0,-1 0 0,1 0 1,0 0-1,0 0 0,-1 0 0,1 0 0,-1 0 1,1 1-1,-1-1 0,1 0 0,-1 0 0,1 0 0,-1 1 1,0-1-1,1 0 0,-2 0 0,1 1 0,0 0-1,1-1 0,-1 1 1,0 1-1,1-1 1,-1 0-1,0 0 1,1 0-1,-1 0 0,0 0 1,1 1-1,-1-1 1,1 0-1,-1 0 0,1 1 1,-1-1-1,0 0 1,1 1-1,-1-1 0,1 1 1,-1-1-1,1 1 1,-5 4 10,2 0 0,-1-1 0,0 1 1,1 1-1,-3 6 0,-3 8-13,1 0-1,0 1 0,2 1 1,1-1-1,0 1 0,2 0 1,0 0-1,2 0 1,0 0-1,5 42 0,-3-60-5,0 0 0,0 0 0,0 1 0,0-1 0,1 0 0,-1-1 0,1 1 0,0 0 0,0 0 0,1-1 0,-1 1 0,1-1-1,0 0 1,3 4 0,-4-6 4,-1 0 0,1 0 0,0 0-1,0 0 1,0 0 0,0 0 0,0-1 0,0 1-1,0-1 1,1 1 0,-1-1 0,0 0 0,0 0-1,0 0 1,0 0 0,0 0 0,1-1 0,-1 1-1,0 0 1,0-1 0,0 0 0,0 1 0,0-1-1,0 0 1,0 0 0,0 0 0,-1 0 0,1-1-1,0 1 1,1-2 0,16-12 19,-2-1 1,0 0-1,-1-2 1,0 1-1,13-23 1,-27 37-17,0 0 0,0 0 0,0 1 0,0-1 0,1 1 0,-1 0 1,1 0-1,-1 0 0,6-4 0,-6 6-4,0-1 1,0 1-1,-1 0 1,1 0-1,0-1 0,0 1 1,-1 0-1,1 0 1,0 1-1,0-1 1,-1 0-1,1 0 0,0 1 1,-1-1-1,1 1 1,0 0-1,-1-1 0,1 1 1,-1 0-1,3 2 1,5 1-3,0 1 0,0-2 0,1 1 0,0-1 1,-1 0-1,1-1 0,0-1 0,0 1 0,0-1 0,0-1 1,0 0-1,0 0 0,0-1 0,0 0 0,12-4 0,14-4 15,0-3 0,61-27 0,-39 14-9,-53 23-1,-1 0 1,1 1-1,0-1 1,0 1-1,0 0 0,8 0 1,-11 1 1,-1 0-1,0 0 1,1 0 0,-1 0 0,1 1-1,-1-1 1,0 0 0,1 1-1,-1 0 1,0-1 0,1 1 0,-1-1-1,0 1 1,0 0 0,0 0 0,0 0-1,0 0 1,0 0 0,0 0 0,0 0-1,0 0 1,0 0 0,0 0 0,-1 1-1,1-1 1,-1 0 0,1 1-1,-1-1 1,1 0 0,0 2 0,2 15 46,-1-1 0,0 1 0,-1 0 0,-1 0 0,-4 32 0,1 0 61,2-42-90,1 1 15,-1 0-1,2 1 1,-1-1-1,1 0 1,2 10-1,-2-18-28,-1 1-1,0-1 0,1 0 0,-1 1 0,1-1 0,-1 0 0,1 0 0,0 1 1,0-1-1,-1 0 0,1 0 0,0 0 0,0 0 0,0 0 0,0 0 0,0 0 1,0 0-1,0-1 0,1 1 0,-1 0 0,0-1 0,0 1 0,0-1 0,1 1 0,-1-1 1,0 1-1,1-1 0,-1 0 0,1 0 0,-1 0 0,0 0 0,1 0 0,-1 0 1,0 0-1,1 0 0,-1 0 0,1 0 0,-1-1 0,0 1 0,0-1 0,3 0 1,14-8-1,0-1 0,0 0 0,-1-1 1,-1-1-1,29-26 0,-16 14-35,39-29-153,-68 52 175,1 0 0,0 1 1,0-1-1,0 1 0,0-1 0,-1 1 0,1-1 0,0 1 0,0-1 1,0 1-1,0 0 0,0 0 0,0 0 0,0-1 0,0 1 0,0 0 0,0 0 1,0 0-1,2 1 0,-3-1 4,1 0-1,-1 1 1,0-1-1,1 1 1,-1-1 0,0 1-1,0-1 1,1 1 0,-1-1-1,0 1 1,0-1-1,0 1 1,1-1 0,-1 1-1,0-1 1,0 1 0,0 0-1,0-1 1,0 1-1,0-1 1,0 1 0,0-1-1,0 1 1,-1 0 0,-11 39-122,11-38 118,-4 10-45,0-1 0,0 1 1,2 1-1,-1-1 0,2 0 0,0 1 0,-2 24 0,9-29-4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12563,'-2'-3'192,"0"-1"0,0 0 0,1 0 0,-1 0 1,1 0-1,0-1 0,-1-5 0,2 9-152,0 1 0,0-1 0,0 0 0,0 0 0,0 0 0,0 1 0,0-1-1,0 0 1,0 0 0,0 0 0,0 0 0,1 1 0,-1-1 0,0 0 0,1 0 0,-1 1-1,0-1 1,1 0 0,-1 0 0,1 1 0,-1-1 0,1 1 0,-1-1 0,1 0 0,0 1 0,-1-1-1,1 1 1,0-1 0,-1 1 0,1 0 0,0-1 0,0 1 0,-1 0 0,1-1 0,0 1 0,0 0-1,0 0 1,-1 0 0,1 0 0,0 0 0,0 0 0,0 0 0,0 0 0,-1 0 0,1 0 0,1 0-1,1 1 28,0 0-1,0 0 0,-1 0 0,1 0 0,-1 0 1,1 1-1,-1-1 0,1 1 0,-1 0 0,0-1 1,0 1-1,0 0 0,0 0 0,0 1 1,0-1-1,0 0 0,-1 1 0,1-1 0,-1 1 1,0-1-1,2 6 0,2 5 65,0 1 1,5 27-1,-2 11-2,-6-32-105,1 1 0,1-1 1,8 24-1,-11-39-39,1-1 0,0 1 0,0-1 0,0 0 0,0 0 0,1 0 0,0 0 0,-1 0 0,1-1 1,1 1-1,-1-1 0,1 0 0,-1 1 0,1-2 0,0 1 0,0 0 0,0-1 0,0 0 0,5 2 0,14 2-108,-20-6 101,0 1-1,0-1 1,0 1 0,0 0 0,0 0 0,0 0-1,0 0 1,0 0 0,0 0 0,0 1-1,-1 0 1,1-1 0,-1 1 0,1 0 0,-1 0-1,0 1 1,1-1 0,-1 0 0,0 1-1,0-1 1,2 5 0,-2 0 9,0 0 1,-1 0-1,0 0 0,0 1 0,0-1 1,-1 0-1,0 1 0,-1-1 0,1 0 1,-4 11-1,-2 11 61,-12 33 0,18-62-48,-43 110 346,36-96-212,-1 0 0,0-1 0,0 0 0,-1 0 0,-17 18 0,25-30-137,0 0 0,0 0 1,0 0-1,0 0 0,0 0 1,0 0-1,0-1 0,0 1 1,-1 0-1,1-1 0,0 1 1,0-1-1,-1 1 1,1-1-1,0 1 0,-1-1 1,1 0-1,0 0 0,-1 0 1,0 1-1,0-2-12,1 1 1,0-1-1,0 1 0,0-1 1,0 1-1,1-1 0,-1 0 1,0 1-1,0-1 0,0 0 1,0 1-1,1-1 0,-1 0 1,0 0-1,1 0 0,-1 0 1,1 0-1,-1 0 0,0-1 1,-2-5-27,1 0 0,0-1 1,0 1-1,1 0 0,0-1 1,0-7-1,0-29-192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11763,'18'-3'326,"-1"0"0,0-2 0,0 0 1,0-1-1,-1-1 0,0 0 1,19-12-1,-27 14-194,0 0 1,-1-1-1,1 0 0,-1 0 0,0 0 1,-1-1-1,0 0 0,0 0 0,0-1 0,-1 0 1,0 0-1,0 0 0,-1 0 0,0-1 1,3-10-1,-7 17-115,1 0 0,-1-1 0,1 1 0,-1 0 1,0 0-1,1 0 0,-1 0 0,0 0 0,0 0 0,-1-1 1,1 1-1,0 0 0,-1 0 0,1 0 0,-2-2 0,1 3-8,1 0 1,-1 0-1,0 0 0,1 0 0,-1 0 0,0 1 0,0-1 0,0 0 0,0 0 0,0 1 0,1-1 0,-1 1 0,0-1 1,0 1-1,-1-1 0,1 1 0,0 0 0,0-1 0,0 1 0,-2 0 0,-1 0 4,0 0-1,0 0 1,1 1 0,-1-1-1,0 1 1,0 0 0,1 0-1,-1 1 1,1-1-1,-1 1 1,1-1 0,-1 1-1,1 0 1,-5 4 0,-1 2 0,0 1 1,0 0-1,1 0 1,-12 17-1,17-21-13,-1 1 1,1-1-1,1 1 0,-1-1 0,1 1 0,0 0 0,0 0 0,0 0 1,1 0-1,0 0 0,0 6 0,1-10 0,0 0 1,0 0-1,0-1 1,0 1-1,0 0 1,1 0-1,-1-1 1,1 1-1,-1-1 0,1 1 1,0 0-1,0-1 1,0 1-1,-1-1 1,1 0-1,1 1 0,-1-1 1,0 0-1,2 3 1,0-3 0,0 1 0,-1-1 1,1 1-1,0-1 0,0 0 0,-1 0 1,1 0-1,0 0 0,0-1 0,5 1 1,6-1 7,0 0 1,0-1 0,26-5-1,-40 6-9,144-34 44,13-2-8,-150 35-33,1 0 0,0 1-1,0 0 1,14 1 0,-20-1 23,-1 0 0,1 0-1,-1 1 1,0-1 0,1 0 0,-1 0 0,0 1 0,1-1 0,-1 1-1,0 0 1,1-1 0,-1 1 0,0 0 0,0-1 0,0 1 0,0 0 0,0 0-1,0 0 1,0 0 0,0 0 0,0 0 0,0 1 0,0-1 0,-1 0-1,1 0 1,0 1 0,-1-1 0,1 0 0,-1 1 0,0-1 0,1 0-1,-1 3 1,-2 3 795,-2-11-42,-3-13 40,3-30-356,1 0-1,5-61 0,-2 105-549,0 0 0,0-1-1,1 1 1,-1 0 0,1-1-1,0 1 1,0 0-1,0 0 1,2-5 0,-2 7 32,-1 0 1,1 0 0,0 1-1,0-1 1,0 0 0,0 1-1,0-1 1,0 0-1,0 1 1,0-1 0,0 1-1,0 0 1,0-1 0,0 1-1,0 0 1,1 0 0,-1 0-1,0-1 1,0 1-1,0 0 1,0 1 0,0-1-1,1 0 1,-1 0 0,0 0-1,0 1 1,0-1 0,0 0-1,2 2 1,18 4-408,32 5 1,0-5-135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 13283,'5'-18'862,"0"3"-489,-4 14-207,-1 9 59,-32 263 1035,-6 82-120,37-343-1102,0 1 55,1-1 1,0 1 0,0 0 0,3 16 0,-3-27-84,0 1 0,0-1 0,0 0 0,0 1 1,0-1-1,0 1 0,0-1 0,1 0 0,-1 1 0,0-1 0,0 0 1,0 1-1,0-1 0,0 0 0,1 0 0,-1 1 0,0-1 1,0 0-1,0 1 0,1-1 0,-1 0 0,0 0 0,1 1 0,-1-1 1,0 0-1,0 0 0,1 0 0,-1 1 0,0-1 0,1 0 1,-1 0-1,0 0 0,1 0 0,-1 0 0,1 0 0,-1 0 0,1 0 1,11-11 240,8-26 104,-6 2-185,-1-1-1,-2 0 1,-1 0 0,-3-2 0,0 1-1,-3 0 1,1-55 0,-10 54-245,5 37 68,0 0 0,0 0 1,0 0-1,0 0 0,0 1 0,-1-1 1,1 0-1,0 0 0,-1 0 0,1 0 1,-1 1-1,1-1 0,-1 0 0,1 0 1,-1 1-1,0-1 0,1 0 0,-1 1 1,0-1-1,0 1 0,1-1 0,-1 1 1,0-1-1,0 1 0,0-1 0,1 1 1,-1 0-1,0-1 0,0 1 0,0 0 1,-1 0-1,1 0-2,-1 1 0,1-1 0,0 1 1,0-1-1,0 1 0,0 0 0,0 0 0,0-1 0,0 1 0,0 0 1,0 0-1,0 0 0,0 0 0,1 0 0,-1 0 0,0 0 0,1 0 1,-1 1-1,1-1 0,-1 0 0,1 0 0,-1 0 0,1 1 1,0-1-1,0 0 0,-1 0 0,1 1 0,0-1 0,0 0 0,1 1 1,-1 0-1,0 6-21,0 0 1,0-1 0,1 1 0,2 8-1,-2-12 20,0 0 0,1 0 0,-1 0-1,1 0 1,-1 0 0,1 0-1,1-1 1,-1 1 0,0 0 0,1-1-1,0 0 1,0 0 0,0 0-1,0 0 1,0 0 0,6 3 0,-5-3 4,1-1 0,0 0 0,0 0 0,1 0 0,-1-1 0,0 0 0,0 0 0,1 0 0,-1-1 0,1 1 0,8-2 0,0 0 6,-1-2 1,0 1 0,0-2-1,0 1 1,0-2 0,-1 0-1,1 0 1,-1-1 0,22-15-1,-19 9 19,0 0-1,0-1 0,-1-1 1,-1 0-1,0-1 0,-2-1 1,1 1-1,-2-2 0,0 0 1,-1 0-1,0 0 0,-2-1 1,0-1-1,5-19 0,-12 34-17,4-21 2,-4 24-3,0 0 0,0 0 0,0 0 0,0 0 0,0 0 0,-1 1 0,1-1-1,0 0 1,0 0 0,-1 0 0,1 0 0,0 1 0,-1-1 0,1 0 0,-1 0 0,1 1-1,-1-1 1,1 0 0,-1 1 0,0-1 0,1 1 0,-1-1 0,0 1 0,0-2-1,0 2 1,0 0-1,0 0 0,1-1 0,-1 1 0,0 0 0,0 0 1,0 0-1,1 0 0,-1 0 0,0 0 0,0 0 0,1 0 1,-1 0-1,0 0 0,0 1 0,1-1 0,-1 0 0,0 0 1,0 1-1,1-1 0,-1 1 0,0-1 0,1 0 0,-1 1 1,0 0-1,-15 17-25,13-15 23,-10 17-7,1 1 1,0 1 0,2-1-1,0 1 1,2 1-1,0 0 1,1 0-1,2 1 1,0 0-1,2-1 1,0 2 0,1 26-1,3-44 6,-1-1 1,1 0-1,0 1 1,0-1-1,1 1 0,-1-1 1,2 0-1,-1 0 0,1 0 1,4 7-1,-5-9 1,1 0 0,0-1 0,0 1 1,0-1-1,0 0 0,1 0 0,0 0 0,-1 0 1,1 0-1,0-1 0,0 0 0,0 0 0,1 0 0,-1 0 1,6 1-1,-1-1 6,1 0 1,-1-1-1,1 0 1,0-1 0,-1 0-1,1 0 1,-1-1-1,1 0 1,16-5 0,-18 4 16,-1 0 0,1-1 1,-1 0-1,0 0 0,0-1 1,0 0-1,0 0 0,-1 0 1,1-1-1,-1 0 0,-1 0 1,8-9-1,-11 11 1,0 0 0,-1 1-1,0-1 1,1 0 0,-1 0 0,0 0 0,-1 0 0,1 0 0,0 0 0,-1 0-1,0 0 1,1 0 0,-1 0 0,-1 0 0,1 0 0,-1-6 0,0 8-16,1 0 1,0 0-1,0 0 1,-1 0 0,1 0-1,-1 0 1,1 0 0,-1 0-1,1 0 1,-1 0-1,0 0 1,1 0 0,-1 0-1,0 0 1,0 1-1,1-1 1,-1 0 0,0 0-1,0 1 1,0-1-1,0 1 1,0-1 0,0 1-1,0-1 1,0 1 0,0 0-1,0 0 1,-1-1-1,1 1 1,0 0 0,0 0-1,0 0 1,0 0-1,0 0 1,0 0 0,0 0-1,-1 1 1,1-1-1,0 0 1,0 1 0,0-1-1,0 0 1,0 1 0,0 0-1,0-1 1,0 1-1,-1 1 1,-2 0-2,1 1-1,0 0 1,0 0-1,0 0 1,0 0-1,0 1 1,0-1 0,1 1-1,0 0 1,0-1-1,0 1 1,0 0-1,1 0 1,-1 0-1,1 1 1,0-1 0,0 0-1,0 7 1,0-3-3,0 0 0,1 0 0,0 0 0,0 0 0,1 0 0,0 0-1,0-1 1,1 1 0,3 11 0,-4-16-46,1 0-1,-1 0 1,1 0-1,0 0 1,0 0-1,0 0 1,1-1-1,-1 1 1,0-1 0,1 1-1,0-1 1,-1 0-1,1 0 1,0 0-1,0 0 1,0-1-1,0 1 1,1-1-1,-1 0 1,0 0-1,1 0 1,-1 0-1,1 0 1,-1-1-1,0 0 1,1 1-1,4-2 1,2 1-65,0-2 0,0 1 0,-1-1 1,1-1-1,0 0 0,-1 0 0,0-1 0,12-6 0,27-17-304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15635,'-12'150'1202,"11"221"0,8-242-1024,-13-307 1435,27 205-1207,-12-19-412,-1 0 0,1-1 0,1 0 0,0 0-1,-1-1 1,2 0 0,-1-1 0,1 0 0,0-1-1,0 0 1,0 0 0,0-1 0,1-1 0,-1 0-1,19 0 1,-20-1 13,1 0-1,0-1 0,0-1 1,0 0-1,0 0 1,0-1-1,-1-1 0,1 0 1,-1 0-1,0-1 0,0 0 1,0-1-1,0 0 1,-1-1-1,0 0 0,15-12 1,-20 15 8,-1-1 1,0 0 0,0 0-1,0-1 1,0 1 0,-1 0-1,1-1 1,-1 0 0,0 1 0,-1-1-1,1 0 1,0-5 0,-2 8-8,1 0 0,-1 0 1,0 1-1,0-1 1,0 0-1,0 0 1,0 0-1,-1 1 1,1-1-1,-1 0 0,1 0 1,-1 1-1,1-1 1,-1 0-1,0 1 1,0-1-1,0 1 0,0-1 1,0 1-1,0-1 1,0 1-1,0-1 1,-1 1-1,1 0 1,-1 0-1,1 0 0,-1 0 1,1 0-1,-1 0 1,1 0-1,-1 1 1,0-1-1,1 0 0,-1 1 1,0-1-1,-3 1 1,2-1 0,-1 1 0,1-1 1,0 1-1,0 0 0,-1 0 1,1 0-1,0 1 0,-1-1 0,1 1 1,0 0-1,0 0 0,0 0 1,0 0-1,0 0 0,-5 4 1,3-2-4,1 0 1,-1 1 0,1 0 0,0 0 0,0 0-1,0 0 1,0 1 0,-4 7 0,3-5-7,2 0 0,-1 0 0,1 1 0,0-1 0,0 1-1,1-1 1,0 1 0,0 0 0,1 0 0,0-1 0,1 1 0,0 0 0,0 11 0,1-15-21,0-1-1,0 1 1,0 0-1,1 0 0,-1-1 1,1 1-1,0 0 1,0-1-1,0 0 1,0 1-1,1-1 1,-1 0-1,1 0 1,0-1-1,0 1 0,0 0 1,0-1-1,0 0 1,1 0-1,-1 0 1,1 0-1,-1 0 1,1-1-1,0 1 1,-1-1-1,1 0 1,0 0-1,4 0 0,4 0 30,1 0 0,-1 0-1,0-1 1,0-1 0,0 0-1,0-1 1,0 0-1,13-4 1,24-10-139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 16179,'1'0'50,"-1"-1"0,0 0 0,0 1 0,0-1 0,0 0 0,0 1 0,0-1 0,-1 0 0,1 1 0,0-1 0,0 1 0,0-1 0,-1 0 0,1 1 0,0-1 0,0 1 0,-1-1 0,1 0 0,-1 1 0,1-1 0,0 1 0,-1-1 0,1 1 0,-1 0 0,1-1 0,-1 1 0,0-1 0,0 1-12,0 0-1,-1 0 1,1-1 0,0 1 0,0 1-1,0-1 1,0 0 0,0 0 0,0 0-1,0 0 1,0 1 0,0-1 0,-1 1 0,0 0-1,-5 2 119,1 1-1,-1 0 1,1 1-1,-6 5 1,-6 6-22,1 1 0,0 0 1,2 1-1,0 1 1,1 1-1,1 0 0,-13 25 1,25-43-151,0-1 1,0 1-1,1 0 1,-1 0-1,0-1 1,1 1-1,-1 0 1,1 0-1,0 0 1,-1 0-1,1 0 1,0 0-1,0 0 1,0 0-1,1 0 1,-1-1-1,0 1 1,1 0-1,-1 0 1,1 0-1,-1 0 1,3 2-1,-2-3-24,1 1 0,0-1 0,0 0 0,0 0 0,0 0 0,0 0 0,0 0 0,0 0 0,0 0 0,0-1 0,0 1 0,1-1 0,-1 0 0,0 1 0,0-1 0,1 0 0,-1-1 0,0 1 0,3-1 0,26-2-564,-1-2-1,44-14 0,-46 11 75,0 2 0,55-7 0,-81 13 517,0 0 0,0-1 1,0 1-1,0 0 0,0 1 0,0-1 1,0 0-1,0 0 0,-1 1 1,1-1-1,0 1 0,0-1 0,0 1 1,0 0-1,-1 0 0,1 0 1,-1 0-1,1 0 0,0 0 0,2 3 1,-4-2 25,1-1 1,-1 1-1,1-1 1,-1 1 0,0 0-1,1-1 1,-1 1-1,0 0 1,0-1-1,0 1 1,0 0 0,0 0-1,-1-1 1,1 1-1,-1 0 1,1-1-1,-1 1 1,1-1-1,-1 1 1,0-1 0,0 1-1,0-1 1,-1 3-1,-10 13 284,0 0-1,-1-1 1,0 0-1,-24 20 0,-67 52 1278,92-79-1417,2-1-32,0 0 1,-1-1-1,-19 11 0,20-16-429,8-9-198,11-16-173,0 9 488,1 0 0,0 1 1,15-16-1,23-21-374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13555,'-38'57'1558,"-37"74"0,62-105-1342,1 1 1,2 0 0,1 0 0,0 1 0,-5 41 0,12-56-170,2 0 0,-1 1 1,2-1-1,0 0 0,0 0 0,1 0 1,1 0-1,0 0 0,1 0 0,6 14 1,-7-20-103,0 0-1,0-1 1,1 1 0,0-1 0,1 0 0,-1 0 0,1 0-1,0 0 1,0-1 0,1 0 0,0 0 0,0 0 0,0-1 0,0 0-1,1 0 1,-1-1 0,1 1 0,13 3 0,-18-6-19,0-1 0,0 1 0,0-1 0,-1 0 0,1 0 0,0 1 0,0-1 0,0 0 0,0-1 0,-1 1 0,1 0 0,0 0 0,0-1 0,0 1 0,-1-1 0,1 0 0,0 1 0,-1-1 0,1 0 0,-1 0 0,4-2 0,-4 2 8,0-1-1,0 1 1,-1 0 0,1-1-1,0 1 1,0-1-1,-1 1 1,1-1-1,-1 0 1,1 1-1,-1-1 1,0 0-1,1 1 1,-1-1 0,0 0-1,0 1 1,0-1-1,-1 0 1,1 1-1,0-1 1,-1 0-1,1 1 1,-1-1-1,0-2 1,-3-4-22,0 0 0,0 1 0,-1-1 0,0 1 0,0 0 0,-1 0 0,0 0 0,0 1 0,0 0 0,-14-10 0,-3 0 418,-1 1 1,-27-13 0,-54-22 2646,104 50-2926,0-1-1,0 1 1,1 0 0,-1-1 0,0 1 0,0-1 0,0 0-1,0 1 1,0-1 0,1 1 0,-1-1 0,0 0 0,1 0 0,-1 1-1,0-1 1,1 0 0,-1 0 0,0-1 0,1 1-20,0 1 0,0-1 1,1 1-1,-1-1 0,0 1 0,0-1 0,0 1 1,1 0-1,-1-1 0,0 1 0,1-1 0,-1 1 1,0 0-1,1-1 0,-1 1 0,0 0 1,1-1-1,-1 1 0,1 0 0,-1 0 0,1 0 1,-1-1-1,0 1 0,1 0 0,0 0 0,6-2 98,0 0-1,0 1 0,0 0 1,7 0-1,57-1 59,-41 2 100,0-1 1,0-1 0,-1-2 0,1 0 0,42-14 0,-16-8 12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62 12123,'13'-14'685,"0"0"0,26-20 0,-47 51 743,-26 55-986,3 1-1,3 1 1,4 1-1,3 2 1,3 0 0,-13 148-1,27-159-99,4 0 0,2 0 0,19 111-1,-43-273 437,-40-109 1,38 132-775,7 20-84,16 53 77,1 0 1,0-1 0,0 1-1,0 0 1,0 0 0,0-1-1,0 1 1,0 0 0,0 0-1,0-1 1,0 1 0,0 0-1,0 0 1,0-1 0,0 1-1,0 0 1,0 0 0,0-1 0,0 1-1,1 0 1,-1 0 0,0-1-1,0 1 1,0 0 0,0 0-1,0 0 1,1-1 0,-1 1-1,0 0 1,0 0 0,0 0-1,1 0 1,-1-1 0,0 1-1,0 0 1,0 0 0,1 0-1,-1 0 1,0 0 0,0 0-1,1 0 1,-1 0 0,0 0 0,0 0-1,1 0 1,-1 0 0,0 0-1,0 0 1,1 0 0,-1 0-1,0 0 1,0 0 0,1 0-1,-1 0 1,1 0 0,-1 0-7,57 14-170,-19-7-173,-1-2-1,1-2 1,0-1 0,-1-2-1,1-2 1,0-1 0,-1-2-1,60-16 1,-76 15-130,0-2 1,23-11-1,-39 17 360,0 0 0,-1-1 0,1 1-1,-1-1 1,0 0 0,1-1 0,-1 1-1,-1-1 1,1 0 0,-1 0 0,1 0 0,-1 0-1,0 0 1,4-9 0,-7 12 113,1 0 0,-1 0 0,1 0 0,-1 0 0,0 0-1,1 0 1,-1 0 0,0 0 0,0 0 0,0 0 0,1 0 0,-1-1 0,0 1 0,-1 0 0,1 0 0,0 0 0,0 0 0,0 0 0,-1 0 0,1 0-1,0 0 1,-1 0 0,1 0 0,-1 0 0,0 0 0,1 0 0,-1 0 0,0 0 0,1 0 0,-1 0 0,0 0 0,0 1 0,0-1 0,0 0 0,1 1 0,-1-1-1,0 1 1,-2-2 0,0 2 67,1-1 0,-1 1-1,0-1 1,1 1 0,-1 0-1,0 0 1,1 0 0,-1 0-1,0 1 1,1-1 0,-1 1 0,0-1-1,1 1 1,-1 0 0,-2 1-1,-1 2 114,0-1-1,0 1 1,0 0 0,1 1-1,-1-1 1,1 1 0,0 0-1,1 0 1,-7 9-1,9-11-100,0 0-1,0 1 1,0-1-1,0 1 1,0-1-1,1 1 1,-1 0-1,1 0 1,0-1-1,1 1 1,-1 0-1,1 0 0,-1 0 1,1 0-1,0 0 1,0 0-1,1 0 1,0 4-1,0-5-45,0-1-1,0 0 0,1 0 0,-1 0 1,0 0-1,1 0 0,-1 0 1,1 0-1,0-1 0,-1 1 1,1 0-1,0-1 0,0 0 0,0 1 1,0-1-1,0 0 0,1 0 1,-1 0-1,0 0 0,0 0 1,1-1-1,2 1 0,8 2 23,0-1-1,24 1 0,-28-2-34,95-1 46,-66-1-60,-1 2 0,39 5 0,-70-5-7,0 0 0,0 1 0,0-1 0,0 2 0,10 4 0,-15-7 22,0 1-1,0-1 0,0 1 1,0-1-1,0 1 0,0 0 0,0-1 1,0 1-1,0 0 0,-1 0 1,1-1-1,0 1 0,0 0 1,-1 0-1,1 0 0,-1 0 1,1 0-1,-1 0 0,1 0 1,-1 0-1,0 0 0,1 0 0,-1 0 1,0 0-1,0 0 0,0 1 1,0-1-1,0 0 0,0 0 1,0 0-1,0 0 0,0 0 1,0 0-1,-1 0 0,1 0 1,0 0-1,-1 0 0,0 2 0,0-2 35,1 0-1,-1 0 0,1-1 0,-1 1 0,1 0 0,-1 0 0,0-1 0,0 1 0,1-1 0,-1 1 0,0 0 0,0-1 0,0 1 0,1-1 0,-3 1 0,3-1-26,-1 0 1,1 0-1,0 0 0,-1 0 0,1 0 0,0 0 1,-1-1-1,1 1 0,0 0 0,-1 0 0,1 0 1,0 0-1,0-1 0,-1 1 0,1 0 1,0 0-1,0 0 0,-1-1 0,1 1 0,0 0 1,0 0-1,-1-1 0,1 1 0,0 0 0,0-1 1,0 1-1,0 0 0,0-1 0,-1 1 0,1 0 1,0-1-1,0 1 0,0 0 0,0-1 1,0 1-1,0 0 0,0-1 0,0 1 0,0 0 1,0-1-1,0 1 0,0 0 0,1-1 0,-1 1 1,0-1-1,4-32 428,2 0 1,15-55 0,-18 78-476,-3 9-15,1 0 0,-1 0-1,0 0 1,1 0 0,-1 0 0,1 0 0,0 0 0,-1 0 0,1 1 0,0-1 0,-1 0 0,1 0-1,0 1 1,0-1 0,0 0 0,-1 1 0,1-1 0,0 1 0,0-1 0,0 1 0,0-1 0,0 1-1,0 0 1,0-1 0,0 1 0,0 0 0,0 0 0,1 0 0,-1 0 0,0 0 0,0 0 0,1 0-1,5 1-200,0 0-1,0 1 0,14 4 0,-5-2 170,27 7-374,6-2-122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13611,'3'-36'1724,"-2"19"-977,-2 27 792,-7 52-792,2-25-628,1 1 1,2 0-1,2 0 0,5 50 0,-3-83-107,0 0 0,0 0 0,0-1 0,0 1 0,1 0 0,0-1 0,0 1 0,0-1 0,0 1 0,1-1 0,0 0 0,3 4-1,-4-6 2,0-1-1,0 1 1,0-1-1,0 1 1,0-1-1,0 0 1,1 0-1,-1 0 1,0 0-1,1 0 1,-1 0-1,0-1 1,1 1-1,-1-1 1,1 0-1,-1 0 1,1 0-1,-1 0 1,1 0-1,-1 0 1,1 0-1,-1-1 1,1 0-1,-1 1 1,3-2-1,5-3 50,1 1 0,-1-2 0,0 1-1,-1-2 1,0 1 0,0-1 0,0-1 0,-1 1-1,0-1 1,0-1 0,-1 0 0,10-14 0,-6 7 43,-2 0 0,0-1 1,0 0-1,-2 0 1,0-1-1,8-32 1,-14 40-66,1 0-1,-1 0 1,-1-1 0,1 1-1,-2 0 1,-1-12 0,2 18-40,-1 1 1,1 0-1,-1 0 1,0 0-1,0 0 1,0 0-1,0 1 1,0-1-1,-1 0 1,1 0-1,-1 1 1,1-1-1,-1 1 1,0-1-1,0 1 0,0 0 1,-1 0-1,1 0 1,-1 0-1,1 0 1,-1 0-1,1 1 1,-6-3-1,7 4-6,0-1 1,-1 1-1,1 0 0,0 0 0,0 0 0,0 0 1,0 0-1,0 0 0,0 0 0,0 0 1,0 0-1,0 0 0,0 0 0,0 1 0,0-1 1,0 1-1,0-1 0,0 0 0,0 1 0,0 0 1,0-1-1,0 1 0,0 0 0,0-1 1,0 1-1,1 0 0,-1 0 0,0-1 0,1 1 1,-1 0-1,0 0 0,1 0 0,-1 0 0,1 0 1,0 0-1,-1 0 0,1 0 0,-1 2 0,1-1-31,-1 1-1,1-1 0,0 1 0,-1-1 1,1 1-1,0-1 0,0 1 0,1-1 0,-1 1 1,0-1-1,1 1 0,-1-1 0,1 1 0,0-1 1,0 0-1,2 4 0,0-2-69,1-1 1,0 1-1,-1-1 1,1 0-1,0 0 1,0 0-1,1-1 1,-1 0-1,1 0 0,-1 0 1,1 0-1,0 0 1,-1-1-1,1 0 1,0 0-1,0 0 0,0-1 1,8 0-1,6 0-216,0 0 0,0-2 0,27-5 0,12-8-230,1-5 19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11026,'-70'76'4250,"52"-59"-3622,1 2 1,0 0-1,-23 35 0,38-51-576,0 0-1,1 1 1,-1-1-1,1 1 1,-1 0-1,1-1 1,-1 8-1,2-10-44,0 0 0,0 0 0,0 0 0,0 0 0,0 0 0,0 0 0,0 0 0,0 0 0,1 0 0,-1-1 0,0 1 0,1 0 0,-1 0 0,0 0 0,1 0 0,-1 0 0,1 0 0,0-1 0,-1 1 1,1 0-1,0-1 0,-1 1 0,1 0 0,0-1 0,0 1 0,-1-1 0,1 1 0,0-1 0,0 1 0,0-1 0,0 1 0,0-1 0,0 0 0,1 1 0,15 1 14,0-1 1,0 0 0,0-1 0,0-1-1,31-6 1,2 1 13,-39 5-27,10-1 7,0 1 1,26 2 0,-43-1-13,0 1 0,0-1 0,0 1 0,1 0 0,-1 0 0,0 0 0,0 0 0,0 1 0,0-1 0,-1 1 0,1 0 0,0 1 0,-1-1 0,1 0 0,-1 1 0,0 0 0,5 5 0,0 14 167,-6-19 247,3-13-92,-3 5-288,34-90 771,-17 40-624,-14 48-193,-1 9-5,1 9-22,-5-10 28,3 3-8,-1 0-1,1-1 1,0 1 0,0-1-1,0 0 1,0 0-1,1 0 1,-1 0 0,1 0-1,0-1 1,0 0-1,0 0 1,0 0 0,0 0-1,0 0 1,0-1 0,1 0-1,-1 0 1,1 0-1,-1 0 1,7-1 0,2 1-10,-1-1 1,1 0-1,0-1 1,-1 0-1,1-1 1,17-5-1,-8-1 29,-1 0 0,-1-1 0,1-1-1,-2-1 1,0-1 0,0-1 0,-1 0 0,0-2-1,18-19 1,-38 45 56,-7 11-34,1-3-4,0 1 0,2-1 0,0 1-1,1 0 1,1 1 0,0-1 0,2 1-1,0 20 1,2-37-17,0-1 0,1 1 0,-1-1 0,1 0 0,0 1 0,0-1 0,0 0 1,0 0-1,0 0 0,1 1 0,-1-1 0,1-1 0,0 1 0,0 0 0,3 3 0,-3-4-12,0 0 0,1 0 0,-1-1 0,0 1 0,1-1 0,-1 0 0,1 0 0,-1 0 0,1 0 0,-1 0-1,1-1 1,0 1 0,0-1 0,-1 1 0,1-1 0,0 0 0,0 0 0,-1 0 0,5-1 0,-2 0-47,0 0 0,-1 0-1,1-1 1,0 1 0,0-1 0,-1 0 0,1 0 0,-1-1-1,0 1 1,0-1 0,0 0 0,0 0 0,0 0-1,-1-1 1,1 0 0,3-5 0,-1 2 14,-2-1 0,1 1 0,-1-1 0,0-1 0,-1 1 0,0 0 0,0-1 0,2-12 0,6-54-227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14187,'3'0'1088,"7"0"-768,5 2-120,7-2 433,5 0-217,12-2-360,2-1-184,2-3-1449,3-4 1505,-4-5-288,-2-1-160</inkml:trace>
  <inkml:trace contextRef="#ctx0" brushRef="#br0" timeOffset="1">478 0 12443,'0'1'44,"-10"110"2837,9-92-2570,1 0-1,1-1 1,7 35-1,-8-50-279,0-1-1,1 0 1,0 0-1,-1 0 1,1 0-1,0 1 1,0-1-1,0 0 1,0 0-1,1-1 1,-1 1-1,0 0 1,1 0-1,1 1 1,-2-2-14,0-1 1,0 0-1,0 1 1,0-1 0,0 0-1,0 1 1,1-1-1,-1 0 1,0 0-1,0 0 1,0 0-1,0 0 1,0 0-1,0 0 1,0 0 0,0-1-1,0 1 1,0 0-1,0-1 1,0 1-1,0-1 1,0 1-1,0-1 1,0 1-1,0-1 1,0 1 0,0-1-1,0 0 1,-1 0-1,2-1 1,8-7 134,-2-1-1,1 0 1,-2-1 0,1 0 0,6-12-1,8-13 304,-22 36-450,0 0-1,0-1 1,0 1-1,0 0 1,0 0-1,0-1 1,0 1-1,0 0 1,1 0-1,-1-1 1,0 1-1,0 0 0,0 0 1,0-1-1,0 1 1,1 0-1,-1 0 1,0 0-1,0 0 1,0-1-1,1 1 1,-1 0-1,0 0 1,0 0-1,0 0 0,1 0 1,-1 0-1,0 0 1,0-1-1,1 1 1,-1 0-1,0 0 1,0 0-1,1 0 1,-1 0-1,0 0 1,0 0-1,1 0 1,-1 0-1,0 0 0,0 1 1,1-1-1,-1 0 1,0 0-1,0 0 1,1 0-1,-1 0 1,0 0-1,1 1 1,2 16 107,-6 31-11,3-44-82,-5 38 59,2-21-70,1-1 0,1 1 0,2 23 0,2-38 401,3-11 174,2-14-204,0-14-214,2-9 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14707,'3'14'1024,"0"-2"-872,2 0-128,7-3 56,10-2 48,9-7-128,3 0-40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31 13603,'-29'48'1721,"20"-34"-1321,0 1 0,1 0 0,0 1 0,-7 23 0,14-38-363,1 1 1,-1 0-1,1-1 0,0 1 1,0 0-1,-1 0 1,1-1-1,0 1 1,0 0-1,1 0 1,-1 0-1,0-1 0,1 1 1,0 1-1,-1-2-21,1 1-1,0-1 1,0 0-1,0-1 0,0 1 1,-1 0-1,1 0 1,0 0-1,1 0 0,-1-1 1,0 1-1,0-1 1,0 1-1,0 0 1,0-1-1,1 0 0,-1 1 1,0-1-1,0 0 1,1 0-1,-1 0 0,2 0 1,7 1-2,0-1-1,0-1 1,0 0-1,0 0 1,0-1 0,17-5-1,62-26 17,-73 26-19,54-24 38,-39 16-3,59-19-1,-88 33-39,-1 1 0,1-1 1,-1 1-1,1 0 0,-1-1 0,1 1 0,-1 0 1,1 0-1,-1 0 0,1 0 0,-1 1 1,3-1-1,-4 1-2,1-1-1,-1 0 1,0 0 0,1 1 0,-1-1 0,0 0 0,1 0-1,-1 1 1,0-1 0,0 0 0,1 1 0,-1-1 0,0 0-1,0 1 1,0-1 0,1 0 0,-1 1 0,0-1-1,0 1 1,0-1 0,0 0 0,0 1 0,0-1 0,0 1-1,0-1 1,0 0 0,0 1 0,0 0 0,-1 4 34,0-1 0,-1 1 0,0-1 1,0 1-1,-5 7 0,0 4 41,5-13-57,1 0 0,0 1 0,0-1 0,1 0 0,-1 0 0,1 1 0,-1-1 0,1 0 0,0 1 0,0-1 0,2 6 0,-2-7-13,1 0 0,-1-1 0,1 1-1,0-1 1,-1 0 0,1 1 0,0-1 0,0 1 0,0-1 0,0 0 0,1 0-1,-1 0 1,0 0 0,0 0 0,1 0 0,-1 0 0,1 0 0,-1 0 0,0-1 0,1 1-1,0 0 1,-1-1 0,1 1 0,-1-1 0,3 0 0,10 3 15,-1-2 0,1 0 0,0-1 0,0 0 0,0-1 0,17-3 0,82-23 55,-45 9-63,-65 17-22,1 0 1,-1 0 0,1 1 0,-1-1 0,1 1 0,-1 0-1,0 0 1,1 0 0,3 1 0,-6 0 1,0-1 0,0 1 0,0-1-1,0 1 1,0-1 0,0 1 0,0 0 0,0-1 0,-1 1 0,1 0 0,0 0 0,0-1 0,-1 1 0,1 0-1,-1 0 1,1 0 0,-1 0 0,1 0 0,-1 0 0,1 0 0,-1 0 0,0 0 0,0 0 0,1 0-1,-1 0 1,0 1 0,0-1 0,0 0 0,0 0 0,-1 1 0,1-1-15,0 1 1,0-1-1,0 1 0,0-1 1,0 0-1,1 1 1,-1-1-1,0 0 0,0 0 1,1 1-1,-1-1 1,1 0-1,-1 0 0,1 1 1,0-1-1,0 0 1,-1 0-1,1 0 0,0 0 1,0 0-1,0 0 1,0 0-1,0 0 0,0 0 1,0-1-1,0 1 1,1 0-1,-1-1 0,0 1 1,0-1-1,0 1 1,1-1-1,-1 0 0,0 1 1,1-1-1,-1 0 1,0 0-1,1 0 0,-1 0 1,0 0-1,3 0 1,7-2 136,-1 0 0,1 0 1,-1-1-1,15-6 1,-13 5-98,45-19-63,10-9-11</inkml:trace>
  <inkml:trace contextRef="#ctx0" brushRef="#br0" timeOffset="1">1461 1 14747,'5'0'3748,"-19"4"-2191,-3 7-1090,0 1 0,0 1 0,-14 14-1,22-19-477,1 1-1,0 1 1,0-1-1,1 1 0,0 0 1,-8 17-1,14-26-3,1 0 1,-1 0-1,1 0 1,-1-1-1,1 1 0,0 1 1,-1-1-1,1 0 1,0 0-1,0 0 0,0 0 1,0 0-1,0 0 1,0 0-1,0 0 1,0 0-1,0 0 0,1 0 1,-1 0-1,0 0 1,1 0-1,-1 0 0,0 0 1,2 1-1,-1-1-33,0 0-1,0 0 1,0 0 0,1 0-1,-1 0 1,0-1-1,1 1 1,-1 0 0,1-1-1,-1 1 1,1-1-1,-1 0 1,1 1 0,2-1-1,5 1 116,1-1-1,0-1 0,-1 0 1,12-2-1,47-11 4,-39 6-86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8:5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13115,'9'1'674,"-1"0"0,1 0 0,0 1 0,14 5 0,-14-4-356,1-1 1,-1 0-1,1 0 0,12 0 0,-2-2-229,-1-1 1,0-1-1,1-1 0,-1-1 1,0-1-1,0 0 0,-1-2 1,0 0-1,0-1 0,0 0 1,16-12-1,-10-1-140,-22 11 5,-2 10 43,0 0 1,-1-1-1,1 1 1,0-1-1,-1 1 1,1 0-1,-1-1 1,1 1-1,-1 0 1,1 0-1,-1 0 1,1-1-1,-1 1 1,1 0-1,-1 0 1,0 0-1,1 0 1,-1 0-1,1 0 1,-1 0-1,1 0 1,-2 0-1,-4 0 4,-1 1 0,1-1-1,-1 1 1,1 1-1,0-1 1,-1 1-1,1 1 1,-7 3 0,-51 28 102,42-21-60,6-4-6,-54 34 193,64-38-190,0-1 0,0 1 0,1 1-1,-1-1 1,1 1 0,0-1 0,1 1 0,-7 11 0,10-15-30,1 0-1,-1-1 1,1 1 0,-1 0 0,1 0-1,-1 0 1,1 0 0,0 0 0,0 0 0,0 0-1,0 0 1,0 0 0,0 0 0,1 0-1,-1-1 1,1 1 0,-1 0 0,1 0-1,0 0 1,-1 0 0,1-1 0,0 1-1,0 0 1,1-1 0,-1 1 0,0-1 0,3 3-1,3 3 7,1 0 0,0-1-1,0 0 1,11 6 0,-13-8-9,5 3-15,13 9-93,0-1 0,0-2 0,2 0 0,0-1 0,40 12 0,-17-13-11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3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247 126 10538,'4'-3'300,"1"-1"0,0 0-1,-1 0 1,0 0-1,8-9 1,-11 13-235,-1-1 0,1 0-1,-1 1 1,1-1 0,-1 1 0,1-1-1,-1 0 1,1 1 0,-1-1 0,0 0 0,0 0-1,1 1 1,-1-1 0,0 0 0,0 0-1,0 0 1,1 1 0,-1-1 0,0 0 0,0 0-1,0 0 1,0 1 0,-1-1 0,1 0-1,0 0 1,0 0 0,0 1 0,-1-1-1,1 0 1,0 0 0,-1 1 0,1-1 0,-1 0-1,1 1 1,-1-1 0,1 0 0,-1 1-1,1-1 1,-1 1 0,1-1 0,-1 1 0,0-1-1,1 1 1,-1 0 0,0-1 0,0 1-1,1 0 1,-1-1 0,0 1 0,0 0 0,1 0-1,-1 0 1,0-1 0,0 1 0,-1 0-1,-3 0 33,0 0-1,0 0 0,0 0 1,0 0-1,1 1 0,-1-1 0,0 1 1,0 0-1,0 1 0,1-1 1,-1 1-1,-6 4 0,-8 4 8,-25 17-1,42-25-85,-20 13 31,1 1 1,0 0 0,-34 38-1,53-53-42,0 1 0,1 0-1,0 0 1,-1 0-1,1 0 1,0 0 0,0 0-1,0 1 1,-1 3 0,2-6-3,0 1 1,0 0 0,0-1 0,0 1 0,0 0-1,0-1 1,0 1 0,1 0 0,-1-1 0,0 1-1,0-1 1,1 1 0,-1 0 0,0-1-1,1 1 1,-1-1 0,0 1 0,1-1 0,-1 1-1,1-1 1,-1 1 0,1-1 0,-1 1 0,1-1-1,0 0 1,-1 1 0,1-1 0,-1 0 0,1 1-1,0-1 1,-1 0 0,1 0 0,0 0 0,-1 0-1,1 0 1,0 0 0,-1 1 0,1-1 0,0-1-1,0 1 1,9 1 34,0-2 0,0 1 0,0-1 0,0-1 0,0 0 0,-1 0 0,1-1 0,-1 0 0,1 0 0,12-8 0,15-8 106,36-27-1,-71 45-140,27-20 104,-1-2 0,-1-1 0,-1-1 0,36-44 0,-62 69-106,-1 1 0,1-1 0,0 0 0,0 0 0,0 0 0,0 0 0,0 0 0,0 0 0,0 0 0,0 0 0,0 0 0,0 0 0,0 1 0,0-1-1,0 0 1,0 0 0,0 0 0,0 0 0,0 0 0,0 0 0,0 0 0,0 0 0,0 0 0,0 0 0,0 1 0,0-1 0,0 0 0,0 0 0,1 0 0,-1 0 0,0 0 0,0 0 0,0 0 0,0 0 0,0 0 0,0 0 0,0 0 0,0 0 0,0 0 0,0 0 0,0 1 0,0-1 0,0 0 0,1 0 0,-1 0 0,0 0 0,0 0 0,0 0 0,0 0 0,0 0 0,0 0 0,0 0 0,0 0 0,0 0 0,1 0 0,-1 0 0,0 0 0,0 0 0,0 0 0,0-1 0,-2 12 35,-39 83 143,28-68-174,1 1-1,-14 49 0,25-74-21,1-1 0,-1 0-1,1 0 1,0 0-1,0 1 1,0-1 0,-1 0-1,1 0 1,0 1-1,1-1 1,-1 0 0,0 0-1,0 0 1,0 1-1,1-1 1,-1 0 0,1 0-1,0 2 1,-1-3 7,1 1 0,-1-1 0,1 0 0,0 1 0,-1-1 0,1 0-1,-1 1 1,1-1 0,0 0 0,-1 0 0,1 0 0,0 0 0,-1 0 0,1 0 0,-1 1 0,1-1 0,0-1 0,-1 1 0,1 0 0,0 0 0,-1 0 0,1 0 0,0 0 0,0-1 0,4-1-13,-1 0 1,1 0-1,-1-1 1,0 1-1,0-1 1,0 0 0,0 0-1,4-5 1,27-38-114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18 10346,'33'-17'3562,"-31"18"-2405,-5 5-719,-6 8-76,-28 35 627,-39 68 0,-23 62-25,95-172-910,-21 39 194,-35 97-1,59-141-192,0 0 0,1 1 0,-1-1 0,0 0 0,1 0 0,0 1 0,0-1 0,-1 0 0,1 0 0,1 1 0,-1 3 0,1-6-25,-1 1 1,1 0-1,-1-1 1,1 1 0,-1-1-1,1 1 1,0 0-1,-1-1 1,1 1-1,0-1 1,-1 0 0,1 1-1,0-1 1,0 0-1,-1 1 1,1-1-1,0 0 1,0 0 0,0 0-1,0 1 1,-1-1-1,1 0 1,0 0-1,0 0 1,0 0 0,0-1-1,-1 1 1,1 0-1,0 0 1,0 0-1,0-1 1,-1 1 0,2-1-1,19-5 224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3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16067,'-45'29'1417,"-47"40"-1,76-56-1284,1 2 0,0 0 1,1 0-1,1 2 0,-21 32 1,32-47-136,1 0 0,0 1 1,0-1-1,0 1 0,0-1 1,0 0-1,0 1 1,1 0-1,-1-1 0,0 4 1,2-5-8,-1 0-1,0-1 1,0 1 0,1 0 0,-1 0 0,0 0 0,1-1 0,-1 1 0,1 0-1,-1 0 1,1-1 0,-1 1 0,1 0 0,0-1 0,-1 1 0,1-1 0,0 1-1,-1-1 1,1 1 0,0-1 0,0 1 0,-1-1 0,1 0 0,0 0 0,0 1-1,0-1 1,0 0 0,-1 0 0,1 0 0,0 0 0,0 0 0,0 0-1,0 0 1,0 0 0,1 0 0,18-2-220,-1 0-1,1-2 1,-1 0-1,1-1 1,-1-1-1,24-11 1,8-1-236,-36 12 321,-9 4 92,-1 0 0,0 0-1,0 0 1,1 1 0,-1-1 0,1 1-1,-1 1 1,1-1 0,0 1-1,-1 0 1,8 1 0,-12-1 53,-1 0 1,1 0-1,-1 0 1,1 1 0,-1-1-1,1 0 1,-1 0-1,1 1 1,0-1-1,-1 0 1,0 1-1,1-1 1,-1 1-1,1-1 1,-1 1 0,1-1-1,-1 1 1,0-1-1,1 1 1,-1-1-1,0 1 1,0-1-1,1 1 1,-1-1-1,0 1 1,0 0 0,0 0-1,0 1 11,0-1 0,0 1 0,0 0 1,-1-1-1,1 1 0,0-1 0,-1 1 0,1 0 0,-1-1 0,-1 2 0,-23 31 313,13-22-173,0 0-1,-1-1 1,-1 0-1,0-1 1,0-1-1,-1 0 1,0-1-1,0-1 1,-1 0-1,0-1 1,0-1-1,-22 5 1,21-10-367,17 0 211,1 0 1,-1 0 0,0 0 0,0 0 0,0 0 0,0 0-1,0 0 1,0-1 0,0 1 0,0 0 0,0 0-1,1 0 1,-1 0 0,0-1 0,0 1 0,0 0-1,0 0 1,0 0 0,0 0 0,0 0 0,0-1 0,0 1-1,0 0 1,0 0 0,0 0 0,0 0 0,0-1-1,-1 1 1,1 0 0,0 0 0,0 0 0,0 0-1,0 0 1,0-1 0,0 1 0,0 0 0,0 0 0,0 0-1,-1 0 1,1 0 0,0 0 0,0 0 0,0-1-1,0 1 1,0 0 0,0 0 0,-1 0 0,1 0-1,0 0 1,15-8-157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54 14731,'-30'20'945,"8"-7"-625,2 1 0,-1 0 0,2 2 0,0 0 0,-21 25 0,37-37-276,0-1 0,0 1 0,1 0 0,-1 1 1,1-1-1,-2 6 0,4-9-34,-1 0 0,1 0 1,0 0-1,0 0 0,-1 1 1,1-1-1,0 0 0,0 0 0,0 0 1,0 0-1,0 0 0,1 0 1,-1 1-1,0-1 0,0 0 0,1 0 1,-1 0-1,1 0 0,-1 0 1,1 0-1,-1 0 0,1 0 0,-1 0 1,1 0-1,0-1 0,0 1 1,0 0-1,-1 0 0,1 0 0,0-1 1,0 1-1,0-1 0,2 2 1,3 0 6,1 0 1,-1 0 0,1 0 0,0-1 0,-1 0 0,1 0 0,0 0 0,0-1 0,0 0 0,7-2 0,4 0 11,1-1 0,29-8 0,-34 6 25,1 0 0,-1-1 0,0 0 0,0-1 0,0-1 0,13-10 0,-23 15-18,-1 0 0,1 0 0,-1-1 0,0 1 0,0 0 0,0-1 0,0 0 0,-1 0 0,1 0 0,2-8 0,-4 9-10,0 0 0,-1 0 0,1 1 0,-1-1 0,0 0 0,0 0 0,0 0 0,0 0 0,0 0 0,-1 1 0,1-1 0,-1 0 0,0 0 0,0 1 0,0-1-1,0 0 1,0 1 0,0-1 0,-3-2 0,-1-1 123,0 1 0,-1-1 0,0 2 0,0-1-1,0 0 1,0 1 0,-1 1 0,1-1 0,-1 1 0,0 0-1,-12-4 1,-21-10 62,9-1 77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90 16019,'0'-7'204,"0"0"-1,-1 1 0,1-1 0,-1 0 0,-1 1 0,1-1 0,-1 1 1,-4-10-1,5 15-172,0-1 0,0 1-1,0 0 1,0-1 0,0 1 0,0 0 0,0-1 0,0 1 0,-1 0 0,1 0 0,0 0 0,-1 0-1,1 0 1,-1 1 0,1-1 0,-2 0 0,0 0 15,1 1 0,0-1 0,-1 1 0,1 0 0,0 0 0,-1 0 1,1 1-1,0-1 0,-1 0 0,1 1 0,0-1 0,-1 1 0,1 0 0,-4 2 0,-1 1-11,0 0 0,-1 1-1,2 0 1,-1 1 0,0 0 0,1 0-1,0 0 1,1 0 0,-1 1-1,1 0 1,1 0 0,-1 1 0,1-1-1,-4 12 1,-2 6-40,0 1 0,2 1-1,-5 31 1,8-25-1,1 0 0,1-1 0,2 1 1,1 0-1,2 0 0,11 61 0,5-18 1,47 129 0,-65-205 8,0 0-1,0 0 0,0 0 0,0 0 0,1 0 0,-1 0 0,0 1 0,0-1 0,0 0 1,0 0-1,0 0 0,0 0 0,0 1 0,0-1 0,1 0 0,-1 0 0,0 0 0,0 0 0,0 1 1,0-1-1,0 0 0,0 0 0,0 0 0,0 0 0,0 1 0,0-1 0,0 0 0,0 0 0,0 0 1,0 1-1,-1-1 0,1 0 0,0 0 0,0 0 0,0 0 0,0 1 0,0-1 0,0 0 1,0 0-1,0 0 0,-1 0 0,1 0 0,0 0 0,0 1 0,0-1 0,0 0 0,0 0 0,-1 0 1,1 0-1,-11-7 57,-22-25-14,23 22-30,-161-146 111,170 155-124,-18-20 7,18 21-9,1 0 1,0-1 0,-1 1-1,1-1 1,-1 1 0,1 0-1,0-1 1,0 1 0,-1-1 0,1 1-1,0 0 1,0-1 0,0 1-1,-1-1 1,1 1 0,0-1-1,0 1 1,0-1 0,0 1-1,0-1 1,0 1 0,0-1-1,0 1 1,0-1 0,0 1-1,0-1 1,0 1 0,0-1 0,1 1-1,-1-1 1,0 1 0,0-1-1,0 1 1,1-1 0,-1 1-1,0 0 1,1-1 0,-1 1-1,0-1 1,1 1 0,-1 0-1,0-1 1,1 1 0,-1 0-1,1 0 1,-1-1 0,1 1 0,-1 0-1,1 0 1,0-1 0,13-1 8,0-1 0,0 2 0,20-1 0,12 0-76,-11-2-272,-1-1 1,0-2-1,0-1 0,-1-2 1,47-20-1,-67 24 93,-1 0-1,0 0 1,0-2 0,0 1 0,-1-1-1,0-1 1,-1 0 0,0-1-1,0 0 1,-1 0 0,0-1 0,-1 0-1,0-1 1,-1 1 0,0-2 0,7-17-1,-13 26 260,1-1 0,-1 1-1,0 0 1,0 0 0,1-7-1,-4 8 418,-1 7-188,-3 6-32,2 0 0,-1 1-1,1-1 1,1 1 0,0 0-1,-2 14 1,-5 71 416,10-89-564,-1 1 0,2-1 0,-1 0 0,1 0 0,2 11 0,-3-17-42,0 0-1,1 0 1,-1 0 0,0 0 0,1-1-1,-1 1 1,1 0 0,-1 0 0,1 0-1,-1 0 1,1-1 0,0 1-1,-1 0 1,1-1 0,0 1 0,0 0-1,0-1 1,-1 1 0,3 0 0,-2-1 8,0 0 0,1 0 1,-1 0-1,0 0 0,1 0 1,-1 0-1,0 0 0,0-1 1,1 1-1,-1 0 1,0-1-1,0 1 0,1-1 1,-1 1-1,0-1 0,0 0 1,0 0-1,0 1 0,2-3 1,2-2 88,-1 1 0,1-1 0,-1 0 0,0-1 0,0 1 0,-1-1 0,0 0 0,0 0 0,0 0 0,0 0 0,-1 0 0,3-13 0,-2 2 227,0 1 0,-1-1 0,-1-32 1,-8 11 132,-2 22-247,8 15-224,1 1 1,-1 0 0,1 0-1,0-1 1,-1 1-1,1 0 1,-1 0-1,1-1 1,-1 1 0,1 0-1,-1 0 1,1 0-1,-1 0 1,0 0-1,1 0 1,-1 0 0,1 0-1,-1 0 1,1 0-1,-1 0 1,1 0-1,-1 1 1,1-1-1,-1 0 1,1 0 0,-1 0-1,1 1 1,-1 0-1,-1 0-44,0 1 1,0 0-1,1 0 0,-1 0 0,1 1 0,0-1 0,0 0 0,0 1 1,0-1-1,0 0 0,0 1 0,0-1 0,0 4 0,1-4-16,-1-1 0,1 1 0,0-1 0,-1 0-1,1 1 1,0-1 0,0 1 0,0-1 0,0 1 0,0-1-1,0 1 1,0-1 0,1 0 0,-1 1 0,1-1-1,-1 1 1,1-1 0,-1 0 0,1 0 0,0 1 0,-1-1-1,1 0 1,0 0 0,2 2 0,-3-3 42,1 1 0,-1-1 0,0 0 0,1 0 0,-1 0 0,1 0 0,-1 0 0,1 0-1,-1 0 1,1 0 0,-1 0 0,1 0 0,-1 0 0,1 0 0,-1 0 0,0 0 0,1-1 0,-1 1 0,1 0 0,-1 0 0,1 0 0,-1-1 0,0 1 0,1 0 0,-1 0 0,0-1 0,1 1 0,0-1-1,19-24-428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 14595,'-22'46'759,"-25"72"0,40-95-646,0 1 1,2 0 0,1 0 0,1 1 0,-1 26 0,4-46-124,0 0 0,0 1 0,1-1 1,0 0-1,-1 0 0,2 1 1,-1-1-1,1 0 0,-1 0 1,1 0-1,1 0 0,3 7 1,-5-11-18,1 0 1,-1 0-1,0 0 1,0 0-1,0 0 1,0 0-1,1 0 1,-1 0-1,0 0 1,1-1 0,-1 1-1,1-1 1,-1 1-1,1-1 1,-1 1-1,1-1 1,2 0-1,-1 0-41,0 0 0,0 0 0,0-1-1,0 1 1,0-1 0,0 0-1,0 0 1,0 0 0,0-1 0,0 1-1,4-4 1,5-3-326,-1-1 1,-1 0-1,0-1 0,0 0 1,-1-1-1,0 0 1,-1 0-1,-1 0 0,13-24 1,-4 0-335,-1 0 1,15-53-1,-22 57 708,9-56 0,-15 70 1055,-1-1 1,-2-26-1,-10 80 2250,1 33-3152,4-1 0,4 134 0,3-176-153,3 70 104,-3-84-144,1 0-1,1 0 1,-1-1 0,2 1 0,7 18-1,-10-28-10,0 0 1,0-1-1,-1 1 0,1-1 0,0 1 0,1-1 0,-1 0 1,0 1-1,0-1 0,0 0 0,1 0 0,-1 0 0,1 0 0,-1 0 1,1 0-1,-1 0 0,1 0 0,2 0 0,-3-1 52,0 0 0,1 0 0,-1 0 0,1 0 0,-1 0 0,0 0 0,1-1 0,-1 1 0,0 0 0,1-1-1,-1 1 1,0-1 0,1 0 0,-1 1 0,0-1 0,0 0 0,0 0 0,0 0 0,1 0 0,-1 0 0,-1 0 0,1 0 0,0 0 0,0 0 0,1-2 0,20-40-364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237 203 11979,'1'-5'243,"-1"1"1,0-1 0,0 1 0,0-1-1,0 1 1,-1-1 0,1 1 0,-1-1 0,0 1-1,-1-1 1,-2-6 0,3 9-145,0 1 0,0-1-1,0 0 1,0 1 0,0-1 0,-1 1 0,1-1 0,0 1-1,-1 0 1,1 0 0,-1 0 0,0 0 0,1 0 0,-1 0-1,0 0 1,1 0 0,-1 0 0,0 1 0,0-1 0,0 1-1,0 0 1,0-1 0,0 1 0,1 0 0,-1 0 0,0 0 0,0 0-1,0 0 1,0 1 0,-4 0 0,0 1-13,-1 1 1,1-1 0,-1 1-1,1 0 1,0 1-1,0 0 1,0 0-1,1 0 1,-1 0 0,1 1-1,0 0 1,1 0-1,-8 10 1,1 0-55,1 1 0,0 0 0,-13 32 0,14-27-32,-10 36 0,18-51-4,-1 0 0,1 0 1,0 0-1,1 0 0,-1 0 0,1 0 1,1 0-1,-1 0 0,1 0 0,0-1 1,2 10-1,-2-14 3,-1 0 1,1 0-1,-1 1 1,1-1-1,0 0 1,-1 0-1,1 0 1,0 0-1,0-1 1,0 1-1,0 0 1,0 0-1,0 0 1,0-1-1,0 1 1,0 0-1,0-1 1,0 1-1,0-1 1,0 1-1,1-1 1,-1 0 0,0 0-1,0 1 1,1-1-1,-1 0 1,0 0-1,0 0 1,1 0-1,-1 0 1,0-1-1,0 1 1,0 0-1,1 0 1,-1-1-1,0 1 1,0-1-1,2 0 1,3-2 4,0 0 0,0 0 1,0-1-1,-1 0 0,11-8 0,-2-2 55,-1 0-1,0-1 1,-1 0-1,-1-1 1,0 0-1,-1 0 1,-1-2-1,-1 1 1,0-1-1,-1 0 0,6-25 1,-13 42-53,0 1 0,0-1 0,0 1 0,0-1 1,0 1-1,0 0 0,0-1 0,0 1 0,0-1 0,1 1 0,-1 0 0,0-1 1,0 1-1,1 0 0,-1-1 0,0 1 0,0 0 0,1 0 0,-1-1 0,0 1 0,1 0 1,-1-1-1,0 1 0,1 0 0,-1 0 0,0 0 0,1 0 0,-1-1 0,1 1 1,-1 0-1,0 0 0,1 0 0,-1 0 0,1 0 0,-1 0 0,0 0 0,1 0 1,-1 0-1,1 0 0,-1 0 0,0 0 0,1 1 0,21 10 7,0 0-65,-9-10 27,-1 0 0,0-1 0,0 0 0,0-1 0,1 0 0,-1-1 1,0 0-1,14-6 0,19-2-62,-43 10 85,0-1 0,0 1 0,-1-1 0,1 1-1,0 0 1,0 0 0,-1 0 0,1 0 0,0 0-1,0 0 1,-1 1 0,1-1 0,0 0 0,0 1-1,-1-1 1,1 1 0,-1 0 0,1 0 0,0 0 0,-1 0-1,1 0 1,-1 0 0,0 0 0,1 0 0,-1 0-1,0 0 1,0 1 0,0-1 0,0 1 0,0-1 0,0 1-1,0-1 1,0 1 0,0 2 0,2 5-14,-2 0 1,1 0 0,-1 0-1,0 0 1,-1 16-1,1 14-7,-1-38 23,0 0 0,0 0 0,0 0 0,0-1 0,0 1 0,0 0 0,0 0 0,1 0 0,-1-1 0,0 1 0,0 0 0,1 0 1,-1-1-1,0 1 0,1 0 0,-1-1 0,1 1 0,-1 0 0,1-1 0,-1 1 0,1-1 0,0 1 0,-1-1 0,1 1 0,-1-1 0,1 1 0,0-1 0,0 0 0,-1 1 0,1-1 0,0 0 0,-1 0 0,1 1 0,0-1 0,0 0 0,0 0 0,-1 0 0,1 0 0,0 0 0,0 0 0,0 0 0,-1 0 0,1 0 0,0-1 0,0 1 0,-1 0 0,1 0 0,0-1 0,0 1 0,-1 0 0,1-1 0,0 1 0,-1-1 0,1 1 1,0-1-1,0 0 0,6-4-6,0-1 0,0 0 1,10-12-1,-14 15-1,77-101-289,-50 62 116,-30 41 171,0 1 0,1-1-1,-1 0 1,0 1 0,0-1-1,1 1 1,-1 0 0,1-1 0,-1 1-1,0-1 1,1 1 0,-1-1 0,1 1-1,-1 0 1,1-1 0,-1 1-1,1 0 1,-1 0 0,1-1 0,-1 1-1,1 0 1,-1 0 0,2 0-1,0 11-92,-10 33 64,6-35 24,-1 3 10,1 0 0,0 1 0,1-1 0,0 1 0,1-1 1,1 1-1,0-1 0,4 19 0,-5-29 7,0-1 1,1 1-1,-1-1 1,1 1-1,0-1 1,-1 1-1,1-1 1,0 1-1,0-1 1,0 0-1,0 0 1,0 1-1,0-1 1,0 0-1,1 0 1,-1 0-1,0 0 1,1 0-1,-1-1 1,0 1-1,1 0 1,2 0-1,-2 0 4,1-1 1,0 0-1,-1 0 0,1 0 1,-1 0-1,1 0 1,0-1-1,-1 1 0,1-1 1,-1 0-1,1 0 0,3-2 1,4-2 25,0 0 0,-1-1 0,0-1 0,0 0-1,11-10 1,-11 7 17,0 1-1,-1-1 1,12-18-1,-17 24-30,0-1 0,-1 0-1,0 0 1,0 1 0,0-2-1,0 1 1,-1 0-1,0 0 1,0 0 0,0 0-1,0-8 1,-1 13-17,0-1 0,0 1 0,0-1 0,0 1 0,0-1 1,0 1-1,0-1 0,0 1 0,0-1 0,0 1 0,0 0 0,0-1 0,0 1 1,0-1-1,0 1 0,0-1 0,-1 1 0,1-1 0,0 1 0,0 0 0,0-1 1,-1 1-1,1 0 0,0-1 0,-1 1 0,1-1 0,0 1 0,-1 0 0,1 0 1,0-1-1,-1 1 0,1 0 0,-1 0 0,1-1 0,0 1 0,-1 0 0,1 0 1,-1 0-1,1 0 0,-1 0 0,1 0 0,-1 0 0,1 0 0,-1 0 0,1 0 1,0 0-1,-1 0 0,1 0 0,-1 0 0,1 0 0,-1 0 0,1 0 0,-1 0 1,1 1-1,0-1 0,-1 0 0,1 0 0,-1 1 0,1-1 0,-1 1 0,1-1-2,-1 1-1,1-1 1,-1 1-1,1-1 1,-1 1-1,1 0 1,-1-1-1,1 1 1,0 0-1,-1-1 1,1 1 0,0 0-1,0 0 1,-1-1-1,1 1 1,0 0-1,0 0 1,0-1-1,0 1 1,0 0-1,0 0 1,0-1-1,0 1 1,0 0-1,1 0 1,-1-1-1,0 1 1,0 0-1,1 0 1,-1-1-1,0 1 1,1 0-1,-1-1 1,1 1-1,-1-1 1,1 1-1,-1 0 1,1-1-1,-1 1 1,2 0-1,0 0-3,-1 0 0,1 1 1,0-1-1,0 0 0,0 0 0,0 0 0,0 0 0,1-1 0,-1 1 0,0 0 0,0-1 0,0 0 0,1 1 1,-1-1-1,4 0 0,-1-1-6,0 0 0,0 0 0,0 0 0,0 0 0,0-1 0,8-4 0,2-2-35,0-1 0,0-1 0,13-12 0,-13 10 14,0 0-1,-1-1 0,0 0 1,-2-2-1,1 1 1,-2-1-1,0-1 1,16-30-1,-27 46 35,0 0 0,0 0 0,0 0 0,0 0 0,0-1 0,0 1 0,0 0-1,0 0 1,0 0 0,0 0 0,0-1 0,0 1 0,0 0 0,0 0 0,0 0 0,0 0 0,0 0 0,0-1 0,0 1 0,0 0 0,-1 0-1,1 0 1,0 0 0,0 0 0,0-1 0,0 1 0,0 0 0,0 0 0,0 0 0,-1 0 0,1 0 0,0 0 0,0 0 0,0-1-1,0 1 1,0 0 0,-1 0 0,1 0 0,0 0 0,0 0 0,0 0 0,0 0 0,-1 0 0,1 0 0,0 0 0,0 0 0,0 0 0,0 0-1,-1 0 1,1 0 0,0 0 0,0 0 0,0 0 0,0 0 0,0 0 0,-1 1 0,-9 1 71,4 2-59,1 1 0,-1 0 0,1 0-1,0 0 1,1 0 0,-1 1 0,1 0-1,0 0 1,1 0 0,-1 0 0,1 0-1,0 1 1,-2 7 0,3-7-16,-1 1 0,2-1 0,-1 1 0,1-1 0,0 1 1,0 0-1,1-1 0,0 1 0,0 0 0,1 0 0,3 14 1,-3-20-16,0 1 0,-1-1 1,2 1-1,-1-1 0,0 0 1,0 1-1,1-1 1,0 0-1,-1 0 0,1 0 1,0 0-1,0 0 0,0 0 1,0-1-1,0 1 1,0-1-1,1 1 0,-1-1 1,0 0-1,1 0 1,-1 0-1,1 0 0,-1 0 1,1-1-1,0 1 0,-1-1 1,1 1-1,0-1 1,-1 0-1,1 0 0,0-1 1,-1 1-1,1 0 1,0-1-1,2 0 0,7-2 106,0-1 0,0 0-1,-1 0 1,1-1 0,-1-1-1,13-8 1,9-9-99,-2-3 19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212 199 13267,'0'-1'103,"0"-1"-1,1 1 1,-1-1 0,0 1-1,0-1 1,0 0 0,0 1 0,0-1-1,-1 1 1,1-1 0,0 1 0,-1-1-1,1 1 1,-1-1 0,0 1-1,1-1 1,-1 1 0,0-1 0,0 1-1,0 0 1,0 0 0,0-1 0,0 1-1,0 0 1,0 0 0,0 0-1,-1 0 1,1 0 0,0 1 0,-1-1-1,1 0 1,-1 0 0,1 1 0,-1-1-1,-1 0 1,-1 1-24,1-1 0,-1 0 1,1 1-1,0-1 0,-1 1 0,1 0 0,-1 0 0,1 1 1,-1-1-1,1 1 0,-1 0 0,1 0 0,-1 0 1,1 0-1,-4 2 0,-1 3-52,-1-1 1,1 2-1,0-1 1,1 1-1,0 1 1,0-1-1,0 1 1,1 0-1,0 1 1,-5 9-1,5-6-48,0 1 1,0-1-1,1 1 0,0 1 0,2-1 0,-5 26 0,7-37 25,1 0-1,0 0 1,-1 1-1,1-1 1,0 0-1,0 1 1,0-1 0,0 0-1,1 1 1,-1-1-1,1 0 1,0 1-1,-1-1 1,1 0 0,0 0-1,0 0 1,0 0-1,0 0 1,1 0 0,2 3-1,-2-4 10,0 0-1,0 0 1,0 0-1,0 0 1,0-1-1,0 1 1,0-1-1,0 0 1,0 0 0,0 1-1,0-1 1,0-1-1,0 1 1,0 0-1,0 0 1,1-1-1,-1 1 1,0-1-1,0 0 1,0 1-1,-1-1 1,1 0-1,4-3 1,5-2 47,0-1 0,0-1 0,-1 0 1,0 0-1,0-1 0,17-20 0,-2-1 119,21-37 0,12-31 198,-50 82-287,-1 0 0,-1 0 0,0-1 0,5-23 0,-10 11 105,-4 22-60,-5 13 9,4 1-113,0 0-1,0-1 1,1 2-1,0-1 1,0 0-1,1 0 0,-2 10 1,-7 56-11,9-57-27,-1 9-30,1 0 1,2 26 0,0-41-46,1 1 1,0-1-1,1 0 0,1 0 1,-1 0-1,2 0 1,6 15-1,-9-22 32,1 0 0,-1 0 0,1-1 1,0 1-1,0-1 0,0 0 0,0 1 0,0-1 0,0 0 0,1 0 0,-1 0 0,1 0 1,3 1-1,-4-2 33,0-1 0,-1 1 1,1-1-1,0 1 1,0-1-1,0 0 0,0 0 1,0 0-1,0 0 0,0 0 1,0 0-1,-1 0 0,1-1 1,0 1-1,0-1 1,0 1-1,0-1 0,-1 0 1,1 0-1,0 0 0,-1 0 1,1 0-1,1-1 0,28-27-308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111 203 11939,'3'-8'1269,"-9"9"-374,-12 11 285,8-1-1039,0 1-1,1-1 1,1 1 0,0 1-1,1 0 1,0 0-1,0 0 1,2 1 0,0 0-1,0 0 1,-2 17-1,6-30-138,1 1-1,0-1 1,0 0 0,0 1-1,0-1 1,0 0-1,0 1 1,0-1-1,0 0 1,1 1-1,-1-1 1,0 0 0,1 1-1,-1-1 1,1 0-1,-1 0 1,1 0-1,1 2 1,-1-2-1,0 0 0,-1-1 0,1 1 0,0-1 1,0 0-1,0 1 0,0-1 0,0 0 0,0 1 0,0-1 0,-1 0 0,1 0 1,0 0-1,0 0 0,0 0 0,0 0 0,0 0 0,0 0 0,0 0 0,1-1 1,4-1-1,0 0 1,0 0-1,0-1 1,0 1-1,-1-1 1,9-6-1,22-19-105,-1 0 0,53-58 0,50-78-519,-131 155 580,2-1-43,-2 0 0,1-1-1,8-17 1,-13 16-44,-8 13 64,-12 18 78,7-5 28,0 1 0,1 1 0,0 0-1,2 0 1,0 0 0,0 1 0,2 0-1,0 0 1,1 1 0,-4 31 0,8-45-30,0 0 1,0 0-1,1 1 1,-1-1-1,3 8 0,10 6 54,-13-18-64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 12171,'-8'94'953,"2"-37"-514,3 1 1,6 98-1,-3-154-416,0-1-1,0 0 1,0 1 0,0-1 0,1 0 0,-1 1-1,0-1 1,1 0 0,-1 0 0,1 1 0,-1-1 0,1 0-1,0 0 1,-1 1 0,1-1 0,0 0 0,1 1-1,-1-2-11,-1 0 0,1 0-1,-1 0 1,1 1-1,0-1 1,-1 0-1,1 0 1,-1-1 0,1 1-1,-1 0 1,1 0-1,0 0 1,-1 0-1,1 0 1,-1-1 0,1 1-1,-1 0 1,1 0-1,-1-1 1,1 1-1,-1 0 1,0-1 0,1 1-1,-1-1 1,1 1-1,-1 0 1,1-1-1,4-6 47,0 0-1,0 0 1,8-15-1,0-7-53,0 0 0,-2-1 0,0 0-1,-3-1 1,0 0 0,2-32 0,-10 30-70,-5 18 44,5 15 23,0 0 1,0 0-1,-1-1 0,1 1 1,0 0-1,-1 0 1,1 0-1,0 0 1,-1-1-1,1 1 1,0 0-1,-1 0 0,1 0 1,0 0-1,-1 0 1,1 0-1,0 0 1,-1 0-1,1 0 0,-1 0 1,1 0-1,0 0 1,-1 0-1,1 0 1,0 0-1,-1 0 0,1 1 1,0-1-1,-1 0 1,1 0-1,0 0 1,0 0-1,-1 1 0,1-1 1,-1 1-1,-1 1 13,-1 1 0,1 0 0,-1 0 0,1 0 0,0 0 0,0 0 0,0 1 0,1-1 0,-1 0 0,1 1 0,0 0 0,0-1 0,0 1 0,-1 6 0,0 5 23,1 1-1,0 19 1,1-29-26,0 0 0,0 0 0,1-1 1,0 1-1,0 0 0,1-1 0,-1 1 0,1-1 1,0 0-1,4 8 0,-4-11 4,0 0 0,-1 0 1,1 0-1,0 0 0,0 0 0,0 0 0,0-1 0,1 1 1,-1-1-1,0 1 0,1-1 0,-1 0 0,1 0 1,-1 0-1,1 0 0,-1 0 0,1-1 0,0 1 0,-1-1 1,1 0-1,0 0 0,-1 0 0,1 0 0,4-1 0,4-1 30,-1 0 0,0 0 0,0-2-1,0 1 1,0-1 0,0-1 0,-1 1 0,0-2-1,12-7 1,74-65 288,-58 44-233,-2-2 1,-1-2-1,42-60 0,-69 84-43,-17 27 0,-2 10-24,0 0 0,1 0-1,2 2 1,0-1-1,2 1 1,1 0-1,1 0 1,-3 31-1,8-53-22,0 1 0,0 0-1,0 0 1,0 0 0,1-1-1,-1 1 1,1 0-1,0-1 1,0 1 0,0 0-1,1-1 1,0 1 0,2 3-1,-3-6 0,0 1-1,0-1 1,1 0-1,-1 0 1,0 0-1,1 1 1,-1-1-1,1-1 1,0 1 0,-1 0-1,1 0 1,0-1-1,-1 1 1,1-1-1,0 1 1,0-1-1,-1 0 1,1 1-1,0-1 1,0 0-1,0 0 1,0 0-1,-1-1 1,1 1 0,0 0-1,0-1 1,-1 1-1,1-1 1,2 0-1,9-5 28,0 1 0,-1-2 0,1 0 0,-1 0 0,0-1 0,13-12 0,61-63 143,-84 81-174,7-7 18,0 0 0,-1-1 1,0 0-1,-1 0 0,10-19 0,-17 29-20,1-1 0,-1 1-1,0 0 1,1-1 0,-1 1-1,0-1 1,0 1 0,0-1-1,1 1 1,-1-1 0,0 1-1,0 0 1,0-1 0,0 1-1,0-1 1,0 1 0,0-1-1,0 1 1,0-1 0,0 1-1,0-1 1,0 1 0,0-1 0,0 1-1,0-1 1,0 1 0,-1-1-1,1 1 1,0-1 0,0 1-1,0 0 1,-1-1 0,1 1-1,0-1 1,-1 1 0,1 0-1,0-1 1,-1 1 0,1 0-1,-1-1 1,1 1 0,0 0-1,-1 0 1,1-1 0,-1 1-1,1 0 1,-1 0 0,1 0-1,-1 0 1,1 0 0,-1 0-1,1 0 1,-1 0 0,1 0-1,-1 0 1,1 0 0,-1 0-1,0 0 1,-2 0 5,0 1 1,0 0-1,0-1 0,0 1 0,0 0 1,0 0-1,1 1 0,-4 1 0,-2 2 1,1 1-1,-1 1 1,1-1 0,0 1-1,1 1 1,-11 14-1,15-19 5,-1 1 1,1-1-1,0 1 0,0-1 1,1 1-1,-1 0 0,1 0 1,0 0-1,0 0 0,0 0 1,0 0-1,1 0 0,-1 0 1,1 0-1,0 0 0,0 0 0,1 0 1,1 7-1,-2-10 40,1 0 1,-1 0-1,1 0 1,-1 0-1,1 0 1,0 0-1,-1 0 0,1 0 1,0 0-1,0 0 1,0 0-1,0-1 1,0 1-1,0 0 0,0-1 1,0 1-1,0-1 1,0 1-1,0-1 1,0 1-1,0-1 1,0 0-1,1 1 0,-1-1 1,0 0-1,2 0 1,2 0 3,0 0 1,0-1 0,1 1 0,-1-1 0,6-2-1,24-8 289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14675,'15'-14'406,"1"-1"0,0 2 1,26-16-1,-34 24-314,0 0 1,1 1 0,-1 0-1,1 0 1,0 1 0,0 1-1,0-1 1,1 1 0,16-1-1,-24 3-73,0 0 0,0 0-1,1 0 1,-1 0 0,0 0 0,0 1-1,0-1 1,0 1 0,0-1-1,0 1 1,0 0 0,0 0 0,0 0-1,-1 0 1,1 0 0,0 0-1,-1 0 1,1 1 0,2 1-1,-3 0-4,1-1-1,-1 0 1,1 1-1,-1 0 0,0-1 1,0 1-1,0 0 1,0 0-1,-1-1 0,1 1 1,-1 0-1,1 4 1,-2 8-2,0 0 1,0-1 0,-1 1 0,-7 20 0,7-27-8,-21 77 9,13-58-1,2 1 0,1 0 0,2 1 0,0-1 0,0 43 0,5-69-9,0 0 1,0 0 0,0 0-1,0 0 1,0 0 0,1 0-1,-1 0 1,1 0 0,0 0-1,-1 0 1,1 0-1,0 0 1,0 0 0,0 0-1,0-1 1,0 1 0,1 0-1,-1-1 1,0 1-1,3 1 1,-2-2 3,0 0 0,0-1 0,0 1 0,0-1 0,1 0 1,-1 1-1,0-1 0,0 0 0,0 0 0,0 0 0,0-1 0,0 1 0,0 0 0,0-1 0,0 1 0,0-1 0,0 0 0,0 0 0,0 0 0,3-1 1,17-10 15,-1-1 0,-1 0 0,32-28 0,52-56-600,-87 79 487,19-16-63,-6 4-54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0 14219,'-35'18'1112,"-11"13"-816,-3 10-104,-8 18 336,-2 10-79,-5 8-129,0 0-64,9-2-56,2-6-40,10-12-56,8-9-32,14-22-232,9-12-184,19-17 312,10-8-16,10-15-80,2-10-40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15491,'53'-30'3253,"-43"27"-3091,50-17 234,-55 19-389,-1 0 0,0 1 0,0-1 0,1 1 0,-1 0 0,0 0-1,1 0 1,-1 1 0,0 0 0,0-1 0,1 1 0,4 3 0,-8-4-6,0 0-1,-1 1 1,1-1 0,0 1-1,0 0 1,0-1-1,-1 1 1,1 0-1,0-1 1,-1 1 0,1 0-1,0 0 1,-1-1-1,1 1 1,-1 0 0,1 0-1,-1 0 1,0 0-1,1 0 1,-1 0 0,0 2-1,1-1 2,-1 1 0,0 0-1,0-1 1,-1 1 0,1 0 0,0-1 0,-1 1-1,0 2 1,-3 6 8,0-1 0,-11 19 0,-12 11 24,-1-1 0,-2-1 0,-63 61 0,61-65-3,30-33-32,1 1 0,0-1 0,-1 1 0,1-1 0,0 1 0,0 0 0,0 0 0,0-1 0,-1 5 0,2-6-1,0 1 1,-1-1-1,1 0 0,0 1 1,0-1-1,0 1 1,0-1-1,0 1 0,1-1 1,-1 0-1,0 1 1,0-1-1,0 1 0,0-1 1,0 0-1,1 1 1,-1-1-1,0 1 0,0-1 1,0 0-1,1 1 1,-1-1-1,0 0 0,1 0 1,-1 1-1,0-1 1,1 0-1,-1 1 0,4 0-9,0 1 1,0-1-1,0 0 0,0-1 0,0 1 0,0 0 0,6-1 0,-4 0 9,184 8-769,-157-8 650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13643,'3'3'1304,"5"-2"-888,4 1-136,8-2 713,6 0-273,8-2-272,3 1-112,8-2-152,1-2-160,0-1-328,-4-1 128,-4-2 120,-4-3-88,-7-1-64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223 185 14203,'-6'-1'86,"1"-1"0,-1 1 1,1 0-1,-1 1 0,0-1 0,1 1 0,-1 0 0,0 1 1,1-1-1,-1 1 0,0 0 0,1 1 0,-1-1 0,1 1 1,0 0-1,0 0 0,-1 1 0,1 0 0,1 0 1,-1 0-1,0 0 0,1 1 0,-1-1 0,-3 6 0,-2 0-50,2 1 0,-1 1 0,1-1 0,1 1-1,0 0 1,0 1 0,1 0 0,0 0 0,-4 17 0,8-22-32,0-1 1,0 1 0,1 0 0,0 1 0,1 8 0,-1-15 0,1 1 0,0 0 0,0-1 0,1 1 0,-1-1 0,0 1 0,1 0 1,-1-1-1,0 1 0,1-1 0,0 1 0,-1-1 0,1 0 0,0 1 0,0-1 1,0 0-1,0 1 0,0-1 0,0 0 0,0 0 0,0 0 0,1 0 0,-1 0 1,0 0-1,1 0 0,-1 0 0,0 0 0,1-1 0,2 2 0,1-2 16,0 1 0,0-1 0,0 0 0,-1 0 0,1-1 0,0 1 0,0-1 0,0 0 0,-1 0 0,1-1 0,0 1 0,7-5-1,9-4 53,26-19 0,-34 21-55,72-52 32,-2-3-1,78-78 0,-72 61-149,-53 48 20,-33 28 42,-22 20 40,-8 10 6,1 2 0,1 1 0,1 0 0,2 2-1,1 1 1,-17 36 0,34-62-3,2-1 0,-1 1-1,1 0 1,0 1 0,0-1 0,0 0-1,1 0 1,-1 12 0,2-16-3,0-1 0,0 1 0,0-1 0,0 1 0,1-1 0,-1 0 0,1 1 0,-1-1 0,1 1 0,-1-1 0,1 0 0,0 1 0,-1-1 0,1 0 0,0 0 0,0 0 0,1 1 0,0 0 0,0-1 0,-1 0 1,1 0-1,0 0 0,0-1 1,0 1-1,0 0 0,0-1 1,0 1-1,0-1 0,0 0 1,0 1-1,0-1 0,0 0 1,3-1-1,7 0 4,-1-1 1,0 0-1,0-1 0,0 0 1,0-1-1,0 0 0,-1-1 1,17-10-1,80-58-2,-82 55-5,67-53 50,-93 71-48,1 1 0,0-1-1,0 0 1,0 0-1,0 0 1,0 0 0,0 0-1,0 1 1,0-1-1,0 0 1,0 0-1,0 0 1,0 0 0,0 0-1,0 1 1,0-1-1,0 0 1,0 0 0,0 0-1,0 0 1,0 1-1,0-1 1,0 0 0,0 0-1,0 0 1,0 0-1,0 0 1,0 1-1,0-1 1,1 0 0,-1 0-1,0 0 1,0 0-1,0 0 1,0 0 0,0 0-1,0 1 1,1-1-1,-1 0 1,0 0 0,0 0-1,0 0 1,0 0-1,0 0 1,1 0-1,-1 0 1,0 0 0,0 0-1,0 0 1,0 0-1,0 0 1,1 0 0,-1 0-1,0 0 1,0 0-1,0 0 1,0 0 0,1 0-1,-20 51 75,14-39-68,0 0 0,1 0 0,0 0 0,1 0 1,1 1-1,0-1 0,0 1 0,1 17 0,1-29-14,0 0 1,0 1 0,0-1-1,0 1 1,0-1 0,1 1-1,-1-1 1,0 0-1,1 1 1,-1-1 0,1 0-1,0 1 1,-1-1 0,1 0-1,0 0 1,0 0-1,0 1 1,0-1 0,0 0-1,0 0 1,1 1 0,0-2 25,-1 1 0,0-1-1,1 0 1,-1 1 0,1-1 0,-1 0 0,1 0 0,-1 0 0,0 0 0,1 0 0,-1 0 0,1-1 0,-1 1 0,0 0 0,1-1 0,-1 1 0,2-1 0,5-3 128,-1 0 1,0 0-1,0-1 0,0 1 1,10-11-1,11-13 28,-1-4 49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13379,'-9'12'1264,"2"2"-968,4-1-144,3 2 848,3-3-1048,6 0-96,6-8 112,2-1-80,6-3-16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12371,'-8'11'815,"5"-7"-661,0-1-1,0 1 0,0 0 1,0 0-1,1 1 1,-1-1-1,1 0 1,0 1-1,1 0 0,-1-1 1,0 7-1,2-10-135,0-1 0,1 1 0,-1 0 1,0-1-1,1 1 0,-1 0 0,1-1 0,-1 1 0,1 0 0,0-1 0,-1 1 0,1-1 0,0 1 1,-1-1-1,1 1 0,0-1 0,-1 0 0,1 1 0,0-1 0,0 0 0,-1 0 0,1 1 0,0-1 0,1 0 1,27 4 32,-18-3-8,2 2-37,-1-1 0,1 2 0,-1-1 0,0 2 0,0 0 0,0 0 0,15 10 0,-24-13 3,0 0 0,0 1 0,0-1 0,0 0 0,0 1 0,-1 0 0,1 0 0,-1-1 0,0 2 0,0-1 0,0 0 0,0 0 0,0 0-1,-1 1 1,0-1 0,1 1 0,-1 0 0,0-1 0,-1 1 0,1 0 0,-1-1 0,0 1 0,0 0 0,0-1 0,0 1 0,0 0 0,-1 0 0,0-1 0,0 1-1,-2 5 1,-1 1 42,0-1 0,-1 1-1,-1-1 1,1 0-1,-1 0 1,-1-1 0,0 1-1,0-2 1,-1 1-1,-11 9 1,8-9 34,0 1-1,-1-2 1,0 1-1,0-2 1,-1 0 0,1 0-1,-22 5 1,31-9-79,-1-2-1,1 1 1,-1 0 0,1-1 0,-1 1-1,1-1 1,-1 0 0,1 0-1,-1-1 1,1 1 0,0-1 0,-1 0-1,1 1 1,0-1 0,-1-1-1,1 1 1,-4-2 0,5 1-16,0 0-1,-1 0 1,1 0 0,0-1 0,1 1-1,-1 0 1,0-1 0,1 1 0,-1-1-1,1 1 1,-1-1 0,1 0 0,0 0 0,1 0-1,-1 1 1,0-1 0,1 0 0,-1 0-1,1 0 1,0-5 0,0-1 6,1 0 0,0 1 0,3-16 0,11-29-77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51 13659,'0'1'36,"0"-1"0,0 0-1,1 0 1,-1 0 0,0 0 0,1 0 0,-1 0-1,0 1 1,1-1 0,-1 0 0,0 0 0,0 0-1,1 1 1,-1-1 0,0 0 0,0 0 0,0 1-1,1-1 1,-1 0 0,0 0 0,0 1 0,0-1-1,0 0 1,1 1 0,-1-1 0,0 0 0,0 1 0,0-1-1,0 0 1,0 1 0,0-1 0,0 0 0,0 1-1,0-1 1,0 1 0,-5 17 512,-16 21 140,18-35-376,-15 27-53,0 0 1,2 1-1,2 1 1,-16 50-1,29-80-260,0 1 0,1-1 0,-1 0 0,1 0 0,0 1 0,-1-1 0,2 0 0,-1 0 0,0 0 0,1 1 0,-1-1 0,2 3 0,-1-4-18,0 0 1,0-1-1,0 1 1,0 0 0,0-1-1,0 1 1,1-1-1,-1 0 1,1 1-1,-1-1 1,1 0 0,-1 0-1,1 0 1,0 0-1,-1 0 1,1 0-1,0 0 1,0-1 0,0 1-1,0-1 1,3 1-1,28 3-320,-26-4 237,0 0-1,1 1 0,-1 0 0,14 5 1,-20-6 92,1 1 1,0 0-1,0 0 1,0 0 0,0 0-1,-1 0 1,1 1-1,-1-1 1,1 1-1,-1-1 1,1 1 0,-1-1-1,0 1 1,0 0-1,1-1 1,-1 1-1,-1 0 1,1 0-1,0 0 1,0 0 0,0 4-1,4 24 92,-5-24-38,1 1 0,0 0 0,0-1 0,1 1 0,3 7 0,-5-13-36,1 0 0,-1 0 0,1 0 0,0 0 0,-1-1 0,1 1 0,0 0 0,0-1 0,0 1 0,0 0 0,-1-1 0,1 1 1,0-1-1,0 1 0,0-1 0,0 0 0,0 1 0,0-1 0,0 0 0,0 0 0,0 0 0,0 0 0,0 0 0,0 0 1,1 0-1,-1 0 0,0 0 0,0 0 0,0 0 0,0-1 0,0 1 0,0 0 0,0-1 0,0 1 0,-1-1 0,1 1 0,1-2 0,7-2 7,-1 0-1,-1-1 0,9-6 0,-15 10-15,27-20-45,-1-2 0,0 0 0,-2-2 0,32-40 0,-68 80 370,-1 1 29,-16 26 0,25-37-293,1 0-1,-1-1 1,1 1-1,0 1 1,1-1-1,-1 0 1,1 0-1,0 1 1,0-1-1,1 1 1,0 5-1,0-10-46,0 0 0,0-1 0,0 1 1,0 0-1,0 0 0,1-1 0,-1 1 0,0 0 0,1 0 0,-1-1 1,0 1-1,1 0 0,-1-1 0,1 1 0,-1 0 0,1-1 0,-1 1 1,1-1-1,-1 1 0,1-1 0,0 1 0,-1-1 0,1 1 0,0-1 1,-1 0-1,2 1 0,1 0 9,-1-1-1,1 1 1,-1-1 0,1 0-1,-1 0 1,1 0 0,-1 0-1,5-1 1,5-2 11,-1 0 0,20-8 0,61-32-362,-62 27-289,56-20 0,-84 35 571,-1 1-1,0-1 1,0 1 0,1-1 0,-1 1 0,0 0 0,1 0 0,-1-1 0,0 1-1,1 0 1,-1 0 0,0 1 0,1-1 0,-1 0 0,2 1 0,-3-1 30,0 0 0,1 1 1,-1-1-1,0 0 1,0 1-1,0-1 0,0 0 1,0 1-1,1-1 0,-1 1 1,0-1-1,0 0 1,0 1-1,0-1 0,0 1 1,0-1-1,0 0 0,0 1 1,-1-1-1,1 1 1,0-1-1,0 0 0,0 1 1,0-1-1,0 0 1,-1 1-1,1-1 0,0 0 1,0 1-1,-1 0 0,-29 35-448,23-29 437,-1 2 53,4-3 149,0-1 0,0 0 0,-1-1 0,1 1 0,-1-1 1,-1 0-1,1 0 0,-7 3 0,12-7-153,-1 1 0,1-1 1,-1 0-1,1 0 0,-1 0 0,1 1 0,-1-1 0,1 0 0,-1 0 1,1 0-1,-1 0 0,1 0 0,-1 0 0,1 0 0,-1 0 0,1 0 1,-1 0-1,1 0 0,-1 0 0,1-1 0,-1 1 0,1 0 0,-1 0 1,1 0-1,-1-1 0,1 1 0,0 0 0,-1-1 0,1 1 0,-1 0 1,1-1-1,0 1 0,-1 0 0,1-1 0,0 1 0,-1-1 1,1 1-1,0 0 0,0-1 0,0 1 0,-1-2 0,-1-13 446</inkml:trace>
  <inkml:trace contextRef="#ctx0" brushRef="#br0" timeOffset="1">691 4 16099,'0'13'1169,"-2"-7"-1201,-4-3-24,-7-12 488,-6-7-88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4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1110 9818,'-3'7'707,"-4"6"-121,5-11-73,1-8 442,33-423 785,-31 422-1717,90-582 247,-73 527-95,5 62 30,-15 1-188,124-10-20,1 1-8,34 19 10,-112-5-10,103-1 1,-124-7-3,0 2 0,0 1 0,-1 1 0,1 3 0,0 0 0,-1 2 0,-1 2 0,50 19 1,-60-19-22,1-1-1,0-1 1,1 0 0,-1-2 0,1-1 0,0-1 0,33 0 0,30-3-4,114 16-1,-145-8 34,68 0 1,-94-8-3,-1-2 0,1-1 1,-1-1-1,32-9 0,93-28-29,150-38 67,-251 64-19,-31 9-19,45-9 1,-66 15 10,0 0 1,0 0-1,0 0 1,0 0-1,0 1 0,0-1 1,0 0-1,0 0 1,-1 0-1,1 1 1,0-1-1,0 1 1,0-1-1,0 0 0,0 1 1,-1 0-1,1-1 1,0 1-1,0-1 1,-1 1-1,1 0 1,-1-1-1,1 1 0,0 0 1,-1 0-1,1 0 1,-1-1-1,0 1 1,1 2-1,7 30 182,-4-16-140,78 211 185,-31-95-234,-39-99-11,-2 1 1,-2 0-1,5 47 0,-4 108-11,-52-192-81,35 6 98,0 0 0,0 0 1,0 1-1,-11 9 0,11-8 2,0-1 0,0 0 0,0 0-1,-15 6 1,-30 5 34,-1-3 0,-65 8 0,52-9 2,-42 2 102,-160 1 1,24-4-120,171-2 20,-111 27 0,-68 37 120,194-54-40,0-4 0,-2-2 0,1-2 0,-1-3 1,-76-1-1,-146-19 213,85 1-116,86 4-46,-43 0-256,154 7-185,-2-15-976,7 5 973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2181 12667,'3'1'950,"8"-5"-659,17-12-95,20-19 174,-1-3-1,78-81 1,-20 17-86,730-697 357,-116 116-876,-351 378-383,-346 288 418,0 1 0,2 1 0,25-13 1,-38 24 46,-10 5 51,-15 9-83,-26 11-106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49 15035,'0'-14'793,"-1"-18"887,1 32-1665,0 0 0,0 0-1,0 0 1,0 0 0,0 0 0,0 0 0,0-1-1,0 1 1,0 0 0,0 0 0,0 0 0,-1 0-1,1 0 1,0 0 0,0 0 0,0 0 0,0-1-1,0 1 1,0 0 0,0 0 0,-1 0 0,1 0-1,0 0 1,0 0 0,0 0 0,0 0 0,0 0-1,0 0 1,-1 0 0,1 0 0,0 0 0,0 0-1,0 0 1,0 0 0,0 0 0,-1 0 0,1 0-1,0 0 1,0 0 0,0 0 0,0 0 0,0 0-1,0 0 1,-1 0 0,1 0 0,0 1 0,0-1-1,0 0 1,0 0 0,0 0 0,0 0 0,0 0-1,-1 0 1,-11 18 810,-3 12-217,-22 59 0,31-71-588,1 0-1,0 0 1,1 1-1,-1 34 1,4-51-23,1 0 1,0 0 0,0 0-1,0 0 1,0 0 0,0 0-1,0 1 1,1-2 0,-1 1-1,1 0 1,-1 0 0,1 0-1,0 0 1,0 0 0,0 0-1,0-1 1,0 1 0,0 0-1,0-1 1,1 1 0,-1-1-1,1 1 1,-1-1 0,1 0 0,-1 1-1,1-1 1,0 0 0,0 0-1,-1 0 1,1 0 0,0-1-1,0 1 1,0 0 0,0-1-1,2 1 1,6 0-88,0-1 0,0-1 1,-1 1-1,1-1 0,18-5 0,-22 5 34,36-8-368,-14 2 0,1 2-1,0 0 1,30 0-1,-27 9-186,-31-4 594,0 1 0,-1-1 0,1 0 0,0 0 0,0 1 0,-1-1 1,1 0-1,0 1 0,-1-1 0,1 1 0,-1-1 0,1 1 0,-1-1 0,1 1 1,-1-1-1,1 1 0,-1-1 0,1 1 0,-1 0 0,1-1 0,-1 1 1,0 0-1,0 0 0,1-1 0,-1 1 0,0 0 0,0-1 0,0 1 1,0 0-1,0 0 0,0 0 0,0-1 0,0 1 0,0 0 0,0 0 0,0-1 1,0 1-1,-1 0 0,1-1 0,-1 2 0,-2 5 19,0-1 0,-1 0 1,1 0-1,-2-1 0,1 1 0,0-1 0,-1 0 0,-8 6 0,-47 37 498,48-40-391,-18 15 252,10-7-2,0-1 0,-1-1 0,0 0-1,-1-2 1,-26 10 0,47-21-363,0-1-1,0 1 1,-1-1-1,1 1 1,0-1 0,-1 0-1,1 0 1,0 1-1,-1-1 1,1 0 0,-1 0-1,1 0 1,0 0-1,-1-1 1,1 1-1,0 0 1,-1 0 0,-1-1-1,3 0-17,0 0 0,-1 0-1,1 0 1,0 1 0,0-1 0,0 0 0,-1 0-1,1 0 1,0 0 0,0 1 0,0-1-1,0 0 1,1 0 0,-1 0 0,0 0 0,0 1-1,0-1 1,1 0 0,-1 0 0,0 0-1,1 1 1,-1-1 0,1 0 0,-1 1-1,1-1 1,-1 0 0,1 1 0,-1-1 0,2-1-1,14-17-221,9-1-97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14659,'-13'10'621,"1"1"0,0 1 0,0 0 0,-9 14 0,15-20-548,0 0 0,1 1 0,1 0 1,-1 0-1,1 1 0,0-1 0,1 1 0,-5 11 1,8-19-70,0 1 0,0-1 0,0 1 0,0 0 0,0-1 0,0 1 0,0-1 0,0 1 0,0-1 0,0 1 0,0-1 0,0 1 0,0 0 0,1-1 0,-1 1 0,0-1 0,0 1 0,1-1 0,-1 1 0,0-1 0,0 1 0,1-1 0,-1 0 0,1 1 0,-1-1 0,0 1 0,1-1 0,-1 0 0,1 1 0,-1-1 1,1 0-1,-1 0 0,1 1 0,-1-1 0,1 0 0,-1 0 0,1 0 0,-1 0 0,1 0 0,0 0 0,-1 1 0,1-1 0,-1 0 0,1-1 0,-1 1 0,1 0 0,0 0 0,32-7 76,-1-5-151,-1-3 0,-1 0 0,0-2 0,42-33 0,18-9-393,-90 59 454,0 0 0,1-1 0,-1 1 0,0 0 0,0 0 0,1 0 0,-1 0 0,0-1 1,0 1-1,0 0 0,1 0 0,-1 0 0,0 0 0,1 0 0,-1 0 0,0-1 0,0 1 0,1 0 0,-1 0 0,0 0 0,1 0 0,-1 0 0,0 0 0,0 0 0,1 0 0,-1 1 0,0-1 0,1 0 0,-1 0 0,0 0 0,1 0 0,-4 10-104,-19 24 171,13-21-53,2-1 17,-19 32 58,25-42-68,0 1 1,-1-1-1,1 1 1,1-1-1,-1 1 1,0-1-1,1 1 1,-1-1-1,1 1 1,0 0-1,0-1 1,0 1-1,0-1 1,1 6-1,-1-7-9,1-1-1,0 1 1,-1 0-1,1-1 1,0 1-1,-1 0 1,1-1-1,0 1 1,-1-1-1,1 1 1,0-1-1,0 0 1,0 1-1,0-1 1,-1 0-1,1 1 1,0-1-1,0 0 1,0 0-1,0 0 1,0 0-1,0 0 1,0 0-1,0 0 1,0 0-1,-1 0 1,1 0-1,0-1 1,0 1-1,0 0 0,1-1 1,31-11-240,-30 10 191,17-7-62,0-1-1,-1-1 1,0-1 0,-1 0 0,24-22 0,11-18-84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13187,'-38'77'1378,"16"-36"-703,2 2 0,-18 56 0,37-95-644,0 0 0,0 0 1,1-1-1,-1 1 0,1 0 0,0 0 0,0 0 0,0 0 0,1 5 1,-1-9-31,0 1 1,0-1-1,1 1 1,-1 0-1,0-1 1,0 1 0,1-1-1,-1 1 1,0 0-1,1-1 1,-1 1-1,1-1 1,-1 1-1,1-1 1,-1 0 0,1 1-1,-1-1 1,1 1-1,-1-1 1,1 0-1,-1 1 1,2-1 0,0 0-5,-1 0 0,0 0 0,1 0 0,-1 0 0,1 0 0,-1 0 0,0 0 0,1-1 0,-1 1 0,0-1 0,1 1 0,-1-1 0,0 0 0,1 1 0,0-2 0,3-2-9,-1 1 0,0-1-1,0 0 1,0-1 0,0 1-1,-1-1 1,0 1 0,0-1-1,0 0 1,-1 0 0,5-11 0,-5 9 25,1 0 1,-1 0 0,0 0 0,0-1-1,-1 1 1,0-1 0,-1 1 0,0-12-1,0 19-9,0 0-1,0 0 1,0 1-1,0-1 1,0 0 0,-1 0-1,1 1 1,0-1-1,0 0 1,0 0-1,0 0 1,-1 1 0,1-1-1,0 0 1,0 0-1,-1 0 1,1 0-1,0 0 1,0 1-1,-1-1 1,1 0 0,0 0-1,0 0 1,-1 0-1,1 0 1,0 0-1,-1 0 1,1 0-1,0 0 1,0 0 0,-1 0-1,1 0 1,0 0-1,0 0 1,-1 0-1,1 0 1,0-1-1,0 1 1,-1 0 0,1 0-1,0 0 1,0 0-1,-1 0 1,1-1-1,0 1 1,0 0-1,0 0 1,-1 0 0,1-1-1,0 1 1,0 0-1,0 0 1,0-1-1,-1 1 1,1 0-1,0 0 1,0-1 0,0 1-1,0-1 1,-1 4 3,1 0 0,0 0 0,0 0 0,0 0 0,0 0 0,0 0 0,0 0 0,1 0 0,0-1 0,-1 1 0,1 0 0,0 0 0,0-1 0,1 1 0,-1 0 0,0-1 0,1 1 0,0-1 0,2 3 0,-2-3-11,1 1 1,0-1 0,0 0-1,0 0 1,0 0-1,0 0 1,1-1-1,-1 1 1,1-1 0,-1 0-1,1 0 1,-1 0-1,1-1 1,-1 1-1,8-1 1,5 0-68,0 0 0,1-2 0,-1 0 0,27-6 0,60-26-317,-15 5 23,-87 28 362,1 1 1,-1-1-1,1 1 1,-1-1-1,1 1 1,0 0-1,-1 0 1,1 0-1,-1 0 1,1 0-1,0 0 1,-1 0-1,1 1 1,2-1-1,-4 1 15,1 0-1,-1-1 1,0 1 0,1 0-1,-1-1 1,0 1 0,1 0 0,-1-1-1,0 1 1,0 0 0,0-1-1,1 1 1,-1 0 0,0 0-1,0-1 1,0 1 0,0 0-1,0 0 1,-1-1 0,1 1-1,0 0 1,0-1 0,0 1-1,-1 0 1,1 0 0,0-1-1,-1 1 1,1 0 0,0-1-1,-1 1 1,0 0 0,-12 22 318,10-18-251,0-1 0,1 1 0,-1 0 0,1 0 0,0 0 0,0 0 0,1 0 0,-2 7 0,3-11-67,0-1-1,0 1 0,0-1 0,0 1 1,0-1-1,0 1 0,0-1 1,0 1-1,0 0 0,1-1 0,-1 1 1,0-1-1,0 1 0,1-1 0,-1 1 1,0-1-1,1 1 0,-1-1 0,0 0 1,1 1-1,-1-1 0,0 1 1,1-1-1,-1 0 0,1 1 0,-1-1 1,1 0-1,-1 0 0,2 1 0,22 2 138,28-9-212,-47 5 31,90-20-628,-63 12 118,0 2 1,60-5-1,-77 15 188,-15-3 350,1 0 1,-1 0-1,0 1 0,0-1 1,0 0-1,0 0 1,1 1-1,-1-1 0,0 0 1,0 0-1,0 1 1,0-1-1,0 0 1,0 0-1,0 1 0,0-1 1,0 0-1,0 1 1,0-1-1,0 0 0,0 0 1,0 1-1,0-1 1,0 0-1,0 1 1,0-1-1,-1 0 0,1 0 1,0 1-1,-1 1 23,0-1 0,-1 1 0,1-1 0,0 1 0,-1-1 0,1 0 0,-1 0 0,1 1 0,-1-1 0,1 0 0,-1 0 0,-2 1 0,3-2-43,1 0 0,0 0 0,0 0 0,0 0-1,-1 1 1,1-1 0,0 0 0,0 0 0,0 0 0,-1 0 0,1 0 0,0 0 0,0 0 0,-1 1-1,1-1 1,0 0 0,0 0 0,-1 0 0,1 0 0,0 0 0,0 0 0,-1 0 0,1 0 0,0 0-1,0-1 1,-1 1 0,1 0 0,0 0 0,0 0 0,-1 0 0,1 0 0,0 0 0,0 0 0,0-1-1,-1 1 1,1 0 0,0 0 0,0 0 0,0 0 0,-1-1 0,1 1 0,0 0 0,0 0 0,0 0-1,0-1 1,0 1 0,5-12-555,5 4 232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59:5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8666,'-1'0'235,"1"0"1,0 0-1,-1-1 0,1 1 1,0 0-1,-1 0 1,1 0-1,-1 0 1,1 0-1,0 0 0,-1 0 1,1 0-1,-1 0 1,1 0-1,-1 0 0,1 0 1,0 0-1,-1 0 1,1 0-1,-1 0 0,1 0 1,0 0-1,-1 1 1,1-1-1,0 0 0,-1 1 1,-15 10 1114,-10 16-1477,23-23 162,0-1 0,1 0 0,-1 1 0,1-1 1,0 1-1,1 0 0,-1-1 0,0 1 0,-1 6 0,3-9-24,0 0-1,0 1 0,0-1 0,0 0 1,0 0-1,0 1 0,1-1 0,-1 0 1,0 0-1,1 0 0,-1 1 0,0-1 1,1 0-1,-1 0 0,1 0 0,0 0 1,-1 0-1,1 0 0,0 0 0,0 0 1,0 0-1,0 0 0,0-1 0,0 1 1,0 0-1,0 0 0,0-1 0,0 1 1,0-1-1,0 1 0,0-1 0,0 1 1,0-1-1,1 0 0,-1 0 0,2 1 1,9 1 42,0 0 0,0-1-1,0-1 1,0 1 0,0-2 0,22-3 0,72-20 161,-98 22-193,152-46 569,-160 48-585,0 0 0,0 0 1,0 0-1,0 0 1,0 0-1,0 1 1,0-1-1,0 0 1,0 0-1,0 0 1,0 0-1,0 0 1,0 0-1,0 0 1,0 0-1,0 0 0,0 0 1,0 0-1,0 0 1,0 0-1,0 0 1,0 1-1,0-1 1,0 0-1,0 0 1,0 0-1,0 0 1,0 0-1,0 0 1,0 0-1,0 0 0,0 0 1,0 0-1,0 0 1,0 0-1,0 0 1,0 0-1,1 0 1,-1 0-1,0 0 1,0 0-1,0 0 1,0 0-1,0 0 1,0 0-1,0 0 0,0 0 1,0 0-1,0 0 1,0 0-1,0 0 1,0 0-1,0 0 1,0 0-1,1 0 1,-1 0-1,0 0 1,0 0-1,0 0 1,0 0-1,0 0 0,-8 9 236,-22 19 37,-4 4-86,27-25-164,1 0 0,0 0 0,0 0 0,1 1 0,0 0-1,1 0 1,-6 13 0,9-17-20,0 0 0,0 0-1,0 0 1,1 0 0,0 0-1,0-1 1,0 1 0,0 0-1,0 0 1,1 0 0,0 0-1,0 0 1,0 0 0,0-1-1,0 1 1,1 0 0,0-1-1,0 1 1,0-1 0,3 4-1,32 44 34,-20-31-41,-2 1 1,-1 1 0,17 33-1,-28-49 1,0 1 0,-1-1-1,0 1 1,0-1-1,0 1 1,-1 0 0,0 0-1,-1 0 1,1 0 0,-1 0-1,-1-1 1,1 1 0,-1 0-1,0 0 1,-1 0 0,0-1-1,-4 12 1,5-15 18,0 0 1,-1 0-1,0 0 0,0-1 1,1 1-1,-2 0 0,1-1 1,0 1-1,0-1 0,-1 0 1,0 0-1,1 0 0,-1 0 1,0 0-1,0-1 0,0 1 1,0-1-1,0 0 0,-5 2 1,6-3 6,0 0 0,0 1 1,0-1-1,0 0 1,0-1-1,0 1 1,0 0-1,0-1 0,0 1 1,0-1-1,0 1 1,0-1-1,0 0 1,0 0-1,0 0 0,0 0 1,1 0-1,-1-1 1,0 1-1,1 0 1,-1-1-1,1 1 1,0-1-1,-1 1 0,1-1 1,0 0-1,0 0 1,0 1-1,0-1 1,0 0-1,0 0 0,0-4 1,-4-8 49,1-1-1,1 0 1,0 0 0,1 0-1,1 0 1,0-1 0,1 1 0,1 0-1,0-1 1,7-28 0,-3 21-219,2 1 1,0-1-1,1 1 0,2 1 1,0 0-1,20-31 0,-19 38-30,0 0-1,2 1 1,0 0-1,0 1 1,1 1 0,0 0-1,23-13 1,-29 18 108,42-28-391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0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11979,'0'-2'26,"-1"1"1,1-1 0,0 1-1,1-1 1,-1 0 0,0 1 0,0-1-1,1 1 1,-1-1 0,1 0 0,-1 1-1,1-1 1,0 1 0,-1 0 0,1-1-1,0 1 1,0 0 0,0-1-1,0 1 1,0 0 0,1 0 0,-1 0-1,0 0 1,0 0 0,1 0 0,-1 0-1,1 0 1,-1 1 0,0-1 0,1 0-1,0 1 1,-1-1 0,1 1-1,-1 0 1,1-1 0,-1 1 0,3 0-1,9-1-73,0 0 1,0 0-1,22 3 0,-18-1 129,119 4-86,140-13-1,-117-6 30,244 11-1,-343 6-18,335 18 10,1-22-6,98-34-10,145-4 14,644-10 127,-261 42-64,-441 63-42,-245-17-20,-172-29 9,0-7 1,183-19-1,-220 4-2,203-10 22,-284 22-39,1 2 1,-1 2-1,1 2 0,88 24 0,-122-27-7,-1 0-1,1 2 1,-1 0 0,0 0-1,0 1 1,0 0 0,-1 1-1,17 13 1,-13-2 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1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9570,'0'-2'88,"1"0"1,0 0-1,0 0 0,-1 1 0,1-1 1,0 0-1,0 1 0,0-1 0,1 1 1,-1-1-1,0 1 0,1 0 0,-1-1 1,1 1-1,-1 0 0,1 0 0,-1 0 1,1 0-1,0 0 0,-1 0 0,1 1 1,0-1-1,0 0 0,0 1 0,0 0 1,-1-1-1,1 1 0,3 0 0,6 0-5,1 0 0,-1 1-1,21 3 1,-10 0 196,108 6 148,197-9 1,419 18-452,-490-6 57,1054 45-2,-1292-57-34,954 34 36,-742-27-28,174 2-40,-282-12 65,156-23 0,-276 24-81,15-2 365,-15 1 54,-10-2-7,-100-11 715,73 12-1189,-56-14-1,64 8-200,1-1 0,-46-24 0,46 20 155,-1 2 1,-42-15 0,65 26 154,0-1 0,0 1 0,1-1 0,-1 0 0,0-1 0,1 1 0,0 0 0,-1-1 0,1 0 0,0 0 0,0 0 0,1 0 0,-1 0 0,1-1 0,-1 1 0,1-1 0,0 0 0,0 1 0,1-1 0,-1 0 0,1 0 0,0 0 0,0 0 0,0 0 0,1-1 0,-1-3 0,0-5-33,1 1 0,0 0 0,0 0-1,1 0 1,1-1 0,0 1-1,1 1 1,4-13 0,1 6-1192,0 1 0,20-32 0,-5 11-1009,-16 23 1345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1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4669 861 6593,'5'-53'3409,"-4"29"-2599,2 1 0,7-34 0,38-75-464,-34 100-358,-2 0 0,-1 0 1,13-66-1,-23 91 0,-1 0 1,1 1-1,-1-1 0,-1 0 1,1 0-1,-1 0 1,-1 1-1,1-1 0,-1 0 1,0 1-1,-6-13 0,3 10 13,0 1 0,-1 0 0,0 0-1,0 0 1,-1 0 0,0 1 0,-12-9-1,-7-7 96,10 9 27,-25-19 1,37 30-109,0 0 1,-1 1 0,1-1 0,-1 1 0,0 0 0,1 1-1,-1-1 1,0 1 0,0 0 0,0 0 0,-7-1-1,6 3-7,0-1-1,1 1 0,-1 1 0,-10 2 0,11-2-29,0 0 0,-1-1 0,1 0 1,-1 0-1,1 0 0,-8-1 0,-545-19-207,-162-11 194,-526-9 2,715 40 97,-276-5-2279,727-3 2179,-88-17 0,62 10 1056,105 16-998,1 1-1,-1-1 1,1 0 0,0 0 0,-1 1 0,1-1 0,0 0-1,1 0 1,-1 1 0,1 2 0,18 64-76,-15-59 93,0 0 0,-1 1 0,0-1 0,-1 1 0,0 0 0,0 0 0,-1 0 0,-1 0 0,0 0 0,-2 16 0,-3-8 8,0 0 0,-2 0 0,0-1 0,-11 21 0,-44 68 177,25-44-105,-115 196 115,150-255-233,0-1 0,0 1 0,0 0 0,0 0 0,0-1-1,1 1 1,-1 0 0,1 0 0,0 1 0,1-1 0,-1 0 0,1 0 0,0 0 0,0 1 0,0-1 0,0 0 0,1 0 0,-1 0 0,1 0 0,3 8 0,-4-11 20,2 4 98,3 33 200,-2-1 0,-2 68 0,-2-37-123,1 24 46,-1-24-170,12 110 0,-5-150 468,-3-26-403,1-9-94,2-34 45,-2-26 21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8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95 12507,'-1'-2'116,"0"-1"1,0 1-1,0-1 1,-1 1-1,1 0 1,-1 0-1,0-1 1,1 1-1,-1 0 1,0 1-1,0-1 1,0 0-1,-1 0 1,1 1-1,-5-3 1,-38-19 354,42 23-493,0-1 0,0 0 0,-1 1 1,1 0-1,0 0 0,0 0 0,0 0 0,0 0 0,0 1 1,0-1-1,0 1 0,-1 0 0,1 0 0,1 0 1,-1 0-1,0 0 0,0 1 0,0 0 0,1-1 0,-1 1 1,1 0-1,-4 4 0,-7 5-73,1 1-1,-19 23 1,30-34 88,-30 40-86,-44 75 0,-15 53-68,69-129 152,-95 197 23,89-173-2,-35 121 1,57-164 3,0-1-1,2 1 1,0 0 0,1 0 0,1 0 0,1 0 0,1 0 0,1 0 0,1 0 0,1 0 0,0 0 0,2-1 0,0 0 0,2 0 0,0 0 0,1-1-1,0-1 1,17 23 0,-10-18-6,1-1 0,1-1 0,0 0 0,2-2 0,1 0 0,0-1 0,43 27 0,-52-38-13,1 0-1,0 0 0,0-1 1,1-1-1,-1-1 1,1 0-1,0 0 0,0-1 1,1-1-1,-1-1 1,1 0-1,-1 0 0,0-2 1,1 0-1,-1 0 1,26-7-1,-17 0-2,-1-1 1,0 0-1,-1-2 1,0 0-1,0-1 1,-2-2-1,1 0 1,-2-1-1,0 0 1,-1-2-1,0 0 1,14-20-1,4-10 33,-2-1 0,-2-1 0,43-94 0,-36 56 93,-4-2 0,-3-2-1,-5-1 1,27-170 0,-47 224-60,-3-1 0,-1 0 0,-6-69 1,3 93-30,-1 1 0,-1-1 0,0 1 0,-1 0 1,-1 0-1,0 0 0,-1 0 0,0 1 0,-1 0 1,0 0-1,-1 1 0,-1 0 0,-11-12 0,11 16-9,0 0 1,-1 0-1,-1 1 0,1 1 0,-1-1 0,0 2 1,-1 0-1,1 0 0,-1 1 0,0 0 0,-22-3 1,4 2-11,0 2 0,-1 1 1,-53 4-1,38 2-71,0 2 0,1 1-1,0 3 1,0 2-1,1 2 1,1 1 0,0 3-1,2 1 1,0 2-1,1 2 1,1 2 0,1 1-1,1 2 1,-43 43-1,2 10-101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1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14339,'5'-4'680,"-4"1"-664,-1 4-8,-3 2 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1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45 7634,'-21'-9'605,"0"2"0,0 0 0,0 1 1,-1 1-1,-37-3 0,47 7-482,0 1-1,0 1 1,1 0-1,-1 0 1,0 2 0,0-1-1,1 1 1,0 1-1,-1 0 1,1 1 0,1 0-1,-15 8 1,4 3-59,-1 0 0,2 2 0,0 0 0,2 2 0,0 0 0,1 0 0,1 2 0,-24 42 0,37-59-67,1 0 1,1 0-1,-1 0 1,1 1-1,0-1 1,0 1-1,0-1 1,1 1-1,0-1 1,0 1-1,0-1 1,1 1-1,0-1 1,1 7-1,3 5-8,0 0 0,1 0 0,8 16 1,-11-26 8,0-1 0,1 1 0,0 0 1,1-1-1,0 0 0,0 0 0,0 0 1,0-1-1,1 0 0,0 0 1,0 0-1,8 5 0,-5-6 5,1 1 1,0-1-1,0 0 0,0-1 0,0 0 0,0-1 0,0 0 1,11 1-1,16-3 29,-1 0 0,0-3 1,0-1-1,39-9 1,-65 11-23,269-40 186,-273 41-188,0 0 0,0 0 0,0-1 0,0 0 0,0 0 0,-1 0-1,1-1 1,-1 0 0,0 0 0,1-1 0,-1 1 0,-1-1 0,1 0 0,-1 0-1,1-1 1,6-8 0,-4 1 26,1-1 1,-2 1-1,0-1 0,0-1 0,-1 1 0,3-16 1,-3 12 4,-1 1-1,-1-1 1,0 1 0,-1-1 0,-1 0 0,-1 0 0,-2-23 0,2 33-21,-2 0 0,1 0 0,-1 1 0,0-1 0,0 0 0,-1 1 0,0 0 0,0-1 0,0 1 1,-1 0-1,0 1 0,0-1 0,-1 1 0,1-1 0,-1 2 0,0-1 0,-1 0 0,1 1 0,-1 0 0,-9-5 0,3 3-76,0 1 0,0 1-1,0 0 1,-1 1-1,1 0 1,-1 1 0,0 0-1,0 1 1,-18 0-1,24 1-98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1786 12115,'21'-29'363,"0"1"1,46-48-1,-9 13-190,645-656 1727,-561 587-1607,335-290 273,-391 353-623,180-134-1595,-254 195 1369,-3 2 7,0 0 0,1 0 0,-1 1 0,16-6 0,-8 9-292,-10 10-123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74 10346,'-3'-6'95,"0"1"0,-1 0-1,0 0 1,0 0 0,0 1 0,-1-1-1,0 1 1,1 0 0,-1 0-1,-1 1 1,1-1 0,0 1 0,-1 1-1,0-1 1,0 1 0,0-1-1,0 2 1,0-1 0,0 1 0,0 0-1,0 0 1,-1 1 0,1-1-1,0 1 1,0 1 0,-7 0 0,-6 2-17,0 1 0,1 0 1,0 1-1,0 1 1,1 1-1,-1 1 0,-24 15 1,-295 201 257,333-221-330,1-1 0,-1 1 0,1 0 0,-1 0 0,1 0 0,0 0 0,0 0 0,1 1 0,-1-1 0,0 1 0,1 0 0,-3 6 0,5-8-2,0 1 0,-1-1 0,1 0 0,0 0 0,1 1 0,-1-1 0,0 0 0,1 1 0,-1-1 0,1 0 0,-1 0 0,1 1 0,0-1 0,0 0 0,0 0 0,1 0 0,-1 0 0,0 0 0,1 0 0,-1-1 0,1 1 1,-1 0-1,1-1 0,0 1 0,4 2 0,13 10 10,0 0 0,1-1 1,1-1-1,0-1 0,1-1 1,0-1-1,0-1 0,1-1 1,0-1-1,0 0 0,29 1 1,-36-6-50,0-1 0,0 0 0,0-1 0,0-1 0,0-1 0,19-5 0,88-37-123,-113 41 166,-3 0-2,1 0 1,-1 0-1,0-1 1,0 0 0,-1-1-1,1 0 1,-1 0-1,0 0 1,-1 0-1,1-1 1,-1 0-1,-1 0 1,1-1-1,-1 1 1,-1-1-1,4-8 1,4-15-3,-1-1 0,10-56 0,-11 21-97,-8 61 99,-1 0-1,0 0 0,0 0 1,-1 0-1,1 0 1,-1 0-1,-1 0 0,-3-11 1,4 15 54,-1 0 1,0 0-1,0 0 0,1 0 1,-2 0-1,1 0 1,0 0-1,0 1 1,0-1-1,-1 1 0,1-1 1,-1 1-1,1 0 1,-1 0-1,1 0 1,-1 1-1,0-1 1,0 0-1,1 1 0,-1 0 1,0 0-1,0 0 1,1 0-1,-4 0 1,-24 1 213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36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660 134 11050,'-8'-15'1067,"7"12"-922,0 1-1,0-1 1,0 1 0,-1-1 0,1 1-1,-1 0 1,1 0 0,-1-1 0,0 1-1,0 0 1,0 0 0,0 1 0,0-1-1,-1 0 1,1 1 0,0-1 0,-1 1-1,1 0 1,-1 0 0,0 0-1,1 0 1,-5 0 0,-3-1 66,0 1 1,-1 1-1,1 0 0,0 1 0,-1 0 1,-18 4-1,-63 23 264,39-10-217,12-7 76,0-1-1,-1-1 1,-52 2-1,88-10-298,1-1 0,-1 1 1,1 0-1,-1 0 0,1 1 0,0-1 0,-1 1 1,1 1-1,0-1 0,0 1 0,1-1 0,-1 2 1,-5 3-1,5-2-34,-1 1 0,1 0 0,0 0 0,1 0 1,0 0-1,0 1 0,0 0 0,0 0 0,-2 8 0,1 1-16,0-1 1,1 1-1,1 0 0,0 0 0,1 0 1,1 0-1,1 1 0,0-1 0,1 0 1,1 1-1,0-1 0,1 0 0,9 26 0,-9-32-9,0 0 0,1 0 0,1-1 0,0 1 0,0-1 0,1 0 0,0-1 0,0 1 0,1-1 0,0 0 0,1-1 0,-1 0 0,2 0 0,-1 0 0,1-1 0,0-1 0,0 1 0,0-1 0,1-1 0,0 0 0,19 6 0,-12-8-12,-1 1-1,1-2 0,0 0 1,0-1-1,0-1 0,-1-1 1,1 0-1,0-1 1,18-6-1,-5-1 14,1 0 1,-2-3 0,53-29-1,-67 33 25,0-2-1,-1 0 0,0-1 1,-1 0-1,0-1 0,-1 0 1,-1-1-1,0 0 0,0-1 1,-2 0-1,0-1 0,-1 0 0,7-18 1,-5 7-12,-1-1 0,-1-1-1,-1 1 1,-2-1 0,-1 0 0,-1-1 0,-2-35 0,-1 58 16,0 1 1,-1-1-1,0 1 1,0-1 0,0 1-1,-1-1 1,0 1-1,0 0 1,-1 0-1,0 0 1,-4-8 0,4 11 8,0-1 0,0 1 0,0-1 1,-1 1-1,1 0 0,-1 0 0,1 1 1,-1-1-1,0 1 0,0-1 0,0 1 1,0 0-1,-1 1 0,1-1 0,0 1 0,-1 0 1,-4-1-1,-6 0-10,0 1 0,0 0 0,0 1 0,0 0 0,0 1 0,-29 7 0,43-8-3,0 0 0,-1 0 0,1 1 0,0-1 0,-1 1 0,1-1 0,0 1 0,0 0 1,0-1-1,0 1 0,0 0 0,-1 0 0,0 1 0,4 1-50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37.4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573 46 10498,'-1'-3'169,"0"1"0,0-1 0,-1 0 0,1 1-1,-1-1 1,1 1 0,-1 0 0,0-1 0,0 1 0,0 0-1,-1 0 1,1 0 0,0 0 0,-1 1 0,1-1 0,-1 1-1,1-1 1,-1 1 0,0 0 0,0 0 0,0 0-1,1 1 1,-1-1 0,0 0 0,0 1 0,-6 0 0,-5 0 31,1 0 0,-1 1 1,1 1-1,-21 5 0,-26 7-17,0 2 0,2 3 0,-84 39 0,135-55-140,0 1-1,0 0 0,1 1 0,-1-1 1,1 1-1,0 1 0,0-1 1,0 1-1,1 0 0,0 0 0,-6 9 1,8-9-23,0 0 0,1 0 0,-1 0 1,1 1-1,0-1 0,1 0 0,0 1 0,0-1 1,0 1-1,1-1 0,0 1 0,0 0 1,0-1-1,2 8 0,2 5 19,0 1 0,1-2 1,1 1-1,0-1 0,15 27 0,-17-37-35,0 0 0,1-1-1,0 1 1,0-1 0,1 0-1,0-1 1,0 0 0,1 0 0,-1 0-1,1-1 1,1 1 0,-1-2-1,1 1 1,12 5 0,2-2-1,1-1 1,0 0-1,0-2 1,0-1 0,1-1-1,0 0 1,-1-2-1,40-3 1,-52 0-13,1-1-1,-1 0 1,0-1 0,0-1 0,0 1-1,-1-2 1,1 1 0,-1-1 0,-1-1-1,18-14 1,4-8-43,43-52 0,-73 80 51,11-12-10,-1-1 0,0-1 0,-1 1 0,-1-2 0,0 1 0,11-31-1,-19 42-10,1 0-1,-1 0 0,0 0 0,0 0 1,0 0-1,-1 0 0,1 0 0,-1-1 0,0 1 1,0 0-1,-1 0 0,1 0 0,-1-1 1,0 1-1,0 0 0,-1 0 0,1 0 0,-1 0 1,1 0-1,-1 1 0,-1-1 0,1 0 1,0 1-1,-1 0 0,0-1 0,0 1 0,0 0 1,0 1-1,0-1 0,0 0 0,-1 1 1,1 0-1,-1 0 0,-4-2 0,-1 0-97,0 0 0,-1 1 0,1 0 0,-1 0-1,1 1 1,-1 1 0,-14-1 0,2 1-22,0 2 0,-27 3 0,8 1-150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43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449 21 8642,'-20'-5'469,"-1"0"1,1 1-1,-1 1 0,0 1 1,0 1-1,0 0 1,0 2-1,0 0 1,0 2-1,-25 6 0,35-7-348,1 1 0,0 1-1,0 0 1,0 0 0,0 1 0,1 0-1,0 1 1,0 0 0,0 0-1,0 1 1,1 0 0,1 1 0,-1 0-1,1 0 1,0 0 0,1 1-1,0 0 1,0 0 0,1 1-1,1-1 1,-7 16 0,8-14-82,0 0-1,1-1 1,0 1 0,0 0-1,1 0 1,1 0 0,-1 0-1,2 0 1,1 12 0,0-15-25,0 0-1,0 0 1,0 0 0,1-1 0,0 1 0,0-1-1,1 0 1,0 0 0,1 0 0,-1-1 0,1 1-1,0-1 1,9 7 0,5 3 6,2 0 0,-1-2-1,2 0 1,0-2 0,25 11 0,121 40 16,-150-58-30,-3 1-5,0-2-1,1 0 0,31 4 1,-43-7 4,1-1 1,-1 0 0,0-1 0,1 1-1,-1-1 1,0 1 0,0-1-1,1 0 1,-1-1 0,0 1 0,0-1-1,0 0 1,0 0 0,-1 0 0,1-1-1,-1 1 1,1-1 0,-1 0 0,5-5-1,3-6 37,0 0 0,-1-1-1,-1 0 1,11-25 0,23-70 224,-35 88-210,2-5 14,4-6 36,-2-1 1,-2 0 0,-1-1-1,5-42 1,-14 75-101,1 1 0,-1-1-1,0 0 1,0 1 0,0-1 0,0 0 0,0 0 0,-1 1 0,1-1-1,0 0 1,-1 1 0,1-1 0,-1 0 0,0 1 0,1-1 0,-1 1-1,0-1 1,0 1 0,0 0 0,0-1 0,0 1 0,-1 0 0,1 0-1,0-1 1,0 1 0,-1 0 0,1 0 0,-1 0 0,1 1-1,-1-1 1,1 0 0,-1 1 0,1-1 0,-1 1 0,0-1 0,1 1-1,-1-1 1,0 1 0,0 0 0,1 0 0,-4 0 0,-7 1-52,0 0 0,0 1 0,0 1 0,-21 6 0,22-6-91,-4 1-28,-31 8 1260,43-11-1048,0-1 0,1 1 0,-1-1 0,0 0 1,0 0-1,0 0 0,0-1 0,0 1 0,1 0 0,-1-1 0,0 0 0,-4-2 1,-5-6 114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45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14 11995,'-16'-4'163,"1"1"0,-1 0 0,0 1 0,0 1 0,0 1 0,0 0 0,-1 1 0,1 0 0,1 1 0,-21 6 0,28-6-99,-1 1 0,1 0 0,-1 0 0,1 1 0,0 0-1,0 0 1,1 1 0,-1 0 0,1 0 0,0 1 0,0 0 0,1 0 0,0 0 0,0 1-1,1 0 1,-1 0 0,1 1 0,1 0 0,-7 15 0,2 1 20,2 1 1,1 1-1,1-1 0,1 1 1,0 29-1,3-5-8,10 85 1,-8-118-64,2 0 1,0 0 0,1 0 0,7 21 0,-9-35 0,-1 1 1,1 0 0,0-1 0,-1 1-1,2-1 1,-1 1 0,0-1 0,1 0-1,-1 0 1,1 0 0,0 0 0,0 0-1,0-1 1,1 0 0,-1 1-1,1-1 1,-1 0 0,1 0 0,-1-1-1,1 1 1,0-1 0,0 0 0,0 0-1,5 0 1,4 0 44,1-1 1,0-1-1,0-1 0,-1 0 0,1 0 0,-1-1 1,1-1-1,-1 0 0,18-9 0,5-5 60,-1-1 1,32-23-1,-2-6-138,-2-2 1,88-91 0,-150 140 17,-1 0 1,1 0 0,0 0-1,-1 0 1,1 0-1,-1 0 1,1 0-1,-1 0 1,0 0-1,1 0 1,-1 0-1,0-1 1,0 1-1,0 0 1,0 0-1,0 0 1,0 0-1,0 0 1,0 0-1,0-1 1,-1 1-1,0-2 1,-10-23 86,8 22-77,-5-12-27,-1 0 0,-1 1 1,0 0-1,-2 0 0,1 2 0,-2-1 0,-21-18 1,24 25-140,1 0 0,-1 0 0,-1 1 1,1 1-1,-1 0 0,0 0 0,0 1 0,-1 0 1,1 1-1,-1 0 0,1 1 0,-20-1 1,-1 3-178,3 0-18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52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567 97 10866,'0'-4'329,"0"-1"0,0 1 0,0-1-1,-1 1 1,1 0 0,-1-1 0,0 1 0,-1 0-1,1 0 1,-3-5 0,2 7-237,1 0 0,-1 0 0,1 0 0,-1 1 0,0-1 1,0 1-1,0-1 0,0 1 0,0 0 0,0-1 0,0 1 0,0 0 0,0 0 0,-1 1 0,1-1 0,0 0 1,0 1-1,-1 0 0,1-1 0,-4 1 0,-29-2 31,-1 2 0,0 2 0,1 1 0,0 2-1,0 1 1,0 1 0,0 3 0,1 0 0,1 2 0,0 2 0,-31 18 0,59-30-119,1 0 0,0 1 1,0-1-1,0 1 0,0 0 0,1 1 0,-1-1 1,1 1-1,0-1 0,0 1 0,0 0 1,0 0-1,1 0 0,-1 1 0,1-1 1,-2 5-1,2-1-4,1 0 1,0-1 0,0 1-1,0 0 1,1 0 0,0 0-1,0 0 1,1 0 0,2 9 0,0-2-3,1-2 1,1 1-1,0 0 1,0-1 0,1 0-1,1 0 1,0-1 0,1 1-1,0-2 1,1 1 0,1-1-1,-1-1 1,2 1 0,-1-2-1,1 0 1,1 0 0,0-1-1,14 8 1,-10-7-1,-1-1 0,1-1 0,1-1 0,-1 0 0,1-1 0,0-1 0,1 0 0,-1-2 0,1 0 0,-1 0 0,1-2 0,-1 0 0,1-1 0,28-6-1,-35 5 6,-1-1-1,0-1 1,0 0-1,0 0 1,-1-1-1,1 0 1,-1 0-1,16-14 1,-4 0 20,37-43 0,-25 25-15,-6 8 9,2 1 1,55-42 0,-83 69-15,1 0 0,0 0 0,0-1 0,-1 1 0,1-1-1,-1 1 1,1-1 0,-1 0 0,0 0 0,0 1 0,0-1 0,0 0 0,0 0 0,0 0 0,0 0 0,0 0 0,-1-1 0,1 1 0,-1 0 0,0 0 0,1-2 0,-2 0 9,1 0-1,-1 0 1,0 0 0,0 1 0,0-1 0,0 0 0,-1 1 0,1-1 0,-1 1 0,0-1 0,-2-2 0,-7-7 33,1 0-1,-2 0 1,1 2-1,-19-15 1,15 14-101,-1 0 0,0 1 0,-1 0 1,-24-10-1,36 18-24,-1 1 0,1 0 0,-1 0-1,1 0 1,-1 1 0,0-1 0,1 1 0,-1 1 0,0-1 0,0 1 0,0 0 0,0 0 0,0 1 0,1 0 0,-1 0-1,0 0 1,0 1 0,-9 3 0,2 4-231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3:54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485 105 8418,'6'-7'548,"0"0"-1,0-1 1,-1 0 0,0 0 0,0 0 0,-1-1-1,6-16 1,-10 24-484,0 0-1,0 1 1,0-1 0,0 0-1,0 0 1,0 0 0,-1 0-1,1 1 1,0-1 0,-1 0-1,1 0 1,0 1 0,-1-1-1,1 0 1,-1 1-1,1-1 1,-1 0 0,1 1-1,-1-1 1,0 0 0,1 1-1,-1-1 1,0 1 0,1 0-1,-1-1 1,0 1 0,0-1-1,1 1 1,-1 0 0,0 0-1,0-1 1,0 1 0,1 0-1,-1 0 1,-1 0-1,-34-4 598,34 4-592,-37 0 22,0 1 0,0 3 1,0 1-1,0 1 0,1 3 0,0 1 1,0 1-1,-35 17 0,67-25-91,0-1 1,1 1-1,-1 0 0,1 0 0,0 0 1,0 1-1,0 0 0,1 0 0,-1 0 1,1 1-1,0-1 0,0 1 0,0 0 1,1 0-1,0 0 0,0 1 0,0-1 1,1 1-1,-1 0 0,1 0 0,1-1 0,-1 1 1,1 0-1,0 1 0,0-1 0,1 0 1,0 10-1,1 3-7,1-1 0,0 0 1,1 0-1,1 0 0,1 0 0,0 0 0,1-1 1,1 0-1,1 0 0,0-1 0,1 0 0,1 0 1,1-1-1,18 21 0,-20-26 5,0-1 1,0 0-1,1 0 0,1-1 0,-1 0 1,1-1-1,0 0 0,1-1 0,0 0 1,0-1-1,0-1 0,0 1 0,1-2 1,0 0-1,-1 0 0,1-1 1,0-1-1,0 0 0,1-1 0,-1 0 1,14-3-1,-17 1 3,1 0 0,-1-1 0,0-1 1,0 1-1,0-2 0,0 1 0,-1-1 1,13-9-1,-8 3 6,-1 0 1,1-1 0,-2 0-1,17-21 1,-1-6 37,-1 0 1,37-78-1,-50 90-16,-4 10-6,-1-1 0,-1 1 0,-1-2 0,7-24 0,-14 42-18,1 0 0,-1 0 1,0-1-1,0 1 0,0 0 0,0-1 0,0 1 0,0 0 0,0 0 0,-1-1 0,1 1 1,0 0-1,-1 0 0,1-1 0,-1 1 0,1 0 0,-1 0 0,0 0 0,1 0 0,-3-2 0,1 1 1,0 1-1,0-1 1,0 0-1,0 1 0,-1 0 1,1-1-1,0 1 1,-1 0-1,-4-1 0,-6-1-4,1 0 0,-1 2 0,-18-2 0,20 3-10,-55-2-672,-75 8-1,110-3 438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 14131,'-24'8'3580,"41"-12"-2799,133-42-114,-97 28-535,70-15 1,-111 32-36,0 0-1,0 1 1,0 1-1,0 0 1,0 0-1,0 1 1,21 7 0,-17-5-103,-1-1 0,1 0 0,24 1 1,-40-4-26,0 0 1,0 0-1,0 0 1,0 0 0,1-1-1,-1 1 1,0 0-1,0 0 1,0 0 0,0 0-1,0 0 1,0-1-1,0 1 1,1 0 0,-1 0-1,0 0 1,0 0-1,0-1 1,0 1 0,0 0-1,0 0 1,0 0 0,0-1-1,0 1 1,0 0-1,0 0 1,0 0 0,0 0-1,0-1 1,0 1-1,0 0 1,0 0 0,0 0-1,-1 0 1,1-1-1,0 1 1,0 0 0,0 0-1,0 0 1,0 0-1,0 0 1,0-1 0,-1 1-1,1 0 1,0 0-1,0 0 1,0 0 0,-6-8-206,-2-1-135,-4 0-93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11210,'11'-5'928,"0"0"-1,-1-1 1,10-7-1,-11 6-354,2 0 0,20-9-1,-6 7-331,1 1 0,1 1 0,-1 1-1,1 1 1,0 2 0,0 0 0,0 2 0,31 3-1,-13 0-1918,65-6 0,-104 3 1104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14179,'1'-1'66,"-1"0"0,1 0 1,-1 0-1,1 0 0,-1 0 0,1 0 0,0 0 1,0 1-1,-1-1 0,1 0 0,0 0 1,0 0-1,0 1 0,0-1 0,0 1 0,0-1 1,0 1-1,0-1 0,0 1 0,0-1 0,0 1 1,0 0-1,2-1 0,28-5 211,-21 5-268,1 1 0,-1 0 0,1 0 0,-1 1 0,1 1 1,-1 0-1,0 0 0,0 1 0,0 1 0,0-1 0,0 2 0,-1-1 0,0 1 1,0 1-1,9 6 0,-10-7 20,0 2 0,-1-1 0,0 1 0,0 0 1,0 1-1,-1 0 0,0 0 0,0 0 0,-1 1 0,0-1 0,0 1 0,-1 1 1,-1-1-1,1 0 0,3 18 0,-6-10 108,0 0 0,-1 0 0,0 0 0,-1-1 0,-1 1 0,-1 0 0,0-1 0,-10 27 0,-1-4 236,-2-1 0,-28 48-1,37-71-380,-1-1 1,-1-1-1,0 1 1,-1-2-1,0 1 0,-18 16 1,27-28 47,-1 0 0,1 0 1,0 0-1,-1 0 1,1-1-1,-1 1 0,1 0 1,-1-1-1,1 1 1,-1-1-1,1 1 0,-1-1 1,1 0-1,-1 0 0,0 0 1,1 0-1,-3 0 1,-2-1-55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1427 12411,'-7'16'391,"6"-11"-267,-1-1 0,0 0 0,0-1 0,0 1 0,0 0 0,-1-1 0,0 1 0,-5 5 0,26-38 1027,52-54-141,99-87 0,-114 117-778,1031-917 456,-1043 934-869,-12 9-120,1 2 0,0 1 0,64-34 0,-95 57 277,1 0 0,-1 0 0,1 1 0,-1-1 1,1 0-1,0 1 0,-1-1 0,1 1 0,0-1 1,-1 1-1,1 0 0,2 0 0,-4 1 2,0 0 0,-1 0-1,1 0 1,0 1 0,-1-1-1,1 0 1,-1 0 0,1 0-1,-1 0 1,0 0 0,1 0-1,-1 0 1,0 0 0,-1 1-1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6 247 13059,'-2'-5'189,"1"0"1,0 0 0,0 0 0,1-1-1,-1 1 1,1 0 0,0 0-1,1-1 1,-1 1 0,1 0-1,0 0 1,1 0 0,1-6-1,0 3 2,1 0-1,0 1 0,0-1 0,1 1 1,0 0-1,0 0 0,10-9 0,-4 5-52,1 0-1,1 1 0,0 0 1,1 1-1,0 0 0,0 2 0,0-1 1,18-5-1,-23 10-85,0 0 1,0 1-1,1 0 1,-1 1 0,0 0-1,1 0 1,-1 1-1,16 2 1,-22-2-41,1 1 1,-1-1-1,1 1 1,-1 0-1,1 0 1,-1 0-1,0 1 1,1-1-1,-1 1 1,0 0-1,0 0 1,0 0-1,-1 0 1,1 0-1,0 0 0,-1 1 1,1 0-1,-1-1 1,0 1-1,0 0 1,0 0-1,0 0 1,-1 0-1,1 1 1,1 3-1,-1 3 32,0-1-1,0 1 1,-1 0-1,0 0 1,-1 0-1,-1 16 0,-13 61 230,2-18-92,8-29-23,1 57 0,3-87-146,0 0 0,1 0 0,1 0 0,-1 0 1,2 0-1,-1 0 0,2 0 0,-1-1 0,1 1 0,0-1 0,8 11 0,-11-18-15,1 0-1,0 0 1,0 1-1,-1-1 1,1-1-1,1 1 1,-1 0-1,0 0 0,0-1 1,1 0-1,-1 1 1,1-1-1,-1 0 1,1 0-1,-1 0 1,1 0-1,0-1 0,-1 1 1,1-1-1,0 0 1,0 1-1,-1-1 1,1 0-1,0-1 1,0 1-1,-1 0 1,1-1-1,0 0 0,-1 1 1,1-1-1,4-2 1,0-1-37,0 0 1,-1 0-1,1 0 0,-1-1 1,1 0-1,-1 0 1,-1-1-1,1 1 1,8-13-1,0-4-403,-1 0-1,0 0 1,-2-1-1,-1-1 1,-1 0 0,-1 0-1,-1-1 1,-1 0 0,-1 0-1,2-39 1,-5 30-272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18 10850,'1'-1'106,"-1"1"0,0-1 0,0 0 0,0 1 0,0-1 0,0 0 0,0 1 0,0-1 0,0 0 0,0 1 0,0-1 0,-1 0 0,1 1 0,0-1 0,0 1 0,-1-1 0,1 0 0,0 1 0,-1-1 0,1 1 0,0-1 0,-1 1 0,1-1 0,-1 1 0,1-1 0,-1 1 0,1-1 0,-1 1 0,0-1 0,-1 1 19,1 0 0,0 0 0,0 0 0,0 1 0,0-1 0,0 0 0,0 1 0,0-1 0,-1 0 0,1 1 0,0 0 0,0-1 0,1 1 0,-1-1 0,-2 2 0,-4 5 295,0-1 0,-13 16 0,-66 87 96,5 3 0,5 4 0,-92 188-1,158-283-556,3-9-151,1 1 1,0-1-1,1 2 1,1-1 0,0 0-1,-2 19 1,5-32 169,1 1 0,0-1 1,0 0-1,0 1 0,0-1 1,0 0-1,0 1 0,0-1 0,0 0 1,0 1-1,0-1 0,0 0 1,0 1-1,0-1 0,0 0 1,0 1-1,0-1 0,0 0 0,0 0 1,1 1-1,-1-1 0,0 0 1,0 1-1,0-1 0,0 0 0,1 0 1,-1 1-1,0-1 0,0 0 1,1 0-1,-1 1 0,0-1 0,0 0 1,1 0-1,-1 0 0,0 0 1,1 1-1,-1-1 0,0 0 1,1 0-1,-1 0 0,0 0 0,1 0 1,-1 0-1,0 0 0,1 0 1,-1 0-1,0 0 0,1 0 0,-1 0 1,0 0-1,1 0 0,-1 0 1,0-1-1,0 1 0,1 0 0,-1 0 1,0 0-1,1-1 0,19-12-720,-8 1 210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14059,'2'-9'205,"-1"0"0,1 0 1,1 0-1,-1 0 0,1 1 0,1-1 1,0 1-1,0 0 0,1 0 0,0 1 1,9-13-1,-7 12-67,1 0-1,-1 0 1,1 1-1,0 0 1,1 1 0,0-1-1,0 1 1,0 1 0,16-7-1,-23 11-106,1 0 0,0 0 0,0 0 0,0 1 0,0-1 0,0 1 0,0 0 0,0-1 0,0 1 0,0 1 0,0-1 0,0 0 0,3 1 0,-5 0-19,0-1 0,1 1 0,-1 0-1,0-1 1,0 1 0,0 0-1,1 0 1,-1 0 0,0 0 0,0 0-1,0 0 1,0 0 0,-1 0-1,1 0 1,0 0 0,0 0 0,-1 1-1,1-1 1,0 0 0,-1 0-1,0 1 1,1-1 0,-1 1-1,0-1 1,1 0 0,-1 1 0,0-1-1,0 3 1,-1 4 33,1 1 0,-1-1 0,0 0-1,-1 1 1,0-1 0,-1 0 0,-3 10 0,-30 55 248,24-52-194,-62 108 483,15-30-137,59-99-444,0 0 0,-1 1 0,1-1 0,0 0 0,0 1 0,-1-1 1,1 0-1,0 1 0,0-1 0,0 1 0,0-1 0,0 0 0,-1 1 0,1-1 0,0 1 1,0-1-1,0 1 0,0-1 0,0 0 0,0 1 0,0-1 0,1 1 0,-1-1 0,0 1 1,0-1-1,0 0 0,0 1 0,0-1 0,1 0 0,-1 1 0,0-1 0,0 1 0,1-1 1,-1 0-1,0 1 0,1-1 0,-1 0 0,0 0 0,1 1 0,-1-1 0,0 0 1,1 0-1,-1 0 0,0 1 0,1-1 0,-1 0 0,1 0 0,-1 0 0,1 0 0,-1 0 1,0 0-1,1 0 0,0 0 0,32 0-52,-17-1 44,187 13-1902,-187-11 1538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13451,'0'1'67,"-1"0"1,0 0-1,1 1 0,-1-1 0,1 0 1,0 0-1,-1 0 0,1 0 1,0 0-1,0 0 0,0 1 1,-1-1-1,1 0 0,0 0 1,1 0-1,-1 0 0,0 1 1,0-1-1,0 0 0,1 0 1,-1 0-1,0 0 0,1 0 1,-1 0-1,1 0 0,0 1 1,1 0-5,0-1 0,-1 1 1,1-1-1,0 0 0,0 0 0,0 1 1,0-1-1,0-1 0,0 1 1,0 0-1,0 0 0,4 0 1,7 1 60,-1-1 0,1 0 1,22-2-1,-24 0-67,-1-1 0,1 0 0,0-1 0,0 0-1,-1-1 1,0 0 0,0 0 0,17-11 0,-22 12-19,0-1 0,0 0 1,0 0-1,-1 0 0,1-1 0,-1 1 0,6-9 0,-8 10-5,0 0-1,-1 0 0,1 0 1,-1 0-1,0 0 1,0 0-1,0-1 0,0 1 1,0 0-1,-1-1 0,0 1 1,1 0-1,-1-1 0,-1-4 1,1 6-5,0-1 1,-1 1 0,1 0-1,-1 0 1,1 0 0,-1 0-1,0 0 1,0 0 0,0 0-1,0 0 1,0 0 0,0 1-1,-1-1 1,1 0 0,0 1-1,-1-1 1,0 1 0,1-1-1,-4-1 1,2 1 5,0 1 0,0 0 1,0 0-1,0 0 0,0 0 0,0 0 0,0 1 1,-1-1-1,1 1 0,0 0 0,-6 1 0,0 0 21,0 0 0,0 1 0,0 0-1,1 1 1,-1 0 0,1 0 0,-1 1-1,-10 7 1,8-3-32,0 0-1,1 1 1,0 0-1,1 1 1,0 0-1,0 1 1,1 0-1,0 0 1,1 0-1,-10 25 1,12-27-23,2 0 0,0 0-1,0 1 1,0-1 0,1 1 0,0 0 0,1 0 0,1-1 0,-1 1-1,1 0 1,1 0 0,0 0 0,0 0 0,1-1 0,5 17 0,-6-23-32,0 0 0,0 0 0,0 0 0,1-1 0,-1 1 0,1 0 0,0-1 0,0 1 0,0-1 0,0 1 0,0-1 0,0 0 0,1 0 0,-1 0 0,1 0 1,-1-1-1,1 1 0,0-1 0,0 1 0,0-1 0,0 0 0,0 0 0,0 0 0,0 0 0,0-1 0,0 1 0,0-1 0,0 0 0,0 0 0,0 0 0,1 0 0,-1-1 1,0 1-1,0-1 0,0 0 0,0 0 0,3-1 0,8-4-235,0 0 0,0 0 0,-1-2-1,0 0 1,0 0 0,15-14 0,-8 5-229,0-2 0,0 1 0,-2-2 1,-1-1-1,0 0 0,16-29 0,-32 47 576,1-1 0,1 1-1,-1 0 1,0 0 0,1 0 0,0 0 0,-1 0 0,1 1 0,6-5 0,-8 7-11,0-1-1,1 1 1,-1-1 0,0 1 0,0 0 0,0 0 0,0-1 0,1 1 0,-1 0 0,0 0-1,0 0 1,0 0 0,1 1 0,-1-1 0,0 0 0,0 0 0,0 1 0,0-1 0,1 1-1,-1-1 1,0 1 0,0-1 0,0 1 0,0 0 0,0-1 0,0 1 0,-1 0 0,1 0-1,0 0 1,0 0 0,0 0 0,-1 0 0,1 0 0,0 1 0,2 3 149,0 0 1,0 0-1,0 1 0,-1-1 1,3 11-1,-4-11-88,1 1-1,0 0 1,1-1-1,5 11 1,-7-16-124,-1 1 0,1-1 0,-1 0 0,1 1 0,-1-1 0,1 1 0,0-1 0,-1 0 0,1 0 0,-1 1 1,1-1-1,0 0 0,-1 0 0,1 0 0,0 0 0,-1 0 0,1 0 0,0 0 0,-1 0 0,1 0 0,0 0 0,-1 0 1,1 0-1,0-1 0,-1 1 0,1 0 0,0 0 0,-1-1 0,1 1 0,-1 0 0,1-1 0,-1 1 0,1-1 0,-1 1 1,1 0-1,-1-1 0,1 1 0,0-2 0,24-24-9,-19 19 17,3-3-17,-3 3 8,1 0-1,0 0 0,0 1 0,11-9 0,-17 14-3,0 1-1,0-1 0,0 0 1,0 1-1,1-1 0,-1 1 0,0-1 1,0 1-1,0-1 0,0 1 0,1 0 1,-1 0-1,0 0 0,0-1 1,1 1-1,-1 0 0,0 1 0,0-1 1,1 0-1,-1 0 0,0 0 1,0 1-1,0-1 0,1 1 0,-1-1 1,0 1-1,0-1 0,0 1 1,0-1-1,0 1 0,0 0 0,0 0 1,0 0-1,0 0 0,0-1 1,-1 1-1,1 0 0,0 0 0,-1 0 1,1 1-1,0 0 0,4 8 35,-2-1 0,1 0-1,-1 1 1,3 18 0,-2-11 42,-4-16-75,0-1 0,0 0 0,0 0 0,0 0 1,0 0-1,0 1 0,0-1 0,0 0 0,0 0 0,0 0 0,0 0 0,0 1 1,0-1-1,0 0 0,0 0 0,0 0 0,0 0 0,0 0 0,0 1 0,0-1 1,0 0-1,0 0 0,1 0 0,-1 0 0,0 0 0,0 0 0,0 0 0,0 1 0,0-1 1,0 0-1,1 0 0,-1 0 0,0 0 0,0 0 0,0 0 0,0 0 0,0 0 1,1 0-1,-1 0 0,0 0 0,0 0 0,0 0 0,0 0 0,0 0 0,1 0 0,-1 0 1,0 0-1,0 0 0,0 0 0,1 0 0,5-9 32,7-19-31,-13 26 5,5-10-15,13-30-68,-18 40 62,1 0 1,0 1 0,0-1-1,0 1 1,0-1 0,0 1-1,1 0 1,-1-1 0,0 1-1,1 0 1,-1 0 0,0 0-1,1 0 1,0 0 0,-1 0 0,1 0-1,0 1 1,-1-1 0,1 0-1,2 0 1,-3 2 3,0-1 0,0 0 0,0 1-1,0-1 1,0 0 0,0 1 0,0-1 0,0 1 0,0 0 0,0-1 0,-1 1-1,1 0 1,0-1 0,0 1 0,-1 0 0,1 0 0,0 0 0,-1 0 0,1 0-1,0 0 1,-1 0 0,0 0 0,1 0 0,-1 0 0,0 0 0,1 1-1,8 32-149,-9-32 138,4 19-1151,1 41 0,-5-69 730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12355,'8'26'764,"-1"1"1,-1 0 0,-1 0 0,2 50-1,2 15 456,5-23-589,-8-45-541,-1 0 0,-1 1 0,0 26 0,-4-50-91,0 1 0,0-1-1,0 0 1,0 0 0,0 0 0,-1 0-1,1 0 1,0 0 0,-1 0-1,1-1 1,-1 1 0,1 0 0,-1 0-1,1 0 1,-1 0 0,0 0 0,1-1-1,-2 2 1,-4-2-5,3-12 15,2-18-11,2 0 0,1 1 0,1-1 0,2 0 0,0 1 0,2 0 0,2 0 0,0 1 0,2 0 1,27-50-1,-35 72-21,1 1 1,0-1-1,1 1 1,-1 0-1,1 0 1,0 0-1,6-4 1,-10 8 14,0 0 0,0 0 1,0 1-1,0-1 0,0 0 1,0 1-1,0-1 0,0 1 1,0 0-1,0-1 0,0 1 1,1 0-1,-1-1 0,0 1 1,0 0-1,0 0 0,1 0 1,-1 0-1,0 0 0,0 1 1,0-1-1,1 0 0,-1 0 1,0 1-1,0-1 0,0 1 1,0-1-1,0 1 0,0-1 1,0 1-1,0 0 0,0-1 1,0 1-1,0 0 0,0 0 0,0 0 1,0 0-1,-1 0 0,1 0 1,0 0-1,-1 0 0,1 0 1,-1 0-1,1 0 0,-1 0 1,1 0-1,-1 2 0,3 4 31,-1 0 0,0-1 0,0 1 0,-1 0 0,0 1 0,0-1 0,0 0 0,-1 0 0,0 0 0,-1 0 0,0 0 0,-2 13 0,2-17 3,0 1 0,0-1 0,-1 0 0,1 1 0,-1-1 0,1 0 0,-1 0 0,0 0 0,0 0 0,0 0 0,-1 0 0,1 0 0,-1-1 0,0 1 0,1-1 0,-1 0 0,0 0 0,0 0 0,0 0 0,-1 0 0,1-1 0,0 1 0,-1-1 0,1 0 0,-1 0 0,-4 0 0,2 0-92,0 0-1,0-1 1,0 0 0,0 0 0,0-1 0,1 1 0,-1-1-1,0-1 1,0 1 0,1-1 0,-1 0 0,-9-4 0,5-2-173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14771,'0'-4'151,"0"0"0,0 0 1,1 0-1,-1 0 0,1 0 0,0 0 0,0 0 1,0 1-1,3-7 0,17-33 253,-16 34-121,5-9-7,1 1 0,0 1 0,24-28 0,-30 39-226,-1 0 0,1 1 1,0-1-1,0 1 0,1 0 0,-1 0 0,1 1 1,0-1-1,0 1 0,0 0 0,0 1 0,0 0 1,1 0-1,-1 0 0,8 0 0,-11 1-38,1 1 0,-1 1 0,0-1 0,1 0 0,-1 1 0,0 0 0,1 0 0,-1 0 0,0 0 0,0 0 0,0 1 0,1-1 0,-2 1 0,1 0 0,0 0 0,0 0 0,-1 0 0,1 1 0,-1-1 0,1 0 0,2 6 0,3 4 0,-1 0 0,0 1-1,-1 0 1,5 14 0,-5-13 5,0 0 0,10 17 0,-14-29-14,-1 0-1,1 0 1,-1 0 0,1 0 0,0-1 0,-1 1-1,1-1 1,0 1 0,0-1 0,0 1-1,0-1 1,0 0 0,0 0 0,1 0 0,-1-1-1,0 1 1,4 0 0,-2 0 0,0-1 0,0 0 1,0 0-1,0 0 0,0-1 0,0 1 0,1-1 0,-1 0 1,5-2-1,6-3-27,-1-1 0,1-1 0,25-18 0,-40 26 23,28-22-231,-22 17 10,0-1 0,0 2 0,1-1 0,-1 1 0,1-1 0,0 2 0,12-5 0,-19 9-125,-4 6-66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12203,'2'-1'261,"1"0"0,0 0 1,-1 0-1,1-1 0,-1 1 1,1-1-1,-1 1 0,0-1 1,4-3-1,-4 3 112,16-11 158,29-22 159,-44 33-652,1 1-1,-1-1 1,0 1-1,0-1 0,0 1 1,1 0-1,-1 0 1,1 1-1,-1-1 1,0 1-1,1 0 0,-1-1 1,7 2-1,-8 0-25,0-1 0,-1 1-1,1 0 1,0-1-1,0 1 1,-1 0 0,1 0-1,0 1 1,-1-1 0,1 0-1,-1 0 1,0 1-1,1-1 1,-1 1 0,0-1-1,0 1 1,0 0-1,2 2 1,13 39 115,-9-22-40,-4-13-35,0 0 0,1-1 0,0 1 0,0-1 0,11 12 0,-13-16-29,0-1 0,0 0 0,1 1 1,-1-1-1,1 0 0,0-1 0,-1 1 1,1 0-1,0-1 0,0 0 0,0 1 1,0-1-1,0 0 0,0-1 1,1 1-1,-1 0 0,0-1 0,6 0 1,0-1 34,0 0 1,-1-1 0,1 0 0,0-1 0,-1 0 0,1 0 0,-1-1 0,0 0 0,9-5 0,10-9 154,29-23 1,54-57-833,-108 95 448,5-5-38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13547,'0'1'66,"0"0"0,0 0-1,-1 0 1,1 0 0,0 0 0,0 0 0,0 0 0,0 0 0,0 0-1,1 0 1,-1 0 0,0 0 0,0 0 0,1 0 0,-1 0 0,0 0-1,1 0 1,-1 0 0,1 0 0,0 0 0,0 1 0,0-2-22,-1 0 0,1 0 1,0 0-1,-1 0 0,1 0 0,0-1 1,0 1-1,-1 0 0,1 0 0,0 0 1,-1-1-1,1 1 0,-1 0 0,1-1 1,0 1-1,-1-1 0,1 1 0,-1 0 1,1-1-1,-1 1 0,1-1 0,0 0 1,8-10 358,0 0 0,8-13 0,-15 21-325,278-468 3096,-254 427-2817,-24 41-205,-1 6-12,-12 24 31,-30 85-22,5 2-1,-24 134 1,58-238-164,-5 18-326,2 0 0,1 1 0,-1 37 0,6-58 499,2-7-48,4-15-161,4-24-193,3-11-39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79 13499,'0'-1'72,"0"1"0,0-1 0,0 0 0,0 1 0,0-1 1,0 0-1,-1 0 0,1 1 0,0-1 0,0 0 0,0 1 0,-1-1 0,1 1 0,0-1 0,-1 0 1,1 1-1,-1-1 0,1 1 0,-1-1 0,1 1 0,-1-1 0,1 1 0,-1-1 0,1 1 0,-1 0 1,0-1-1,1 1 0,-1 0 0,0-1 0,1 1 0,-1 0 0,0 0 0,1 0 0,-1 0 1,0-1-1,1 1 0,-1 0 0,0 0 0,1 0 0,-1 0 0,0 1 0,0-1 0,1 0 0,-1 0 1,0 0-1,1 1 0,-1-1 0,0 0 0,1 0 0,-1 1 0,1-1 0,-1 1 0,1-1 0,-2 1 1,-2 2 77,0 0 1,1 0-1,-1 0 1,1 0-1,-1 1 1,-4 6 0,0 3-94,1 0 0,1 1 0,0 0 0,1 0 0,0 0 0,1 1 0,1 0 1,0 0-1,1-1 0,1 1 0,0 1 0,1-1 0,1 0 0,0 0 0,1 0 0,4 16 0,-4-26-37,-1 0-1,1 0 1,0 1-1,0-1 1,0-1-1,1 1 1,0 0-1,0-1 1,0 1-1,1-1 0,-1 0 1,5 4-1,-5-6-11,-1 0 0,0-1 0,1 1 0,-1-1-1,1 1 1,0-1 0,-1 0 0,1 0 0,0-1-1,0 1 1,-1 0 0,1-1 0,0 0 0,0 1 0,0-1-1,0-1 1,0 1 0,-1 0 0,1-1 0,0 1-1,0-1 1,0 0 0,-1 0 0,5-1 0,5-4 10,0-1 1,-1 0-1,1-1 0,-1 0 1,-1-1-1,0 0 1,0-1-1,-1 0 1,16-21-1,-6 3 112,-1 0 0,27-57 0,-40 72-61,0 1-1,0-1 1,-1 0-1,-1 0 1,0 0-1,1-20 0,-3 31-50,-1-1-1,0 0 0,0 0 0,0 0 0,0 0 1,0 1-1,-1-1 0,1 0 0,-1 0 1,0 0-1,0 1 0,0-1 0,0 0 1,0 1-1,-1-1 0,1 1 0,-1 0 0,0-1 1,1 1-1,-1 0 0,0 0 0,0 0 1,-1 0-1,1 0 0,0 1 0,-1-1 0,1 1 1,0-1-1,-1 1 0,0 0 0,1 0 1,-1 0-1,0 0 0,0 1 0,1-1 0,-4 0 1,-6 1-11,1 0-1,0 1 1,0 0 0,-1 1 0,1 0 0,0 1 0,0 0 0,0 0 0,1 1 0,-1 1 0,1 0 0,0 0 0,0 1 0,1 0 0,0 1 0,0 0 0,0 0-1,1 1 1,-14 16 0,21-22 3,0-1-1,0 0 0,0 1 0,0-1 0,0 0 1,1 1-1,-1-1 0,0 1 0,1-1 0,-1 1 1,1 0-1,0-1 0,-1 1 0,1-1 1,0 1-1,0 0 0,0-1 0,0 1 0,0 0 1,0-1-1,1 3 0,8 8 18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16195,'-1'-2'96,"0"1"-1,0 0 1,1-1-1,-1 1 1,1-1-1,-1 1 1,1-1-1,0 1 0,0-1 1,0 0-1,-1 1 1,1-1-1,1 1 1,-1-1-1,0 1 1,0-1-1,1 0 0,-1 1 1,0-1-1,1 1 1,0-1-1,-1 1 1,2-2-1,0 1-29,-1 1 1,1-1-1,0 1 0,0 0 0,-1-1 1,1 1-1,0 0 0,0 0 0,1 0 1,-1 0-1,0 0 0,0 1 0,0-1 1,3 0-1,7 0-13,0 0 0,1 0 0,-1 1 0,24 3 1,33 8-59,-23-3-116,50 1 1,-93-9 116,2 0-20,0 0 0,-1 0 0,1 1 0,0-1 0,-1 1-1,7 2 1,-10-2 22,1 0-1,-1-1 1,0 1-1,-1-1 1,1 1-1,0 0 0,0 0 1,0 0-1,0 0 1,0 0-1,-1-1 1,1 1-1,0 0 1,-1 1-1,1-1 0,-1 0 1,1 0-1,-1 0 1,0 0-1,1 0 1,-1 0-1,0 1 1,0-1-1,0 0 1,0 0-1,0 0 0,0 1 1,0-1-1,0 2 1,-5 24 55,0 0 0,-13 35 0,1 1 46,13-46-74,-94 350 457,98-366-519,0 1 0,0-1 0,-1 0 0,1 0 0,0 1 0,-1-1 0,1 0 0,-1 0-1,1 0 1,-1 0 0,0 1 0,0-1 0,1 0 0,-1 0 0,0 0 0,0-1 0,0 1 0,0 0 0,0 0-1,0 0 1,-2 0 0,2-1-82,0-1 0,0 1 0,0-1 0,0 0 0,1 1 0,-1-1-1,0 0 1,0 1 0,0-1 0,0 0 0,1 0 0,-1 0 0,0 0 0,1 0-1,-1 0 1,1 0 0,-1 0 0,1 0 0,0 0 0,-1 0 0,1-2 0,-17-39-1200,8 17 477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1 995 11386,'4'22'1065,"22"-33"-657,14-21-136,24-26 320,12-12-40,19-23-24,16-14-32,23-23-176,3-4-88,-6 12-248,-11 14-144,-24 32-472,-13 19-1000,-29 38 1360,-20 24-216,-34 44-232</inkml:trace>
  <inkml:trace contextRef="#ctx0" brushRef="#br0" timeOffset="1">611 1129 10482,'-6'39'1112,"6"-17"-751,19-22-105,12-13 560,24-23-344,12-15-8,15-28 24,7-10 8,11-7-128,4-1-56,0 6-64,-7 5-96,-15 16-376,-8 10-416,-11 25 560,-7 8-112,-11 3-120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14915,'2'7'1529,"7"1"-1065,4-7-112,8-1 728,10-7-408,5-4-144,11-5-144,6-2-200,6-4-704,2-3 584,4-2-144,1 3-80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396 161 12523,'6'-13'781,"0"-1"1,-1-1 0,-1 1-1,0-1 1,-1 1 0,-1-1-1,1-22 1,-4 36-707,1-1 1,0 1-1,-1 0 0,1 0 1,-1-1-1,0 1 0,1 0 1,-1 0-1,0 0 0,0 0 1,0 0-1,0 0 0,0 0 1,0 0-1,0 0 0,0 1 1,0-1-1,0 0 0,0 0 1,0 1-1,-1-1 0,1 1 1,0-1-1,0 1 0,-1 0 1,1-1-1,0 1 0,-1 0 1,1 0-1,0 0 0,-1 0 1,-1 0-1,-3 0-42,1 0-1,-1 1 1,1 0 0,-1-1 0,0 1-1,-7 3 1,3 1-25,0 0-1,1 1 0,0-1 1,0 2-1,0-1 0,1 1 1,0 1-1,0 0 0,-9 12 1,-7 12 31,-24 40 1,48-71-39,-16 27 19,2 1 0,0 1 0,2 0 0,2 0 1,0 1-1,2 0 0,2 1 0,1 0 0,-2 55 0,6-38-4,2 1-1,3-1 0,2 0 0,2-1 1,23 80-1,-1-50 22,-45-86-442,-13-24-1263,-32-44-1,34 42 1134,1 1-127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13963,'2'-11'1320,"4"4"-776,3-2-168,8 1 633,7 2-161,9 2-208,3 1-96,5 2-184,2-1-56,2 2-216,1 2-168,-3-2-392,-3 0-200,-5-5 536,-4-1-48,-4-1-128,-2-5-120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14667,'36'5'2723,"71"0"-1,37-11-1359,4 0-3475,-129 5 218,-15 2 1325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14755,'37'7'1801,"-2"-7"-1145,6-3-256,-1-4 840,4-5-416,-2 2-168,-5-2-448,-6 0-248,-7 2-600,-3 4 1576,-6 1-984,-3-1-24,-5 3-72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12611,'-9'36'2789,"6"-16"-2091,-95 484 2296,99-492-2462,5-18-268,12-25-37,-16 26-154,54-100 414,4 3 0,74-96 0,-131 194-522,-1 1-83,0 0-1,1 1 0,-1-1 0,1 0 0,-1 1 0,1-1 0,0 1 0,3-2 0,-5 4 74,-1 0-1,0 0 0,0 0 0,0 0 0,1 0 0,-1 0 0,0 0 0,0 0 0,0 0 0,0 1 1,1-1-1,-1 0 0,0 0 0,0 0 0,0 0 0,0 1 0,0-1 0,1 0 0,-1 0 0,0 0 1,0 0-1,0 1 0,0-1 0,0 0 0,0 0 0,0 0 0,0 1 0,0-1 0,0 0 0,0 0 1,0 0-1,0 1 0,0-1 0,0 0 0,0 0 0,0 1 0,0-1 0,0 0 0,0 0 1,0 0-1,0 0 0,-1 1 0,1-1 0,0 0 0,0 0 0,0 1 0,-3 12-375,3-13 402,-4 15-516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13795,'15'13'1560,"1"1"-992,3-1-216,2 0 697,3 1-361,-2-1-112,-1-2-304,1 0-232,-2 0-480,-3 1-184,-3-2 472,-1-1-128,-4-3-104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13931,'-3'-2'1512,"3"4"-872,0 0-199,11 1 975,5 2-392,8-1-240,2 1-96,9-1-216,0 1-87,3-2-73,-3-2-136,-4-1-248,-2 0-168,-7 0-377,-4-3-167,-3-3 576,-3-1-168,0 1-152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13899,'0'6'1680,"0"7"-1096,-6 7-271,0 4 1575,-1 5-1392,-2 6-192,1 3-72,1 5-64,2 0-128,4-1-72,-1-2-168,2-4-56,0-9-272,2-5-128,-2-15 480,0-5-160,0-12-96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18 12915,'1'-1'68,"-1"0"1,1 0-1,0 0 1,0-1-1,0 1 1,0 0-1,0 0 1,0 0-1,0 0 0,0 1 1,0-1-1,0 0 1,1 0-1,-1 1 1,0-1-1,1 1 1,-1-1-1,0 1 1,1-1-1,-1 1 1,0 0-1,1 0 1,-1 0-1,1 0 0,-1 0 1,0 0-1,1 0 1,-1 0-1,1 0 1,-1 1-1,0-1 1,1 0-1,-1 1 1,0-1-1,1 1 1,-1 0-1,2 0 1,3 3 151,-1 0 0,1 0 0,0 1 1,-1-1-1,0 1 0,7 9 0,4 5 3,-2 1 0,0 0 0,-1 1 0,-1 0 0,-1 2 0,0-1 0,-2 1 1,-1 0-1,8 38 0,-13-45-175,-1 1 1,0-1 0,-1 1 0,-1 0-1,0-1 1,-2 1 0,0 0-1,0-1 1,-2 0 0,0 0 0,-1 0-1,0 0 1,-1 0 0,-1-1 0,-10 16-1,4-11-173,0-1-1,-1-1 0,-2 0 1,1-1-1,-27 22 0,29-28-103,1-2-1,-1 0 0,-1 0 0,0-1 0,0-1 1,0 0-1,-1-1 0,-27 7 0,34-12 133,1 0-1,-1 0 0,0 0 1,-11-2-1,-24-5-577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1315 12227,'-9'-4'1032,"18"-20"-712,10-16-112,23-23 488,19-11-88,28-26-168,11-19-56,20-23-120,16-3-55,7 6-145,-5 9-128,-13 20-593,-17 12-583,-27 28 1000,-11 24-208,-26 36-144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235 139 9962,'8'-14'645,"21"-42"646,-27 52-1033,0-1 1,0 0 0,0 0 0,-1 0 0,0 0 0,0 0 0,0 0 0,-1 0 0,0-7 0,0 11-226,0 1 1,0-1-1,0 1 0,0-1 1,0 1-1,0-1 0,0 1 0,0-1 1,-1 1-1,1-1 0,0 1 1,0 0-1,0-1 0,-1 1 0,1-1 1,0 1-1,-1 0 0,1-1 1,0 1-1,-1 0 0,1-1 0,0 1 1,-1 0-1,1 0 0,-1-1 1,1 1-1,0 0 0,-1 0 0,1 0 1,-1-1-1,1 1 0,-1 0 1,1 0-1,-1 0 0,1 0 1,0 0-1,-1 0 0,1 0 0,-1 0 1,1 0-1,-1 0 0,1 0 1,-1 0-1,1 1 0,-1-1 0,0 0 1,-20 12 623,7-1-452,2 0 0,-1 1 1,1 1-1,1 0 0,-13 19 0,1 3-50,-20 40-1,27-42-153,1 1 0,2 0 0,1 1-1,2 1 1,1-1 0,2 1 0,2 1-1,1-1 1,1 1 0,3 0 0,0 0-1,3-1 1,7 40 0,-6-60-59,0 0-1,1-1 1,0 1 0,1-1-1,1-1 1,1 1 0,15 22-1,-18-30 60,1 0 1,-1-1-1,1 1 0,1-1 0,-1 0 1,1-1-1,0 0 0,1 0 0,-1 0 1,1-1-1,0 0 0,0 0 0,0-1 1,0 0-1,17 3 0,-14-5-24,1 0-1,-1 0 1,16-2 0,35-7-93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2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41 13915,'5'-30'1930,"-8"19"-1061,2 12-811,1-1 1,-1 0 0,0 0-1,1 0 1,-1 0-1,1 1 1,-1-1 0,1 0-1,-1 1 1,1-1-1,-1 0 1,1 1-1,-1-1 1,1 1 0,-1-1-1,1 0 1,-1 1-1,1-1 1,0 1-1,-1 0 1,1-1 0,-1 2-1,-10 15 214,1 2 1,1-1-1,1 1 0,-9 28 1,3-8-156,-79 229 288,72-193-280,-19 127 0,34-117-198,6-75 4,0 0 0,1 0 0,0 0 0,1 0 0,0 0 0,4 10 0,-6-18 29,1 0 0,0 0 0,0 0 0,-1 0 0,1 0 0,0 0 0,1 0 0,-1-1 0,0 1 0,0 0-1,1-1 1,-1 1 0,1-1 0,-1 0 0,1 1 0,0-1 0,-1 0 0,1 0 0,0 0 0,0 0 0,0 0 0,0 0 0,0-1 0,0 1 0,0-1 0,0 1 0,0-1 0,0 0 0,2 0 0,1 0-14,-1-1-1,0 0 1,1 0 0,-1-1 0,0 1 0,0-1-1,0 0 1,0 0 0,0 0 0,0-1 0,-1 1-1,7-6 1,26-27-403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14155,'0'3'134,"1"-1"1,0 1-1,0-1 0,0 1 0,0-1 1,1 1-1,-1-1 0,0 0 0,1 1 1,0-1-1,0 0 0,-1 0 0,1 0 0,0-1 1,1 1-1,-1 0 0,3 1 0,-3-3-58,1 1 0,-1 0-1,1-1 1,-1 0-1,1 0 1,0 0-1,-1 0 1,1 0-1,-1 0 1,1 0 0,-1-1-1,1 1 1,-1-1-1,1 0 1,-1 0-1,1 0 1,-1 0-1,0 0 1,3-2 0,12-8 160,-1 0 0,0-1 0,0-1 0,-2 0 1,1-1-1,22-29 0,-9 6 8,42-75-1,-45 65-114,37-97 0,-52 114-95,-1 0 0,-2 0-1,-1 0 1,4-54 0,-10 78-22,0-1 0,0 1 0,-1-1 0,0 0 0,0 1 0,0-1 0,-1 1 0,0-1 0,-4-9 1,5 15-9,0-1 0,0 1 1,0-1-1,0 1 0,0 0 1,0-1-1,0 1 0,0 0 1,-1 0-1,1 0 0,-1 0 1,1 0-1,0 0 0,-1 0 0,0 1 1,-2-2-1,2 2 0,-1-1 1,1 1-1,0 0 0,-1 0 0,1 0 0,-1 1 0,1-1 1,0 0-1,-1 1 0,1 0 0,0-1 0,0 1 1,-1 0-1,1 0 0,-2 2 0,-8 5 10,0 0 1,1 0-1,1 1 0,-1 1 1,2 0-1,-1 0 0,-14 22 0,-52 91 44,75-123-58,-20 39 21,-28 71 0,41-88-8,1 1 0,1 0 0,1 0 0,-4 45 0,9-60-12,0-1 0,0 0 0,1 0 0,-1 1 0,2-1 0,-1 0 0,1 0 0,0 0 0,0 0 0,6 10 0,-6-13-8,1 0 0,-1 0 0,1-1 0,0 1 0,0 0 0,1-1 0,-1 0 0,1 0 0,0 0 1,0 0-1,0-1 0,0 1 0,0-1 0,0 0 0,1 0 0,7 2 0,-3-2-92,1 0 0,0-1 0,0 0 0,0-1 0,0 1 0,0-2 0,0 0 0,0 0 1,0-1-1,11-3 0,7-3-376,0-2 0,29-15 1,-32 14 51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16091,'0'4'1513,"4"8"-953,-1 0-208,11 0 760,5 1-232,6 1-352,8-2-87,4-5-161,3-1-40,2-3-160,-2-1-112,-3-2-320,-4 1-176,-5 1-393,-7 1 1561,-5 2-800,-1 4-144,-3 2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11170,'2'0'259,"0"-1"0,0 1 0,0 0 0,0-1 0,0 0 0,-1 1 0,1-1-1,0 0 1,-1 0 0,1 0 0,0 0 0,-1 0 0,1-1 0,-1 1 0,1 0 0,-1-1-1,2-1 1,21-32 1956,-15 21-1893,41-67 927,-32 50-1231,1 1 0,46-55 0,-64 84-27,-1 0 0,1 0 0,0 0 0,0 0 0,0 0 0,0 0 0,0 1 1,0-1-1,0 0 0,1 1 0,-1-1 0,0 0 0,0 1 0,0-1 1,1 1-1,-1 0 0,0 0 0,2-1 0,-2 1 5,0 1-1,0-1 1,-1 0 0,1 0 0,0 1-1,-1-1 1,1 1 0,-1-1-1,1 1 1,-1-1 0,1 1 0,-1-1-1,1 1 1,-1-1 0,1 1-1,-1 0 1,1-1 0,-1 1-1,0 0 1,1-1 0,-1 1 0,0 0-1,0 0 1,2 8-5,0 0 0,-1 0 1,0 0-1,-1 11 0,0-13 19,0 65-58,-11 85 0,9-148-613,-1-10-142,-1-12-24,1-1 326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16852,'-3'7'156,"0"1"1,1-1 0,1 1-1,-1 0 1,1 0 0,0 0 0,1 0-1,0 0 1,0-1 0,1 1-1,0 0 1,0 0 0,1 0 0,2 7-1,5 9 85,1 0 0,27 45 1,-27-53-212,-1 1 0,0 0 0,-1 1 1,-1 0-1,0 0 0,6 31 1,-11-27-11,-1 0 0,-1 1 1,-1-1-1,-1 0 0,-1 0 1,-1 0-1,-11 35 1,5-27-155,-1-2 1,-1 1-1,-2-2 1,-33 52 0,40-68-17,-2 0 1,-15 15-1,22-23 124,-1 0 0,-1 0-1,1-1 1,0 1 0,-1-1 0,1 0-1,-1 0 1,1-1 0,-1 1 0,0-1 0,0 1-1,-7 0 1,8-2-7,0 0 0,0 0 0,0 0 0,1 0 0,-1-1 0,0 0 0,-3-1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6617,'0'-15'4007,"0"19"-360,0 28-1688,-4 83-884,-34 195 0,34-296-1496,0-24 114,0-21 196,2 6-69,0-3-25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12227,'1'-2'225,"-1"-1"0,1 0 0,0 1 0,0-1 0,0 1 0,1-1 0,-1 1 0,1-1 0,-1 1 0,1 0 0,0 0 0,0 0 0,2-2 0,8-11 539,74-124 1287,-36 53-1527,-50 86-520,0-1 0,1 0-1,-1 0 1,1 1 0,-1-1 0,1 0-1,-1 1 1,1-1 0,-1 0 0,1 1-1,0-1 1,-1 1 0,1-1 0,0 1-1,0-1 1,-1 1 0,1 0 0,0-1 0,1 1-1,-2 0-2,1 0 1,-1 0-1,1 0 0,-1 0 0,1 1 0,-1-1 0,0 0 1,1 0-1,-1 1 0,1-1 0,-1 0 0,0 1 0,1-1 1,-1 0-1,0 1 0,1-1 0,-1 0 0,0 1 0,1-1 1,-1 1-1,0-1 0,0 0 0,1 2 0,8 36 3,-8-30 4,11 56 10,-4-14-454,27 90 0,-34-138 398,-1 1 0,1-1 0,1 1 0,-1-1-1,0 1 1,1-1 0,-1 0 0,1 0 0,2 3 0,5-2-226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13123,'8'7'352,"-1"-1"-1,0 1 1,-1 0 0,1 1 0,-1 0-1,-1 0 1,0 0 0,0 0 0,0 1-1,4 13 1,-4-7-67,-1 0 1,0 0-1,-1 1 0,-1-1 1,1 30-1,-5 2-325,-2-1 1,-2 1-1,-15 57 0,20-98-18,0 1-174,0-1 1,-1 0-1,0 0 1,-5 11 0,7-16 203,-1 0 1,1-1-1,0 1 1,-1 0 0,1-1-1,-1 1 1,1-1 0,-1 1-1,1 0 1,-1-1-1,0 1 1,1-1 0,-1 0-1,0 1 1,1-1 0,-1 1-1,0-1 1,1 0-1,-1 1 1,0-1 0,0 0-1,1 0 1,-1 0 0,0 0-1,0 0 1,1 0-1,-1 0 1,0 0 0,0 0-1,0 0 1,1 0 0,-1 0-1,0 0 1,0-1-1,1 1 1,-1 0 0,0-1-1,1 1 1,-1 0 0,0-1-1,1 1 1,-1-1-1,0 1 1,1-1 0,-1 1-1,1-1 1,-1 1-1,1-1 1,-1 0 0,-11-13-475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13379,'23'-2'3070,"-16"-1"-2944,-1 0 0,1-1 0,-1 0 0,0 0 0,0 0 0,-1-1 0,7-6 0,34-40 315,-42 46-402,128-172 693,-55 70-488,-75 104-236,0 1 0,0-1 0,0 1 0,1-1 0,-1 1 0,1 0 0,4-3 0,-7 5-5,1-1 0,-1 1-1,1 0 1,0 0 0,-1 0 0,1-1-1,-1 1 1,1 0 0,-1 0-1,1 0 1,-1 0 0,1 0 0,0 0-1,-1 0 1,1 0 0,-1 0 0,1 1-1,-1-1 1,1 0 0,0 1 0,0-1 1,0 1 0,0 0 1,0 0-1,0 0 0,0 0 1,-1-1-1,1 1 0,0 0 1,-1 0-1,1 1 1,-1-1-1,1 0 0,-1 0 1,1 2-1,8 31 70,-1 1 0,4 57 0,-6-42-31,0-1-3,-2-7-184,3-2-1,15 59 1,-21-97 74,-1 1 1,1-1-1,0 0 1,0 1-1,1-1 0,-1 0 1,0 1-1,1-1 1,0 0-1,-1 0 0,1 0 1,3 3-1,-4-5 39,0 1 0,0-1 0,0 1 0,1-1 0,-1 0 0,0 1 0,0-1 1,0 0-1,0 0 0,1 0 0,-1 0 0,0 0 0,0 0 0,0 0 0,1 0 0,-1 0 0,0 0 0,0-1 0,0 1 0,0-1 0,0 1 0,1-1 0,-1 1 0,0-1 0,1-1 0,14-9-419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13571,'-18'1'154,"0"1"0,0 0 0,0 1 1,1 1-1,0 1 0,0 0 0,0 1 0,-24 13 1,-5 6-29,-66 48 0,103-67-120,-113 87 47,108-82-45,1 2-1,0-1 1,1 2-1,1 0 1,0 0 0,-12 22-1,21-35-4,1 1-1,0 0 0,0 0 0,0 0 1,1 0-1,-1 0 0,0 1 0,1-1 1,-1 0-1,1 0 0,0 0 1,0 0-1,0 1 0,0-1 0,0 0 1,0 3-1,1-4-1,-1-1 1,0 1 0,1-1-1,-1 1 1,0-1-1,1 1 1,-1-1-1,1 1 1,-1-1 0,1 0-1,-1 1 1,1-1-1,-1 0 1,1 1-1,-1-1 1,1 0 0,0 0-1,-1 1 1,1-1-1,-1 0 1,1 0-1,1 0 1,1 0 2,-1 0 1,1 0-1,0 0 0,0-1 1,0 1-1,-1-1 0,6-1 1,21-9 16,-1-1-1,0-2 1,-1 0 0,29-21 0,100-83 55,20-11 68,-163 122-103,-13 7-40,0 0 0,0 0 0,0 0 0,0 0 0,0 0 0,0 0 0,0 0 0,0 0 1,0 0-1,0 0 0,1 0 0,-1 0 0,0 0 0,0 0 0,0 0 0,0 0 0,0 0 1,0 0-1,0 0 0,0 1 0,0-1 0,0 0 0,0 0 0,1 0 0,-1 0 0,0 0 1,0 0-1,0 0 0,0 0 0,0 0 0,0 0 0,0 0 0,0 0 0,0 0 0,0 0 1,0 1-1,0-1 0,0 0 0,0 0 0,0 0 0,0 0 0,0 0 0,0 0 1,0 0-1,0 0 0,0 0 0,0 0 0,0 1 0,0-1 0,0 0 0,0 0 0,0 0 1,0 0-1,0 0 0,0 0 0,0 0 0,0 0 0,-11 18 117,7-12-104,-24 37 63,2 2 1,2 0-1,2 2 0,2 0 1,2 2-1,3 0 1,-15 73-1,28-106-74,0 0-1,0 0 1,2 0 0,0 0-1,0-1 1,2 1 0,0 0-1,1 0 1,8 24 0,-10-34-14,0-1 1,0 1 0,0-1 0,0 1 0,-1-1-1,0 1 1,0 0 0,0-1 0,-1 1 0,0-1 0,0 1-1,-1-1 1,1 1 0,-1-1 0,0 0 0,-1 0-1,1 0 1,-1 0 0,0 0 0,0-1 0,-7 8 0,10-12 5,0 1 1,0-1 0,0 0-1,0 0 1,0 0 0,0 1-1,-1-1 1,1 0 0,0 0-1,0 0 1,0 0 0,0 1-1,-1-1 1,1 0 0,0 0-1,0 0 1,0 0 0,-1 0-1,1 0 1,0 0 0,0 0 0,-1 0-1,1 0 1,0 0 0,0 0-1,0 0 1,-1 0 0,1 0-1,0 0 1,0 0 0,-1 0-1,1 0 1,0 0 0,0 0-1,0 0 1,-1 0 0,1 0-1,0 0 1,0 0 0,0 0-1,-1-1 1,7-9-115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13171,'2'0'234,"1"-1"0,-1 1 1,1 0-1,-1 0 0,1 1 1,-1-1-1,0 0 0,1 1 0,-1 0 1,1-1-1,-1 1 0,0 0 1,1 0-1,2 3 0,15 3 331,8 0-194,0-2-1,1-1 0,31 0 0,88-6-73,-40-1-3223,-108 3 2893,0 0 1,0 0-1,1 0 0,-1 0 0,0 0 0,0 0 1,1 1-1,-1-1 0,0 0 0,0 0 0,0 0 1,0 0-1,1 0 0,-1 0 0,0 0 0,0 1 1,0-1-1,0 0 0,1 0 0,-1 0 0,0 1 1,0-1-1,0 0 0,0 0 0,0 0 0,0 1 1,0-1-1,0 0 0,1 0 0,-1 0 0,0 1 1,0-1-1,0 0 0,0 1-124,0 5-614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14627,'16'2'1408,"4"-1"-1031,10 1-65,5-1 480,13-1-312,1 0-80,1 0-32,3-1-56,-7 4-168,-3 1-104,-10 5-272,-5 0-160,-7 2-304,-5-2 2360,-6-2-1680,1-3 24,-5-4 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15395,'3'-5'237,"1"0"0,0 1-1,-1 0 1,1-1-1,1 1 1,-1 1 0,0-1-1,10-5 1,-12 8-198,0 0 0,0 0 0,1 1 1,-1-1-1,0 0 0,0 1 0,0 0 0,1 0 0,-1-1 1,0 1-1,0 0 0,1 1 0,-1-1 0,0 0 1,0 1-1,0-1 0,0 1 0,1 0 0,-1 0 0,0 0 1,0 0-1,0 0 0,-1 0 0,1 0 0,0 1 0,2 1 1,0 0-13,0 0 0,-1 1 0,1 0 0,-1 0 0,0 0 0,0 0 0,0 0 1,0 1-1,-1-1 0,1 1 0,-1 0 0,-1-1 0,1 1 0,1 6 0,-2-4-10,0 1-1,-1-1 0,0 1 1,0 0-1,0 0 0,-1-1 1,0 1-1,-3 11 0,-2-1-6,0-1-1,-1-1 0,-1 1 0,-1-1 0,0-1 0,-1 1 0,-14 16 0,-85 81 169,109-113-176,-1 1 1,0-1-1,1 1 1,-1-1 0,1 1-1,-1-1 1,1 1-1,-1 0 1,1-1-1,0 1 1,-1 0 0,1-1-1,0 1 1,-1 0-1,1 0 1,0-1-1,0 1 1,0 0-1,-1 0 1,1 0 0,0-1-1,0 1 1,0 0-1,0 0 1,1-1-1,-1 1 1,0 0 0,0 0-1,0 0 1,1-1-1,-1 1 1,0 0-1,0-1 1,1 1-1,-1 0 1,1-1 0,-1 1-1,1 0 1,-1-1-1,1 1 1,-1-1-1,1 1 1,0-1-1,-1 1 1,1-1 0,0 1-1,-1-1 1,1 0-1,0 1 1,-1-1-1,1 0 1,0 0 0,1 1-1,6 1 6,0 0-1,0-1 1,0 0 0,9 1-1,-9-2-15,6 2-118,1-1-1,-1-1 1,1 0 0,0-1-1,-1-1 1,1 0 0,-1-1-1,0-1 1,0 0 0,19-9-1,-2-2-146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15259,'4'0'1177,"2"3"-881,2 0-152,4-2 408,3-1-184,4-1-248,3-1-160,2-2-400,1-1-1745,-4 2 1889,-6 2-232,-3 1-232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11 603 11194,'0'2'227,"0"0"0,1 1-1,-1-1 1,1 0-1,0 0 1,0 0 0,0 0-1,0 0 1,0 0-1,0 0 1,1 0-1,1 2 1,-3-4-157,1 0 1,-1 1-1,0-1 1,1 0-1,-1 0 1,1 0-1,-1 1 1,0-1-1,1 0 0,-1 0 1,1 0-1,-1 0 1,1 0-1,-1 0 1,1 0-1,-1 0 0,0 0 1,1 0-1,-1 0 1,1 0-1,-1 0 1,1 0-1,0 0 0,12-13 1086,-1-9-895,-1 0 0,-1-1-1,-1 0 1,-1 0 0,7-35 0,-3 14-148,-7 25-97,28-84-81,-29 96 16,-2 7 9,0 14-19,-3 30 2,0-40 54,-5 82-34,1-33-411,2 57-1,5-100 116,1-10 76,7-15-76,2-11-22</inkml:trace>
  <inkml:trace contextRef="#ctx0" brushRef="#br0" timeOffset="1">330 1 14195,'-11'131'3392,"1"-3"-1719,11-99-1351,9 47-1,1 18-218,-10-84-192,-1 1 0,-1-1 0,0 0 0,0 0 0,-1 0 0,-1 0-1,-3 12 1,-2-2-236,-2-1 0,0 0 0,-1 0 0,0-1 0,-2 0 0,0-1 0,-1 0-1,0-1 1,-2-1 0,0 0 0,0-2 0,-2 1 0,1-2 0,-39 20-1,-19-4-423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13507,'0'-14'1256,"-7"8"-824,-9 6-192,-5 16 504,-3 9-175,2 18-193,-4 10-104,4 13-160,3 9-64,11 8-40,10 6 16,13-2-152,7-6-120,15-14-216,6-12 200,9-20 127,5-15-63,7-20-104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15827,'-15'9'1505,"0"11"-1169,-10 14-152,0 11 736,-4 11-520,1 8-128,3 9-152,1 4-32,9 1-24,6-4-24,11-10-56,5-6-128,11-13-288,3-11-160,7-16 2200,2-9-1608,1-17 24,2-8 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13267,'5'-24'1096,"9"-29"0,-12 45-858,1 0-1,0 0 1,1 1 0,0-1 0,0 1-1,0 0 1,8-8 0,-11 14-199,-1 0-1,1 0 1,0 0-1,0 0 1,-1 0-1,1 1 1,0-1-1,0 0 1,0 1 0,0-1-1,0 1 1,0-1-1,0 1 1,0-1-1,0 1 1,0 0-1,0-1 1,0 1 0,0 0-1,0 0 1,0 0-1,0 0 1,1 0-1,-1 0 1,0 0-1,0 0 1,0 0 0,1 1-1,0 0-1,0 0 1,0 1-1,0-1 0,0 1 1,-1-1-1,1 1 0,-1-1 1,1 1-1,-1 0 0,1 0 1,-1 0-1,2 3 0,3 9 6,0-1 0,-1 1-1,4 17 1,-7-23 18,-1 0 1,0 0 0,0 0 0,-1 0-1,0 0 1,0-1 0,-1 1-1,0 0 1,-4 15 0,-3 2 340,-19 40 1,19-49-269,1 0 1,1 1 0,0-1-1,1 1 1,-5 32 0,10-48-131,0 0 1,0 1 0,0-1 0,0 0 0,0 1 0,0-1 0,0 0 0,0 1 0,0-1 0,0 0 0,1 1 0,-1-1 0,1 0 0,-1 0-1,1 1 1,-1-1 0,1 0 0,0 0 0,0 0 0,-1 0 0,1 0 0,2 2 0,-2-2-52,1-1 0,-1 1 0,1-1-1,-1 1 1,1-1 0,-1 0 0,1 1 0,-1-1 0,1 0 0,-1 0 0,1 0 0,-1-1 0,1 1 0,-1 0 0,1 0 0,2-2 0,7-2-444,0-1 0,0 0 1,20-14-1,-26 16 391,17-11-364,-4-2-147</inkml:trace>
  <inkml:trace contextRef="#ctx0" brushRef="#br0" timeOffset="1">366 251 15699,'14'6'1401,"-5"3"-969,-3-3-216,6-4 664,1-4-416,5-5-584,1-4-328,0-2 376,-1 1-112,5 3-128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15595,'3'13'2263,"3"-20"-1008,9-27-428,-13 29-747,37-100 27,25-60-1242,-64 164 1127,2-4-75,0 0 0,0 1 0,0-1 0,0 1 0,1-1 0,0 1 0,0 0 0,4-4 0,-7 8 77,0-1 1,1 1-1,-1 0 0,0 0 0,0 0 0,0 0 0,1 0 0,-1 0 1,0 0-1,0 0 0,1 0 0,-1 0 0,0 0 0,0 0 0,0 0 0,1 0 1,-1 0-1,0 0 0,0 0 0,1 0 0,-1 0 0,0 0 0,0 1 1,0-1-1,1 0 0,-1 0 0,0 0 0,0 0 0,0 0 0,0 1 1,1-1-1,-1 0 0,0 0 0,0 0 0,0 0 0,0 1 0,0-1 1,0 0-1,0 0 0,1 0 0,-1 1 0,0-1 0,0 0 0,0 0 1,0 1-1,0-1 0,0 0 0,0 0 0,0 0 0,0 1 0,2 14-40,-6 143 520,0-2-44,4-153-473,0 1 1,1-1-1,-1 0 0,1 1 0,0-1 1,0 0-1,0 0 0,2 4 0,-3-7 20,0 1 0,0-1-1,1 1 1,-1-1-1,0 0 1,1 1-1,-1-1 1,1 1-1,-1-1 1,0 0-1,1 1 1,-1-1-1,1 0 1,-1 0-1,1 1 1,-1-1-1,1 0 1,-1 0-1,1 0 1,-1 1-1,1-1 1,0 0 4,0-1-1,0 1 1,0 0 0,0 0 0,0-1-1,0 1 1,-1 0 0,1-1-1,0 1 1,0-1 0,0 1 0,-1-1-1,1 1 1,0-1 0,-1 0-1,1 1 1,0-2 0,12-14-235,-1-4-100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15363,'7'39'1905,"0"-2"-1124,38 74 755,-30-79-1329,-1 0 0,17 66 0,-26-74-300,-2 0 0,0 0 0,-2 1 0,0-1 0,-2 0 0,-1 1 0,-1-1 0,-1 0 0,-1 0 0,-1 0 0,-1-1 0,-12 27 0,16-42 41,-1-1 0,0 0 0,0 0-1,0 0 1,-1 0 0,0-1-1,0 0 1,-1 0 0,-11 9 0,12-12-18,-1 1 1,0-2-1,1 1 1,-8 2-1,12-5 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13667,'-1'0'89,"0"0"-1,-1 0 1,1 0 0,0 0 0,0 0 0,0 1-1,0-1 1,0 0 0,0 1 0,0-1-1,0 1 1,0-1 0,0 1 0,0-1-1,-1 2 1,-17 8 144,0 1 0,0 1 0,1 0 0,1 1 0,0 1 1,1 1-1,-26 31 0,40-43-231,1-1 0,-1 0 0,1 1 0,-1-1 0,1 1 0,0-1 0,0 1 0,0 0 0,1-1 0,-1 1 0,0 0 0,1 5 0,0-7-5,0 0 0,0 0 0,1 0-1,-1 0 1,0 0 0,1 0 0,-1 0 0,1 0 0,0 0-1,-1 0 1,1 0 0,0 0 0,-1 0 0,1 0-1,0-1 1,0 1 0,0 0 0,-1 0 0,1-1-1,0 1 1,0-1 0,0 1 0,0-1 0,0 1-1,1-1 1,-1 0 0,0 1 0,0-1 0,0 0 0,0 0-1,0 0 1,3 0 0,19 2-38,1-2 0,34-4 0,-38 2 17,1 1 0,-1 1 0,0 0 0,23 4 0,-40-4 23,-1 1 0,1-1 0,-1 1-1,1 0 1,-1 0 0,1 0 0,-1 0 0,0 0-1,1 0 1,-1 1 0,0-1 0,0 1 0,0 0-1,0-1 1,0 1 0,-1 0 0,1 0 0,0 0 0,-1 0-1,2 4 1,-1-3 2,-1 1-1,0 0 1,0 0 0,0 0-1,0 0 1,-1 0-1,0 0 1,0 0 0,0 0-1,0 0 1,-2 8-1,-1 4 23,-2-1-1,0 1 0,0-1 1,-2 0-1,-11 21 0,7-17 65,-1-1 0,-1 0-1,-24 26 1,31-37-48,-2 0 0,1 0 1,-1-1-1,0 0 0,0 0 0,0 0 0,-1-1 1,0-1-1,-19 8 0,26-12 15,-1 1-1,1 0 0,0-1 1,-1 1-1,1-1 1,-1 0-1,1 0 1,-1 0-1,1 0 1,0-1-1,-1 1 1,1 0-1,-1-1 1,1 0-1,0 1 1,-1-1-1,1 0 1,0 0-1,0-1 0,0 1 1,0 0-1,0-1 1,0 1-1,0-1 1,0 0-1,1 1 1,-1-1-1,-2-3 1,0-2 41,1 1 0,-1-1 0,1 0 1,0-1-1,1 1 0,0 0 0,-3-15 1,-1-36 246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16195,'20'-13'1481,"0"9"-961,3 1-240,6 1 568,1 1-184,4 1-184,-1 0-176,0 3-368,-2 0-192,-3 3-472,-4-1-1336,-6 6 1736,-9-2-280,-14-2-233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15243,'6'6'1337,"8"-3"-857,5-2-168,11-2 864,2-5-568,12-7-368,0-2-128,5-3-448,-3-1-88,-3 5 344,-4 5-152,-6 9-96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15739,'2'-1'145,"1"1"-1,-1-1 1,0 0 0,0 0-1,0-1 1,0 1-1,0 0 1,0-1-1,-1 1 1,1-1 0,0 0-1,-1 1 1,1-1-1,-1 0 1,2-3-1,-3 5-96,186-284 2695,-100 144-2558,-68 114-181,-18 26-4,0 0 0,0-1 0,0 1 0,0 0-1,0 0 1,0 0 0,0-1 0,0 1-1,0 0 1,0 0 0,0 0 0,0-1 0,1 1-1,-1 0 1,0 0 0,0 0 0,0 0-1,0 0 1,0-1 0,1 1 0,-1 0 0,0 0-1,0 0 1,0 0 0,1 0 0,-1 0-1,0 0 1,0 0 0,0 0 0,1 0 0,-1-1-1,0 1 1,0 0 0,0 0 0,1 0-1,-1 0 1,0 0 0,0 1 0,0-1 0,1 0-1,-1 0 1,0 0 0,0 0 0,0 0-1,1 0 1,-1 0 0,0 0 0,0 0 0,0 0-1,0 1 1,1-1 0,-1 0 0,2 11-3,-3 0 0,0-1 0,0 1 1,-1 0-1,-6 16 0,2-6 2,-21 83-559,5 2 1,-13 167-1,35-264 295,-2-10-86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7 134 11843,'0'-4'104,"-2"-5"189,0 0 1,1 1-1,0-1 0,0 0 1,1 0-1,1-12 0,0 18-246,0 1-1,-1-1 1,1 1-1,0-1 0,1 1 1,-1-1-1,0 1 0,1 0 1,-1 0-1,1 0 1,-1 0-1,1 0 0,0 0 1,0 0-1,0 1 0,0-1 1,0 0-1,0 1 1,1 0-1,-1 0 0,1 0 1,-1 0-1,0 0 0,1 0 1,-1 0-1,5 0 1,10-2-24,1 1 1,0 0 0,0 2 0,0 0 0,0 1 0,0 0-1,0 2 1,0 0 0,-1 1 0,1 1 0,-1 0 0,0 2-1,-1 0 1,25 14 0,-36-18-22,0 1 1,0-1-1,0 1 0,0 0 1,-1 0-1,0 1 1,0 0-1,0-1 0,0 1 1,-1 1-1,0-1 0,0 0 1,0 1-1,-1-1 1,1 1-1,-1 0 0,-1 0 1,1 0-1,-1 0 0,0 0 1,-1 0-1,1 6 1,-2 11 11,-1 0 1,-1 0 0,-1 0 0,-10 33-1,13-54-13,0 4 3,-15 67 51,15-67-52,0 0 0,1 0 0,0 0-1,0 0 1,0 0 0,1 0 0,0 0-1,0-1 1,0 1 0,3 7 0,-4-13-3,1 1 0,-1 0 0,0 0 0,1 0 0,-1-1 1,1 1-1,0 0 0,-1-1 0,1 1 0,0 0 0,-1-1 0,1 1 0,0-1 1,-1 1-1,1-1 0,0 1 0,0-1 0,0 0 0,0 1 0,-1-1 1,1 0-1,0 0 0,0 0 0,0 0 0,0 1 0,0-1 0,0 0 0,0 0 1,0-1-1,-1 1 0,1 0 0,0 0 0,0 0 0,0-1 0,0 1 1,0 0-1,-1-1 0,1 1 0,0-1 0,0 1 0,0-1 0,-1 1 1,2-1-1,4-4-14,1 0 1,-1 0 0,10-11 0,-15 16 9,38-44 1269,39-58-1,-74 97-1296,24-34 457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5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11658,'-5'3'149,"0"0"-1,0 1 1,0 0-1,1 0 0,-1 0 1,1 0-1,0 1 0,0-1 1,0 1-1,1 0 0,-5 9 1,-4 10 180,-12 36 0,4-11 48,-51 87 439,-92 133 0,55-97-681,70-104-826,33-62-127,5-12 578,7-18-49,4-8-119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 13507,'-1'-1'42,"0"1"0,-1-1 0,1 0 0,-1 0 0,1 1 0,0-1 1,-1 1-1,1-1 0,-1 1 0,0 0 0,1 0 0,-1 0 0,1-1 0,-1 1 0,1 1 1,-1-1-1,0 0 0,1 0 0,-1 1 0,1-1 0,-1 0 0,1 1 0,-1 0 0,1-1 0,0 1 1,-1 0-1,1 0 0,0-1 0,-1 1 0,0 2 0,-6 3 28,0 0 0,1 0-1,-11 12 1,1 3 54,0 0 0,2 1-1,1 1 1,-16 34 0,-36 100 93,44-93-136,-18 84-1,32-108-57,1-1 0,3 1 0,1 60-1,3-93-41,0 1-1,1 0 1,0-1-1,0 1 1,1-1-1,0 1 1,1-1-1,0 0 1,4 10-1,-4-13-4,-1-1 0,0 0 0,1 0 0,-1 0 1,1 0-1,0 0 0,0-1 0,0 1 0,0-1 0,0 0 0,1 0 0,-1 0 0,1 0 0,-1-1 0,1 1 1,0-1-1,-1 0 0,1 0 0,7 1 0,25-1-87,0-7-41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170 139 12003,'0'-2'80,"7"-62"1626,-7 60-1558,0 0 1,0 0-1,0 0 0,-1 0 1,1 0-1,-1 0 0,0 0 1,0 0-1,0 0 1,-1 0-1,0 1 0,1-1 1,-4-4-1,3 6-86,1 1-1,-1 0 1,1-1-1,-1 1 1,0 0-1,1 0 0,-1 1 1,0-1-1,0 0 1,1 0-1,-1 1 1,0-1-1,0 1 1,0 0-1,0-1 1,0 1-1,0 0 1,0 0-1,0 0 1,0 1-1,0-1 1,0 0-1,0 1 1,1-1-1,-1 1 1,0 0-1,0-1 1,0 1-1,-2 2 1,-2 0 2,1 0-1,-1 0 1,1 1 0,0 0 0,0 0 0,1 0 0,-1 1-1,-3 4 1,2 1-35,0-1-1,1 1 1,0 0-1,1 0 1,0 0-1,1 0 1,0 1-1,-3 21 1,1 8-7,1 43 0,4-70-17,-1 46 5,4 1 0,1-1 1,4 0-1,28 112 1,-36-171-40,0 0 1,0 0-1,0 0 0,0 0 1,0 0-1,-1 0 1,1 0-1,0 0 0,0 0 1,0 0-1,0 0 1,0 0-1,0 0 1,0 1-1,0-1 0,0 0 1,0 0-1,-1 0 1,1 0-1,0 0 1,0 0-1,0 0 0,0 0 1,0 0-1,0 0 1,0 0-1,0 0 1,0 0-1,0 0 0,0 1 1,0-1-1,0 0 1,0 0-1,0 0 1,0 0-1,-12-18-676,-14-25 11,11 17 282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12947,'0'-5'1272,"2"2"-952,-1 5-120,3 4 584,4 0-336,1 1-104,4 1-175,4-1-17,0-7-56,6-6-104,2-1-312,3-7 2304,2-5-1840,0-6 136,0-7 112</inkml:trace>
  <inkml:trace contextRef="#ctx0" brushRef="#br0" timeOffset="1">488 36 12051,'7'-4'1096,"2"-2"-696,2 1-152,2 1 688,3-1-416,5 1-248,2 1-40,-3-2-112,1 5-112,-1 2-240,-4 4 208,-6 3-16,1 6-56,-4 4-8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12235,'0'8'1128,"3"-2"-840,4-2-96,1-1 360,8 0-224,2-1-56,3-2-40,0 0-80,3-5-288,-1-1 2329,-3-4-2009,5-1 152,-6-2 128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12379,'3'-3'168,"-1"0"1,0 0-1,0 0 0,0-1 1,0 1-1,-1-1 1,0 1-1,1-1 1,0-4-1,3-8 57,147-396 1794,-148 407-2031,-1 12 6,0 12-2,-8 97-18,0 27 76,6-120-98,1 1-1,1 0 1,1-1 0,7 24-1,-11-44 16,3 5-129,0 1 1,-1 0 0,0 0 0,-1 0-1,1 15 1,-3-10-74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13691,'27'-3'1048,"-8"0"-832,2-1-104,6-1 0,1-4-192,4-1 208,0-2-72,-1-1-120</inkml:trace>
  <inkml:trace contextRef="#ctx0" brushRef="#br0" timeOffset="1">592 1 11634,'0'1'81,"1"0"0,-1 0-1,0 0 1,0 0-1,0 0 1,0 0-1,-1 0 1,1-1 0,0 1-1,0 0 1,0 0-1,-1 0 1,1 0-1,-1 0 1,1 0 0,0-1-1,-1 1 1,1 0-1,-1 0 1,0 0-1,0 0 1,-20 22 416,11-13-189,-30 38 39,-38 61-1,62-84-555,1 1-1,2 0 1,0 1 0,-13 46 0,23-64 20,2 0-1,-1 0 1,2 0-1,-1 13 1,1-21 68,3-1 45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98 8010,'0'-4'162,"-1"0"0,1 0 0,0 0 1,0 0-1,1 0 0,-1 0 1,1 0-1,-1 0 0,1 1 0,1-1 1,-1 0-1,0 0 0,1 1 0,0-1 1,0 1-1,0-1 0,0 1 0,0 0 1,1 0-1,-1 0 0,5-4 0,-5 6-96,1-1 0,-1 0 0,1 1 0,0 0 0,0-1-1,0 1 1,-1 0 0,1 1 0,0-1 0,0 0-1,0 1 1,0 0 0,0 0 0,0 0 0,0 0 0,1 0-1,-1 0 1,0 1 0,0-1 0,-1 1 0,1 0-1,0 0 1,0 0 0,0 0 0,0 1 0,-1-1 0,1 1-1,2 2 1,8 6 49,-1 0-1,0 0 0,0 1 0,-1 1 1,-1 0-1,0 1 0,-1 0 1,0 0-1,-1 1 0,0 0 0,-2 0 1,8 20-1,-6-10 19,0 2 0,-2-1 0,0 1 0,-2 0 0,-1 0 0,-1 45 0,-4-35-11,-2 1 0,-2 0 1,-2-1-1,-1 0 0,-1-1 1,-2 0-1,-31 62 0,8-31-114,-4-2 0,-85 111 1,107-156 37,11-14-42,5-9-44,8-10-26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0 928 8970,'2'1'152,"-1"-1"1,0 0-1,1 1 1,-1-1-1,0 1 1,0-1-1,1 1 1,-1 0-1,0 0 1,0-1-1,0 1 1,0 0-1,0 0 1,0 0-1,1 2 1,16 20 879,-12-14-903,41 58 803,-27-36-633,42 48-1,-32-47-223,3-3-1,0 0 1,2-2-1,0-2 1,2-1-1,52 25 1,-81-45-49,1-1 0,0 0 0,0 0 0,0-1 0,0 0 0,1 0 0,-1-1 0,1-1 0,-1 1 0,0-2 0,1 1 0,-1-1 0,0 0 0,1-1 0,11-4 0,10-5 55,1-1-1,56-32 0,-58 28-56,8-3 17,60-44 0,-81 50-32,0-1 1,-1-1 0,-1-1 0,0 0 0,16-22-1,-7 1 16,-1 0-1,32-76 1,20-86 21,-3 8-31,-58 160-15,1 1 0,2 1 0,0 1 0,3 0 0,0 2 0,1 0 0,2 1 0,0 1 0,2 1 0,0 1 0,2 2 0,42-26 0,15-10-11,59-34-23,-138 88 29,0-1 1,0 1 0,0 0 0,0 1 0,0-1 0,1 1 0,-1 0-1,0 0 1,1 0 0,-1 1 0,1 0 0,-1 0 0,0 0-1,8 2 1,-2 1-8,-1 1-1,0 0 0,0 0 1,0 1-1,-1 0 1,11 8-1,201 130-62,-180-117 85,-1 3 0,-1 1 0,-2 1 0,40 45 0,-46-44 28,1-2 0,1-1 1,64 42-1,120 56 75,24 16 43,-207-121-137,0 0 0,2-2 0,0-2 0,1-2 0,76 24 0,-74-29-3,20 4 16,-1 2 1,0 3 0,66 34-1,-82-33-19,1-2 0,1-2-1,1-1 1,0-3 0,71 12-1,-62-17 12,48 10 15,-87-14-32,-1 0 0,0 0 0,1 2 0,21 12 0,-33-17-25,0 1-1,-1-1 1,1 1 0,0-1 0,0 0 0,0 0-1,-1 0 1,1 0 0,0 0 0,4 0 0,-6-2-41,0 1 0,1 0 0,-1-1 1,0 1-1,0-1 0,0 1 1,0-1-1,0 0 0,0 1 0,0-1 1,0 0-1,0 0 0,0 0 1,0 1-1,-1-1 0,1 0 0,0 0 1,-1 0-1,1 0 0,0 0 0,-1-1 1,1 1-1,-1 0 0,0 0 1,1 0-1,-1 0 0,0-1 0,0 0 1,5-20-258,-2-1-99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9402,'-12'-1'1373,"11"1"-1165,-1-1-1,0 1 0,0 0 1,0 0-1,0 0 0,1 0 1,-1 0-1,0 0 0,0 1 1,-2 0-1,4 1-87,0 0 1,1 0-1,-1 0 0,1 0 1,0 0-1,-1 0 0,1 0 1,0 0-1,0-1 0,2 5 1,-2-5-17,44 94 455,-31-63-316,1 1-1,2-2 0,38 54 1,-38-60-40,0 1 1,-2 0-1,21 50 1,17 30 217,-42-89-378,1-1-1,1-1 1,0 0 0,1-1 0,0 0 0,1-1 0,1-1 0,0 0 0,0-1-1,1-1 1,1 0 0,36 13 0,-37-15-32,0 0 0,0 1 0,-1 1-1,-1 0 1,0 2 0,27 24 0,71 92 339,-74-81 43,33 54-187,-58-77-179,2-2-1,0 1 1,1-2-1,1 0 1,23 19-1,-22-27-11,1-1-1,0 0 0,0-2 1,1-1-1,28 9 0,45 22 46,-33-7-43,-20-10-7,1-2 0,57 21-1,34 14 21,-96-39-24,0-1-1,69 20 1,-34-20-8,-21-6-3,-2 3 1,57 21-1,-19 2 13,122 72 0,-168-86-8,0-3 1,1-1-1,1-2 0,50 12 0,66 26 2,-97-31 0,109 26 1,75-9 5,124 27 9,-295-47-17,1-4-1,0-4 0,115 6 1,-5-7 29,40 0 7,88-20 67,-313 9-95,0 0 1,0 0-1,0 0 1,-1 0 0,1 0-1,0 0 1,0 0-1,0 1 1,0-1-1,0 0 1,-1 0 0,1 1-1,0-1 1,0 1-1,-1-1 1,1 0-1,0 1 1,0 0-1,-1-1 1,1 1 0,0 0-1,0 0-12,-1-1-1,0 1 1,0 0-1,0-1 0,0 1 1,0-1-1,0 1 1,0 0-1,0-1 1,0 1-1,0 0 1,0-1-1,0 1 1,0 0-1,0-1 0,0 1 1,-1-1-1,1 1 1,0 0-1,0-1 1,-1 1-1,1-1 1,-1 1-1,0 0 0,-4 7-61,-2 0-13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9538,'129'-6'3548,"-1"-1"-3419,183-11-13,98-1 48,309-1 362,-393 4-519,95-14 30,-108 5-15,322-41 22,-614 64-44,152-28 40,-155 28-51,0 0 1,19 1-1,27-3-109,-40 1 83,-1-1-22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2:1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8954,'79'-33'379,"-52"21"-484,30-10 0,-22 12 6,0 3 0,0 0 0,0 2 0,1 2 0,0 2 0,0 0 0,-1 3 0,43 6 0,-4 6-217,0 3-1,130 49 1,-153-47 384,2-2 0,103 19 0,-134-33 156,-1-1-1,1-1 0,0-1 0,0-1 0,0 0 0,0-2 1,-1-1-1,1-1 0,-1 0 0,27-11 0,-24 5-37,26-10 30,1 1 0,0 3 1,100-20-1,-108 32-71,-1 2 1,59 4-1,85 16 698,-181-17-816,94 7 267,1-6 1,102-10-1,9-1-220,-174 11-71,1 1 0,0 2 0,63 16-1,109 42 13,-84-22 7,-71-26-20,0-2-1,84 8 0,113-13-9,-200-8 7,-1 3 0,97 14 1,-95-5 0,2-3 0,-1-1 0,1-4 0,-1-1 0,96-11 0,254-73-25,70-8-6,-421 86 55,-1 3 1,106 11 0,103 33 111,13 1-57,82-20-20,-74-6-7,164 0 44,-336-22-51,-1-5 0,115-23 1,116-46 68,232-37-351,-541 112-713,48 1 0,-70 4 617,-6 1-103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2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11859,'0'0'28,"0"0"0,0 0 0,0 0 0,0 0 0,0 0 0,0 0 0,0 0 0,0 0 0,0 0 0,0 0 0,0 0 0,0 1 0,0-1 0,0 0 0,0 0 0,1 0 0,-1 0 0,0 0 0,0 0 0,0 0 0,0 0 0,0 0 0,0 0 0,-1 1 0,1-1 1,0 0-1,0 0 0,0 0 0,0 0 0,0 0 0,0 0 0,0 0 0,0 0 0,0 0 0,0 0 0,0 0 0,0 1 0,0-1 0,18 7 103,29 7-330,34 6 85,1-3 0,95 7 0,173-4 75,-174-12 75,1046 39 149,-1039-42-177,968 7-173,-1020-17 149,179-1 3,-1 19 23,-161 3 2,372 28 63,-331-36-59,308-28 1,-426 10-1,-31 3 128,60-1 0,-97 8-131,1 0 0,-1 0 0,0 0 1,0 1-1,0-1 0,0 1 0,0 0 0,0 0 0,0 0 0,0 0 1,0 1-1,4 3 0,6 6 23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12651,'-8'-4'1176,"2"-2"-944,8 4-72,8 2 400,16-3-152,9 0-72,23 2-64,9-2-64,10 3-32,7-3 8,2 1-15,0-1-33,-7 0-200,-4 0-152,-22-4-817,-5-2 921,-19-12-136,-5-6-80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13923,'20'-1'280,"-1"-1"0,1-1 1,34-10-1,0 0-69,-26 7-139,0 1 0,1 2 0,0 1 0,32 1 0,-52 2-57,-1 0 0,1 0 0,-1 1 0,1 0 0,-1 1 1,0 0-1,15 7 0,-19-7-8,1 0 1,0 0-1,-1 1 0,0 0 1,1-1-1,-1 2 1,-1-1-1,1 0 0,-1 1 1,0-1-1,0 1 1,0 0-1,3 7 0,-2 0 7,0 1-1,-1-1 1,0 1-1,-1 0 1,-1 0-1,0 1 1,0-1-1,-2 0 0,1 0 1,-2 0-1,0 0 1,0 0-1,-6 17 1,-1-3 60,0 0 0,-2-1 0,-1 0 0,-1-1 1,-18 26-1,-21 23 217,45-66-241,0 0 0,-1 0 0,0 0 1,0-1-1,-18 12 0,14-14 58,6-9-53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12403,'-1'9'136,"1"0"-1,-2-1 1,1 1 0,-2 0 0,1-1 0,-1 1 0,-4 9-1,-4 10-2,-9 39 33,3 1 0,3 0 1,3 1-1,3 1 0,2-1 1,6 77-1,2-97-137,3 0 0,1-1 0,20 70 0,-26-117-34,0-1 0,0 0 0,0 1 0,0-1 0,0 0 0,0 1 0,-1-1 0,1 0 0,0 1 0,0-1-1,0 0 1,0 0 0,0 1 0,0-1 0,0 0 0,-1 1 0,1-1 0,0 0 0,0 0 0,0 1 0,-1-1 0,1 0 0,0 0 0,0 0 0,-1 1 0,1-1 0,0 0 0,-1 0 0,1 0 0,0 0 0,0 0 0,-1 1 0,1-1 0,0 0 0,-1 0 0,1 0 0,0 0 0,-1 0 0,1 0 0,0 0-1,-1 0 1,1 0 0,0 0 0,-1 0 0,1 0 0,0-1 0,-1 1 0,-15-3-31,-5-6-13,-4-6-19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9306,'5'-21'1000,"5"0"-528,4-1-176,6-1 721,7 0-369,6 2-192,1 1-64,3 7-128,3 6-56,1 7-168,-3 1-104,-2 5 64,-3 4-24,1-1-40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12899,'-4'1'102,"0"-1"1,0 0 0,0 1 0,0 0-1,0 0 1,0 0 0,1 0 0,-1 0-1,0 1 1,1 0 0,-1 0 0,1 0-1,-1 0 1,1 0 0,0 1 0,0 0-1,0-1 1,0 1 0,0 0 0,1 0-1,0 1 1,-4 5 0,-2 3 26,1 1 0,0 0 0,1 0 0,-9 28 0,12-29-106,-1 0 0,2 1 0,-2 23 0,4-32-11,0 0 0,0-1 0,0 1-1,1-1 1,-1 1 0,1 0 0,0-1 0,2 5 0,-2-6 2,-1-1 0,1 0-1,0 1 1,0-1-1,0 0 1,0 0 0,0 0-1,0 0 1,0 0 0,0 0-1,0 0 1,1 0 0,-1 0-1,0 0 1,1-1 0,-1 1-1,0 0 1,1-1 0,-1 1-1,3-1 1,-1 1 12,-1-1 1,1-1 0,0 1-1,-1 0 1,1-1-1,0 1 1,-1-1-1,1 0 1,-1 0 0,1 0-1,-1 0 1,0 0-1,1 0 1,-1-1-1,0 1 1,0-1 0,0 0-1,0 0 1,0 1-1,0-1 1,1-3-1,7-6 119,-2-1 0,12-18 0,-20 29-137,8-13 142,0 0 1,9-27-1,-15 34-126,0 0-1,0 0 1,0 0-1,-1 0 1,0-1-1,-1 1 1,0-1-1,0-7 1,0 14-28,0 0 1,0 0-1,0 0 1,0 0 0,0 0-1,-1 0 1,1 0 0,0 1-1,0-1 1,-1 0-1,1 0 1,-1 0 0,1 0-1,0 1 1,-1-1 0,0 0-1,1 0 1,-1 1 0,1-1-1,-1 1 1,0-1-1,1 0 1,-3 0 0,3 1-8,-1 0 1,0 0 0,0 0-1,0 0 1,0 0 0,0 0 0,0 0-1,0 0 1,0 1 0,0-1-1,0 0 1,0 1 0,1-1-1,-1 0 1,0 1 0,0-1-1,0 1 1,0 0 0,-5 4-77,2-1 0,-1 1 0,0-1 0,1 2 0,-6 7 0,4-3-9,0 1 1,0-1-1,1 2 1,0-1-1,1 0 1,0 1-1,1 0 1,0 0-1,-1 13 1,3 23-183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12427,'-19'99'1197,"10"-60"-1029,-6 79 0,15-117-156,0 1 0,-1-1 0,1 1 0,1-1 0,-1 1 0,0-1 0,0 1 0,0-1 0,1 1 0,-1-1 0,1 1 0,-1-1 0,1 0 0,0 1-1,1 1 1,-1-3-3,-1 1-1,1-1 0,0 0 1,-1 1-1,1-1 0,0 0 1,0 0-1,0 1 0,-1-1 1,1 0-1,0 0 0,0 0 1,0 0-1,-1 0 0,1 0 1,0 0-1,0-1 0,-1 1 1,1 0-1,0 0 0,0-1 1,-1 1-1,1 0 0,0-1 0,0 1 1,-1-1-1,1 1 0,0 0 1,-1-1-1,1 0 0,0 0 1,22-18 65,-2-1-1,0-1 1,-1-1 0,-1-1 0,23-35 0,22-26-18,-52 73-44,-11 11-12,-1 0 0,0 0 0,0 0 1,0 0-1,1 0 0,-1 1 0,0-1 1,0 0-1,0 0 0,0 0 0,1 0 1,-1 0-1,0 0 0,0 1 0,0-1 1,0 0-1,0 0 0,0 0 0,0 1 1,1-1-1,-1 0 0,0 0 0,0 0 0,0 0 1,0 1-1,0-1 0,0 0 0,0 0 1,0 0-1,0 1 0,0-1 0,0 0 1,0 0-1,0 1 0,0-1 0,0 0 1,0 0-1,-1 1 0,-6 31 8,-21 67-5,25-84 2,0 1-1,1-1 1,1 1 0,1 22 0,-1-35-4,2 0 1,-1-1-1,0 1 0,0-1 1,1 1-1,0-1 1,-1 1-1,1-1 1,0 1-1,0-1 1,0 1-1,1-1 1,-1 0-1,0 0 1,1 0-1,0 0 1,-1 0-1,1 0 1,3 2-1,-3-2 4,1-1 0,-1 0-1,0 0 1,1 0 0,-1-1-1,1 1 1,0-1 0,-1 1-1,1-1 1,-1 0 0,1 0-1,0 0 1,-1 0 0,1 0-1,4-2 1,4-1 19,0-1 0,0 0 0,-1 0 0,0-1 1,0 0-1,0-1 0,13-10 0,-5 0 113,-2 0 0,1-1 1,-2 0-1,20-29 0,-33 43-99,-3 5-13,1 1-1,-1-1 1,1 1-1,-1 0 1,1-1-1,0 1 1,0-1-1,0 1 1,0 0-1,0-1 1,1 1-1,-1-1 1,2 4-1,-2-5-23,0 0-1,1 0 0,-1-1 0,0 1 0,1 0 1,-1 0-1,1 0 0,-1 0 0,1 0 1,0 0-1,-1-1 0,1 1 0,0 0 0,-1-1 1,1 1-1,0 0 0,0-1 0,1 1 0,-1 0 4,0-1 0,1 0-1,-1 0 1,0 0-1,0 0 1,1 0 0,-1 0-1,0 0 1,0 0-1,0-1 1,1 1 0,-1 0-1,0-1 1,0 1-1,0-1 1,0 1-1,0-1 1,0 1 0,0-1-1,1-1 1,5-3 30,-1 0 1,0 0 0,0-1-1,0 0 1,-1 0-1,0 0 1,0-1 0,-1 0-1,1 0 1,5-14 0,-8 15-57,1 0 1,-1 0 0,0-1 0,-1 1 0,1 0-1,-1-1 1,-1 1 0,1-1 0,-1 1 0,0-1-1,-1 1 1,1-1 0,-4-12 0,-5 6-221,9 12 236,0 1 1,0 0-1,0 0 1,0-1-1,-1 1 1,1 0-1,0 0 1,0-1-1,0 1 1,0 0-1,0 0 1,-1 0-1,1-1 1,0 1-1,0 0 1,0 0-1,-1 0 1,1 0-1,0-1 1,0 1-1,0 0 1,-1 0-1,1 0 1,0 0-1,0 0 1,-1 0-1,1 0 1,0 0-1,0 0 1,-1 0-1,1 0 1,0 0-1,0 0 1,-1 0-1,1 0 1,0 0-1,0 0 1,-1 0-1,1 0 1,0 0-1,0 0 1,-1 0-1,1 0 1,0 1-1,0-1 1,-1 0-1,1 0 1,0 0-1,0 0 1,0 1-1,-1 8-209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30 12099,'-8'3'157,"1"2"0,1-1 0,-1 1 0,1 0 0,-1 0 0,2 1 0,-1-1 1,1 1-1,-1 1 0,2-1 0,-1 1 0,1 0 0,-7 13 0,7-10-83,0-1-1,0 2 1,1-1-1,0 0 0,1 1 1,0-1-1,0 1 1,1 0-1,1 19 1,0-27-61,0 0 0,0 0 1,1 0-1,-1-1 1,1 1-1,0 0 0,0 0 1,0-1-1,0 1 1,0-1-1,1 1 0,-1-1 1,1 1-1,-1-1 0,1 0 1,0 0-1,0 1 1,0-2-1,3 4 0,-2-3 5,0-1 0,0 0-1,1 1 1,-1-1 0,0 0-1,1-1 1,-1 1 0,0 0-1,1-1 1,-1 0 0,1 0-1,-1 0 1,7-1 0,4-2 54,-1 0 0,1-1 0,-1-1 0,0 0 0,0 0 1,21-15-1,-16 9 54,-1-1 0,-1-1 1,0 0-1,16-18 0,-25 24-51,-1 0 0,0-1 0,0 1 0,-1-1 1,0 0-1,0 0 0,-1-1 0,0 0 0,-1 1 0,1-1 0,1-13 0,-4 19-57,-1 0 1,0 1-1,0-1 0,0 0 0,-1 1 0,1-1 1,-1 0-1,1 1 0,-1-1 0,0 1 1,0-1-1,0 1 0,0-1 0,0 1 1,-1 0-1,1 0 0,-1 0 0,0-1 1,1 2-1,-1-1 0,0 0 0,0 0 0,0 0 1,0 1-1,-1-1 0,1 1 0,0 0 1,-1 0-1,-2-1 0,3 1-51,0 0 1,0 0-1,-1 0 0,1 1 1,0-1-1,-1 1 0,1 0 1,-1 0-1,1 0 0,0 0 1,-1 0-1,1 0 1,-1 1-1,1-1 0,0 1 1,-1 0-1,1 0 0,0-1 1,0 1-1,-1 1 0,1-1 1,0 0-1,0 0 0,0 1 1,1-1-1,-1 1 0,0 0 1,0 0-1,1-1 0,-1 1 1,1 0-1,-2 3 0,0 4-175,4-5-66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12707,'-1'6'1096,"1"0"-904,3 3-64,6 1 376,6-1-256,3-1-72,10-1-40,2-1 0,5-6-192,4-4-144,-3-5 184,1-2-16,-9-5-72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15267,'-4'0'121,"-1"1"0,1 0 0,-1 0-1,1 0 1,0 0 0,0 1 0,-1 0 0,1 0-1,1 0 1,-1 0 0,0 1 0,0 0-1,1-1 1,-1 1 0,1 1 0,0-1 0,0 0-1,0 1 1,1-1 0,-1 1 0,-3 8 0,0-2-155,1 0 0,0 1 1,1 0-1,1-1 1,-1 2-1,1-1 0,-1 19 1,4-28 21,0 0 0,0 0 0,0 0 0,0 1 0,1-1 0,-1 0 0,1 0 0,0 0 0,-1 0 0,1 0 0,0 0 0,0 0 0,0 0 0,1 0 0,-1 0 0,0 0 0,1-1 0,-1 1 0,1-1 0,0 1 0,-1-1 0,4 2 0,5 4-55,0-1 0,1-1 0,13 6 0,5 2-33,-22-9 87,1 1 1,-1 0-1,0 0 1,0 0 0,-1 1-1,1 0 1,-1 0 0,0 1-1,-1-1 1,0 1-1,6 11 1,-8-13 6,-1 1-1,0 0 1,0 0 0,0 0 0,-1-1-1,0 1 1,0 0 0,-1 1 0,0-1-1,0 0 1,0 0 0,0 0 0,-1 0-1,0 0 1,-1 0 0,1 0-1,-3 6 1,0-2 90,-1 0 0,0 0 0,0-1 0,-1 0 0,0 0 0,-9 10 0,13-15-42,-1-1 1,-1 1-1,1-1 0,0 0 0,-1 0 0,0 0 0,1-1 0,-1 1 1,0-1-1,0 0 0,-1 0 0,1 0 0,0-1 0,-1 1 0,1-1 0,-9 1 1,12-2-33,0 0 0,1 0 0,-1 0 0,1 0 0,-1 0 0,0 0 0,1 0 1,-1 0-1,0 0 0,1-1 0,-1 1 0,1 0 0,-1 0 0,1-1 0,-1 1 0,1 0 1,-1-1-1,1 1 0,-1-1 0,1 1 0,-1 0 0,1-1 0,-1 1 0,1-1 1,0 1-1,-1-2 0,0 0-30,1 1 1,0-1 0,0 1-1,-1-1 1,1 1 0,0-1-1,0 1 1,0-1 0,0 1-1,1-3 1,13-34-1075,44-70-1507,-27 58 1784</inkml:trace>
  <inkml:trace contextRef="#ctx0" brushRef="#br0" timeOffset="1">442 32 12339,'-9'43'1016,"-10"13"-680,1 2-128,-2 8 368,3-2-104,6-8-144,8-10-64,5-19-96,7-6-64,7-18-272,2-9-360,0-21 448,-4-14-56,-9-26-64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13427,'-5'13'904,"0"-3"-760,4 2-88,1-1 232,3-2-248,5-8 16,1-1 0,3-4-64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98 193 11570,'-1'10'346,"-1"1"0,0-1 0,0 0-1,-1 0 1,0 0 0,-7 14-1,-3 12 84,-4 15-112,3 1-1,-15 106 1,28-156-284,1 1 1,0-1-1,0 1 1,0-1-1,0 1 1,1-1-1,-1 1 1,1-1-1,0 5 1,0-7-26,-1 0 1,0 0 0,0 0 0,0 1 0,0-1 0,0 0-1,1 0 1,-1 0 0,0 0 0,0 1 0,0-1 0,1 0 0,-1 0-1,0 0 1,0 0 0,0 0 0,1 0 0,-1 1 0,0-1 0,0 0-1,1 0 1,-1 0 0,0 0 0,0 0 0,1 0 0,-1 0-1,0 0 1,0 0 0,1 0 0,-1 0 0,0 0 0,0-1 0,1 1-1,12-12 191,6-16-22,-1-1 0,-1-1 0,-2-1 0,20-54 0,-19 44-85,110-296 293,-123 325-269,-8 19-62,-9 21-7,-2 19-35,2 1-1,2 0 0,3 0 0,1 1 0,3 0 0,1 1 1,4 51-1,1-89-36,-2-8-17,1 1 0,0 0 1,0-1-1,0 1 0,1 0 0,0-1 1,0 1-1,0 0 0,0-1 0,1 0 1,0 1-1,0-1 0,3 7 0,-4-11 39,-1 0 0,0 0 0,0 1-1,0-1 1,1 0 0,-1 0 0,0 0 0,0 0-1,0 1 1,1-1 0,-1 0 0,0 0 0,0 0-1,1 0 1,-1 0 0,0 0 0,0 1-1,1-1 1,-1 0 0,0 0 0,1 0 0,-1 0-1,0 0 1,0 0 0,1 0 0,-1 0 0,0 0-1,0-1 1,1 1 0,-1 0 0,0 0-1,0 0 1,1 0 0,8-14-154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43 161 12523,'0'1'46,"0"-1"0,-1 1 1,1-1-1,0 1 0,0-1 1,0 1-1,0-1 0,0 1 1,0-1-1,-1 1 0,1-1 0,1 1 1,-1 0-1,0-1 0,0 1 1,0-1-1,0 1 0,0-1 1,0 1-1,1-1 0,-1 1 1,0-1-1,0 1 0,1-1 1,-1 1-1,0-1 0,1 1 1,0 0-1,-1-1 14,1 0 0,0 0 0,0 0 0,0 0 1,0 0-1,-1 0 0,1 0 0,0 0 0,0 0 0,0-1 0,-1 1 1,1 0-1,0 0 0,0-1 0,-1 1 0,2-1 0,4-2 146,-1 0 0,0-1-1,0 1 1,7-8 0,-6 4-128,1 0 0,-1 0 0,0-1 1,-1 0-1,0 0 0,0 0 0,-1 0 1,0-1-1,0 0 0,-1 0 0,0 0 1,-1 0-1,1 0 0,0-11 0,-3 19-73,0 1-1,0-1 0,0 1 0,0-1 0,0 1 1,0-1-1,0 1 0,0-1 0,0 1 0,0 0 1,0-1-1,0 1 0,0-1 0,0 1 0,0-1 1,0 1-1,0-1 0,-1 1 0,1 0 0,0-1 1,0 1-1,-1-1 0,1 1 0,0 0 0,0-1 1,-1 1-1,1 0 0,0-1 0,-1 1 0,1 0 1,-1-1-1,1 1 0,0 0 0,-1 0 0,0-1 1,0 2 1,0-1 0,0 1 1,0-1-1,0 1 0,-1-1 1,1 1-1,0 0 1,0-1-1,1 1 0,-1 0 1,0 0-1,-2 2 0,-23 33 58,7-5-31,2 1 0,-22 54 0,31-65-14,1 0 0,1 1 0,1 0 0,1 0 0,-1 34 0,4-52-15,1 0 0,1 1 0,-1-1 0,1 1 0,-1-1 0,1 0 1,1 0-1,-1 1 0,0-1 0,1 0 0,0 0 0,4 7 0,-4-9-8,-1-1 0,1 1 0,-1-1 0,1 1 0,0-1 0,0 1 0,-1-1 0,1 0 0,0 0 0,0 0 0,0 0 0,0 0 0,0-1 0,1 1-1,-1 0 1,0-1 0,0 0 0,0 1 0,1-1 0,-1 0 0,0 0 0,0 0 0,0-1 0,1 1 0,-1 0 0,0-1 0,3-1 0,0 1-1,-1-1-1,0 0 1,0 0-1,0 0 1,0-1-1,-1 1 1,1-1 0,0 0-1,-1 0 1,0 0-1,0-1 1,5-6-1,18-34-52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3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190 186 13763,'-13'9'170,"0"0"1,0 0-1,1 2 0,1-1 1,-1 2-1,2-1 1,-1 1-1,2 1 0,0 0 1,-12 21-1,12-16-160,1 0-1,0 0 1,1 1 0,1 0-1,1 0 1,1 1-1,-4 39 1,7-55-6,1 1 1,0-1-1,1 1 1,-1-1-1,1 1 1,0-1-1,2 8 1,-2-11-1,-1 1-1,1-1 1,-1 0 0,1 0 0,0 0 0,0 1 0,0-1-1,-1 0 1,1 0 0,0 0 0,1 0 0,-1 0 0,0 0-1,0-1 1,0 1 0,0 0 0,1 0 0,-1-1 0,0 1-1,1-1 1,-1 1 0,0-1 0,1 0 0,-1 0 0,1 1-1,-1-1 1,0 0 0,1 0 0,1-1 0,4 0 16,0 0 0,-1 0 0,0-1 0,1 0 0,-1-1 1,0 1-1,0-1 0,0-1 0,0 1 0,8-7 0,6-7 59,25-24 0,-43 39-74,55-58 170,-2-3 1,-3-2-1,69-113 0,-105 151 29,-1-1-1,17-41 1,-54 129 196,3 1 0,2 0 0,-14 111 0,30-154-298,0 0 0,1 0 0,1 0 1,0 0-1,5 22 0,-5-37-66,0 0 0,0 0 0,0-1 1,1 1-1,-1 0 0,0-1 1,1 0-1,2 4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14003,'10'15'1200,"-4"15"-744,-5 4-152,-9 9 473,-1 15-129,-2 9-136,4 4-64,1-10-144,0-1-88,6-13-184,1-5-48,4-14-240,2-7-128,4-24-280,-2-10 520,4-13-136,3-5-64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15171,'-9'34'1329,"-2"9"-841,-2 0-160,1 8 520,2 4-232,2-3-128,5-3-128,3-9-272,3-3-144,3-5-368,0-4-224,-1-4 648,-5-6-184,-5-9-112,-4-5-64</inkml:trace>
  <inkml:trace contextRef="#ctx0" brushRef="#br0" timeOffset="1">1 389 12267,'0'-4'1472,"4"4"-840,7 0-288,3 0 1897,6 0-1561,8-2-304,5-1-88,5-1-336,4-1-272,0 1 328,-4 1-16,0 3-136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8162,'2'4'177,"-1"0"1,0 0-1,0 0 1,-1 0-1,1 1 0,-1-1 1,0 0-1,0 0 1,-1 7-1,-9 41 538,5-26-109,-6 28 274,4-22-464,1 0 0,2 0 0,1 0 1,2 60-1,1-89-364,0 1-1,1-1 1,0 0 0,-1 0 0,1 0 0,0 0 0,0 0 0,1-1 0,-1 1-1,1 0 1,-1 0 0,1-1 0,0 1 0,3 3 0,-3-5 0,0 1 0,0-1 1,0 0-1,0 0 0,0 0 1,0 0-1,1 0 0,-1 0 1,0 0-1,0-1 0,1 1 1,-1-1-1,0 1 0,1-1 1,2 0-1,3-1 64,0 0 0,-1 0 1,1-1-1,-1 0 0,1-1 0,-1 1 1,0-2-1,0 1 0,0-1 0,7-4 1,5-5 39,-1 0 0,0-1 1,-1-1-1,0-1 0,-2 0 1,0-1-1,0 0 1,-2-2-1,0 1 0,-1-2 1,11-26-1,-19 37-136,-1 1 1,-1-1-1,4-16 0,-6 22-19,1 1 0,-1-1 0,0 1 0,0-1-1,0 1 1,0 0 0,0-1 0,-1 1 0,1-1 0,-1 1 0,0 0-1,1-1 1,-1 1 0,0 0 0,0 0 0,0-1 0,-1 1 0,-1-3-1,2 5-1,0-1-1,0 0 0,-1 0 1,1 1-1,0-1 0,0 1 1,0-1-1,-1 1 0,1 0 0,0-1 1,0 1-1,-1 0 0,1 0 1,0 0-1,0 0 0,-1 0 1,1 0-1,0 0 0,-1 0 0,1 1 1,0-1-1,0 0 0,0 1 1,-1-1-1,1 1 0,0-1 1,0 1-1,-2 1 0,-31 23-63,25-16-39,0 0-1,0 0 1,1 1 0,1 0 0,-1 0 0,2 1-1,-9 17 1,14-27 93,1 0-1,-1 0 1,0 0-1,1 0 0,0 0 1,-1 0-1,1 0 1,-1 0-1,1 0 1,0 1-1,0-1 1,0 0-1,0 0 1,0 0-1,0 1 0,0-1 1,0 0-1,0 0 1,1 0-1,-1 0 1,1 2-1,0-2 3,0-1-1,1 0 0,-1 0 1,0 0-1,0 0 0,1 0 1,-1 0-1,0 0 0,0 0 1,0-1-1,1 1 0,-1 0 1,0-1-1,0 1 1,0-1-1,0 1 0,0-1 1,1 0-1,-1 1 0,-1-1 1,1 0-1,0 0 0,1-1 1,28-22-215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16227,'-9'5'192,"0"1"0,1-1 1,0 2-1,0-1 0,0 1 0,1 0 0,0 0 0,1 1 0,-1 0 0,1 0 0,1 1 0,0 0 0,0 0 0,-5 15 0,3-7-69,2 1 0,0-1 0,1 1 0,0 1 0,2-1 0,0 0 0,1 20 0,1-31-81,0 1-1,1-1 0,0 1 0,0-1 1,0 0-1,1 0 0,0 0 0,1 0 1,0 0-1,0 0 0,0 0 0,1-1 1,7 11-1,-7-14-13,-1 1 1,0-1-1,1 0 1,0-1-1,-1 1 1,1-1-1,0 1 1,1-1-1,-1 0 1,0-1-1,0 1 1,1-1-1,-1 0 1,1 0-1,-1 0 1,1 0-1,0-1 1,-1 0-1,1 0 1,-1 0-1,1-1 1,0 1-1,5-3 1,4 0 73,0-2-1,0 0 1,0-1 0,-1 0 0,0-1-1,0 0 1,0-1 0,-1-1-1,0 0 1,-1 0 0,0-1 0,0-1-1,-1 1 1,-1-2 0,0 0-1,0 0 1,12-23 0,-19 31-80,0 0 1,-1 0-1,1 0 1,-1-1-1,0 1 0,0 0 1,0 0-1,0-1 1,-1 1-1,0-1 0,0 1 1,0 0-1,0-1 1,-1 1-1,1-1 1,-1 1-1,-1 0 0,1 0 1,0-1-1,-1 1 1,0 0-1,0 0 0,0 1 1,0-1-1,-1 0 1,0 1-1,0-1 0,1 1 1,-2 0-1,1 0 1,0 0-1,-1 0 1,1 1-1,-1-1 0,-5-1 1,-5-2-101,0 2 1,0 0 0,-1 0-1,1 1 1,-1 1-1,0 1 1,-29 0 0,-6-1-79,27-1-64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19 371 14155,'-4'5'623,"-9"9"1259,11-12-1038,9-10-308,139-215 682,-45 63-417,-101 160-795,0 0 0,0 0 0,0 0 0,0 0 0,0 0 0,0 0 0,0 1 0,1-1 0,-1 0 0,0 0 0,0 0 0,0 0 0,0 0 0,0 0 0,0 0 1,0 0-1,0 0 0,0 0 0,0 0 0,0 1 0,0-1 0,0 0 0,0 0 0,1 0 0,-1 0 0,0 0 0,0 0 0,0 0 0,0 0 0,0 0 0,0 0 0,0 0 0,0 0 0,0 0 0,1 0 0,-1 0 0,0 0 0,0 0 0,0 0 0,0 0 0,0 0 0,0 0 0,0 0 0,0 0 1,1 0-1,-4 13 88,-39 114 278,-34 125-1465,74-227 796,9-42 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12275,'-39'26'420,"2"2"0,1 1 0,1 2 1,2 1-1,1 2 0,2 1 1,-36 52-1,50-63-252,2 0-1,0 1 1,2 1 0,0 0 0,2 1-1,1 0 1,1 0 0,1 1 0,2 0-1,1 0 1,1 0 0,1 1-1,2 29 1,1-42-133,1-1 0,1 1 0,0-1 0,1 0-1,1 0 1,0 0 0,9 17 0,-11-25-36,1 0 0,0-1 0,1 1 0,0-1-1,0 0 1,0 0 0,1 0 0,-1-1 0,2 0 0,-1 0 0,0 0 0,1-1 0,0 0 0,0 0 0,14 5 0,-9-6 1,-1-1 0,0 0 0,1-1 0,-1 0 0,1-1 1,0 0-1,-1 0 0,1-2 0,-1 1 0,1-1 0,-1-1 1,0 0-1,0-1 0,0 0 0,14-7 0,4-5 56,0 0 0,-1-2-1,-1 0 1,29-28 0,-24 19 83,-2-2-1,-1-2 1,-1 0-1,36-54 1,-54 70-72,-1 0 1,0-1-1,-1 0 0,0-1 1,-2 1-1,0-1 1,-1-1-1,0 1 0,-1-1 1,-2 0-1,1 0 1,-2 0-1,-1-18 0,-1 26-15,0 0 1,-1 0-1,0 0 0,0 0 0,-1 1 0,-1-1 0,0 1 0,0 0 0,0 0 0,-1 0 0,-1 1 1,1 0-1,-2 0 0,1 0 0,-1 0 0,0 1 0,0 1 0,-1-1 0,0 1 0,0 0 0,0 1 1,-1 0-1,0 0 0,0 1 0,0 0 0,-1 0 0,1 1 0,-20-3 0,-25 1 91,3 5 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71 275 10802,'-2'-8'757,"-6"-25"2481,4 27-1087,3 20 270,-1 13-1709,-1 0 0,-13 52-1,3-20-546,11-45-142,-17 109 50,19-121-85,0-1 0,-1 1 0,1 0 0,0-1-1,0 1 1,0 0 0,0-1 0,1 1 0,-1 0 0,0-1 0,1 1 0,-1 0 0,1-1 0,0 1 0,-1-1 0,3 3 0,-2-3-7,0-1 0,0 1 1,0-1-1,0 0 0,0 1 0,0-1 0,0 0 0,0 0 1,0 0-1,0 0 0,1 1 0,-1-1 0,0-1 0,0 1 1,0 0-1,0 0 0,0 0 0,0-1 0,0 1 0,0 0 0,0-1 1,0 1-1,0-1 0,0 1 0,0-1 0,0 0 0,0 1 1,1-2-1,8-5-198,0-1 1,0 0 0,0 0-1,-1-1 1,-1-1-1,0 1 1,14-21 0,42-84-1203,-58 104 1295,77-164-1566,-68 137 1429,-1-1 1,15-71 0,-26 83 499,-10 41 318,-11 45 207,7-18-429,-34 155 639,38-158-872,2 0-1,1 0 1,3 43-1,1-80-111,2 28-212,-2-29 202,1 0-1,-1 0 1,0 0-1,0 0 0,0 0 1,1 1-1,-1-1 0,1 0 1,-1 0-1,1 0 0,-1 0 1,1 0-1,-1 0 1,1 0-1,0-1 0,0 1 1,-1 0-1,1 0 0,2 1 1,1-3-111,-4-8-50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14331,'-3'-7'1096,"6"7"-856,8 3-104,13 3 424,2 0-111,11-2-313,2-1-296,7 0 160,0 0 8,-4-3-24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15323,'3'0'1745,"3"-7"-1496,52-66 976,92-88 0,-111 121-1140,-21 20-49,-10 11-17,0 0-1,0 1 1,1 0-1,0 0 1,0 1-1,1 0 1,16-9-1,-26 16-16,0 0 0,0 0 0,0 1 0,0-1-1,0 0 1,0 0 0,0 0 0,0 0 0,0 0-1,0 1 1,0-1 0,0 0 0,0 0 0,0 0-1,0 0 1,0 1 0,0-1 0,0 0 0,0 0 0,0 0-1,0 0 1,0 0 0,0 1 0,0-1 0,0 0-1,1 0 1,-1 0 0,0 0 0,0 0 0,0 0 0,0 1-1,0-1 1,0 0 0,0 0 0,1 0 0,-1 0-1,0 0 1,0 0 0,0 0 0,0 0 0,0 0-1,1 0 1,-1 0 0,0 0 0,0 0 0,0 0 0,0 0-1,1 0 1,-1 0 0,0 0 0,0 0 0,0 0-1,0 0 1,0 0 0,1 0 0,-1 0 0,0 0 0,0 0-1,0 0 1,0 0 0,0 0 0,1 0 0,-11 15 74,9-12-59,-29 44 161,3 1 1,1 1-1,3 2 0,-32 102 0,52-141-321,0-1 0,1 0 0,0 1 0,0 0-1,1 15 1,4-12-802,-3-15 931,0 0 1,0 0-1,0 0 1,1 0-1,-1 0 1,0 0 0,0 0-1,0 0 1,0 1-1,0-1 1,0 0-1,0 0 1,0 0-1,0 0 1,1 0 0,-1 0-1,0 0 1,0 0-1,0 0 1,0 0-1,0 0 1,0 0-1,1 0 1,-1 0 0,0 0-1,0 0 1,0 0-1,0 0 1,0 0-1,0 0 1,1 0-1,-1 0 1,0 0 0,0 0-1,0 0 1,0 0-1,0 0 1,0 0-1,0-1 1,0 1-1,1 0 1,-1 0 0,0 0-1,0 0 1,0 0-1,0 0 1,0 0-1,11-23-630,0-8-1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14779,'-7'-3'1456,"-2"-1"-1143,-2 4-137,1 3 728,5 0-864,10-2-296,7-2 168,1-2-128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13499,'-5'15'1208,"4"-7"-824,-2-4-168,1 1 392,2-2-400,2-3 593,2-5-545,2-2-120,-1-1-48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15923,'-5'-3'1633,"0"-2"-1185,-2 4 1016,10-2-1920,3 4 312,1 5-88</inkml:trace>
  <inkml:trace contextRef="#ctx0" brushRef="#br0" timeOffset="1">23 187 14939,'-3'6'1400,"1"-3"-895,1-3-201,1-2 80,3-5 1888,3 1-1776,0-2 160,-2 1-159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14387,'15'7'1192,"-13"17"-784,-13 7-128,-11 14 393,-3 4-153,-10 8-112,1-1-40,-3-1-104,0-3-72,4-10-136,2-8-96,6-15-352,4-5-152,4-14 448,3-8-104,3-14-64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4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 10930,'0'0'47,"0"0"0,0-1 0,-1 1 0,1 0 0,0-1 0,0 1 0,0 0 0,0-1 0,0 1 0,-1 0 0,1 0 0,0-1 0,0 1 0,-1 0 0,1 0 0,0 0 0,0-1-1,-1 1 1,1 0 0,0 0 0,0 0 0,-1 0 0,1 0 0,0-1 0,-1 1 0,1 0 0,0 0 0,-1 0 0,1 0 0,0 0 0,-1 0 0,1 0 0,0 0 0,-1 0 0,-8 10 808,-1 15-376,1 22-337,2 0-1,0 96 1,4-70-105,1-33-26,-2 117 10,4-121-13,3-1 0,8 49 0,-1-46-31,2 0 0,18 41 1,-11-31-12,-12-29 33,-5-11 13,0-1 0,1 0 0,0 0-1,0 0 1,0 0 0,1-1-1,0 1 1,0-1 0,9 10-1,-11-15 21,0 0 0,0 0 1,0 0-1,0-1 0,0 1 0,0-1 0,0 1 0,0-1 0,1 1 0,-1-1 0,0 0 0,0 0 0,4-1 0,34-5 134,-19 2-147,61-1 19,-51 5-8,42-8-1,-37 3-10,-27 4-14,0 0 1,0 0 0,0-1 0,0 0-1,0-1 1,0 0 0,-1 0-1,1-1 1,-1 0 0,10-7 0,-10 5 6,-1 1 0,1 0 0,0 0 0,1 1 0,-1 0 0,1 0 0,11-2 0,-15 5-9,0 0-1,0 1 1,0-1 0,0 1 0,0 0 0,0 1 0,0-1-1,0 1 1,0 0 0,-1 0 0,1 1 0,0-1 0,-1 1-1,1 0 1,5 4 0,27 13 1,1-2 1,0-1-1,54 14 1,124 17 10,-104-27-15,111 17-3,-171-31 2,0-2 0,68-5 0,-101-1 3,1-2 0,-2 0 0,1-1 0,0-1 0,-1-1 0,19-10 0,-14 6-39,0 2-1,48-13 1,-64 20 30,0 0-1,0 0 0,-1-1 1,1 0-1,-1 0 0,1-1 1,-1 0-1,0 0 0,5-5 1,10-9-4,19-23 0,-6 5-35,-24 27-8,0 0 0,0 0 0,1 1 0,0 1 0,1-1 0,0 2 0,0 0 0,0 0 0,0 1 0,1 1 0,0 0-1,22-4 1,-31 7 44,0 0 0,-1 0 0,1 0 0,0-1 0,-1 0 0,1 1 0,-1-1 0,0-1 0,0 1 0,0 0 0,0-1 0,0 1 0,0-1 0,0 0 0,-1 0 0,0 0 0,1 0 0,-1-1 0,0 1 0,1-4 0,4-9 16,-1 0 0,-1 0 0,5-24 0,-3 12-17,1-3-41,-2-1 0,-1 0 0,-2 0 0,-1 0 0,-2 0 0,0 0 0,-3-1 0,0 1 0,-2 1 0,-12-40 0,14 63 77,0 0-1,-1 0 1,0 1-1,0-1 1,-1 1-1,0 0 1,0 1 0,0-1-1,-1 1 1,0 0-1,0 0 1,-1 1 0,0 0-1,-8-5 1,-1 0 3,0 1 0,-1 1 0,-1 0 0,1 1 0,-23-5 0,-11 1 19,0 3-1,-61-2 0,31 3 38,26 4-93,0 4 0,-1 1 0,-92 17 1,86-9 41,0-4 0,-90 0 0,61-18 65,71 8-92,-1 1 0,0 1 0,0 1 0,-37 2 0,19 5-37,-68 22 0,81-19 41,-1-1 1,0-2 0,-1-1 0,1-1 0,-48 1 0,66-6 10,-1 0 0,1-1 0,-1-1 0,1 0 0,0 0 0,0-1 0,-13-6 0,10 4-7,1 0 1,-1 2-1,-16-5 0,24 8-23,1 1-1,0-1 1,0 1-1,0 0 1,-1 0-1,1 1 1,0-1-1,0 1 1,0-1-1,0 1 1,-1 0-1,1 0 1,-5 3-1,-3 2-32,0 1 0,-13 11 0,18-13 32,-1 0 0,0 0 1,1-1-1,-1 0 0,-1 0 0,1-1 1,-12 5-1,15-8 10,0 1 1,-1-1-1,1 0 1,-1 0-1,1 0 1,0 0-1,0-1 0,-1 0 1,1 0-1,0 0 1,0 0-1,-8-4 1,-2-3 6,-1 0 1,-14-11-1,3 2-2,13 8-10,-1 1 0,0 1 0,0 0-1,-1 1 1,0 0 0,0 2 0,0-1 0,0 2 0,-1 0 0,0 1-1,1 1 1,-1 0 0,0 1 0,-17 2 0,23 0 32,-15 0-348,24-2 306,0 0 0,0 0 1,0 0-1,0-1 0,1 1 1,-1 0-1,0 0 0,0-1 0,0 1 1,1-1-1,-1 1 0,0-1 1,0 1-1,1-1 0,-1 1 1,0-1-1,1 0 0,-1 1 0,1-1 1,-1 0-1,1 1 0,-1-1 1,1 0-1,-1 0 0,1-1 1,-4-13-101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18 674 13563,'-1'1'67,"0"-1"31,0 1 1,0 0 0,0-1-1,0 1 1,0 0-1,0 0 1,0 0-1,0 0 1,0 0-1,0 0 1,0 0-1,1 0 1,-1 1 0,0-1-1,1 0 1,-1 0-1,1 1 1,0-1-1,-1 0 1,1 2-1,0-2-82,0-1 0,0 0 0,1 0-1,-1 0 1,0 0 0,0 0 0,1 0-1,-1 0 1,0 0 0,0 0 0,1 0-1,-1 0 1,0 0 0,1 0 0,-1 0-1,0 0 1,0 0 0,1 0 0,-1 0-1,0 0 1,0 0 0,1 0 0,-1 0-1,0 0 1,0-1 0,1 1 0,-1 0-1,0 0 1,0 0 0,0 0 0,1-1-1,-1 1 1,0 0 0,0 0 0,0 0-1,1-1 1,20-19 682,0 0 0,23-30 0,-22 26-421,50-66 173,-3-3-1,77-139 1,-129 202-418,-1-1 0,-1 0 1,13-44-1,-52 174-52,4 0 1,4 1-1,-3 120 0,19-206-83,-1-8-94,0 0 0,1 0-1,0 1 1,1-1 0,-1 0 0,1 0 0,0 0-1,1 0 1,-1 0 0,4 8 0,-5-13 167,1-1 1,-1 1 0,0 0-1,1-1 1,-1 1 0,0-1-1,1 1 1,-1-1-1,1 1 1,-1-1 0,1 1-1,-1-1 1,1 0 0,-1 1-1,1-1 1,0 0-1,-1 1 1,1-1 0,-1 0-1,1 0 1,0 1-1,-1-1 1,1 0 0,0 0-1,-1 0 1,1 0 0,0 0-1,-1 0 1,1 0-1,0 0 1,-1 0 0,1 0-1,1-1 1,10-5-573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12675,'12'0'1320,"1"6"-872,5 10-120,1 5 552,7 4-272,3 5-71,7 4-169,1-1-248,6-2-72,-2-3 32,3-2-80,-2-4-72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22 312 14947,'-2'15'1296,"-2"7"-895,-1 6-161,-1 5 640,3 3-416,2 1-328,1 0-240,4-6-392,2-5 456,5-13-136,1-6-104</inkml:trace>
  <inkml:trace contextRef="#ctx0" brushRef="#br0" timeOffset="1">249 1 15531,'12'13'1353,"-10"7"-849,2 3-152,2 7 632,3 4-232,4 1-312,2-1-56,9-7-72,1-5-128,11-13-344,0-9-192,-1-15-376,1-10-176,-2-14-1505,-4-6 1905,-6-1-336,-5 2-280</inkml:trace>
  <inkml:trace contextRef="#ctx0" brushRef="#br0" timeOffset="2">608 19 12891,'-12'52'1576,"-5"6"-952,-2 3-208,0 1 793,2-1-401,3-3-120,3-7-432,2-11-352,9-13 176,6-5-80,6-12-112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28 13227,'-2'-2'136,"-1"1"0,1-1-1,-1 1 1,1-1 0,-1 1 0,1 0 0,-1 0 0,0 0 0,0 0 0,0 0 0,1 1-1,-1-1 1,0 1 0,0 0 0,0 0 0,0 0 0,0 0 0,0 0 0,0 1 0,0-1-1,1 1 1,-1 0 0,0 0 0,0 0 0,1 0 0,-1 0 0,0 1 0,1-1 0,-3 3-1,-6 4 124,0 0-1,1 1 1,0 0-1,-17 21 1,12-12-60,0 1 0,-16 29 0,27-40-164,0-1 1,0 1 0,1 0 0,0 0 0,0 0 0,1 0-1,0 0 1,0 1 0,0 16 0,2-25-27,0 1-1,0 0 1,0 0 0,0 0 0,0 0-1,0 0 1,0 0 0,0-1 0,0 1 0,1 0-1,-1 0 1,0 0 0,1-1 0,-1 1-1,1 0 1,-1 0 0,1-1 0,-1 1 0,1 0-1,-1-1 1,1 1 0,0 0 0,-1-1-1,1 1 1,0-1 0,-1 1 0,2 0-1,0-1 5,-1 0 0,1 0 0,0 0 0,-1 0 0,1 0 0,0 0 0,-1 0 0,1 0 0,0 0 0,-1-1 0,1 1 0,-1-1 0,3 0 0,5-3 52,0-1 0,-1 0 1,15-11-1,15-16 138,-1-2 0,52-62 0,-71 78-181,-18 18-22,0-1 1,0 1-1,0 0 1,0 0-1,0 0 0,1-1 1,-1 1-1,0 0 1,0 0-1,0 0 1,1 0-1,-1 0 0,0 0 1,0-1-1,0 1 1,1 0-1,-1 0 1,0 0-1,0 0 1,1 0-1,-1 0 0,0 0 1,0 0-1,1 0 1,-1 0-1,0 0 1,0 0-1,1 0 0,-1 0 1,0 0-1,0 0 1,0 0-1,1 1 1,-1-1-1,0 0 0,0 0 1,0 0-1,1 0 1,1 11-1,-4 11-1,-6 17 8,3-17 11,1 1 0,1 0 0,-1 30-1,4-52-15,0 1-1,0-1 1,0 0-1,0 1 1,0-1-1,0 0 0,1 1 1,-1-1-1,0 0 1,1 0-1,-1 1 1,1-1-1,-1 0 0,1 0 1,0 0-1,-1 1 1,1-1-1,0 0 1,0 0-1,0 0 0,0 0 1,1 1-1,0-2 1,-1 1-1,0-1 1,0 0-1,1 0 1,-1 0-1,1 1 1,-1-1-1,0 0 1,1-1-1,-1 1 1,0 0-1,1 0 1,-1-1-1,0 1 1,1 0-1,-1-1 1,2-1-1,5-2 5,0 0-1,-1-1 1,0-1 0,0 1-1,9-10 1,-9 8 30,1-1 0,-2-1 0,1 1 0,-1-1 0,9-18 0,-14 24 4,1 0 0,-1 0-1,0 0 1,0 0 0,0-1 0,0 1 0,0 0-1,-1 0 1,1-1 0,-1 1 0,0 0-1,0-1 1,0 1 0,-1 0 0,1-1-1,-1 1 1,1 0 0,-1 0 0,0 0-1,-1 0 1,1 0 0,-3-6 0,2 9 62,5 4-104,8 9-45,-4-9 35,1 0 1,-1-1-1,1 0 1,0-1-1,0 0 0,0 0 1,0 0-1,0-1 0,0-1 1,0 1-1,1-1 0,-1-1 1,13-1-1,-9 0 17,0 0 1,0-1-1,0 0 0,-1-1 0,0-1 0,1 1 1,-2-2-1,17-9 0,-19 9 14,0 0 1,0-1-1,-1 1 1,8-11-1,-13 15-5,0 0 0,0-1 0,0 1 1,0-1-1,-1 0 0,0 1 0,1-1 0,-1 0 1,0 0-1,0 0 0,-1 0 0,1 0 0,-1 0 0,1 0 1,-1 0-1,0 0 0,0-6 0,0 9-12,0-1-1,0 1 0,-1 0 1,1 0-1,0-1 0,0 1 1,0 0-1,0-1 1,0 1-1,0 0 0,0-1 1,0 1-1,-1 0 1,1 0-1,0-1 0,0 1 1,0 0-1,-1 0 0,1-1 1,0 1-1,0 0 1,-1 0-1,1 0 0,0 0 1,0-1-1,-1 1 0,1 0 1,0 0-1,-1 0 1,1 0-1,0 0 0,-1 0 1,1 0-1,0 0 1,0 0-1,-1 0 0,0 0 1,-13 7 24,-9 15-6,19-15-25,0-1 0,1 1 1,-1 1-1,2-1 0,-1 0 0,1 1 1,0 0-1,0-1 0,1 1 0,0 0 1,0 0-1,1 0 0,1 10 0,-1-14-34,1 0-1,-1 0 0,1 0 0,0 0 0,1 0 1,-1 0-1,0-1 0,1 1 0,0 0 0,0-1 0,0 1 1,3 2-1,-3-3-23,0-1 1,1 0-1,-1-1 1,0 1-1,1 0 1,-1-1-1,1 1 1,-1-1 0,1 0-1,0 0 1,0 0-1,-1 0 1,1 0-1,0 0 1,0-1-1,0 0 1,0 1-1,4-1 1,24-6-229,2-7-92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13619,'0'0'38,"0"0"0,0 0 0,0 1 0,0-1 0,0 0-1,0 0 1,0 0 0,0 0 0,0 0 0,0 0 0,0 0 0,0 0 0,1 0 0,-1 0 0,0 0 0,0 0 0,0 0 0,0 0 0,0 0-1,0 0 1,0 0 0,0 0 0,0 0 0,0 0 0,0 0 0,1 0 0,-1 0 0,0 0 0,0 0 0,0 0 0,0 0 0,0 0-1,0 0 1,0 0 0,0 0 0,0 0 0,0 0 0,0 0 0,1 0 0,-1 0 0,0 0 0,0 0 0,0 0 0,0 0 0,0 0 0,0 0-1,0 0 1,0 0 0,0 0 0,0 0 0,0-1 0,0 1 0,0 0 0,0 0 0,0 0 0,0 0 0,0 0 0,0 0 0,0 0 0,0 0-1,0 0 1,0 0 0,0-1 0,4 13 1107,1 15-203,-2 5-249,-1-11-351,1-1 0,0 1 0,2-1 0,9 28 0,-14-47-321,1 1-1,0-1 1,-1 0-1,1 1 1,0-1 0,-1 0-1,1 0 1,0 1-1,0-1 1,0 0-1,0 0 1,0 0-1,0 0 1,1 0-1,-1-1 1,0 1-1,0 0 1,1 0-1,-1-1 1,0 1-1,1-1 1,-1 1-1,3-1 1,-1 0 3,-1 0 1,1 0-1,0 0 1,-1-1-1,1 1 1,-1-1-1,1 0 1,-1 0-1,1 0 1,-1 0-1,1 0 1,1-2-1,8-4 85,-1-1 1,-1-1-1,19-19 1,9-17 124,-63 116-280,23-66 39,-9 41-26,10-43 21,1-1 1,-1 1-1,1 0 0,0 0 0,0 0 0,0 0 0,1 0 0,-1-1 1,1 1-1,-1 0 0,1 0 0,0-1 0,2 5 0,-3-6-24,1 0 0,0-1 0,0 1 0,0 0 1,0 0-1,0-1 0,0 1 0,0 0 0,0-1 0,0 1 0,0-1 0,0 1 0,0-1 0,0 0 0,0 1 0,0-1 0,0 0 0,1 0 0,-1 0 0,0 0 0,0 0 0,0 0 0,0 0 0,1 0 0,-1 0 0,0-1 0,0 1 0,0 0 1,0-1-1,0 1 0,0-1 0,0 1 0,0-1 0,2-1 0,3-1-142,1-2 0,-1 1 0,12-10 1,10-13-176,3-1-88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69 274 14643,'-2'-1'172,"0"0"0,1 0-1,-1 0 1,0 0 0,-1 0 0,1 1-1,0-1 1,0 1 0,0 0-1,0-1 1,0 1 0,0 0 0,-1 0-1,1 0 1,0 1 0,0-1 0,0 0-1,-2 1 1,2 0-119,0 1 0,1-1 0,-1 0 0,1 0 0,-1 1 0,1-1 0,-1 1 0,1-1 0,0 1 1,0-1-1,0 1 0,0 0 0,0 0 0,0-1 0,0 1 0,1 0 0,-1 0 0,1 0 0,-1 0 0,1 3 0,-2 5 8,1 1-1,0-1 1,0 1-1,1 0 1,2 12-1,-2-19-49,1-1-1,-1 1 0,1 0 1,0 0-1,0-1 0,0 1 1,1 0-1,-1-1 0,1 0 1,0 1-1,0-1 0,0 0 1,0 0-1,0 0 1,1 0-1,0 0 0,5 4 1,-7-6-4,0 0 1,1 0 0,-1-1-1,1 1 1,-1-1 0,1 1-1,-1-1 1,1 1 0,-1-1-1,1 0 1,-1 0 0,1 0-1,-1 0 1,1 0 0,-1 0 0,1 0-1,-1 0 1,1 0 0,-1-1-1,3 0 1,-1 0 4,0-1-1,-1 0 1,1 1-1,-1-1 1,1 0-1,-1 0 1,0 0-1,0 0 1,0-1-1,2-1 1,2-5 18,-1 1 1,0-1 0,-1 0-1,0 0 1,5-15 0,-5 9-48,0-1 0,-1 1-1,0-1 1,-2 0 0,0 0 0,-1 0 0,0 0 0,-4-24 0,4 39-4,0 1 0,0-1 0,0 1 0,1-1 0,-1 1-1,0-1 1,0 1 0,1-1 0,-1 1 0,0 0 0,1-1 0,-1 1 0,0-1-1,1 1 1,-1 0 0,1 0 0,-1-1 0,1 1 0,-1 0 0,0 0-1,1-1 1,-1 1 0,1 0 0,-1 0 0,2 0 0,20-7-318,-6 2 116,-6 1 161,1-1 0,-1 0 1,0-1-1,-1 0 0,1-1 0,-1 0 0,0 0 0,-1-1 0,0 0 0,0 0 0,-1-1 0,0 0 0,0 0 0,-1-1 0,9-19 0,-15 28 70,1 0-1,-1 0 1,1-1-1,-1 1 1,1 0-1,-1-1 0,0 1 1,0-1-1,1 1 1,-1 0-1,0-1 0,0 1 1,-1-1-1,1 1 1,0 0-1,0-1 0,-1 1 1,1 0-1,-1-1 1,1 1-1,-2-2 0,2 2 0,-1 1 0,0-1-1,0 1 1,1 0-1,-1-1 1,0 1 0,0 0-1,0 0 1,1-1-1,-1 1 1,0 0-1,0 0 1,0 0 0,0 0-1,0 0 1,1 0-1,-1 0 1,0 0 0,0 1-1,0-1 1,1 0-1,-1 0 1,0 1 0,0-1-1,0 1 1,1-1-1,-1 0 1,0 1-1,1-1 1,-1 1 0,0 0-1,1-1 1,-1 1-1,1-1 1,-1 2 0,-5 4 11,0 0 0,1 0 1,0 0-1,0 1 0,1 0 1,0 0-1,0 0 1,0 1-1,1-1 0,0 1 1,-2 9-1,2-6-7,1 0-1,0 1 0,0-1 1,1 0-1,1 0 1,0 1-1,2 17 1,1-17-11,1-1 0,-1 0 0,2 0 0,0 0 0,0-1 0,0 0 0,2 0 0,7 11 0,14 23-123,-27-44 119,-1 1 0,1-1 0,-1 1 0,1 0 0,-1-1 1,0 1-1,1-1 0,-1 1 0,0 0 0,0 0 0,0-1 0,1 1 0,-1 0 0,0-1 1,0 1-1,0 0 0,0 0 0,0-1 0,0 1 0,0 0 0,0-1 0,-1 1 0,1 1 0,-1-2 3,1 0 0,-1 1 0,1-1-1,-1 0 1,1 0 0,-1 1-1,1-1 1,-1 0 0,0 0-1,1 0 1,-1 0 0,1 0-1,-1 0 1,0 0 0,1 0-1,-1 0 1,1 0 0,-1 0 0,0 0-1,0-1 1,-33-14 53,11-3 232,0 0 1,1-2-1,1-1 1,0 0-1,-27-40 1,38 43 263,10 17-530,0 1 1,0 0-1,0-1 0,0 1 0,0 0 0,0-1 0,1 1 0,-1-1 0,0 1 0,0 0 0,0-1 0,0 1 0,0 0 1,0-1-1,1 1 0,-1 0 0,0 0 0,0-1 0,0 1 0,1 0 0,-1 0 0,0-1 0,0 1 0,1 0 1,-1 0-1,0-1 0,1 1 0,-1 0 0,1 0 0,2-1 37,1 0 0,0 1 0,-1-1 0,1 1 0,0 0 1,0 0-1,4 1 0,-1 0-144,170 1-4320,-137-3 3548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14627,'1'2'116,"1"0"-1,0 0 1,-1 0-1,1 1 1,-1-1 0,1 0-1,-1 1 1,0-1-1,0 1 1,0-1-1,-1 1 1,1-1 0,-1 1-1,1-1 1,-1 1-1,0 0 1,0-1-1,0 5 1,3 16 547,-2-18-553,0-1 1,1 0-1,-1 0 0,1 0 0,0 0 0,0 0 0,0 0 0,0 0 0,5 5 0,-5-8-76,0 1 0,0 0 1,0-1-1,1 1 0,-1-1 0,0 0 0,1 0 0,-1 0 1,1 0-1,-1 0 0,1 0 0,0-1 0,-1 1 1,1-1-1,0 0 0,4 0 0,5 0-46,1-2 0,-1 1 0,1-2 0,-1 0 0,0 0 1,0-1-1,0-1 0,0 0 0,-1 0 0,0-1 0,0-1 0,-1 0 0,1 0 0,-1-1 0,13-14 0,-11 5-12,-13 16 74,-7 9 20,8-8-61,-25 41 101,24-40-119,0 1 0,0-1-1,0 0 1,0 1-1,1-1 1,-1 1 0,1 0-1,-1-1 1,1 1-1,0-1 1,-1 1 0,1 0-1,0-1 1,0 1-1,0 0 1,0-1 0,0 1-1,1-1 1,-1 1-1,1 0 1,-1-1 0,1 1-1,-1-1 1,1 1-1,1 1 1,7 4-15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13467,'-2'10'3688,"-4"40"-2211,5-45-1396,1 0-1,1 0 1,-1 0-1,1 1 1,0-1-1,0 0 1,1 0-1,-1-1 1,1 1 0,4 7-1,-5-10-43,1 1 0,0-1 0,0 0 0,0 0 0,0 0 0,0 0 0,0 0 0,1 0 0,-1 0 0,1-1 0,-1 0 0,1 1 0,0-1 0,-1 0 0,1 0 0,0 0 0,0-1 0,0 1 0,4 0 0,22-2 221,-26 0-233,1 1 0,0 0-1,-1-1 1,1 1 0,0 1-1,-1-1 1,1 0 0,0 1-1,3 1 1,-7-2-27,1 1 0,-1 0 0,1-1-1,-1 1 1,1 0 0,-1-1 0,1 1 0,-1 0 0,0 0 0,0-1-1,1 1 1,-1 0 0,0 0 0,0-1 0,0 1 0,0 0-1,0 0 1,0 0 0,0-1 0,0 1 0,0 0 0,0 0-1,0 0 1,0-1 0,-1 2 0,-7 24-122,7-22 41,-12 33-550,13-29 514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15075,'1'-2'90,"-1"-1"0,0 1 0,1 0 0,-1-1-1,1 1 1,0-1 0,0 1 0,0 0 0,0 0-1,0 0 1,1-1 0,-1 1 0,1 0 0,-1 1 0,1-1-1,0 0 1,0 0 0,-1 1 0,4-3 0,5-2 52,-1 0 1,21-9 0,-26 13-34,22-10 194,1 1 0,36-10-1,-56 19-275,0 0 0,1 0 0,-1 1 0,1 0 0,-1 1 0,1 0 0,-1 0 0,1 0 0,-1 1 0,1 0 0,-1 0 0,1 1-1,-1 0 1,9 4 0,-13-5-21,0 1 0,-1-1-1,1 1 1,0 0-1,-1 0 1,0 0 0,1 0-1,-1 0 1,0 1-1,0-1 1,0 1 0,0-1-1,0 1 1,-1 0-1,1 0 1,-1-1 0,0 1-1,2 5 1,-2-3 2,-1 0 0,1 0 0,-1 0 0,0 0 0,-1 1 0,1-1 0,-1 0 0,0 0 0,0 0 0,-3 7 1,-4 8 17,-1-1 0,-1 0 0,0 0 0,-17 21 0,27-40-25,-39 52 88,-2-1-1,-61 57 0,98-104-92,-5 5 35,-1 1 0,1 0 0,-14 22 0,22-30-32,0 0 0,0 0 1,0-1-1,0 2 0,0-1 1,1 0-1,-1 0 1,1 0-1,-1 0 0,1 0 1,0 0-1,0 1 0,0-1 1,0 2-1,1-3-8,-1 1 1,1-1-1,-1 0 1,1 1-1,0-1 0,-1 0 1,1 0-1,0 0 0,0 0 1,0 0-1,0 0 1,0 0-1,0 0 0,0 0 1,1 0-1,-1 0 0,0-1 1,0 1-1,1 0 1,-1-1-1,0 1 0,1-1 1,2 1-1,5 1-104,-1-1 0,1 0 0,0 0 0,0-1 0,0 0 0,0 0 0,0-1 0,16-4 0,6-2-107,35-15-1,-4-3-109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12131,'-19'0'131,"0"1"0,1 0 0,-1 2 0,1 0 0,-1 1 0,1 0 0,0 2 0,1 0 1,0 1-1,-25 14 0,22-9-51,1 1 1,0 1 0,1 1-1,0 0 1,1 2-1,1 0 1,-27 37 0,21-22-27,1 1 0,1 1 1,2 1-1,1 1 0,2 0 1,1 1-1,3 0 0,0 1 1,3 0-1,1 1 1,2 0-1,1 0 0,3 0 1,1 1-1,5 39 0,-2-57-22,1 0 0,0-1-1,2 1 1,14 34 0,-14-45 0,0 1-1,0 0 1,1-1 0,0 0 0,1-1-1,0 0 1,1 0 0,0-1 0,14 12-1,-13-14 7,1 0 0,-1 0 0,1-1 0,0 0 0,1-1 0,-1 0 0,1-1 0,0-1-1,0 0 1,13 2 0,-8-3 23,1-1 0,0-1 1,-1 0-1,1-1 0,0-1 0,23-6 0,1-4 129,0-2 1,-1-2-1,-1-1 0,72-44 1,-57 28 113,-3-2 1,0-2-1,73-70 1,-103 85-196,0-1 0,-2-1 1,-1-1-1,0 0 1,-2-1-1,-1-1 1,-2-1-1,0 0 1,11-35-1,-21 48-106,0-1-1,-1 1 0,-1 0 1,0-1-1,-1 1 1,-1-1-1,0 0 1,-1 1-1,-1-1 0,-1 1 1,0-1-1,-1 1 1,0 0-1,-1 1 1,-1-1-1,0 1 0,-9-14 1,8 16-71,0 1 1,-1 0-1,-1 0 0,0 0 1,0 1-1,-1 1 0,0-1 1,-1 2-1,0-1 0,0 2 1,-1-1-1,0 2 0,0-1 1,-1 2-1,0 0 0,0 0 1,0 1-1,0 1 0,-17-3 1,-40-1-332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15115,'11'2'1248,"-2"7"-823,-3 9-113,-9 19 784,-5 11-488,2 10-344,0 4 0,0 0-72,5-2-72,-2-9-200,1-8-120,2-15-144,0-9-64,-1-17-320,-7-1 48,-6-16 408,-7-4-128,-12-14 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12659,'-4'15'1317,"1"1"0,-2 22 0,3-19-946,-24 265 2385,20-120-4964,6-188 1723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15315,'22'-15'1305,"13"14"-873,0-2-128,13 3 488,4 0-144,6 0-288,1-2-72,-1-3-432,-4-1-264,-9-5 368,-4 2-120,-12-1-64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17244,'1'2'77,"0"0"0,1 0 1,-1 0-1,0 0 0,1 0 1,-1-1-1,1 1 0,-1 0 1,1-1-1,0 0 0,-1 1 1,1-1-1,0 0 0,4 2 1,-3-2-61,0-1-1,0 1 1,0-1 0,0 1 0,0-1 0,0 0-1,0-1 1,0 1 0,1 0 0,-1-1 0,4-1-1,10-3 33,0-1-1,0-1 1,-1 0 0,0-1-1,0-1 1,-1 0-1,24-20 1,-19 13-84,-1-1 0,-2-1 0,1-1 0,27-39 0,-40 50 19,0-1-1,0 1 1,-1-1 0,0 0 0,3-12 0,-7 19 12,1 0 0,-1 0 1,1 0-1,-1 0 0,0 0 0,0 0 0,0 0 1,0 0-1,0 0 0,-1 0 0,1 0 0,-1 0 1,0-3-1,0 3 2,0 1 1,0 0 0,0 0-1,0 0 1,0 1 0,0-1-1,0 0 1,0 0-1,0 0 1,0 1 0,0-1-1,0 0 1,0 1 0,-1-1-1,1 1 1,0 0 0,0-1-1,-1 1 1,1 0-1,0 0 1,-1 0 0,1-1-1,-2 2 1,-4-1 16,0 1 1,1 0-1,-1 1 0,1-1 0,0 1 1,-1 0-1,1 1 0,0 0 1,0 0-1,0 0 0,1 1 0,-1-1 1,-9 10-1,0 0 60,0 2 1,1 0 0,-17 22-1,15-14 39,0 1 0,-21 45 0,31-57-77,0 2 0,1-1 0,1 1 1,0-1-1,1 1 0,1 0 0,-2 19 0,4-31-41,0 1 0,0 0 1,0-1-1,0 1 0,0 0 1,0-1-1,1 1 0,-1 0 0,1-1 1,0 1-1,0-1 0,0 1 1,0-1-1,0 0 0,0 1 0,1-1 1,-1 0-1,1 0 0,-1 0 1,1 0-1,0 0 0,0 0 0,0 0 1,0-1-1,0 1 0,0-1 0,1 1 1,3 1-1,-1-2-57,-1 0-1,1-1 1,-1 1 0,1-1-1,0 0 1,-1 0 0,1-1-1,0 1 1,-1-1-1,1 0 1,-1 0 0,1-1-1,-1 1 1,1-1 0,7-4-1,10-7-464,0-1 0,-1-1 0,0-1 0,25-25 0,68-81-961,-13-3-1159,-83 99 2504,0-1 1,27-58-1,-45 84 242,1 1 0,-1-1 0,1 0 0,-1 0 0,0 1 0,1-1 0,-1 0 0,0 0 0,0 1 0,0-1 0,1 0 0,-1 0 0,0 0 0,0 1 0,0-1 0,0 0 0,0 0 0,-1-1 0,-9 6 1102,-19 24-259,8-4 275,-27 39-1,40-51-1047,0 0 0,1 1 0,1 0-1,0 0 1,-7 23 0,12-33-168,1-1 1,-1 1-1,0 0 0,1-1 1,0 1-1,-1-1 0,1 1 1,0 0-1,0-1 0,1 1 0,-1 0 1,1-1-1,-1 1 0,1-1 1,0 1-1,0-1 0,0 1 1,0-1-1,0 1 0,0-1 1,1 0-1,-1 0 0,1 0 1,-1 0-1,1 0 0,0 0 0,0 0 1,0 0-1,0-1 0,0 1 1,1-1-1,-1 0 0,5 3 1,6 0-99,0 0 0,0 0 0,0-1 0,1-1-1,19 1 1,-8 0-23,-17-2 74,4 0-31,0 0 1,0 2-1,0-1 1,0 2-1,12 4 1,-22-7 74,0 0 0,0-1 0,0 1 0,0 1 0,-1-1 0,1 0 0,0 0 0,-1 0 0,1 1 0,-1-1 0,1 1 0,-1-1 0,0 1 0,0 0 0,1 0 0,-1-1 0,0 1 0,-1 0 0,1 0 0,0 0 0,-1 0 0,1 0 0,-1 0 0,1 0 0,-1 0 0,0 0 0,0 0 1,0 0-1,0 0 0,0 0 0,0 0 0,-1 0 0,1 0 0,-1 0 0,1 0 0,-1 0 0,-2 4 0,-1 3 41,-1 0 0,-1 0 0,0 0 0,0-1 0,0 0-1,-1 0 1,0-1 0,-13 11 0,-70 46 442,84-60-451,-35 21 194,38-24-222,0 1 0,-1-1 0,1 0 0,0 0 0,0 0 0,-1 0 0,1-1-1,-1 1 1,1-1 0,0 0 0,-6 0 0,8-1-21,0 1 0,0-1 0,0 1-1,0 0 1,0-1 0,0 0 0,1 1 0,-1-1-1,0 1 1,0-1 0,0 0 0,0 0 0,1 0 0,-1 1-1,0-1 1,1 0 0,-1 0 0,1 0 0,-1 0 0,1 0-1,-1 0 1,1 0 0,0 0 0,-1 0 0,1 0 0,0 0-1,0 0 1,0-1 0,0 1 0,0 0 0,0 0-1,0 0 1,0 0 0,1 0 0,-1-2 0,2-7-159,0 0 1,6-19 0,-7 26 151,14-39-246,28-56 0,4 10-119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15859,'-28'54'923,"3"2"-1,2 0 0,3 2 1,-17 80-1,30-104-921,2 0 0,1 0 1,2 1-1,1-1 0,2 0 0,2 1 0,0-1 1,3 0-1,9 33 0,-13-60-76,-2-4 35,1-1 0,-1 1 0,1 0 0,0-1 1,0 1-1,0-1 0,1 0 0,-1 1 0,0-1 0,1 0 0,0 0 0,-1 0 0,4 3 1,-5-5 31,0 0 0,0 0 0,1 0 1,-1 0-1,0 0 0,0 0 0,0 0 0,0 0 1,1 0-1,-1 0 0,0 0 0,0 0 1,0 0-1,0 0 0,1 0 0,-1 0 1,0 0-1,0 0 0,0 0 0,0 0 1,0 0-1,1 0 0,-1-1 0,0 1 0,0 0 1,0 0-1,0 0 0,0 0 0,0 0 1,1 0-1,-1-1 0,0 1 0,0 0 1,0 0-1,0 0 0,0 0 0,0 0 1,0-1-1,0 1 0,0 0 0,0 0 1,0 0-1,0-1 0,0 1 0,0 0 0,0 0 1,0 0-1,0 0 0,0-1 0,0 1 1,0 0-1,0 0 0,0 0 0,0 0 1,0 0-1,0-1 0,-1 1 0,1 0 1,0 0-1,0 0 0,0 0 0,0-1 1,-3-14-198,-9-15 131,-1 1-1,-1 0 1,-1 0-1,-2 2 1,-1 0-1,-1 1 0,-30-32 1,14 22 378,21 23 220,-19-24 0,39 36-371,0 0-1,0 0 0,0 1 0,1 0 1,8 1-1,231 1-599,-173-7 328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16291,'0'1'1249,"11"1"-929,5-4-144,14-4 488,11-1-152,10-3-560,6-2-360,5-6 376,3 3-24,-2 0-120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16259,'-43'15'1428,"-46"23"0,74-30-1213,1 0-1,0 1 1,0 0-1,1 1 1,0 1-1,-18 19 0,30-29-216,0 0 0,0-1 0,0 1 0,1 0 0,-1 1 0,0-1-1,0 0 1,0 0 0,1 0 0,-1 0 0,1 1 0,-1-1 0,1 0-1,-1 0 1,1 1 0,0-1 0,0 0 0,-1 1 0,1-1 0,0 0-1,0 3 1,1-3-15,0 0 0,0 0 0,0 0 0,0 0 0,0 0 0,0-1 0,0 1 0,0 0 0,0 0-1,0-1 1,1 1 0,-1-1 0,0 1 0,0-1 0,1 0 0,-1 1 0,0-1 0,1 0 0,-1 0 0,0 0-1,0 0 1,3 0 0,32 0-507,44-5 0,32 0-259,-99 6 694,0 0 0,-1 1 0,1 0 0,-1 1 0,0 0 0,22 9 0,-31-11 82,0 1-1,-1-1 0,1 0 1,0 1-1,-1 0 0,1 0 0,-1 0 1,0 0-1,1 0 0,-1 0 1,0 0-1,0 1 0,0-1 0,-1 1 1,1-1-1,-1 1 0,1 0 1,-1 0-1,0 0 0,0 0 0,0 0 1,-1 0-1,2 3 0,-2-2 21,-1 0 0,1 0 0,0 0 0,-1 0 0,0 0 0,0 0 0,0-1 0,0 1 0,0 0 0,-1-1 0,0 1 0,0-1 0,0 1 0,0-1 0,0 0 0,-1 0 0,-5 6-1,-3 0 42,0 0 0,0 0 0,-1-1 0,-1-1 0,1 0 0,-1-1 0,0 0 0,0-1 0,-1 0 0,0-1 0,0-1-1,0 0 1,-21 2 0,32-5-108,0 0-1,1 0 1,-1 0-1,0 0 1,0 0-1,1-1 1,-1 1-1,0-1 1,1 0-1,-1 0 1,0 0-1,1 0 1,-4-2-1,5 2 20,0 0 1,0 0-1,0 1 0,0-1 0,1 0 0,-1 0 0,0 0 0,1 0 0,-1-1 0,1 1 0,-1 0 0,1 0 0,0 0 0,-1 0 0,1 0 0,0-1 0,0 1 0,0 0 0,0 0 0,0 0 0,0-1 0,0 1 0,0 0 1,1 0-1,-1 0 0,0-1 0,1 1 0,-1 0 0,1 0 0,-1 0 0,1 0 0,0-2 0,18-25-321,19-11-150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14523,'-3'1'104,"0"0"-1,0 0 1,0 0 0,0 0-1,0 1 1,0 0 0,1-1 0,-1 1-1,0 0 1,1 0 0,-1 1-1,1-1 1,0 0 0,0 1-1,0-1 1,0 1 0,-2 5-1,-3 4 207,1 1 1,-7 24-1,3-3 51,2 1 0,1-1 0,2 1-1,2 1 1,1 68 0,5-49-71,3-1 1,2 1-1,17 59 0,-21-99-229,-2-5-27,0-1 1,1 1-1,1 0 0,-1-1 1,1 0-1,8 13 0,-21-52 121,-68-111-290,43 80-157,36 65 275,1 0 1,0-1-1,0 1 0,1-1 0,-1 0 1,1 0-1,0 0 0,-1 0 1,1-1-1,0 0 0,0 0 0,1 0 1,-1 0-1,0 0 0,1-1 0,-1 0 1,1 0-1,-1 0 0,1 0 1,7-1-1,-2 1-3,1-1 0,-1-1 0,0 0-1,0 0 1,1-1 0,-1 0 0,0 0 0,16-8 0,-17 7-46,-1-2-1,0 1 1,0-1-1,0 0 1,-1-1 0,1 0-1,-1 0 1,-1-1-1,1 0 1,-1 0 0,0 0-1,-1-1 1,9-16-1,-12 15-146,-7 11 19,-9 11 89,7-3 104,0 0 0,-9 20 0,14-25-65,0-1 0,0 1 0,0 0-1,1 1 1,0-1 0,0 0 0,0 0 0,0 11 0,3-10-17,3-6-69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255 482 14219,'-2'-2'158,"-1"0"0,1 0 0,0 0-1,-1 0 1,0 0 0,1 1 0,-1-1 0,0 1 0,0 0 0,0-1 0,0 1-1,0 1 1,0-1 0,0 0 0,0 1 0,-6-1 0,4 2 2,0-1 1,0 1-1,1 0 1,-1 0-1,0 0 1,1 1 0,-1 0-1,1 0 1,-1 0-1,-3 3 1,-6 5 70,1 0-1,0 0 1,1 1 0,0 1 0,-14 18 0,15-16-77,-18 28 1,27-39-136,0 0 1,0 0 0,0 1 0,1-1-1,-1 1 1,1-1 0,0 1 0,0-1 0,0 1-1,1 0 1,-1-1 0,1 1 0,0 0 0,0 0-1,1 7 1,0-10-14,0 1 1,0-1-1,0 1 0,0-1 1,0 0-1,0 1 0,0-1 1,0 0-1,1 0 0,-1 0 1,0 1-1,1-2 0,-1 1 1,1 0-1,-1 0 0,1 0 1,0-1-1,-1 1 0,1-1 0,0 1 1,-1-1-1,1 0 0,0 1 1,-1-1-1,1 0 0,0 0 1,0 0-1,-1-1 0,1 1 1,3-1-1,4 0-9,0-1 1,0 0-1,0-1 0,14-5 1,-9 0-58,1 0 1,-2 0 0,1-1-1,-1-1 1,-1 0-1,0-1 1,0-1 0,-1 0-1,-1 0 1,0-1-1,0 0 1,12-23 0,-20 31 21,0 0 0,-1 1 0,1-1 0,-1 0 0,0 0 0,1-7 1,-2 12 29,0-1 0,0 0 1,0 1-1,0-1 0,0 0 1,0 1-1,0-1 0,0 0 1,-1 1-1,1-1 0,0 1 1,0-1-1,-1 0 0,1 1 1,0-1-1,0 1 0,-1-1 1,1 1-1,-1-1 0,1 1 1,-1-2-1,0 2 1,0 0 0,0 0 0,0 0 0,0 0 0,0 0 0,0 0 0,0 0 0,1 0 0,-1 0 0,0 0 0,0 0 0,0 0 0,0 1 0,0-1 0,1 0 0,-1 1 0,0-1 0,0 1 0,0-1 0,1 1 0,-2 0-1,-3 3 10,1-1-1,-1 1 0,1 1 0,0-1 0,0 1 0,1-1 1,-1 1-1,1 0 0,0 0 0,-4 9 0,4-6 10,-1 0-1,1 0 0,1 1 1,0-1-1,0 1 0,-1 15 1,2-23-11,1 0 0,0 0 0,0 1 0,0-1 0,0 0 0,0 0 0,0 0 0,1 1 0,-1-1 0,0 0 0,1 0 0,-1 0 0,0 0 0,1 0 0,0 0 1,-1 0-1,1 1 0,-1-2 0,1 1 0,0 0 0,0 0 0,0 0 0,0 0 0,-1 0 0,1-1 0,0 1 0,0 0 0,0-1 0,1 1 0,-1-1 0,0 1 0,0-1 0,0 1 0,0-1 0,0 0 0,1 0 0,-1 1 0,0-1 0,0 0 0,2 0 1,3-1-34,-1 1 1,0-1 0,0-1 0,1 1 0,-1 0-1,0-1 1,-1 0 0,8-4 0,0-1-97,-1-1 0,0 0-1,0-1 1,-1 0 0,0-1 0,0 0 0,12-17 0,49-85-811,-49 71 685,-1 0 1,-3-2-1,-1 0 0,-2-1 0,-2-1 0,8-51 0,-20 90 295,0-1 1,0 1-1,0-1 0,-1 1 1,0-1-1,0 0 0,-3-10 1,3 17-32,0-1-1,0 1 1,0 0 0,0-1 0,0 1-1,-1 0 1,1 0 0,0-1 0,0 1 0,-1 0-1,1 0 1,0-1 0,0 1 0,-1 0 0,1 0-1,0 0 1,0 0 0,-1-1 0,1 1-1,0 0 1,-1 0 0,1 0 0,0 0 0,-1 0-1,1 0 1,0 0 0,-1 0 0,1 0 0,0 0-1,-1 0 1,1 0 0,0 0 0,-1 0-1,1 0 1,0 0 0,0 0 0,-1 1 0,1-1-1,-13 8 281,6 1-141,1 0 1,0 1-1,0-1 1,1 1-1,0 0 1,-5 16 0,-17 68 410,19-59-330,1 1 1,-2 61 0,8-79-208,1 0-1,1 1 1,1-1 0,1 0-1,0 0 1,1-1 0,8 22-1,-9-33-37,-1-1 0,1 0 0,0 0 0,0 0 0,0 0-1,0-1 1,1 1 0,6 5 0,-10-10 12,1 1 1,0 0-1,0 0 1,0-1 0,0 1-1,0 0 1,0-1-1,1 1 1,-1-1-1,0 1 1,0-1-1,0 0 1,0 0 0,1 1-1,-1-1 1,0 0-1,0 0 1,0 0-1,1 0 1,-1 0-1,0-1 1,0 1 0,0 0-1,1 0 1,-1-1-1,0 1 1,0-1-1,0 1 1,0-1-1,0 1 1,0-1 0,0 0-1,0 0 1,0 1-1,0-1 1,0 0-1,0 0 1,-1 0-1,1 0 1,0 0 0,-1 0-1,1 0 1,0 0-1,-1 0 1,1-2-1,5-8 12,-1 0 0,-1 0 0,0 0 0,0-1-1,-1 0 1,0 1 0,1-19 0,1-84 124,-7 99-91,2 15-40,0 0 0,0-1 0,0 1 0,0 0 0,0 0 1,0 0-1,0 0 0,0 0 0,0 0 0,0 0 0,0 0 0,0 0 0,0 0 0,0 0 0,0 0 0,0-1 0,0 1 0,0 0 0,0 0 0,0 0 0,0 0 0,0 0 0,0 0 0,0 0 0,0 0 0,0 0 0,0 0 0,0 0 0,0 0 0,0 0 0,0 0 0,0 0 0,-1 0 0,1 0 0,0-1 0,0 1 0,0 0 1,0 0-1,0 0 0,0 0 0,0 0 0,0 0 0,0 0 0,0 0 0,0 0 0,0 0 0,-1 0 0,1 0 0,0 0 0,0 0 0,0 0 0,0 0 0,0 0 0,0 0 0,0 1 0,0-1 0,0 0 0,0 0 0,0 0 0,0 0 0,0 0 0,-1 0 0,1 0 0,0 0 0,0 0 0,-1 2 10,1 0-1,-1 1 1,0-1 0,1 0-1,0 0 1,-1 1-1,1-1 1,0 4-1,0 2-3,0 1 0,1-1 0,0 0 0,1 0 0,-1 0 0,1-1 0,1 1 0,0 0 0,0-1 0,0 1 0,1-1 0,0 0 0,0 0 0,10 10 0,-10-12-3,1 0 0,0-1 0,0 0 0,1 0 0,-1 0 0,1-1 0,0 1 0,0-1 0,0-1 0,0 1 0,0-1 0,0 0 0,1 0 0,-1-1 0,1 0 0,-1 0 0,1-1 0,9 0 0,-5-1-5,0 0 0,-1-1 0,1-1 0,0 0 0,-1 0 0,0-1 0,0 0 0,0-1 0,0 0 0,-1 0 0,0-1 0,0 0 0,0-1 0,-1 0 0,0 0 0,-1-1 0,1 0 0,-1 0 0,-1-1 0,0 0 0,8-15 0,-13 23 2,0 0-1,-1 0 1,1-1 0,-1 1 0,0 0 0,1 0 0,-1-1 0,0 1-1,0 0 1,0 0 0,0-1 0,0 1 0,0-2 0,0 3 0,0 0 0,-1-1 0,1 1 0,0 0 0,0 0 0,0-1 0,-1 1 0,1 0 0,0 0 0,0 0 0,0 0 0,-1-1 0,1 1 0,0 0 0,0 0 0,-1 0 0,1 0 0,0 0 0,-1 0 0,1-1 0,0 1 0,0 0 0,-1 0 0,1 0 0,0 0 0,-1 0 0,1 0 0,0 0 0,-1 0 0,1 0 0,0 1 0,-1-1 0,-2 1 9,1 0-1,-1 0 0,0 0 1,1 1-1,-1-1 0,1 1 1,0-1-1,0 1 0,-4 4 0,-2 2 1,0 2 0,1-1 0,0 1 0,1 0 0,0 0 0,0 1 0,1 0 0,1 0 0,0 0 0,0 1-1,1-1 1,1 1 0,-2 15 0,4-26-46,0 1 0,-1-1 0,1 0 1,0 1-1,1-1 0,-1 0 0,0 1 0,0-1 0,1 0 0,-1 0 0,0 1 0,1-1 0,-1 0 0,1 0 1,0 0-1,-1 1 0,1-1 0,0 0 0,0 0 0,0 0 0,-1 0 0,1 0 0,0-1 0,0 1 0,0 0 1,1 0-1,-1-1 0,0 1 0,0 0 0,0-1 0,1 1 0,-1-1 0,0 0 0,0 1 0,2-1 0,1 0-59,-1 0 0,1 0-1,-1-1 1,1 1 0,-1-1 0,1 0-1,-1 0 1,0 0 0,1 0-1,-1 0 1,0-1 0,0 0-1,3-2 1,2-1-20,-1 0-1,-1-1 1,10-9 0,24-33-522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13779,'-1'3'50,"-1"-1"1,0 1-1,1 0 1,-1-1-1,1 1 1,0 0-1,0 0 0,0 0 1,0 0-1,0 0 1,1 0-1,0 0 1,-1 0-1,1 0 1,0 1-1,0-1 0,1 0 1,-1 0-1,1 4 1,1-5-135,-1 1 1,1 0-1,-1 0 1,1 0-1,0-1 1,0 1-1,0-1 1,0 0-1,1 1 1,-1-1-1,1 0 1,-1 0-1,1-1 1,0 1-1,-1 0 1,1-1-1,0 0 1,6 2-1,5 1-176,0 0 0,0-2 0,0 0-1,0 0 1,1-1 0,21-2-1,16 2-473,-52-2 795,1 1 1,-1 0-1,1 0 0,-1 0 0,0 1 1,1-1-1,-1 0 0,1 0 1,-1 0-1,0 0 0,1 0 1,-1 0-1,1 1 0,-1-1 1,0 0-1,1 0 0,-1 0 0,0 1 1,1-1-1,-1 0 0,0 1 1,0-1-1,1 0 0,-1 1 1,0-1-1,0 0 0,0 1 1,1-1-1,-1 0 0,0 1 0,-2 14 1077,-16 16-229,16-27-830,-12 15 381,4-5-13,0 1 0,1 0 1,1 1-1,0 0 0,1 0 0,-6 18 0,13-33-440,-1 0 0,1 0-1,0 0 1,-1 0 0,1 0-1,0 0 1,0 1 0,0-1-1,0 0 1,0 0 0,0 0-1,0 0 1,0 0 0,0 0-1,1 0 1,-1 0 0,0 0-1,1 0 1,-1 0-1,1 0 1,-1 0 0,1 0-1,-1 0 1,1 0 0,0 0-1,-1-1 1,1 1 0,0 0-1,0 0 1,-1-1 0,1 1-1,0-1 1,0 1 0,0 0-1,0-1 1,0 0 0,0 1-1,0-1 1,0 1 0,0-1-1,0 0 1,0 0 0,2 0-1,6 1-180,-1-1 0,0-1-1,1 0 1,15-3 0,0 0-216,-22 4 354,-1-1 0,1 1 0,0 0 0,0 0 0,0 1 0,0-1 0,0 0 0,0 1 0,0-1 0,0 1 0,-1-1 1,1 1-1,3 2 0,-4-3 41,0 1 1,-1 0 0,1-1 0,-1 1 0,1 0 0,-1 0 0,1 0 0,-1-1-1,0 1 1,1 0 0,-1 0 0,0 0 0,0 0 0,1 0 0,-1 0 0,0 0-1,0 0 1,0 0 0,0 0 0,0-1 0,0 1 0,-1 0 0,1 0 0,0 0-1,0 0 1,-1 0 0,1 0 0,0 0 0,-1-1 0,0 2 0,-3 7 168,-1-1 1,0 0-1,-1 0 1,1 0-1,-2-1 1,1 0 0,-14 12-1,8-9 100,0 0-1,-1-1 1,0-1 0,-15 8-1,26-15-284,0 0 1,-1 1-1,1-1 0,-1 0 0,1 0 1,-1-1-1,0 1 0,1-1 1,-1 1-1,0-1 0,1 0 0,-1 0 1,0 0-1,-4 0 0,6-1-12,1 1 0,-1 0 0,0-1 0,0 1 0,1-1 0,-1 1 0,1-1 0,-1 1 0,0-1 0,1 1 0,-1-1 0,1 0 1,-1 1-1,1-1 0,-1 0 0,1 1 0,0-1 0,-1 0 0,1-1 0,-1-1 3,1 1-1,-1-1 1,1 0 0,0 0-1,0 1 1,0-1 0,0 0 0,1-3-1,6-30-260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14459,'-8'5'294,"1"1"0,0 0 0,1 0 0,-1 1 0,1 0 0,0 0 0,1 0 0,-9 15 0,2 0 645,-18 48 1,21-45-659,1 0 0,1 0 0,2 1 0,-4 32 0,8-48-246,0 0 0,1-1 0,0 1 0,1 0 0,0-1 0,0 1-1,1-1 1,0 1 0,0-1 0,2 0 0,-1 0 0,1 0 0,0 0 0,10 15-1,-12-22-34,-1 0-1,1 0 0,-1 0 1,1 0-1,-1-1 0,1 1 1,0 0-1,0-1 0,0 0 1,0 1-1,0-1 0,0 0 1,0 0-1,1 0 0,-1 0 1,0-1-1,1 1 0,-1-1 1,0 1-1,1-1 0,2 0 1,-2 0-4,0-1 1,0 0-1,-1 1 1,1-1-1,0-1 1,0 1 0,-1 0-1,1-1 1,-1 1-1,1-1 1,-1 0-1,0 0 1,1 0-1,2-4 1,2-2-13,-1 0 1,0-1 0,0 1-1,-1-1 1,-1 0-1,1-1 1,-2 1 0,6-19-1,-7 18-6,0 0 1,-1 0-1,-1-18 1,0 26 12,0-1 1,0 1 0,-1-1 0,1 1-1,-1-1 1,0 1 0,1 0 0,-1 0-1,-2-4 1,2 5 4,1 0-1,-1 1 1,1-1 0,-1 0-1,0 1 1,1-1 0,-1 1-1,0-1 1,1 1-1,-1-1 1,0 1 0,0 0-1,1-1 1,-1 1 0,0 0-1,0-1 1,0 1 0,0 0-1,1 0 1,-1 0 0,0 0-1,0 0 1,0 0-1,0 0 1,0 0 0,-1 0-1,0 1 2,1 0 0,-1-1 0,1 1 0,-1 0 0,1 0 0,-1-1 0,1 1 0,-1 0 0,1 1 0,0-1 0,0 0 0,-1 0 0,1 1 0,0-1 0,0 0 0,0 1 0,0-1 0,1 1 0,-1-1 0,0 1 0,1 0 0,-1-1 0,1 1 0,-1 0 0,1 2 0,-1 0 4,1-1 0,-1 0 0,1 1 0,0-1-1,0 1 1,0-1 0,1 0 0,-1 1 0,1-1 0,0 0 0,0 1 0,2 4 0,-1-5 3,1 1 1,-1-1-1,1 0 1,0 0 0,0-1-1,0 1 1,0-1-1,0 1 1,1-1 0,-1 0-1,1 0 1,-1-1 0,1 1-1,0-1 1,0 1-1,-1-1 1,1 0 0,0-1-1,0 1 1,0-1-1,0 0 1,5 0 0,6 0-12,0-1-1,0 0 1,0-2 0,23-5 0,0-5-96,0-1 0,0-1 0,39-25 0,-31 17-50,-51 35 192,-10 11 102,-42 71 401,50-81-452,0 2-1,1-1 1,1 1 0,0 0 0,-2 17-1,6-29-65,1 1-1,0-1 0,0 1 0,0-1 1,0 1-1,0-1 0,1 1 1,-1-1-1,1 0 0,2 5 1,-3-6-17,1-1 0,0 1 0,0-1 0,-1 1 0,1-1 0,0 0-1,1 1 1,-1-1 0,0 0 0,0 0 0,0 0 0,1 0 0,-1 0 0,0 0 0,1 0 0,-1-1 0,1 1 0,-1-1 0,1 1 0,-1-1 0,1 1 0,0-1 0,-1 0 0,4 1 0,1-1-74,1-1-1,0 0 1,-1 0 0,1 0-1,-1-1 1,1 0 0,-1 0-1,0-1 1,0 0 0,0 0 0,0 0-1,0-1 1,-1 0 0,0 0-1,9-8 1,1-2-178,-1 0 1,0-2-1,21-31 1,-28 37 123,-1 0 1,9-20-1,0-24-384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 15803,'-6'0'1673,"-4"3"-993,-3 0-280,7-2 800,3 1 265,12-1-1361,5-4 1424,4-1-1368,3-11 8,0-3 56</inkml:trace>
  <inkml:trace contextRef="#ctx0" brushRef="#br0" timeOffset="1">506 199 14123,'21'-5'1745,"-14"4"-671,-12 5 1364,-38 22-1425,0 1 0,-52 44 0,84-61-995,0 0 1,0 1-1,1 0 1,0 1-1,1 0 0,0 0 1,1 1-1,0 0 1,1 1-1,1-1 0,0 2 1,-6 20-1,11-28-10,0-1-1,0 0 1,1 0-1,-1 0 1,2 1-1,-1-1 1,0 0-1,3 8 1,-3-11-10,1 0 1,0 0-1,0 0 0,1 0 1,-1 0-1,1 0 1,-1 0-1,1 0 1,0 0-1,0-1 1,0 1-1,0-1 1,1 1-1,-1-1 1,1 0-1,-1 0 1,5 2-1,1 0-69,0-1 0,0 0 0,0 0 0,1-1 0,0 0 0,-1-1 0,1 0 0,0 0 0,0-1 0,-1 0 0,1 0 0,0-1 0,0 0 0,-1-1 0,14-4 0,9-3-351,1-2-1,51-26 1,-9-1 35,5-2-117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14115,'-6'2'151,"1"1"-1,0-1 1,0 1-1,0 0 1,0 0-1,1 1 1,-1 0-1,1-1 1,0 1-1,0 1 1,0-1 0,1 1-1,-4 4 1,-4 9 170,1 0 1,-10 23 0,12-21-58,-11 35 1,17-47-223,0 0-1,1 0 1,-1 0-1,2 0 1,-1 0-1,1 0 1,2 13-1,-2-19-37,0-1 0,0 1 1,0-1-1,0 0 0,1 1 0,-1-1 0,0 0 0,1 0 0,-1 1 0,1-1 0,-1 0 1,1 0-1,0 0 0,0 0 0,-1 0 0,1 1 0,0-1 0,0-1 0,0 1 0,0 0 1,0 0-1,0 0 0,1 0 0,-1-1 0,1 2 0,0-2 0,0 0 0,0 0-1,-1 0 1,1-1 0,0 1 0,0 0 0,-1-1-1,1 1 1,0-1 0,-1 1 0,1-1-1,-1 0 1,1 0 0,-1 0 0,1 1-1,1-3 1,7-5 9,-1 0-1,0 0 1,15-20 0,3-11-21,38-70 0,-39 62-70,-26 47 76,0 0 0,0 0-1,0 0 1,0 0-1,0-1 1,0 1 0,0 0-1,0 0 1,0 0 0,0-1-1,0 1 1,0 0 0,0 0-1,1 0 1,-1 0 0,0-1-1,0 1 1,0 0 0,0 0-1,0 0 1,0 0 0,0 0-1,1-1 1,-1 1 0,0 0-1,0 0 1,0 0-1,0 0 1,1 0 0,-1 0-1,0 0 1,0 0 0,0 0-1,0 0 1,1 0 0,-1 0-1,0 0 1,0 0 0,0 0-1,1 0 1,-1 0 0,0 0-1,0 0 1,0 0 0,0 0-1,1 0 1,-1 0 0,0 0-1,0 0 1,1 0-1,1 13-44,-4 17 14,-3 20-8,-5 39 44,2 132 0,8-221-1,1 11 11,-1 1 0,2-1 0,4 20 0,-6-29 6,1 0 1,-1 0-1,1 0 1,0-1-1,-1 1 1,1 0-1,0 0 0,0-1 1,0 1-1,0 0 1,1-1-1,-1 1 1,0-1-1,1 1 0,-1-1 1,1 0-1,-1 0 1,1 0-1,0 0 0,-1 0 1,1 0-1,0 0 1,0 0-1,-1-1 1,1 1-1,0 0 0,0-1 1,0 0-1,2 1 1,-18 10 614,-19 9-160,-56 31 442,79-46-810,-1-1 0,0 0 0,0 0 0,0-1 0,0 0 0,-19 1 0,28-3-112,0-1 1,0 0 0,0 0-1,0 0 1,0 0 0,0 0 0,1-1-1,-1 1 1,0 0 0,0-1-1,0 0 1,1 1 0,-1-1-1,0 0 1,1 0 0,-1 0 0,-1-1-1,2 1-41,0 0 0,1 0 0,-1 0-1,0 0 1,1 0 0,-1 0 0,1 0-1,0 0 1,-1 0 0,1 0 0,0 0-1,-1 0 1,1 0 0,0 0-1,0 0 1,0 0 0,0-1 0,0 1-1,0 0 1,1 0 0,-1-1 0,1-2-68,0 0 1,1 0-1,0 1 1,-1-1 0,1 1-1,0-1 1,0 1-1,1 0 1,-1 0-1,1 0 1,0 0 0,0 0-1,0 1 1,6-5-1,17-7-478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15483,'-1'0'76,"0"-1"0,0 1 1,0-1-1,0 1 0,0-1 0,0 1 0,0-1 0,0 0 0,0 0 0,1 0 0,-1 1 0,0-1 1,0 0-1,1 0 0,-1 0 0,1 0 0,-1 0 0,0 0 0,1 0 0,0 0 0,-1-1 0,1 1 0,0 0 1,0 0-1,-1 0 0,1 0 0,0-1 0,0 1 0,0 0 0,0 0 0,1 0 0,-1 0 0,0 0 0,0-1 1,1 1-1,-1 0 0,1 0 0,-1 0 0,1 0 0,-1 0 0,1 0 0,1-1 0,3-6 134,1 1 0,0 0-1,0 0 1,10-8 0,-9 9 41,15-14 38,0 1 0,2 2 1,32-21-1,-43 31-264,-1 1-1,1 0 1,0 0 0,0 2 0,1-1 0,-1 2 0,1-1-1,25-1 1,-34 5-21,-1 0 0,1 0 0,-1 0-1,1 0 1,0 1 0,-1 0 0,0 0-1,1 0 1,-1 0 0,0 1 0,1 0 0,-1 0-1,0 0 1,0 0 0,0 1 0,-1-1-1,6 6 1,-5-3-3,0 0 1,0 0-1,-1 0 0,1 0 0,-1 1 1,-1-1-1,1 1 0,-1 0 0,0 0 0,0 0 1,1 9-1,0 9-3,-1 0 1,-2 0 0,0 1 0,-1-1-1,-7 32 1,-27 119-7,34-172 6,1-1 1,0 1-1,0 0 1,-1 0-1,1-1 1,1 1-1,-1 0 0,0 0 1,1-1-1,-1 1 1,1 0-1,2 4 1,-2-6-2,-1 0 0,1 0 0,0 0 0,1 0 0,-1 0 0,0 0 0,0 0 0,0 0 0,1-1 0,-1 1 0,0 0 0,1-1 0,-1 1 0,0-1 0,1 1 0,-1-1 0,1 1 0,-1-1 0,1 0 0,-1 0 0,1 0 0,-1 0 0,0 0 1,1 0-1,2-1 0,7-1-86,0 0 1,1-1-1,-1 0 1,-1-1-1,1 0 1,15-9-1,59-39-1520,-60 34 691,-1 0 0,-1-1 0,35-39-1,-22 16-149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1 14115,'-25'41'1536,"-10"11"-1016,-18 15-143,-10 6 911,-17 19-576,-5 11-104,-6 9-160,1-2-72,2-9-112,6-6-56,15-15-320,9-7-264,26-27-384,8-17 632,22-32-104,10-21-120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14547,'6'-8'310,"1"1"0,-1 0 0,1 1 0,1 0 0,0 0 0,-1 0 0,2 1 0,-1 0 1,11-4-1,-6 3-85,0 1 0,0 0-1,1 1 1,0 1 0,21-3 0,-33 6-206,0-1-1,0 1 0,0 0 0,-1 0 1,1 0-1,0 0 0,0 1 0,0-1 1,0 0-1,-1 1 0,1-1 0,0 1 0,1 1 1,-2-2-13,-1 0 0,1 1 0,-1-1 1,1 1-1,-1-1 0,1 1 0,-1-1 0,0 1 1,1-1-1,-1 1 0,0 0 0,1-1 1,-1 1-1,0-1 0,0 1 0,0 0 0,1-1 1,-1 1-1,0 0 0,0-1 0,0 1 0,0 0 1,0-1-1,-1 2 0,0 2 7,0 0 0,0-1 0,-1 1 0,1 0 0,-1-1 0,0 1 0,0-1 0,-1 0 0,-4 6 0,-33 34 79,-19 24 60,52-58-125,0 0 0,1 1-1,0 0 1,0 0 0,-4 14 0,9-22-20,0-1 0,1 1 0,-1 0 1,1-1-1,-1 1 0,1 0 0,0 0 0,0-1 1,0 1-1,0 0 0,0 0 0,0-1 0,0 1 0,0 0 1,1 0-1,-1-1 0,1 1 0,-1 0 0,1-1 1,0 1-1,0-1 0,1 3 0,0-2-16,0 0 0,0 0 1,0-1-1,0 1 0,1 0 0,-1-1 0,1 0 0,-1 1 1,1-1-1,-1 0 0,1 0 0,5 1 0,3 0-64,1-1 0,-1 0-1,1-1 1,-1 0 0,23-2 0,8-6-16,1-2-20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15595,'0'1'48,"0"-1"0,1 1 0,-1-1 0,1 1 0,-1-1 0,1 1 0,-1-1-1,1 0 1,-1 1 0,1-1 0,-1 0 0,1 1 0,-1-1 0,1 0 0,0 0 0,-1 1 0,1-1-1,-1 0 1,1 0 0,0 0 0,-1 0 0,1 0 0,0 0 0,-1 0 0,1 0 0,0 0-1,-1 0 1,1 0 0,-1 0 0,1-1 0,0 1 0,-1 0 0,1 0 0,-1-1 0,1 1-1,0 0 1,-1-1 0,1 1 0,-1 0 0,1-1 0,0 0 0,28-25 467,-23 20-224,22-21 11,-1 0 0,-2-2 0,-1-1-1,-2-1 1,0 0 0,18-40 0,-37 65-288,-1 4-12,-1 0 0,0 0 0,0 0-1,0-1 1,0 1 0,0 0 0,0 0 0,0-1-1,-1 1 1,1-1 0,-1 1 0,0 0 0,0-1-1,0 1 1,0-1 0,0 1 0,-1-4-1,1 6-1,0-1 0,-1 1 0,1 0 0,0-1 0,-1 1 0,1 0 0,-1-1 0,1 1 0,0 0 0,-1-1 0,1 1 0,-1 0 0,1 0 0,-1-1 0,1 1 0,-1 0 0,1 0 0,-1 0 0,1 0 0,-1 0 0,1-1 0,-1 1 0,1 0 0,-1 0 0,1 0 0,-1 1 0,1-1 0,-1 0 0,1 0 0,-1 0 0,1 0 0,-1 0 0,1 0 0,-1 1 0,-17 9 0,17-9 0,-10 7 3,0 1 0,1 1 0,0 0-1,0 0 1,1 1 0,1 0-1,-12 19 1,7-8 4,2 0 0,0 1 0,-10 32 0,18-44-3,-1 0 0,2 1 0,0-1 0,-2 19 0,4-28-3,0 1-1,0-1 1,1 1 0,-1-1 0,0 0 0,1 1 0,0-1 0,-1 0 0,1 1 0,0-1 0,0 0 0,2 4 0,-2-5-1,0 0 1,0 0-1,0 0 1,1 0 0,-1 0-1,0 0 1,0-1-1,1 1 1,-1 0-1,0-1 1,1 1 0,-1-1-1,1 1 1,-1-1-1,1 0 1,-1 1 0,1-1-1,-1 0 1,1 0-1,-1 0 1,1 0-1,1-1 1,6 0-4,1-1 0,-1-1 0,0 1 0,-1-1 0,1-1 0,0 0 0,-1 0 0,0-1 0,9-6 0,71-58-93,-66 50 69,126-111-221,-140 123 223,-6 5 18,0 0 0,0 0 0,0 0 0,0 0 1,0 1-1,0-1 0,1 1 0,-1-1 0,0 1 0,1 0 0,0 0 0,-1 0 1,1 0-1,0 0 0,3 0 0,-5 1 8,-1 1 1,1-1-1,0 0 1,-1 1-1,1-1 0,0 0 1,-1 1-1,1-1 1,-1 1-1,1-1 1,-1 1-1,1-1 0,-1 1 1,1-1-1,-1 1 1,0-1-1,1 1 1,-1 0-1,0-1 0,0 1 1,1 0-1,-1-1 1,0 1-1,0 0 0,0-1 1,0 1-1,0 0 1,0-1-1,0 1 1,0 0-1,0 0 0,0-1 1,0 1-1,-1 1 1,-4 29 86,4-26-71,-5 19 61,3-17-34,1 0-1,0 0 1,1 0-1,-1 1 1,1-1 0,1 0-1,-1 1 1,1-1 0,2 10-1,-2-16-38,0-1-1,0 0 0,0 0 0,1 1 0,-1-1 0,0 0 1,0 0-1,0 1 0,0-1 0,1 0 0,-1 0 0,0 0 1,0 0-1,1 1 0,-1-1 0,0 0 0,0 0 0,1 0 0,-1 0 1,0 0-1,1 0 0,-1 0 0,0 0 0,0 0 0,1 0 1,-1 0-1,0 0 0,1 0 0,-1 0 0,0 0 0,0 0 1,1 0-1,-1 0 0,0 0 0,0 0 0,1 0 0,-1-1 1,0 1-1,0 0 0,1 0 0,11-8 67,57-57-3,-53 48-126,-1 1-1,2 1 1,0 1-1,1 0 1,25-14-1,-42 27 46,1 0-1,-1 0 1,1 1-1,-1-1 1,1 0-1,0 1 1,-1-1 0,1 1-1,0-1 1,-1 1-1,1 0 1,0 0-1,0 0 1,-1 0-1,1 0 1,0 0 0,0 0-1,-1 0 1,3 1-1,-3 0 8,0 0-1,0 0 1,0-1-1,-1 1 1,1 0-1,0 0 1,-1 0-1,1 0 1,0 0-1,-1 0 1,1 0-1,-1 0 1,0 0-1,1 0 1,-1 0-1,0 0 1,1 0-1,-1 1 1,0-1-1,0 0 1,0 2-1,-1 7 9,0 0-1,0 0 1,-1-1-1,-6 19 1,6-21 3,0-3 21,1 0 0,0 1 0,-1-1 1,2 0-1,-2 7 0,2-11-21,0 1 0,0-1-1,0 1 1,0-1 0,1 1 0,-1-1 0,0 1 0,0-1 0,0 0 0,0 1-1,0-1 1,1 1 0,-1-1 0,0 0 0,0 1 0,1-1 0,-1 0 0,0 1-1,0-1 1,1 0 0,-1 1 0,0-1 0,1 1 0,0-1 2,0 0 0,0 0 0,0 0 0,0 1-1,0-1 1,0 0 0,0-1 0,0 1 0,0 0 0,0 0 0,0 0 0,0 0 0,0-1 0,0 1 0,2-1-1,19-10-7,0-1 0,0-1 0,37-30 0,3-1-211,-53 38 170,28-17-141,-35 22 159,0 0-1,1 0 0,-1 0 0,1 0 0,-1 0 0,1 1 0,-1-1 0,1 1 0,-1 0 0,1-1 0,0 1 0,4 1 0,-6-1 20,-1 0 0,1 1 0,0-1 0,-1 0 0,1 1 0,-1-1 0,1 1 0,-1-1 0,1 1 0,-1-1 0,1 1 0,-1 0 0,0-1 0,1 1 0,-1-1 0,0 1 0,1 0 0,-1-1 0,0 1 0,0 0 0,0-1 0,0 1 0,0 0 0,1 0 0,-1-1 0,0 1 0,-1 0 0,1-1 0,0 1 0,0 0 0,0-1 0,-1 2 0,-5 25-105,5-24 106,-10 30-947,-16 37 0,38-83 611,7-7-98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118 118 15331,'-11'21'576,"0"0"0,2 1 0,0 1 0,-10 43-1,11-37-37,-33 153 1426,36-153-1776,2 1-1,2 0 1,0-1-1,5 39 1,1-37-134,-2-25-11,0-23-24,3-39-583,3 0 0,2 1 0,3 0 0,2 1 0,2 1 0,3 0 0,33-60 0,-52 109 525,13-26-565,37-52-1,-48 75 550,1 1 0,0 0 0,0 1 0,0-1 1,1 1-1,0 0 0,0 0 0,0 1 0,1 0 0,-1 0 0,1 0 0,0 1 0,0 0 0,11-4 0,-15 7 84,-1-1 1,1 1 0,0-1-1,0 1 1,-1 0-1,1 0 1,0 0-1,0 0 1,-1 0 0,1 1-1,0-1 1,0 1-1,-1 0 1,1 0-1,-1 0 1,1 0-1,-1 0 1,1 0 0,-1 1-1,0 0 1,1-1-1,-1 1 1,0 0-1,0 0 1,0 0 0,0 0-1,-1 0 1,1 0-1,-1 1 1,1-1-1,-1 0 1,0 1-1,1-1 1,-2 1 0,1 0-1,0-1 1,0 1-1,-1 0 1,1-1-1,-1 1 1,0 0 0,0 0-1,0 0 1,0-1-1,0 1 1,-1 0-1,-1 4 1,-1 8 172,-2 0 1,1 0 0,-2-1-1,0 0 1,-12 19 0,-45 65 828,57-90-961,-3 6 220,-23 25 0,30-37-284,0 0 0,0 0 1,0 0-1,0 0 0,0 0 0,-1 0 1,1 0-1,-1-1 0,1 0 0,-1 1 0,1-1 1,-1 0-1,0 0 0,0 0 0,0-1 1,1 1-1,-1-1 0,-5 1 0,7-1-20,0-1 0,0 1 0,0-1-1,0 1 1,0-1 0,0 1 0,-1-1 0,2 0-1,-1 0 1,0 1 0,0-1 0,0 0 0,0 0-1,0 0 1,1 0 0,-1 0 0,0 0 0,1 0-1,-1 0 1,1 0 0,-1 0 0,1 0 0,-1 0-1,1-1 1,0 1 0,0 0 0,-1 0 0,1 0-1,0-2 1,1-39-96,-1 40 94,6-41-188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16700,'-1'-1'82,"1"0"1,0 0 0,-1 1 0,1-1-1,0 0 1,0 0 0,0 0 0,0 0-1,0 0 1,0 0 0,0 0 0,0 0-1,0 0 1,0 0 0,0 0 0,0 0-1,1 0 1,-1 0 0,0 1 0,1-1-1,-1 0 1,1 0 0,-1 0 0,1 0 0,-1 1-1,1-1 1,0 0 0,-1 1 0,1-1-1,1-1 1,24-22 679,-18 19-696,-1-1 1,1 2-1,-1-1 1,1 1-1,0 0 1,1 1-1,-1 0 1,1 0-1,16-2 0,-22 4-64,0 1 0,1 0 0,-1 0-1,1 0 1,-1 0 0,1 0 0,-1 1-1,0 0 1,1-1 0,-1 1 0,0 0-1,1 1 1,-1-1 0,0 1-1,0-1 1,0 1 0,0 0 0,-1 0-1,1 0 1,0 1 0,-1-1 0,1 0-1,-1 1 1,0 0 0,0 0 0,0-1-1,0 1 1,2 5 0,3 11-3,-1 0 0,0 0 0,-1 1 0,-1-1 0,2 29 0,-2-17-5,9 37 0,-12-63 4,1-1 0,-1 1 0,1-1-1,0 1 1,1-1 0,-1 0-1,1 0 1,-1 0 0,6 6-1,-6-9-6,0 1-1,0 0 0,0-1 0,0 1 0,1-1 0,-1 1 0,0-1 0,1 0 0,-1 0 0,0 0 0,1-1 0,-1 1 0,1 0 1,0-1-1,-1 0 0,1 0 0,-1 1 0,1-2 0,4 1 0,1-2-81,1 0 0,-1-1 1,0 1-1,0-2 0,0 1 0,0-1 0,-1 0 1,0-1-1,1 0 0,-2 0 0,1-1 0,0 1 1,7-11-1,-2 3-118,-1 0 0,0-1-1,-2 0 1,1-1 0,13-29 0,-7-6-236,-12 9-67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14395,'5'-10'224,"0"2"0,1-1 0,0 0 0,0 1 0,1 0 0,0 1 0,16-13 0,-13 11 79,-2 1-189,10-9 139,37-27 0,-50 41-227,0-1-1,0 1 1,0 0-1,0 1 1,1-1-1,-1 1 1,1 0-1,0 0 1,0 1 0,-1 0-1,1 0 1,0 0-1,9 0 1,-13 2-3,0-1 1,0 1-1,0-1 1,1 1-1,-1 0 1,0-1-1,0 1 1,0 0-1,0 0 1,0 1-1,0-1 1,0 0-1,-1 1 1,1-1-1,0 1 1,-1-1-1,3 4 1,1 2 82,-1 0 1,0 1 0,5 11-1,11 18 202,-16-32-260,-1-1-1,1 1 1,1-1-1,-1 0 1,0-1-1,1 1 1,0-1 0,0 0-1,0 0 1,0 0-1,0-1 1,8 3-1,-4-3 4,0 0 0,0 0 0,0-1-1,0 0 1,1 0 0,-1-1 0,11-1 0,0-2-47,0-1 1,0-1 0,0 0 0,0-1 0,-1-1 0,26-14 0,-34 15-103,0-1 0,0 0 0,0 0 0,-1-1-1,17-17 1,-21 19 47,-1 0 0,0-1-1,-1 1 1,1-1 0,-1 0-1,-1 0 1,1 0 0,-1 0-1,0-1 1,2-13 0,0-10-260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16724,'0'0'30,"0"0"0,0 0 0,0 0 0,0 0 0,0 0 0,0 0 0,0 1 1,0-1-1,0 0 0,0 0 0,0 0 0,0 0 0,0 0 0,0 0 1,0 0-1,0 0 0,0 0 0,0 0 0,-1 0 0,1 0 0,0 0 0,0 0 1,0 0-1,0 1 0,0-1 0,0 0 0,0 0 0,0 0 0,0 0 0,0 0 1,0 0-1,0 0 0,1 0 0,-1 0 0,0 0 0,0 0 0,0 0 1,0 0-1,0 0 0,0 1 0,0-1 0,0 0 0,0 0 0,0 0 0,0 0 1,0 0-1,0 0 0,0 0 0,0 0 0,0 0 0,0 0 0,0 0 0,0 0 1,0 0-1,1 0 0,-1 0 0,0 0 0,0 0 0,0 0 0,0 0 0,0 0 1,0 0-1,0 0 0,0 0 0,0 0 0,0 0 0,0 0 0,0 0 1,1 0-1,7-4 442,10-9-300,73-67 1134,145-164 0,-205 209-1384,-2-1 1,-1-2 0,29-50-1,-50 68-29,-7 20 104,-1 0 0,1 0-1,0 0 1,0 0 0,0-1-1,0 1 1,0 0 0,0 0-1,0 0 1,-1 0 0,1 0-1,0 0 1,0-1 0,0 1-1,0 0 1,0 0 0,-1 0-1,1 0 1,0 0 0,0 0-1,0 0 1,-1 0 0,1 0-1,0 0 1,0 0 0,0 0-1,0 0 1,-1 0 0,1 0-1,0 0 1,0 0 0,0 0-1,-1 0 1,1 0 0,0 0-1,0 0 1,0 0-1,0 0 1,-1 0 0,1 1-1,0-1 1,0 0 0,0 0-1,0 0 1,0 0 0,-1 0-1,-3 3-16,1-1 0,-1 1-1,1 0 1,-1 0-1,1 1 1,-4 3 0,-5 9-104,1 0 0,0 1 0,1 0 0,0 1 0,2 0 1,0 1-1,1 0 0,1 0 0,1 0 0,0 1 1,2-1-1,-2 35 0,5-48-5,0 0 1,0-1 0,1 1-1,0-1 1,0 1-1,3 8 1,-3-12 99,0 0 0,-1-1 0,1 1 1,0 0-1,0-1 0,1 1 0,-1-1 1,0 1-1,0-1 0,1 0 0,-1 1 1,1-1-1,-1 0 0,1 0 0,-1 0 0,1 0 1,0 0-1,0 0 0,-1-1 0,1 1 1,0 0-1,0-1 0,2 1 0,30-4-524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 13987,'-2'0'71,"1"0"0,0 0 0,0 0 0,-1 0 0,1 0 0,0 0 0,0 0 0,-1 0 0,1 1 0,0-1 0,0 0 0,0 1 0,-1-1 0,1 1 0,0 0 0,0-1 0,0 1 0,0 0 0,0-1 0,0 1 0,-1 1 0,-20 22 245,21-23-276,-11 15 273,1 0 1,1 1 0,1 0 0,0 1-1,-12 34 1,17-40-215,0 0 0,1-1 0,1 1 0,0 0-1,0 1 1,2-1 0,-1 0 0,1 0 0,1 0 0,4 20 0,-5-28-82,1 0-1,0 0 1,1-1 0,-1 1 0,0-1 0,1 1-1,0-1 1,0 0 0,0 1 0,0-1 0,1 0 0,-1 0-1,1-1 1,-1 1 0,1-1 0,0 1 0,0-1-1,1 0 1,-1 0 0,0 0 0,1 0 0,-1-1 0,1 1-1,-1-1 1,1 0 0,0 0 0,-1 0 0,1-1 0,0 1-1,0-1 1,0 0 0,-1 0 0,1 0 0,6-1-1,3-2 3,-1 1 0,1-2 0,-1 1 0,0-2 0,0 0 0,0 0 0,-1-1-1,0 0 1,13-10 0,-8 4 4,-1-1-1,0 0 1,-1-1-1,0 0 1,-1-1 0,15-24-1,-24 33-25,0 0 0,0-1 0,0 0 0,-1 0 0,0 0 0,0 0 0,-1-1 0,0 1 0,0 0 0,-1-1 1,0 0-1,0 1 0,-1-1 0,0 0 0,0 1 0,-1-1 0,0 0 0,0 1 0,-4-13 0,2 15-60,0-1 0,0 1-1,-1 0 1,1 0 0,-1 0 0,0 0 0,-1 1-1,1 0 1,-1-1 0,0 2 0,0-1 0,0 0 0,-1 1-1,1 0 1,-1 1 0,1-1 0,-1 1 0,0 0 0,0 0-1,0 1 1,0 0 0,-1 0 0,1 0 0,0 1 0,0 0-1,-13 1 1,-3 6-225,9 5-49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42 217 13931,'-5'-3'330,"1"1"-64,-1 0 0,1-1 0,0 0 0,0 0 0,-6-7 0,9 10-215,1-1 0,-1 1-1,1-1 1,-1 0 0,1 1-1,0-1 1,-1 0 0,1 0-1,0 1 1,0-1 0,-1 0-1,1 0 1,0 1 0,0-1-1,0 0 1,0 0 0,0 1-1,0-1 1,0 0 0,0 0-1,0 0 1,1 1 0,-1-1-1,0 0 1,0 0 0,1 1-1,-1-1 1,0 0 0,1 1-1,-1-1 1,1 0 0,-1 1-1,1-1 1,-1 1 0,1-1-1,-1 1 1,1-1 0,0 1-1,-1-1 1,1 1 0,0-1-1,-1 1 1,1 0 0,0-1-1,0 1 1,0 0 0,21-10 338,0 1 1,0 1 0,46-10 0,-7 2-216,62-26-14,57-15-41,-180 57-118,1 0 1,0 0-1,0-1 0,0 1 1,0 0-1,-1 0 0,1 0 1,0 0-1,0 0 0,0 0 0,0 0 1,0 0-1,0 0 0,-1 1 1,1-1-1,1 0 0,-2 1 1,0-1-1,1 0 1,-1 0-1,0 1 1,0-1-1,0 0 1,1 1-1,-1-1 1,0 0-1,0 1 1,0-1-1,0 0 1,0 1-1,0-1 1,0 0-1,0 1 1,0-1-1,0 0 1,0 1-1,0-1 1,0 0-1,0 1 1,0-1-1,0 0 1,0 1-1,0 0 1,-2 3 11,0 0 0,0 0-1,0 0 1,0 0 0,-5 5 0,-52 65 166,-32 46 78,12 17 9,71-120-307,0 0 0,1 1 0,2-1 0,-1 1 0,2 1 0,-3 27 0,7-4-586,0-40 580,0-1 1,0 1-1,1 0 0,-1 0 1,0 0-1,1-1 1,-1 1-1,1 0 0,0 0 1,0-1-1,-1 1 1,1-1-1,0 1 0,0-1 1,0 1-1,1-1 1,-1 1-1,0-1 0,3 2 1,-4-3 33,1 0 1,-1 0-1,0 1 0,1-1 1,-1 0-1,1 0 0,-1 0 1,0-1-1,1 1 1,-1 0-1,1 0 0,-1 0 1,0 0-1,1 0 0,-1 0 1,0 0-1,1-1 1,-1 1-1,0 0 0,1 0 1,-1-1-1,0 1 1,1 0-1,-1 0 0,1-1 1,7-10-455</inkml:trace>
  <inkml:trace contextRef="#ctx0" brushRef="#br0" timeOffset="1">126 352 14939,'3'-3'1176,"21"3"-928,7 0-87,17 0 431,8-3-216,13-3-336,2-4 1936,4 1-1736,-3-4 96,-8-2 128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5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 14211,'1'0'28,"-1"0"-1,0 0 1,0 0-1,0 0 1,1-1-1,-1 1 1,0 0 0,0 0-1,0 0 1,0 0-1,0 0 1,1-1-1,-1 1 1,0 0-1,0 0 1,0 0 0,0 0-1,0-1 1,0 1-1,0 0 1,0 0-1,1 0 1,-1-1 0,0 1-1,0 0 1,0 0-1,0-1 1,0 1-1,0 0 1,0 0 0,0 0-1,0-1 1,-1 1-1,1 0 1,0 0-1,0 0 1,0-1-1,0 1 1,0 0 0,0 0-1,0 0 1,0-1-1,-1 1 1,1 0-1,0 0 1,0 0 0,0 0-1,0 0 1,0-1-1,-1 1 1,1 0-1,0 0 1,0 0-1,0 0 1,-1 0 0,1 0-1,0 0 1,0 0-1,0 0 1,-1 0-1,1 0 1,-18 6 538,8 1-307,1 1 0,1 0 1,-1 0-1,1 1 0,1 0 0,-11 16 0,-36 66 129,28-41-205,-20 58 1,38-86-112,0 1 1,2 0-1,1 0 1,1 0-1,-1 31 1,4-48-36,1 0 1,0 1 0,1-1 0,0 0 0,0 0 0,2 9 0,-2-13-15,0 1-1,0-1 1,1 0-1,-1 0 1,0 1-1,1-1 1,-1 0-1,1 0 1,0 0-1,-1-1 1,1 1-1,0 0 1,0-1-1,0 1 1,1-1-1,-1 1 1,0-1-1,4 1 1,2 1 25,0-2 0,0 1 0,0-1 0,1 0 0,-1-1 0,0 0 0,0 0 0,0-1 1,1 0-1,-1 0 0,0-1 0,8-2 0,-1-1 24,1-1 1,-1 0-1,0 0 1,-1-2 0,16-9-1,-28 16-65,0 0 0,0-1-1,-1 1 1,1 0 0,0-1 0,-1 0-1,1 1 1,-1-1 0,1 0-1,-1 0 1,0 1 0,1-1 0,-1 0-1,0 0 1,1-3 0,-2 4-5,0 1 0,0-1 0,0 0 0,0 1 0,0-1 0,0 0 0,-1 1 0,1-1 0,0 1 0,0-1-1,0 0 1,-1 1 0,1-1 0,0 1 0,0-1 0,-1 1 0,1-1 0,-1 1 0,1-1 0,-1 0 0,-1 0 1,1 0 0,-1-1-1,0 1 1,1 1 0,-1-1-1,0 0 1,0 0 0,0 0 0,-2 0-1,-13-2-18,1 0-1,-1 1 1,0 1-1,0 1 1,-22 2 0,-83 14-1221,118-15 989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 14819,'12'-6'1184,"-11"19"-896,-11 11-87,-15 12 759,-7 10-344,-2 6-280,-3 3-72,-2 0 0,4-4 0,0-10 0,6-7-64,8-10-160,1-7-104,4-11-496,1-6 1840,0-9-1248,0-5 64,5-12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13395,'15'24'1456,"2"3"-992,6 4-80,6 0 465,3 0-249,3 0 8,2-5-448,1-4-264,3-3 168,-3-4-56,-4-4-168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15891,'5'-9'1729,"-2"3"-937,-3 7 480,0 8-600,0 5-192,-2 5-215,-1 3-41,2 4-368,1-1-265,0-3 1850,0-6-1361,0-7 16,0-4 64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16027,'15'3'1281,"-10"3"-937,-1 5-144,5 9 640,0 3-216,4 6-312,2 3-80,5 3-96,-1-2 24,8-5-88,-1-10-80,3-16-448,0-7-248,0-19-88,-1-7 568,-6-13-160,2-3-152</inkml:trace>
  <inkml:trace contextRef="#ctx0" brushRef="#br0" timeOffset="1">353 0 12419,'-8'31'1648,"-1"7"-952,-2 12-136,-4 2 1297,0 9-913,-2-1-96,1 1-200,-2-2-80,5-7-368,-1-3-352,4-10 192,4-5-64,5-10-120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212 121 15619,'-4'-2'138,"1"1"-1,-1 0 0,0 0 1,1 0-1,-1 1 1,0 0-1,0-1 0,1 1 1,-1 0-1,0 1 1,0-1-1,1 1 0,-1-1 1,-4 2-1,1 1-5,1-1 0,0 1 1,-1 1-1,1-1 0,0 1 0,0 0 0,-6 6 0,1-1-8,1 2 0,0-1-1,1 1 1,0 1 0,1 0-1,-14 25 1,19-31-86,0 0 0,1 1 0,0-1 0,-3 14 0,4-19-33,1 0 0,0 1 0,0-1 0,0 0 0,-1 0 0,1 0 0,0 0 0,1 1 0,-1-1 0,0 0 0,0 0 0,0 0 0,1 0 0,-1 1 0,0-1 0,1 0 0,-1 0 0,1 0 0,0 0 0,-1 0 0,1 0 0,0 0 0,0 0 0,-1 0 0,1-1 0,0 1 0,0 0 0,0 0 0,0-1 0,0 1 0,0-1 0,0 1 0,0-1 0,0 1 0,0-1 0,2 1 0,2-1 8,1 1 1,-1-1 0,1 0 0,0-1-1,-1 0 1,1 0 0,-1 0 0,0 0-1,1-1 1,-1 0 0,0 0 0,0 0-1,0-1 1,9-5 0,4-5 38,1 0 0,19-19 0,-35 29-44,48-46 154,-46 44-114,1-1 0,-1 0 1,-1-1-1,0 1 1,0-1-1,6-12 0,-9 13 77,-3 5-21,-8 9 56,-12 17 50,-5 19 30,25-41-235,0 0 1,1 1 0,-1-1 0,1 1 0,0-1 0,0 1-1,0-1 1,1 1 0,-1 0 0,1 0 0,0 4 0,0-8-5,0 1 1,1 0 0,-1 0 0,1 0-1,-1 0 1,1 0 0,-1-1-1,1 1 1,0 0 0,-1 0 0,1-1-1,0 1 1,-1 0 0,1-1 0,0 1-1,0-1 1,0 1 0,0-1 0,0 0-1,-1 1 1,1-1 0,0 0-1,0 1 1,0-1 0,0 0 0,0 0-1,0 0 1,0 0 0,2 0 0,33-1 34,-30 0-32,25-3 6,35-10 0,-46 8-14,-1 2 1,1 0-1,0 1 1,1 1-1,35 1 0,-55 1 4,0 0 0,0 0 1,0 0-1,0 0 0,0 0 0,1 1 0,-1-1 0,0 0 0,0 1 0,0-1 0,0 0 0,0 1 0,0-1 0,0 1 0,0 0 0,0-1 0,0 1 0,-1 0 0,1-1 1,0 1-1,0 0 0,-1 0 0,1 0 0,0 0 0,-1 0 0,1 0 0,-1 0 0,1 0 0,-1 0 0,1 0 0,-1 0 0,0 0 0,1 0 0,-1 0 0,0 0 0,0 0 1,0 0-1,0 0 0,0 1 0,-1 1 0,0 3 37,-1 1 0,0 0 0,-1-1 0,1 0 0,-7 10 0,1 1 252,33-48 303,-12 8-510,0 0-1,-2-1 1,12-36 0,-23 60-84,0-1 1,0 1-1,0 0 1,0-1 0,0 1-1,0 0 1,0-1-1,0 1 1,0 0-1,0-1 1,1 1 0,-1 0-1,0 0 1,0-1-1,0 1 1,0 0-1,0-1 1,1 1 0,-1 0-1,0 0 1,0-1-1,1 1 1,-1 0-1,0 0 1,0 0 0,1-1-1,-1 1 1,0 0-1,1 0 1,-1 0 0,0 0-1,0 0 1,1-1-1,6 11-76,-6-9 68,0 1-1,-1-1 1,1 1-1,0-1 0,0 0 1,0 1-1,1-1 1,-1 0-1,0 0 0,0 0 1,2 2-1,2-2-5,0 0 1,0 0-1,0 0 0,-1 0 0,1-1 0,0 1 1,0-1-1,0-1 0,0 1 0,0-1 0,0 0 1,0 0-1,0 0 0,-1 0 0,1-1 0,-1 0 1,8-4-1,7-4-91,-1-1 1,28-21-1,-34 24 70,-1-1 0,0 0 0,0-1-1,-1 0 1,0 0 0,-1-1 0,0-1 0,7-13-1,-15 24 36,0 0 0,-1 0 0,0 0 0,1 0 0,-1 0 1,0 0-1,1 0 0,-1 0 0,0 0 0,0 0 0,0 0 0,0 0 0,0-2 0,0 2 2,0 1 1,0 0 0,-1-1 0,1 1-1,0 0 1,0-1 0,0 1 0,-1 0-1,1 0 1,0-1 0,0 1-1,-1 0 1,1 0 0,0 0 0,0-1-1,-1 1 1,1 0 0,0 0 0,-1 0-1,1 0 1,0 0 0,-1-1-1,1 1 1,0 0 0,-1 0 0,1 0-1,-1 0 1,-1 0 4,0 1 1,-1-1-1,1 1 0,0-1 0,0 1 1,0 0-1,-1-1 0,1 1 1,0 0-1,0 1 0,-2 1 0,-7 5-18,1 0 0,1 1-1,0 1 1,0 0 0,0 0-1,2 0 1,-1 1 0,1 1-1,1-1 1,0 1 0,0 0-1,1 0 1,-6 24 0,11-33-38,0-1 0,-1 0 0,1 1 1,0-1-1,0 1 0,0-1 0,1 0 1,-1 1-1,1-1 0,-1 0 0,1 1 0,0-1 1,0 0-1,0 0 0,0 1 0,1 1 1,-1-3 27,0 0 0,0 0 0,0 1 0,0-1 0,1 0 0,-1 0 0,0 0 1,0 0-1,1-1 0,-1 1 0,1 0 0,-1 0 0,1-1 0,-1 1 0,1-1 1,-1 0-1,1 1 0,0-1 0,-1 0 0,1 0 0,-1 0 0,1 0 0,0 0 1,1 0-1,19-8-303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14995,'-10'28'1571,"1"0"0,-9 59 0,17-80-1465,-7 50 435,8-54-496,0 1-1,0-1 1,0 0-1,0 0 0,1 0 1,-1 1-1,1-1 1,-1 0-1,1 0 1,0 0-1,1 0 1,-1 0-1,0 0 0,4 4 1,-3-5-26,-1-1 0,1 0 1,0 1-1,1-1 0,-1 0 0,0 0 1,0-1-1,0 1 0,1 0 0,-1-1 1,0 1-1,1-1 0,-1 1 0,0-1 1,1 0-1,-1 0 0,0-1 0,1 1 1,-1 0-1,0-1 0,1 1 0,-1-1 1,0 0-1,0 0 0,4-1 0,8-4 36,-1-1 0,22-13 0,-32 18-43,20-13 232,35-33-1,-57 48-237,-1 0-1,0 0 1,0-1 0,0 1-1,0 0 1,0 0 0,1 0-1,-1 0 1,0-1 0,0 1-1,0 0 1,1 0 0,-1 0-1,0 0 1,0 0 0,1 0-1,-1 0 1,0 0 0,0-1-1,0 1 1,1 0-1,-1 0 1,0 0 0,0 0-1,1 0 1,-1 0 0,0 0-1,0 1 1,1-1 0,-1 0-1,0 0 1,0 0 0,0 0-1,1 0 1,-1 0 0,0 0-1,0 0 1,0 1 0,1-1-1,-1 0 1,0 0 0,0 0-1,0 0 1,0 1 0,1-1-1,-1 0 1,0 0-1,0 0 1,0 1 0,0-1-1,0 0 1,0 0 0,0 0-1,0 1 1,1-1 0,-1 0-1,0 0 1,0 1 0,0-1-1,0 0 1,0 0 0,0 1-1,0-1 1,-1 0 0,1 0-1,0 1 1,0-1 0,0 25 190,-1-13-90,2-11-105,-1 0 0,0 0 1,0 0-1,1 0 0,-1 0 1,0 0-1,1-1 0,-1 1 1,1 0-1,-1 0 0,1 0 0,0-1 1,-1 1-1,1 0 0,0 0 1,0-1-1,-1 1 0,1-1 1,0 1-1,0-1 0,0 1 0,1 0 1,1 0 0,-1-1 0,1 1-1,-1-1 1,1 0 0,-1 0 0,1 0 0,-1 0 0,5 0 0,5-3-1,-1 0 0,0 0 0,11-5 0,-18 7-3,141-57-220,-143 57 204,1 0 1,-1 0 0,0 0 0,1 1 0,-1-1 0,1 1 0,0 0 0,-1 0 0,1 0 0,-1 0 0,4 1 0,-6-1 11,1 0-1,0 1 0,-1-1 1,1 1-1,-1-1 1,1 1-1,-1-1 0,1 1 1,-1-1-1,1 1 1,-1-1-1,0 1 0,1-1 1,-1 1-1,0 0 1,1-1-1,-1 1 0,0 0 1,0-1-1,0 1 1,1 0-1,-1-1 0,0 1 1,0 0-1,0-1 1,0 1-1,0 0 0,0 0 1,-1-1-1,1 1 1,0 0-1,0-1 1,0 1-1,-1 0 0,1-1 1,0 1-1,-1-1 1,1 1-1,0 0 0,-1 0 1,-3 9-242,0 0 1,-1-1 0,0 1-1,-1-1 1,-11 16-1,17-25 229,0 0 0,0 1 0,0-1-1,0 0 1,-1 0 0,1 1-1,0-1 1,0 0 0,0 0 0,0 1-1,-1-1 1,1 0 0,0 0-1,0 0 1,-1 1 0,1-1 0,0 0-1,0 0 1,-1 0 0,1 0-1,0 1 1,0-1 0,-1 0 0,1 0-1,0 0 1,0 0 0,-1 0 0,1 0-1,0 0 1,-1 0 0,1 0-1,0 0 1,-1 0 0,1 0 0,0 0-1,0 0 1,-1 0 0,1 0-1,0 0 1,-1-1 0,1 1 0,0 0-1,0 0 1,-1 0 0,1 0-1,0-1 1,0 1 0,-1 0 0,1 0-1,0 0 1,0-1 0,0 1-1,0 0 1,-1-1 0,-2-21-418,2-14-66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15435,'-2'4'1257,"-4"5"-1241,6-3-72,-3-2 640,11-1-480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129 215 15891,'0'-1'89,"-1"0"0,1 0 0,0-1 0,-1 1 0,1 0 0,-1 0 0,1 0 0,-1 0 0,0 0 0,1 0 0,-1 1 0,0-1 0,0 0 0,0 0 0,0 0 0,1 1 0,-1-1 0,0 0 0,0 1 0,0-1 0,-2 0 0,2 1-33,0 0 0,0 0 0,0 0 1,0 0-1,-1 1 0,1-1 1,0 0-1,0 0 0,0 1 1,0-1-1,0 1 0,0-1 1,0 1-1,0-1 0,1 1 0,-1-1 1,0 1-1,-1 1 0,-3 3 127,0 1 0,0 0 0,0 0-1,1 0 1,-5 9 0,7-11-110,-8 12 143,1 2 0,0-1 0,1 1 0,1 0 0,-5 22 1,12-38-195,-1 0 0,1 0 0,0 0 0,-1 0 1,1-1-1,0 1 0,0 0 0,0 0 1,1 0-1,-1 0 0,0 0 0,1 0 1,1 3-1,-2-4-11,1-1 0,0 1 0,-1 0 0,1-1 0,0 1 0,0 0 1,0-1-1,0 1 0,0-1 0,0 1 0,0-1 0,0 0 0,0 1 0,0-1 0,0 0 1,0 0-1,0 1 0,0-1 0,0 0 0,0 0 0,0 0 0,0 0 0,0 0 0,0-1 1,0 1-1,0 0 0,0 0 0,2-2 0,7-1 14,1-1-1,-1 0 1,0-1 0,0 0 0,-1 0-1,0-1 1,14-11 0,57-56 5,-39 30-31,-3-2-1,57-83 1,-91 122-9,0-1-1,0 0 1,-1 0 0,1 0-1,-1 0 1,-1-1 0,2-7-1,-3 14 11,-1 1 0,0 0-1,0-1 1,0 1-1,0 0 1,0-1 0,0 1-1,0 0 1,0-1 0,0 1-1,0 0 1,0-1-1,0 1 1,0 0 0,0-1-1,0 1 1,0 0-1,-1-1 1,1 1 0,0 0-1,0-1 1,0 1 0,0 0-1,-1 0 1,1-1-1,0 1 1,0 0 0,-1 0-1,1-1 1,0 1-1,0 0 1,-1 0 0,1 0-1,0-1 1,-1 1 0,1 0-1,0 0 1,-1 0-1,1 0 1,-14 5-10,5 3 7,0 0 1,0 1-1,2 0 1,-1 0-1,-9 15 0,-30 57-26,41-70 17,1-1 0,0 1 1,0 1-1,1-1 0,1 1 1,-3 15-1,5-24 5,1 0 0,0 0-1,0 0 1,-1 0 0,2-1 0,-1 1 0,0 0 0,1 0 0,-1 0-1,1 0 1,0 0 0,0-1 0,0 1 0,0 0 0,0-1-1,1 1 1,-1-1 0,1 1 0,-1-1 0,1 0 0,0 1 0,0-1-1,0 0 1,1 0 0,-1-1 0,0 1 0,1 0 0,-1-1-1,1 1 1,-1-1 0,6 2 0,2 0-40,1 0 0,-1-1-1,1 0 1,0-1 0,0 0 0,0-1 0,0 0-1,0-1 1,15-2 0,-11 0-20,0 0-1,0-1 1,-1-1 0,1 0 0,-1-1-1,16-9 1,-25 13 49,0-1-1,0-1 1,-1 1 0,0-1-1,7-7 1,-9 10 19,-1 0 0,0 0 0,0-1-1,0 1 1,0-1 0,-1 1 0,1 0 0,0-1 0,-1 0 0,1 1 0,-1-1-1,1 1 1,-1-1 0,0 0 0,1 1 0,-1-1 0,0 0 0,0 1-1,0-1 1,-1 0 0,1 1 0,0-1 0,-1-2 0,0 3 4,1 1-1,-1-1 1,1 0 0,-1 0 0,0 0-1,1 1 1,-1-1 0,0 0 0,0 1-1,1-1 1,-1 1 0,0-1 0,0 1 0,0-1-1,0 1 1,0 0 0,0-1 0,1 1-1,-1 0 1,0 0 0,0-1 0,0 1-1,0 0 1,0 0 0,0 0 0,0 0-1,0 1 1,0-1 0,0 0 0,0 0 0,0 0-1,0 1 1,0-1 0,-1 1 0,-34 16 109,28-12-93,-1 1 1,1 0-1,0 0 1,0 1-1,0 0 0,1 0 1,0 1-1,1 0 0,0 0 1,0 0-1,0 1 0,-7 18 1,12-26-29,1 0 0,0 0 0,-1 0 1,1 0-1,0 0 0,0-1 0,0 1 1,-1 0-1,1 0 0,0 0 0,0 0 1,1 0-1,-1 0 0,0 0 0,0 0 0,0-1 1,0 1-1,1 0 0,-1 0 0,0 0 1,1 0-1,-1-1 0,1 1 0,-1 0 1,1 0-1,-1-1 0,1 1 0,0 0 1,-1-1-1,1 1 0,0-1 0,0 1 1,-1-1-1,1 1 0,0-1 0,0 1 1,0-1-1,-1 0 0,1 1 0,0-1 1,0 0-1,0 0 0,0 0 0,0 1 1,0-1-1,0 0 0,-1 0 0,1-1 1,2 1-1,3 0-6,0-1 1,0 1-1,0-2 1,0 1-1,-1 0 1,10-5-1,29-17-102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17164,'-1'10'961,"0"0"1,0-1-1,-4 17 1,-24 60-409,12-40-190,0 2-199,7-21-108,0 1-1,2 1 1,1 0-1,-6 50 0,16-59-107,-3-20 50,0 1 0,0-1 0,0 0 0,0 0 0,1 0-1,-1 0 1,0 0 0,0 0 0,0 1 0,1-1 0,-1 0 0,0 0-1,0 0 1,1 0 0,-1 0 0,0 0 0,0 0 0,1 0-1,-1 0 1,0 0 0,0 0 0,1 0 0,-1 0 0,0 0 0,0 0-1,0 0 1,1 0 0,-1 0 0,0 0 0,0-1 0,1 1 0,-1 0-1,0 0 1,0 0 0,0 0 0,1 0 0,-1-1 0,0 1-1,0 0 1,24-30-123,-21 26 126,79-126-586,-43 65-67,90-113 0,-128 175 632,1 1 0,1 0 0,-1 0 0,0 0-1,0 0 1,1 0 0,-1 0 0,1 0 0,0 1 0,-1 0-1,4-2 1,-5 3 12,0 0 0,1 0 0,-1 0 0,0 0 1,0 0-1,0 0 0,0 0 0,0 0 0,1 0 0,-1 1 0,0-1 0,0 1 0,0-1 0,0 0 0,0 1 0,0 0 0,0-1 0,0 1 0,0 0 1,0-1-1,0 1 0,-1 0 0,1 0 0,0 0 0,0 0 0,-1 0 0,1 0 0,0 0 0,0 2 0,6 10 36,0 0-1,0 1 1,-2-1-1,0 1 1,0 1 0,-1-1-1,-1 1 1,-1 0-1,0-1 1,-1 1-1,-1 28 1,0-41 7,0 0-1,-1 0 1,1 0 0,-1 0-1,1 0 1,-1 0 0,0 0 0,0 0-1,0 0 1,0 0 0,0 0-1,0-1 1,-1 1 0,1-1-1,0 1 1,-1-1 0,1 1-1,-1-1 1,-2 2 0,0-1 0,1-1 0,0 0 0,0 1-1,-1-1 1,1 0 0,-1-1 0,1 1 0,-1-1 0,1 0 0,-7 0 0,1 0-120,0-1 1,0-1-1,0 0 0,1 0 1,-1 0-1,1-1 0,0-1 1,-13-6-1,15 6 41,1 0-1,-1 0 1,1 0-1,0-1 1,0 1 0,1-1-1,0-1 1,-1 1-1,-4-10 1,-9-24-307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15355,'3'-1'211,"0"1"0,0-1-1,0 1 1,0-1 0,0 0-1,0 0 1,0-1 0,0 1 0,0 0-1,-1-1 1,1 0 0,-1 0-1,4-3 1,32-32 1136,-26 23-684,8-11-384,-17 24-477,-3 7 136,0 5 3,-7 17-90,4-21 123,1 1 1,0 0 0,1 0-1,0 0 1,0 0 0,0 0-1,1 0 1,2 15 0,-2-22 26,0 0 0,0 0 0,1 0 0,-1 0 0,0 0 1,1 0-1,-1 0 0,1 0 0,-1 0 0,1 0 0,0-1 0,-1 1 1,1 0-1,0 0 0,0 0 0,0-1 0,-1 1 0,1 0 0,0-1 1,0 1-1,0-1 0,0 1 0,1 0 0,1-1 0,-1 0 1,0 1-1,0-1 0,0 0 0,0 0 0,0 0 0,0-1 1,1 1-1,-1 0 0,0-1 0,2 0 0,6-3-27,0-1 0,0 1-1,14-11 1,-21 13 3,42-29-261,-24 16-135,24-14 0,-44 29 376,0-1 0,0 0 0,0 0 0,1 1 0,-1-1 0,0 1 0,0-1 0,1 1 0,-1-1 0,0 1 0,1 0 0,-1 0 0,0-1-1,1 1 1,-1 0 0,0 0 0,1 0 0,-1 1 0,2-1 0,-1 1-28,-1 1 0,0-1 0,0 0 0,0 0 0,0 1-1,0-1 1,-1 0 0,1 1 0,0-1 0,-1 1 0,1-1 0,-1 1 0,1-1-1,-1 1 1,1 1 0,-1-2 43,0 0-1,0 0 1,0 0-1,0 0 1,1-1-1,-1 1 1,0 0 0,1 0-1,-1-1 1,0 1-1,1 0 1,-1-1-1,1 1 1,-1 0-1,1-1 1,0 1-1,-1 0 1,1-1-1,0 1 1,-1-1 0,1 0-1,0 1 1,-1-1-1,1 1 1,0-1-1,0 0 1,0 0-1,-1 1 1,1-1-1,0 0 1,0 0-1,1 0 1,1 0-1,1-1 0,-1 0 0,0 0 0,0 0 0,0 0 0,1 0 0,4-3 0,23-14-159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8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 15083,'-15'0'1425,"8"4"-913,2 1-192,14-1 704,9-4-224,13-3-184,5-4-168,9-7-608,5-2-280,-4-2 448,0-6-72,-10-8-160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19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154 189 14387,'-29'21'1094,"13"-10"-644,1 0 0,0 1-1,0 1 1,2 0 0,0 1 0,-19 24-1,32-37-435,-1-1 0,1 1 0,-1-1 0,1 1 0,-1 0-1,1-1 1,0 1 0,-1 0 0,1-1 0,0 1 0,0 0-1,-1 0 1,1-1 0,0 1 0,0 0 0,0 0 0,0-1-1,0 1 1,0 0 0,0 0 0,0-1 0,1 2 0,0-1-11,0-1 0,-1 1 1,1-1-1,0 0 0,0 0 0,0 0 1,0 0-1,0 0 0,0 0 1,0 0-1,0 0 0,0 0 0,0 0 1,0 0-1,0 0 0,0-1 1,0 1-1,0 0 0,2-2 0,16-5-260,1 0 0,-1-2 0,33-21 0,54-43-1090,-71 47 883,136-99-1591,-159 119 2247,-22 19 440,3-5-436,4-5-97,-153 192 3712,151-188-3682,-23 37 459,27-42-558,-1 0 0,1 0 0,0 0 0,1 0 0,-1 0 1,0 0-1,1 1 0,-1-1 0,1 0 0,-1 0 0,1 1 0,0-1 1,0 0-1,0 0 0,0 1 0,1-1 0,0 4 0,0-5-23,-1-1-1,1 1 1,-1 0-1,1-1 1,-1 1-1,1-1 1,0 0-1,-1 1 1,1-1 0,0 1-1,-1-1 1,1 0-1,0 0 1,0 1-1,-1-1 1,1 0-1,0 0 1,0 0-1,-1 0 1,1 0-1,0 0 1,0 0-1,0 0 1,0 0-1,22-4-31,8-8-274,-1-1 0,-1-1 1,0-2-1,-1 0 0,51-41 0,-65 47 174,-9 6 55,1 0 0,-1 0 0,1-1 0,-1 1 0,0-1 0,-1 0-1,1 0 1,3-7 0,-26 24 396,5 0-92,1 0 1,0 1-1,0 0 1,1 1-1,1 0 1,0 1 0,1 0-1,-9 20 1,18-33-209,-1-1 1,0 1-1,1 0 1,-1-1-1,1 1 1,-1 0 0,1-1-1,0 1 1,0 0-1,0 0 1,0-1-1,0 1 1,0 0-1,0 0 1,1-1 0,-1 1-1,1 0 1,-1-1-1,1 1 1,0 0-1,-1-1 1,3 4 0,-1-4-15,-1 0 0,1 0 0,-1 0 0,1 0 0,0-1 0,-1 1 0,1 0 0,0-1 0,0 1 0,0-1 0,0 0 0,0 1 0,-1-1 0,1 0 0,0 0 0,0 0 0,0 0 0,0-1 0,0 1 0,0 0 0,2-2 0,15-3-52,-1-1 0,0-1 1,0 0-1,0-1 1,26-17-1,75-61-376,-84 57 426,-1 0-1,-1-2 1,-2-1-1,53-72 1,-83 104 27,-1-1 1,1 0-1,-1 1 0,1-1 0,-1 0 0,1 0 1,-1 1-1,1-1 0,-1 0 0,0 0 1,1 0-1,-1 0 0,0 1 0,0-1 1,0 0-1,1 0 0,-1 0 0,0 0 0,0 0 1,-1-1-1,1 2-12,-1 0-1,0 0 1,1 0 0,-1 1 0,0-1 0,1 0-1,-1 1 1,0-1 0,1 0 0,-1 1-1,1-1 1,-1 1 0,1-1 0,-1 1-1,1-1 1,-1 1 0,1-1 0,-1 1 0,1 0-1,0-1 1,-1 1 0,1 0 0,-1 0-1,-3 9 0,-1-1-1,1 1 1,0 0-1,1 0 1,0 0-1,-2 20 1,-3 63-36,7-85 22,1 5-9,-2 118 16,3-117-31,1 0 0,0 0 0,1 1 0,0-1 0,1-1-1,0 1 1,8 13 0,-11-24-18,0-1 0,0 1 0,1-1-1,-1 1 1,1-1 0,0 0-1,0 1 1,0-1 0,0 0-1,0 0 1,0-1 0,1 1 0,3 2-1,-6-4 22,0 0 0,0-1 0,0 1 0,1 0 0,-1-1 0,0 1 0,0 0 0,0-1 0,0 1 0,0 0 0,1 0 0,-1-1 0,0 1 0,0 0 0,0-1 0,0 1 0,0-1 0,0 1 0,0 0 0,0-1 0,0 1 0,0 0 0,-1-1 0,1 1 0,0 0 0,0 0 0,0-1 0,0 1 0,0 0 0,-1-1 0,1 1 0,-5-15-151,-56-104-326,-29-63 1509,89 178-998,-1 0 56,0 0 0,1 1 0,-1-1 0,1 0 0,0-1 1,0 1-1,0-4 0,1 7-64,1 0 0,-1 0 0,0 0 0,0 0 0,1 1 1,-1-1-1,0 0 0,1 0 0,-1 0 0,1 1 0,-1-1 1,1 0-1,-1 1 0,1-1 0,0 0 0,-1 1 0,1-1 1,0 1-1,-1-1 0,1 1 0,0-1 0,0 1 0,0-1 1,-1 1-1,1 0 0,0-1 0,0 1 0,0 0 0,0 0 0,0 0 1,0 0-1,-1 0 0,1 0 0,0 0 0,0 0 0,0 0 1,0 0-1,1 1 0,34-1-274,-3 1-1161,62-7 1,-70 0 844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4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2655 91 10426,'-79'-22'601,"-2"2"0,-120-12-1,-165 15-188,205 23-380,-297 51 0,371-40-39,0 4-1,2 4 1,1 4 0,1 3-1,2 4 1,1 3 0,2 4-1,2 3 1,-76 61 0,114-75 3,0 2 0,2 1 0,2 2 1,2 1-1,1 2 0,1 1 0,3 1 0,-32 67 1,43-74 15,1 1 0,2 0 0,1 1 0,2 0 0,2 1 0,1 0 0,3 0 0,0 1 0,3-1 0,1 1 0,8 58 0,-6-77 1,2 0 0,1-1 0,0 0 0,2 0 0,0 0 0,1-1 0,0 0 0,2-1 0,0 1 0,1-2 0,1 0 0,0 0-1,1-1 1,1-1 0,0 0 0,1 0 0,0-2 0,1 0 0,1-1 0,0 0 0,0-2 0,33 14 0,-17-12 19,0-1 1,1-2 0,0-1-1,1-2 1,-1-1 0,1-2-1,61-3 1,-19-6 30,0-4 0,107-28 1,-61 4 10,-1-6 0,-3-5 0,126-67 0,-67 15 12,202-146 0,-333 211-75,-1-3 1,-2-2 0,-2-1 0,-1-2 0,-2-2 0,-2-2-1,36-57 1,-47 59 8,-1-1 0,-2-2 0,28-78-1,-44 100 14,0 1-1,-2-1 1,0 0-1,-2-1 1,0 1-1,-2-1 1,-1 1-1,0-1 1,-8-40-1,7 56-16,-1 1-1,-1 0 0,1 0 0,-1 0 1,-1 0-1,1 0 0,-2 1 1,1-1-1,-8-9 0,8 13-10,1 0-1,-2 0 1,1 0-1,0 1 1,-1-1-1,0 1 1,0 0-1,0 0 1,0 1 0,0-1-1,-1 1 1,1 1-1,-1-1 1,1 1-1,-8-2 1,-4 2-28,-1 0 0,1 1 0,0 0 1,0 2-1,-20 3 0,-88 25-65,99-23 82,-103 30-75,-11 13-46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2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11066,'6'2'106,"0"0"0,1-1 0,0 1 0,-1-2 0,1 1 0,-1-1 0,10 0 0,46-5-100,-60 4 10,193-39 55,-138 25-28,120-15 0,468 20 670,-268 11-382,780-56-145,-124-32-150,5 40 9,-138 14 269,-702 36-199,-134 0-372,-23-3 131,-24-1 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2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79 12299,'-36'9'918,"42"-9"-889,0 0-1,0 0 0,0 0 1,0 1-1,0 0 0,0 0 0,0 1 1,8 3-1,8 1-12,21 1 41,-1-1-1,1-3 0,0-1 1,0-2-1,60-8 0,211-48 182,-239 38-216,84-16-3,-140 31-21,0 1 1,0 1-1,1 1 0,-1 1 0,0 0 0,22 5 0,-37-5 6,0 0-1,0 0 0,0 0 0,0 0 1,0 1-1,0 0 0,-1 0 0,1 0 1,-1 0-1,1 0 0,-1 1 0,0-1 1,5 6-1,-7-6 4,0-1 0,0 1 0,0 0 1,0 0-1,0 1 0,-1-1 0,1 0 0,0 0 0,-1 0 1,0 0-1,1 1 0,-1-1 0,0 0 0,0 0 0,-1 1 1,1-1-1,0 0 0,-1 0 0,1 0 0,-1 1 1,1-1-1,-1 0 0,0 0 0,0 0 0,-2 3 0,-4 6 32,0 0 1,-1 0-1,0 0 0,-1-1 0,0 0 0,-1 0 0,-11 8 0,-81 54 106,82-58-144,-411 287-1453,386-269 1324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3:4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5113,'298'-27'2422,"-188"26"-1789,198 24 1,-114-9-412,198-11-1,-340-4-175,94-1 182,330 3 657,301-6 165,-698 3-983,877 24 143,-650-3 244,214 17-82,156-20 186,-482-17-524,-24 0-21,487 16-14,-528-8 29,253-21 0,549-24-9,-710 44-8,128 1-8,30-9-6,599 10 24,-528 26 1,-227-14-34,910 51 20,-486-41 11,-320-14-26,203-15-3,0-28 34,-79 2-22,874-44-1,-312 51 7,-804 30-5,430 13 19,309-59 12,-755 23-32,23-2 1883,-284 11-1525,68 2-375,-1 0 0,1 0 1,0 0-1,0 0 1,-1 0-1,1 0 1,0-1-1,0 1 0,0 0 1,-1 0-1,1 0 1,0 0-1,0 0 0,0-1 1,0 1-1,0 0 1,-1 0-1,1 0 0,0-1 1,0 1-1,0 0 1,0 0-1,0-1 0,0 1 1,0 0-1,0 0 1,0-1-1,0 1 0,0 0 1,0-1-1,-1-1-78,-2-6-91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3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10642,'20'-9'97,"0"0"0,0 1-1,1 1 1,26-6 0,-31 9-50,23-5-73,1 2 1,0 1-1,61 0 0,124 13-116,-164-4 99,271 15-99,604 14 113,719-70 45,-1406 29-9,892-13 82,-518 24 63,-3-22 79,523-78-47,-368 27-172,-262 41 256,1 22-1,514 60 1,-866-38-219,0-8 0,306-27 0,-341 5-20,298-24 140,-385 38-73,-18 1 79,37 1-1,-53 0-160,0 1-1,0 0 1,0 0-1,0 1 1,0 0-1,0 0 1,0 0-1,-1 0 1,1 1-1,8 6 1,-11-7-37,0 0 1,-1 1-1,1-1 1,-1 1-1,1 0 1,-1 0-1,0 0 1,0 0-1,0 0 1,-1 0-1,1 0 1,-1 1-1,1-1 1,-1 1-1,0-1 1,-1 1-1,1-1 1,-1 1-1,1-1 1,-1 1-1,0 0 1,0-1-1,-1 1 1,0 3-1,-1-2 5,-1 0 0,0 0 0,0-1 1,-1 1-1,1-1 0,-6 5 0,9-9 18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 13811,'-6'-13'2306,"6"13"-2267,0 0 0,0 0 0,0 0 0,-1 0 0,1 0 0,0 0 1,0-1-1,0 1 0,0 0 0,0 0 0,0 0 0,0 0 0,0 0 0,0 0 1,0 0-1,0 0 0,-1 0 0,1 0 0,0 0 0,0 0 0,0 0 1,0 0-1,0 0 0,0 0 0,0 0 0,0 0 0,0 0 0,-1 0 1,1 0-1,0 0 0,0 0 0,0 0 0,0 0 0,0 0 0,0 0 0,0 0 1,0 0-1,0 0 0,-1 0 0,1 0 0,0 0 0,0 1 0,0-1 1,0 0-1,0 0 0,0 0 0,0 0 0,0 0 0,0 0 0,0 0 1,0 0-1,0 0 0,-4 24 2511,2-8-2608,-44 191 794,70-237-1005,-17 20 168,1 0 0,0 0 0,11-10 0,-15 16 64,-1 1 0,1 0 0,-1 1 0,1-1 0,0 0 0,0 1 0,0 0 0,0 0 0,0 0 0,1 1-1,-1-1 1,6 0 0,-8 2 25,-1 0 0,1-1 0,-1 1 0,1 0 0,-1 1 0,1-1-1,-1 0 1,1 0 0,-1 1 0,1-1 0,-1 1 0,0-1 0,1 1 0,-1-1-1,0 1 1,1 0 0,-1 0 0,0 0 0,0 0 0,1 0 0,-1 0-1,1 2 1,0 0 2,0 0 0,0 0 0,-1 0 0,1 0 0,-1 1-1,0-1 1,0 0 0,0 1 0,0 5 0,0 3 32,0 0 0,-2 0 0,1 0 1,-5 23-1,0-13 131,-1 0 1,-1 0-1,-1-1 0,-12 23 1,14-33-1,0 0-1,-1 0 1,0-1 0,0 0-1,-1 0 1,-1-1 0,1 0-1,-2 0 1,-9 7 0,18-15-170,0 0 1,0 0-1,-1 0 1,1 0 0,0-1-1,-1 1 1,1 0-1,0 0 1,-1-1-1,1 1 1,-1-1-1,1 1 1,-1-1 0,1 0-1,-1 0 1,1 0-1,-1 1 1,1-1-1,-1-1 1,1 1 0,-1 0-1,1 0 1,-1 0-1,1-1 1,-1 1-1,1-1 1,0 1-1,-1-1 1,1 0 0,-1 0-1,1 1 1,0-1-1,0 0 1,0 0-1,-1 0 1,1 0 0,0 0-1,0-1 1,0 1-1,1 0 1,-3-3-1,0-2-164,1 0-1,-1 0 1,1-1-1,0 1 1,1-1-1,-1 1 0,1-1 1,0-8-1,1-27-305,2-8-130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16468,'6'-3'1440,"3"0"-1032,0 1-160,6-1 504,3 0-176,4-1-296,2 1-192,4-3-528,5 1-288,-1-2-1584,4 0 1936,-3 1-313,1 1-287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16780,'-3'7'292,"-1"-1"1,2 1-1,-1-1 0,1 1 1,0 0-1,0 0 1,1 0-1,0 0 1,0 0-1,1 11 1,-1-6 140,0 1-249,-2 38 122,3-49-328,0 0 0,0 0-1,0 0 1,0 0 0,1 0-1,-1 0 1,1 0 0,-1 0 0,1 0-1,0 0 1,0 0 0,0-1 0,0 1-1,0 0 1,0 0 0,0-1-1,1 1 1,-1-1 0,0 1 0,3 0-1,-3-1-20,0 0 0,1-1 0,-1 0 0,0 1 0,1-1 0,-1 0 0,1 0 0,-1 0 0,1 0 0,-1 0 0,1 0 0,-1 0 0,0 0 0,1 0 0,-1-1 0,2 0 0,27-11-518,-3 1 146,-25 11 405,-1 0-1,1-1 0,-1 1 1,0 0-1,1 0 0,-1 0 1,1 0-1,-1 0 1,1 1-1,-1-1 0,1 0 1,-1 1-1,1-1 0,-1 1 1,0 0-1,1-1 0,-1 1 1,0 0-1,0 0 0,1-1 1,1 3-1,-1-1 8,-1 1 0,1-1-1,0 1 1,-1 0 0,1-1-1,-1 1 1,0 0 0,0 0-1,0 0 1,1 3 0,0 6 50,-1 0 0,1 0 0,-2 0 0,-1 18 1,0-15 135,-1 0 0,0-1 0,-1 1 0,-1 0 0,0-1 0,-1 0 0,-1 0 0,0 0 0,-1-1 0,0 0 0,-1 0 0,0-1 0,-12 14 0,18-25-198,1 1 0,0-1 0,0 0 0,-1 1 0,1-1 0,-1 0 0,1 0 0,-1 0 1,1 0-1,-1 0 0,0-1 0,1 1 0,-1 0 0,0-1 0,0 1 0,0-1 0,1 0 1,-1 1-1,0-1 0,0 0 0,0 0 0,0 0 0,1-1 0,-1 1 0,0 0 1,0-1-1,0 1 0,1-1 0,-1 1 0,0-1 0,1 0 0,-1 0 0,0 0 0,1 0 1,-1 0-1,1 0 0,-1 0 0,1 0 0,0-1 0,0 1 0,-1-1 0,0-1 0,-5-9-194,1 1-1,1-1 0,0 0 1,0 0-1,1 0 0,-4-22 1,5 20 36,-8-40-407</inkml:trace>
  <inkml:trace contextRef="#ctx0" brushRef="#br0" timeOffset="1">0 46 15003,'14'-1'1401,"0"2"-897,4 4-168,5 1 544,0-2-192,6-1-240,-1-3-240,0-4-528,3-4-288,-1-7 504,-2-1-160,-1-2-72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3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12675,'3'2'290,"-1"0"-1,1 0 1,0 0 0,0-1 0,0 1 0,0-1-1,0 1 1,0-1 0,0 0 0,0 0 0,1-1 0,-1 1-1,0 0 1,1-1 0,-1 0 0,4 0 0,9-1 280,-1 0 0,21-5 1,-7 0-305,0 2-187,28-5-261,-53 9 134,1 0-1,-1 0 1,1 0 0,-1 0 0,1 1 0,-1 0 0,0 0 0,1 0 0,6 3 0,-9-3 35,-1 0 1,1 0 0,-1 0-1,0 0 1,0 1 0,1-1-1,-1 0 1,0 1-1,0-1 1,0 1 0,0-1-1,-1 1 1,1-1 0,0 1-1,-1 0 1,1-1 0,-1 1-1,1 0 1,-1 0-1,0-1 1,0 3 0,-1 41 165,1-35-80,-37 263 2178,22-179-2109,11-83-662,3-30 185,1-10 20</inkml:trace>
  <inkml:trace contextRef="#ctx0" brushRef="#br0" timeOffset="1">139 233 15587,'0'15'1673,"3"-2"-1105,10-4-256,8-1 872,6-8-568,4-3-320,3-5-728,2-2 2081,-1-3-1537,0-1 0,-10 4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15587,'0'-1'276,"9"-11"1297,-5 9-952,-4 7 595,-23 112-267,-11 161-1,30-238-827,0 28-206,4-67 77,0 0 0,1 0 0,-1-1 0,0 1 0,0 0 0,0 0 1,1-1-1,-1 1 0,0 0 0,0 0 0,1 0 0,-1 0 0,0-1 0,0 1 0,1 0 0,-1 0 0,0 0 1,1 0-1,-1 0 0,0 0 0,0 0 0,1 0 0,-1 0 0,0 0 0,1 0 0,-1 0 0,0 0 0,1 0 1,-1 0-1,0 0 0,0 0 0,1 0 0,-1 1 0,0-1 0,0 0 0,1 0 0,-1 0 0,0 0 1,0 0-1,1 1 0,-1-1 0,0 0 0,0 0 0,0 1 0,1-1 0,-1 0 0,0 0 0,0 1 0,0-1 1,0 0-1,0 0 0,1 1 0,-1-1 0,0 0 0,0 1 0,0-1 0,0 0 0,0 0 0,0 1 1,0-1-1,0 0 0,0 1 0,19-28-599,-18 26 586,84-149-3281,-24 41 352,-25 46 1788,86-137-1042,-100 174 2523,-21 25-292,-1 1 0,0 0 0,0 0-1,0-1 1,1 1 0,-1 0 0,0 0 0,0 0 0,1 0-1,-1 0 1,0-1 0,0 1 0,1 0 0,-1 0 0,0 0-1,1 0 1,-1 0 0,0 0 0,0 0 0,1 0 0,-1 0-1,0 0 1,1 0 0,-1 0 0,0 0 0,0 0 0,1 0-1,-1 0 1,1 0 0,0 15 1496,-9 30 592,-23 73-1,16-68-1488,11-37-493,-37 145 1143,33-121-1203,2 1-1,-2 47 1,9-56-1096,-1-28 966,-1-1 0,0 0-1,1 0 1,-1 1 0,0-1 0,0 0-1,1 0 1,-1 0 0,0 0 0,0 0-1,1 0 1,-1 0 0,0 0 0,0 0 0,1-1-1,-1 1 1,0 0 0,0 0 0,1-1-1,-1 1 1,0 0 0,0-1 0,-1 0-78,-18-6-434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54 15915,'-2'-4'133,"1"1"0,-1 0 0,1 0 0,-1 0-1,0 0 1,-1 0 0,1 0 0,0 1 0,-1-1-1,1 1 1,-1-1 0,0 1 0,0 0 0,0 0 0,0 0-1,0 1 1,0-1 0,0 1 0,-1-1 0,1 1-1,-1 0 1,1 1 0,-1-1 0,1 0 0,-1 1-1,1 0 1,-1 0 0,1 0 0,-1 0 0,0 1-1,1-1 1,-1 1 0,1 0 0,-4 1 0,-5 2-57,-1 1 1,1 0-1,0 1 1,0 1 0,1-1-1,0 2 1,-20 16 0,22-16-52,-1 1 1,1 0 0,1 1 0,0 0 0,0 0 0,1 0 0,0 1 0,-5 14 0,11-25-24,1 1 0,0-1 0,-1 0 0,1 1 0,0-1 0,0 1 0,0-1 0,-1 1 1,1-1-1,0 1 0,0-1 0,0 1 0,0-1 0,0 1 0,0-1 0,0 1 0,0-1 0,0 0 0,0 1 0,0-1 0,0 1 0,0-1 0,1 1 1,-1-1-1,0 1 0,0-1 0,0 1 0,1-1 0,-1 0 0,0 1 0,1-1 0,-1 1 0,0-1 0,1 1 0,0-1 1,0 0-1,0 0 1,1 0-1,-1 0 1,0 0-1,0 0 1,0 0-1,0 0 1,1 0-1,-1-1 1,0 1-1,0 0 1,2-1-1,34-19 2,-17 5-68,-1 0 0,-1-2 0,19-21 0,11-10-166,-33 39 124,-14 9 102,-1 0 1,0 0 0,0 0 0,1 0 0,-1 0-1,0 0 1,1 0 0,-1 0 0,0 0 0,0 0-1,1 0 1,-1 0 0,0 1 0,1-1 0,-1 0 0,0 0-1,0 0 1,1 0 0,-1 1 0,0-1 0,0 0-1,0 0 1,1 1 0,-1-1 0,0 0 0,0 0-1,0 1 1,0-1 0,0 0 0,0 0 0,1 1-1,-1 3-8,1 0-1,0 1 0,-1-1 0,0 0 0,-1 8 0,1-5 32,-1 5-13,-2 165 162,4-136-91,2-1 1,11 54 0,-13-89-52,7 27 6,-8-30-17,1-1 1,-1 1-1,1-1 1,0 1-1,-1-1 1,1 0-1,0 1 1,0-1-1,0 0 1,0 0-1,0 1 1,0-1-1,0 0 1,0 0 0,1 0-1,0 1 1,-8-3 215,-1 0 0,0 1 0,1 0 0,-1 0 0,0 0 0,-12 3 1,-8 1 13,13-3-240,0-1 0,-1 0 1,1-1-1,0 0 0,-24-6 1,38 7-37,-1 0 1,1 0 0,0 0 0,-1-1-1,1 1 1,-1 0 0,1 0 0,0 0 0,-1 0-1,1-1 1,0 1 0,-1 0 0,1 0-1,0-1 1,-1 1 0,1 0 0,0-1-1,-1 1 1,1 0 0,0-1 0,0 1 0,-1 0-1,1-1 1,0 1 0,0 0 0,0-1-1,0 1 1,0-1 0,0 1 0,-1-1-1,9-12-1003,25-12-415,-27 20 1388,24-18-542,1-6-140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49 14843,'0'-1'88,"1"0"0,0 0 0,-1 0 0,1 0 0,-1 0 0,0 0 0,1 0 0,-1 0 0,0 0 0,1 0 0,-1-1 0,0 1 0,0 0 0,0 0 0,0 0 0,0 0-1,0 0 1,0 0 0,-1 0 0,1 0 0,0-1 0,-1 1 0,1 0 0,0 0 0,-1 0 0,1 0 0,-1 0 0,0 1 0,1-1 0,-1 0 0,0 0 0,0 0 0,1 0 0,-1 1 0,0-1 0,0 0 0,0 1 0,0-1 0,0 1 0,0-1-1,0 1 1,0-1 0,0 1 0,-1-1 0,-2 0 57,0 0-1,0 1 0,0-1 1,0 1-1,1 0 0,-1 0 1,0 0-1,0 0 0,0 1 1,0-1-1,1 1 0,-5 1 1,-2 2-71,1 1 0,1-1 1,-1 1-1,0 1 0,1 0 1,0 0-1,1 0 0,-8 9 1,10-11-69,0 1 1,1 1 0,0-1-1,0 1 1,1 0-1,-1 0 1,1 0 0,0 0-1,1 0 1,0 1-1,0-1 1,-2 13 0,3-18-7,1 0 1,0 0 0,0 0-1,0 0 1,0 0 0,0 0 0,0 0-1,0 0 1,0 0 0,0 0 0,0 0-1,0 0 1,1 0 0,-1 0-1,1 0 1,-1 0 0,0 0 0,1 0-1,-1 0 1,1 0 0,0-1 0,-1 1-1,2 1 1,-1-2 0,0 1 0,0-1 0,0 0 0,0 1 0,0-1 0,1 0 0,-1 0 0,0 0 0,0 0 0,0 0 0,0 0 0,0 0 0,0 0 0,0 0 0,0-1 0,0 1 0,2-1 0,6-3-11,-1 0 0,-1 0 0,1-1 0,8-6 0,16-15-179,29-30-1,-2 1-174,-42 44 224,-17 10 133,1 1 1,-1 0 0,0 0 0,1 0-1,-1 0 1,1 0 0,-1 0 0,1 0-1,-1 0 1,0 0 0,1 0-1,-1 0 1,1 0 0,-1 0 0,0 0-1,1 0 1,-1 0 0,1 0-1,-1 0 1,0 0 0,1 1 0,-1-1-1,1 1 1,0 0 4,0 1 0,0 0-1,0 0 1,-1 0 0,1-1 0,0 1 0,-1 0-1,1 0 1,-1 0 0,0 0 0,0 0 0,0 0-1,0 0 1,0 3 0,0 23 98,3 106 401,-2-111-364,2 1 0,1-1 0,11 37-1,6 0 176,-20-59-295,-1-1-1,0 1 0,0-1 0,0 1 0,0-1 0,0 1 1,0-1-1,0 1 0,0-1 0,0 1 0,0-1 0,0 1 1,0-1-1,0 1 0,0-1 0,-1 0 0,1 1 1,0-1-1,0 1 0,-1-1 0,1 1 0,0-1 0,0 0 1,-1 1-1,1-1 0,0 1 0,-1-1 0,1 0 1,-1 0-1,1 1 0,0-1 0,-1 0 0,1 0 0,-1 1 1,1-1-1,-1 0 0,1 0 0,-1 0 0,1 0 0,-1 0 1,1 0-1,-1 1 0,0-1 0,-25 3 186,24-2-157,-39 3 187,1 2 0,1 2-1,-66 21 1,93-22-1651,14-8 1326,0 0-1,0 0 1,-1-1 0,1 1-1,0 0 1,0-1 0,-1 1-1,1-1 1,1-2 0,14-20-328,5-10-115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14475,'4'-3'314,"1"0"0,0 0 0,-1 0 0,1 0 0,0 1 0,1 0 0,-1 0 0,0 0 0,1 1 0,-1-1 0,1 1 0,-1 1 0,10-1 0,-11 1-238,0 1 1,-1-1-1,1 1 1,0 0-1,-1 0 1,1 0-1,-1 1 0,1-1 1,-1 1-1,0 0 1,0 0-1,0 0 1,0 0-1,0 1 0,0-1 1,0 1-1,-1 0 1,0 0-1,1-1 1,-1 2-1,3 5 0,-2-4-32,-1 1-1,0 0 0,0-1 0,0 1 0,-1 0 0,1 0 1,-2 0-1,1 0 0,-1 0 0,1 0 0,-2 1 0,1-1 0,-1 0 1,-1 7-1,-4 10 206,0 0 1,-13 28-1,13-36-116,-22 55 453,-25 76 587,52-144-1158,1 0 0,-1 0 1,1 0-1,-1 0 0,1 0 0,0 0 1,0 0-1,0 0 0,0 0 0,0 0 1,0 0-1,1 0 0,0 3 1,-1-5-13,1 1 1,-1 0 0,1-1-1,-1 1 1,0-1 0,1 1-1,-1-1 1,1 1-1,0-1 1,-1 0 0,1 1-1,-1-1 1,1 1 0,0-1-1,-1 0 1,1 0 0,0 1-1,-1-1 1,1 0 0,0 0-1,-1 0 1,1 0 0,0 0-1,-1 0 1,2 0 0,4-1-32,-1 0 1,1 0 0,-1-1 0,1 0-1,-1 0 1,0 0 0,7-5-1,3-1-180,0-2 0,-1 0 0,0-1 0,0 0 0,-1-1 0,0 0 0,-1-1 0,13-19 0,4-9-181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12 352 12459,'-5'23'1057,"-2"10"512,7-32-1534,0-1 0,0 0 0,0 0 0,0 1 0,0-1 1,0 0-1,0 0 0,0 0 0,0 1 0,0-1 0,0 0 1,0 0-1,0 1 0,0-1 0,0 0 0,0 0 0,1 0 1,-1 1-1,0-1 0,0 0 0,0 0 0,0 0 0,0 1 1,0-1-1,1 0 0,-1 0 0,0 0 0,0 0 0,0 1 1,0-1-1,1 0 0,-1 0 0,0 0 0,0 0 0,1 0 0,-1 0 1,0 0-1,0 0 0,0 0 0,1 0 0,-1 0 0,11-5 671,8-14-149,66-103 640,-49 67-981,17-34-7,-35 57-189,43-59-1,-57 89 12,-4 10-2,-5 10 20,-8 25 37,1 0 1,3 1 0,1 0-1,3 1 1,-1 67 0,9-87-66,-2-24-51,-1-1 1,0 1 0,0 0 0,0 0 0,0-1 0,0 1 0,1 0 0,-1 0-1,0-1 1,1 1 0,-1 0 0,1-1 0,-1 1 0,0 0 0,1-1 0,-1 1-1,1-1 1,0 1 0,-1-1 0,1 1 0,-1-1 0,1 1 0,0-1 0,-1 0-1,1 1 1,1-1 0,-1-1 111,0 0 0,0-1 0,0 1 0,0-1 0,0 1 1,-1-1-1,1 0 0,0 1 0,-1-1 0,1 1 0,-1-1 0,1 0 0,-1-3 0,1 0 31,6-20-39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14075,'-14'44'4511,"10"-30"-4401,0 1 0,1-1 0,1 1 0,-2 23 0,4-37-112,0-1-1,1 1 1,-1-1 0,0 0-1,0 1 1,0-1-1,0 1 1,0-1 0,1 0-1,-1 1 1,0-1-1,0 0 1,1 1 0,-1-1-1,0 0 1,1 1-1,-1-1 1,0 0 0,1 0-1,-1 1 1,0-1 0,1 0-1,-1 0 1,0 0-1,1 1 1,-1-1 0,1 0-1,-1 0 1,0 0-1,1 0 1,-1 0 0,1 0-1,-1 0 1,1 0-1,-1 0 1,0 0 0,1 0-1,-1 0 1,1 0 0,0 0-1,19-6-122,-16 4 96,3 0-11,0-1 0,0 1 0,0 1 0,0-1 0,0 1 0,1 0 0,-1 1-1,14 0 1,-18 1 34,0-1-1,-1 1 1,1 0-1,0 0 1,0 0-1,-1 1 1,1-1-1,0 1 1,-1-1-1,1 1 0,-1 0 1,0 0-1,0 0 1,0 0-1,0 0 1,0 0-1,0 1 1,0-1-1,-1 1 1,1-1-1,-1 1 1,0 0-1,1-1 0,0 6 1,0 0 31,0 0-1,0 1 1,-1-1 0,0 1-1,0-1 1,-1 1 0,-1 0-1,1-1 1,-1 1 0,-1-1-1,1 1 1,-1-1-1,-1 0 1,0 0 0,0 0-1,0 0 1,-1 0 0,-6 9-1,4-8 88,0 0-1,-1-1 0,1 1 0,-2-1 0,1-1 1,-1 1-1,0-1 0,0-1 0,-1 0 0,0 0 1,0 0-1,-1-1 0,0-1 0,-13 6 0,21-10-118,0 1-1,1-1 0,-1 0 1,0 1-1,1-1 0,-1 0 1,0 0-1,1 0 0,-1 0 1,0 0-1,0 0 0,1-1 1,-1 1-1,0-1 0,1 1 1,-1-1-1,1 1 0,-1-1 1,0 0-1,1 0 0,0 0 1,-1 0-1,1 0 0,0 0 1,-1 0-1,1 0 0,0-1 1,0 1-1,0 0 0,0-1 1,0 1-1,0-1 0,0 1 1,1-1-1,-1 1 0,0-1 1,1 0-1,-1-1 0,-2-8-123,1 0-1,0-1 0,1 1 1,-1-18-1,2 25 164,0-41-303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15875,'8'0'1345,"7"0"-953,3 0-152,10 0 384,4 0-144,6-1-248,4-3-232,4-2-592,-4-3 544,-1 1-136,-3-1-104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12251,'2'-8'3631,"-10"17"-2377,-13 18-554,-5 12-272,1 2 0,3 0-1,1 2 1,2 0 0,-26 90 0,43-125-382,0-1 0,1 0 0,0 1 0,0-1 0,1 13 0,0-19-39,0 0 0,0 0 0,0 0 0,0 0 0,1 0 0,-1 0 0,0-1 0,1 1-1,-1 0 1,0 0 0,1 0 0,-1 0 0,1-1 0,-1 1 0,1 0 0,0-1 0,-1 1 0,1 0 0,0-1 0,-1 1-1,1-1 1,1 1 0,-1 0-1,1-1 0,-1 0 0,1 0 0,-1 0 0,1 0 0,0 0 0,-1 0-1,1 0 1,-1 0 0,1-1 0,-1 1 0,1-1 0,-1 1 0,1-1 0,-1 0 0,1 1 0,1-3-1,11-6-56,0 0 0,-1 0 0,-1-2 0,0 0 0,0 0-1,10-14 1,-4 4-731,-2-1-1,25-44 1,-36 57 551,-1 0 0,0 0 0,0-1 1,-1 1-1,0-1 0,1-11 1,-2 1-343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10122,'-4'10'1504,"-1"6"-735,-1 8-249,0 4 1584,2 8-1272,1 4-103,1 3-177,2-1-88,0-5-168,5-2-200,-1-13-384,5-7-208,0-17 416,-1-13-128,5-11-32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7:1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 13683,'0'-5'1385,"-7"8"-762,-6 9 83,9-5-519,1 0 0,0 0 0,0 0 0,1 1 0,-3 13 0,4-18-132,0 1 1,0 0 0,1-1-1,0 1 1,0 0 0,0 0 0,0-1-1,1 1 1,-1 0 0,1-1-1,0 1 1,0 0 0,3 6 0,-3-10-47,-1 1 0,0-1 0,1 1 0,-1-1 1,1 1-1,0-1 0,-1 0 0,1 1 1,-1-1-1,1 0 0,-1 1 0,1-1 1,0 0-1,-1 0 0,1 1 0,0-1 0,-1 0 1,1 0-1,0 0 0,-1 0 0,1 0 1,0 0-1,-1 0 0,1 0 0,0 0 1,-1 0-1,1 0 0,0-1 0,-1 1 0,1 0 1,0 0-1,-1-1 0,1 1 0,-1 0 1,1-1-1,-1 1 0,1-1 0,0 1 1,-1-1-1,1 0 0,24-24-32,-23 23 10,13-17-188,15-26 0,9-10-448,-39 55 639,0-1 0,0 1 0,0 0 0,0 0-1,0 0 1,0 0 0,0-1 0,0 1 0,0 0-1,0 0 1,0 0 0,1 0 0,-1-1 0,0 1 0,0 0-1,0 0 1,0 0 0,0 0 0,1 0 0,-1 0-1,0-1 1,0 1 0,0 0 0,0 0 0,1 0-1,-1 0 1,0 0 0,0 0 0,0 0 0,1 0-1,-1 0 1,0 0 0,0 0 0,0 0 0,1 0-1,-1 0 1,0 0 0,0 0 0,0 0 0,1 0-1,-1 0 1,0 0 0,0 1 0,1 10-117,-7 23 273,4-26-135,1-1 20,-3 15 148,1-1-1,0 1 0,2 38 0,1-55-152,0-1-1,1 1 1,-1-1-1,1 0 1,0 1-1,0-1 1,1 0-1,-1 1 1,1-1-1,0 0 1,0 0-1,0 0 0,1 0 1,-1-1-1,1 1 1,0-1-1,0 1 1,0-1-1,1 0 1,-1 0-1,1-1 1,-1 1-1,1-1 1,7 4-1,-10-6-23,7 3 23,1 1 0,-1 0 1,0 0-1,0 0 1,12 10-1,-18-12-7,0 0 0,0 0 0,0 0 0,0 0 0,-1 0 0,1 1 0,-1-1 0,1 0-1,-1 1 1,0 0 0,0-1 0,0 1 0,-1-1 0,1 1 0,0 0 0,-1 0 0,0-1 0,0 1 0,0 0 0,0 0 0,0-1 0,0 1-1,-2 3 1,0 2 92,0 0-1,-1-1 0,0 1 0,-1-1 1,1 0-1,-1 0 0,-1 0 0,1-1 1,-1 1-1,-1-1 0,1 0 0,-1-1 1,-11 10-1,7-8 72,1 0 0,-1-1-1,1 0 1,-2 0 0,1-1 0,-1 0 0,1-1 0,-1-1 0,-13 4-1,22-7-164,-1 1 0,1-1-1,0 0 1,0 0-1,-1 1 1,1-1-1,0-1 1,0 1-1,-1 0 1,1-1-1,0 1 1,0-1-1,0 1 1,-1-1-1,1 0 1,0 0-1,0 0 1,0 0-1,0 0 1,-2-2 0,3 0-85,-1 1 1,0 0 0,1-1-1,-1 1 1,1-1 0,0 1-1,0-1 1,0 0 0,0 1 0,1-1-1,-1 0 1,1 0 0,0 0-1,-1 1 1,1-1 0,1-5 0,0-11-245,8-38 0,1 12-130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14299,'46'-63'670,"3"3"0,66-62 0,-84 89-466,-9 10-136,84-82 130,-90 91-183,1 0-1,0 2 1,1 0-1,34-17 1,-52 29-15,4-3 2,1 1 1,0 1 0,-1-1 0,1 1 0,0-1-1,5 1 1,-9 0-2,0 1 0,0 0 0,0 1 0,0-1 0,0 0 0,0 0 0,0 0 0,0 1 0,0-1 0,0 0 0,0 1 0,0-1 0,0 1 0,-1-1 0,1 1 0,0-1 0,0 1 0,0 0 0,-1-1 0,1 1 0,0 0 0,-1 0 0,1-1 0,-1 1 0,1 0 0,-1 0 0,1 0 0,-1 0 0,1 0 0,-1 0 0,0 0 0,0 0 0,1 0 0,-1 0 0,0 0 0,0 0 0,0 0 0,0 1 0,0 18 16,-1 0 0,-1 0 0,0 0 0,-9 33 0,0 0-22,7-30-294,0 0 827,-3 42-1,7-60-424,0 1 0,0-1 0,0 1 0,1 0 0,0-1 0,0 0 0,0 1 0,1-1 0,0 0 0,0 1 0,0-1 0,6 9 0,8 3 240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12403,'7'-3'1296,"5"6"-792,6 3-200,9-3 1192,2-2-903,12-2-473,3-7-160,1-5 128,2-5-56,2-9-72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21 353 12235,'2'0'-6,"-1"-1"1,0 1 0,0 0 0,1 0 0,-1 0-1,0-1 1,0 1 0,0-1 0,1 1-1,-1-1 1,0 1 0,0-1 0,0 1 0,0-1-1,0 0 1,0 0 0,0 0 0,0 0 0,1-1-1,0-1-12,-1 0 1,1 1-1,-1-1 0,1 0 0,-1 0 0,0 0 1,1-6-1,1-6-7,-2 1 1,1-27 0,-2 29 98,0-11-2,0 3 557,0 0 0,2 1 1,7-38-1,-8 52-473,1-1 0,0 1 0,0 0 0,0 0 0,1 0 0,-1 1 0,1-1 0,0 1 0,0-1 0,1 1 0,-1 0 0,1 0 0,0 0 0,0 1 0,1-1 0,-1 1 0,1 0 0,-1 0 0,7-2 0,-10 4-123,1 1-1,-1-1 0,1 1 0,-1-1 0,1 1 0,-1-1 0,1 1 0,0 0 0,-1-1 0,1 1 1,0 0-1,-1 0 0,1 1 0,2-1 0,-3 1-16,0-1-1,0 0 1,0 1-1,0-1 1,-1 1 0,1-1-1,0 1 1,0 0 0,-1-1-1,1 1 1,-1 0 0,1-1-1,0 1 1,-1 0-1,1 0 1,-1-1 0,0 1-1,1 0 1,0 1 0,0 3 12,0-1 0,-1 1 0,1 0 0,-1-1 0,0 1 0,0 0 0,-1-1 0,1 1 0,-2 5 0,-9 33 60,-2 0-1,-2-1 1,-38 74 0,32-75-53,3 2 0,1 0 0,-15 58 0,31-95-33,-1 0 0,1 0-1,1 0 1,-1 0 0,1 0-1,0 0 1,1 0 0,1 9 0,-2-12-12,1-1 0,0 1 0,0-1 0,0 1 0,1-1 1,-1 0-1,0 0 0,1 1 0,0-1 0,-1 0 1,1 0-1,0 0 0,0-1 0,0 1 0,0 0 0,0-1 1,1 0-1,-1 1 0,0-1 0,4 2 0,6 1 132,0-1-1,0 0 0,0-1 1,0 0-1,0 0 0,1-2 0,18 0 1,89-13 588,-108 12-770,59-11 314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3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13251,'0'0'16,"1"0"0,-1 0 1,0 0-1,0 0 0,0-1 1,0 1-1,0 0 0,0 0 1,0 0-1,0 0 0,0 0 1,1 0-1,-1 0 0,0 0 1,0 0-1,0 0 0,0 0 1,0 0-1,0 0 0,0 0 0,1-1 1,-1 1-1,0 0 0,0 0 1,0 0-1,0 0 0,0 0 1,0 0-1,1 1 0,-1-1 1,0 0-1,0 0 0,0 0 1,0 0-1,0 0 0,0 0 1,1 0-1,-1 0 0,0 0 0,0 0 1,0 0-1,0 0 0,0 0 1,0 0-1,0 1 0,0-1 1,0 0-1,1 0 0,-1 0 1,0 0-1,0 0 0,0 0 1,0 0-1,0 1 0,0-1 1,4 13 234,0 19-121,-7 48 401,9 94 1,11 65 76,-18 333 1,-5-229-1268,6-341 628,0 1-80,0 0-1,0 0 1,0 1-1,0-1 1,0 0 0,-2 6-1,2-9 96,-1 0 0,1 1 1,0-1-1,0 0 0,0 1 0,-1-1 0,1 0 0,0 1 1,0-1-1,-1 0 0,1 0 0,0 1 0,0-1 0,-1 0 1,1 0-1,0 0 0,-1 1 0,1-1 0,0 0 0,-1 0 1,1 0-1,0 0 0,-1 0 0,0 0 0,-14-5-285,-4-11-51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3:0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11578,'-4'11'209,"1"-1"-1,1 0 1,0 1-1,1-1 0,0 1 1,0 0-1,1 14 0,0-6 5,6 118 879,44 266 1,-8-193-743,-29-160-271,2 1-1,22 48 1,-32-88-69,1 0-1,0 0 1,0 0 0,1-1 0,0 1-1,14 13 1,-18-21-10,-1-1 1,0 0-1,0 0 0,1 0 1,-1 0-1,1-1 0,-1 1 1,1-1-1,0 1 0,0-1 1,0 0-1,0 0 0,-1 0 1,1 0-1,1-1 0,-1 1 1,0-1-1,0 0 0,0 0 1,0 0-1,0 0 0,0 0 1,0-1-1,0 1 0,0-1 1,0 0-1,0 0 0,0 0 1,0 0-1,-1-1 0,6-2 0,1-3 0,-1 0 1,0-1-1,0 0 0,-1 0 0,0 0 0,0-1 0,-1 0 0,0-1 0,6-13 0,39-98-2,-50 118 2,33-97-26,26-136 0,1-105 205,-61 338-179,16-100 35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13291,'1'-5'130,"0"-1"-1,1 1 1,0-1 0,0 1 0,0 0 0,1 0-1,0 0 1,0 0 0,0 0 0,0 1 0,6-6-1,-2 0 101,18-26 68,-4 5-184,1 2 0,1 0 0,2 1 0,37-33 0,-60 60-118,-1-1 0,1 1 0,0 0-1,0 0 1,0 0 0,-1 0 0,1 0 0,0 0-1,0 0 1,4 0 0,-6 1 2,1 0-1,0 0 0,0 1 1,-1-1-1,1 0 1,0 0-1,-1 1 1,1-1-1,0 0 0,-1 1 1,1-1-1,-1 1 1,1-1-1,0 1 0,-1-1 1,1 1-1,-1 0 1,1-1-1,-1 1 1,0-1-1,1 1 0,-1 0 1,0-1-1,1 1 1,-1 0-1,0 0 1,0-1-1,0 1 0,1 0 1,-1 0-1,0-1 1,0 1-1,0 0 1,0 0-1,0 0 0,1 25-39,-1 0 0,0 0 0,-2 0 0,-6 29 0,-1 17-76,6-36 87,3 49 0,2-71 0,1-10-8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12267,'2'-8'117,"0"0"1,1 0-1,0 0 0,0 1 1,0-1-1,1 1 1,1-1-1,-1 1 1,1 1-1,0-1 1,1 1-1,-1-1 1,11-7-1,-2 2-18,1 1 0,0 0 0,0 1 0,1 1 0,19-9-1,-26 14-57,1 1 0,-1 0 0,1 0 0,0 0 0,0 2 0,0-1-1,0 1 1,0 1 0,11 0 0,-16 0-33,-1 1-1,0-1 1,1 1 0,-1 0-1,0 0 1,0 0 0,0 1 0,0 0-1,0 0 1,0 0 0,0 0-1,-1 0 1,1 1 0,-1-1 0,1 1-1,-1 0 1,0 0 0,0 0-1,0 1 1,-1-1 0,1 1-1,-1 0 1,4 7 0,-3-3-3,-1 1 0,0 0 0,0-1 0,-1 1 0,0 0 1,0 0-1,-1 0 0,0 0 0,-1 0 0,0 0 0,0-1 0,-1 1 0,-2 9 0,-7 16 74,-28 63 0,28-72-11,11-25-68,-6 12 47,1 0-1,1 1 0,-5 19 0,8-28-34,1 0 0,-1 0 0,1 0 0,0-1 1,0 1-1,1 0 0,-1 0 0,1 0 0,0 0 0,0 0 0,0 0 0,0-1 1,1 1-1,-1 0 0,1-1 0,3 4 0,1 2-6,1-1 0,0 0 0,1 0 0,0-1 0,0 0 0,15 10 0,-3-5-12,42 20 1,-10-14-17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 13595,'1'-1'107,"-1"1"0,0-1 0,0 0 1,0 0-1,1 0 0,-1 0 0,0 0 0,0 0 1,0 0-1,0 0 0,-1 0 0,1 0 0,0 0 1,0 0-1,-1 0 0,1 1 0,0-1 0,-1 0 0,1 0 1,-1 0-1,1 0 0,-1 1 0,1-1 0,-1 0 1,-1-1-1,1 2 12,-1-1 0,1 0 0,0 1 0,-1 0 0,1-1 0,-1 1 0,1 0 0,-1 0 0,1 0 0,-1 0 0,1 0 0,-1 0 0,1 0 0,-1 1 0,1-1 0,0 0 0,-3 2 0,-5 1 60,1 1 0,0 0 1,0 0-1,0 1 0,1 0 0,-1 1 0,1-1 1,1 2-1,-1-1 0,1 0 0,0 1 0,0 0 1,1 1-1,0-1 0,1 1 0,-7 15 0,5-11-142,1 0 0,1 0 1,0 0-1,1 1 0,1 0 0,-1-1 0,2 1 0,0 0 0,0 0 0,2 0 0,1 15 0,-1-23-28,-1-1 0,1 1 0,1-1 0,-1 1 0,1-1 0,0 1 0,0-1 0,0 0 0,0 0 0,1 0 0,0 0 0,0 0 0,5 5 0,-6-7-6,0 0 0,1-1 0,-1 1 0,1-1 0,-1 1 0,1-1-1,0 0 1,-1 0 0,1 0 0,0-1 0,0 1 0,-1-1 0,1 1-1,0-1 1,0 0 0,0 0 0,0 0 0,0 0 0,-1-1 0,1 1-1,0-1 1,0 0 0,4-2 0,0 1 34,-1-1 1,0-1-1,1 1 0,-2-1 0,1 0 0,0-1 1,-1 1-1,0-1 0,0 0 0,0-1 0,0 1 1,-1-1-1,0 0 0,-1 0 0,1 0 0,-1 0 1,0-1-1,0 1 0,3-14 0,-6 19-16,0 0 0,1-1 0,-1 1-1,0 0 1,0-1 0,0 1 0,0-1 0,0 1-1,0 0 1,0-1 0,0 1 0,-1-1 0,1 1 0,-1 0-1,1-1 1,-1 1 0,1 0 0,-1 0 0,0-1-1,1 1 1,-1 0 0,0 0 0,0 0 0,0 0-1,0 0 1,0 0 0,0 0 0,0 0 0,0 0-1,-1 1 1,1-1 0,0 0 0,0 1 0,-1-1-1,1 1 1,0-1 0,-1 1 0,1 0 0,0-1-1,-1 1 1,1 0 0,-1 0 0,1 0 0,0 0 0,-1 0-1,1 0 1,-1 1 0,-2 0 0,-2 0 13,-1 0 0,1 1 1,0 0-1,0 0 0,0 0 1,0 1-1,0 0 0,0 0 1,-7 6-1,-14 18-465,26-25 296,0-1-1,-1 1 1,1 0 0,0 0 0,0-1 0,0 1-1,0 0 1,1 0 0,-1 0 0,1 0 0,-1 0 0,1 0-1,-1 0 1,1 4 0,0-5 113,0-1 0,1 0 1,-1 0-1,0 1 0,0-1 0,0 0 0,0 1 1,1-1-1,-1 0 0,0 0 0,0 0 0,0 1 1,1-1-1,-1 0 0,0 0 0,1 0 1,-1 1-1,0-1 0,0 0 0,1 0 0,-1 0 1,0 0-1,1 0 0,-1 0 0,0 0 0,1 0 1,-1 0-1,0 0 0,1 0 0,-1 0 0,0 0 1,1 0-1,-1 0 0,0 0 0,0 0 0,1 0 1,-1 0-1,0 0 0,1 0 0,-1-1 1,0 1-1,0 0 0,1 0 0,12-8-625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25 15099,'-2'-2'158,"1"0"0,0 1 1,-1-1-1,1 0 0,-1 1 0,1-1 0,-1 1 0,0-1 0,0 1 0,0 0 0,0 0 0,0 0 0,0 0 1,0 0-1,0 0 0,0 1 0,0-1 0,0 0 0,-1 1 0,-2 0 0,2 0 25,-1 0 1,0 0-1,1 1 0,-1 0 0,1 0 1,-1 0-1,1 0 0,-1 1 0,1-1 0,0 1 1,-5 3-1,1 0-32,0 0 0,0 1 0,0-1 0,1 2 0,0-1 0,0 1 0,1 0 1,-1 0-1,-6 13 0,9-11-118,-1 1 1,1-1-1,1 1 1,0 0-1,0 0 1,1 0-1,0 0 1,1 20 0,0-26-32,0 0 1,0 0 0,1 0-1,-1 0 1,1 0-1,0 0 1,0 0 0,1 0-1,-1-1 1,1 1 0,-1 0-1,1-1 1,0 1 0,1-1-1,-1 0 1,1 0 0,-1 0-1,1 0 1,0 0 0,0 0-1,0-1 1,0 0-1,1 1 1,4 1 0,-4-2 1,-1-1 1,0-1-1,0 1 0,1 0 1,-1-1-1,0 0 1,1 1-1,-1-1 1,0-1-1,1 1 0,-1 0 1,0-1-1,0 0 1,1 0-1,-1 0 0,4-2 1,-1 0 9,-1 0 0,1 0 1,-1-1-1,0 0 0,0 0 1,0 0-1,-1 0 0,6-7 0,-2 1 25,-1 0 0,0-1 0,0 0-1,-1 0 1,-1-1 0,0 1-1,0-1 1,3-14 0,-7 19-16,0-1-1,0 1 1,0-1 0,-1 0-1,0 1 1,-2-12 0,2 17-33,0 1 1,0-1 0,-1 1-1,1-1 1,0 0-1,-1 1 1,1-1 0,-1 1-1,0-1 1,1 1-1,-1-1 1,0 1-1,0 0 1,0-1 0,0 1-1,0 0 1,0 0-1,0 0 1,0 0 0,-1 0-1,1 0 1,0 0-1,-1 0 1,1 0-1,-1 1 1,1-1 0,-1 0-1,1 1 1,-1-1-1,1 1 1,-1 0 0,1-1-1,-1 1 1,0 0-1,1 0 1,-3 0 0,4 0 10,-1 0-1,1 0 1,0 0 0,-1 0 0,1 1 0,0-1 0,-1 0 0,1 0 0,0 0 0,0 0 0,-1 0 0,1 0 0,0 1 0,0-1 0,-1 0 0,1 0 0,0 0 0,0 1-1,-1-1 1,1 0 0,0 0 0,0 0 0,0 1 0,0-1 0,-1 0 0,1 1 0,0-1 0,0 0 0,0 0 0,0 1 0,0-1 0,0 0 0,0 1 0,0-1 0,0 0 0,0 1-1,0-1 1,0 0 0,0 0 0,0 1 0,2 8-126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14155,'4'0'309,"1"0"1,0 0-1,-1 1 0,1-1 1,-1 1-1,1 0 0,0 1 1,-1-1-1,0 1 0,1-1 1,-1 1-1,0 1 0,0-1 1,0 1-1,0-1 0,-1 1 1,1 0-1,-1 0 0,1 1 1,-1-1-1,0 1 0,3 4 1,-4-3-167,1-1 0,-1 1 0,-1 0 0,1 0 0,0 0 0,-1 0 0,0 0 0,-1 0 0,1 0 0,-1 1 0,0-1 0,0 0 0,-1 6 0,-3 9 58,0 1 0,-2-1-1,0 0 1,-1 0 0,-2-1 0,0 0 0,0 0 0,-25 33 0,41-57-285,0 1 1,-1 0-1,1 0 1,1 1-1,-1-1 1,0 2-1,1-1 1,13-2-1,85-20-749,-104 25 838,44-10-292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3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15 813 12843,'-5'11'739,"4"-9"-671,-1 0 0,1 1 0,0-1 1,0 0-1,0 1 0,0-1 0,1 0 0,-1 1 0,1-1 1,-1 1-1,1-1 0,0 1 0,0-1 0,0 1 0,1 3 0,-1-6-43,0 0 0,1 1-1,-1-1 1,0 0 0,1 0-1,-1 0 1,0 1-1,1-1 1,-1 0 0,0 0-1,1 0 1,-1 0-1,1 0 1,-1 0 0,0 0-1,1 0 1,-1 0-1,0 0 1,1 0 0,-1 0-1,1 0 1,-1 0 0,0 0-1,1 0 1,-1 0-1,0 0 1,1 0 0,-1-1-1,0 1 1,1 0-1,-1 0 1,1-1 0,11-8 331,-11 9-316,9-10 198,0 1 1,0-1 0,-1-1-1,12-19 1,29-54 393,-32 53-431,121-249 829,-113 215-795,-3-1-1,21-101 0,-41 156-164,-1-1-1,0 1 0,-1-1 1,-1 1-1,0-14 0,0 25-62,0 0-1,0-1 1,0 1-1,0-1 1,0 1 0,0-1-1,0 1 1,0-1-1,0 1 1,-1 0-1,1-1 1,0 1-1,0-1 1,0 1-1,-1 0 1,1-1-1,0 1 1,0-1 0,-1 1-1,1 0 1,0-1-1,-1 1 1,1 0-1,0 0 1,-1-1-1,1 1 1,0 0-1,-1 0 1,1-1 0,-1 1-1,1 0 1,-1 0-1,1 0 1,0 0-1,-1 0 1,1 0-1,-1 0 1,1 0-1,-1 0 1,1 0-1,-1 0 1,1 0 0,0 0-1,-1 0 1,1 0-1,-1 0 1,1 0-1,-1 0 1,1 1-1,0-1 1,-1 0-1,1 0 1,-1 1-1,1-1 1,0 0 0,-1 0-1,1 1 1,0-1-1,-1 0 1,1 1-1,0-1 1,-1 1-1,-4 7 44,0-1 0,0 1 0,1 0 0,0 0-1,0 0 1,-4 16 0,-13 61 54,16-63-83,-9 49-1,-8 135 0,17 74-7,1-20 49,1-232-188,1-27 207,1-8 56,-2-44 356,3-2-416,3-6 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47 14955,'-8'1'266,"1"1"-1,-1 0 1,1 1-1,0 0 1,0 0-1,0 0 1,1 1-1,-1 0 1,1 0-1,0 0 1,0 1-1,0 0 1,-8 10-1,11-12-228,0 1 1,0 0-1,0 0 1,0 0-1,1 0 0,0 0 1,0 0-1,0 1 1,0-1-1,0 1 0,1-1 1,0 1-1,0 0 1,0 0-1,1-1 0,0 1 1,0 0-1,0 0 1,0 0-1,1-1 0,0 1 1,2 7-1,-2-9-27,0 0 0,1-1 0,-1 1 1,1-1-1,-1 1 0,1-1 0,0 0 0,0 1 0,0-1 0,1 0 0,-1-1 0,0 1 0,1 0 0,-1-1 0,1 1 0,0-1 1,-1 0-1,1 0 0,0 0 0,0 0 0,0 0 0,-1 0 0,1-1 0,0 0 0,0 1 0,0-1 0,5-1 0,8 1-1,0-2-1,1 0 0,27-8 0,-33 8-1,35-11 6,-31 8-7,-1 1 1,1 0-1,0 1 0,1 0 0,-1 2 1,26-1-1,-40 2-3,0 0-1,0 0 1,0 1 0,0-1 0,0 0 0,0 0-1,0 1 1,0-1 0,0 1 0,-1-1 0,1 0-1,0 1 1,0 0 0,0-1 0,-1 1-1,1-1 1,0 1 0,-1 0 0,1 0 0,0-1-1,-1 1 1,1 0 0,-1 0 0,1 0 0,-1 0-1,1 0 1,-1-1 0,0 1 0,0 0-1,1 0 1,-1 0 0,0 0 0,0 0 0,0 0-1,0 0 1,0 0 0,0 0 0,0 0 0,0 0-1,-1 0 1,1 0 0,0 0 0,-1 1-1,1-1 12,-1 0 0,1 0 0,0 0 0,0 0 0,-1-1 0,1 1 0,-1 0 0,1 0 0,-1 0 0,1-1 0,-1 1 0,0 0 0,1-1 0,-1 1 0,0 0 0,1-1 0,-1 1 0,0-1 0,0 1 0,0-1 0,1 1 0,-1-1 0,0 0-1,0 1 1,0-1 0,0 0 0,0 0 0,0 0 0,0 0 0,0 1 0,0-1 0,0-1 0,1 1 0,-1 0 0,0 0 0,0 0 0,0 0 0,0-1 0,0 1 0,0 0 0,0-1 0,-1 0 0,-1-1 35,0-1 1,0 0-1,0 0 1,1 0-1,-1 0 1,1-1-1,-1 1 1,1-1-1,0 0 1,0 1-1,-1-7 1,-15-48 422,14 44-357,4 12-96,-3-6 59,1 0 1,1 1-1,-1-1 1,1 0-1,1 0 1,-1-11-1,1 19-69,0-1-1,1 0 0,-1 1 1,0-1-1,0 0 0,0 1 1,1-1-1,-1 1 1,0-1-1,0 1 0,1-1 1,-1 1-1,1-1 0,-1 1 1,0-1-1,1 1 0,-1-1 1,1 1-1,-1 0 0,1-1 1,-1 1-1,1 0 0,-1-1 1,1 1-1,0 0 0,-1 0 1,1-1-1,-1 1 0,1 0 1,0 0-1,-1 0 0,1 0 1,0 0-1,-1 0 0,1 0 1,-1 0-1,1 0 0,0 0 1,-1 0-1,1 0 0,0 1 1,32 10 104,-21-6-91,-2-2-69,-1 0 1,1-1-1,0-1 1,0 0-1,0 0 0,0-1 1,16-1-1,-20 0 24,0 0 0,0 0 0,0 0 0,0-1 0,0 0 0,0 0-1,-1-1 1,1 0 0,-1 0 0,0 0 0,0 0 0,0-1 0,9-8 0,14-26-113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12 630 15315,'-11'28'1205,"11"-28"-1189,0 0 1,0 1-1,0-1 1,0 0-1,0 1 0,-1-1 1,1 1-1,0-1 1,0 1-1,0-1 0,0 0 1,0 1-1,0-1 0,1 1 1,-1-1-1,0 0 1,0 1-1,0-1 0,0 1 1,0-1-1,1 0 1,-1 1-1,0-1 0,0 0 1,0 1-1,1-1 1,-1 0-1,0 1 0,1-1 1,-1 0-1,0 1 1,1-1-1,-1 0 0,0 0 1,1 0-1,-1 1 0,0-1 1,1 0-1,-1 0 1,1 0-1,-1 0 0,0 0 1,1 0-1,-1 0 1,1 0-1,-1 0 0,1 0 1,-1 0-1,0 0 1,1 0-1,-1 0 0,1 0 1,-1 0-1,0 0 1,1 0-1,-1-1 0,1 1 1,-1 0-1,0 0 1,1 0-1,-1-1 0,0 1 1,1-1-1,11-6 146,0 0-1,-1-1 1,0-1 0,-1 0-1,1-1 1,-2 0 0,11-13-1,-3 4-26,52-62 276,-40 44-316,40-37 0,-68 73-96,0 0 0,0 0 0,0 0 1,0 0-1,0 1 0,0-1 0,0 0 1,0 0-1,0 1 0,0-1 0,0 1 1,0-1-1,1 1 0,-1-1 0,0 1 1,0 0-1,1-1 0,-1 1 0,2 0 1,-2 0 1,0 1 1,-1-1 0,1 1 0,-1-1 0,1 1 0,-1-1-1,1 1 1,-1-1 0,1 1 0,-1-1 0,1 1-1,-1 0 1,1-1 0,-1 1 0,0 0 0,1-1 0,-1 1-1,0 0 1,0 0 0,0-1 0,0 1 0,1 0-1,-1 1 1,0 8 31,0 0-1,0 0 0,-3 16 0,2-19-17,-4 29 38,-8 101 102,14-125-664,2-13 11,6-18-68,-8 16 572,10-23-357</inkml:trace>
  <inkml:trace contextRef="#ctx0" brushRef="#br0" timeOffset="1">760 2 17620,'0'-1'2272,"0"4"-1992,0 1 1337,0 2-921,0 3-952,1 0-400,1 3 576,1-3-136,0 1-121</inkml:trace>
  <inkml:trace contextRef="#ctx0" brushRef="#br0" timeOffset="2">778 405 16556,'-2'3'4320,"4"-6"-4304,0-2-416,3 2 472,-1-5-240,1-5-288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14155,'0'0'27,"0"0"1,0 0-1,0 0 1,0 1-1,0-1 1,0 0-1,0 0 0,0 0 1,0 0-1,0 0 1,0 0-1,0 0 1,1 0-1,-1 0 0,0 0 1,0 0-1,0 1 1,0-1-1,0 0 1,0 0-1,0 0 0,0 0 1,0 0-1,0 0 1,0 0-1,0 0 1,0 0-1,0 0 0,0 0 1,1 0-1,-1 0 1,0 0-1,0 0 1,0 0-1,0 0 0,0 0 1,0 0-1,0 0 1,0 0-1,0 0 0,0 0 1,1 0-1,-1 0 1,0 0-1,0 0 1,0 0-1,0 0 0,0 0 1,0 0-1,0 0 1,0 0-1,0 0 1,0 0-1,0 0 0,0 0 1,1 0-1,-1 0 1,0-1-1,-1 16 679,-5 20 61,-5 7-360,-2 0 0,-2 0 0,-2-2-1,-1 0 1,-2-1 0,-1 0 0,-3-2-1,-30 38 1,45-64-288,0-1 0,-1 0-1,0-1 1,-12 9 0,18-16-81,1 0 1,-1 1 0,0-2-1,0 1 1,1 0-1,-1-1 1,-8 2 0,10-2-23,0-1-1,0 0 1,0 0 0,0 0 0,0 0 0,0 0-1,0 0 1,0-1 0,0 1 0,0-1-1,1 1 1,-1-1 0,0 0 0,0 0 0,0 0-1,0 0 1,-1-1 0,0-1-11,-1-1 0,1 0 0,0 0 0,0 0 0,0 0 0,1 0 0,-1-1 0,1 1 0,0-1 0,0 1 0,1-1 0,-1 0 0,1 0 0,0 0 0,1 0 0,-1-9 0,0-5-64,1 0-1,0 0 0,5-21 1,-2 18-37,1 1 1,1 0 0,2 0-1,9-22 1,-13 34 43,2 0 1,-1 1 0,1-1 0,0 1-1,1 0 1,0 0 0,1 0 0,-1 1-1,1 0 1,1 0 0,9-6-1,-14 10 37,1 1 0,-1 0 1,1 0-1,-1 1 0,1-1 0,0 1 0,0-1 0,0 1 0,0 1 0,0-1 0,0 0 0,0 1 0,0 0 0,0 0 0,0 0 0,0 1 0,0-1 0,0 1 0,-1 0 0,7 2 0,-4-1 10,0 1 0,-1 1 0,1-1 0,-1 1 0,0 0 0,0 0 0,-1 0 0,1 1 0,-1-1-1,0 1 1,0 0 0,4 8 0,7 13 0,15 38 0,-22-44 24,1-1 0,1 0 0,0-1 1,24 31-1,-29-44-16,-1-1 0,1 0 0,0 0 1,7 4-1,-11-7 11,1 0 0,-1 0 0,1 0 0,0 0 0,-1 0 0,1 0 0,0-1 0,-1 1 0,1-1 0,0 1-1,0-1 1,0 0 0,0 0 0,-1 0 0,1 0 0,0 0 0,0 0 0,3-1 0,-5 1-9,1-1 0,0 1 0,-1-1 0,1 0 0,-1 1 0,1-1 0,-1 0 0,1 0 0,-1 1 0,1-1 0,-1 0 0,0 0 0,1 0 0,-1 1 0,0-1 0,0 0 0,0 0 1,0 0-1,0 0 0,0 1 0,0-1 0,0-1 0,0-2 8,2-14 51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15699,'0'9'1369,"8"3"-913,6 1-184,11-1 720,8-3-440,11-6-176,6-3-32,3-3-144,4-5-72,-7 1-120,-2 0-136,-13 2-360,-6 2-192,-16 5-624,-8 2 1040,-14 6-232,-6 1-169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13419,'2'15'1376,"7"0"-952,13-5-32,8-2 697,10-7-465,3-1-40,9-4-64,2-1-56,-4-2-104,1 2-80,-11 4-648,-7 1-1840,-18 0 1960,-10 0-225,-8 0-215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13555,'5'-3'218,"-1"-1"0,0 1 0,0-1 1,0 0-1,0 0 0,-1-1 0,0 1 0,1-1 1,2-5-1,9-14 143,185-207 2412,-80 97-2113,143-158 7,-228 259-558,-35 32-102,1 1-1,-1 0 1,0-1-1,0 1 1,1 0 0,-1-1-1,0 1 1,1 0 0,-1 0-1,0-1 1,1 1-1,-1 0 1,0 0 0,1 0-1,-1 0 1,1-1 0,-1 1-1,1 0 1,-1 0-1,0 0 1,1 0 0,-1 0-1,1 0 1,-1 0-1,0 0 1,1 0 0,-1 0-1,1 0 1,1 12 114,-10 21 15,7-30-110,-88 247 642,51-155-483,-29 119 1,60-166-647,6-37-27,0 1 1,-1-1 0,-4 12 0,6-23 477,0 0 0,0-1 0,0 1 0,0 0 0,0 0 0,0 0 0,0 0 0,0-1 0,0 1 0,-1 0 0,1 0 0,0 0 0,0 0 0,0 0 0,0 0 0,0-1 0,-1 1 0,1 0 0,0 0 0,0 0 0,0 0 0,0 0 0,-1 0 1,1 0-1,0 0 0,0 0 0,0 0 0,0 0 0,-1 0 0,1 0 0,0 0 0,0 0 0,0 0 0,-1 0 0,1 0 0,0 0 0,0 0 0,0 0 0,0 0 0,-1 0 0,1 0 0,0 0 0,0 0 0,0 1 0,0-1 0,0 0 0,-1 0 0,1 0 0,0 0 0,0 0 0,0 0 0,0 1 0,0-1 0,0 0 0,0 0 0,-1 0 0,1 0 1,0 1-1,0-1 0,0 0 0,0 0 0,0 0 0,0 0 0,0 1 0,-2-13-389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14595,'1'0'52,"1"0"0,-1 1 0,0-1 0,0 0 0,0 1 0,0-1 0,1 1 0,-1-1 0,0 1 0,0 0 0,0 0-1,0-1 1,0 1 0,0 0 0,-1 0 0,1 0 0,0 0 0,0 0 0,-1 0 0,1 0 0,0 0 0,-1 0 0,1 0 0,-1 0 0,1 0 0,-1 0 0,0 1 0,1-1-1,-1 0 1,0 0 0,0 1 0,0-1 0,0 0 0,0 0 0,0 1 0,0-1 0,0 0 0,-1 0 0,1 0 0,-1 2 0,-2 8 160,0 0 0,0 1 0,-9 14 0,10-21-87,-151 287 2764,114-225-2520,-10 19-4,-60 110 33,109-195-396,0-1-1,0 0 1,0 0-1,0 0 0,0 1 1,0-1-1,0 0 1,0 0-1,0 0 0,0 1 1,0-1-1,0 0 1,-1 0-1,1 0 0,0 1 1,0-1-1,0 0 1,0 0-1,0 0 1,0 0-1,0 1 0,-1-1 1,1 0-1,0 0 1,0 0-1,0 0 0,0 0 1,-1 0-1,1 0 1,0 1-1,0-1 0,0 0 1,0 0-1,-1 0 1,1 0-1,0 0 0,0 0 1,0 0-1,-1 0 1,1 0-1,0 0 1,0 0-1,-1 0 0,1-9 645,20-71-339,-7 25-196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71 14627,'-17'7'294,"0"0"0,0 2 0,1 0 0,0 1 0,1 0 0,0 1 0,-26 26 0,31-27-167,1 1 0,0-1 0,1 1 0,1 1 0,-1 0-1,2 0 1,0 0 0,0 1 0,1 0 0,1 0-1,-4 18 1,7-28-107,0 0-1,1 0 0,-1 0 0,1 0 1,0 0-1,0 0 0,0 0 0,0 0 1,0 0-1,1 0 0,0 0 0,-1 0 1,1 0-1,0 0 0,0-1 1,1 1-1,1 4 0,-2-6-13,0 0-1,0 0 1,0 0 0,0 0-1,0-1 1,1 1-1,-1 0 1,0 0 0,0-1-1,1 1 1,-1-1-1,0 1 1,1-1 0,-1 0-1,2 1 1,1-1-3,-1 0-1,1 0 1,-1 0-1,0 0 1,1-1 0,-1 0-1,0 1 1,5-3-1,12-5 9,0-1-1,0-1 0,-1 0 0,0-2 0,31-25 0,-13 6 91,54-60 0,-85 85-78,11-13 102,19-26-1,-33 40-89,0 1 1,0-1-1,0 0 0,-1 0 0,0 0 0,0 0 0,0 0 0,0-1 0,-1 1 0,0 0 0,0-1 0,0-6 0,-1 11-19,0-1 1,0 0-1,0 0 0,-1 1 0,1-1 0,0 0 0,-1 1 0,0-1 0,1 0 1,-1 1-1,0-1 0,0 1 0,0-1 0,0 1 0,0 0 0,0-1 0,0 1 1,0 0-1,0 0 0,-1-1 0,-1 0 0,1 1 10,-1-1-1,0 1 1,0 0-1,0 0 1,0 0-1,0 1 1,0-1-1,-1 0 1,1 1-1,-6 0 1,-1 1 27,0 0 0,0 0-1,0 1 1,0 0 0,1 1 0,-14 5 0,7 0-65,0 0 0,1 1 0,1 0-1,0 1 1,0 1 0,1 0 0,0 1 0,-17 21 0,20-22-52,2 1 0,0 0 0,0 0 0,1 1 0,0 0 0,2 0 0,-1 0 0,1 1 1,1 0-1,-4 24 0,6 11-134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37 216 15507,'-5'19'464,"-3"3"-76,1 1 0,2 0 0,-5 41-1,9-62-340,1 0-1,0 0 0,0 0 0,0 0 1,0 1-1,0-1 0,0 0 0,1 0 1,-1 0-1,1 0 0,-1 0 0,1 0 0,0 0 1,0 0-1,0 0 0,0 0 0,0-1 1,0 1-1,3 2 0,-3-3-17,0 0 0,1-1 0,-1 1 0,1-1 0,-1 1 0,1-1 0,-1 0 0,0 1 0,1-1 0,0 0 0,-1 0 0,1 0 0,-1 0 0,1 0 0,-1 0 0,1-1 0,-1 1 0,0 0 0,1-1 0,1 0 0,8-4 36,-1 0 0,0-1 0,0 0 0,-1 0 0,13-12-1,23-20 91,48-52 0,-78 73-29,0-1 0,-1 0 1,-1 0-1,-1-1 0,-1-1 0,12-27 0,-21 43-71,-1 0 1,1 0-1,-1-1 1,0 1-1,-1-1 1,1 1-1,0-8 1,-1 11-33,-1-1 0,1 1 0,0-1 0,0 1 0,-1-1 0,1 1 0,-1 0 0,1-1 0,-1 1 0,0 0 0,1-1 0,-1 1 0,0 0 0,0 0 0,0-1 0,0 1 0,0 0 0,0 0 0,0 0 0,0 0 0,-1 1 0,1-1 0,0 0 0,0 0 0,-1 1 0,1-1 0,-2 0 0,-4-1 32,1 1 1,-1 0-1,0 0 1,1 1-1,-1 0 1,0 0-1,0 0 0,1 1 1,-1 0-1,-12 3 1,-2 2 14,1 1 0,-23 11 0,24-10-125,1 2-1,1 0 0,-1 0 1,2 2-1,0 0 0,-26 26 1,37-30-191,14-11 150,13-11 2,8-9-62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 12587,'-2'-1'75,"1"1"0,-1-1 0,1 1 0,-1 0 0,0-1 0,1 1 0,-1 0 1,0 0-1,1 0 0,-1 0 0,1 1 0,-1-1 0,0 0 0,1 1 0,-1-1 0,1 1 1,-1-1-1,1 1 0,-1 0 0,1 0 0,-1-1 0,1 1 0,0 0 0,0 0 0,-1 1 1,0 0-1,-3 4 51,1-1 1,-1 1 0,2 0 0,-1 0 0,-4 9-1,-13 33 428,1 1-1,-23 92 1,-9 109 270,14-5-153,11 2-1,6 334 1,23-544-1045,-2-37 367,0 0-1,0 0 1,0 0 0,0 0 0,0 0-1,0 0 1,0 0 0,0 1-1,0-1 1,0 0 0,0 0 0,0 0-1,0 0 1,0 0 0,0 0-1,0 0 1,0 1 0,0-1 0,0 0-1,0 0 1,0 0 0,0 0-1,0 0 1,0 0 0,0 0 0,0 0-1,0 1 1,0-1 0,0 0-1,0 0 1,1 0 0,-1 0 0,0 0-1,0 0 1,0 0 0,0 0-1,0 0 1,0 0 0,0 0 0,0 1-1,0-1 1,1 0 0,-1 0-1,0 0 1,0 0 0,0 0 0,0 0-1,0 0 1,0 0 0,0 0-1,1 0 1,-1 0 0,0 0 0,0 0-1,0 0 1,0 0 0,0 0 0,0 0-1,5-17-388,17-138 320,-20 136 25,10-83-218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4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12 632 11226,'0'-3'83,"1"1"-1,-1-1 1,0 1-1,1 0 1,0-1-1,-1 1 0,1 0 1,0-1-1,0 1 1,0 0-1,1 0 1,-1 0-1,0 0 0,1 0 1,0 0-1,-1 1 1,1-1-1,0 0 1,0 1-1,0-1 1,0 1-1,0 0 0,0-1 1,0 1-1,0 0 1,1 1-1,-1-1 1,3-1-1,10-2 221,0 0 0,0 2 0,24-3 0,-13 2-37,410-52 847,169-23-713,830-176-254,-1373 241-138,789-135 620,-805 142-515,1 2 0,0 2-1,53 4 1,-91-1-87,0 0 0,0 0 0,0 1 1,10 4-1,-17-5-15,1 0 0,-1 0 0,1 0 0,-1 1 0,0-1 0,1 1 0,-1-1 0,0 1 0,0 0 0,0 0 0,0 0 0,0 0 0,-1 0 0,1 0 0,0 1 0,-1-1 0,0 0 0,2 4 0,-1 1 24,-1 0 1,1 0-1,-1-1 0,-1 1 1,1 1-1,-1-1 0,0 0 0,-1 0 1,-1 11-1,-5 12 141,-9 28 0,9-36-81,-139 481 1294,111-385-1109,-36 212 1,64-275-337,2 0 0,3 0 0,2 0 0,2 1 0,3-1 0,15 70 0,-6-61-532,-14-64 571,0 0 1,0 0-1,0 1 0,0-1 1,0 0-1,0 1 1,0-1-1,0 0 0,0 0 1,0 1-1,0-1 1,1 0-1,-1 0 0,0 1 1,0-1-1,0 0 0,0 0 1,0 1-1,1-1 1,-1 0-1,0 0 0,0 0 1,0 1-1,1-1 1,-1 0-1,0 0 0,0 0 1,1 0-1,-1 0 0,0 1 1,0-1-1,1 0 1,-1 0-1,0 0 0,0 0 1,1 0-1,-1 0 11,0-1 0,0 1 0,0 0 0,-1 0 0,1-1 0,0 1 0,0 0 0,0-1 0,-1 1 0,1 0 0,0 0 0,0-1 0,-1 1 0,1 0 0,0 0 0,-1 0 0,1 0 0,0-1 0,0 1 0,-1 0 0,1 0 0,0 0 0,-1 0 0,1 0 0,0 0 0,-1 0 0,1 0 0,0 0 0,-1 0 0,1 0 0,-1 0 0,-23-2-57,0 2 0,0 1 1,-41 6-1,4 0 10,-520 19 29,-1-23 386,-165 4 126,-571 109-222,1317-116-266,-36 6-23,-1-1-1,-41-1 1,75-4-3,-1 0 0,1-1 0,-1 0 1,1 1-1,-1-1 0,1-1 0,-6-1 1,9 2 10,0 1 0,0-1-1,1 1 1,-1-1 0,0 1 0,0-1 0,1 1 0,-1-1 0,1 0 0,-1 1 0,0-1-1,1 0 1,-1 0 0,1 0 0,0 1 0,-1-1 0,1 0 0,0 0 0,-1 0-1,1 0 1,0 0 0,0 0 0,0 1 0,0-1 0,-1 0 0,1 0 0,1 0 0,-1 0-1,0 0 1,0 0 0,0 0 0,0 0 0,1 1 0,-1-1 0,0 0 0,1 0 0,-1 0-1,1 0 1,-1 1 0,1-1 0,-1 0 0,1 0 0,0 0 0,5-6-31,0 0 1,1 1-1,-1 0 1,1 0-1,0 0 1,1 1-1,13-7 1,40-22-194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 15043,'-1'0'72,"0"-1"0,0 1 1,0-1-1,0 1 0,0-1 0,0 1 0,0-1 0,-1 1 0,1 0 1,0 0-1,0 0 0,0 0 0,-1 0 0,1 0 0,0 0 0,0 0 0,0 0 1,-1 0-1,1 1 0,0-1 0,0 0 0,0 1 0,0-1 0,-2 2 1,-3-1 78,-13 5 169,1 1-1,-1 1 1,1 0-1,1 1 0,-21 13 1,30-16-233,0-1 0,0 2 0,1-1 0,-1 1 0,1 0 0,1 0 0,-1 0 1,1 1-1,1 0 0,-1 1 0,2-1 0,-7 15 0,11-19 38,6-9-81,5-9-21,48-93-223,-58 105 194,-1 1 0,1 0 0,0 0-1,-1 0 1,1 0 0,0 0 0,-1 1 0,1-1 0,0 0 0,0 0-1,0 0 1,0 1 0,0-1 0,0 0 0,1 0 0,-2 1 3,1 0 0,-1 0 0,1 0 1,-1 0-1,0 0 0,1 1 0,-1-1 0,0 0 0,1 0 1,-1 0-1,0 0 0,1 1 0,-1-1 0,0 0 1,1 0-1,-1 1 0,0-1 0,0 0 0,0 1 0,1-1 1,-1 0-1,0 1 0,0-1 0,0 0 0,1 1 1,-1-1-1,0 0 0,0 1 0,0-1 0,0 1 0,6 43-76,-5-31 99,5 53 177,4 0 0,22 83 1,-32-147-164,0-1 0,1 0 0,-1 0 0,0 1 0,-1-1 0,1 0 0,0 0 0,0 1 0,0-1 0,-1 0 0,1 0 0,0 1 0,-1-1 0,1 0 0,-1 0 0,0 0 0,1 0 0,-1 0 0,0 0 0,0 0 0,0 0 0,1 0 0,-1 0 0,0 0 0,0-1 0,0 1 0,0 0 0,-1-1 0,1 1 0,-1 0 0,-7 4 165,0-1 1,0-1 0,-10 4-1,3-2 70,-122 45 1312,132-51-2255,10-6 81,9-7-527,41-41-1313,-33 31 1617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42 654 12939,'-41'94'3463,"40"-87"-2210,7-14-550,9-15-100,292-606 2217,-305 625-2921,-1 6 25,-3 17-21,-7 36-19,8-51 96,-4 22-26,1-10 41,1-1 0,0 1 0,2 0 0,0 0 0,2 32 0,-1-48 6,0 0-1,1 0 1,-1 0 0,0 0-1,0 0 1,1 0 0,-1 0-1,1 0 1,-1 0-1,1 0 1,-1 0 0,1 0-1,0 0 1,-1 0-1,1 0 1,0-1 0,0 1-1,-1 0 1,1-1 0,0 1-1,0-1 1,0 1-1,0 0 1,0-1 0,0 0-1,0 1 1,0-1-1,0 0 1,0 1 0,0-1-1,0 0 1,0 0 0,0 0-1,0 0 1,0 0-1,1 0 1,-1 0 0,0-1-1,0 1 1,0 0-1,0 0 1,1-1 0,5-2 0,0 1 1,-1-1 0,1-1 0,-1 1 0,8-6 0,6-6-1,-1-1 0,0-1 1,-2-1-1,18-21 0,55-84 25,-74 97-3,-1 0 0,12-30 0,-35 107 37,-6 19-193,-7 89 1,22-124-561,-1-34 679,-1-1 0,1 0 1,0 1-1,0-1 0,1 1 0,-1-1 0,0 1 0,0-1 0,0 1 0,0-1 0,0 1 1,0-1-1,1 0 0,-1 1 0,0-1 0,0 1 0,1-1 0,-1 0 0,0 1 0,0-1 1,1 0-1,-1 1 0,0-1 0,1 0 0,-1 1 0,1-1 0,-1 0 0,0 0 0,1 1 1,-1-1-1,1 0 0,-1 0 0,1 0 0,-1 0 0,0 0 0,1 0 0,-1 0 0,1 0 1,-1 0-1,1 0 0,-1 0 0,1 0 0,-1 0 0,1 0 0,-1 0 0,1 0 0,-1 0 1,0 0-1,1-1 0,-1 1 0,1 0 0,-1 0 0,0-1 0,1 1 0,-1 0 0,0-1 1,1 1-1,-1 0 0,1-1 0,17-19-282,3-14-107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15307,'10'-12'1979,"-8"20"-503,-10 28 171,6-27-1410,-5 21 275,-2 9-142,1 1 0,-2 55-1,9-90-357,1 0 0,1-1 0,-1 1-1,1 0 1,0-1 0,0 1 0,0-1-1,0 1 1,1-1 0,0 1 0,0-1 0,0 0-1,0 0 1,1 0 0,4 6 0,-4-8-49,-1 0 0,0 0 0,1 0 0,-1 0 0,1-1 0,-1 1 0,1-1 0,0 0 1,-1 0-1,1 0 0,0 0 0,0 0 0,0-1 0,0 1 0,0-1 0,0 0 1,0 1-1,0-2 0,0 1 0,0 0 0,0 0 0,0-1 0,0 0 0,0 0 1,4-1-1,0-1 43,-1-1 0,0 0 0,1 1 0,-1-2 0,-1 1 0,1-1 1,0 0-1,-1 0 0,0-1 0,-1 1 0,1-1 0,-1 0 0,0 0 0,6-13 1,7-15-215</inkml:trace>
  <inkml:trace contextRef="#ctx0" brushRef="#br0" timeOffset="1">213 176 14003,'-6'31'1424,"-1"5"-784,-2 0-263,3-2 687,3-4-192,3-5-376,1-6-248,8-10-640,0-9 2160,6-7-1696,1-4 72,2-11 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06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13923,'0'-1'101,"0"0"0,0 0 1,0 0-1,0 0 0,0 1 0,1-1 0,-1 0 0,0 0 1,0 0-1,1 0 0,-1 0 0,0 1 0,1-1 1,-1 0-1,1 0 0,-1 1 0,1-1 0,0 0 1,-1 1-1,1-1 0,0 0 0,-1 1 0,1-1 1,0 1-1,-1-1 0,1 1 0,0 0 0,2-1 0,-1 1 27,1 0 0,-1 0 0,1 1 0,-1-1 0,0 1-1,1 0 1,-1-1 0,5 3 0,0 0-238,-3-1 148,0-1-1,0 1 1,0 0-1,0 0 1,0 0-1,0 0 1,-1 1-1,1-1 1,-1 1-1,1 0 1,-1 0-1,0 1 1,0-1-1,-1 1 1,1-1-1,-1 1 1,0 0-1,1 0 1,-2 0-1,1 0 1,0 0-1,-1 0 1,0 0-1,0 1 1,0-1-1,-1 0 1,1 8-1,-1 14 352,-1-1 0,-1 1-1,-9 45 1,-28 75 758,28-106-940,7-31-427,3-10-322,0-17-696,0 0 1055,-3-7-303</inkml:trace>
  <inkml:trace contextRef="#ctx0" brushRef="#br0" timeOffset="1">1 244 12747,'0'1'2448,"4"1"-1888,4-1 1081,7 2-633,4-2-136,8 2-256,4-1-104,5-2-512,-1-3-496,4-10 456,-5-5-80,-3-6-128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17188,'28'-14'396,"0"1"1,0 1-1,2 1 1,-1 1-1,2 2 1,-1 1-1,1 2 1,39-3-1,-61 8-363,0-1-1,-1 1 1,1 1-1,0 0 1,0 0-1,14 4 1,-21-4-29,0-1 0,0 1 0,0 0 0,0 0 0,-1 0-1,1 0 1,0 0 0,0 1 0,-1-1 0,1 1 0,-1-1 0,1 1 0,-1-1 0,1 1 0,-1 0 0,0 0 0,0-1 0,0 1 0,0 0 0,0 0 0,-1 0 0,1 0-1,0 0 1,-1 0 0,1 1 0,-1-1 0,0 0 0,0 0 0,0 0 0,0 0 0,0 0 0,-1 4 0,-1 5 4,-1-1 0,0 1 0,0-1 0,-1 0 0,-1 0 0,0 0 0,-7 11 0,-45 63 114,56-83-120,-69 80 149,82-94-390,2 1 0,0 0 0,0 1 1,1 1-1,0 0 0,1 1 1,0 1-1,1 1 0,32-11 0,-46 17 195,0 0 0,1 0 0,-1 0-1,1 0 1,-1 1 0,0 0-1,1-1 1,-1 1 0,1 0-1,-1 1 1,1-1 0,-1 1 0,0-1-1,1 1 1,-1 0 0,0 1-1,1-1 1,-1 0 0,0 1-1,0 0 1,0-1 0,-1 1 0,4 3-1,-3-1 39,0-1 1,0 2-1,0-1 0,-1 0 0,1 1 0,-1-1 0,0 1 0,0-1 0,-1 1 0,0 0 0,1 0 0,-2 0 1,1 0-1,0 0 0,-1 7 0,-1 3 169,0 0 0,0 0 1,-1 0-1,-1 0 0,-1 0 1,0-1-1,-1 1 0,-1-1 0,0 0 1,-1 0-1,0-1 0,-1 0 1,0 0-1,-1-1 0,-1 0 0,0-1 1,0 0-1,-1 0 0,-1-1 1,1-1-1,-2 0 0,1 0 0,-1-1 1,-16 7-1,7-5-212,1-1-1,-1 0 1,-1-2 0,0-1-1,0 0 1,0-2 0,0-1-1,-32 1 1,53-4 22,-1 0 0,0 0 0,0 0 0,1-1 0,-1 1 0,0-1 0,1 1 0,-1-1 0,1 0 0,-1 0 0,1 0 0,-1-1-1,1 1 1,-1-1 0,1 1 0,0-1 0,0 0 0,0 0 0,0 0 0,0 0 0,-1-2 0,0-2-72,0 0 1,0-1-1,-2-12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0 13675,'-25'8'279,"-1"1"1,1 1-1,0 1 0,1 1 1,0 2-1,1 0 1,1 1-1,0 1 0,1 2 1,1 0-1,-29 33 1,24-20-110,2 1 1,1 1 0,2 1-1,1 1 1,2 1 0,1 0-1,2 1 1,-11 46 0,11-24-6,2 1-1,3 1 1,3-1 0,2 102 0,5-120-98,2 0-1,10 46 1,-9-71-55,0 0 0,1-1 1,1 0-1,0 0 1,1 0-1,1-1 0,18 28 1,-20-36-12,0 0 1,1 0-1,0 0 1,0-1-1,0 1 0,1-2 1,-1 1-1,2-1 1,-1-1-1,16 8 0,-11-8 1,0 0 0,1 0 0,-1-1 0,1-1 0,-1 0 0,28-1 0,-17-2 1,1-2 1,0 0 0,-1-2 0,0 0-1,0-2 1,0-1 0,-1 0 0,26-15 0,-12 3 35,-1-3 1,-1-1 0,-1-1 0,-2-2 0,0-2 0,-2 0 0,-1-2 0,-1-2 0,-2 0-1,42-71 1,-56 80 27,0 0 0,-1-1-1,-2-1 1,-1 0 0,-1 0-1,-1-1 1,-1 1-1,-1-1 1,-2 0 0,-1 0-1,0-1 1,-3 1 0,-6-42-1,4 47-67,-1 1-1,-1-1 0,0 1 1,-2 0-1,-1 1 1,0-1-1,-2 2 0,0 0 1,-1 0-1,-1 1 1,-1 0-1,0 1 0,-1 1 1,-1 0-1,-1 2 0,-31-24 1,37 32-58,0-1-1,0 2 1,0-1 0,-1 2-1,-23-8 1,31 11 57,1 0 0,-1 1 0,1-1 0,-1 0 0,1 1 0,-1 0 0,1 0 0,-1 0 0,0 0 0,1 1 0,-1-1 1,1 1-1,-1 0 0,1 0 0,-1 0 0,1 1 0,0-1 0,-1 1 0,1 0 0,0 0 0,0 0 0,0 0 0,-5 5 0,6-4-19,1 0 0,-1 0 1,1 0-1,-1 1 0,1-1 0,0 0 0,-1 5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48 16828,'0'-2'126,"0"0"1,1 1 0,-2-1 0,1 0 0,0 0-1,0 0 1,0 0 0,-1 0 0,1 0 0,-1 0-1,0 1 1,0-1 0,1 0 0,-1 0-1,0 1 1,0-1 0,0 1 0,-1-1 0,1 1-1,0-1 1,-3-1 0,1 2-26,1 0-1,-1 0 1,0 0 0,0 0 0,0 0-1,0 1 1,0-1 0,0 1 0,0 0-1,1 0 1,-1 0 0,0 0-1,-6 2 1,-4 0 103,-1 1-1,1 1 1,0 1-1,0-1 1,1 2-1,-1 0 1,1 0-1,0 1 1,-14 12-1,5-3-142,1 1 0,0 2-1,-31 38 1,31-32-45,2 2 0,1 0 0,1 0 0,-23 57 0,30-59-11,1-1 0,1 1 0,1 1 0,1-1 1,1 1-1,0 37 0,4-54-5,0 0 0,1-1 0,0 1 0,0-1 0,1 1 0,0-1 0,1 0 0,-1 1 0,2-1-1,-1 0 1,7 9 0,-7-13-18,-1 0-1,1-1 0,0 1 0,1-1 1,-1 0-1,0 0 0,1 0 0,0-1 1,-1 1-1,1-1 0,0 0 0,0 0 1,1 0-1,-1-1 0,0 1 0,0-1 1,1 0-1,-1 0 0,1-1 0,-1 1 1,1-1-1,-1 0 0,6-1 0,5 0-157,0-2 0,-1 0 0,0-1 0,0 0 0,0-1-1,21-11 1,78-50-480,-27 10 266,-5-5-129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0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123 131 16644,'-25'52'811,"1"2"1,3 0 0,-16 68 0,32-102-675,1 0 0,1 1 0,1 0 0,0 0 1,2 0-1,0 0 0,2 0 0,0-1 0,1 1 0,1 0 1,1-1-1,10 25 0,-10-34-69,-1-1 0,2 0 0,0 0 0,0-1 0,0 1 1,14 13-1,-17-20-32,-1-1 0,1 1 1,-1-1-1,1 0 0,0 1 0,0-1 1,0-1-1,0 1 0,0 0 1,0-1-1,1 0 0,-1 1 0,0-1 1,1 0-1,-1-1 0,1 1 1,-1-1-1,1 0 0,-1 1 1,1-2-1,-1 1 0,1 0 0,0-1 1,-1 1-1,4-2 0,2-2 74,-1 0-1,0 0 0,1-1 1,-2 0-1,1-1 1,-1 0-1,8-7 0,47-54 485,-44 47-442,100-118-493,-6-6 0,125-212 0,-234 352 227,0-1 0,0 0 0,0 1 0,0 0 0,1 0 0,4-5 0,3 1-399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13955,'2'-3'165,"1"0"0,-1 0-1,1 0 1,-1 0 0,1 0 0,0 0-1,0 1 1,5-4 0,-6 16 515,14 72-45,6 107 1,-10 84 96,-24 665 1699,0-475-1624,-15 171-427,27-578-1112,0-63 514,0 0 1,0 1-1,-1-1 0,0 1 0,0-1 0,-1 1 0,0 0 1,-4-10-1,-6-9-225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1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11034,'31'-3'875,"39"3"-1,-4 0-505,96-7 225,446-37 322,-32-4 411,-529 48-1235,469 6 792,-503-5-867,92 7 292,205-13 0,107-70 229,-232 36-403,-111 26-105,-1 3 0,1 4 0,0 2-1,0 4 1,116 15 0,-94-4 16,1-3 1,0-4-1,169-16 0,-247 9-46,329-26 124,212 36 126,-246 0-140,-237-7-73,1-3-1,-1-3 0,0-4 1,127-33-1,-139 25 22,70-11 1,-113 26-47,1 1 0,0 1 0,0 1 0,0 0 0,0 2 0,42 9 0,-27-1-5,92 18 40,-112-26-107,0 0 0,0-1 0,0-1 0,0-1 0,24-4-1,-13-1-1419,54-21-1,-25 7 291,-3 7 1861,-43 6-569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16003,'-2'2'1258,"7"0"-894,7 3-135,38 2 262,1-2-1,64-2 1,11 1-150,-104-3-322,0 1 0,0 1 1,-1 1-1,1 1 0,26 10 0,-40-11-17,-1-1 1,1 1-1,-1 0 0,1 1 0,-1 0 0,-1 0 0,1 0 0,-1 1 1,0 0-1,0 0 0,-1 1 0,1-1 0,-1 1 0,-1 0 1,0 1-1,7 13 0,-6-4 42,0-1 1,-1 1-1,0 0 0,-1 0 1,-1 0-1,-1 0 0,-1 0 1,0 0-1,-1 0 0,-1 0 1,0 0-1,-2 0 0,-5 18 1,4-17 42,-1 0 0,-1-1-1,-1 0 1,0 0 0,-1-1 0,-1 0 0,0-1 0,-1 0 0,-1 0 0,0-1 0,-28 24 0,5-15-181,33-22 93,0 0 0,0-1 0,0 1 0,0 0 0,1-1 0,-1 1 0,0-1 0,0 0 0,0 1 0,0-1 0,0 0 0,0 0 0,0-1 0,0 1 0,0 0 0,0-1 0,0 1 0,0-1 0,-3-1 0,-8-11-75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1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1000 14315,'0'0'28,"0"0"0,-1 0 0,1 1 0,0-1 0,0 0 0,-1 1 0,1-1 0,0 0-1,0 1 1,0-1 0,0 0 0,0 0 0,-1 1 0,1-1 0,0 0 0,0 1 0,0-1 0,0 1 0,0-1 0,0 0 0,0 1 0,0-1 0,0 0-1,0 1 1,1-1 0,-1 0 0,0 1 0,0-1 0,0 0 0,0 1 0,0-1 0,1 0 0,-1 0 0,0 1 0,0-1 0,0 0 0,1 0 0,-1 1 0,1-1-4,1 0 1,-1 0 0,0 0-1,0-1 1,0 1 0,0 0 0,0-1-1,0 1 1,0-1 0,0 1-1,0-1 1,0 1 0,0-1 0,0 0-1,0 0 1,1 0 0,14-13 410,21-25 1,-23 24-283,112-122 946,134-187 0,-52 4-356,-199 306-661,-1 0 0,0-1 1,-1 0-1,-1 0 1,0-1-1,-1 0 0,0 0 1,1-17-1,-13 53 385,-3 21-299,5-1-301,1 0-1,3 60 1,1-84 9,2 1 0,0 0-1,0-1 1,2 1-1,0-1 1,1 0 0,1 0-1,12 25 1,5-10-231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0:29:3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16307,'3'-9'626,"1"0"0,1 0 0,5-8 0,28-46-594,71-89 0,-107 150-41,0 0 1,0 0 0,0 0-1,0 0 1,0 0 0,0 0-1,0 0 1,1 1 0,-1-1-1,3 0 1,-4 2 10,-1 0 1,0 0 0,0 0 0,1 0-1,-1 0 1,0 0 0,0 0-1,1 0 1,-1 0 0,0 0 0,0 0-1,1 0 1,-1 0 0,0 0-1,0 0 1,1 0 0,-1 0 0,0 0-1,0 1 1,0-1 0,1 0-1,-1 0 1,0 0 0,0 0-1,0 1 1,1-1 0,-1 0 0,0 0-1,0 0 1,0 1 0,0-1-1,0 0 1,1 0 0,-1 1 0,0 19 167,-25 90 614,15-72-626,-7 50-1,17-80-543,0-8 378,0 0-1,0 0 1,0 0 0,0 0 0,0 0 0,0 0 0,0 0 0,0-1 0,0 1-1,0 0 1,0 0 0,0 0 0,0 0 0,1 0 0,-1 0 0,0 0-1,0 0 1,0 0 0,0 0 0,0 0 0,0 0 0,0 0 0,0 0-1,0 0 1,0 0 0,1 0 0,-1 0 0,0 0 0,0 0 0,0 0 0,0 0-1,0 0 1,0 0 0,0 0 0,0 0 0,1 0 0,-1 0 0,0 0-1,0 0 1,0 0 0,0 0 0,0 0 0,0 0 0,0 0 0,0 0 0,0 0-1,1 0 1,-1 0 0,0 0 0,0 0 0,0 0 0,0 1 0,0-1-1,4-10-204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70 338 12075,'-5'-1'182,"-1"-1"0,1 0 0,0 0 0,0 0 0,0-1 0,0 1 0,0-1 1,-5-5-1,9 7-109,-1-1 0,0 1-1,1-1 1,-1 0 0,1 0 0,0 0 0,-1 0 0,1 0 0,0 0 0,0 0 0,0 0 0,1 0 0,-1 0 0,1-1 0,-1 1 0,1 0 0,-1-1 0,1 1 0,0 0-1,0-1 1,0 1 0,2-5 0,1-6 143,1 0 1,0 0-1,1 0 0,1 0 0,0 1 0,1 0 0,0 0 0,16-19 0,-7 11-17,2 0 1,0 1-1,35-26 0,-50 42-180,0 0 0,1 1 0,-1 0 0,0 0 0,1 0-1,0 0 1,-1 0 0,1 1 0,0 0 0,0-1 0,0 2 0,0-1-1,0 0 1,0 1 0,0-1 0,5 2 0,-7-1-11,1 1-1,-1 0 1,1 0 0,-1 0-1,0 0 1,0 1 0,1-1-1,-1 1 1,0-1 0,0 1-1,0 0 1,-1-1 0,1 1-1,0 0 1,-1 0 0,1 1-1,-1-1 1,0 0 0,1 0 0,-1 1-1,0-1 1,0 1 0,-1-1-1,1 1 1,0-1 0,-1 5-1,4 13 46,-1 0 0,-1 1-1,-1-1 1,-1 1 0,-3 26 0,-21 105 294,8-67-126,12-60-161,1-8-12,0 1-1,1 0 1,0 1 0,1-1 0,2 0 0,3 27-1,-4-44-46,0 0 0,0 1 0,1-1 0,-1 0 0,0 0 0,1 1 0,-1-1 0,1 0 0,0 0 0,-1 0 0,1 0 0,0 0 0,0 0 0,0 0 0,0 0 0,0 0 0,2 1 0,-2-1-10,-1-1 0,1 0 0,0 1-1,0-1 1,0 0 0,0 0 0,0 0 0,0 0 0,0 0 0,0 0-1,0 0 1,0 0 0,0 0 0,0-1 0,0 1 0,0 0 0,0 0-1,1-2 1,3 0-69,0-1-1,-1 0 1,1-1-1,-1 1 1,0-1-1,0 0 1,4-5-1,16-21 39,-2-1 0,0-1 0,-2-1 0,-2-1 0,22-56 0,-19 32-64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13091,'-10'11'395,"0"0"0,0 1 0,1 0 0,0 1 0,2-1 0,-9 18 0,8-16-10,-33 65 754,-33 92 0,-19 89-228,85-236-840,-94 306-42,101-327-944,2-7 456,5-16 315,1-7-46,7-28-204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12667,'1'-6'228,"0"0"0,0 0 0,0 1 0,0-1 0,1 0-1,0 1 1,0 0 0,1-1 0,-1 1 0,1 0 0,0 0 0,7-8 0,-7 9-110,0 0 1,1 1-1,-1-1 0,1 1 0,-1 0 0,1 0 1,0 0-1,0 1 0,0-1 0,1 1 1,-1 0-1,0 0 0,1 0 0,0 1 0,-1 0 1,6-1-1,-9 2-95,0-1-1,0 1 1,1 0 0,-1 0 0,0 1 0,0-1 0,0 0-1,0 0 1,1 0 0,-1 1 0,0-1 0,0 1 0,0-1-1,0 1 1,0-1 0,0 1 0,0 0 0,0-1-1,0 1 1,0 0 0,0 0 0,-1 0 0,1-1 0,1 3-1,0 0 6,-1 0 0,0-1 0,0 1 0,0 0 0,-1 0-1,1 0 1,-1 0 0,1 0 0,-1 0 0,0 3 0,-1 7 44,0 1 1,-1-1-1,-5 21 1,-7 12 104,-30 66 0,-4 11-1,47-120-171,0 0-1,0 0 1,0 0-1,1 0 0,-1 0 1,1 0-1,0 0 0,0 0 1,0 0-1,1 6 1,-1-8-3,1 1 0,-1-1 1,1 0-1,0 0 0,-1 0 1,1 0-1,0 0 0,0 0 0,0 0 1,0 0-1,0 0 0,0-1 1,0 1-1,0 0 0,0 0 1,0-1-1,0 1 0,0-1 1,0 1-1,1-1 0,-1 1 1,0-1-1,0 0 0,0 0 1,1 1-1,-1-1 0,3 0 1,9-1-11,0 0 0,1 0 0,-1-2 1,0 1-1,0-2 0,0 0 0,17-7 0,31-9 443,-23 12-384,-4 3 23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14595,'-10'15'391,"0"0"0,1 0 0,0 1-1,1 1 1,-9 30 0,10-29-65,-19 55 108,3 2-1,4 1 1,2 0-1,-9 119 0,24-161-338,3 52-1,0-74-91,0 1 0,1-1 0,1 1 1,0-1-1,1 0 0,0 0 0,8 15 0,-11-24-32,0-1-1,0 0 1,1 1 0,-1-1-1,1 0 1,0 0 0,0 0-1,0 0 1,0 0 0,0-1-1,0 1 1,0 0 0,5 1-1,-5-2 11,-1-1-1,1 1 1,0-1-1,0 0 1,-1 0-1,1 0 0,0 0 1,0 0-1,-1 0 1,1 0-1,0 0 1,-1-1-1,1 1 0,0-1 1,0 1-1,-1-1 1,1 0-1,-1 1 1,1-1-1,-1 0 0,1 0 1,-1 0-1,2-2 1,22-25-139,-2-8-55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9 574 11602,'-1'4'349,"-6"33"1830,7-36-2136,0-1 1,0 1-1,0-1 0,0 1 0,0-1 0,0 0 0,0 1 1,0-1-1,0 1 0,0-1 0,0 1 0,1-1 1,-1 0-1,0 1 0,0-1 0,0 0 0,1 1 1,-1-1-1,0 1 0,0-1 0,1 0 0,-1 0 0,0 1 1,1-1-1,-1 0 0,1 1 0,0-1 25,0 0 1,0 0-1,0 0 0,0 0 0,0-1 0,0 1 1,0 0-1,0-1 0,0 1 0,0 0 0,0-1 0,0 1 1,0-1-1,0 1 0,0-1 0,0 0 0,0 0 1,19-15 281,-2 0 1,1-1-1,-2-1 1,24-32-1,54-90 193,-78 113-438,23-34 20,-35 55-74,-4 11-11,-3 13-8,-2 0-1,0 0 1,-11 28 0,-2 10 2,5-13-19,3-15-109,2 1 0,-5 38-1,12-66 39,0 0 0,-1 0 0,1 0 0,0 0 0,0 1 0,0-1-1,0 0 1,0 0 0,0 0 0,1 0 0,-1 1 0,0-1 0,1 0 0,-1 0-1,0 0 1,1 0 0,-1 0 0,1 0 0,0 0 0,-1 0 0,1 0 0,1 1-1,-1-2 22,0 0-1,0 0 0,0 0 0,0 0 1,0 0-1,0 0 0,0 0 0,0 0 1,0 0-1,0 0 0,0-1 0,0 1 1,0-1-1,0 1 0,0 0 0,0-1 1,0 0-1,0 1 0,0-1 0,-1 1 1,1-1-1,0 0 0,0 0 0,-1 1 1,2-2-1,16-15-430</inkml:trace>
  <inkml:trace contextRef="#ctx0" brushRef="#br0" timeOffset="1">436 0 13555,'-7'6'1568,"1"10"-1056,1 11-184,4 7 1345,2 11-1209,4 6-48,4 4-104,1 1-48,2 4-112,0-1-32,-3-1-48,-6 2-24,-3 1-32,-8 4-112,-10 3-320,-7 4 376,-27-7-56,-3-4-24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11450,'-2'50'896,"-18"95"-1,7-59-328,-8 114 229,10 0 1,15 233-1,-3-421-787,0-8-7,-1 0 1,1 0 0,-1 0 0,0 1-1,0-1 1,-1 0 0,-1 7-1,-1-11-1,0-7 1,-2-8-1,-1-26-34,1-1-1,2 1 0,5-73 0,-1 75 7,38-465-502,-19 296 296,-19 189 217,-6 43 16,1 11 2,-57 431 101,27 3 262,34-442-319,2-23-14,2-13-26,4-19-9,72-458-643,-56 321 420,31-221-469,-54 368 639,-6 37 41,-126 634 7,118-563 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11034,'0'3'1273,"-3"4"-833,-9 10-168,-3 4 832,-4 10-544,-2 6-128,-4 9-136,-4 2-64,4 2-80,1-2-24,5-5-64,3-3-64,7-10-256,3-6 312,6-12-72,7-6-40,8-11-16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26 10290,'3'3'1328,"-7"9"-799,-17 15-241,-4 7 1448,-4 15-1320,1 4-104,1 5-120,2-1-32,7-8-120,6-7-40,12-20-160,12-15-104,18-27 216,9-16-48,17-16-24</inkml:trace>
  <inkml:trace contextRef="#ctx0" brushRef="#br0" timeOffset="1">568 1 10426,'11'0'1192,"-14"13"-647,-11 9-185,-8 16 592,-3 5-88,-8 13-256,2 2-48,1-3-240,5-1-88,8-16-160,12-8-72,13-28-296,13-13-96,12-27 312,3-10-104,8-7-40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 10426,'-77'137'2664,"52"-97"-1912,2 1 0,-31 78 0,46-93-556,8-26-195,0 0 1,0-1-1,1 1 1,-1 0-1,0 0 1,0 0-1,0 0 1,0 0-1,0 0 1,0 0-1,0-1 1,0 1-1,1 0 1,-1 0-1,0 0 1,0 0-1,0 0 1,0 0-1,0 0 1,1 0-1,-1 0 1,0 0-1,0 0 1,0 0-1,0 0 1,0 0-1,1 0 1,-1 0-1,0 0 0,0 0 1,0 0-1,0 0 1,0 0-1,1 0 1,-1 0-1,0 0 1,0 0-1,0 0 1,0 0-1,0 0 1,1 1-1,-1-1 1,0 0-1,0 0 1,0 0-1,0 0 1,0 0-1,0 0 1,0 0-1,0 1 1,0-1-1,1 0 1,-1 0-1,0 0 1,0 0-1,0 0 1,0 1-1,0-1 1,0 0-1,0 0 0,0 0 1,0 0-1,0 0 1,0 1-1,0-1 1,0 0-1,12-11-41,63-75-548,56-59-1044,-102 115 1080,2 2-1,54-39 1,-59 53 467,-17 14 205,-11 11 238,-7 4 18,1 0 1,-2-1-1,-12 15 0,-8 10 158,4-1-84,-15 19 294,-53 99 0,93-155-738,0 1 0,0-1 0,0 1 0,0 0 0,1-1 0,-1 1 0,1 0 0,-1-1 0,1 1-1,0 0 1,-1 0 0,1-1 0,0 1 0,1 2 0,-1-4-7,0 1-1,0-1 0,0 0 1,1 0-1,-1 0 0,0 0 1,0 0-1,0 1 1,1-1-1,-1 0 0,0 0 1,0 0-1,1 0 1,-1 0-1,0 0 0,1 0 1,-1 0-1,0 0 0,0 0 1,1 0-1,-1 0 1,0 0-1,0 0 0,1 0 1,-1 0-1,0 0 0,0 0 1,1-1-1,-1 1 1,0 0-1,1 0 0,17-13-92,27-26 82,41-50 1,-85 89 11,50-56-67</inkml:trace>
  <inkml:trace contextRef="#ctx0" brushRef="#br0" timeOffset="1">578 52 12419,'-10'26'1112,"-7"9"-712,-1 8-144,-4 10 456,-2 0-160,4 1-200,-3-2-112,8-6-240,8-8-168,10-21 152,9-16-56,15-32-40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1:22:3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5 689 12091,'-5'0'1000,"11"-10"-704,7-13-88,16-6 320,5-7-88,15-10-136,8-5-56,7-8-88,4-2-48,-4-2-40,-3 4-40,-9 5-8,-7 4-24,-16 8-144,-5 5-104,-13 10 216,-4 2-40,-3 9-40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6" Type="http://schemas.openxmlformats.org/officeDocument/2006/relationships/image" Target="../media/image9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5" Type="http://schemas.openxmlformats.org/officeDocument/2006/relationships/customXml" Target="../ink/ink2.xml"/><Relationship Id="rId90" Type="http://schemas.openxmlformats.org/officeDocument/2006/relationships/image" Target="../media/image46.png"/><Relationship Id="rId95" Type="http://schemas.openxmlformats.org/officeDocument/2006/relationships/customXml" Target="../ink/ink47.xml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0.png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emf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9.xml"/><Relationship Id="rId299" Type="http://schemas.openxmlformats.org/officeDocument/2006/relationships/customXml" Target="../ink/ink210.xml"/><Relationship Id="rId21" Type="http://schemas.openxmlformats.org/officeDocument/2006/relationships/customXml" Target="../ink/ink71.xml"/><Relationship Id="rId63" Type="http://schemas.openxmlformats.org/officeDocument/2006/relationships/customXml" Target="../ink/ink92.xml"/><Relationship Id="rId159" Type="http://schemas.openxmlformats.org/officeDocument/2006/relationships/customXml" Target="../ink/ink140.xml"/><Relationship Id="rId324" Type="http://schemas.openxmlformats.org/officeDocument/2006/relationships/image" Target="../media/image225.png"/><Relationship Id="rId366" Type="http://schemas.openxmlformats.org/officeDocument/2006/relationships/image" Target="../media/image246.png"/><Relationship Id="rId170" Type="http://schemas.openxmlformats.org/officeDocument/2006/relationships/image" Target="../media/image148.png"/><Relationship Id="rId226" Type="http://schemas.openxmlformats.org/officeDocument/2006/relationships/image" Target="../media/image176.png"/><Relationship Id="rId433" Type="http://schemas.openxmlformats.org/officeDocument/2006/relationships/customXml" Target="../ink/ink277.xml"/><Relationship Id="rId268" Type="http://schemas.openxmlformats.org/officeDocument/2006/relationships/image" Target="../media/image197.png"/><Relationship Id="rId475" Type="http://schemas.openxmlformats.org/officeDocument/2006/relationships/customXml" Target="../ink/ink298.xml"/><Relationship Id="rId32" Type="http://schemas.openxmlformats.org/officeDocument/2006/relationships/image" Target="../media/image79.png"/><Relationship Id="rId74" Type="http://schemas.openxmlformats.org/officeDocument/2006/relationships/image" Target="../media/image100.png"/><Relationship Id="rId128" Type="http://schemas.openxmlformats.org/officeDocument/2006/relationships/image" Target="../media/image127.png"/><Relationship Id="rId335" Type="http://schemas.openxmlformats.org/officeDocument/2006/relationships/customXml" Target="../ink/ink228.xml"/><Relationship Id="rId377" Type="http://schemas.openxmlformats.org/officeDocument/2006/relationships/customXml" Target="../ink/ink249.xml"/><Relationship Id="rId500" Type="http://schemas.openxmlformats.org/officeDocument/2006/relationships/image" Target="../media/image313.png"/><Relationship Id="rId5" Type="http://schemas.openxmlformats.org/officeDocument/2006/relationships/customXml" Target="../ink/ink63.xml"/><Relationship Id="rId181" Type="http://schemas.openxmlformats.org/officeDocument/2006/relationships/customXml" Target="../ink/ink151.xml"/><Relationship Id="rId237" Type="http://schemas.openxmlformats.org/officeDocument/2006/relationships/customXml" Target="../ink/ink179.xml"/><Relationship Id="rId402" Type="http://schemas.openxmlformats.org/officeDocument/2006/relationships/image" Target="../media/image264.png"/><Relationship Id="rId279" Type="http://schemas.openxmlformats.org/officeDocument/2006/relationships/customXml" Target="../ink/ink200.xml"/><Relationship Id="rId444" Type="http://schemas.openxmlformats.org/officeDocument/2006/relationships/image" Target="../media/image285.png"/><Relationship Id="rId486" Type="http://schemas.openxmlformats.org/officeDocument/2006/relationships/image" Target="../media/image306.png"/><Relationship Id="rId43" Type="http://schemas.openxmlformats.org/officeDocument/2006/relationships/customXml" Target="../ink/ink82.xml"/><Relationship Id="rId139" Type="http://schemas.openxmlformats.org/officeDocument/2006/relationships/customXml" Target="../ink/ink130.xml"/><Relationship Id="rId290" Type="http://schemas.openxmlformats.org/officeDocument/2006/relationships/image" Target="../media/image208.png"/><Relationship Id="rId304" Type="http://schemas.openxmlformats.org/officeDocument/2006/relationships/image" Target="../media/image215.png"/><Relationship Id="rId346" Type="http://schemas.openxmlformats.org/officeDocument/2006/relationships/image" Target="../media/image236.png"/><Relationship Id="rId388" Type="http://schemas.openxmlformats.org/officeDocument/2006/relationships/image" Target="../media/image257.png"/><Relationship Id="rId85" Type="http://schemas.openxmlformats.org/officeDocument/2006/relationships/customXml" Target="../ink/ink103.xml"/><Relationship Id="rId150" Type="http://schemas.openxmlformats.org/officeDocument/2006/relationships/image" Target="../media/image138.png"/><Relationship Id="rId192" Type="http://schemas.openxmlformats.org/officeDocument/2006/relationships/image" Target="../media/image159.png"/><Relationship Id="rId206" Type="http://schemas.openxmlformats.org/officeDocument/2006/relationships/image" Target="../media/image166.png"/><Relationship Id="rId413" Type="http://schemas.openxmlformats.org/officeDocument/2006/relationships/customXml" Target="../ink/ink267.xml"/><Relationship Id="rId248" Type="http://schemas.openxmlformats.org/officeDocument/2006/relationships/image" Target="../media/image187.png"/><Relationship Id="rId455" Type="http://schemas.openxmlformats.org/officeDocument/2006/relationships/customXml" Target="../ink/ink288.xml"/><Relationship Id="rId497" Type="http://schemas.openxmlformats.org/officeDocument/2006/relationships/customXml" Target="../ink/ink309.xml"/><Relationship Id="rId12" Type="http://schemas.openxmlformats.org/officeDocument/2006/relationships/image" Target="../media/image69.png"/><Relationship Id="rId108" Type="http://schemas.openxmlformats.org/officeDocument/2006/relationships/image" Target="../media/image117.png"/><Relationship Id="rId315" Type="http://schemas.openxmlformats.org/officeDocument/2006/relationships/customXml" Target="../ink/ink218.xml"/><Relationship Id="rId357" Type="http://schemas.openxmlformats.org/officeDocument/2006/relationships/customXml" Target="../ink/ink239.xml"/><Relationship Id="rId54" Type="http://schemas.openxmlformats.org/officeDocument/2006/relationships/image" Target="../media/image90.png"/><Relationship Id="rId96" Type="http://schemas.openxmlformats.org/officeDocument/2006/relationships/image" Target="../media/image111.png"/><Relationship Id="rId161" Type="http://schemas.openxmlformats.org/officeDocument/2006/relationships/customXml" Target="../ink/ink141.xml"/><Relationship Id="rId217" Type="http://schemas.openxmlformats.org/officeDocument/2006/relationships/customXml" Target="../ink/ink169.xml"/><Relationship Id="rId399" Type="http://schemas.openxmlformats.org/officeDocument/2006/relationships/customXml" Target="../ink/ink260.xml"/><Relationship Id="rId259" Type="http://schemas.openxmlformats.org/officeDocument/2006/relationships/customXml" Target="../ink/ink190.xml"/><Relationship Id="rId424" Type="http://schemas.openxmlformats.org/officeDocument/2006/relationships/image" Target="../media/image275.png"/><Relationship Id="rId466" Type="http://schemas.openxmlformats.org/officeDocument/2006/relationships/image" Target="../media/image296.png"/><Relationship Id="rId23" Type="http://schemas.openxmlformats.org/officeDocument/2006/relationships/customXml" Target="../ink/ink72.xml"/><Relationship Id="rId119" Type="http://schemas.openxmlformats.org/officeDocument/2006/relationships/customXml" Target="../ink/ink120.xml"/><Relationship Id="rId270" Type="http://schemas.openxmlformats.org/officeDocument/2006/relationships/image" Target="../media/image198.png"/><Relationship Id="rId326" Type="http://schemas.openxmlformats.org/officeDocument/2006/relationships/image" Target="../media/image226.png"/><Relationship Id="rId65" Type="http://schemas.openxmlformats.org/officeDocument/2006/relationships/customXml" Target="../ink/ink93.xml"/><Relationship Id="rId130" Type="http://schemas.openxmlformats.org/officeDocument/2006/relationships/image" Target="../media/image128.png"/><Relationship Id="rId368" Type="http://schemas.openxmlformats.org/officeDocument/2006/relationships/image" Target="../media/image247.png"/><Relationship Id="rId172" Type="http://schemas.openxmlformats.org/officeDocument/2006/relationships/image" Target="../media/image149.png"/><Relationship Id="rId228" Type="http://schemas.openxmlformats.org/officeDocument/2006/relationships/image" Target="../media/image177.png"/><Relationship Id="rId435" Type="http://schemas.openxmlformats.org/officeDocument/2006/relationships/customXml" Target="../ink/ink278.xml"/><Relationship Id="rId477" Type="http://schemas.openxmlformats.org/officeDocument/2006/relationships/customXml" Target="../ink/ink299.xml"/><Relationship Id="rId281" Type="http://schemas.openxmlformats.org/officeDocument/2006/relationships/customXml" Target="../ink/ink201.xml"/><Relationship Id="rId337" Type="http://schemas.openxmlformats.org/officeDocument/2006/relationships/customXml" Target="../ink/ink229.xml"/><Relationship Id="rId502" Type="http://schemas.openxmlformats.org/officeDocument/2006/relationships/image" Target="../media/image314.png"/><Relationship Id="rId34" Type="http://schemas.openxmlformats.org/officeDocument/2006/relationships/image" Target="../media/image80.png"/><Relationship Id="rId76" Type="http://schemas.openxmlformats.org/officeDocument/2006/relationships/image" Target="../media/image101.png"/><Relationship Id="rId141" Type="http://schemas.openxmlformats.org/officeDocument/2006/relationships/customXml" Target="../ink/ink131.xml"/><Relationship Id="rId379" Type="http://schemas.openxmlformats.org/officeDocument/2006/relationships/customXml" Target="../ink/ink250.xml"/><Relationship Id="rId7" Type="http://schemas.openxmlformats.org/officeDocument/2006/relationships/customXml" Target="../ink/ink64.xml"/><Relationship Id="rId183" Type="http://schemas.openxmlformats.org/officeDocument/2006/relationships/customXml" Target="../ink/ink152.xml"/><Relationship Id="rId239" Type="http://schemas.openxmlformats.org/officeDocument/2006/relationships/customXml" Target="../ink/ink180.xml"/><Relationship Id="rId390" Type="http://schemas.openxmlformats.org/officeDocument/2006/relationships/image" Target="../media/image258.png"/><Relationship Id="rId404" Type="http://schemas.openxmlformats.org/officeDocument/2006/relationships/image" Target="../media/image265.png"/><Relationship Id="rId446" Type="http://schemas.openxmlformats.org/officeDocument/2006/relationships/image" Target="../media/image286.png"/><Relationship Id="rId250" Type="http://schemas.openxmlformats.org/officeDocument/2006/relationships/image" Target="../media/image188.png"/><Relationship Id="rId292" Type="http://schemas.openxmlformats.org/officeDocument/2006/relationships/image" Target="../media/image209.png"/><Relationship Id="rId306" Type="http://schemas.openxmlformats.org/officeDocument/2006/relationships/image" Target="../media/image216.png"/><Relationship Id="rId488" Type="http://schemas.openxmlformats.org/officeDocument/2006/relationships/image" Target="../media/image307.png"/><Relationship Id="rId45" Type="http://schemas.openxmlformats.org/officeDocument/2006/relationships/customXml" Target="../ink/ink83.xml"/><Relationship Id="rId87" Type="http://schemas.openxmlformats.org/officeDocument/2006/relationships/customXml" Target="../ink/ink104.xml"/><Relationship Id="rId110" Type="http://schemas.openxmlformats.org/officeDocument/2006/relationships/image" Target="../media/image118.png"/><Relationship Id="rId348" Type="http://schemas.openxmlformats.org/officeDocument/2006/relationships/image" Target="../media/image237.png"/><Relationship Id="rId152" Type="http://schemas.openxmlformats.org/officeDocument/2006/relationships/image" Target="../media/image139.png"/><Relationship Id="rId194" Type="http://schemas.openxmlformats.org/officeDocument/2006/relationships/image" Target="../media/image160.png"/><Relationship Id="rId208" Type="http://schemas.openxmlformats.org/officeDocument/2006/relationships/image" Target="../media/image167.png"/><Relationship Id="rId415" Type="http://schemas.openxmlformats.org/officeDocument/2006/relationships/customXml" Target="../ink/ink268.xml"/><Relationship Id="rId457" Type="http://schemas.openxmlformats.org/officeDocument/2006/relationships/customXml" Target="../ink/ink289.xml"/><Relationship Id="rId261" Type="http://schemas.openxmlformats.org/officeDocument/2006/relationships/customXml" Target="../ink/ink191.xml"/><Relationship Id="rId499" Type="http://schemas.openxmlformats.org/officeDocument/2006/relationships/customXml" Target="../ink/ink310.xml"/><Relationship Id="rId14" Type="http://schemas.openxmlformats.org/officeDocument/2006/relationships/image" Target="../media/image70.png"/><Relationship Id="rId56" Type="http://schemas.openxmlformats.org/officeDocument/2006/relationships/image" Target="../media/image91.png"/><Relationship Id="rId317" Type="http://schemas.openxmlformats.org/officeDocument/2006/relationships/customXml" Target="../ink/ink219.xml"/><Relationship Id="rId359" Type="http://schemas.openxmlformats.org/officeDocument/2006/relationships/customXml" Target="../ink/ink240.xml"/><Relationship Id="rId98" Type="http://schemas.openxmlformats.org/officeDocument/2006/relationships/image" Target="../media/image112.png"/><Relationship Id="rId121" Type="http://schemas.openxmlformats.org/officeDocument/2006/relationships/customXml" Target="../ink/ink121.xml"/><Relationship Id="rId163" Type="http://schemas.openxmlformats.org/officeDocument/2006/relationships/customXml" Target="../ink/ink142.xml"/><Relationship Id="rId219" Type="http://schemas.openxmlformats.org/officeDocument/2006/relationships/customXml" Target="../ink/ink170.xml"/><Relationship Id="rId370" Type="http://schemas.openxmlformats.org/officeDocument/2006/relationships/image" Target="../media/image248.png"/><Relationship Id="rId426" Type="http://schemas.openxmlformats.org/officeDocument/2006/relationships/image" Target="../media/image276.png"/><Relationship Id="rId230" Type="http://schemas.openxmlformats.org/officeDocument/2006/relationships/image" Target="../media/image178.png"/><Relationship Id="rId468" Type="http://schemas.openxmlformats.org/officeDocument/2006/relationships/image" Target="../media/image297.png"/><Relationship Id="rId25" Type="http://schemas.openxmlformats.org/officeDocument/2006/relationships/customXml" Target="../ink/ink73.xml"/><Relationship Id="rId67" Type="http://schemas.openxmlformats.org/officeDocument/2006/relationships/customXml" Target="../ink/ink94.xml"/><Relationship Id="rId272" Type="http://schemas.openxmlformats.org/officeDocument/2006/relationships/image" Target="../media/image199.png"/><Relationship Id="rId328" Type="http://schemas.openxmlformats.org/officeDocument/2006/relationships/image" Target="../media/image227.png"/><Relationship Id="rId132" Type="http://schemas.openxmlformats.org/officeDocument/2006/relationships/image" Target="../media/image129.png"/><Relationship Id="rId174" Type="http://schemas.openxmlformats.org/officeDocument/2006/relationships/image" Target="../media/image150.png"/><Relationship Id="rId381" Type="http://schemas.openxmlformats.org/officeDocument/2006/relationships/customXml" Target="../ink/ink251.xml"/><Relationship Id="rId241" Type="http://schemas.openxmlformats.org/officeDocument/2006/relationships/customXml" Target="../ink/ink181.xml"/><Relationship Id="rId437" Type="http://schemas.openxmlformats.org/officeDocument/2006/relationships/customXml" Target="../ink/ink279.xml"/><Relationship Id="rId479" Type="http://schemas.openxmlformats.org/officeDocument/2006/relationships/customXml" Target="../ink/ink300.xml"/><Relationship Id="rId36" Type="http://schemas.openxmlformats.org/officeDocument/2006/relationships/image" Target="../media/image81.png"/><Relationship Id="rId283" Type="http://schemas.openxmlformats.org/officeDocument/2006/relationships/customXml" Target="../ink/ink202.xml"/><Relationship Id="rId339" Type="http://schemas.openxmlformats.org/officeDocument/2006/relationships/customXml" Target="../ink/ink230.xml"/><Relationship Id="rId490" Type="http://schemas.openxmlformats.org/officeDocument/2006/relationships/image" Target="../media/image308.png"/><Relationship Id="rId504" Type="http://schemas.openxmlformats.org/officeDocument/2006/relationships/image" Target="../media/image315.png"/><Relationship Id="rId78" Type="http://schemas.openxmlformats.org/officeDocument/2006/relationships/image" Target="../media/image102.png"/><Relationship Id="rId101" Type="http://schemas.openxmlformats.org/officeDocument/2006/relationships/customXml" Target="../ink/ink111.xml"/><Relationship Id="rId143" Type="http://schemas.openxmlformats.org/officeDocument/2006/relationships/customXml" Target="../ink/ink132.xml"/><Relationship Id="rId185" Type="http://schemas.openxmlformats.org/officeDocument/2006/relationships/customXml" Target="../ink/ink153.xml"/><Relationship Id="rId350" Type="http://schemas.openxmlformats.org/officeDocument/2006/relationships/image" Target="../media/image238.png"/><Relationship Id="rId406" Type="http://schemas.openxmlformats.org/officeDocument/2006/relationships/image" Target="../media/image266.png"/><Relationship Id="rId9" Type="http://schemas.openxmlformats.org/officeDocument/2006/relationships/customXml" Target="../ink/ink65.xml"/><Relationship Id="rId210" Type="http://schemas.openxmlformats.org/officeDocument/2006/relationships/image" Target="../media/image168.png"/><Relationship Id="rId392" Type="http://schemas.openxmlformats.org/officeDocument/2006/relationships/image" Target="../media/image259.png"/><Relationship Id="rId448" Type="http://schemas.openxmlformats.org/officeDocument/2006/relationships/image" Target="../media/image287.png"/><Relationship Id="rId252" Type="http://schemas.openxmlformats.org/officeDocument/2006/relationships/image" Target="../media/image189.png"/><Relationship Id="rId294" Type="http://schemas.openxmlformats.org/officeDocument/2006/relationships/image" Target="../media/image210.png"/><Relationship Id="rId308" Type="http://schemas.openxmlformats.org/officeDocument/2006/relationships/image" Target="../media/image217.png"/><Relationship Id="rId47" Type="http://schemas.openxmlformats.org/officeDocument/2006/relationships/customXml" Target="../ink/ink84.xml"/><Relationship Id="rId89" Type="http://schemas.openxmlformats.org/officeDocument/2006/relationships/customXml" Target="../ink/ink105.xml"/><Relationship Id="rId112" Type="http://schemas.openxmlformats.org/officeDocument/2006/relationships/image" Target="../media/image119.png"/><Relationship Id="rId154" Type="http://schemas.openxmlformats.org/officeDocument/2006/relationships/image" Target="../media/image140.png"/><Relationship Id="rId361" Type="http://schemas.openxmlformats.org/officeDocument/2006/relationships/customXml" Target="../ink/ink241.xml"/><Relationship Id="rId196" Type="http://schemas.openxmlformats.org/officeDocument/2006/relationships/image" Target="../media/image161.png"/><Relationship Id="rId417" Type="http://schemas.openxmlformats.org/officeDocument/2006/relationships/customXml" Target="../ink/ink269.xml"/><Relationship Id="rId459" Type="http://schemas.openxmlformats.org/officeDocument/2006/relationships/customXml" Target="../ink/ink290.xml"/><Relationship Id="rId16" Type="http://schemas.openxmlformats.org/officeDocument/2006/relationships/image" Target="../media/image71.png"/><Relationship Id="rId221" Type="http://schemas.openxmlformats.org/officeDocument/2006/relationships/customXml" Target="../ink/ink171.xml"/><Relationship Id="rId263" Type="http://schemas.openxmlformats.org/officeDocument/2006/relationships/customXml" Target="../ink/ink192.xml"/><Relationship Id="rId319" Type="http://schemas.openxmlformats.org/officeDocument/2006/relationships/customXml" Target="../ink/ink220.xml"/><Relationship Id="rId470" Type="http://schemas.openxmlformats.org/officeDocument/2006/relationships/image" Target="../media/image298.png"/><Relationship Id="rId58" Type="http://schemas.openxmlformats.org/officeDocument/2006/relationships/image" Target="../media/image92.png"/><Relationship Id="rId123" Type="http://schemas.openxmlformats.org/officeDocument/2006/relationships/customXml" Target="../ink/ink122.xml"/><Relationship Id="rId330" Type="http://schemas.openxmlformats.org/officeDocument/2006/relationships/image" Target="../media/image228.png"/><Relationship Id="rId165" Type="http://schemas.openxmlformats.org/officeDocument/2006/relationships/customXml" Target="../ink/ink143.xml"/><Relationship Id="rId372" Type="http://schemas.openxmlformats.org/officeDocument/2006/relationships/image" Target="../media/image249.png"/><Relationship Id="rId428" Type="http://schemas.openxmlformats.org/officeDocument/2006/relationships/image" Target="../media/image277.png"/><Relationship Id="rId232" Type="http://schemas.openxmlformats.org/officeDocument/2006/relationships/image" Target="../media/image179.png"/><Relationship Id="rId274" Type="http://schemas.openxmlformats.org/officeDocument/2006/relationships/image" Target="../media/image200.png"/><Relationship Id="rId481" Type="http://schemas.openxmlformats.org/officeDocument/2006/relationships/customXml" Target="../ink/ink301.xml"/><Relationship Id="rId27" Type="http://schemas.openxmlformats.org/officeDocument/2006/relationships/customXml" Target="../ink/ink74.xml"/><Relationship Id="rId69" Type="http://schemas.openxmlformats.org/officeDocument/2006/relationships/customXml" Target="../ink/ink95.xml"/><Relationship Id="rId134" Type="http://schemas.openxmlformats.org/officeDocument/2006/relationships/image" Target="../media/image130.png"/><Relationship Id="rId80" Type="http://schemas.openxmlformats.org/officeDocument/2006/relationships/image" Target="../media/image103.png"/><Relationship Id="rId176" Type="http://schemas.openxmlformats.org/officeDocument/2006/relationships/image" Target="../media/image151.png"/><Relationship Id="rId341" Type="http://schemas.openxmlformats.org/officeDocument/2006/relationships/customXml" Target="../ink/ink231.xml"/><Relationship Id="rId383" Type="http://schemas.openxmlformats.org/officeDocument/2006/relationships/customXml" Target="../ink/ink252.xml"/><Relationship Id="rId439" Type="http://schemas.openxmlformats.org/officeDocument/2006/relationships/customXml" Target="../ink/ink280.xml"/><Relationship Id="rId201" Type="http://schemas.openxmlformats.org/officeDocument/2006/relationships/customXml" Target="../ink/ink161.xml"/><Relationship Id="rId243" Type="http://schemas.openxmlformats.org/officeDocument/2006/relationships/customXml" Target="../ink/ink182.xml"/><Relationship Id="rId285" Type="http://schemas.openxmlformats.org/officeDocument/2006/relationships/customXml" Target="../ink/ink203.xml"/><Relationship Id="rId450" Type="http://schemas.openxmlformats.org/officeDocument/2006/relationships/image" Target="../media/image288.png"/><Relationship Id="rId506" Type="http://schemas.openxmlformats.org/officeDocument/2006/relationships/image" Target="../media/image316.png"/><Relationship Id="rId38" Type="http://schemas.openxmlformats.org/officeDocument/2006/relationships/image" Target="../media/image82.png"/><Relationship Id="rId103" Type="http://schemas.openxmlformats.org/officeDocument/2006/relationships/customXml" Target="../ink/ink112.xml"/><Relationship Id="rId310" Type="http://schemas.openxmlformats.org/officeDocument/2006/relationships/image" Target="../media/image218.png"/><Relationship Id="rId492" Type="http://schemas.openxmlformats.org/officeDocument/2006/relationships/image" Target="../media/image309.png"/><Relationship Id="rId91" Type="http://schemas.openxmlformats.org/officeDocument/2006/relationships/customXml" Target="../ink/ink106.xml"/><Relationship Id="rId145" Type="http://schemas.openxmlformats.org/officeDocument/2006/relationships/customXml" Target="../ink/ink133.xml"/><Relationship Id="rId187" Type="http://schemas.openxmlformats.org/officeDocument/2006/relationships/customXml" Target="../ink/ink154.xml"/><Relationship Id="rId352" Type="http://schemas.openxmlformats.org/officeDocument/2006/relationships/image" Target="../media/image239.png"/><Relationship Id="rId394" Type="http://schemas.openxmlformats.org/officeDocument/2006/relationships/image" Target="../media/image260.png"/><Relationship Id="rId408" Type="http://schemas.openxmlformats.org/officeDocument/2006/relationships/image" Target="../media/image267.png"/><Relationship Id="rId212" Type="http://schemas.openxmlformats.org/officeDocument/2006/relationships/image" Target="../media/image169.png"/><Relationship Id="rId254" Type="http://schemas.openxmlformats.org/officeDocument/2006/relationships/image" Target="../media/image190.png"/><Relationship Id="rId49" Type="http://schemas.openxmlformats.org/officeDocument/2006/relationships/customXml" Target="../ink/ink85.xml"/><Relationship Id="rId114" Type="http://schemas.openxmlformats.org/officeDocument/2006/relationships/image" Target="../media/image120.png"/><Relationship Id="rId296" Type="http://schemas.openxmlformats.org/officeDocument/2006/relationships/image" Target="../media/image211.png"/><Relationship Id="rId461" Type="http://schemas.openxmlformats.org/officeDocument/2006/relationships/customXml" Target="../ink/ink291.xml"/><Relationship Id="rId60" Type="http://schemas.openxmlformats.org/officeDocument/2006/relationships/image" Target="../media/image93.png"/><Relationship Id="rId156" Type="http://schemas.openxmlformats.org/officeDocument/2006/relationships/image" Target="../media/image141.png"/><Relationship Id="rId198" Type="http://schemas.openxmlformats.org/officeDocument/2006/relationships/image" Target="../media/image162.png"/><Relationship Id="rId321" Type="http://schemas.openxmlformats.org/officeDocument/2006/relationships/customXml" Target="../ink/ink221.xml"/><Relationship Id="rId363" Type="http://schemas.openxmlformats.org/officeDocument/2006/relationships/customXml" Target="../ink/ink242.xml"/><Relationship Id="rId419" Type="http://schemas.openxmlformats.org/officeDocument/2006/relationships/customXml" Target="../ink/ink270.xml"/><Relationship Id="rId223" Type="http://schemas.openxmlformats.org/officeDocument/2006/relationships/customXml" Target="../ink/ink172.xml"/><Relationship Id="rId430" Type="http://schemas.openxmlformats.org/officeDocument/2006/relationships/image" Target="../media/image278.png"/><Relationship Id="rId18" Type="http://schemas.openxmlformats.org/officeDocument/2006/relationships/image" Target="../media/image72.png"/><Relationship Id="rId265" Type="http://schemas.openxmlformats.org/officeDocument/2006/relationships/customXml" Target="../ink/ink193.xml"/><Relationship Id="rId472" Type="http://schemas.openxmlformats.org/officeDocument/2006/relationships/image" Target="../media/image299.png"/><Relationship Id="rId125" Type="http://schemas.openxmlformats.org/officeDocument/2006/relationships/customXml" Target="../ink/ink123.xml"/><Relationship Id="rId167" Type="http://schemas.openxmlformats.org/officeDocument/2006/relationships/customXml" Target="../ink/ink144.xml"/><Relationship Id="rId332" Type="http://schemas.openxmlformats.org/officeDocument/2006/relationships/image" Target="../media/image229.png"/><Relationship Id="rId374" Type="http://schemas.openxmlformats.org/officeDocument/2006/relationships/image" Target="../media/image250.png"/><Relationship Id="rId71" Type="http://schemas.openxmlformats.org/officeDocument/2006/relationships/customXml" Target="../ink/ink96.xml"/><Relationship Id="rId234" Type="http://schemas.openxmlformats.org/officeDocument/2006/relationships/image" Target="../media/image180.png"/><Relationship Id="rId2" Type="http://schemas.openxmlformats.org/officeDocument/2006/relationships/image" Target="../media/image64.emf"/><Relationship Id="rId29" Type="http://schemas.openxmlformats.org/officeDocument/2006/relationships/customXml" Target="../ink/ink75.xml"/><Relationship Id="rId276" Type="http://schemas.openxmlformats.org/officeDocument/2006/relationships/image" Target="../media/image201.png"/><Relationship Id="rId441" Type="http://schemas.openxmlformats.org/officeDocument/2006/relationships/customXml" Target="../ink/ink281.xml"/><Relationship Id="rId483" Type="http://schemas.openxmlformats.org/officeDocument/2006/relationships/customXml" Target="../ink/ink302.xml"/><Relationship Id="rId40" Type="http://schemas.openxmlformats.org/officeDocument/2006/relationships/image" Target="../media/image83.png"/><Relationship Id="rId136" Type="http://schemas.openxmlformats.org/officeDocument/2006/relationships/image" Target="../media/image131.png"/><Relationship Id="rId178" Type="http://schemas.openxmlformats.org/officeDocument/2006/relationships/image" Target="../media/image152.png"/><Relationship Id="rId301" Type="http://schemas.openxmlformats.org/officeDocument/2006/relationships/customXml" Target="../ink/ink211.xml"/><Relationship Id="rId343" Type="http://schemas.openxmlformats.org/officeDocument/2006/relationships/customXml" Target="../ink/ink232.xml"/><Relationship Id="rId82" Type="http://schemas.openxmlformats.org/officeDocument/2006/relationships/image" Target="../media/image104.png"/><Relationship Id="rId203" Type="http://schemas.openxmlformats.org/officeDocument/2006/relationships/customXml" Target="../ink/ink162.xml"/><Relationship Id="rId385" Type="http://schemas.openxmlformats.org/officeDocument/2006/relationships/customXml" Target="../ink/ink253.xml"/><Relationship Id="rId245" Type="http://schemas.openxmlformats.org/officeDocument/2006/relationships/customXml" Target="../ink/ink183.xml"/><Relationship Id="rId287" Type="http://schemas.openxmlformats.org/officeDocument/2006/relationships/customXml" Target="../ink/ink204.xml"/><Relationship Id="rId410" Type="http://schemas.openxmlformats.org/officeDocument/2006/relationships/image" Target="../media/image268.png"/><Relationship Id="rId452" Type="http://schemas.openxmlformats.org/officeDocument/2006/relationships/image" Target="../media/image289.png"/><Relationship Id="rId494" Type="http://schemas.openxmlformats.org/officeDocument/2006/relationships/image" Target="../media/image310.png"/><Relationship Id="rId508" Type="http://schemas.openxmlformats.org/officeDocument/2006/relationships/image" Target="../media/image317.png"/><Relationship Id="rId105" Type="http://schemas.openxmlformats.org/officeDocument/2006/relationships/customXml" Target="../ink/ink113.xml"/><Relationship Id="rId147" Type="http://schemas.openxmlformats.org/officeDocument/2006/relationships/customXml" Target="../ink/ink134.xml"/><Relationship Id="rId312" Type="http://schemas.openxmlformats.org/officeDocument/2006/relationships/image" Target="../media/image219.png"/><Relationship Id="rId354" Type="http://schemas.openxmlformats.org/officeDocument/2006/relationships/image" Target="../media/image240.png"/><Relationship Id="rId51" Type="http://schemas.openxmlformats.org/officeDocument/2006/relationships/customXml" Target="../ink/ink86.xml"/><Relationship Id="rId93" Type="http://schemas.openxmlformats.org/officeDocument/2006/relationships/customXml" Target="../ink/ink107.xml"/><Relationship Id="rId189" Type="http://schemas.openxmlformats.org/officeDocument/2006/relationships/customXml" Target="../ink/ink155.xml"/><Relationship Id="rId396" Type="http://schemas.openxmlformats.org/officeDocument/2006/relationships/image" Target="../media/image261.png"/><Relationship Id="rId214" Type="http://schemas.openxmlformats.org/officeDocument/2006/relationships/image" Target="../media/image170.png"/><Relationship Id="rId256" Type="http://schemas.openxmlformats.org/officeDocument/2006/relationships/image" Target="../media/image191.png"/><Relationship Id="rId298" Type="http://schemas.openxmlformats.org/officeDocument/2006/relationships/image" Target="../media/image212.png"/><Relationship Id="rId421" Type="http://schemas.openxmlformats.org/officeDocument/2006/relationships/customXml" Target="../ink/ink271.xml"/><Relationship Id="rId463" Type="http://schemas.openxmlformats.org/officeDocument/2006/relationships/customXml" Target="../ink/ink292.xml"/><Relationship Id="rId116" Type="http://schemas.openxmlformats.org/officeDocument/2006/relationships/image" Target="../media/image121.png"/><Relationship Id="rId158" Type="http://schemas.openxmlformats.org/officeDocument/2006/relationships/image" Target="../media/image142.png"/><Relationship Id="rId323" Type="http://schemas.openxmlformats.org/officeDocument/2006/relationships/customXml" Target="../ink/ink222.xml"/><Relationship Id="rId20" Type="http://schemas.openxmlformats.org/officeDocument/2006/relationships/image" Target="../media/image73.png"/><Relationship Id="rId62" Type="http://schemas.openxmlformats.org/officeDocument/2006/relationships/image" Target="../media/image94.png"/><Relationship Id="rId365" Type="http://schemas.openxmlformats.org/officeDocument/2006/relationships/customXml" Target="../ink/ink243.xml"/><Relationship Id="rId225" Type="http://schemas.openxmlformats.org/officeDocument/2006/relationships/customXml" Target="../ink/ink173.xml"/><Relationship Id="rId267" Type="http://schemas.openxmlformats.org/officeDocument/2006/relationships/customXml" Target="../ink/ink194.xml"/><Relationship Id="rId432" Type="http://schemas.openxmlformats.org/officeDocument/2006/relationships/image" Target="../media/image279.png"/><Relationship Id="rId474" Type="http://schemas.openxmlformats.org/officeDocument/2006/relationships/image" Target="../media/image300.png"/><Relationship Id="rId127" Type="http://schemas.openxmlformats.org/officeDocument/2006/relationships/customXml" Target="../ink/ink124.xml"/><Relationship Id="rId31" Type="http://schemas.openxmlformats.org/officeDocument/2006/relationships/customXml" Target="../ink/ink76.xml"/><Relationship Id="rId73" Type="http://schemas.openxmlformats.org/officeDocument/2006/relationships/customXml" Target="../ink/ink97.xml"/><Relationship Id="rId169" Type="http://schemas.openxmlformats.org/officeDocument/2006/relationships/customXml" Target="../ink/ink145.xml"/><Relationship Id="rId334" Type="http://schemas.openxmlformats.org/officeDocument/2006/relationships/image" Target="../media/image230.png"/><Relationship Id="rId376" Type="http://schemas.openxmlformats.org/officeDocument/2006/relationships/image" Target="../media/image251.png"/><Relationship Id="rId4" Type="http://schemas.openxmlformats.org/officeDocument/2006/relationships/image" Target="../media/image65.png"/><Relationship Id="rId180" Type="http://schemas.openxmlformats.org/officeDocument/2006/relationships/image" Target="../media/image153.png"/><Relationship Id="rId236" Type="http://schemas.openxmlformats.org/officeDocument/2006/relationships/image" Target="../media/image181.png"/><Relationship Id="rId278" Type="http://schemas.openxmlformats.org/officeDocument/2006/relationships/image" Target="../media/image202.png"/><Relationship Id="rId401" Type="http://schemas.openxmlformats.org/officeDocument/2006/relationships/customXml" Target="../ink/ink261.xml"/><Relationship Id="rId443" Type="http://schemas.openxmlformats.org/officeDocument/2006/relationships/customXml" Target="../ink/ink282.xml"/><Relationship Id="rId303" Type="http://schemas.openxmlformats.org/officeDocument/2006/relationships/customXml" Target="../ink/ink212.xml"/><Relationship Id="rId485" Type="http://schemas.openxmlformats.org/officeDocument/2006/relationships/customXml" Target="../ink/ink303.xml"/><Relationship Id="rId42" Type="http://schemas.openxmlformats.org/officeDocument/2006/relationships/image" Target="../media/image84.png"/><Relationship Id="rId84" Type="http://schemas.openxmlformats.org/officeDocument/2006/relationships/image" Target="../media/image105.png"/><Relationship Id="rId138" Type="http://schemas.openxmlformats.org/officeDocument/2006/relationships/image" Target="../media/image132.png"/><Relationship Id="rId345" Type="http://schemas.openxmlformats.org/officeDocument/2006/relationships/customXml" Target="../ink/ink233.xml"/><Relationship Id="rId387" Type="http://schemas.openxmlformats.org/officeDocument/2006/relationships/customXml" Target="../ink/ink254.xml"/><Relationship Id="rId510" Type="http://schemas.openxmlformats.org/officeDocument/2006/relationships/image" Target="../media/image318.png"/><Relationship Id="rId191" Type="http://schemas.openxmlformats.org/officeDocument/2006/relationships/customXml" Target="../ink/ink156.xml"/><Relationship Id="rId205" Type="http://schemas.openxmlformats.org/officeDocument/2006/relationships/customXml" Target="../ink/ink163.xml"/><Relationship Id="rId247" Type="http://schemas.openxmlformats.org/officeDocument/2006/relationships/customXml" Target="../ink/ink184.xml"/><Relationship Id="rId412" Type="http://schemas.openxmlformats.org/officeDocument/2006/relationships/image" Target="../media/image269.png"/><Relationship Id="rId107" Type="http://schemas.openxmlformats.org/officeDocument/2006/relationships/customXml" Target="../ink/ink114.xml"/><Relationship Id="rId289" Type="http://schemas.openxmlformats.org/officeDocument/2006/relationships/customXml" Target="../ink/ink205.xml"/><Relationship Id="rId454" Type="http://schemas.openxmlformats.org/officeDocument/2006/relationships/image" Target="../media/image290.png"/><Relationship Id="rId496" Type="http://schemas.openxmlformats.org/officeDocument/2006/relationships/image" Target="../media/image311.png"/><Relationship Id="rId11" Type="http://schemas.openxmlformats.org/officeDocument/2006/relationships/customXml" Target="../ink/ink66.xml"/><Relationship Id="rId53" Type="http://schemas.openxmlformats.org/officeDocument/2006/relationships/customXml" Target="../ink/ink87.xml"/><Relationship Id="rId149" Type="http://schemas.openxmlformats.org/officeDocument/2006/relationships/customXml" Target="../ink/ink135.xml"/><Relationship Id="rId314" Type="http://schemas.openxmlformats.org/officeDocument/2006/relationships/image" Target="../media/image220.png"/><Relationship Id="rId356" Type="http://schemas.openxmlformats.org/officeDocument/2006/relationships/image" Target="../media/image241.png"/><Relationship Id="rId398" Type="http://schemas.openxmlformats.org/officeDocument/2006/relationships/image" Target="../media/image262.png"/><Relationship Id="rId95" Type="http://schemas.openxmlformats.org/officeDocument/2006/relationships/customXml" Target="../ink/ink108.xml"/><Relationship Id="rId160" Type="http://schemas.openxmlformats.org/officeDocument/2006/relationships/image" Target="../media/image143.png"/><Relationship Id="rId216" Type="http://schemas.openxmlformats.org/officeDocument/2006/relationships/image" Target="../media/image171.png"/><Relationship Id="rId423" Type="http://schemas.openxmlformats.org/officeDocument/2006/relationships/customXml" Target="../ink/ink272.xml"/><Relationship Id="rId258" Type="http://schemas.openxmlformats.org/officeDocument/2006/relationships/image" Target="../media/image192.png"/><Relationship Id="rId465" Type="http://schemas.openxmlformats.org/officeDocument/2006/relationships/customXml" Target="../ink/ink293.xml"/><Relationship Id="rId22" Type="http://schemas.openxmlformats.org/officeDocument/2006/relationships/image" Target="../media/image74.png"/><Relationship Id="rId64" Type="http://schemas.openxmlformats.org/officeDocument/2006/relationships/image" Target="../media/image95.png"/><Relationship Id="rId118" Type="http://schemas.openxmlformats.org/officeDocument/2006/relationships/image" Target="../media/image122.png"/><Relationship Id="rId325" Type="http://schemas.openxmlformats.org/officeDocument/2006/relationships/customXml" Target="../ink/ink223.xml"/><Relationship Id="rId367" Type="http://schemas.openxmlformats.org/officeDocument/2006/relationships/customXml" Target="../ink/ink244.xml"/><Relationship Id="rId171" Type="http://schemas.openxmlformats.org/officeDocument/2006/relationships/customXml" Target="../ink/ink146.xml"/><Relationship Id="rId227" Type="http://schemas.openxmlformats.org/officeDocument/2006/relationships/customXml" Target="../ink/ink174.xml"/><Relationship Id="rId269" Type="http://schemas.openxmlformats.org/officeDocument/2006/relationships/customXml" Target="../ink/ink195.xml"/><Relationship Id="rId434" Type="http://schemas.openxmlformats.org/officeDocument/2006/relationships/image" Target="../media/image280.png"/><Relationship Id="rId476" Type="http://schemas.openxmlformats.org/officeDocument/2006/relationships/image" Target="../media/image301.png"/><Relationship Id="rId33" Type="http://schemas.openxmlformats.org/officeDocument/2006/relationships/customXml" Target="../ink/ink77.xml"/><Relationship Id="rId129" Type="http://schemas.openxmlformats.org/officeDocument/2006/relationships/customXml" Target="../ink/ink125.xml"/><Relationship Id="rId280" Type="http://schemas.openxmlformats.org/officeDocument/2006/relationships/image" Target="../media/image203.png"/><Relationship Id="rId336" Type="http://schemas.openxmlformats.org/officeDocument/2006/relationships/image" Target="../media/image231.png"/><Relationship Id="rId501" Type="http://schemas.openxmlformats.org/officeDocument/2006/relationships/customXml" Target="../ink/ink311.xml"/><Relationship Id="rId75" Type="http://schemas.openxmlformats.org/officeDocument/2006/relationships/customXml" Target="../ink/ink98.xml"/><Relationship Id="rId140" Type="http://schemas.openxmlformats.org/officeDocument/2006/relationships/image" Target="../media/image133.png"/><Relationship Id="rId182" Type="http://schemas.openxmlformats.org/officeDocument/2006/relationships/image" Target="../media/image154.png"/><Relationship Id="rId378" Type="http://schemas.openxmlformats.org/officeDocument/2006/relationships/image" Target="../media/image252.png"/><Relationship Id="rId403" Type="http://schemas.openxmlformats.org/officeDocument/2006/relationships/customXml" Target="../ink/ink262.xml"/><Relationship Id="rId6" Type="http://schemas.openxmlformats.org/officeDocument/2006/relationships/image" Target="../media/image66.png"/><Relationship Id="rId238" Type="http://schemas.openxmlformats.org/officeDocument/2006/relationships/image" Target="../media/image182.png"/><Relationship Id="rId445" Type="http://schemas.openxmlformats.org/officeDocument/2006/relationships/customXml" Target="../ink/ink283.xml"/><Relationship Id="rId487" Type="http://schemas.openxmlformats.org/officeDocument/2006/relationships/customXml" Target="../ink/ink304.xml"/><Relationship Id="rId291" Type="http://schemas.openxmlformats.org/officeDocument/2006/relationships/customXml" Target="../ink/ink206.xml"/><Relationship Id="rId305" Type="http://schemas.openxmlformats.org/officeDocument/2006/relationships/customXml" Target="../ink/ink213.xml"/><Relationship Id="rId347" Type="http://schemas.openxmlformats.org/officeDocument/2006/relationships/customXml" Target="../ink/ink234.xml"/><Relationship Id="rId44" Type="http://schemas.openxmlformats.org/officeDocument/2006/relationships/image" Target="../media/image85.png"/><Relationship Id="rId86" Type="http://schemas.openxmlformats.org/officeDocument/2006/relationships/image" Target="../media/image106.png"/><Relationship Id="rId151" Type="http://schemas.openxmlformats.org/officeDocument/2006/relationships/customXml" Target="../ink/ink136.xml"/><Relationship Id="rId389" Type="http://schemas.openxmlformats.org/officeDocument/2006/relationships/customXml" Target="../ink/ink255.xml"/><Relationship Id="rId193" Type="http://schemas.openxmlformats.org/officeDocument/2006/relationships/customXml" Target="../ink/ink157.xml"/><Relationship Id="rId207" Type="http://schemas.openxmlformats.org/officeDocument/2006/relationships/customXml" Target="../ink/ink164.xml"/><Relationship Id="rId249" Type="http://schemas.openxmlformats.org/officeDocument/2006/relationships/customXml" Target="../ink/ink185.xml"/><Relationship Id="rId414" Type="http://schemas.openxmlformats.org/officeDocument/2006/relationships/image" Target="../media/image270.png"/><Relationship Id="rId456" Type="http://schemas.openxmlformats.org/officeDocument/2006/relationships/image" Target="../media/image291.png"/><Relationship Id="rId498" Type="http://schemas.openxmlformats.org/officeDocument/2006/relationships/image" Target="../media/image312.png"/><Relationship Id="rId13" Type="http://schemas.openxmlformats.org/officeDocument/2006/relationships/customXml" Target="../ink/ink67.xml"/><Relationship Id="rId109" Type="http://schemas.openxmlformats.org/officeDocument/2006/relationships/customXml" Target="../ink/ink115.xml"/><Relationship Id="rId260" Type="http://schemas.openxmlformats.org/officeDocument/2006/relationships/image" Target="../media/image193.png"/><Relationship Id="rId316" Type="http://schemas.openxmlformats.org/officeDocument/2006/relationships/image" Target="../media/image221.png"/><Relationship Id="rId55" Type="http://schemas.openxmlformats.org/officeDocument/2006/relationships/customXml" Target="../ink/ink88.xml"/><Relationship Id="rId97" Type="http://schemas.openxmlformats.org/officeDocument/2006/relationships/customXml" Target="../ink/ink109.xml"/><Relationship Id="rId120" Type="http://schemas.openxmlformats.org/officeDocument/2006/relationships/image" Target="../media/image123.png"/><Relationship Id="rId358" Type="http://schemas.openxmlformats.org/officeDocument/2006/relationships/image" Target="../media/image242.png"/><Relationship Id="rId162" Type="http://schemas.openxmlformats.org/officeDocument/2006/relationships/image" Target="../media/image144.png"/><Relationship Id="rId218" Type="http://schemas.openxmlformats.org/officeDocument/2006/relationships/image" Target="../media/image172.png"/><Relationship Id="rId425" Type="http://schemas.openxmlformats.org/officeDocument/2006/relationships/customXml" Target="../ink/ink273.xml"/><Relationship Id="rId467" Type="http://schemas.openxmlformats.org/officeDocument/2006/relationships/customXml" Target="../ink/ink294.xml"/><Relationship Id="rId271" Type="http://schemas.openxmlformats.org/officeDocument/2006/relationships/customXml" Target="../ink/ink196.xml"/><Relationship Id="rId24" Type="http://schemas.openxmlformats.org/officeDocument/2006/relationships/image" Target="../media/image75.png"/><Relationship Id="rId66" Type="http://schemas.openxmlformats.org/officeDocument/2006/relationships/image" Target="../media/image96.png"/><Relationship Id="rId131" Type="http://schemas.openxmlformats.org/officeDocument/2006/relationships/customXml" Target="../ink/ink126.xml"/><Relationship Id="rId327" Type="http://schemas.openxmlformats.org/officeDocument/2006/relationships/customXml" Target="../ink/ink224.xml"/><Relationship Id="rId369" Type="http://schemas.openxmlformats.org/officeDocument/2006/relationships/customXml" Target="../ink/ink245.xml"/><Relationship Id="rId173" Type="http://schemas.openxmlformats.org/officeDocument/2006/relationships/customXml" Target="../ink/ink147.xml"/><Relationship Id="rId229" Type="http://schemas.openxmlformats.org/officeDocument/2006/relationships/customXml" Target="../ink/ink175.xml"/><Relationship Id="rId380" Type="http://schemas.openxmlformats.org/officeDocument/2006/relationships/image" Target="../media/image253.png"/><Relationship Id="rId436" Type="http://schemas.openxmlformats.org/officeDocument/2006/relationships/image" Target="../media/image281.png"/><Relationship Id="rId240" Type="http://schemas.openxmlformats.org/officeDocument/2006/relationships/image" Target="../media/image183.png"/><Relationship Id="rId478" Type="http://schemas.openxmlformats.org/officeDocument/2006/relationships/image" Target="../media/image302.png"/><Relationship Id="rId35" Type="http://schemas.openxmlformats.org/officeDocument/2006/relationships/customXml" Target="../ink/ink78.xml"/><Relationship Id="rId77" Type="http://schemas.openxmlformats.org/officeDocument/2006/relationships/customXml" Target="../ink/ink99.xml"/><Relationship Id="rId100" Type="http://schemas.openxmlformats.org/officeDocument/2006/relationships/image" Target="../media/image113.png"/><Relationship Id="rId282" Type="http://schemas.openxmlformats.org/officeDocument/2006/relationships/image" Target="../media/image204.png"/><Relationship Id="rId338" Type="http://schemas.openxmlformats.org/officeDocument/2006/relationships/image" Target="../media/image232.png"/><Relationship Id="rId503" Type="http://schemas.openxmlformats.org/officeDocument/2006/relationships/customXml" Target="../ink/ink312.xml"/><Relationship Id="rId8" Type="http://schemas.openxmlformats.org/officeDocument/2006/relationships/image" Target="../media/image67.png"/><Relationship Id="rId142" Type="http://schemas.openxmlformats.org/officeDocument/2006/relationships/image" Target="../media/image134.png"/><Relationship Id="rId184" Type="http://schemas.openxmlformats.org/officeDocument/2006/relationships/image" Target="../media/image155.png"/><Relationship Id="rId391" Type="http://schemas.openxmlformats.org/officeDocument/2006/relationships/customXml" Target="../ink/ink256.xml"/><Relationship Id="rId405" Type="http://schemas.openxmlformats.org/officeDocument/2006/relationships/customXml" Target="../ink/ink263.xml"/><Relationship Id="rId447" Type="http://schemas.openxmlformats.org/officeDocument/2006/relationships/customXml" Target="../ink/ink284.xml"/><Relationship Id="rId251" Type="http://schemas.openxmlformats.org/officeDocument/2006/relationships/customXml" Target="../ink/ink186.xml"/><Relationship Id="rId489" Type="http://schemas.openxmlformats.org/officeDocument/2006/relationships/customXml" Target="../ink/ink305.xml"/><Relationship Id="rId46" Type="http://schemas.openxmlformats.org/officeDocument/2006/relationships/image" Target="../media/image86.png"/><Relationship Id="rId293" Type="http://schemas.openxmlformats.org/officeDocument/2006/relationships/customXml" Target="../ink/ink207.xml"/><Relationship Id="rId307" Type="http://schemas.openxmlformats.org/officeDocument/2006/relationships/customXml" Target="../ink/ink214.xml"/><Relationship Id="rId349" Type="http://schemas.openxmlformats.org/officeDocument/2006/relationships/customXml" Target="../ink/ink235.xml"/><Relationship Id="rId88" Type="http://schemas.openxmlformats.org/officeDocument/2006/relationships/image" Target="../media/image107.png"/><Relationship Id="rId111" Type="http://schemas.openxmlformats.org/officeDocument/2006/relationships/customXml" Target="../ink/ink116.xml"/><Relationship Id="rId153" Type="http://schemas.openxmlformats.org/officeDocument/2006/relationships/customXml" Target="../ink/ink137.xml"/><Relationship Id="rId195" Type="http://schemas.openxmlformats.org/officeDocument/2006/relationships/customXml" Target="../ink/ink158.xml"/><Relationship Id="rId209" Type="http://schemas.openxmlformats.org/officeDocument/2006/relationships/customXml" Target="../ink/ink165.xml"/><Relationship Id="rId360" Type="http://schemas.openxmlformats.org/officeDocument/2006/relationships/image" Target="../media/image243.png"/><Relationship Id="rId416" Type="http://schemas.openxmlformats.org/officeDocument/2006/relationships/image" Target="../media/image271.png"/><Relationship Id="rId220" Type="http://schemas.openxmlformats.org/officeDocument/2006/relationships/image" Target="../media/image173.png"/><Relationship Id="rId458" Type="http://schemas.openxmlformats.org/officeDocument/2006/relationships/image" Target="../media/image292.png"/><Relationship Id="rId15" Type="http://schemas.openxmlformats.org/officeDocument/2006/relationships/customXml" Target="../ink/ink68.xml"/><Relationship Id="rId57" Type="http://schemas.openxmlformats.org/officeDocument/2006/relationships/customXml" Target="../ink/ink89.xml"/><Relationship Id="rId262" Type="http://schemas.openxmlformats.org/officeDocument/2006/relationships/image" Target="../media/image194.png"/><Relationship Id="rId318" Type="http://schemas.openxmlformats.org/officeDocument/2006/relationships/image" Target="../media/image222.png"/><Relationship Id="rId99" Type="http://schemas.openxmlformats.org/officeDocument/2006/relationships/customXml" Target="../ink/ink110.xml"/><Relationship Id="rId122" Type="http://schemas.openxmlformats.org/officeDocument/2006/relationships/image" Target="../media/image124.png"/><Relationship Id="rId164" Type="http://schemas.openxmlformats.org/officeDocument/2006/relationships/image" Target="../media/image145.png"/><Relationship Id="rId371" Type="http://schemas.openxmlformats.org/officeDocument/2006/relationships/customXml" Target="../ink/ink246.xml"/><Relationship Id="rId427" Type="http://schemas.openxmlformats.org/officeDocument/2006/relationships/customXml" Target="../ink/ink274.xml"/><Relationship Id="rId469" Type="http://schemas.openxmlformats.org/officeDocument/2006/relationships/customXml" Target="../ink/ink295.xml"/><Relationship Id="rId26" Type="http://schemas.openxmlformats.org/officeDocument/2006/relationships/image" Target="../media/image76.png"/><Relationship Id="rId231" Type="http://schemas.openxmlformats.org/officeDocument/2006/relationships/customXml" Target="../ink/ink176.xml"/><Relationship Id="rId273" Type="http://schemas.openxmlformats.org/officeDocument/2006/relationships/customXml" Target="../ink/ink197.xml"/><Relationship Id="rId329" Type="http://schemas.openxmlformats.org/officeDocument/2006/relationships/customXml" Target="../ink/ink225.xml"/><Relationship Id="rId480" Type="http://schemas.openxmlformats.org/officeDocument/2006/relationships/image" Target="../media/image303.png"/><Relationship Id="rId68" Type="http://schemas.openxmlformats.org/officeDocument/2006/relationships/image" Target="../media/image97.png"/><Relationship Id="rId133" Type="http://schemas.openxmlformats.org/officeDocument/2006/relationships/customXml" Target="../ink/ink127.xml"/><Relationship Id="rId175" Type="http://schemas.openxmlformats.org/officeDocument/2006/relationships/customXml" Target="../ink/ink148.xml"/><Relationship Id="rId340" Type="http://schemas.openxmlformats.org/officeDocument/2006/relationships/image" Target="../media/image233.png"/><Relationship Id="rId200" Type="http://schemas.openxmlformats.org/officeDocument/2006/relationships/image" Target="../media/image163.png"/><Relationship Id="rId382" Type="http://schemas.openxmlformats.org/officeDocument/2006/relationships/image" Target="../media/image254.png"/><Relationship Id="rId438" Type="http://schemas.openxmlformats.org/officeDocument/2006/relationships/image" Target="../media/image282.png"/><Relationship Id="rId242" Type="http://schemas.openxmlformats.org/officeDocument/2006/relationships/image" Target="../media/image184.png"/><Relationship Id="rId284" Type="http://schemas.openxmlformats.org/officeDocument/2006/relationships/image" Target="../media/image205.png"/><Relationship Id="rId491" Type="http://schemas.openxmlformats.org/officeDocument/2006/relationships/customXml" Target="../ink/ink306.xml"/><Relationship Id="rId505" Type="http://schemas.openxmlformats.org/officeDocument/2006/relationships/customXml" Target="../ink/ink313.xml"/><Relationship Id="rId37" Type="http://schemas.openxmlformats.org/officeDocument/2006/relationships/customXml" Target="../ink/ink79.xml"/><Relationship Id="rId79" Type="http://schemas.openxmlformats.org/officeDocument/2006/relationships/customXml" Target="../ink/ink100.xml"/><Relationship Id="rId102" Type="http://schemas.openxmlformats.org/officeDocument/2006/relationships/image" Target="../media/image114.png"/><Relationship Id="rId144" Type="http://schemas.openxmlformats.org/officeDocument/2006/relationships/image" Target="../media/image135.png"/><Relationship Id="rId90" Type="http://schemas.openxmlformats.org/officeDocument/2006/relationships/image" Target="../media/image108.png"/><Relationship Id="rId186" Type="http://schemas.openxmlformats.org/officeDocument/2006/relationships/image" Target="../media/image156.png"/><Relationship Id="rId351" Type="http://schemas.openxmlformats.org/officeDocument/2006/relationships/customXml" Target="../ink/ink236.xml"/><Relationship Id="rId393" Type="http://schemas.openxmlformats.org/officeDocument/2006/relationships/customXml" Target="../ink/ink257.xml"/><Relationship Id="rId407" Type="http://schemas.openxmlformats.org/officeDocument/2006/relationships/customXml" Target="../ink/ink264.xml"/><Relationship Id="rId449" Type="http://schemas.openxmlformats.org/officeDocument/2006/relationships/customXml" Target="../ink/ink285.xml"/><Relationship Id="rId211" Type="http://schemas.openxmlformats.org/officeDocument/2006/relationships/customXml" Target="../ink/ink166.xml"/><Relationship Id="rId253" Type="http://schemas.openxmlformats.org/officeDocument/2006/relationships/customXml" Target="../ink/ink187.xml"/><Relationship Id="rId295" Type="http://schemas.openxmlformats.org/officeDocument/2006/relationships/customXml" Target="../ink/ink208.xml"/><Relationship Id="rId309" Type="http://schemas.openxmlformats.org/officeDocument/2006/relationships/customXml" Target="../ink/ink215.xml"/><Relationship Id="rId460" Type="http://schemas.openxmlformats.org/officeDocument/2006/relationships/image" Target="../media/image293.png"/><Relationship Id="rId48" Type="http://schemas.openxmlformats.org/officeDocument/2006/relationships/image" Target="../media/image87.png"/><Relationship Id="rId113" Type="http://schemas.openxmlformats.org/officeDocument/2006/relationships/customXml" Target="../ink/ink117.xml"/><Relationship Id="rId320" Type="http://schemas.openxmlformats.org/officeDocument/2006/relationships/image" Target="../media/image223.png"/><Relationship Id="rId155" Type="http://schemas.openxmlformats.org/officeDocument/2006/relationships/customXml" Target="../ink/ink138.xml"/><Relationship Id="rId197" Type="http://schemas.openxmlformats.org/officeDocument/2006/relationships/customXml" Target="../ink/ink159.xml"/><Relationship Id="rId362" Type="http://schemas.openxmlformats.org/officeDocument/2006/relationships/image" Target="../media/image244.png"/><Relationship Id="rId418" Type="http://schemas.openxmlformats.org/officeDocument/2006/relationships/image" Target="../media/image272.png"/><Relationship Id="rId222" Type="http://schemas.openxmlformats.org/officeDocument/2006/relationships/image" Target="../media/image174.png"/><Relationship Id="rId264" Type="http://schemas.openxmlformats.org/officeDocument/2006/relationships/image" Target="../media/image195.png"/><Relationship Id="rId471" Type="http://schemas.openxmlformats.org/officeDocument/2006/relationships/customXml" Target="../ink/ink296.xml"/><Relationship Id="rId17" Type="http://schemas.openxmlformats.org/officeDocument/2006/relationships/customXml" Target="../ink/ink69.xml"/><Relationship Id="rId59" Type="http://schemas.openxmlformats.org/officeDocument/2006/relationships/customXml" Target="../ink/ink90.xml"/><Relationship Id="rId124" Type="http://schemas.openxmlformats.org/officeDocument/2006/relationships/image" Target="../media/image125.png"/><Relationship Id="rId70" Type="http://schemas.openxmlformats.org/officeDocument/2006/relationships/image" Target="../media/image98.png"/><Relationship Id="rId166" Type="http://schemas.openxmlformats.org/officeDocument/2006/relationships/image" Target="../media/image146.png"/><Relationship Id="rId331" Type="http://schemas.openxmlformats.org/officeDocument/2006/relationships/customXml" Target="../ink/ink226.xml"/><Relationship Id="rId373" Type="http://schemas.openxmlformats.org/officeDocument/2006/relationships/customXml" Target="../ink/ink247.xml"/><Relationship Id="rId429" Type="http://schemas.openxmlformats.org/officeDocument/2006/relationships/customXml" Target="../ink/ink27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7.xml"/><Relationship Id="rId440" Type="http://schemas.openxmlformats.org/officeDocument/2006/relationships/image" Target="../media/image283.png"/><Relationship Id="rId28" Type="http://schemas.openxmlformats.org/officeDocument/2006/relationships/image" Target="../media/image77.png"/><Relationship Id="rId275" Type="http://schemas.openxmlformats.org/officeDocument/2006/relationships/customXml" Target="../ink/ink198.xml"/><Relationship Id="rId300" Type="http://schemas.openxmlformats.org/officeDocument/2006/relationships/image" Target="../media/image213.png"/><Relationship Id="rId482" Type="http://schemas.openxmlformats.org/officeDocument/2006/relationships/image" Target="../media/image304.png"/><Relationship Id="rId81" Type="http://schemas.openxmlformats.org/officeDocument/2006/relationships/customXml" Target="../ink/ink101.xml"/><Relationship Id="rId135" Type="http://schemas.openxmlformats.org/officeDocument/2006/relationships/customXml" Target="../ink/ink128.xml"/><Relationship Id="rId177" Type="http://schemas.openxmlformats.org/officeDocument/2006/relationships/customXml" Target="../ink/ink149.xml"/><Relationship Id="rId342" Type="http://schemas.openxmlformats.org/officeDocument/2006/relationships/image" Target="../media/image234.png"/><Relationship Id="rId384" Type="http://schemas.openxmlformats.org/officeDocument/2006/relationships/image" Target="../media/image255.png"/><Relationship Id="rId202" Type="http://schemas.openxmlformats.org/officeDocument/2006/relationships/image" Target="../media/image164.png"/><Relationship Id="rId244" Type="http://schemas.openxmlformats.org/officeDocument/2006/relationships/image" Target="../media/image185.png"/><Relationship Id="rId39" Type="http://schemas.openxmlformats.org/officeDocument/2006/relationships/customXml" Target="../ink/ink80.xml"/><Relationship Id="rId286" Type="http://schemas.openxmlformats.org/officeDocument/2006/relationships/image" Target="../media/image206.png"/><Relationship Id="rId451" Type="http://schemas.openxmlformats.org/officeDocument/2006/relationships/customXml" Target="../ink/ink286.xml"/><Relationship Id="rId493" Type="http://schemas.openxmlformats.org/officeDocument/2006/relationships/customXml" Target="../ink/ink307.xml"/><Relationship Id="rId507" Type="http://schemas.openxmlformats.org/officeDocument/2006/relationships/customXml" Target="../ink/ink314.xml"/><Relationship Id="rId50" Type="http://schemas.openxmlformats.org/officeDocument/2006/relationships/image" Target="../media/image88.png"/><Relationship Id="rId104" Type="http://schemas.openxmlformats.org/officeDocument/2006/relationships/image" Target="../media/image115.png"/><Relationship Id="rId146" Type="http://schemas.openxmlformats.org/officeDocument/2006/relationships/image" Target="../media/image136.png"/><Relationship Id="rId188" Type="http://schemas.openxmlformats.org/officeDocument/2006/relationships/image" Target="../media/image157.png"/><Relationship Id="rId311" Type="http://schemas.openxmlformats.org/officeDocument/2006/relationships/customXml" Target="../ink/ink216.xml"/><Relationship Id="rId353" Type="http://schemas.openxmlformats.org/officeDocument/2006/relationships/customXml" Target="../ink/ink237.xml"/><Relationship Id="rId395" Type="http://schemas.openxmlformats.org/officeDocument/2006/relationships/customXml" Target="../ink/ink258.xml"/><Relationship Id="rId409" Type="http://schemas.openxmlformats.org/officeDocument/2006/relationships/customXml" Target="../ink/ink265.xml"/><Relationship Id="rId92" Type="http://schemas.openxmlformats.org/officeDocument/2006/relationships/image" Target="../media/image109.png"/><Relationship Id="rId213" Type="http://schemas.openxmlformats.org/officeDocument/2006/relationships/customXml" Target="../ink/ink167.xml"/><Relationship Id="rId420" Type="http://schemas.openxmlformats.org/officeDocument/2006/relationships/image" Target="../media/image273.png"/><Relationship Id="rId255" Type="http://schemas.openxmlformats.org/officeDocument/2006/relationships/customXml" Target="../ink/ink188.xml"/><Relationship Id="rId297" Type="http://schemas.openxmlformats.org/officeDocument/2006/relationships/customXml" Target="../ink/ink209.xml"/><Relationship Id="rId462" Type="http://schemas.openxmlformats.org/officeDocument/2006/relationships/image" Target="../media/image294.png"/><Relationship Id="rId115" Type="http://schemas.openxmlformats.org/officeDocument/2006/relationships/customXml" Target="../ink/ink118.xml"/><Relationship Id="rId157" Type="http://schemas.openxmlformats.org/officeDocument/2006/relationships/customXml" Target="../ink/ink139.xml"/><Relationship Id="rId322" Type="http://schemas.openxmlformats.org/officeDocument/2006/relationships/image" Target="../media/image224.png"/><Relationship Id="rId364" Type="http://schemas.openxmlformats.org/officeDocument/2006/relationships/image" Target="../media/image245.png"/><Relationship Id="rId61" Type="http://schemas.openxmlformats.org/officeDocument/2006/relationships/customXml" Target="../ink/ink91.xml"/><Relationship Id="rId199" Type="http://schemas.openxmlformats.org/officeDocument/2006/relationships/customXml" Target="../ink/ink160.xml"/><Relationship Id="rId19" Type="http://schemas.openxmlformats.org/officeDocument/2006/relationships/customXml" Target="../ink/ink70.xml"/><Relationship Id="rId224" Type="http://schemas.openxmlformats.org/officeDocument/2006/relationships/image" Target="../media/image175.png"/><Relationship Id="rId266" Type="http://schemas.openxmlformats.org/officeDocument/2006/relationships/image" Target="../media/image196.png"/><Relationship Id="rId431" Type="http://schemas.openxmlformats.org/officeDocument/2006/relationships/customXml" Target="../ink/ink276.xml"/><Relationship Id="rId473" Type="http://schemas.openxmlformats.org/officeDocument/2006/relationships/customXml" Target="../ink/ink297.xml"/><Relationship Id="rId30" Type="http://schemas.openxmlformats.org/officeDocument/2006/relationships/image" Target="../media/image78.png"/><Relationship Id="rId126" Type="http://schemas.openxmlformats.org/officeDocument/2006/relationships/image" Target="../media/image126.png"/><Relationship Id="rId168" Type="http://schemas.openxmlformats.org/officeDocument/2006/relationships/image" Target="../media/image147.png"/><Relationship Id="rId333" Type="http://schemas.openxmlformats.org/officeDocument/2006/relationships/customXml" Target="../ink/ink227.xml"/><Relationship Id="rId72" Type="http://schemas.openxmlformats.org/officeDocument/2006/relationships/image" Target="../media/image99.png"/><Relationship Id="rId375" Type="http://schemas.openxmlformats.org/officeDocument/2006/relationships/customXml" Target="../ink/ink248.xml"/><Relationship Id="rId3" Type="http://schemas.openxmlformats.org/officeDocument/2006/relationships/customXml" Target="../ink/ink62.xml"/><Relationship Id="rId235" Type="http://schemas.openxmlformats.org/officeDocument/2006/relationships/customXml" Target="../ink/ink178.xml"/><Relationship Id="rId277" Type="http://schemas.openxmlformats.org/officeDocument/2006/relationships/customXml" Target="../ink/ink199.xml"/><Relationship Id="rId400" Type="http://schemas.openxmlformats.org/officeDocument/2006/relationships/image" Target="../media/image263.png"/><Relationship Id="rId442" Type="http://schemas.openxmlformats.org/officeDocument/2006/relationships/image" Target="../media/image284.png"/><Relationship Id="rId484" Type="http://schemas.openxmlformats.org/officeDocument/2006/relationships/image" Target="../media/image305.png"/><Relationship Id="rId137" Type="http://schemas.openxmlformats.org/officeDocument/2006/relationships/customXml" Target="../ink/ink129.xml"/><Relationship Id="rId302" Type="http://schemas.openxmlformats.org/officeDocument/2006/relationships/image" Target="../media/image214.png"/><Relationship Id="rId344" Type="http://schemas.openxmlformats.org/officeDocument/2006/relationships/image" Target="../media/image235.png"/><Relationship Id="rId41" Type="http://schemas.openxmlformats.org/officeDocument/2006/relationships/customXml" Target="../ink/ink81.xml"/><Relationship Id="rId83" Type="http://schemas.openxmlformats.org/officeDocument/2006/relationships/customXml" Target="../ink/ink102.xml"/><Relationship Id="rId179" Type="http://schemas.openxmlformats.org/officeDocument/2006/relationships/customXml" Target="../ink/ink150.xml"/><Relationship Id="rId386" Type="http://schemas.openxmlformats.org/officeDocument/2006/relationships/image" Target="../media/image256.png"/><Relationship Id="rId190" Type="http://schemas.openxmlformats.org/officeDocument/2006/relationships/image" Target="../media/image158.png"/><Relationship Id="rId204" Type="http://schemas.openxmlformats.org/officeDocument/2006/relationships/image" Target="../media/image165.png"/><Relationship Id="rId246" Type="http://schemas.openxmlformats.org/officeDocument/2006/relationships/image" Target="../media/image186.png"/><Relationship Id="rId288" Type="http://schemas.openxmlformats.org/officeDocument/2006/relationships/image" Target="../media/image207.png"/><Relationship Id="rId411" Type="http://schemas.openxmlformats.org/officeDocument/2006/relationships/customXml" Target="../ink/ink266.xml"/><Relationship Id="rId453" Type="http://schemas.openxmlformats.org/officeDocument/2006/relationships/customXml" Target="../ink/ink287.xml"/><Relationship Id="rId509" Type="http://schemas.openxmlformats.org/officeDocument/2006/relationships/customXml" Target="../ink/ink315.xml"/><Relationship Id="rId106" Type="http://schemas.openxmlformats.org/officeDocument/2006/relationships/image" Target="../media/image116.png"/><Relationship Id="rId313" Type="http://schemas.openxmlformats.org/officeDocument/2006/relationships/customXml" Target="../ink/ink217.xml"/><Relationship Id="rId495" Type="http://schemas.openxmlformats.org/officeDocument/2006/relationships/customXml" Target="../ink/ink308.xml"/><Relationship Id="rId10" Type="http://schemas.openxmlformats.org/officeDocument/2006/relationships/image" Target="../media/image68.png"/><Relationship Id="rId52" Type="http://schemas.openxmlformats.org/officeDocument/2006/relationships/image" Target="../media/image89.png"/><Relationship Id="rId94" Type="http://schemas.openxmlformats.org/officeDocument/2006/relationships/image" Target="../media/image110.png"/><Relationship Id="rId148" Type="http://schemas.openxmlformats.org/officeDocument/2006/relationships/image" Target="../media/image137.png"/><Relationship Id="rId355" Type="http://schemas.openxmlformats.org/officeDocument/2006/relationships/customXml" Target="../ink/ink238.xml"/><Relationship Id="rId397" Type="http://schemas.openxmlformats.org/officeDocument/2006/relationships/customXml" Target="../ink/ink259.xml"/><Relationship Id="rId215" Type="http://schemas.openxmlformats.org/officeDocument/2006/relationships/customXml" Target="../ink/ink168.xml"/><Relationship Id="rId257" Type="http://schemas.openxmlformats.org/officeDocument/2006/relationships/customXml" Target="../ink/ink189.xml"/><Relationship Id="rId422" Type="http://schemas.openxmlformats.org/officeDocument/2006/relationships/image" Target="../media/image274.png"/><Relationship Id="rId464" Type="http://schemas.openxmlformats.org/officeDocument/2006/relationships/image" Target="../media/image29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1.png"/><Relationship Id="rId21" Type="http://schemas.openxmlformats.org/officeDocument/2006/relationships/customXml" Target="../ink/ink325.xml"/><Relationship Id="rId42" Type="http://schemas.openxmlformats.org/officeDocument/2006/relationships/image" Target="../media/image339.png"/><Relationship Id="rId47" Type="http://schemas.openxmlformats.org/officeDocument/2006/relationships/customXml" Target="../ink/ink338.xml"/><Relationship Id="rId63" Type="http://schemas.openxmlformats.org/officeDocument/2006/relationships/customXml" Target="../ink/ink346.xml"/><Relationship Id="rId68" Type="http://schemas.openxmlformats.org/officeDocument/2006/relationships/image" Target="../media/image352.png"/><Relationship Id="rId84" Type="http://schemas.openxmlformats.org/officeDocument/2006/relationships/image" Target="../media/image360.png"/><Relationship Id="rId89" Type="http://schemas.openxmlformats.org/officeDocument/2006/relationships/customXml" Target="../ink/ink359.xml"/><Relationship Id="rId16" Type="http://schemas.openxmlformats.org/officeDocument/2006/relationships/image" Target="../media/image326.png"/><Relationship Id="rId11" Type="http://schemas.openxmlformats.org/officeDocument/2006/relationships/customXml" Target="../ink/ink320.xml"/><Relationship Id="rId32" Type="http://schemas.openxmlformats.org/officeDocument/2006/relationships/image" Target="../media/image334.png"/><Relationship Id="rId37" Type="http://schemas.openxmlformats.org/officeDocument/2006/relationships/customXml" Target="../ink/ink333.xml"/><Relationship Id="rId53" Type="http://schemas.openxmlformats.org/officeDocument/2006/relationships/customXml" Target="../ink/ink341.xml"/><Relationship Id="rId58" Type="http://schemas.openxmlformats.org/officeDocument/2006/relationships/image" Target="../media/image347.png"/><Relationship Id="rId74" Type="http://schemas.openxmlformats.org/officeDocument/2006/relationships/image" Target="../media/image355.png"/><Relationship Id="rId79" Type="http://schemas.openxmlformats.org/officeDocument/2006/relationships/customXml" Target="../ink/ink354.xml"/><Relationship Id="rId5" Type="http://schemas.openxmlformats.org/officeDocument/2006/relationships/customXml" Target="../ink/ink317.xml"/><Relationship Id="rId90" Type="http://schemas.openxmlformats.org/officeDocument/2006/relationships/image" Target="../media/image363.png"/><Relationship Id="rId14" Type="http://schemas.openxmlformats.org/officeDocument/2006/relationships/image" Target="../media/image325.png"/><Relationship Id="rId22" Type="http://schemas.openxmlformats.org/officeDocument/2006/relationships/image" Target="../media/image329.png"/><Relationship Id="rId27" Type="http://schemas.openxmlformats.org/officeDocument/2006/relationships/customXml" Target="../ink/ink328.xml"/><Relationship Id="rId30" Type="http://schemas.openxmlformats.org/officeDocument/2006/relationships/image" Target="../media/image333.png"/><Relationship Id="rId35" Type="http://schemas.openxmlformats.org/officeDocument/2006/relationships/customXml" Target="../ink/ink332.xml"/><Relationship Id="rId43" Type="http://schemas.openxmlformats.org/officeDocument/2006/relationships/customXml" Target="../ink/ink336.xml"/><Relationship Id="rId48" Type="http://schemas.openxmlformats.org/officeDocument/2006/relationships/image" Target="../media/image342.png"/><Relationship Id="rId56" Type="http://schemas.openxmlformats.org/officeDocument/2006/relationships/image" Target="../media/image346.png"/><Relationship Id="rId64" Type="http://schemas.openxmlformats.org/officeDocument/2006/relationships/image" Target="../media/image350.png"/><Relationship Id="rId69" Type="http://schemas.openxmlformats.org/officeDocument/2006/relationships/customXml" Target="../ink/ink349.xml"/><Relationship Id="rId77" Type="http://schemas.openxmlformats.org/officeDocument/2006/relationships/customXml" Target="../ink/ink353.xml"/><Relationship Id="rId8" Type="http://schemas.openxmlformats.org/officeDocument/2006/relationships/image" Target="../media/image322.png"/><Relationship Id="rId51" Type="http://schemas.openxmlformats.org/officeDocument/2006/relationships/customXml" Target="../ink/ink340.xml"/><Relationship Id="rId72" Type="http://schemas.openxmlformats.org/officeDocument/2006/relationships/image" Target="../media/image354.png"/><Relationship Id="rId80" Type="http://schemas.openxmlformats.org/officeDocument/2006/relationships/image" Target="../media/image358.png"/><Relationship Id="rId85" Type="http://schemas.openxmlformats.org/officeDocument/2006/relationships/customXml" Target="../ink/ink357.xml"/><Relationship Id="rId3" Type="http://schemas.openxmlformats.org/officeDocument/2006/relationships/customXml" Target="../ink/ink316.xml"/><Relationship Id="rId12" Type="http://schemas.openxmlformats.org/officeDocument/2006/relationships/image" Target="../media/image324.png"/><Relationship Id="rId17" Type="http://schemas.openxmlformats.org/officeDocument/2006/relationships/customXml" Target="../ink/ink323.xml"/><Relationship Id="rId25" Type="http://schemas.openxmlformats.org/officeDocument/2006/relationships/customXml" Target="../ink/ink327.xml"/><Relationship Id="rId33" Type="http://schemas.openxmlformats.org/officeDocument/2006/relationships/customXml" Target="../ink/ink331.xml"/><Relationship Id="rId38" Type="http://schemas.openxmlformats.org/officeDocument/2006/relationships/image" Target="../media/image337.png"/><Relationship Id="rId46" Type="http://schemas.openxmlformats.org/officeDocument/2006/relationships/image" Target="../media/image341.png"/><Relationship Id="rId59" Type="http://schemas.openxmlformats.org/officeDocument/2006/relationships/customXml" Target="../ink/ink344.xml"/><Relationship Id="rId67" Type="http://schemas.openxmlformats.org/officeDocument/2006/relationships/customXml" Target="../ink/ink348.xml"/><Relationship Id="rId20" Type="http://schemas.openxmlformats.org/officeDocument/2006/relationships/image" Target="../media/image328.png"/><Relationship Id="rId41" Type="http://schemas.openxmlformats.org/officeDocument/2006/relationships/customXml" Target="../ink/ink335.xml"/><Relationship Id="rId54" Type="http://schemas.openxmlformats.org/officeDocument/2006/relationships/image" Target="../media/image345.png"/><Relationship Id="rId62" Type="http://schemas.openxmlformats.org/officeDocument/2006/relationships/image" Target="../media/image349.png"/><Relationship Id="rId70" Type="http://schemas.openxmlformats.org/officeDocument/2006/relationships/image" Target="../media/image353.png"/><Relationship Id="rId75" Type="http://schemas.openxmlformats.org/officeDocument/2006/relationships/customXml" Target="../ink/ink352.xml"/><Relationship Id="rId83" Type="http://schemas.openxmlformats.org/officeDocument/2006/relationships/customXml" Target="../ink/ink356.xml"/><Relationship Id="rId88" Type="http://schemas.openxmlformats.org/officeDocument/2006/relationships/image" Target="../media/image3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.png"/><Relationship Id="rId15" Type="http://schemas.openxmlformats.org/officeDocument/2006/relationships/customXml" Target="../ink/ink322.xml"/><Relationship Id="rId23" Type="http://schemas.openxmlformats.org/officeDocument/2006/relationships/customXml" Target="../ink/ink326.xml"/><Relationship Id="rId28" Type="http://schemas.openxmlformats.org/officeDocument/2006/relationships/image" Target="../media/image332.png"/><Relationship Id="rId36" Type="http://schemas.openxmlformats.org/officeDocument/2006/relationships/image" Target="../media/image336.png"/><Relationship Id="rId49" Type="http://schemas.openxmlformats.org/officeDocument/2006/relationships/customXml" Target="../ink/ink339.xml"/><Relationship Id="rId57" Type="http://schemas.openxmlformats.org/officeDocument/2006/relationships/customXml" Target="../ink/ink343.xml"/><Relationship Id="rId10" Type="http://schemas.openxmlformats.org/officeDocument/2006/relationships/image" Target="../media/image323.png"/><Relationship Id="rId31" Type="http://schemas.openxmlformats.org/officeDocument/2006/relationships/customXml" Target="../ink/ink330.xml"/><Relationship Id="rId44" Type="http://schemas.openxmlformats.org/officeDocument/2006/relationships/image" Target="../media/image340.png"/><Relationship Id="rId52" Type="http://schemas.openxmlformats.org/officeDocument/2006/relationships/image" Target="../media/image344.png"/><Relationship Id="rId60" Type="http://schemas.openxmlformats.org/officeDocument/2006/relationships/image" Target="../media/image348.png"/><Relationship Id="rId65" Type="http://schemas.openxmlformats.org/officeDocument/2006/relationships/customXml" Target="../ink/ink347.xml"/><Relationship Id="rId73" Type="http://schemas.openxmlformats.org/officeDocument/2006/relationships/customXml" Target="../ink/ink351.xml"/><Relationship Id="rId78" Type="http://schemas.openxmlformats.org/officeDocument/2006/relationships/image" Target="../media/image357.png"/><Relationship Id="rId81" Type="http://schemas.openxmlformats.org/officeDocument/2006/relationships/customXml" Target="../ink/ink355.xml"/><Relationship Id="rId86" Type="http://schemas.openxmlformats.org/officeDocument/2006/relationships/image" Target="../media/image361.png"/><Relationship Id="rId4" Type="http://schemas.openxmlformats.org/officeDocument/2006/relationships/image" Target="../media/image320.png"/><Relationship Id="rId9" Type="http://schemas.openxmlformats.org/officeDocument/2006/relationships/customXml" Target="../ink/ink319.xml"/><Relationship Id="rId13" Type="http://schemas.openxmlformats.org/officeDocument/2006/relationships/customXml" Target="../ink/ink321.xml"/><Relationship Id="rId18" Type="http://schemas.openxmlformats.org/officeDocument/2006/relationships/image" Target="../media/image327.png"/><Relationship Id="rId39" Type="http://schemas.openxmlformats.org/officeDocument/2006/relationships/customXml" Target="../ink/ink334.xml"/><Relationship Id="rId34" Type="http://schemas.openxmlformats.org/officeDocument/2006/relationships/image" Target="../media/image335.png"/><Relationship Id="rId50" Type="http://schemas.openxmlformats.org/officeDocument/2006/relationships/image" Target="../media/image343.png"/><Relationship Id="rId55" Type="http://schemas.openxmlformats.org/officeDocument/2006/relationships/customXml" Target="../ink/ink342.xml"/><Relationship Id="rId76" Type="http://schemas.openxmlformats.org/officeDocument/2006/relationships/image" Target="../media/image356.png"/><Relationship Id="rId7" Type="http://schemas.openxmlformats.org/officeDocument/2006/relationships/customXml" Target="../ink/ink318.xml"/><Relationship Id="rId71" Type="http://schemas.openxmlformats.org/officeDocument/2006/relationships/customXml" Target="../ink/ink350.xml"/><Relationship Id="rId2" Type="http://schemas.openxmlformats.org/officeDocument/2006/relationships/image" Target="../media/image319.emf"/><Relationship Id="rId29" Type="http://schemas.openxmlformats.org/officeDocument/2006/relationships/customXml" Target="../ink/ink329.xml"/><Relationship Id="rId24" Type="http://schemas.openxmlformats.org/officeDocument/2006/relationships/image" Target="../media/image330.png"/><Relationship Id="rId40" Type="http://schemas.openxmlformats.org/officeDocument/2006/relationships/image" Target="../media/image338.png"/><Relationship Id="rId45" Type="http://schemas.openxmlformats.org/officeDocument/2006/relationships/customXml" Target="../ink/ink337.xml"/><Relationship Id="rId66" Type="http://schemas.openxmlformats.org/officeDocument/2006/relationships/image" Target="../media/image351.png"/><Relationship Id="rId87" Type="http://schemas.openxmlformats.org/officeDocument/2006/relationships/customXml" Target="../ink/ink358.xml"/><Relationship Id="rId61" Type="http://schemas.openxmlformats.org/officeDocument/2006/relationships/customXml" Target="../ink/ink345.xml"/><Relationship Id="rId82" Type="http://schemas.openxmlformats.org/officeDocument/2006/relationships/image" Target="../media/image359.png"/><Relationship Id="rId19" Type="http://schemas.openxmlformats.org/officeDocument/2006/relationships/customXml" Target="../ink/ink32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7.xml"/><Relationship Id="rId21" Type="http://schemas.openxmlformats.org/officeDocument/2006/relationships/customXml" Target="../ink/ink369.xml"/><Relationship Id="rId324" Type="http://schemas.openxmlformats.org/officeDocument/2006/relationships/image" Target="../media/image525.png"/><Relationship Id="rId531" Type="http://schemas.openxmlformats.org/officeDocument/2006/relationships/customXml" Target="../ink/ink624.xml"/><Relationship Id="rId170" Type="http://schemas.openxmlformats.org/officeDocument/2006/relationships/image" Target="../media/image448.png"/><Relationship Id="rId268" Type="http://schemas.openxmlformats.org/officeDocument/2006/relationships/image" Target="../media/image497.png"/><Relationship Id="rId475" Type="http://schemas.openxmlformats.org/officeDocument/2006/relationships/customXml" Target="../ink/ink596.xml"/><Relationship Id="rId32" Type="http://schemas.openxmlformats.org/officeDocument/2006/relationships/image" Target="../media/image379.png"/><Relationship Id="rId128" Type="http://schemas.openxmlformats.org/officeDocument/2006/relationships/image" Target="../media/image427.png"/><Relationship Id="rId335" Type="http://schemas.openxmlformats.org/officeDocument/2006/relationships/customXml" Target="../ink/ink526.xml"/><Relationship Id="rId542" Type="http://schemas.openxmlformats.org/officeDocument/2006/relationships/image" Target="../media/image634.png"/><Relationship Id="rId181" Type="http://schemas.openxmlformats.org/officeDocument/2006/relationships/customXml" Target="../ink/ink449.xml"/><Relationship Id="rId402" Type="http://schemas.openxmlformats.org/officeDocument/2006/relationships/image" Target="../media/image564.png"/><Relationship Id="rId279" Type="http://schemas.openxmlformats.org/officeDocument/2006/relationships/customXml" Target="../ink/ink498.xml"/><Relationship Id="rId486" Type="http://schemas.openxmlformats.org/officeDocument/2006/relationships/image" Target="../media/image606.png"/><Relationship Id="rId43" Type="http://schemas.openxmlformats.org/officeDocument/2006/relationships/customXml" Target="../ink/ink380.xml"/><Relationship Id="rId139" Type="http://schemas.openxmlformats.org/officeDocument/2006/relationships/customXml" Target="../ink/ink428.xml"/><Relationship Id="rId346" Type="http://schemas.openxmlformats.org/officeDocument/2006/relationships/image" Target="../media/image536.png"/><Relationship Id="rId553" Type="http://schemas.openxmlformats.org/officeDocument/2006/relationships/customXml" Target="../ink/ink635.xml"/><Relationship Id="rId192" Type="http://schemas.openxmlformats.org/officeDocument/2006/relationships/image" Target="../media/image459.png"/><Relationship Id="rId206" Type="http://schemas.openxmlformats.org/officeDocument/2006/relationships/image" Target="../media/image466.png"/><Relationship Id="rId413" Type="http://schemas.openxmlformats.org/officeDocument/2006/relationships/customXml" Target="../ink/ink565.xml"/><Relationship Id="rId497" Type="http://schemas.openxmlformats.org/officeDocument/2006/relationships/customXml" Target="../ink/ink607.xml"/><Relationship Id="rId357" Type="http://schemas.openxmlformats.org/officeDocument/2006/relationships/customXml" Target="../ink/ink537.xml"/><Relationship Id="rId54" Type="http://schemas.openxmlformats.org/officeDocument/2006/relationships/image" Target="../media/image390.png"/><Relationship Id="rId217" Type="http://schemas.openxmlformats.org/officeDocument/2006/relationships/customXml" Target="../ink/ink467.xml"/><Relationship Id="rId564" Type="http://schemas.openxmlformats.org/officeDocument/2006/relationships/image" Target="../media/image645.png"/><Relationship Id="rId424" Type="http://schemas.openxmlformats.org/officeDocument/2006/relationships/image" Target="../media/image575.png"/><Relationship Id="rId270" Type="http://schemas.openxmlformats.org/officeDocument/2006/relationships/image" Target="../media/image498.png"/><Relationship Id="rId65" Type="http://schemas.openxmlformats.org/officeDocument/2006/relationships/customXml" Target="../ink/ink391.xml"/><Relationship Id="rId130" Type="http://schemas.openxmlformats.org/officeDocument/2006/relationships/image" Target="../media/image428.png"/><Relationship Id="rId368" Type="http://schemas.openxmlformats.org/officeDocument/2006/relationships/image" Target="../media/image547.png"/><Relationship Id="rId575" Type="http://schemas.openxmlformats.org/officeDocument/2006/relationships/customXml" Target="../ink/ink646.xml"/><Relationship Id="rId228" Type="http://schemas.openxmlformats.org/officeDocument/2006/relationships/image" Target="../media/image477.png"/><Relationship Id="rId435" Type="http://schemas.openxmlformats.org/officeDocument/2006/relationships/customXml" Target="../ink/ink576.xml"/><Relationship Id="rId281" Type="http://schemas.openxmlformats.org/officeDocument/2006/relationships/customXml" Target="../ink/ink499.xml"/><Relationship Id="rId502" Type="http://schemas.openxmlformats.org/officeDocument/2006/relationships/image" Target="../media/image614.png"/><Relationship Id="rId76" Type="http://schemas.openxmlformats.org/officeDocument/2006/relationships/image" Target="../media/image401.png"/><Relationship Id="rId141" Type="http://schemas.openxmlformats.org/officeDocument/2006/relationships/customXml" Target="../ink/ink429.xml"/><Relationship Id="rId379" Type="http://schemas.openxmlformats.org/officeDocument/2006/relationships/customXml" Target="../ink/ink548.xml"/><Relationship Id="rId586" Type="http://schemas.openxmlformats.org/officeDocument/2006/relationships/image" Target="../media/image656.png"/><Relationship Id="rId7" Type="http://schemas.openxmlformats.org/officeDocument/2006/relationships/customXml" Target="../ink/ink362.xml"/><Relationship Id="rId239" Type="http://schemas.openxmlformats.org/officeDocument/2006/relationships/customXml" Target="../ink/ink478.xml"/><Relationship Id="rId446" Type="http://schemas.openxmlformats.org/officeDocument/2006/relationships/image" Target="../media/image586.png"/><Relationship Id="rId292" Type="http://schemas.openxmlformats.org/officeDocument/2006/relationships/image" Target="../media/image509.png"/><Relationship Id="rId306" Type="http://schemas.openxmlformats.org/officeDocument/2006/relationships/image" Target="../media/image516.png"/><Relationship Id="rId87" Type="http://schemas.openxmlformats.org/officeDocument/2006/relationships/customXml" Target="../ink/ink402.xml"/><Relationship Id="rId513" Type="http://schemas.openxmlformats.org/officeDocument/2006/relationships/customXml" Target="../ink/ink615.xml"/><Relationship Id="rId597" Type="http://schemas.openxmlformats.org/officeDocument/2006/relationships/customXml" Target="../ink/ink657.xml"/><Relationship Id="rId152" Type="http://schemas.openxmlformats.org/officeDocument/2006/relationships/image" Target="../media/image439.png"/><Relationship Id="rId457" Type="http://schemas.openxmlformats.org/officeDocument/2006/relationships/customXml" Target="../ink/ink587.xml"/><Relationship Id="rId14" Type="http://schemas.openxmlformats.org/officeDocument/2006/relationships/image" Target="../media/image370.png"/><Relationship Id="rId317" Type="http://schemas.openxmlformats.org/officeDocument/2006/relationships/customXml" Target="../ink/ink517.xml"/><Relationship Id="rId524" Type="http://schemas.openxmlformats.org/officeDocument/2006/relationships/image" Target="../media/image625.png"/><Relationship Id="rId98" Type="http://schemas.openxmlformats.org/officeDocument/2006/relationships/image" Target="../media/image412.png"/><Relationship Id="rId163" Type="http://schemas.openxmlformats.org/officeDocument/2006/relationships/customXml" Target="../ink/ink440.xml"/><Relationship Id="rId370" Type="http://schemas.openxmlformats.org/officeDocument/2006/relationships/image" Target="../media/image548.png"/><Relationship Id="rId230" Type="http://schemas.openxmlformats.org/officeDocument/2006/relationships/image" Target="../media/image478.png"/><Relationship Id="rId468" Type="http://schemas.openxmlformats.org/officeDocument/2006/relationships/image" Target="../media/image597.png"/><Relationship Id="rId25" Type="http://schemas.openxmlformats.org/officeDocument/2006/relationships/customXml" Target="../ink/ink371.xml"/><Relationship Id="rId67" Type="http://schemas.openxmlformats.org/officeDocument/2006/relationships/customXml" Target="../ink/ink392.xml"/><Relationship Id="rId272" Type="http://schemas.openxmlformats.org/officeDocument/2006/relationships/image" Target="../media/image499.png"/><Relationship Id="rId328" Type="http://schemas.openxmlformats.org/officeDocument/2006/relationships/image" Target="../media/image527.png"/><Relationship Id="rId535" Type="http://schemas.openxmlformats.org/officeDocument/2006/relationships/customXml" Target="../ink/ink626.xml"/><Relationship Id="rId577" Type="http://schemas.openxmlformats.org/officeDocument/2006/relationships/customXml" Target="../ink/ink647.xml"/><Relationship Id="rId132" Type="http://schemas.openxmlformats.org/officeDocument/2006/relationships/image" Target="../media/image429.png"/><Relationship Id="rId174" Type="http://schemas.openxmlformats.org/officeDocument/2006/relationships/image" Target="../media/image450.png"/><Relationship Id="rId381" Type="http://schemas.openxmlformats.org/officeDocument/2006/relationships/customXml" Target="../ink/ink549.xml"/><Relationship Id="rId602" Type="http://schemas.openxmlformats.org/officeDocument/2006/relationships/image" Target="../media/image664.png"/><Relationship Id="rId241" Type="http://schemas.openxmlformats.org/officeDocument/2006/relationships/customXml" Target="../ink/ink479.xml"/><Relationship Id="rId437" Type="http://schemas.openxmlformats.org/officeDocument/2006/relationships/customXml" Target="../ink/ink577.xml"/><Relationship Id="rId479" Type="http://schemas.openxmlformats.org/officeDocument/2006/relationships/customXml" Target="../ink/ink598.xml"/><Relationship Id="rId36" Type="http://schemas.openxmlformats.org/officeDocument/2006/relationships/image" Target="../media/image381.png"/><Relationship Id="rId283" Type="http://schemas.openxmlformats.org/officeDocument/2006/relationships/customXml" Target="../ink/ink500.xml"/><Relationship Id="rId339" Type="http://schemas.openxmlformats.org/officeDocument/2006/relationships/customXml" Target="../ink/ink528.xml"/><Relationship Id="rId490" Type="http://schemas.openxmlformats.org/officeDocument/2006/relationships/image" Target="../media/image608.png"/><Relationship Id="rId504" Type="http://schemas.openxmlformats.org/officeDocument/2006/relationships/image" Target="../media/image615.png"/><Relationship Id="rId546" Type="http://schemas.openxmlformats.org/officeDocument/2006/relationships/image" Target="../media/image636.png"/><Relationship Id="rId78" Type="http://schemas.openxmlformats.org/officeDocument/2006/relationships/image" Target="../media/image402.png"/><Relationship Id="rId101" Type="http://schemas.openxmlformats.org/officeDocument/2006/relationships/customXml" Target="../ink/ink409.xml"/><Relationship Id="rId143" Type="http://schemas.openxmlformats.org/officeDocument/2006/relationships/customXml" Target="../ink/ink430.xml"/><Relationship Id="rId185" Type="http://schemas.openxmlformats.org/officeDocument/2006/relationships/customXml" Target="../ink/ink451.xml"/><Relationship Id="rId350" Type="http://schemas.openxmlformats.org/officeDocument/2006/relationships/image" Target="../media/image538.png"/><Relationship Id="rId406" Type="http://schemas.openxmlformats.org/officeDocument/2006/relationships/image" Target="../media/image566.png"/><Relationship Id="rId588" Type="http://schemas.openxmlformats.org/officeDocument/2006/relationships/image" Target="../media/image657.png"/><Relationship Id="rId9" Type="http://schemas.openxmlformats.org/officeDocument/2006/relationships/customXml" Target="../ink/ink363.xml"/><Relationship Id="rId210" Type="http://schemas.openxmlformats.org/officeDocument/2006/relationships/image" Target="../media/image468.png"/><Relationship Id="rId392" Type="http://schemas.openxmlformats.org/officeDocument/2006/relationships/image" Target="../media/image559.png"/><Relationship Id="rId448" Type="http://schemas.openxmlformats.org/officeDocument/2006/relationships/image" Target="../media/image587.png"/><Relationship Id="rId252" Type="http://schemas.openxmlformats.org/officeDocument/2006/relationships/image" Target="../media/image489.png"/><Relationship Id="rId294" Type="http://schemas.openxmlformats.org/officeDocument/2006/relationships/image" Target="../media/image510.png"/><Relationship Id="rId308" Type="http://schemas.openxmlformats.org/officeDocument/2006/relationships/image" Target="../media/image517.png"/><Relationship Id="rId515" Type="http://schemas.openxmlformats.org/officeDocument/2006/relationships/customXml" Target="../ink/ink616.xml"/><Relationship Id="rId47" Type="http://schemas.openxmlformats.org/officeDocument/2006/relationships/customXml" Target="../ink/ink382.xml"/><Relationship Id="rId89" Type="http://schemas.openxmlformats.org/officeDocument/2006/relationships/customXml" Target="../ink/ink403.xml"/><Relationship Id="rId112" Type="http://schemas.openxmlformats.org/officeDocument/2006/relationships/image" Target="../media/image419.png"/><Relationship Id="rId154" Type="http://schemas.openxmlformats.org/officeDocument/2006/relationships/image" Target="../media/image440.png"/><Relationship Id="rId361" Type="http://schemas.openxmlformats.org/officeDocument/2006/relationships/customXml" Target="../ink/ink539.xml"/><Relationship Id="rId557" Type="http://schemas.openxmlformats.org/officeDocument/2006/relationships/customXml" Target="../ink/ink637.xml"/><Relationship Id="rId599" Type="http://schemas.openxmlformats.org/officeDocument/2006/relationships/customXml" Target="../ink/ink658.xml"/><Relationship Id="rId196" Type="http://schemas.openxmlformats.org/officeDocument/2006/relationships/image" Target="../media/image461.png"/><Relationship Id="rId417" Type="http://schemas.openxmlformats.org/officeDocument/2006/relationships/customXml" Target="../ink/ink567.xml"/><Relationship Id="rId459" Type="http://schemas.openxmlformats.org/officeDocument/2006/relationships/customXml" Target="../ink/ink588.xml"/><Relationship Id="rId16" Type="http://schemas.openxmlformats.org/officeDocument/2006/relationships/image" Target="../media/image371.png"/><Relationship Id="rId221" Type="http://schemas.openxmlformats.org/officeDocument/2006/relationships/customXml" Target="../ink/ink469.xml"/><Relationship Id="rId263" Type="http://schemas.openxmlformats.org/officeDocument/2006/relationships/customXml" Target="../ink/ink490.xml"/><Relationship Id="rId319" Type="http://schemas.openxmlformats.org/officeDocument/2006/relationships/customXml" Target="../ink/ink518.xml"/><Relationship Id="rId470" Type="http://schemas.openxmlformats.org/officeDocument/2006/relationships/image" Target="../media/image598.png"/><Relationship Id="rId526" Type="http://schemas.openxmlformats.org/officeDocument/2006/relationships/image" Target="../media/image626.png"/><Relationship Id="rId58" Type="http://schemas.openxmlformats.org/officeDocument/2006/relationships/image" Target="../media/image392.png"/><Relationship Id="rId123" Type="http://schemas.openxmlformats.org/officeDocument/2006/relationships/customXml" Target="../ink/ink420.xml"/><Relationship Id="rId330" Type="http://schemas.openxmlformats.org/officeDocument/2006/relationships/image" Target="../media/image528.png"/><Relationship Id="rId568" Type="http://schemas.openxmlformats.org/officeDocument/2006/relationships/image" Target="../media/image647.png"/><Relationship Id="rId165" Type="http://schemas.openxmlformats.org/officeDocument/2006/relationships/customXml" Target="../ink/ink441.xml"/><Relationship Id="rId372" Type="http://schemas.openxmlformats.org/officeDocument/2006/relationships/image" Target="../media/image549.png"/><Relationship Id="rId428" Type="http://schemas.openxmlformats.org/officeDocument/2006/relationships/image" Target="../media/image577.png"/><Relationship Id="rId232" Type="http://schemas.openxmlformats.org/officeDocument/2006/relationships/image" Target="../media/image479.png"/><Relationship Id="rId274" Type="http://schemas.openxmlformats.org/officeDocument/2006/relationships/image" Target="../media/image500.png"/><Relationship Id="rId481" Type="http://schemas.openxmlformats.org/officeDocument/2006/relationships/customXml" Target="../ink/ink599.xml"/><Relationship Id="rId27" Type="http://schemas.openxmlformats.org/officeDocument/2006/relationships/customXml" Target="../ink/ink372.xml"/><Relationship Id="rId69" Type="http://schemas.openxmlformats.org/officeDocument/2006/relationships/customXml" Target="../ink/ink393.xml"/><Relationship Id="rId134" Type="http://schemas.openxmlformats.org/officeDocument/2006/relationships/image" Target="../media/image430.png"/><Relationship Id="rId537" Type="http://schemas.openxmlformats.org/officeDocument/2006/relationships/customXml" Target="../ink/ink627.xml"/><Relationship Id="rId579" Type="http://schemas.openxmlformats.org/officeDocument/2006/relationships/customXml" Target="../ink/ink648.xml"/><Relationship Id="rId80" Type="http://schemas.openxmlformats.org/officeDocument/2006/relationships/image" Target="../media/image403.png"/><Relationship Id="rId176" Type="http://schemas.openxmlformats.org/officeDocument/2006/relationships/image" Target="../media/image451.png"/><Relationship Id="rId341" Type="http://schemas.openxmlformats.org/officeDocument/2006/relationships/customXml" Target="../ink/ink529.xml"/><Relationship Id="rId383" Type="http://schemas.openxmlformats.org/officeDocument/2006/relationships/customXml" Target="../ink/ink550.xml"/><Relationship Id="rId439" Type="http://schemas.openxmlformats.org/officeDocument/2006/relationships/customXml" Target="../ink/ink578.xml"/><Relationship Id="rId590" Type="http://schemas.openxmlformats.org/officeDocument/2006/relationships/image" Target="../media/image658.png"/><Relationship Id="rId604" Type="http://schemas.openxmlformats.org/officeDocument/2006/relationships/image" Target="../media/image665.png"/><Relationship Id="rId201" Type="http://schemas.openxmlformats.org/officeDocument/2006/relationships/customXml" Target="../ink/ink459.xml"/><Relationship Id="rId243" Type="http://schemas.openxmlformats.org/officeDocument/2006/relationships/customXml" Target="../ink/ink480.xml"/><Relationship Id="rId285" Type="http://schemas.openxmlformats.org/officeDocument/2006/relationships/customXml" Target="../ink/ink501.xml"/><Relationship Id="rId450" Type="http://schemas.openxmlformats.org/officeDocument/2006/relationships/image" Target="../media/image588.png"/><Relationship Id="rId506" Type="http://schemas.openxmlformats.org/officeDocument/2006/relationships/image" Target="../media/image616.png"/><Relationship Id="rId38" Type="http://schemas.openxmlformats.org/officeDocument/2006/relationships/image" Target="../media/image382.png"/><Relationship Id="rId103" Type="http://schemas.openxmlformats.org/officeDocument/2006/relationships/customXml" Target="../ink/ink410.xml"/><Relationship Id="rId310" Type="http://schemas.openxmlformats.org/officeDocument/2006/relationships/image" Target="../media/image518.png"/><Relationship Id="rId492" Type="http://schemas.openxmlformats.org/officeDocument/2006/relationships/image" Target="../media/image609.png"/><Relationship Id="rId548" Type="http://schemas.openxmlformats.org/officeDocument/2006/relationships/image" Target="../media/image637.png"/><Relationship Id="rId91" Type="http://schemas.openxmlformats.org/officeDocument/2006/relationships/customXml" Target="../ink/ink404.xml"/><Relationship Id="rId145" Type="http://schemas.openxmlformats.org/officeDocument/2006/relationships/customXml" Target="../ink/ink431.xml"/><Relationship Id="rId187" Type="http://schemas.openxmlformats.org/officeDocument/2006/relationships/customXml" Target="../ink/ink452.xml"/><Relationship Id="rId352" Type="http://schemas.openxmlformats.org/officeDocument/2006/relationships/image" Target="../media/image539.png"/><Relationship Id="rId394" Type="http://schemas.openxmlformats.org/officeDocument/2006/relationships/image" Target="../media/image560.png"/><Relationship Id="rId408" Type="http://schemas.openxmlformats.org/officeDocument/2006/relationships/image" Target="../media/image567.png"/><Relationship Id="rId212" Type="http://schemas.openxmlformats.org/officeDocument/2006/relationships/image" Target="../media/image469.png"/><Relationship Id="rId254" Type="http://schemas.openxmlformats.org/officeDocument/2006/relationships/image" Target="../media/image490.png"/><Relationship Id="rId49" Type="http://schemas.openxmlformats.org/officeDocument/2006/relationships/customXml" Target="../ink/ink383.xml"/><Relationship Id="rId114" Type="http://schemas.openxmlformats.org/officeDocument/2006/relationships/image" Target="../media/image420.png"/><Relationship Id="rId296" Type="http://schemas.openxmlformats.org/officeDocument/2006/relationships/image" Target="../media/image511.png"/><Relationship Id="rId461" Type="http://schemas.openxmlformats.org/officeDocument/2006/relationships/customXml" Target="../ink/ink589.xml"/><Relationship Id="rId517" Type="http://schemas.openxmlformats.org/officeDocument/2006/relationships/customXml" Target="../ink/ink617.xml"/><Relationship Id="rId559" Type="http://schemas.openxmlformats.org/officeDocument/2006/relationships/customXml" Target="../ink/ink638.xml"/><Relationship Id="rId60" Type="http://schemas.openxmlformats.org/officeDocument/2006/relationships/image" Target="../media/image393.png"/><Relationship Id="rId156" Type="http://schemas.openxmlformats.org/officeDocument/2006/relationships/image" Target="../media/image441.png"/><Relationship Id="rId198" Type="http://schemas.openxmlformats.org/officeDocument/2006/relationships/image" Target="../media/image462.png"/><Relationship Id="rId321" Type="http://schemas.openxmlformats.org/officeDocument/2006/relationships/customXml" Target="../ink/ink519.xml"/><Relationship Id="rId363" Type="http://schemas.openxmlformats.org/officeDocument/2006/relationships/customXml" Target="../ink/ink540.xml"/><Relationship Id="rId419" Type="http://schemas.openxmlformats.org/officeDocument/2006/relationships/customXml" Target="../ink/ink568.xml"/><Relationship Id="rId570" Type="http://schemas.openxmlformats.org/officeDocument/2006/relationships/image" Target="../media/image648.png"/><Relationship Id="rId223" Type="http://schemas.openxmlformats.org/officeDocument/2006/relationships/customXml" Target="../ink/ink470.xml"/><Relationship Id="rId430" Type="http://schemas.openxmlformats.org/officeDocument/2006/relationships/image" Target="../media/image578.png"/><Relationship Id="rId18" Type="http://schemas.openxmlformats.org/officeDocument/2006/relationships/image" Target="../media/image372.png"/><Relationship Id="rId265" Type="http://schemas.openxmlformats.org/officeDocument/2006/relationships/customXml" Target="../ink/ink491.xml"/><Relationship Id="rId472" Type="http://schemas.openxmlformats.org/officeDocument/2006/relationships/image" Target="../media/image599.png"/><Relationship Id="rId528" Type="http://schemas.openxmlformats.org/officeDocument/2006/relationships/image" Target="../media/image627.png"/><Relationship Id="rId125" Type="http://schemas.openxmlformats.org/officeDocument/2006/relationships/customXml" Target="../ink/ink421.xml"/><Relationship Id="rId167" Type="http://schemas.openxmlformats.org/officeDocument/2006/relationships/customXml" Target="../ink/ink442.xml"/><Relationship Id="rId332" Type="http://schemas.openxmlformats.org/officeDocument/2006/relationships/image" Target="../media/image529.png"/><Relationship Id="rId374" Type="http://schemas.openxmlformats.org/officeDocument/2006/relationships/image" Target="../media/image550.png"/><Relationship Id="rId581" Type="http://schemas.openxmlformats.org/officeDocument/2006/relationships/customXml" Target="../ink/ink649.xml"/><Relationship Id="rId71" Type="http://schemas.openxmlformats.org/officeDocument/2006/relationships/customXml" Target="../ink/ink394.xml"/><Relationship Id="rId234" Type="http://schemas.openxmlformats.org/officeDocument/2006/relationships/image" Target="../media/image480.png"/><Relationship Id="rId2" Type="http://schemas.openxmlformats.org/officeDocument/2006/relationships/image" Target="../media/image364.emf"/><Relationship Id="rId29" Type="http://schemas.openxmlformats.org/officeDocument/2006/relationships/customXml" Target="../ink/ink373.xml"/><Relationship Id="rId276" Type="http://schemas.openxmlformats.org/officeDocument/2006/relationships/image" Target="../media/image501.png"/><Relationship Id="rId441" Type="http://schemas.openxmlformats.org/officeDocument/2006/relationships/customXml" Target="../ink/ink579.xml"/><Relationship Id="rId483" Type="http://schemas.openxmlformats.org/officeDocument/2006/relationships/customXml" Target="../ink/ink600.xml"/><Relationship Id="rId539" Type="http://schemas.openxmlformats.org/officeDocument/2006/relationships/customXml" Target="../ink/ink628.xml"/><Relationship Id="rId40" Type="http://schemas.openxmlformats.org/officeDocument/2006/relationships/image" Target="../media/image383.png"/><Relationship Id="rId136" Type="http://schemas.openxmlformats.org/officeDocument/2006/relationships/image" Target="../media/image431.png"/><Relationship Id="rId178" Type="http://schemas.openxmlformats.org/officeDocument/2006/relationships/image" Target="../media/image452.png"/><Relationship Id="rId301" Type="http://schemas.openxmlformats.org/officeDocument/2006/relationships/customXml" Target="../ink/ink509.xml"/><Relationship Id="rId343" Type="http://schemas.openxmlformats.org/officeDocument/2006/relationships/customXml" Target="../ink/ink530.xml"/><Relationship Id="rId550" Type="http://schemas.openxmlformats.org/officeDocument/2006/relationships/image" Target="../media/image638.png"/><Relationship Id="rId82" Type="http://schemas.openxmlformats.org/officeDocument/2006/relationships/image" Target="../media/image404.png"/><Relationship Id="rId203" Type="http://schemas.openxmlformats.org/officeDocument/2006/relationships/customXml" Target="../ink/ink460.xml"/><Relationship Id="rId385" Type="http://schemas.openxmlformats.org/officeDocument/2006/relationships/customXml" Target="../ink/ink551.xml"/><Relationship Id="rId592" Type="http://schemas.openxmlformats.org/officeDocument/2006/relationships/image" Target="../media/image659.png"/><Relationship Id="rId606" Type="http://schemas.openxmlformats.org/officeDocument/2006/relationships/image" Target="../media/image666.png"/><Relationship Id="rId245" Type="http://schemas.openxmlformats.org/officeDocument/2006/relationships/customXml" Target="../ink/ink481.xml"/><Relationship Id="rId287" Type="http://schemas.openxmlformats.org/officeDocument/2006/relationships/customXml" Target="../ink/ink502.xml"/><Relationship Id="rId410" Type="http://schemas.openxmlformats.org/officeDocument/2006/relationships/image" Target="../media/image568.png"/><Relationship Id="rId452" Type="http://schemas.openxmlformats.org/officeDocument/2006/relationships/image" Target="../media/image589.png"/><Relationship Id="rId494" Type="http://schemas.openxmlformats.org/officeDocument/2006/relationships/image" Target="../media/image610.png"/><Relationship Id="rId508" Type="http://schemas.openxmlformats.org/officeDocument/2006/relationships/image" Target="../media/image617.png"/><Relationship Id="rId105" Type="http://schemas.openxmlformats.org/officeDocument/2006/relationships/customXml" Target="../ink/ink411.xml"/><Relationship Id="rId147" Type="http://schemas.openxmlformats.org/officeDocument/2006/relationships/customXml" Target="../ink/ink432.xml"/><Relationship Id="rId312" Type="http://schemas.openxmlformats.org/officeDocument/2006/relationships/image" Target="../media/image519.png"/><Relationship Id="rId354" Type="http://schemas.openxmlformats.org/officeDocument/2006/relationships/image" Target="../media/image540.png"/><Relationship Id="rId51" Type="http://schemas.openxmlformats.org/officeDocument/2006/relationships/customXml" Target="../ink/ink384.xml"/><Relationship Id="rId93" Type="http://schemas.openxmlformats.org/officeDocument/2006/relationships/customXml" Target="../ink/ink405.xml"/><Relationship Id="rId189" Type="http://schemas.openxmlformats.org/officeDocument/2006/relationships/customXml" Target="../ink/ink453.xml"/><Relationship Id="rId396" Type="http://schemas.openxmlformats.org/officeDocument/2006/relationships/image" Target="../media/image561.png"/><Relationship Id="rId561" Type="http://schemas.openxmlformats.org/officeDocument/2006/relationships/customXml" Target="../ink/ink639.xml"/><Relationship Id="rId214" Type="http://schemas.openxmlformats.org/officeDocument/2006/relationships/image" Target="../media/image470.png"/><Relationship Id="rId256" Type="http://schemas.openxmlformats.org/officeDocument/2006/relationships/image" Target="../media/image491.png"/><Relationship Id="rId298" Type="http://schemas.openxmlformats.org/officeDocument/2006/relationships/image" Target="../media/image512.png"/><Relationship Id="rId421" Type="http://schemas.openxmlformats.org/officeDocument/2006/relationships/customXml" Target="../ink/ink569.xml"/><Relationship Id="rId463" Type="http://schemas.openxmlformats.org/officeDocument/2006/relationships/customXml" Target="../ink/ink590.xml"/><Relationship Id="rId519" Type="http://schemas.openxmlformats.org/officeDocument/2006/relationships/customXml" Target="../ink/ink618.xml"/><Relationship Id="rId116" Type="http://schemas.openxmlformats.org/officeDocument/2006/relationships/image" Target="../media/image421.png"/><Relationship Id="rId158" Type="http://schemas.openxmlformats.org/officeDocument/2006/relationships/image" Target="../media/image442.png"/><Relationship Id="rId323" Type="http://schemas.openxmlformats.org/officeDocument/2006/relationships/customXml" Target="../ink/ink520.xml"/><Relationship Id="rId530" Type="http://schemas.openxmlformats.org/officeDocument/2006/relationships/image" Target="../media/image628.png"/><Relationship Id="rId20" Type="http://schemas.openxmlformats.org/officeDocument/2006/relationships/image" Target="../media/image373.png"/><Relationship Id="rId62" Type="http://schemas.openxmlformats.org/officeDocument/2006/relationships/image" Target="../media/image394.png"/><Relationship Id="rId365" Type="http://schemas.openxmlformats.org/officeDocument/2006/relationships/customXml" Target="../ink/ink541.xml"/><Relationship Id="rId572" Type="http://schemas.openxmlformats.org/officeDocument/2006/relationships/image" Target="../media/image649.png"/><Relationship Id="rId225" Type="http://schemas.openxmlformats.org/officeDocument/2006/relationships/customXml" Target="../ink/ink471.xml"/><Relationship Id="rId267" Type="http://schemas.openxmlformats.org/officeDocument/2006/relationships/customXml" Target="../ink/ink492.xml"/><Relationship Id="rId432" Type="http://schemas.openxmlformats.org/officeDocument/2006/relationships/image" Target="../media/image579.png"/><Relationship Id="rId474" Type="http://schemas.openxmlformats.org/officeDocument/2006/relationships/image" Target="../media/image600.png"/><Relationship Id="rId127" Type="http://schemas.openxmlformats.org/officeDocument/2006/relationships/customXml" Target="../ink/ink422.xml"/><Relationship Id="rId31" Type="http://schemas.openxmlformats.org/officeDocument/2006/relationships/customXml" Target="../ink/ink374.xml"/><Relationship Id="rId73" Type="http://schemas.openxmlformats.org/officeDocument/2006/relationships/customXml" Target="../ink/ink395.xml"/><Relationship Id="rId169" Type="http://schemas.openxmlformats.org/officeDocument/2006/relationships/customXml" Target="../ink/ink443.xml"/><Relationship Id="rId334" Type="http://schemas.openxmlformats.org/officeDocument/2006/relationships/image" Target="../media/image530.png"/><Relationship Id="rId376" Type="http://schemas.openxmlformats.org/officeDocument/2006/relationships/image" Target="../media/image551.png"/><Relationship Id="rId541" Type="http://schemas.openxmlformats.org/officeDocument/2006/relationships/customXml" Target="../ink/ink629.xml"/><Relationship Id="rId583" Type="http://schemas.openxmlformats.org/officeDocument/2006/relationships/customXml" Target="../ink/ink650.xml"/><Relationship Id="rId4" Type="http://schemas.openxmlformats.org/officeDocument/2006/relationships/image" Target="../media/image365.png"/><Relationship Id="rId180" Type="http://schemas.openxmlformats.org/officeDocument/2006/relationships/image" Target="../media/image453.png"/><Relationship Id="rId236" Type="http://schemas.openxmlformats.org/officeDocument/2006/relationships/image" Target="../media/image481.png"/><Relationship Id="rId278" Type="http://schemas.openxmlformats.org/officeDocument/2006/relationships/image" Target="../media/image502.png"/><Relationship Id="rId401" Type="http://schemas.openxmlformats.org/officeDocument/2006/relationships/customXml" Target="../ink/ink559.xml"/><Relationship Id="rId443" Type="http://schemas.openxmlformats.org/officeDocument/2006/relationships/customXml" Target="../ink/ink580.xml"/><Relationship Id="rId303" Type="http://schemas.openxmlformats.org/officeDocument/2006/relationships/customXml" Target="../ink/ink510.xml"/><Relationship Id="rId485" Type="http://schemas.openxmlformats.org/officeDocument/2006/relationships/customXml" Target="../ink/ink601.xml"/><Relationship Id="rId42" Type="http://schemas.openxmlformats.org/officeDocument/2006/relationships/image" Target="../media/image384.png"/><Relationship Id="rId84" Type="http://schemas.openxmlformats.org/officeDocument/2006/relationships/image" Target="../media/image405.png"/><Relationship Id="rId138" Type="http://schemas.openxmlformats.org/officeDocument/2006/relationships/image" Target="../media/image432.png"/><Relationship Id="rId345" Type="http://schemas.openxmlformats.org/officeDocument/2006/relationships/customXml" Target="../ink/ink531.xml"/><Relationship Id="rId387" Type="http://schemas.openxmlformats.org/officeDocument/2006/relationships/customXml" Target="../ink/ink552.xml"/><Relationship Id="rId510" Type="http://schemas.openxmlformats.org/officeDocument/2006/relationships/image" Target="../media/image618.png"/><Relationship Id="rId552" Type="http://schemas.openxmlformats.org/officeDocument/2006/relationships/image" Target="../media/image639.png"/><Relationship Id="rId594" Type="http://schemas.openxmlformats.org/officeDocument/2006/relationships/image" Target="../media/image660.png"/><Relationship Id="rId608" Type="http://schemas.openxmlformats.org/officeDocument/2006/relationships/image" Target="../media/image667.png"/><Relationship Id="rId191" Type="http://schemas.openxmlformats.org/officeDocument/2006/relationships/customXml" Target="../ink/ink454.xml"/><Relationship Id="rId205" Type="http://schemas.openxmlformats.org/officeDocument/2006/relationships/customXml" Target="../ink/ink461.xml"/><Relationship Id="rId247" Type="http://schemas.openxmlformats.org/officeDocument/2006/relationships/customXml" Target="../ink/ink482.xml"/><Relationship Id="rId412" Type="http://schemas.openxmlformats.org/officeDocument/2006/relationships/image" Target="../media/image569.png"/><Relationship Id="rId107" Type="http://schemas.openxmlformats.org/officeDocument/2006/relationships/customXml" Target="../ink/ink412.xml"/><Relationship Id="rId289" Type="http://schemas.openxmlformats.org/officeDocument/2006/relationships/customXml" Target="../ink/ink503.xml"/><Relationship Id="rId454" Type="http://schemas.openxmlformats.org/officeDocument/2006/relationships/image" Target="../media/image590.png"/><Relationship Id="rId496" Type="http://schemas.openxmlformats.org/officeDocument/2006/relationships/image" Target="../media/image611.png"/><Relationship Id="rId11" Type="http://schemas.openxmlformats.org/officeDocument/2006/relationships/customXml" Target="../ink/ink364.xml"/><Relationship Id="rId53" Type="http://schemas.openxmlformats.org/officeDocument/2006/relationships/customXml" Target="../ink/ink385.xml"/><Relationship Id="rId149" Type="http://schemas.openxmlformats.org/officeDocument/2006/relationships/customXml" Target="../ink/ink433.xml"/><Relationship Id="rId314" Type="http://schemas.openxmlformats.org/officeDocument/2006/relationships/image" Target="../media/image520.png"/><Relationship Id="rId356" Type="http://schemas.openxmlformats.org/officeDocument/2006/relationships/image" Target="../media/image541.png"/><Relationship Id="rId398" Type="http://schemas.openxmlformats.org/officeDocument/2006/relationships/image" Target="../media/image562.png"/><Relationship Id="rId521" Type="http://schemas.openxmlformats.org/officeDocument/2006/relationships/customXml" Target="../ink/ink619.xml"/><Relationship Id="rId563" Type="http://schemas.openxmlformats.org/officeDocument/2006/relationships/customXml" Target="../ink/ink640.xml"/><Relationship Id="rId95" Type="http://schemas.openxmlformats.org/officeDocument/2006/relationships/customXml" Target="../ink/ink406.xml"/><Relationship Id="rId160" Type="http://schemas.openxmlformats.org/officeDocument/2006/relationships/image" Target="../media/image443.png"/><Relationship Id="rId216" Type="http://schemas.openxmlformats.org/officeDocument/2006/relationships/image" Target="../media/image471.png"/><Relationship Id="rId423" Type="http://schemas.openxmlformats.org/officeDocument/2006/relationships/customXml" Target="../ink/ink570.xml"/><Relationship Id="rId258" Type="http://schemas.openxmlformats.org/officeDocument/2006/relationships/image" Target="../media/image492.png"/><Relationship Id="rId465" Type="http://schemas.openxmlformats.org/officeDocument/2006/relationships/customXml" Target="../ink/ink591.xml"/><Relationship Id="rId22" Type="http://schemas.openxmlformats.org/officeDocument/2006/relationships/image" Target="../media/image374.png"/><Relationship Id="rId64" Type="http://schemas.openxmlformats.org/officeDocument/2006/relationships/image" Target="../media/image395.png"/><Relationship Id="rId118" Type="http://schemas.openxmlformats.org/officeDocument/2006/relationships/image" Target="../media/image422.png"/><Relationship Id="rId325" Type="http://schemas.openxmlformats.org/officeDocument/2006/relationships/customXml" Target="../ink/ink521.xml"/><Relationship Id="rId367" Type="http://schemas.openxmlformats.org/officeDocument/2006/relationships/customXml" Target="../ink/ink542.xml"/><Relationship Id="rId532" Type="http://schemas.openxmlformats.org/officeDocument/2006/relationships/image" Target="../media/image629.png"/><Relationship Id="rId574" Type="http://schemas.openxmlformats.org/officeDocument/2006/relationships/image" Target="../media/image650.png"/><Relationship Id="rId171" Type="http://schemas.openxmlformats.org/officeDocument/2006/relationships/customXml" Target="../ink/ink444.xml"/><Relationship Id="rId227" Type="http://schemas.openxmlformats.org/officeDocument/2006/relationships/customXml" Target="../ink/ink472.xml"/><Relationship Id="rId269" Type="http://schemas.openxmlformats.org/officeDocument/2006/relationships/customXml" Target="../ink/ink493.xml"/><Relationship Id="rId434" Type="http://schemas.openxmlformats.org/officeDocument/2006/relationships/image" Target="../media/image580.png"/><Relationship Id="rId476" Type="http://schemas.openxmlformats.org/officeDocument/2006/relationships/image" Target="../media/image601.png"/><Relationship Id="rId33" Type="http://schemas.openxmlformats.org/officeDocument/2006/relationships/customXml" Target="../ink/ink375.xml"/><Relationship Id="rId129" Type="http://schemas.openxmlformats.org/officeDocument/2006/relationships/customXml" Target="../ink/ink423.xml"/><Relationship Id="rId280" Type="http://schemas.openxmlformats.org/officeDocument/2006/relationships/image" Target="../media/image503.png"/><Relationship Id="rId336" Type="http://schemas.openxmlformats.org/officeDocument/2006/relationships/image" Target="../media/image531.png"/><Relationship Id="rId501" Type="http://schemas.openxmlformats.org/officeDocument/2006/relationships/customXml" Target="../ink/ink609.xml"/><Relationship Id="rId543" Type="http://schemas.openxmlformats.org/officeDocument/2006/relationships/customXml" Target="../ink/ink630.xml"/><Relationship Id="rId75" Type="http://schemas.openxmlformats.org/officeDocument/2006/relationships/customXml" Target="../ink/ink396.xml"/><Relationship Id="rId140" Type="http://schemas.openxmlformats.org/officeDocument/2006/relationships/image" Target="../media/image433.png"/><Relationship Id="rId182" Type="http://schemas.openxmlformats.org/officeDocument/2006/relationships/image" Target="../media/image454.png"/><Relationship Id="rId378" Type="http://schemas.openxmlformats.org/officeDocument/2006/relationships/image" Target="../media/image552.png"/><Relationship Id="rId403" Type="http://schemas.openxmlformats.org/officeDocument/2006/relationships/customXml" Target="../ink/ink560.xml"/><Relationship Id="rId585" Type="http://schemas.openxmlformats.org/officeDocument/2006/relationships/customXml" Target="../ink/ink651.xml"/><Relationship Id="rId6" Type="http://schemas.openxmlformats.org/officeDocument/2006/relationships/image" Target="../media/image366.png"/><Relationship Id="rId238" Type="http://schemas.openxmlformats.org/officeDocument/2006/relationships/image" Target="../media/image482.png"/><Relationship Id="rId445" Type="http://schemas.openxmlformats.org/officeDocument/2006/relationships/customXml" Target="../ink/ink581.xml"/><Relationship Id="rId487" Type="http://schemas.openxmlformats.org/officeDocument/2006/relationships/customXml" Target="../ink/ink602.xml"/><Relationship Id="rId610" Type="http://schemas.openxmlformats.org/officeDocument/2006/relationships/image" Target="../media/image668.png"/><Relationship Id="rId291" Type="http://schemas.openxmlformats.org/officeDocument/2006/relationships/customXml" Target="../ink/ink504.xml"/><Relationship Id="rId305" Type="http://schemas.openxmlformats.org/officeDocument/2006/relationships/customXml" Target="../ink/ink511.xml"/><Relationship Id="rId347" Type="http://schemas.openxmlformats.org/officeDocument/2006/relationships/customXml" Target="../ink/ink532.xml"/><Relationship Id="rId512" Type="http://schemas.openxmlformats.org/officeDocument/2006/relationships/image" Target="../media/image619.png"/><Relationship Id="rId44" Type="http://schemas.openxmlformats.org/officeDocument/2006/relationships/image" Target="../media/image385.png"/><Relationship Id="rId86" Type="http://schemas.openxmlformats.org/officeDocument/2006/relationships/image" Target="../media/image406.png"/><Relationship Id="rId151" Type="http://schemas.openxmlformats.org/officeDocument/2006/relationships/customXml" Target="../ink/ink434.xml"/><Relationship Id="rId389" Type="http://schemas.openxmlformats.org/officeDocument/2006/relationships/customXml" Target="../ink/ink553.xml"/><Relationship Id="rId554" Type="http://schemas.openxmlformats.org/officeDocument/2006/relationships/image" Target="../media/image640.png"/><Relationship Id="rId596" Type="http://schemas.openxmlformats.org/officeDocument/2006/relationships/image" Target="../media/image661.png"/><Relationship Id="rId193" Type="http://schemas.openxmlformats.org/officeDocument/2006/relationships/customXml" Target="../ink/ink455.xml"/><Relationship Id="rId207" Type="http://schemas.openxmlformats.org/officeDocument/2006/relationships/customXml" Target="../ink/ink462.xml"/><Relationship Id="rId249" Type="http://schemas.openxmlformats.org/officeDocument/2006/relationships/customXml" Target="../ink/ink483.xml"/><Relationship Id="rId414" Type="http://schemas.openxmlformats.org/officeDocument/2006/relationships/image" Target="../media/image570.png"/><Relationship Id="rId456" Type="http://schemas.openxmlformats.org/officeDocument/2006/relationships/image" Target="../media/image591.png"/><Relationship Id="rId498" Type="http://schemas.openxmlformats.org/officeDocument/2006/relationships/image" Target="../media/image612.png"/><Relationship Id="rId13" Type="http://schemas.openxmlformats.org/officeDocument/2006/relationships/customXml" Target="../ink/ink365.xml"/><Relationship Id="rId109" Type="http://schemas.openxmlformats.org/officeDocument/2006/relationships/customXml" Target="../ink/ink413.xml"/><Relationship Id="rId260" Type="http://schemas.openxmlformats.org/officeDocument/2006/relationships/image" Target="../media/image493.png"/><Relationship Id="rId316" Type="http://schemas.openxmlformats.org/officeDocument/2006/relationships/image" Target="../media/image521.png"/><Relationship Id="rId523" Type="http://schemas.openxmlformats.org/officeDocument/2006/relationships/customXml" Target="../ink/ink620.xml"/><Relationship Id="rId55" Type="http://schemas.openxmlformats.org/officeDocument/2006/relationships/customXml" Target="../ink/ink386.xml"/><Relationship Id="rId97" Type="http://schemas.openxmlformats.org/officeDocument/2006/relationships/customXml" Target="../ink/ink407.xml"/><Relationship Id="rId120" Type="http://schemas.openxmlformats.org/officeDocument/2006/relationships/image" Target="../media/image423.png"/><Relationship Id="rId358" Type="http://schemas.openxmlformats.org/officeDocument/2006/relationships/image" Target="../media/image542.png"/><Relationship Id="rId565" Type="http://schemas.openxmlformats.org/officeDocument/2006/relationships/customXml" Target="../ink/ink641.xml"/><Relationship Id="rId162" Type="http://schemas.openxmlformats.org/officeDocument/2006/relationships/image" Target="../media/image444.png"/><Relationship Id="rId218" Type="http://schemas.openxmlformats.org/officeDocument/2006/relationships/image" Target="../media/image472.png"/><Relationship Id="rId425" Type="http://schemas.openxmlformats.org/officeDocument/2006/relationships/customXml" Target="../ink/ink571.xml"/><Relationship Id="rId467" Type="http://schemas.openxmlformats.org/officeDocument/2006/relationships/customXml" Target="../ink/ink592.xml"/><Relationship Id="rId271" Type="http://schemas.openxmlformats.org/officeDocument/2006/relationships/customXml" Target="../ink/ink494.xml"/><Relationship Id="rId24" Type="http://schemas.openxmlformats.org/officeDocument/2006/relationships/image" Target="../media/image375.png"/><Relationship Id="rId66" Type="http://schemas.openxmlformats.org/officeDocument/2006/relationships/image" Target="../media/image396.png"/><Relationship Id="rId131" Type="http://schemas.openxmlformats.org/officeDocument/2006/relationships/customXml" Target="../ink/ink424.xml"/><Relationship Id="rId327" Type="http://schemas.openxmlformats.org/officeDocument/2006/relationships/customXml" Target="../ink/ink522.xml"/><Relationship Id="rId369" Type="http://schemas.openxmlformats.org/officeDocument/2006/relationships/customXml" Target="../ink/ink543.xml"/><Relationship Id="rId534" Type="http://schemas.openxmlformats.org/officeDocument/2006/relationships/image" Target="../media/image630.png"/><Relationship Id="rId576" Type="http://schemas.openxmlformats.org/officeDocument/2006/relationships/image" Target="../media/image651.png"/><Relationship Id="rId173" Type="http://schemas.openxmlformats.org/officeDocument/2006/relationships/customXml" Target="../ink/ink445.xml"/><Relationship Id="rId229" Type="http://schemas.openxmlformats.org/officeDocument/2006/relationships/customXml" Target="../ink/ink473.xml"/><Relationship Id="rId380" Type="http://schemas.openxmlformats.org/officeDocument/2006/relationships/image" Target="../media/image553.png"/><Relationship Id="rId436" Type="http://schemas.openxmlformats.org/officeDocument/2006/relationships/image" Target="../media/image581.png"/><Relationship Id="rId601" Type="http://schemas.openxmlformats.org/officeDocument/2006/relationships/customXml" Target="../ink/ink659.xml"/><Relationship Id="rId240" Type="http://schemas.openxmlformats.org/officeDocument/2006/relationships/image" Target="../media/image483.png"/><Relationship Id="rId478" Type="http://schemas.openxmlformats.org/officeDocument/2006/relationships/image" Target="../media/image602.png"/><Relationship Id="rId35" Type="http://schemas.openxmlformats.org/officeDocument/2006/relationships/customXml" Target="../ink/ink376.xml"/><Relationship Id="rId77" Type="http://schemas.openxmlformats.org/officeDocument/2006/relationships/customXml" Target="../ink/ink397.xml"/><Relationship Id="rId100" Type="http://schemas.openxmlformats.org/officeDocument/2006/relationships/image" Target="../media/image413.png"/><Relationship Id="rId282" Type="http://schemas.openxmlformats.org/officeDocument/2006/relationships/image" Target="../media/image504.png"/><Relationship Id="rId338" Type="http://schemas.openxmlformats.org/officeDocument/2006/relationships/image" Target="../media/image532.png"/><Relationship Id="rId503" Type="http://schemas.openxmlformats.org/officeDocument/2006/relationships/customXml" Target="../ink/ink610.xml"/><Relationship Id="rId545" Type="http://schemas.openxmlformats.org/officeDocument/2006/relationships/customXml" Target="../ink/ink631.xml"/><Relationship Id="rId587" Type="http://schemas.openxmlformats.org/officeDocument/2006/relationships/customXml" Target="../ink/ink652.xml"/><Relationship Id="rId8" Type="http://schemas.openxmlformats.org/officeDocument/2006/relationships/image" Target="../media/image367.png"/><Relationship Id="rId142" Type="http://schemas.openxmlformats.org/officeDocument/2006/relationships/image" Target="../media/image434.png"/><Relationship Id="rId184" Type="http://schemas.openxmlformats.org/officeDocument/2006/relationships/image" Target="../media/image455.png"/><Relationship Id="rId391" Type="http://schemas.openxmlformats.org/officeDocument/2006/relationships/customXml" Target="../ink/ink554.xml"/><Relationship Id="rId405" Type="http://schemas.openxmlformats.org/officeDocument/2006/relationships/customXml" Target="../ink/ink561.xml"/><Relationship Id="rId447" Type="http://schemas.openxmlformats.org/officeDocument/2006/relationships/customXml" Target="../ink/ink582.xml"/><Relationship Id="rId612" Type="http://schemas.openxmlformats.org/officeDocument/2006/relationships/image" Target="../media/image669.png"/><Relationship Id="rId251" Type="http://schemas.openxmlformats.org/officeDocument/2006/relationships/customXml" Target="../ink/ink484.xml"/><Relationship Id="rId489" Type="http://schemas.openxmlformats.org/officeDocument/2006/relationships/customXml" Target="../ink/ink603.xml"/><Relationship Id="rId46" Type="http://schemas.openxmlformats.org/officeDocument/2006/relationships/image" Target="../media/image386.png"/><Relationship Id="rId293" Type="http://schemas.openxmlformats.org/officeDocument/2006/relationships/customXml" Target="../ink/ink505.xml"/><Relationship Id="rId307" Type="http://schemas.openxmlformats.org/officeDocument/2006/relationships/customXml" Target="../ink/ink512.xml"/><Relationship Id="rId349" Type="http://schemas.openxmlformats.org/officeDocument/2006/relationships/customXml" Target="../ink/ink533.xml"/><Relationship Id="rId514" Type="http://schemas.openxmlformats.org/officeDocument/2006/relationships/image" Target="../media/image620.png"/><Relationship Id="rId556" Type="http://schemas.openxmlformats.org/officeDocument/2006/relationships/image" Target="../media/image641.png"/><Relationship Id="rId88" Type="http://schemas.openxmlformats.org/officeDocument/2006/relationships/image" Target="../media/image407.png"/><Relationship Id="rId111" Type="http://schemas.openxmlformats.org/officeDocument/2006/relationships/customXml" Target="../ink/ink414.xml"/><Relationship Id="rId153" Type="http://schemas.openxmlformats.org/officeDocument/2006/relationships/customXml" Target="../ink/ink435.xml"/><Relationship Id="rId195" Type="http://schemas.openxmlformats.org/officeDocument/2006/relationships/customXml" Target="../ink/ink456.xml"/><Relationship Id="rId209" Type="http://schemas.openxmlformats.org/officeDocument/2006/relationships/customXml" Target="../ink/ink463.xml"/><Relationship Id="rId360" Type="http://schemas.openxmlformats.org/officeDocument/2006/relationships/image" Target="../media/image543.png"/><Relationship Id="rId416" Type="http://schemas.openxmlformats.org/officeDocument/2006/relationships/image" Target="../media/image571.png"/><Relationship Id="rId598" Type="http://schemas.openxmlformats.org/officeDocument/2006/relationships/image" Target="../media/image662.png"/><Relationship Id="rId220" Type="http://schemas.openxmlformats.org/officeDocument/2006/relationships/image" Target="../media/image473.png"/><Relationship Id="rId458" Type="http://schemas.openxmlformats.org/officeDocument/2006/relationships/image" Target="../media/image592.png"/><Relationship Id="rId15" Type="http://schemas.openxmlformats.org/officeDocument/2006/relationships/customXml" Target="../ink/ink366.xml"/><Relationship Id="rId57" Type="http://schemas.openxmlformats.org/officeDocument/2006/relationships/customXml" Target="../ink/ink387.xml"/><Relationship Id="rId262" Type="http://schemas.openxmlformats.org/officeDocument/2006/relationships/image" Target="../media/image494.png"/><Relationship Id="rId318" Type="http://schemas.openxmlformats.org/officeDocument/2006/relationships/image" Target="../media/image522.png"/><Relationship Id="rId525" Type="http://schemas.openxmlformats.org/officeDocument/2006/relationships/customXml" Target="../ink/ink621.xml"/><Relationship Id="rId567" Type="http://schemas.openxmlformats.org/officeDocument/2006/relationships/customXml" Target="../ink/ink642.xml"/><Relationship Id="rId99" Type="http://schemas.openxmlformats.org/officeDocument/2006/relationships/customXml" Target="../ink/ink408.xml"/><Relationship Id="rId122" Type="http://schemas.openxmlformats.org/officeDocument/2006/relationships/image" Target="../media/image424.png"/><Relationship Id="rId164" Type="http://schemas.openxmlformats.org/officeDocument/2006/relationships/image" Target="../media/image445.png"/><Relationship Id="rId371" Type="http://schemas.openxmlformats.org/officeDocument/2006/relationships/customXml" Target="../ink/ink544.xml"/><Relationship Id="rId427" Type="http://schemas.openxmlformats.org/officeDocument/2006/relationships/customXml" Target="../ink/ink572.xml"/><Relationship Id="rId469" Type="http://schemas.openxmlformats.org/officeDocument/2006/relationships/customXml" Target="../ink/ink593.xml"/><Relationship Id="rId26" Type="http://schemas.openxmlformats.org/officeDocument/2006/relationships/image" Target="../media/image376.png"/><Relationship Id="rId231" Type="http://schemas.openxmlformats.org/officeDocument/2006/relationships/customXml" Target="../ink/ink474.xml"/><Relationship Id="rId273" Type="http://schemas.openxmlformats.org/officeDocument/2006/relationships/customXml" Target="../ink/ink495.xml"/><Relationship Id="rId329" Type="http://schemas.openxmlformats.org/officeDocument/2006/relationships/customXml" Target="../ink/ink523.xml"/><Relationship Id="rId480" Type="http://schemas.openxmlformats.org/officeDocument/2006/relationships/image" Target="../media/image603.png"/><Relationship Id="rId536" Type="http://schemas.openxmlformats.org/officeDocument/2006/relationships/image" Target="../media/image631.png"/><Relationship Id="rId68" Type="http://schemas.openxmlformats.org/officeDocument/2006/relationships/image" Target="../media/image397.png"/><Relationship Id="rId133" Type="http://schemas.openxmlformats.org/officeDocument/2006/relationships/customXml" Target="../ink/ink425.xml"/><Relationship Id="rId175" Type="http://schemas.openxmlformats.org/officeDocument/2006/relationships/customXml" Target="../ink/ink446.xml"/><Relationship Id="rId340" Type="http://schemas.openxmlformats.org/officeDocument/2006/relationships/image" Target="../media/image533.png"/><Relationship Id="rId578" Type="http://schemas.openxmlformats.org/officeDocument/2006/relationships/image" Target="../media/image652.png"/><Relationship Id="rId200" Type="http://schemas.openxmlformats.org/officeDocument/2006/relationships/image" Target="../media/image463.png"/><Relationship Id="rId382" Type="http://schemas.openxmlformats.org/officeDocument/2006/relationships/image" Target="../media/image554.png"/><Relationship Id="rId438" Type="http://schemas.openxmlformats.org/officeDocument/2006/relationships/image" Target="../media/image582.png"/><Relationship Id="rId603" Type="http://schemas.openxmlformats.org/officeDocument/2006/relationships/customXml" Target="../ink/ink660.xml"/><Relationship Id="rId242" Type="http://schemas.openxmlformats.org/officeDocument/2006/relationships/image" Target="../media/image484.png"/><Relationship Id="rId284" Type="http://schemas.openxmlformats.org/officeDocument/2006/relationships/image" Target="../media/image505.png"/><Relationship Id="rId491" Type="http://schemas.openxmlformats.org/officeDocument/2006/relationships/customXml" Target="../ink/ink604.xml"/><Relationship Id="rId505" Type="http://schemas.openxmlformats.org/officeDocument/2006/relationships/customXml" Target="../ink/ink611.xml"/><Relationship Id="rId37" Type="http://schemas.openxmlformats.org/officeDocument/2006/relationships/customXml" Target="../ink/ink377.xml"/><Relationship Id="rId79" Type="http://schemas.openxmlformats.org/officeDocument/2006/relationships/customXml" Target="../ink/ink398.xml"/><Relationship Id="rId102" Type="http://schemas.openxmlformats.org/officeDocument/2006/relationships/image" Target="../media/image414.png"/><Relationship Id="rId144" Type="http://schemas.openxmlformats.org/officeDocument/2006/relationships/image" Target="../media/image435.png"/><Relationship Id="rId547" Type="http://schemas.openxmlformats.org/officeDocument/2006/relationships/customXml" Target="../ink/ink632.xml"/><Relationship Id="rId589" Type="http://schemas.openxmlformats.org/officeDocument/2006/relationships/customXml" Target="../ink/ink653.xml"/><Relationship Id="rId90" Type="http://schemas.openxmlformats.org/officeDocument/2006/relationships/image" Target="../media/image408.png"/><Relationship Id="rId186" Type="http://schemas.openxmlformats.org/officeDocument/2006/relationships/image" Target="../media/image456.png"/><Relationship Id="rId351" Type="http://schemas.openxmlformats.org/officeDocument/2006/relationships/customXml" Target="../ink/ink534.xml"/><Relationship Id="rId393" Type="http://schemas.openxmlformats.org/officeDocument/2006/relationships/customXml" Target="../ink/ink555.xml"/><Relationship Id="rId407" Type="http://schemas.openxmlformats.org/officeDocument/2006/relationships/customXml" Target="../ink/ink562.xml"/><Relationship Id="rId449" Type="http://schemas.openxmlformats.org/officeDocument/2006/relationships/customXml" Target="../ink/ink583.xml"/><Relationship Id="rId211" Type="http://schemas.openxmlformats.org/officeDocument/2006/relationships/customXml" Target="../ink/ink464.xml"/><Relationship Id="rId253" Type="http://schemas.openxmlformats.org/officeDocument/2006/relationships/customXml" Target="../ink/ink485.xml"/><Relationship Id="rId295" Type="http://schemas.openxmlformats.org/officeDocument/2006/relationships/customXml" Target="../ink/ink506.xml"/><Relationship Id="rId309" Type="http://schemas.openxmlformats.org/officeDocument/2006/relationships/customXml" Target="../ink/ink513.xml"/><Relationship Id="rId460" Type="http://schemas.openxmlformats.org/officeDocument/2006/relationships/image" Target="../media/image593.png"/><Relationship Id="rId516" Type="http://schemas.openxmlformats.org/officeDocument/2006/relationships/image" Target="../media/image621.png"/><Relationship Id="rId48" Type="http://schemas.openxmlformats.org/officeDocument/2006/relationships/image" Target="../media/image387.png"/><Relationship Id="rId113" Type="http://schemas.openxmlformats.org/officeDocument/2006/relationships/customXml" Target="../ink/ink415.xml"/><Relationship Id="rId320" Type="http://schemas.openxmlformats.org/officeDocument/2006/relationships/image" Target="../media/image523.png"/><Relationship Id="rId558" Type="http://schemas.openxmlformats.org/officeDocument/2006/relationships/image" Target="../media/image642.png"/><Relationship Id="rId155" Type="http://schemas.openxmlformats.org/officeDocument/2006/relationships/customXml" Target="../ink/ink436.xml"/><Relationship Id="rId197" Type="http://schemas.openxmlformats.org/officeDocument/2006/relationships/customXml" Target="../ink/ink457.xml"/><Relationship Id="rId362" Type="http://schemas.openxmlformats.org/officeDocument/2006/relationships/image" Target="../media/image544.png"/><Relationship Id="rId418" Type="http://schemas.openxmlformats.org/officeDocument/2006/relationships/image" Target="../media/image572.png"/><Relationship Id="rId222" Type="http://schemas.openxmlformats.org/officeDocument/2006/relationships/image" Target="../media/image474.png"/><Relationship Id="rId264" Type="http://schemas.openxmlformats.org/officeDocument/2006/relationships/image" Target="../media/image495.png"/><Relationship Id="rId471" Type="http://schemas.openxmlformats.org/officeDocument/2006/relationships/customXml" Target="../ink/ink594.xml"/><Relationship Id="rId17" Type="http://schemas.openxmlformats.org/officeDocument/2006/relationships/customXml" Target="../ink/ink367.xml"/><Relationship Id="rId59" Type="http://schemas.openxmlformats.org/officeDocument/2006/relationships/customXml" Target="../ink/ink388.xml"/><Relationship Id="rId124" Type="http://schemas.openxmlformats.org/officeDocument/2006/relationships/image" Target="../media/image425.png"/><Relationship Id="rId527" Type="http://schemas.openxmlformats.org/officeDocument/2006/relationships/customXml" Target="../ink/ink622.xml"/><Relationship Id="rId569" Type="http://schemas.openxmlformats.org/officeDocument/2006/relationships/customXml" Target="../ink/ink643.xml"/><Relationship Id="rId70" Type="http://schemas.openxmlformats.org/officeDocument/2006/relationships/image" Target="../media/image398.png"/><Relationship Id="rId166" Type="http://schemas.openxmlformats.org/officeDocument/2006/relationships/image" Target="../media/image446.png"/><Relationship Id="rId331" Type="http://schemas.openxmlformats.org/officeDocument/2006/relationships/customXml" Target="../ink/ink524.xml"/><Relationship Id="rId373" Type="http://schemas.openxmlformats.org/officeDocument/2006/relationships/customXml" Target="../ink/ink545.xml"/><Relationship Id="rId429" Type="http://schemas.openxmlformats.org/officeDocument/2006/relationships/customXml" Target="../ink/ink573.xml"/><Relationship Id="rId580" Type="http://schemas.openxmlformats.org/officeDocument/2006/relationships/image" Target="../media/image65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75.xml"/><Relationship Id="rId440" Type="http://schemas.openxmlformats.org/officeDocument/2006/relationships/image" Target="../media/image583.png"/><Relationship Id="rId28" Type="http://schemas.openxmlformats.org/officeDocument/2006/relationships/image" Target="../media/image377.png"/><Relationship Id="rId275" Type="http://schemas.openxmlformats.org/officeDocument/2006/relationships/customXml" Target="../ink/ink496.xml"/><Relationship Id="rId300" Type="http://schemas.openxmlformats.org/officeDocument/2006/relationships/image" Target="../media/image513.png"/><Relationship Id="rId482" Type="http://schemas.openxmlformats.org/officeDocument/2006/relationships/image" Target="../media/image604.png"/><Relationship Id="rId538" Type="http://schemas.openxmlformats.org/officeDocument/2006/relationships/image" Target="../media/image632.png"/><Relationship Id="rId81" Type="http://schemas.openxmlformats.org/officeDocument/2006/relationships/customXml" Target="../ink/ink399.xml"/><Relationship Id="rId135" Type="http://schemas.openxmlformats.org/officeDocument/2006/relationships/customXml" Target="../ink/ink426.xml"/><Relationship Id="rId177" Type="http://schemas.openxmlformats.org/officeDocument/2006/relationships/customXml" Target="../ink/ink447.xml"/><Relationship Id="rId342" Type="http://schemas.openxmlformats.org/officeDocument/2006/relationships/image" Target="../media/image534.png"/><Relationship Id="rId384" Type="http://schemas.openxmlformats.org/officeDocument/2006/relationships/image" Target="../media/image555.png"/><Relationship Id="rId591" Type="http://schemas.openxmlformats.org/officeDocument/2006/relationships/customXml" Target="../ink/ink654.xml"/><Relationship Id="rId605" Type="http://schemas.openxmlformats.org/officeDocument/2006/relationships/customXml" Target="../ink/ink661.xml"/><Relationship Id="rId202" Type="http://schemas.openxmlformats.org/officeDocument/2006/relationships/image" Target="../media/image464.png"/><Relationship Id="rId244" Type="http://schemas.openxmlformats.org/officeDocument/2006/relationships/image" Target="../media/image485.png"/><Relationship Id="rId39" Type="http://schemas.openxmlformats.org/officeDocument/2006/relationships/customXml" Target="../ink/ink378.xml"/><Relationship Id="rId286" Type="http://schemas.openxmlformats.org/officeDocument/2006/relationships/image" Target="../media/image506.png"/><Relationship Id="rId451" Type="http://schemas.openxmlformats.org/officeDocument/2006/relationships/customXml" Target="../ink/ink584.xml"/><Relationship Id="rId493" Type="http://schemas.openxmlformats.org/officeDocument/2006/relationships/customXml" Target="../ink/ink605.xml"/><Relationship Id="rId507" Type="http://schemas.openxmlformats.org/officeDocument/2006/relationships/customXml" Target="../ink/ink612.xml"/><Relationship Id="rId549" Type="http://schemas.openxmlformats.org/officeDocument/2006/relationships/customXml" Target="../ink/ink633.xml"/><Relationship Id="rId50" Type="http://schemas.openxmlformats.org/officeDocument/2006/relationships/image" Target="../media/image388.png"/><Relationship Id="rId104" Type="http://schemas.openxmlformats.org/officeDocument/2006/relationships/image" Target="../media/image415.png"/><Relationship Id="rId146" Type="http://schemas.openxmlformats.org/officeDocument/2006/relationships/image" Target="../media/image436.png"/><Relationship Id="rId188" Type="http://schemas.openxmlformats.org/officeDocument/2006/relationships/image" Target="../media/image457.png"/><Relationship Id="rId311" Type="http://schemas.openxmlformats.org/officeDocument/2006/relationships/customXml" Target="../ink/ink514.xml"/><Relationship Id="rId353" Type="http://schemas.openxmlformats.org/officeDocument/2006/relationships/customXml" Target="../ink/ink535.xml"/><Relationship Id="rId395" Type="http://schemas.openxmlformats.org/officeDocument/2006/relationships/customXml" Target="../ink/ink556.xml"/><Relationship Id="rId409" Type="http://schemas.openxmlformats.org/officeDocument/2006/relationships/customXml" Target="../ink/ink563.xml"/><Relationship Id="rId560" Type="http://schemas.openxmlformats.org/officeDocument/2006/relationships/image" Target="../media/image643.png"/><Relationship Id="rId92" Type="http://schemas.openxmlformats.org/officeDocument/2006/relationships/image" Target="../media/image409.png"/><Relationship Id="rId213" Type="http://schemas.openxmlformats.org/officeDocument/2006/relationships/customXml" Target="../ink/ink465.xml"/><Relationship Id="rId420" Type="http://schemas.openxmlformats.org/officeDocument/2006/relationships/image" Target="../media/image573.png"/><Relationship Id="rId255" Type="http://schemas.openxmlformats.org/officeDocument/2006/relationships/customXml" Target="../ink/ink486.xml"/><Relationship Id="rId297" Type="http://schemas.openxmlformats.org/officeDocument/2006/relationships/customXml" Target="../ink/ink507.xml"/><Relationship Id="rId462" Type="http://schemas.openxmlformats.org/officeDocument/2006/relationships/image" Target="../media/image594.png"/><Relationship Id="rId518" Type="http://schemas.openxmlformats.org/officeDocument/2006/relationships/image" Target="../media/image622.png"/><Relationship Id="rId115" Type="http://schemas.openxmlformats.org/officeDocument/2006/relationships/customXml" Target="../ink/ink416.xml"/><Relationship Id="rId157" Type="http://schemas.openxmlformats.org/officeDocument/2006/relationships/customXml" Target="../ink/ink437.xml"/><Relationship Id="rId322" Type="http://schemas.openxmlformats.org/officeDocument/2006/relationships/image" Target="../media/image524.png"/><Relationship Id="rId364" Type="http://schemas.openxmlformats.org/officeDocument/2006/relationships/image" Target="../media/image545.png"/><Relationship Id="rId61" Type="http://schemas.openxmlformats.org/officeDocument/2006/relationships/customXml" Target="../ink/ink389.xml"/><Relationship Id="rId199" Type="http://schemas.openxmlformats.org/officeDocument/2006/relationships/customXml" Target="../ink/ink458.xml"/><Relationship Id="rId571" Type="http://schemas.openxmlformats.org/officeDocument/2006/relationships/customXml" Target="../ink/ink644.xml"/><Relationship Id="rId19" Type="http://schemas.openxmlformats.org/officeDocument/2006/relationships/customXml" Target="../ink/ink368.xml"/><Relationship Id="rId224" Type="http://schemas.openxmlformats.org/officeDocument/2006/relationships/image" Target="../media/image475.png"/><Relationship Id="rId266" Type="http://schemas.openxmlformats.org/officeDocument/2006/relationships/image" Target="../media/image496.png"/><Relationship Id="rId431" Type="http://schemas.openxmlformats.org/officeDocument/2006/relationships/customXml" Target="../ink/ink574.xml"/><Relationship Id="rId473" Type="http://schemas.openxmlformats.org/officeDocument/2006/relationships/customXml" Target="../ink/ink595.xml"/><Relationship Id="rId529" Type="http://schemas.openxmlformats.org/officeDocument/2006/relationships/customXml" Target="../ink/ink623.xml"/><Relationship Id="rId30" Type="http://schemas.openxmlformats.org/officeDocument/2006/relationships/image" Target="../media/image378.png"/><Relationship Id="rId126" Type="http://schemas.openxmlformats.org/officeDocument/2006/relationships/image" Target="../media/image426.png"/><Relationship Id="rId168" Type="http://schemas.openxmlformats.org/officeDocument/2006/relationships/image" Target="../media/image447.png"/><Relationship Id="rId333" Type="http://schemas.openxmlformats.org/officeDocument/2006/relationships/customXml" Target="../ink/ink525.xml"/><Relationship Id="rId540" Type="http://schemas.openxmlformats.org/officeDocument/2006/relationships/image" Target="../media/image633.png"/><Relationship Id="rId72" Type="http://schemas.openxmlformats.org/officeDocument/2006/relationships/image" Target="../media/image399.png"/><Relationship Id="rId375" Type="http://schemas.openxmlformats.org/officeDocument/2006/relationships/customXml" Target="../ink/ink546.xml"/><Relationship Id="rId582" Type="http://schemas.openxmlformats.org/officeDocument/2006/relationships/image" Target="../media/image654.png"/><Relationship Id="rId3" Type="http://schemas.openxmlformats.org/officeDocument/2006/relationships/customXml" Target="../ink/ink360.xml"/><Relationship Id="rId235" Type="http://schemas.openxmlformats.org/officeDocument/2006/relationships/customXml" Target="../ink/ink476.xml"/><Relationship Id="rId277" Type="http://schemas.openxmlformats.org/officeDocument/2006/relationships/customXml" Target="../ink/ink497.xml"/><Relationship Id="rId400" Type="http://schemas.openxmlformats.org/officeDocument/2006/relationships/image" Target="../media/image563.png"/><Relationship Id="rId442" Type="http://schemas.openxmlformats.org/officeDocument/2006/relationships/image" Target="../media/image584.png"/><Relationship Id="rId484" Type="http://schemas.openxmlformats.org/officeDocument/2006/relationships/image" Target="../media/image605.png"/><Relationship Id="rId137" Type="http://schemas.openxmlformats.org/officeDocument/2006/relationships/customXml" Target="../ink/ink427.xml"/><Relationship Id="rId302" Type="http://schemas.openxmlformats.org/officeDocument/2006/relationships/image" Target="../media/image514.png"/><Relationship Id="rId344" Type="http://schemas.openxmlformats.org/officeDocument/2006/relationships/image" Target="../media/image535.png"/><Relationship Id="rId41" Type="http://schemas.openxmlformats.org/officeDocument/2006/relationships/customXml" Target="../ink/ink379.xml"/><Relationship Id="rId83" Type="http://schemas.openxmlformats.org/officeDocument/2006/relationships/customXml" Target="../ink/ink400.xml"/><Relationship Id="rId179" Type="http://schemas.openxmlformats.org/officeDocument/2006/relationships/customXml" Target="../ink/ink448.xml"/><Relationship Id="rId386" Type="http://schemas.openxmlformats.org/officeDocument/2006/relationships/image" Target="../media/image556.png"/><Relationship Id="rId551" Type="http://schemas.openxmlformats.org/officeDocument/2006/relationships/customXml" Target="../ink/ink634.xml"/><Relationship Id="rId593" Type="http://schemas.openxmlformats.org/officeDocument/2006/relationships/customXml" Target="../ink/ink655.xml"/><Relationship Id="rId607" Type="http://schemas.openxmlformats.org/officeDocument/2006/relationships/customXml" Target="../ink/ink662.xml"/><Relationship Id="rId190" Type="http://schemas.openxmlformats.org/officeDocument/2006/relationships/image" Target="../media/image458.png"/><Relationship Id="rId204" Type="http://schemas.openxmlformats.org/officeDocument/2006/relationships/image" Target="../media/image465.png"/><Relationship Id="rId246" Type="http://schemas.openxmlformats.org/officeDocument/2006/relationships/image" Target="../media/image486.png"/><Relationship Id="rId288" Type="http://schemas.openxmlformats.org/officeDocument/2006/relationships/image" Target="../media/image507.png"/><Relationship Id="rId411" Type="http://schemas.openxmlformats.org/officeDocument/2006/relationships/customXml" Target="../ink/ink564.xml"/><Relationship Id="rId453" Type="http://schemas.openxmlformats.org/officeDocument/2006/relationships/customXml" Target="../ink/ink585.xml"/><Relationship Id="rId509" Type="http://schemas.openxmlformats.org/officeDocument/2006/relationships/customXml" Target="../ink/ink613.xml"/><Relationship Id="rId106" Type="http://schemas.openxmlformats.org/officeDocument/2006/relationships/image" Target="../media/image416.png"/><Relationship Id="rId313" Type="http://schemas.openxmlformats.org/officeDocument/2006/relationships/customXml" Target="../ink/ink515.xml"/><Relationship Id="rId495" Type="http://schemas.openxmlformats.org/officeDocument/2006/relationships/customXml" Target="../ink/ink606.xml"/><Relationship Id="rId10" Type="http://schemas.openxmlformats.org/officeDocument/2006/relationships/image" Target="../media/image368.png"/><Relationship Id="rId52" Type="http://schemas.openxmlformats.org/officeDocument/2006/relationships/image" Target="../media/image389.png"/><Relationship Id="rId94" Type="http://schemas.openxmlformats.org/officeDocument/2006/relationships/image" Target="../media/image410.png"/><Relationship Id="rId148" Type="http://schemas.openxmlformats.org/officeDocument/2006/relationships/image" Target="../media/image437.png"/><Relationship Id="rId355" Type="http://schemas.openxmlformats.org/officeDocument/2006/relationships/customXml" Target="../ink/ink536.xml"/><Relationship Id="rId397" Type="http://schemas.openxmlformats.org/officeDocument/2006/relationships/customXml" Target="../ink/ink557.xml"/><Relationship Id="rId520" Type="http://schemas.openxmlformats.org/officeDocument/2006/relationships/image" Target="../media/image623.png"/><Relationship Id="rId562" Type="http://schemas.openxmlformats.org/officeDocument/2006/relationships/image" Target="../media/image644.png"/><Relationship Id="rId215" Type="http://schemas.openxmlformats.org/officeDocument/2006/relationships/customXml" Target="../ink/ink466.xml"/><Relationship Id="rId257" Type="http://schemas.openxmlformats.org/officeDocument/2006/relationships/customXml" Target="../ink/ink487.xml"/><Relationship Id="rId422" Type="http://schemas.openxmlformats.org/officeDocument/2006/relationships/image" Target="../media/image574.png"/><Relationship Id="rId464" Type="http://schemas.openxmlformats.org/officeDocument/2006/relationships/image" Target="../media/image595.png"/><Relationship Id="rId299" Type="http://schemas.openxmlformats.org/officeDocument/2006/relationships/customXml" Target="../ink/ink508.xml"/><Relationship Id="rId63" Type="http://schemas.openxmlformats.org/officeDocument/2006/relationships/customXml" Target="../ink/ink390.xml"/><Relationship Id="rId159" Type="http://schemas.openxmlformats.org/officeDocument/2006/relationships/customXml" Target="../ink/ink438.xml"/><Relationship Id="rId366" Type="http://schemas.openxmlformats.org/officeDocument/2006/relationships/image" Target="../media/image546.png"/><Relationship Id="rId573" Type="http://schemas.openxmlformats.org/officeDocument/2006/relationships/customXml" Target="../ink/ink645.xml"/><Relationship Id="rId226" Type="http://schemas.openxmlformats.org/officeDocument/2006/relationships/image" Target="../media/image476.png"/><Relationship Id="rId433" Type="http://schemas.openxmlformats.org/officeDocument/2006/relationships/customXml" Target="../ink/ink575.xml"/><Relationship Id="rId74" Type="http://schemas.openxmlformats.org/officeDocument/2006/relationships/image" Target="../media/image400.png"/><Relationship Id="rId377" Type="http://schemas.openxmlformats.org/officeDocument/2006/relationships/customXml" Target="../ink/ink547.xml"/><Relationship Id="rId500" Type="http://schemas.openxmlformats.org/officeDocument/2006/relationships/image" Target="../media/image613.png"/><Relationship Id="rId584" Type="http://schemas.openxmlformats.org/officeDocument/2006/relationships/image" Target="../media/image655.png"/><Relationship Id="rId5" Type="http://schemas.openxmlformats.org/officeDocument/2006/relationships/customXml" Target="../ink/ink361.xml"/><Relationship Id="rId237" Type="http://schemas.openxmlformats.org/officeDocument/2006/relationships/customXml" Target="../ink/ink477.xml"/><Relationship Id="rId444" Type="http://schemas.openxmlformats.org/officeDocument/2006/relationships/image" Target="../media/image585.png"/><Relationship Id="rId290" Type="http://schemas.openxmlformats.org/officeDocument/2006/relationships/image" Target="../media/image508.png"/><Relationship Id="rId304" Type="http://schemas.openxmlformats.org/officeDocument/2006/relationships/image" Target="../media/image515.png"/><Relationship Id="rId388" Type="http://schemas.openxmlformats.org/officeDocument/2006/relationships/image" Target="../media/image557.png"/><Relationship Id="rId511" Type="http://schemas.openxmlformats.org/officeDocument/2006/relationships/customXml" Target="../ink/ink614.xml"/><Relationship Id="rId609" Type="http://schemas.openxmlformats.org/officeDocument/2006/relationships/customXml" Target="../ink/ink663.xml"/><Relationship Id="rId85" Type="http://schemas.openxmlformats.org/officeDocument/2006/relationships/customXml" Target="../ink/ink401.xml"/><Relationship Id="rId150" Type="http://schemas.openxmlformats.org/officeDocument/2006/relationships/image" Target="../media/image438.png"/><Relationship Id="rId595" Type="http://schemas.openxmlformats.org/officeDocument/2006/relationships/customXml" Target="../ink/ink656.xml"/><Relationship Id="rId248" Type="http://schemas.openxmlformats.org/officeDocument/2006/relationships/image" Target="../media/image487.png"/><Relationship Id="rId455" Type="http://schemas.openxmlformats.org/officeDocument/2006/relationships/customXml" Target="../ink/ink586.xml"/><Relationship Id="rId12" Type="http://schemas.openxmlformats.org/officeDocument/2006/relationships/image" Target="../media/image369.png"/><Relationship Id="rId108" Type="http://schemas.openxmlformats.org/officeDocument/2006/relationships/image" Target="../media/image417.png"/><Relationship Id="rId315" Type="http://schemas.openxmlformats.org/officeDocument/2006/relationships/customXml" Target="../ink/ink516.xml"/><Relationship Id="rId522" Type="http://schemas.openxmlformats.org/officeDocument/2006/relationships/image" Target="../media/image624.png"/><Relationship Id="rId96" Type="http://schemas.openxmlformats.org/officeDocument/2006/relationships/image" Target="../media/image411.png"/><Relationship Id="rId161" Type="http://schemas.openxmlformats.org/officeDocument/2006/relationships/customXml" Target="../ink/ink439.xml"/><Relationship Id="rId399" Type="http://schemas.openxmlformats.org/officeDocument/2006/relationships/customXml" Target="../ink/ink558.xml"/><Relationship Id="rId259" Type="http://schemas.openxmlformats.org/officeDocument/2006/relationships/customXml" Target="../ink/ink488.xml"/><Relationship Id="rId466" Type="http://schemas.openxmlformats.org/officeDocument/2006/relationships/image" Target="../media/image596.png"/><Relationship Id="rId23" Type="http://schemas.openxmlformats.org/officeDocument/2006/relationships/customXml" Target="../ink/ink370.xml"/><Relationship Id="rId119" Type="http://schemas.openxmlformats.org/officeDocument/2006/relationships/customXml" Target="../ink/ink418.xml"/><Relationship Id="rId326" Type="http://schemas.openxmlformats.org/officeDocument/2006/relationships/image" Target="../media/image526.png"/><Relationship Id="rId533" Type="http://schemas.openxmlformats.org/officeDocument/2006/relationships/customXml" Target="../ink/ink625.xml"/><Relationship Id="rId172" Type="http://schemas.openxmlformats.org/officeDocument/2006/relationships/image" Target="../media/image449.png"/><Relationship Id="rId477" Type="http://schemas.openxmlformats.org/officeDocument/2006/relationships/customXml" Target="../ink/ink597.xml"/><Relationship Id="rId600" Type="http://schemas.openxmlformats.org/officeDocument/2006/relationships/image" Target="../media/image663.png"/><Relationship Id="rId337" Type="http://schemas.openxmlformats.org/officeDocument/2006/relationships/customXml" Target="../ink/ink527.xml"/><Relationship Id="rId34" Type="http://schemas.openxmlformats.org/officeDocument/2006/relationships/image" Target="../media/image380.png"/><Relationship Id="rId544" Type="http://schemas.openxmlformats.org/officeDocument/2006/relationships/image" Target="../media/image635.png"/><Relationship Id="rId183" Type="http://schemas.openxmlformats.org/officeDocument/2006/relationships/customXml" Target="../ink/ink450.xml"/><Relationship Id="rId390" Type="http://schemas.openxmlformats.org/officeDocument/2006/relationships/image" Target="../media/image558.png"/><Relationship Id="rId404" Type="http://schemas.openxmlformats.org/officeDocument/2006/relationships/image" Target="../media/image565.png"/><Relationship Id="rId611" Type="http://schemas.openxmlformats.org/officeDocument/2006/relationships/customXml" Target="../ink/ink664.xml"/><Relationship Id="rId250" Type="http://schemas.openxmlformats.org/officeDocument/2006/relationships/image" Target="../media/image488.png"/><Relationship Id="rId488" Type="http://schemas.openxmlformats.org/officeDocument/2006/relationships/image" Target="../media/image607.png"/><Relationship Id="rId45" Type="http://schemas.openxmlformats.org/officeDocument/2006/relationships/customXml" Target="../ink/ink381.xml"/><Relationship Id="rId110" Type="http://schemas.openxmlformats.org/officeDocument/2006/relationships/image" Target="../media/image418.png"/><Relationship Id="rId348" Type="http://schemas.openxmlformats.org/officeDocument/2006/relationships/image" Target="../media/image537.png"/><Relationship Id="rId555" Type="http://schemas.openxmlformats.org/officeDocument/2006/relationships/customXml" Target="../ink/ink636.xml"/><Relationship Id="rId194" Type="http://schemas.openxmlformats.org/officeDocument/2006/relationships/image" Target="../media/image460.png"/><Relationship Id="rId208" Type="http://schemas.openxmlformats.org/officeDocument/2006/relationships/image" Target="../media/image467.png"/><Relationship Id="rId415" Type="http://schemas.openxmlformats.org/officeDocument/2006/relationships/customXml" Target="../ink/ink566.xml"/><Relationship Id="rId261" Type="http://schemas.openxmlformats.org/officeDocument/2006/relationships/customXml" Target="../ink/ink489.xml"/><Relationship Id="rId499" Type="http://schemas.openxmlformats.org/officeDocument/2006/relationships/customXml" Target="../ink/ink608.xml"/><Relationship Id="rId56" Type="http://schemas.openxmlformats.org/officeDocument/2006/relationships/image" Target="../media/image391.png"/><Relationship Id="rId359" Type="http://schemas.openxmlformats.org/officeDocument/2006/relationships/customXml" Target="../ink/ink538.xml"/><Relationship Id="rId566" Type="http://schemas.openxmlformats.org/officeDocument/2006/relationships/image" Target="../media/image646.png"/><Relationship Id="rId121" Type="http://schemas.openxmlformats.org/officeDocument/2006/relationships/customXml" Target="../ink/ink419.xml"/><Relationship Id="rId219" Type="http://schemas.openxmlformats.org/officeDocument/2006/relationships/customXml" Target="../ink/ink468.xml"/><Relationship Id="rId426" Type="http://schemas.openxmlformats.org/officeDocument/2006/relationships/image" Target="../media/image5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2.xml"/><Relationship Id="rId21" Type="http://schemas.openxmlformats.org/officeDocument/2006/relationships/customXml" Target="../ink/ink674.xml"/><Relationship Id="rId63" Type="http://schemas.openxmlformats.org/officeDocument/2006/relationships/customXml" Target="../ink/ink695.xml"/><Relationship Id="rId159" Type="http://schemas.openxmlformats.org/officeDocument/2006/relationships/customXml" Target="../ink/ink743.xml"/><Relationship Id="rId170" Type="http://schemas.openxmlformats.org/officeDocument/2006/relationships/image" Target="../media/image754.png"/><Relationship Id="rId226" Type="http://schemas.openxmlformats.org/officeDocument/2006/relationships/image" Target="../media/image782.png"/><Relationship Id="rId268" Type="http://schemas.openxmlformats.org/officeDocument/2006/relationships/image" Target="../media/image803.png"/><Relationship Id="rId32" Type="http://schemas.openxmlformats.org/officeDocument/2006/relationships/image" Target="../media/image685.png"/><Relationship Id="rId74" Type="http://schemas.openxmlformats.org/officeDocument/2006/relationships/image" Target="../media/image706.png"/><Relationship Id="rId128" Type="http://schemas.openxmlformats.org/officeDocument/2006/relationships/image" Target="../media/image733.png"/><Relationship Id="rId5" Type="http://schemas.openxmlformats.org/officeDocument/2006/relationships/customXml" Target="../ink/ink666.xml"/><Relationship Id="rId181" Type="http://schemas.openxmlformats.org/officeDocument/2006/relationships/customXml" Target="../ink/ink754.xml"/><Relationship Id="rId237" Type="http://schemas.openxmlformats.org/officeDocument/2006/relationships/customXml" Target="../ink/ink782.xml"/><Relationship Id="rId279" Type="http://schemas.openxmlformats.org/officeDocument/2006/relationships/customXml" Target="../ink/ink803.xml"/><Relationship Id="rId43" Type="http://schemas.openxmlformats.org/officeDocument/2006/relationships/customXml" Target="../ink/ink685.xml"/><Relationship Id="rId139" Type="http://schemas.openxmlformats.org/officeDocument/2006/relationships/customXml" Target="../ink/ink733.xml"/><Relationship Id="rId85" Type="http://schemas.openxmlformats.org/officeDocument/2006/relationships/customXml" Target="../ink/ink706.xml"/><Relationship Id="rId150" Type="http://schemas.openxmlformats.org/officeDocument/2006/relationships/image" Target="../media/image744.png"/><Relationship Id="rId171" Type="http://schemas.openxmlformats.org/officeDocument/2006/relationships/customXml" Target="../ink/ink749.xml"/><Relationship Id="rId192" Type="http://schemas.openxmlformats.org/officeDocument/2006/relationships/image" Target="../media/image765.png"/><Relationship Id="rId206" Type="http://schemas.openxmlformats.org/officeDocument/2006/relationships/image" Target="../media/image772.png"/><Relationship Id="rId227" Type="http://schemas.openxmlformats.org/officeDocument/2006/relationships/customXml" Target="../ink/ink777.xml"/><Relationship Id="rId248" Type="http://schemas.openxmlformats.org/officeDocument/2006/relationships/image" Target="../media/image793.png"/><Relationship Id="rId269" Type="http://schemas.openxmlformats.org/officeDocument/2006/relationships/customXml" Target="../ink/ink798.xml"/><Relationship Id="rId12" Type="http://schemas.openxmlformats.org/officeDocument/2006/relationships/image" Target="../media/image675.png"/><Relationship Id="rId33" Type="http://schemas.openxmlformats.org/officeDocument/2006/relationships/customXml" Target="../ink/ink680.xml"/><Relationship Id="rId108" Type="http://schemas.openxmlformats.org/officeDocument/2006/relationships/image" Target="../media/image723.png"/><Relationship Id="rId129" Type="http://schemas.openxmlformats.org/officeDocument/2006/relationships/customXml" Target="../ink/ink728.xml"/><Relationship Id="rId280" Type="http://schemas.openxmlformats.org/officeDocument/2006/relationships/image" Target="../media/image809.png"/><Relationship Id="rId54" Type="http://schemas.openxmlformats.org/officeDocument/2006/relationships/image" Target="../media/image696.png"/><Relationship Id="rId75" Type="http://schemas.openxmlformats.org/officeDocument/2006/relationships/customXml" Target="../ink/ink701.xml"/><Relationship Id="rId96" Type="http://schemas.openxmlformats.org/officeDocument/2006/relationships/image" Target="../media/image717.png"/><Relationship Id="rId140" Type="http://schemas.openxmlformats.org/officeDocument/2006/relationships/image" Target="../media/image739.png"/><Relationship Id="rId161" Type="http://schemas.openxmlformats.org/officeDocument/2006/relationships/customXml" Target="../ink/ink744.xml"/><Relationship Id="rId182" Type="http://schemas.openxmlformats.org/officeDocument/2006/relationships/image" Target="../media/image760.png"/><Relationship Id="rId217" Type="http://schemas.openxmlformats.org/officeDocument/2006/relationships/customXml" Target="../ink/ink772.xml"/><Relationship Id="rId6" Type="http://schemas.openxmlformats.org/officeDocument/2006/relationships/image" Target="../media/image672.png"/><Relationship Id="rId238" Type="http://schemas.openxmlformats.org/officeDocument/2006/relationships/image" Target="../media/image788.png"/><Relationship Id="rId259" Type="http://schemas.openxmlformats.org/officeDocument/2006/relationships/customXml" Target="../ink/ink793.xml"/><Relationship Id="rId23" Type="http://schemas.openxmlformats.org/officeDocument/2006/relationships/customXml" Target="../ink/ink675.xml"/><Relationship Id="rId119" Type="http://schemas.openxmlformats.org/officeDocument/2006/relationships/customXml" Target="../ink/ink723.xml"/><Relationship Id="rId270" Type="http://schemas.openxmlformats.org/officeDocument/2006/relationships/image" Target="../media/image804.png"/><Relationship Id="rId44" Type="http://schemas.openxmlformats.org/officeDocument/2006/relationships/image" Target="../media/image691.png"/><Relationship Id="rId65" Type="http://schemas.openxmlformats.org/officeDocument/2006/relationships/customXml" Target="../ink/ink696.xml"/><Relationship Id="rId86" Type="http://schemas.openxmlformats.org/officeDocument/2006/relationships/image" Target="../media/image712.png"/><Relationship Id="rId130" Type="http://schemas.openxmlformats.org/officeDocument/2006/relationships/image" Target="../media/image734.png"/><Relationship Id="rId151" Type="http://schemas.openxmlformats.org/officeDocument/2006/relationships/customXml" Target="../ink/ink739.xml"/><Relationship Id="rId172" Type="http://schemas.openxmlformats.org/officeDocument/2006/relationships/image" Target="../media/image755.png"/><Relationship Id="rId193" Type="http://schemas.openxmlformats.org/officeDocument/2006/relationships/customXml" Target="../ink/ink760.xml"/><Relationship Id="rId207" Type="http://schemas.openxmlformats.org/officeDocument/2006/relationships/customXml" Target="../ink/ink767.xml"/><Relationship Id="rId228" Type="http://schemas.openxmlformats.org/officeDocument/2006/relationships/image" Target="../media/image783.png"/><Relationship Id="rId249" Type="http://schemas.openxmlformats.org/officeDocument/2006/relationships/customXml" Target="../ink/ink788.xml"/><Relationship Id="rId13" Type="http://schemas.openxmlformats.org/officeDocument/2006/relationships/customXml" Target="../ink/ink670.xml"/><Relationship Id="rId109" Type="http://schemas.openxmlformats.org/officeDocument/2006/relationships/customXml" Target="../ink/ink718.xml"/><Relationship Id="rId260" Type="http://schemas.openxmlformats.org/officeDocument/2006/relationships/image" Target="../media/image799.png"/><Relationship Id="rId281" Type="http://schemas.openxmlformats.org/officeDocument/2006/relationships/customXml" Target="../ink/ink804.xml"/><Relationship Id="rId34" Type="http://schemas.openxmlformats.org/officeDocument/2006/relationships/image" Target="../media/image686.png"/><Relationship Id="rId55" Type="http://schemas.openxmlformats.org/officeDocument/2006/relationships/customXml" Target="../ink/ink691.xml"/><Relationship Id="rId76" Type="http://schemas.openxmlformats.org/officeDocument/2006/relationships/image" Target="../media/image707.png"/><Relationship Id="rId97" Type="http://schemas.openxmlformats.org/officeDocument/2006/relationships/customXml" Target="../ink/ink712.xml"/><Relationship Id="rId120" Type="http://schemas.openxmlformats.org/officeDocument/2006/relationships/image" Target="../media/image729.png"/><Relationship Id="rId141" Type="http://schemas.openxmlformats.org/officeDocument/2006/relationships/customXml" Target="../ink/ink734.xml"/><Relationship Id="rId7" Type="http://schemas.openxmlformats.org/officeDocument/2006/relationships/customXml" Target="../ink/ink667.xml"/><Relationship Id="rId162" Type="http://schemas.openxmlformats.org/officeDocument/2006/relationships/image" Target="../media/image750.png"/><Relationship Id="rId183" Type="http://schemas.openxmlformats.org/officeDocument/2006/relationships/customXml" Target="../ink/ink755.xml"/><Relationship Id="rId218" Type="http://schemas.openxmlformats.org/officeDocument/2006/relationships/image" Target="../media/image778.png"/><Relationship Id="rId239" Type="http://schemas.openxmlformats.org/officeDocument/2006/relationships/customXml" Target="../ink/ink783.xml"/><Relationship Id="rId250" Type="http://schemas.openxmlformats.org/officeDocument/2006/relationships/image" Target="../media/image794.png"/><Relationship Id="rId271" Type="http://schemas.openxmlformats.org/officeDocument/2006/relationships/customXml" Target="../ink/ink799.xml"/><Relationship Id="rId24" Type="http://schemas.openxmlformats.org/officeDocument/2006/relationships/image" Target="../media/image681.png"/><Relationship Id="rId45" Type="http://schemas.openxmlformats.org/officeDocument/2006/relationships/customXml" Target="../ink/ink686.xml"/><Relationship Id="rId66" Type="http://schemas.openxmlformats.org/officeDocument/2006/relationships/image" Target="../media/image702.png"/><Relationship Id="rId87" Type="http://schemas.openxmlformats.org/officeDocument/2006/relationships/customXml" Target="../ink/ink707.xml"/><Relationship Id="rId110" Type="http://schemas.openxmlformats.org/officeDocument/2006/relationships/image" Target="../media/image724.png"/><Relationship Id="rId131" Type="http://schemas.openxmlformats.org/officeDocument/2006/relationships/customXml" Target="../ink/ink729.xml"/><Relationship Id="rId152" Type="http://schemas.openxmlformats.org/officeDocument/2006/relationships/image" Target="../media/image745.png"/><Relationship Id="rId173" Type="http://schemas.openxmlformats.org/officeDocument/2006/relationships/customXml" Target="../ink/ink750.xml"/><Relationship Id="rId194" Type="http://schemas.openxmlformats.org/officeDocument/2006/relationships/image" Target="../media/image766.png"/><Relationship Id="rId208" Type="http://schemas.openxmlformats.org/officeDocument/2006/relationships/image" Target="../media/image773.png"/><Relationship Id="rId229" Type="http://schemas.openxmlformats.org/officeDocument/2006/relationships/customXml" Target="../ink/ink778.xml"/><Relationship Id="rId240" Type="http://schemas.openxmlformats.org/officeDocument/2006/relationships/image" Target="../media/image789.png"/><Relationship Id="rId261" Type="http://schemas.openxmlformats.org/officeDocument/2006/relationships/customXml" Target="../ink/ink794.xml"/><Relationship Id="rId14" Type="http://schemas.openxmlformats.org/officeDocument/2006/relationships/image" Target="../media/image676.png"/><Relationship Id="rId35" Type="http://schemas.openxmlformats.org/officeDocument/2006/relationships/customXml" Target="../ink/ink681.xml"/><Relationship Id="rId56" Type="http://schemas.openxmlformats.org/officeDocument/2006/relationships/image" Target="../media/image697.png"/><Relationship Id="rId77" Type="http://schemas.openxmlformats.org/officeDocument/2006/relationships/customXml" Target="../ink/ink702.xml"/><Relationship Id="rId100" Type="http://schemas.openxmlformats.org/officeDocument/2006/relationships/image" Target="../media/image719.png"/><Relationship Id="rId282" Type="http://schemas.openxmlformats.org/officeDocument/2006/relationships/image" Target="../media/image810.png"/><Relationship Id="rId8" Type="http://schemas.openxmlformats.org/officeDocument/2006/relationships/image" Target="../media/image673.png"/><Relationship Id="rId98" Type="http://schemas.openxmlformats.org/officeDocument/2006/relationships/image" Target="../media/image718.png"/><Relationship Id="rId121" Type="http://schemas.openxmlformats.org/officeDocument/2006/relationships/customXml" Target="../ink/ink724.xml"/><Relationship Id="rId142" Type="http://schemas.openxmlformats.org/officeDocument/2006/relationships/image" Target="../media/image740.png"/><Relationship Id="rId163" Type="http://schemas.openxmlformats.org/officeDocument/2006/relationships/customXml" Target="../ink/ink745.xml"/><Relationship Id="rId184" Type="http://schemas.openxmlformats.org/officeDocument/2006/relationships/image" Target="../media/image761.png"/><Relationship Id="rId219" Type="http://schemas.openxmlformats.org/officeDocument/2006/relationships/customXml" Target="../ink/ink773.xml"/><Relationship Id="rId230" Type="http://schemas.openxmlformats.org/officeDocument/2006/relationships/image" Target="../media/image784.png"/><Relationship Id="rId251" Type="http://schemas.openxmlformats.org/officeDocument/2006/relationships/customXml" Target="../ink/ink789.xml"/><Relationship Id="rId25" Type="http://schemas.openxmlformats.org/officeDocument/2006/relationships/customXml" Target="../ink/ink676.xml"/><Relationship Id="rId46" Type="http://schemas.openxmlformats.org/officeDocument/2006/relationships/image" Target="../media/image692.png"/><Relationship Id="rId67" Type="http://schemas.openxmlformats.org/officeDocument/2006/relationships/customXml" Target="../ink/ink697.xml"/><Relationship Id="rId272" Type="http://schemas.openxmlformats.org/officeDocument/2006/relationships/image" Target="../media/image805.png"/><Relationship Id="rId88" Type="http://schemas.openxmlformats.org/officeDocument/2006/relationships/image" Target="../media/image713.png"/><Relationship Id="rId111" Type="http://schemas.openxmlformats.org/officeDocument/2006/relationships/customXml" Target="../ink/ink719.xml"/><Relationship Id="rId132" Type="http://schemas.openxmlformats.org/officeDocument/2006/relationships/image" Target="../media/image735.png"/><Relationship Id="rId153" Type="http://schemas.openxmlformats.org/officeDocument/2006/relationships/customXml" Target="../ink/ink740.xml"/><Relationship Id="rId174" Type="http://schemas.openxmlformats.org/officeDocument/2006/relationships/image" Target="../media/image756.png"/><Relationship Id="rId195" Type="http://schemas.openxmlformats.org/officeDocument/2006/relationships/customXml" Target="../ink/ink761.xml"/><Relationship Id="rId209" Type="http://schemas.openxmlformats.org/officeDocument/2006/relationships/customXml" Target="../ink/ink768.xml"/><Relationship Id="rId220" Type="http://schemas.openxmlformats.org/officeDocument/2006/relationships/image" Target="../media/image779.png"/><Relationship Id="rId241" Type="http://schemas.openxmlformats.org/officeDocument/2006/relationships/customXml" Target="../ink/ink784.xml"/><Relationship Id="rId15" Type="http://schemas.openxmlformats.org/officeDocument/2006/relationships/customXml" Target="../ink/ink671.xml"/><Relationship Id="rId36" Type="http://schemas.openxmlformats.org/officeDocument/2006/relationships/image" Target="../media/image687.png"/><Relationship Id="rId57" Type="http://schemas.openxmlformats.org/officeDocument/2006/relationships/customXml" Target="../ink/ink692.xml"/><Relationship Id="rId262" Type="http://schemas.openxmlformats.org/officeDocument/2006/relationships/image" Target="../media/image800.png"/><Relationship Id="rId283" Type="http://schemas.openxmlformats.org/officeDocument/2006/relationships/customXml" Target="../ink/ink805.xml"/><Relationship Id="rId78" Type="http://schemas.openxmlformats.org/officeDocument/2006/relationships/image" Target="../media/image708.png"/><Relationship Id="rId99" Type="http://schemas.openxmlformats.org/officeDocument/2006/relationships/customXml" Target="../ink/ink713.xml"/><Relationship Id="rId101" Type="http://schemas.openxmlformats.org/officeDocument/2006/relationships/customXml" Target="../ink/ink714.xml"/><Relationship Id="rId122" Type="http://schemas.openxmlformats.org/officeDocument/2006/relationships/image" Target="../media/image730.png"/><Relationship Id="rId143" Type="http://schemas.openxmlformats.org/officeDocument/2006/relationships/customXml" Target="../ink/ink735.xml"/><Relationship Id="rId164" Type="http://schemas.openxmlformats.org/officeDocument/2006/relationships/image" Target="../media/image751.png"/><Relationship Id="rId185" Type="http://schemas.openxmlformats.org/officeDocument/2006/relationships/customXml" Target="../ink/ink756.xml"/><Relationship Id="rId9" Type="http://schemas.openxmlformats.org/officeDocument/2006/relationships/customXml" Target="../ink/ink668.xml"/><Relationship Id="rId210" Type="http://schemas.openxmlformats.org/officeDocument/2006/relationships/image" Target="../media/image774.png"/><Relationship Id="rId26" Type="http://schemas.openxmlformats.org/officeDocument/2006/relationships/image" Target="../media/image682.png"/><Relationship Id="rId231" Type="http://schemas.openxmlformats.org/officeDocument/2006/relationships/customXml" Target="../ink/ink779.xml"/><Relationship Id="rId252" Type="http://schemas.openxmlformats.org/officeDocument/2006/relationships/image" Target="../media/image795.png"/><Relationship Id="rId273" Type="http://schemas.openxmlformats.org/officeDocument/2006/relationships/customXml" Target="../ink/ink800.xml"/><Relationship Id="rId47" Type="http://schemas.openxmlformats.org/officeDocument/2006/relationships/customXml" Target="../ink/ink687.xml"/><Relationship Id="rId68" Type="http://schemas.openxmlformats.org/officeDocument/2006/relationships/image" Target="../media/image703.png"/><Relationship Id="rId89" Type="http://schemas.openxmlformats.org/officeDocument/2006/relationships/customXml" Target="../ink/ink708.xml"/><Relationship Id="rId112" Type="http://schemas.openxmlformats.org/officeDocument/2006/relationships/image" Target="../media/image725.png"/><Relationship Id="rId133" Type="http://schemas.openxmlformats.org/officeDocument/2006/relationships/customXml" Target="../ink/ink730.xml"/><Relationship Id="rId154" Type="http://schemas.openxmlformats.org/officeDocument/2006/relationships/image" Target="../media/image746.png"/><Relationship Id="rId175" Type="http://schemas.openxmlformats.org/officeDocument/2006/relationships/customXml" Target="../ink/ink751.xml"/><Relationship Id="rId196" Type="http://schemas.openxmlformats.org/officeDocument/2006/relationships/image" Target="../media/image767.png"/><Relationship Id="rId200" Type="http://schemas.openxmlformats.org/officeDocument/2006/relationships/image" Target="../media/image769.png"/><Relationship Id="rId16" Type="http://schemas.openxmlformats.org/officeDocument/2006/relationships/image" Target="../media/image677.png"/><Relationship Id="rId221" Type="http://schemas.openxmlformats.org/officeDocument/2006/relationships/customXml" Target="../ink/ink774.xml"/><Relationship Id="rId242" Type="http://schemas.openxmlformats.org/officeDocument/2006/relationships/image" Target="../media/image790.png"/><Relationship Id="rId263" Type="http://schemas.openxmlformats.org/officeDocument/2006/relationships/customXml" Target="../ink/ink795.xml"/><Relationship Id="rId284" Type="http://schemas.openxmlformats.org/officeDocument/2006/relationships/image" Target="../media/image811.png"/><Relationship Id="rId37" Type="http://schemas.openxmlformats.org/officeDocument/2006/relationships/customXml" Target="../ink/ink682.xml"/><Relationship Id="rId58" Type="http://schemas.openxmlformats.org/officeDocument/2006/relationships/image" Target="../media/image698.png"/><Relationship Id="rId79" Type="http://schemas.openxmlformats.org/officeDocument/2006/relationships/customXml" Target="../ink/ink703.xml"/><Relationship Id="rId102" Type="http://schemas.openxmlformats.org/officeDocument/2006/relationships/image" Target="../media/image720.png"/><Relationship Id="rId123" Type="http://schemas.openxmlformats.org/officeDocument/2006/relationships/customXml" Target="../ink/ink725.xml"/><Relationship Id="rId144" Type="http://schemas.openxmlformats.org/officeDocument/2006/relationships/image" Target="../media/image741.png"/><Relationship Id="rId90" Type="http://schemas.openxmlformats.org/officeDocument/2006/relationships/image" Target="../media/image714.png"/><Relationship Id="rId165" Type="http://schemas.openxmlformats.org/officeDocument/2006/relationships/customXml" Target="../ink/ink746.xml"/><Relationship Id="rId186" Type="http://schemas.openxmlformats.org/officeDocument/2006/relationships/image" Target="../media/image762.png"/><Relationship Id="rId211" Type="http://schemas.openxmlformats.org/officeDocument/2006/relationships/customXml" Target="../ink/ink769.xml"/><Relationship Id="rId232" Type="http://schemas.openxmlformats.org/officeDocument/2006/relationships/image" Target="../media/image785.png"/><Relationship Id="rId253" Type="http://schemas.openxmlformats.org/officeDocument/2006/relationships/customXml" Target="../ink/ink790.xml"/><Relationship Id="rId274" Type="http://schemas.openxmlformats.org/officeDocument/2006/relationships/image" Target="../media/image806.png"/><Relationship Id="rId27" Type="http://schemas.openxmlformats.org/officeDocument/2006/relationships/customXml" Target="../ink/ink677.xml"/><Relationship Id="rId48" Type="http://schemas.openxmlformats.org/officeDocument/2006/relationships/image" Target="../media/image693.png"/><Relationship Id="rId69" Type="http://schemas.openxmlformats.org/officeDocument/2006/relationships/customXml" Target="../ink/ink698.xml"/><Relationship Id="rId113" Type="http://schemas.openxmlformats.org/officeDocument/2006/relationships/customXml" Target="../ink/ink720.xml"/><Relationship Id="rId134" Type="http://schemas.openxmlformats.org/officeDocument/2006/relationships/image" Target="../media/image736.png"/><Relationship Id="rId80" Type="http://schemas.openxmlformats.org/officeDocument/2006/relationships/image" Target="../media/image709.png"/><Relationship Id="rId155" Type="http://schemas.openxmlformats.org/officeDocument/2006/relationships/customXml" Target="../ink/ink741.xml"/><Relationship Id="rId176" Type="http://schemas.openxmlformats.org/officeDocument/2006/relationships/image" Target="../media/image757.png"/><Relationship Id="rId197" Type="http://schemas.openxmlformats.org/officeDocument/2006/relationships/customXml" Target="../ink/ink762.xml"/><Relationship Id="rId201" Type="http://schemas.openxmlformats.org/officeDocument/2006/relationships/customXml" Target="../ink/ink764.xml"/><Relationship Id="rId222" Type="http://schemas.openxmlformats.org/officeDocument/2006/relationships/image" Target="../media/image780.png"/><Relationship Id="rId243" Type="http://schemas.openxmlformats.org/officeDocument/2006/relationships/customXml" Target="../ink/ink785.xml"/><Relationship Id="rId264" Type="http://schemas.openxmlformats.org/officeDocument/2006/relationships/image" Target="../media/image801.png"/><Relationship Id="rId285" Type="http://schemas.openxmlformats.org/officeDocument/2006/relationships/customXml" Target="../ink/ink806.xml"/><Relationship Id="rId17" Type="http://schemas.openxmlformats.org/officeDocument/2006/relationships/customXml" Target="../ink/ink672.xml"/><Relationship Id="rId38" Type="http://schemas.openxmlformats.org/officeDocument/2006/relationships/image" Target="../media/image688.png"/><Relationship Id="rId59" Type="http://schemas.openxmlformats.org/officeDocument/2006/relationships/customXml" Target="../ink/ink693.xml"/><Relationship Id="rId103" Type="http://schemas.openxmlformats.org/officeDocument/2006/relationships/customXml" Target="../ink/ink715.xml"/><Relationship Id="rId124" Type="http://schemas.openxmlformats.org/officeDocument/2006/relationships/image" Target="../media/image731.png"/><Relationship Id="rId70" Type="http://schemas.openxmlformats.org/officeDocument/2006/relationships/image" Target="../media/image704.png"/><Relationship Id="rId91" Type="http://schemas.openxmlformats.org/officeDocument/2006/relationships/customXml" Target="../ink/ink709.xml"/><Relationship Id="rId145" Type="http://schemas.openxmlformats.org/officeDocument/2006/relationships/customXml" Target="../ink/ink736.xml"/><Relationship Id="rId166" Type="http://schemas.openxmlformats.org/officeDocument/2006/relationships/image" Target="../media/image752.png"/><Relationship Id="rId187" Type="http://schemas.openxmlformats.org/officeDocument/2006/relationships/customXml" Target="../ink/ink75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75.png"/><Relationship Id="rId233" Type="http://schemas.openxmlformats.org/officeDocument/2006/relationships/customXml" Target="../ink/ink780.xml"/><Relationship Id="rId254" Type="http://schemas.openxmlformats.org/officeDocument/2006/relationships/image" Target="../media/image796.png"/><Relationship Id="rId28" Type="http://schemas.openxmlformats.org/officeDocument/2006/relationships/image" Target="../media/image683.png"/><Relationship Id="rId49" Type="http://schemas.openxmlformats.org/officeDocument/2006/relationships/customXml" Target="../ink/ink688.xml"/><Relationship Id="rId114" Type="http://schemas.openxmlformats.org/officeDocument/2006/relationships/image" Target="../media/image726.png"/><Relationship Id="rId275" Type="http://schemas.openxmlformats.org/officeDocument/2006/relationships/customXml" Target="../ink/ink801.xml"/><Relationship Id="rId60" Type="http://schemas.openxmlformats.org/officeDocument/2006/relationships/image" Target="../media/image699.png"/><Relationship Id="rId81" Type="http://schemas.openxmlformats.org/officeDocument/2006/relationships/customXml" Target="../ink/ink704.xml"/><Relationship Id="rId135" Type="http://schemas.openxmlformats.org/officeDocument/2006/relationships/customXml" Target="../ink/ink731.xml"/><Relationship Id="rId156" Type="http://schemas.openxmlformats.org/officeDocument/2006/relationships/image" Target="../media/image747.png"/><Relationship Id="rId177" Type="http://schemas.openxmlformats.org/officeDocument/2006/relationships/customXml" Target="../ink/ink752.xml"/><Relationship Id="rId198" Type="http://schemas.openxmlformats.org/officeDocument/2006/relationships/image" Target="../media/image768.png"/><Relationship Id="rId202" Type="http://schemas.openxmlformats.org/officeDocument/2006/relationships/image" Target="../media/image770.png"/><Relationship Id="rId223" Type="http://schemas.openxmlformats.org/officeDocument/2006/relationships/customXml" Target="../ink/ink775.xml"/><Relationship Id="rId244" Type="http://schemas.openxmlformats.org/officeDocument/2006/relationships/image" Target="../media/image791.png"/><Relationship Id="rId18" Type="http://schemas.openxmlformats.org/officeDocument/2006/relationships/image" Target="../media/image678.png"/><Relationship Id="rId39" Type="http://schemas.openxmlformats.org/officeDocument/2006/relationships/customXml" Target="../ink/ink683.xml"/><Relationship Id="rId265" Type="http://schemas.openxmlformats.org/officeDocument/2006/relationships/customXml" Target="../ink/ink796.xml"/><Relationship Id="rId286" Type="http://schemas.openxmlformats.org/officeDocument/2006/relationships/image" Target="../media/image812.png"/><Relationship Id="rId50" Type="http://schemas.openxmlformats.org/officeDocument/2006/relationships/image" Target="../media/image694.png"/><Relationship Id="rId104" Type="http://schemas.openxmlformats.org/officeDocument/2006/relationships/image" Target="../media/image721.png"/><Relationship Id="rId125" Type="http://schemas.openxmlformats.org/officeDocument/2006/relationships/customXml" Target="../ink/ink726.xml"/><Relationship Id="rId146" Type="http://schemas.openxmlformats.org/officeDocument/2006/relationships/image" Target="../media/image742.png"/><Relationship Id="rId167" Type="http://schemas.openxmlformats.org/officeDocument/2006/relationships/customXml" Target="../ink/ink747.xml"/><Relationship Id="rId188" Type="http://schemas.openxmlformats.org/officeDocument/2006/relationships/image" Target="../media/image763.png"/><Relationship Id="rId71" Type="http://schemas.openxmlformats.org/officeDocument/2006/relationships/customXml" Target="../ink/ink699.xml"/><Relationship Id="rId92" Type="http://schemas.openxmlformats.org/officeDocument/2006/relationships/image" Target="../media/image715.png"/><Relationship Id="rId213" Type="http://schemas.openxmlformats.org/officeDocument/2006/relationships/customXml" Target="../ink/ink770.xml"/><Relationship Id="rId234" Type="http://schemas.openxmlformats.org/officeDocument/2006/relationships/image" Target="../media/image786.png"/><Relationship Id="rId2" Type="http://schemas.openxmlformats.org/officeDocument/2006/relationships/image" Target="../media/image670.emf"/><Relationship Id="rId29" Type="http://schemas.openxmlformats.org/officeDocument/2006/relationships/customXml" Target="../ink/ink678.xml"/><Relationship Id="rId255" Type="http://schemas.openxmlformats.org/officeDocument/2006/relationships/customXml" Target="../ink/ink791.xml"/><Relationship Id="rId276" Type="http://schemas.openxmlformats.org/officeDocument/2006/relationships/image" Target="../media/image807.png"/><Relationship Id="rId40" Type="http://schemas.openxmlformats.org/officeDocument/2006/relationships/image" Target="../media/image689.png"/><Relationship Id="rId115" Type="http://schemas.openxmlformats.org/officeDocument/2006/relationships/customXml" Target="../ink/ink721.xml"/><Relationship Id="rId136" Type="http://schemas.openxmlformats.org/officeDocument/2006/relationships/image" Target="../media/image737.png"/><Relationship Id="rId157" Type="http://schemas.openxmlformats.org/officeDocument/2006/relationships/customXml" Target="../ink/ink742.xml"/><Relationship Id="rId178" Type="http://schemas.openxmlformats.org/officeDocument/2006/relationships/image" Target="../media/image758.png"/><Relationship Id="rId61" Type="http://schemas.openxmlformats.org/officeDocument/2006/relationships/customXml" Target="../ink/ink694.xml"/><Relationship Id="rId82" Type="http://schemas.openxmlformats.org/officeDocument/2006/relationships/image" Target="../media/image710.png"/><Relationship Id="rId199" Type="http://schemas.openxmlformats.org/officeDocument/2006/relationships/customXml" Target="../ink/ink763.xml"/><Relationship Id="rId203" Type="http://schemas.openxmlformats.org/officeDocument/2006/relationships/customXml" Target="../ink/ink765.xml"/><Relationship Id="rId19" Type="http://schemas.openxmlformats.org/officeDocument/2006/relationships/customXml" Target="../ink/ink673.xml"/><Relationship Id="rId224" Type="http://schemas.openxmlformats.org/officeDocument/2006/relationships/image" Target="../media/image781.png"/><Relationship Id="rId245" Type="http://schemas.openxmlformats.org/officeDocument/2006/relationships/customXml" Target="../ink/ink786.xml"/><Relationship Id="rId266" Type="http://schemas.openxmlformats.org/officeDocument/2006/relationships/image" Target="../media/image802.png"/><Relationship Id="rId287" Type="http://schemas.openxmlformats.org/officeDocument/2006/relationships/customXml" Target="../ink/ink807.xml"/><Relationship Id="rId30" Type="http://schemas.openxmlformats.org/officeDocument/2006/relationships/image" Target="../media/image684.png"/><Relationship Id="rId105" Type="http://schemas.openxmlformats.org/officeDocument/2006/relationships/customXml" Target="../ink/ink716.xml"/><Relationship Id="rId126" Type="http://schemas.openxmlformats.org/officeDocument/2006/relationships/image" Target="../media/image732.png"/><Relationship Id="rId147" Type="http://schemas.openxmlformats.org/officeDocument/2006/relationships/customXml" Target="../ink/ink737.xml"/><Relationship Id="rId168" Type="http://schemas.openxmlformats.org/officeDocument/2006/relationships/image" Target="../media/image753.png"/><Relationship Id="rId51" Type="http://schemas.openxmlformats.org/officeDocument/2006/relationships/customXml" Target="../ink/ink689.xml"/><Relationship Id="rId72" Type="http://schemas.openxmlformats.org/officeDocument/2006/relationships/image" Target="../media/image705.png"/><Relationship Id="rId93" Type="http://schemas.openxmlformats.org/officeDocument/2006/relationships/customXml" Target="../ink/ink710.xml"/><Relationship Id="rId189" Type="http://schemas.openxmlformats.org/officeDocument/2006/relationships/customXml" Target="../ink/ink758.xml"/><Relationship Id="rId3" Type="http://schemas.openxmlformats.org/officeDocument/2006/relationships/customXml" Target="../ink/ink665.xml"/><Relationship Id="rId214" Type="http://schemas.openxmlformats.org/officeDocument/2006/relationships/image" Target="../media/image776.png"/><Relationship Id="rId235" Type="http://schemas.openxmlformats.org/officeDocument/2006/relationships/customXml" Target="../ink/ink781.xml"/><Relationship Id="rId256" Type="http://schemas.openxmlformats.org/officeDocument/2006/relationships/image" Target="../media/image797.png"/><Relationship Id="rId277" Type="http://schemas.openxmlformats.org/officeDocument/2006/relationships/customXml" Target="../ink/ink802.xml"/><Relationship Id="rId116" Type="http://schemas.openxmlformats.org/officeDocument/2006/relationships/image" Target="../media/image727.png"/><Relationship Id="rId137" Type="http://schemas.openxmlformats.org/officeDocument/2006/relationships/customXml" Target="../ink/ink732.xml"/><Relationship Id="rId158" Type="http://schemas.openxmlformats.org/officeDocument/2006/relationships/image" Target="../media/image748.png"/><Relationship Id="rId20" Type="http://schemas.openxmlformats.org/officeDocument/2006/relationships/image" Target="../media/image679.png"/><Relationship Id="rId41" Type="http://schemas.openxmlformats.org/officeDocument/2006/relationships/customXml" Target="../ink/ink684.xml"/><Relationship Id="rId62" Type="http://schemas.openxmlformats.org/officeDocument/2006/relationships/image" Target="../media/image700.png"/><Relationship Id="rId83" Type="http://schemas.openxmlformats.org/officeDocument/2006/relationships/customXml" Target="../ink/ink705.xml"/><Relationship Id="rId179" Type="http://schemas.openxmlformats.org/officeDocument/2006/relationships/customXml" Target="../ink/ink753.xml"/><Relationship Id="rId190" Type="http://schemas.openxmlformats.org/officeDocument/2006/relationships/image" Target="../media/image764.png"/><Relationship Id="rId204" Type="http://schemas.openxmlformats.org/officeDocument/2006/relationships/image" Target="../media/image771.png"/><Relationship Id="rId225" Type="http://schemas.openxmlformats.org/officeDocument/2006/relationships/customXml" Target="../ink/ink776.xml"/><Relationship Id="rId246" Type="http://schemas.openxmlformats.org/officeDocument/2006/relationships/image" Target="../media/image792.png"/><Relationship Id="rId267" Type="http://schemas.openxmlformats.org/officeDocument/2006/relationships/customXml" Target="../ink/ink797.xml"/><Relationship Id="rId288" Type="http://schemas.openxmlformats.org/officeDocument/2006/relationships/image" Target="../media/image813.png"/><Relationship Id="rId106" Type="http://schemas.openxmlformats.org/officeDocument/2006/relationships/image" Target="../media/image722.png"/><Relationship Id="rId127" Type="http://schemas.openxmlformats.org/officeDocument/2006/relationships/customXml" Target="../ink/ink727.xml"/><Relationship Id="rId10" Type="http://schemas.openxmlformats.org/officeDocument/2006/relationships/image" Target="../media/image674.png"/><Relationship Id="rId31" Type="http://schemas.openxmlformats.org/officeDocument/2006/relationships/customXml" Target="../ink/ink679.xml"/><Relationship Id="rId52" Type="http://schemas.openxmlformats.org/officeDocument/2006/relationships/image" Target="../media/image695.png"/><Relationship Id="rId73" Type="http://schemas.openxmlformats.org/officeDocument/2006/relationships/customXml" Target="../ink/ink700.xml"/><Relationship Id="rId94" Type="http://schemas.openxmlformats.org/officeDocument/2006/relationships/image" Target="../media/image716.png"/><Relationship Id="rId148" Type="http://schemas.openxmlformats.org/officeDocument/2006/relationships/image" Target="../media/image743.png"/><Relationship Id="rId169" Type="http://schemas.openxmlformats.org/officeDocument/2006/relationships/customXml" Target="../ink/ink748.xml"/><Relationship Id="rId4" Type="http://schemas.openxmlformats.org/officeDocument/2006/relationships/image" Target="../media/image671.png"/><Relationship Id="rId180" Type="http://schemas.openxmlformats.org/officeDocument/2006/relationships/image" Target="../media/image759.png"/><Relationship Id="rId215" Type="http://schemas.openxmlformats.org/officeDocument/2006/relationships/customXml" Target="../ink/ink771.xml"/><Relationship Id="rId236" Type="http://schemas.openxmlformats.org/officeDocument/2006/relationships/image" Target="../media/image787.png"/><Relationship Id="rId257" Type="http://schemas.openxmlformats.org/officeDocument/2006/relationships/customXml" Target="../ink/ink792.xml"/><Relationship Id="rId278" Type="http://schemas.openxmlformats.org/officeDocument/2006/relationships/image" Target="../media/image808.png"/><Relationship Id="rId42" Type="http://schemas.openxmlformats.org/officeDocument/2006/relationships/image" Target="../media/image690.png"/><Relationship Id="rId84" Type="http://schemas.openxmlformats.org/officeDocument/2006/relationships/image" Target="../media/image711.png"/><Relationship Id="rId138" Type="http://schemas.openxmlformats.org/officeDocument/2006/relationships/image" Target="../media/image738.png"/><Relationship Id="rId191" Type="http://schemas.openxmlformats.org/officeDocument/2006/relationships/customXml" Target="../ink/ink759.xml"/><Relationship Id="rId205" Type="http://schemas.openxmlformats.org/officeDocument/2006/relationships/customXml" Target="../ink/ink766.xml"/><Relationship Id="rId247" Type="http://schemas.openxmlformats.org/officeDocument/2006/relationships/customXml" Target="../ink/ink787.xml"/><Relationship Id="rId107" Type="http://schemas.openxmlformats.org/officeDocument/2006/relationships/customXml" Target="../ink/ink717.xml"/><Relationship Id="rId11" Type="http://schemas.openxmlformats.org/officeDocument/2006/relationships/customXml" Target="../ink/ink669.xml"/><Relationship Id="rId53" Type="http://schemas.openxmlformats.org/officeDocument/2006/relationships/customXml" Target="../ink/ink690.xml"/><Relationship Id="rId149" Type="http://schemas.openxmlformats.org/officeDocument/2006/relationships/customXml" Target="../ink/ink738.xml"/><Relationship Id="rId95" Type="http://schemas.openxmlformats.org/officeDocument/2006/relationships/customXml" Target="../ink/ink711.xml"/><Relationship Id="rId160" Type="http://schemas.openxmlformats.org/officeDocument/2006/relationships/image" Target="../media/image749.png"/><Relationship Id="rId216" Type="http://schemas.openxmlformats.org/officeDocument/2006/relationships/image" Target="../media/image777.png"/><Relationship Id="rId258" Type="http://schemas.openxmlformats.org/officeDocument/2006/relationships/image" Target="../media/image798.png"/><Relationship Id="rId22" Type="http://schemas.openxmlformats.org/officeDocument/2006/relationships/image" Target="../media/image680.png"/><Relationship Id="rId64" Type="http://schemas.openxmlformats.org/officeDocument/2006/relationships/image" Target="../media/image701.png"/><Relationship Id="rId118" Type="http://schemas.openxmlformats.org/officeDocument/2006/relationships/image" Target="../media/image72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4.xml"/><Relationship Id="rId299" Type="http://schemas.openxmlformats.org/officeDocument/2006/relationships/customXml" Target="../ink/ink955.xml"/><Relationship Id="rId21" Type="http://schemas.openxmlformats.org/officeDocument/2006/relationships/customXml" Target="../ink/ink816.xml"/><Relationship Id="rId63" Type="http://schemas.openxmlformats.org/officeDocument/2006/relationships/customXml" Target="../ink/ink837.xml"/><Relationship Id="rId159" Type="http://schemas.openxmlformats.org/officeDocument/2006/relationships/customXml" Target="../ink/ink885.xml"/><Relationship Id="rId324" Type="http://schemas.openxmlformats.org/officeDocument/2006/relationships/image" Target="../media/image974.png"/><Relationship Id="rId366" Type="http://schemas.openxmlformats.org/officeDocument/2006/relationships/image" Target="../media/image995.png"/><Relationship Id="rId170" Type="http://schemas.openxmlformats.org/officeDocument/2006/relationships/image" Target="../media/image898.png"/><Relationship Id="rId226" Type="http://schemas.openxmlformats.org/officeDocument/2006/relationships/image" Target="../media/image925.png"/><Relationship Id="rId433" Type="http://schemas.openxmlformats.org/officeDocument/2006/relationships/customXml" Target="../ink/ink1022.xml"/><Relationship Id="rId268" Type="http://schemas.openxmlformats.org/officeDocument/2006/relationships/image" Target="../media/image946.png"/><Relationship Id="rId32" Type="http://schemas.openxmlformats.org/officeDocument/2006/relationships/image" Target="../media/image829.png"/><Relationship Id="rId74" Type="http://schemas.openxmlformats.org/officeDocument/2006/relationships/image" Target="../media/image850.png"/><Relationship Id="rId128" Type="http://schemas.openxmlformats.org/officeDocument/2006/relationships/image" Target="../media/image877.png"/><Relationship Id="rId335" Type="http://schemas.openxmlformats.org/officeDocument/2006/relationships/customXml" Target="../ink/ink973.xml"/><Relationship Id="rId377" Type="http://schemas.openxmlformats.org/officeDocument/2006/relationships/customXml" Target="../ink/ink994.xml"/><Relationship Id="rId5" Type="http://schemas.openxmlformats.org/officeDocument/2006/relationships/customXml" Target="../ink/ink808.xml"/><Relationship Id="rId181" Type="http://schemas.openxmlformats.org/officeDocument/2006/relationships/customXml" Target="../ink/ink896.xml"/><Relationship Id="rId237" Type="http://schemas.openxmlformats.org/officeDocument/2006/relationships/customXml" Target="../ink/ink924.xml"/><Relationship Id="rId402" Type="http://schemas.openxmlformats.org/officeDocument/2006/relationships/image" Target="../media/image1013.png"/><Relationship Id="rId279" Type="http://schemas.openxmlformats.org/officeDocument/2006/relationships/customXml" Target="../ink/ink945.xml"/><Relationship Id="rId444" Type="http://schemas.openxmlformats.org/officeDocument/2006/relationships/image" Target="../media/image1034.png"/><Relationship Id="rId43" Type="http://schemas.openxmlformats.org/officeDocument/2006/relationships/customXml" Target="../ink/ink827.xml"/><Relationship Id="rId139" Type="http://schemas.openxmlformats.org/officeDocument/2006/relationships/customXml" Target="../ink/ink875.xml"/><Relationship Id="rId290" Type="http://schemas.openxmlformats.org/officeDocument/2006/relationships/image" Target="../media/image957.png"/><Relationship Id="rId304" Type="http://schemas.openxmlformats.org/officeDocument/2006/relationships/image" Target="../media/image964.png"/><Relationship Id="rId346" Type="http://schemas.openxmlformats.org/officeDocument/2006/relationships/image" Target="../media/image985.png"/><Relationship Id="rId388" Type="http://schemas.openxmlformats.org/officeDocument/2006/relationships/image" Target="../media/image1006.png"/><Relationship Id="rId85" Type="http://schemas.openxmlformats.org/officeDocument/2006/relationships/customXml" Target="../ink/ink848.xml"/><Relationship Id="rId150" Type="http://schemas.openxmlformats.org/officeDocument/2006/relationships/image" Target="../media/image888.png"/><Relationship Id="rId192" Type="http://schemas.openxmlformats.org/officeDocument/2006/relationships/image" Target="../media/image908.png"/><Relationship Id="rId206" Type="http://schemas.openxmlformats.org/officeDocument/2006/relationships/image" Target="../media/image915.png"/><Relationship Id="rId413" Type="http://schemas.openxmlformats.org/officeDocument/2006/relationships/customXml" Target="../ink/ink1012.xml"/><Relationship Id="rId248" Type="http://schemas.openxmlformats.org/officeDocument/2006/relationships/image" Target="../media/image936.png"/><Relationship Id="rId455" Type="http://schemas.openxmlformats.org/officeDocument/2006/relationships/image" Target="../media/image1039.png"/><Relationship Id="rId12" Type="http://schemas.openxmlformats.org/officeDocument/2006/relationships/image" Target="../media/image819.png"/><Relationship Id="rId108" Type="http://schemas.openxmlformats.org/officeDocument/2006/relationships/image" Target="../media/image867.png"/><Relationship Id="rId315" Type="http://schemas.openxmlformats.org/officeDocument/2006/relationships/customXml" Target="../ink/ink963.xml"/><Relationship Id="rId357" Type="http://schemas.openxmlformats.org/officeDocument/2006/relationships/customXml" Target="../ink/ink984.xml"/><Relationship Id="rId54" Type="http://schemas.openxmlformats.org/officeDocument/2006/relationships/image" Target="../media/image840.png"/><Relationship Id="rId96" Type="http://schemas.openxmlformats.org/officeDocument/2006/relationships/image" Target="../media/image861.png"/><Relationship Id="rId161" Type="http://schemas.openxmlformats.org/officeDocument/2006/relationships/customXml" Target="../ink/ink886.xml"/><Relationship Id="rId217" Type="http://schemas.openxmlformats.org/officeDocument/2006/relationships/customXml" Target="../ink/ink914.xml"/><Relationship Id="rId399" Type="http://schemas.openxmlformats.org/officeDocument/2006/relationships/customXml" Target="../ink/ink1005.xml"/><Relationship Id="rId259" Type="http://schemas.openxmlformats.org/officeDocument/2006/relationships/customXml" Target="../ink/ink935.xml"/><Relationship Id="rId424" Type="http://schemas.openxmlformats.org/officeDocument/2006/relationships/image" Target="../media/image1024.png"/><Relationship Id="rId466" Type="http://schemas.openxmlformats.org/officeDocument/2006/relationships/customXml" Target="../ink/ink1039.xml"/><Relationship Id="rId23" Type="http://schemas.openxmlformats.org/officeDocument/2006/relationships/customXml" Target="../ink/ink817.xml"/><Relationship Id="rId119" Type="http://schemas.openxmlformats.org/officeDocument/2006/relationships/customXml" Target="../ink/ink865.xml"/><Relationship Id="rId270" Type="http://schemas.openxmlformats.org/officeDocument/2006/relationships/image" Target="../media/image947.png"/><Relationship Id="rId326" Type="http://schemas.openxmlformats.org/officeDocument/2006/relationships/image" Target="../media/image975.png"/><Relationship Id="rId65" Type="http://schemas.openxmlformats.org/officeDocument/2006/relationships/customXml" Target="../ink/ink838.xml"/><Relationship Id="rId130" Type="http://schemas.openxmlformats.org/officeDocument/2006/relationships/image" Target="../media/image878.png"/><Relationship Id="rId368" Type="http://schemas.openxmlformats.org/officeDocument/2006/relationships/image" Target="../media/image996.png"/><Relationship Id="rId172" Type="http://schemas.openxmlformats.org/officeDocument/2006/relationships/image" Target="../media/image899.png"/><Relationship Id="rId228" Type="http://schemas.openxmlformats.org/officeDocument/2006/relationships/image" Target="../media/image926.png"/><Relationship Id="rId435" Type="http://schemas.openxmlformats.org/officeDocument/2006/relationships/customXml" Target="../ink/ink1023.xml"/><Relationship Id="rId281" Type="http://schemas.openxmlformats.org/officeDocument/2006/relationships/customXml" Target="../ink/ink946.xml"/><Relationship Id="rId337" Type="http://schemas.openxmlformats.org/officeDocument/2006/relationships/customXml" Target="../ink/ink974.xml"/><Relationship Id="rId34" Type="http://schemas.openxmlformats.org/officeDocument/2006/relationships/image" Target="../media/image830.png"/><Relationship Id="rId76" Type="http://schemas.openxmlformats.org/officeDocument/2006/relationships/image" Target="../media/image851.png"/><Relationship Id="rId141" Type="http://schemas.openxmlformats.org/officeDocument/2006/relationships/customXml" Target="../ink/ink876.xml"/><Relationship Id="rId379" Type="http://schemas.openxmlformats.org/officeDocument/2006/relationships/customXml" Target="../ink/ink995.xml"/><Relationship Id="rId7" Type="http://schemas.openxmlformats.org/officeDocument/2006/relationships/customXml" Target="../ink/ink809.xml"/><Relationship Id="rId183" Type="http://schemas.openxmlformats.org/officeDocument/2006/relationships/customXml" Target="../ink/ink897.xml"/><Relationship Id="rId239" Type="http://schemas.openxmlformats.org/officeDocument/2006/relationships/customXml" Target="../ink/ink925.xml"/><Relationship Id="rId390" Type="http://schemas.openxmlformats.org/officeDocument/2006/relationships/image" Target="../media/image1007.png"/><Relationship Id="rId404" Type="http://schemas.openxmlformats.org/officeDocument/2006/relationships/image" Target="../media/image1014.png"/><Relationship Id="rId446" Type="http://schemas.openxmlformats.org/officeDocument/2006/relationships/image" Target="../media/image1035.png"/><Relationship Id="rId250" Type="http://schemas.openxmlformats.org/officeDocument/2006/relationships/image" Target="../media/image937.png"/><Relationship Id="rId292" Type="http://schemas.openxmlformats.org/officeDocument/2006/relationships/image" Target="../media/image958.png"/><Relationship Id="rId306" Type="http://schemas.openxmlformats.org/officeDocument/2006/relationships/image" Target="../media/image965.png"/><Relationship Id="rId45" Type="http://schemas.openxmlformats.org/officeDocument/2006/relationships/customXml" Target="../ink/ink828.xml"/><Relationship Id="rId87" Type="http://schemas.openxmlformats.org/officeDocument/2006/relationships/customXml" Target="../ink/ink849.xml"/><Relationship Id="rId110" Type="http://schemas.openxmlformats.org/officeDocument/2006/relationships/image" Target="../media/image868.png"/><Relationship Id="rId348" Type="http://schemas.openxmlformats.org/officeDocument/2006/relationships/image" Target="../media/image986.png"/><Relationship Id="rId152" Type="http://schemas.openxmlformats.org/officeDocument/2006/relationships/image" Target="../media/image889.png"/><Relationship Id="rId194" Type="http://schemas.openxmlformats.org/officeDocument/2006/relationships/image" Target="../media/image909.png"/><Relationship Id="rId208" Type="http://schemas.openxmlformats.org/officeDocument/2006/relationships/image" Target="../media/image916.png"/><Relationship Id="rId415" Type="http://schemas.openxmlformats.org/officeDocument/2006/relationships/customXml" Target="../ink/ink1013.xml"/><Relationship Id="rId457" Type="http://schemas.openxmlformats.org/officeDocument/2006/relationships/image" Target="../media/image1040.png"/><Relationship Id="rId261" Type="http://schemas.openxmlformats.org/officeDocument/2006/relationships/customXml" Target="../ink/ink936.xml"/><Relationship Id="rId14" Type="http://schemas.openxmlformats.org/officeDocument/2006/relationships/image" Target="../media/image820.png"/><Relationship Id="rId56" Type="http://schemas.openxmlformats.org/officeDocument/2006/relationships/image" Target="../media/image841.png"/><Relationship Id="rId317" Type="http://schemas.openxmlformats.org/officeDocument/2006/relationships/customXml" Target="../ink/ink964.xml"/><Relationship Id="rId359" Type="http://schemas.openxmlformats.org/officeDocument/2006/relationships/customXml" Target="../ink/ink985.xml"/><Relationship Id="rId98" Type="http://schemas.openxmlformats.org/officeDocument/2006/relationships/image" Target="../media/image862.png"/><Relationship Id="rId121" Type="http://schemas.openxmlformats.org/officeDocument/2006/relationships/customXml" Target="../ink/ink866.xml"/><Relationship Id="rId163" Type="http://schemas.openxmlformats.org/officeDocument/2006/relationships/customXml" Target="../ink/ink887.xml"/><Relationship Id="rId219" Type="http://schemas.openxmlformats.org/officeDocument/2006/relationships/customXml" Target="../ink/ink915.xml"/><Relationship Id="rId370" Type="http://schemas.openxmlformats.org/officeDocument/2006/relationships/image" Target="../media/image997.png"/><Relationship Id="rId426" Type="http://schemas.openxmlformats.org/officeDocument/2006/relationships/image" Target="../media/image1025.png"/><Relationship Id="rId230" Type="http://schemas.openxmlformats.org/officeDocument/2006/relationships/image" Target="../media/image927.png"/><Relationship Id="rId468" Type="http://schemas.openxmlformats.org/officeDocument/2006/relationships/customXml" Target="../ink/ink1040.xml"/><Relationship Id="rId25" Type="http://schemas.openxmlformats.org/officeDocument/2006/relationships/customXml" Target="../ink/ink818.xml"/><Relationship Id="rId67" Type="http://schemas.openxmlformats.org/officeDocument/2006/relationships/customXml" Target="../ink/ink839.xml"/><Relationship Id="rId272" Type="http://schemas.openxmlformats.org/officeDocument/2006/relationships/image" Target="../media/image948.png"/><Relationship Id="rId328" Type="http://schemas.openxmlformats.org/officeDocument/2006/relationships/image" Target="../media/image976.png"/><Relationship Id="rId132" Type="http://schemas.openxmlformats.org/officeDocument/2006/relationships/image" Target="../media/image879.png"/><Relationship Id="rId174" Type="http://schemas.openxmlformats.org/officeDocument/2006/relationships/image" Target="../media/image900.png"/><Relationship Id="rId381" Type="http://schemas.openxmlformats.org/officeDocument/2006/relationships/customXml" Target="../ink/ink996.xml"/><Relationship Id="rId241" Type="http://schemas.openxmlformats.org/officeDocument/2006/relationships/customXml" Target="../ink/ink926.xml"/><Relationship Id="rId437" Type="http://schemas.openxmlformats.org/officeDocument/2006/relationships/customXml" Target="../ink/ink1024.xml"/><Relationship Id="rId36" Type="http://schemas.openxmlformats.org/officeDocument/2006/relationships/image" Target="../media/image831.png"/><Relationship Id="rId283" Type="http://schemas.openxmlformats.org/officeDocument/2006/relationships/customXml" Target="../ink/ink947.xml"/><Relationship Id="rId339" Type="http://schemas.openxmlformats.org/officeDocument/2006/relationships/customXml" Target="../ink/ink975.xml"/><Relationship Id="rId78" Type="http://schemas.openxmlformats.org/officeDocument/2006/relationships/image" Target="../media/image852.png"/><Relationship Id="rId101" Type="http://schemas.openxmlformats.org/officeDocument/2006/relationships/customXml" Target="../ink/ink856.xml"/><Relationship Id="rId143" Type="http://schemas.openxmlformats.org/officeDocument/2006/relationships/customXml" Target="../ink/ink877.xml"/><Relationship Id="rId185" Type="http://schemas.openxmlformats.org/officeDocument/2006/relationships/customXml" Target="../ink/ink898.xml"/><Relationship Id="rId350" Type="http://schemas.openxmlformats.org/officeDocument/2006/relationships/image" Target="../media/image987.png"/><Relationship Id="rId406" Type="http://schemas.openxmlformats.org/officeDocument/2006/relationships/image" Target="../media/image1015.png"/><Relationship Id="rId9" Type="http://schemas.openxmlformats.org/officeDocument/2006/relationships/customXml" Target="../ink/ink810.xml"/><Relationship Id="rId210" Type="http://schemas.openxmlformats.org/officeDocument/2006/relationships/image" Target="../media/image917.png"/><Relationship Id="rId392" Type="http://schemas.openxmlformats.org/officeDocument/2006/relationships/image" Target="../media/image1008.png"/><Relationship Id="rId448" Type="http://schemas.openxmlformats.org/officeDocument/2006/relationships/image" Target="../media/image1036.png"/><Relationship Id="rId252" Type="http://schemas.openxmlformats.org/officeDocument/2006/relationships/image" Target="../media/image938.png"/><Relationship Id="rId294" Type="http://schemas.openxmlformats.org/officeDocument/2006/relationships/image" Target="../media/image959.png"/><Relationship Id="rId308" Type="http://schemas.openxmlformats.org/officeDocument/2006/relationships/image" Target="../media/image966.png"/><Relationship Id="rId47" Type="http://schemas.openxmlformats.org/officeDocument/2006/relationships/customXml" Target="../ink/ink829.xml"/><Relationship Id="rId89" Type="http://schemas.openxmlformats.org/officeDocument/2006/relationships/customXml" Target="../ink/ink850.xml"/><Relationship Id="rId112" Type="http://schemas.openxmlformats.org/officeDocument/2006/relationships/image" Target="../media/image869.png"/><Relationship Id="rId154" Type="http://schemas.openxmlformats.org/officeDocument/2006/relationships/image" Target="../media/image890.png"/><Relationship Id="rId361" Type="http://schemas.openxmlformats.org/officeDocument/2006/relationships/customXml" Target="../ink/ink986.xml"/><Relationship Id="rId196" Type="http://schemas.openxmlformats.org/officeDocument/2006/relationships/image" Target="../media/image910.png"/><Relationship Id="rId417" Type="http://schemas.openxmlformats.org/officeDocument/2006/relationships/customXml" Target="../ink/ink1014.xml"/><Relationship Id="rId459" Type="http://schemas.openxmlformats.org/officeDocument/2006/relationships/image" Target="../media/image1041.png"/><Relationship Id="rId16" Type="http://schemas.openxmlformats.org/officeDocument/2006/relationships/image" Target="../media/image821.png"/><Relationship Id="rId221" Type="http://schemas.openxmlformats.org/officeDocument/2006/relationships/customXml" Target="../ink/ink916.xml"/><Relationship Id="rId263" Type="http://schemas.openxmlformats.org/officeDocument/2006/relationships/customXml" Target="../ink/ink937.xml"/><Relationship Id="rId319" Type="http://schemas.openxmlformats.org/officeDocument/2006/relationships/customXml" Target="../ink/ink965.xml"/><Relationship Id="rId470" Type="http://schemas.openxmlformats.org/officeDocument/2006/relationships/customXml" Target="../ink/ink1041.xml"/><Relationship Id="rId58" Type="http://schemas.openxmlformats.org/officeDocument/2006/relationships/image" Target="../media/image842.png"/><Relationship Id="rId123" Type="http://schemas.openxmlformats.org/officeDocument/2006/relationships/customXml" Target="../ink/ink867.xml"/><Relationship Id="rId330" Type="http://schemas.openxmlformats.org/officeDocument/2006/relationships/image" Target="../media/image977.png"/><Relationship Id="rId165" Type="http://schemas.openxmlformats.org/officeDocument/2006/relationships/customXml" Target="../ink/ink888.xml"/><Relationship Id="rId372" Type="http://schemas.openxmlformats.org/officeDocument/2006/relationships/image" Target="../media/image998.png"/><Relationship Id="rId428" Type="http://schemas.openxmlformats.org/officeDocument/2006/relationships/image" Target="../media/image1026.png"/><Relationship Id="rId232" Type="http://schemas.openxmlformats.org/officeDocument/2006/relationships/image" Target="../media/image928.png"/><Relationship Id="rId274" Type="http://schemas.openxmlformats.org/officeDocument/2006/relationships/image" Target="../media/image949.png"/><Relationship Id="rId27" Type="http://schemas.openxmlformats.org/officeDocument/2006/relationships/customXml" Target="../ink/ink819.xml"/><Relationship Id="rId69" Type="http://schemas.openxmlformats.org/officeDocument/2006/relationships/customXml" Target="../ink/ink840.xml"/><Relationship Id="rId134" Type="http://schemas.openxmlformats.org/officeDocument/2006/relationships/image" Target="../media/image880.png"/><Relationship Id="rId80" Type="http://schemas.openxmlformats.org/officeDocument/2006/relationships/image" Target="../media/image853.png"/><Relationship Id="rId176" Type="http://schemas.openxmlformats.org/officeDocument/2006/relationships/image" Target="../media/image901.png"/><Relationship Id="rId341" Type="http://schemas.openxmlformats.org/officeDocument/2006/relationships/customXml" Target="../ink/ink976.xml"/><Relationship Id="rId383" Type="http://schemas.openxmlformats.org/officeDocument/2006/relationships/customXml" Target="../ink/ink997.xml"/><Relationship Id="rId439" Type="http://schemas.openxmlformats.org/officeDocument/2006/relationships/customXml" Target="../ink/ink1025.xml"/><Relationship Id="rId201" Type="http://schemas.openxmlformats.org/officeDocument/2006/relationships/customXml" Target="../ink/ink906.xml"/><Relationship Id="rId243" Type="http://schemas.openxmlformats.org/officeDocument/2006/relationships/customXml" Target="../ink/ink927.xml"/><Relationship Id="rId285" Type="http://schemas.openxmlformats.org/officeDocument/2006/relationships/customXml" Target="../ink/ink948.xml"/><Relationship Id="rId450" Type="http://schemas.openxmlformats.org/officeDocument/2006/relationships/customXml" Target="../ink/ink1031.xml"/><Relationship Id="rId38" Type="http://schemas.openxmlformats.org/officeDocument/2006/relationships/image" Target="../media/image832.png"/><Relationship Id="rId103" Type="http://schemas.openxmlformats.org/officeDocument/2006/relationships/customXml" Target="../ink/ink857.xml"/><Relationship Id="rId310" Type="http://schemas.openxmlformats.org/officeDocument/2006/relationships/image" Target="../media/image967.png"/><Relationship Id="rId91" Type="http://schemas.openxmlformats.org/officeDocument/2006/relationships/customXml" Target="../ink/ink851.xml"/><Relationship Id="rId145" Type="http://schemas.openxmlformats.org/officeDocument/2006/relationships/customXml" Target="../ink/ink878.xml"/><Relationship Id="rId187" Type="http://schemas.openxmlformats.org/officeDocument/2006/relationships/customXml" Target="../ink/ink899.xml"/><Relationship Id="rId352" Type="http://schemas.openxmlformats.org/officeDocument/2006/relationships/image" Target="../media/image988.png"/><Relationship Id="rId394" Type="http://schemas.openxmlformats.org/officeDocument/2006/relationships/image" Target="../media/image1009.png"/><Relationship Id="rId408" Type="http://schemas.openxmlformats.org/officeDocument/2006/relationships/image" Target="../media/image1016.png"/><Relationship Id="rId212" Type="http://schemas.openxmlformats.org/officeDocument/2006/relationships/image" Target="../media/image918.png"/><Relationship Id="rId254" Type="http://schemas.openxmlformats.org/officeDocument/2006/relationships/image" Target="../media/image939.png"/><Relationship Id="rId49" Type="http://schemas.openxmlformats.org/officeDocument/2006/relationships/customXml" Target="../ink/ink830.xml"/><Relationship Id="rId114" Type="http://schemas.openxmlformats.org/officeDocument/2006/relationships/image" Target="../media/image870.png"/><Relationship Id="rId296" Type="http://schemas.openxmlformats.org/officeDocument/2006/relationships/image" Target="../media/image960.png"/><Relationship Id="rId461" Type="http://schemas.openxmlformats.org/officeDocument/2006/relationships/image" Target="../media/image1042.png"/><Relationship Id="rId60" Type="http://schemas.openxmlformats.org/officeDocument/2006/relationships/image" Target="../media/image843.png"/><Relationship Id="rId156" Type="http://schemas.openxmlformats.org/officeDocument/2006/relationships/image" Target="../media/image891.png"/><Relationship Id="rId198" Type="http://schemas.openxmlformats.org/officeDocument/2006/relationships/image" Target="../media/image911.png"/><Relationship Id="rId321" Type="http://schemas.openxmlformats.org/officeDocument/2006/relationships/customXml" Target="../ink/ink966.xml"/><Relationship Id="rId363" Type="http://schemas.openxmlformats.org/officeDocument/2006/relationships/customXml" Target="../ink/ink987.xml"/><Relationship Id="rId419" Type="http://schemas.openxmlformats.org/officeDocument/2006/relationships/customXml" Target="../ink/ink1015.xml"/><Relationship Id="rId223" Type="http://schemas.openxmlformats.org/officeDocument/2006/relationships/customXml" Target="../ink/ink917.xml"/><Relationship Id="rId430" Type="http://schemas.openxmlformats.org/officeDocument/2006/relationships/image" Target="../media/image1027.png"/><Relationship Id="rId18" Type="http://schemas.openxmlformats.org/officeDocument/2006/relationships/image" Target="../media/image822.png"/><Relationship Id="rId265" Type="http://schemas.openxmlformats.org/officeDocument/2006/relationships/customXml" Target="../ink/ink938.xml"/><Relationship Id="rId472" Type="http://schemas.openxmlformats.org/officeDocument/2006/relationships/customXml" Target="../ink/ink1042.xml"/><Relationship Id="rId125" Type="http://schemas.openxmlformats.org/officeDocument/2006/relationships/customXml" Target="../ink/ink868.xml"/><Relationship Id="rId167" Type="http://schemas.openxmlformats.org/officeDocument/2006/relationships/customXml" Target="../ink/ink889.xml"/><Relationship Id="rId332" Type="http://schemas.openxmlformats.org/officeDocument/2006/relationships/image" Target="../media/image978.png"/><Relationship Id="rId374" Type="http://schemas.openxmlformats.org/officeDocument/2006/relationships/image" Target="../media/image999.png"/><Relationship Id="rId71" Type="http://schemas.openxmlformats.org/officeDocument/2006/relationships/customXml" Target="../ink/ink841.xml"/><Relationship Id="rId234" Type="http://schemas.openxmlformats.org/officeDocument/2006/relationships/image" Target="../media/image929.png"/><Relationship Id="rId2" Type="http://schemas.openxmlformats.org/officeDocument/2006/relationships/image" Target="../media/image814.emf"/><Relationship Id="rId29" Type="http://schemas.openxmlformats.org/officeDocument/2006/relationships/customXml" Target="../ink/ink820.xml"/><Relationship Id="rId276" Type="http://schemas.openxmlformats.org/officeDocument/2006/relationships/image" Target="../media/image950.png"/><Relationship Id="rId441" Type="http://schemas.openxmlformats.org/officeDocument/2006/relationships/customXml" Target="../ink/ink1026.xml"/><Relationship Id="rId40" Type="http://schemas.openxmlformats.org/officeDocument/2006/relationships/image" Target="../media/image833.png"/><Relationship Id="rId136" Type="http://schemas.openxmlformats.org/officeDocument/2006/relationships/image" Target="../media/image881.png"/><Relationship Id="rId178" Type="http://schemas.openxmlformats.org/officeDocument/2006/relationships/image" Target="../media/image902.png"/><Relationship Id="rId301" Type="http://schemas.openxmlformats.org/officeDocument/2006/relationships/customXml" Target="../ink/ink956.xml"/><Relationship Id="rId343" Type="http://schemas.openxmlformats.org/officeDocument/2006/relationships/customXml" Target="../ink/ink977.xml"/><Relationship Id="rId82" Type="http://schemas.openxmlformats.org/officeDocument/2006/relationships/image" Target="../media/image854.png"/><Relationship Id="rId203" Type="http://schemas.openxmlformats.org/officeDocument/2006/relationships/customXml" Target="../ink/ink907.xml"/><Relationship Id="rId385" Type="http://schemas.openxmlformats.org/officeDocument/2006/relationships/customXml" Target="../ink/ink998.xml"/><Relationship Id="rId245" Type="http://schemas.openxmlformats.org/officeDocument/2006/relationships/customXml" Target="../ink/ink928.xml"/><Relationship Id="rId287" Type="http://schemas.openxmlformats.org/officeDocument/2006/relationships/customXml" Target="../ink/ink949.xml"/><Relationship Id="rId410" Type="http://schemas.openxmlformats.org/officeDocument/2006/relationships/image" Target="../media/image1017.png"/><Relationship Id="rId452" Type="http://schemas.openxmlformats.org/officeDocument/2006/relationships/customXml" Target="../ink/ink1032.xml"/><Relationship Id="rId30" Type="http://schemas.openxmlformats.org/officeDocument/2006/relationships/image" Target="../media/image828.png"/><Relationship Id="rId105" Type="http://schemas.openxmlformats.org/officeDocument/2006/relationships/customXml" Target="../ink/ink858.xml"/><Relationship Id="rId126" Type="http://schemas.openxmlformats.org/officeDocument/2006/relationships/image" Target="../media/image876.png"/><Relationship Id="rId147" Type="http://schemas.openxmlformats.org/officeDocument/2006/relationships/customXml" Target="../ink/ink879.xml"/><Relationship Id="rId168" Type="http://schemas.openxmlformats.org/officeDocument/2006/relationships/image" Target="../media/image897.png"/><Relationship Id="rId312" Type="http://schemas.openxmlformats.org/officeDocument/2006/relationships/image" Target="../media/image968.png"/><Relationship Id="rId333" Type="http://schemas.openxmlformats.org/officeDocument/2006/relationships/customXml" Target="../ink/ink972.xml"/><Relationship Id="rId354" Type="http://schemas.openxmlformats.org/officeDocument/2006/relationships/image" Target="../media/image989.png"/><Relationship Id="rId51" Type="http://schemas.openxmlformats.org/officeDocument/2006/relationships/customXml" Target="../ink/ink831.xml"/><Relationship Id="rId72" Type="http://schemas.openxmlformats.org/officeDocument/2006/relationships/image" Target="../media/image849.png"/><Relationship Id="rId93" Type="http://schemas.openxmlformats.org/officeDocument/2006/relationships/customXml" Target="../ink/ink852.xml"/><Relationship Id="rId189" Type="http://schemas.openxmlformats.org/officeDocument/2006/relationships/customXml" Target="../ink/ink900.xml"/><Relationship Id="rId375" Type="http://schemas.openxmlformats.org/officeDocument/2006/relationships/customXml" Target="../ink/ink993.xml"/><Relationship Id="rId396" Type="http://schemas.openxmlformats.org/officeDocument/2006/relationships/image" Target="../media/image1010.png"/><Relationship Id="rId3" Type="http://schemas.openxmlformats.org/officeDocument/2006/relationships/image" Target="../media/image815.emf"/><Relationship Id="rId214" Type="http://schemas.openxmlformats.org/officeDocument/2006/relationships/image" Target="../media/image919.png"/><Relationship Id="rId235" Type="http://schemas.openxmlformats.org/officeDocument/2006/relationships/customXml" Target="../ink/ink923.xml"/><Relationship Id="rId256" Type="http://schemas.openxmlformats.org/officeDocument/2006/relationships/image" Target="../media/image940.png"/><Relationship Id="rId277" Type="http://schemas.openxmlformats.org/officeDocument/2006/relationships/customXml" Target="../ink/ink944.xml"/><Relationship Id="rId298" Type="http://schemas.openxmlformats.org/officeDocument/2006/relationships/image" Target="../media/image961.png"/><Relationship Id="rId400" Type="http://schemas.openxmlformats.org/officeDocument/2006/relationships/image" Target="../media/image1012.png"/><Relationship Id="rId421" Type="http://schemas.openxmlformats.org/officeDocument/2006/relationships/customXml" Target="../ink/ink1016.xml"/><Relationship Id="rId442" Type="http://schemas.openxmlformats.org/officeDocument/2006/relationships/image" Target="../media/image1033.png"/><Relationship Id="rId463" Type="http://schemas.openxmlformats.org/officeDocument/2006/relationships/image" Target="../media/image1043.png"/><Relationship Id="rId116" Type="http://schemas.openxmlformats.org/officeDocument/2006/relationships/image" Target="../media/image871.png"/><Relationship Id="rId137" Type="http://schemas.openxmlformats.org/officeDocument/2006/relationships/customXml" Target="../ink/ink874.xml"/><Relationship Id="rId158" Type="http://schemas.openxmlformats.org/officeDocument/2006/relationships/image" Target="../media/image892.png"/><Relationship Id="rId302" Type="http://schemas.openxmlformats.org/officeDocument/2006/relationships/image" Target="../media/image963.png"/><Relationship Id="rId323" Type="http://schemas.openxmlformats.org/officeDocument/2006/relationships/customXml" Target="../ink/ink967.xml"/><Relationship Id="rId344" Type="http://schemas.openxmlformats.org/officeDocument/2006/relationships/image" Target="../media/image984.png"/><Relationship Id="rId20" Type="http://schemas.openxmlformats.org/officeDocument/2006/relationships/image" Target="../media/image823.png"/><Relationship Id="rId41" Type="http://schemas.openxmlformats.org/officeDocument/2006/relationships/customXml" Target="../ink/ink826.xml"/><Relationship Id="rId62" Type="http://schemas.openxmlformats.org/officeDocument/2006/relationships/image" Target="../media/image844.png"/><Relationship Id="rId83" Type="http://schemas.openxmlformats.org/officeDocument/2006/relationships/customXml" Target="../ink/ink847.xml"/><Relationship Id="rId179" Type="http://schemas.openxmlformats.org/officeDocument/2006/relationships/customXml" Target="../ink/ink895.xml"/><Relationship Id="rId365" Type="http://schemas.openxmlformats.org/officeDocument/2006/relationships/customXml" Target="../ink/ink988.xml"/><Relationship Id="rId386" Type="http://schemas.openxmlformats.org/officeDocument/2006/relationships/image" Target="../media/image1005.png"/><Relationship Id="rId190" Type="http://schemas.openxmlformats.org/officeDocument/2006/relationships/image" Target="../media/image907.png"/><Relationship Id="rId204" Type="http://schemas.openxmlformats.org/officeDocument/2006/relationships/image" Target="../media/image914.png"/><Relationship Id="rId225" Type="http://schemas.openxmlformats.org/officeDocument/2006/relationships/customXml" Target="../ink/ink918.xml"/><Relationship Id="rId246" Type="http://schemas.openxmlformats.org/officeDocument/2006/relationships/image" Target="../media/image935.png"/><Relationship Id="rId267" Type="http://schemas.openxmlformats.org/officeDocument/2006/relationships/customXml" Target="../ink/ink939.xml"/><Relationship Id="rId288" Type="http://schemas.openxmlformats.org/officeDocument/2006/relationships/image" Target="../media/image956.png"/><Relationship Id="rId411" Type="http://schemas.openxmlformats.org/officeDocument/2006/relationships/customXml" Target="../ink/ink1011.xml"/><Relationship Id="rId432" Type="http://schemas.openxmlformats.org/officeDocument/2006/relationships/image" Target="../media/image1028.png"/><Relationship Id="rId453" Type="http://schemas.openxmlformats.org/officeDocument/2006/relationships/image" Target="../media/image1038.png"/><Relationship Id="rId106" Type="http://schemas.openxmlformats.org/officeDocument/2006/relationships/image" Target="../media/image866.png"/><Relationship Id="rId127" Type="http://schemas.openxmlformats.org/officeDocument/2006/relationships/customXml" Target="../ink/ink869.xml"/><Relationship Id="rId313" Type="http://schemas.openxmlformats.org/officeDocument/2006/relationships/customXml" Target="../ink/ink962.xml"/><Relationship Id="rId10" Type="http://schemas.openxmlformats.org/officeDocument/2006/relationships/image" Target="../media/image818.png"/><Relationship Id="rId31" Type="http://schemas.openxmlformats.org/officeDocument/2006/relationships/customXml" Target="../ink/ink821.xml"/><Relationship Id="rId52" Type="http://schemas.openxmlformats.org/officeDocument/2006/relationships/image" Target="../media/image839.png"/><Relationship Id="rId73" Type="http://schemas.openxmlformats.org/officeDocument/2006/relationships/customXml" Target="../ink/ink842.xml"/><Relationship Id="rId94" Type="http://schemas.openxmlformats.org/officeDocument/2006/relationships/image" Target="../media/image860.png"/><Relationship Id="rId148" Type="http://schemas.openxmlformats.org/officeDocument/2006/relationships/image" Target="../media/image887.png"/><Relationship Id="rId169" Type="http://schemas.openxmlformats.org/officeDocument/2006/relationships/customXml" Target="../ink/ink890.xml"/><Relationship Id="rId334" Type="http://schemas.openxmlformats.org/officeDocument/2006/relationships/image" Target="../media/image979.png"/><Relationship Id="rId355" Type="http://schemas.openxmlformats.org/officeDocument/2006/relationships/customXml" Target="../ink/ink983.xml"/><Relationship Id="rId376" Type="http://schemas.openxmlformats.org/officeDocument/2006/relationships/image" Target="../media/image1000.png"/><Relationship Id="rId397" Type="http://schemas.openxmlformats.org/officeDocument/2006/relationships/customXml" Target="../ink/ink1004.xml"/><Relationship Id="rId4" Type="http://schemas.openxmlformats.org/officeDocument/2006/relationships/image" Target="../media/image816.emf"/><Relationship Id="rId180" Type="http://schemas.openxmlformats.org/officeDocument/2006/relationships/image" Target="../media/image903.png"/><Relationship Id="rId215" Type="http://schemas.openxmlformats.org/officeDocument/2006/relationships/customXml" Target="../ink/ink913.xml"/><Relationship Id="rId236" Type="http://schemas.openxmlformats.org/officeDocument/2006/relationships/image" Target="../media/image930.png"/><Relationship Id="rId257" Type="http://schemas.openxmlformats.org/officeDocument/2006/relationships/customXml" Target="../ink/ink934.xml"/><Relationship Id="rId278" Type="http://schemas.openxmlformats.org/officeDocument/2006/relationships/image" Target="../media/image951.png"/><Relationship Id="rId401" Type="http://schemas.openxmlformats.org/officeDocument/2006/relationships/customXml" Target="../ink/ink1006.xml"/><Relationship Id="rId422" Type="http://schemas.openxmlformats.org/officeDocument/2006/relationships/image" Target="../media/image1023.png"/><Relationship Id="rId443" Type="http://schemas.openxmlformats.org/officeDocument/2006/relationships/customXml" Target="../ink/ink1027.xml"/><Relationship Id="rId464" Type="http://schemas.openxmlformats.org/officeDocument/2006/relationships/customXml" Target="../ink/ink1038.xml"/><Relationship Id="rId303" Type="http://schemas.openxmlformats.org/officeDocument/2006/relationships/customXml" Target="../ink/ink957.xml"/><Relationship Id="rId42" Type="http://schemas.openxmlformats.org/officeDocument/2006/relationships/image" Target="../media/image834.png"/><Relationship Id="rId84" Type="http://schemas.openxmlformats.org/officeDocument/2006/relationships/image" Target="../media/image855.png"/><Relationship Id="rId138" Type="http://schemas.openxmlformats.org/officeDocument/2006/relationships/image" Target="../media/image882.png"/><Relationship Id="rId345" Type="http://schemas.openxmlformats.org/officeDocument/2006/relationships/customXml" Target="../ink/ink978.xml"/><Relationship Id="rId387" Type="http://schemas.openxmlformats.org/officeDocument/2006/relationships/customXml" Target="../ink/ink999.xml"/><Relationship Id="rId191" Type="http://schemas.openxmlformats.org/officeDocument/2006/relationships/customXml" Target="../ink/ink901.xml"/><Relationship Id="rId205" Type="http://schemas.openxmlformats.org/officeDocument/2006/relationships/customXml" Target="../ink/ink908.xml"/><Relationship Id="rId247" Type="http://schemas.openxmlformats.org/officeDocument/2006/relationships/customXml" Target="../ink/ink929.xml"/><Relationship Id="rId412" Type="http://schemas.openxmlformats.org/officeDocument/2006/relationships/image" Target="../media/image1018.png"/><Relationship Id="rId107" Type="http://schemas.openxmlformats.org/officeDocument/2006/relationships/customXml" Target="../ink/ink859.xml"/><Relationship Id="rId289" Type="http://schemas.openxmlformats.org/officeDocument/2006/relationships/customXml" Target="../ink/ink950.xml"/><Relationship Id="rId454" Type="http://schemas.openxmlformats.org/officeDocument/2006/relationships/customXml" Target="../ink/ink1033.xml"/><Relationship Id="rId11" Type="http://schemas.openxmlformats.org/officeDocument/2006/relationships/customXml" Target="../ink/ink811.xml"/><Relationship Id="rId53" Type="http://schemas.openxmlformats.org/officeDocument/2006/relationships/customXml" Target="../ink/ink832.xml"/><Relationship Id="rId149" Type="http://schemas.openxmlformats.org/officeDocument/2006/relationships/customXml" Target="../ink/ink880.xml"/><Relationship Id="rId314" Type="http://schemas.openxmlformats.org/officeDocument/2006/relationships/image" Target="../media/image969.png"/><Relationship Id="rId356" Type="http://schemas.openxmlformats.org/officeDocument/2006/relationships/image" Target="../media/image990.png"/><Relationship Id="rId398" Type="http://schemas.openxmlformats.org/officeDocument/2006/relationships/image" Target="../media/image1011.png"/><Relationship Id="rId95" Type="http://schemas.openxmlformats.org/officeDocument/2006/relationships/customXml" Target="../ink/ink853.xml"/><Relationship Id="rId160" Type="http://schemas.openxmlformats.org/officeDocument/2006/relationships/image" Target="../media/image893.png"/><Relationship Id="rId216" Type="http://schemas.openxmlformats.org/officeDocument/2006/relationships/image" Target="../media/image920.png"/><Relationship Id="rId423" Type="http://schemas.openxmlformats.org/officeDocument/2006/relationships/customXml" Target="../ink/ink1017.xml"/><Relationship Id="rId258" Type="http://schemas.openxmlformats.org/officeDocument/2006/relationships/image" Target="../media/image941.png"/><Relationship Id="rId465" Type="http://schemas.openxmlformats.org/officeDocument/2006/relationships/image" Target="../media/image1044.png"/><Relationship Id="rId22" Type="http://schemas.openxmlformats.org/officeDocument/2006/relationships/image" Target="../media/image824.png"/><Relationship Id="rId64" Type="http://schemas.openxmlformats.org/officeDocument/2006/relationships/image" Target="../media/image845.png"/><Relationship Id="rId118" Type="http://schemas.openxmlformats.org/officeDocument/2006/relationships/image" Target="../media/image872.png"/><Relationship Id="rId325" Type="http://schemas.openxmlformats.org/officeDocument/2006/relationships/customXml" Target="../ink/ink968.xml"/><Relationship Id="rId367" Type="http://schemas.openxmlformats.org/officeDocument/2006/relationships/customXml" Target="../ink/ink989.xml"/><Relationship Id="rId171" Type="http://schemas.openxmlformats.org/officeDocument/2006/relationships/customXml" Target="../ink/ink891.xml"/><Relationship Id="rId227" Type="http://schemas.openxmlformats.org/officeDocument/2006/relationships/customXml" Target="../ink/ink919.xml"/><Relationship Id="rId269" Type="http://schemas.openxmlformats.org/officeDocument/2006/relationships/customXml" Target="../ink/ink940.xml"/><Relationship Id="rId434" Type="http://schemas.openxmlformats.org/officeDocument/2006/relationships/image" Target="../media/image1029.png"/><Relationship Id="rId33" Type="http://schemas.openxmlformats.org/officeDocument/2006/relationships/customXml" Target="../ink/ink822.xml"/><Relationship Id="rId129" Type="http://schemas.openxmlformats.org/officeDocument/2006/relationships/customXml" Target="../ink/ink870.xml"/><Relationship Id="rId280" Type="http://schemas.openxmlformats.org/officeDocument/2006/relationships/image" Target="../media/image952.png"/><Relationship Id="rId336" Type="http://schemas.openxmlformats.org/officeDocument/2006/relationships/image" Target="../media/image980.png"/><Relationship Id="rId75" Type="http://schemas.openxmlformats.org/officeDocument/2006/relationships/customXml" Target="../ink/ink843.xml"/><Relationship Id="rId140" Type="http://schemas.openxmlformats.org/officeDocument/2006/relationships/image" Target="../media/image883.png"/><Relationship Id="rId182" Type="http://schemas.openxmlformats.org/officeDocument/2006/relationships/image" Target="../media/image904.png"/><Relationship Id="rId378" Type="http://schemas.openxmlformats.org/officeDocument/2006/relationships/image" Target="../media/image1001.png"/><Relationship Id="rId403" Type="http://schemas.openxmlformats.org/officeDocument/2006/relationships/customXml" Target="../ink/ink1007.xml"/><Relationship Id="rId6" Type="http://schemas.openxmlformats.org/officeDocument/2006/relationships/image" Target="../media/image711.png"/><Relationship Id="rId238" Type="http://schemas.openxmlformats.org/officeDocument/2006/relationships/image" Target="../media/image931.png"/><Relationship Id="rId445" Type="http://schemas.openxmlformats.org/officeDocument/2006/relationships/customXml" Target="../ink/ink1028.xml"/><Relationship Id="rId291" Type="http://schemas.openxmlformats.org/officeDocument/2006/relationships/customXml" Target="../ink/ink951.xml"/><Relationship Id="rId305" Type="http://schemas.openxmlformats.org/officeDocument/2006/relationships/customXml" Target="../ink/ink958.xml"/><Relationship Id="rId347" Type="http://schemas.openxmlformats.org/officeDocument/2006/relationships/customXml" Target="../ink/ink979.xml"/><Relationship Id="rId44" Type="http://schemas.openxmlformats.org/officeDocument/2006/relationships/image" Target="../media/image835.png"/><Relationship Id="rId86" Type="http://schemas.openxmlformats.org/officeDocument/2006/relationships/image" Target="../media/image856.png"/><Relationship Id="rId151" Type="http://schemas.openxmlformats.org/officeDocument/2006/relationships/customXml" Target="../ink/ink881.xml"/><Relationship Id="rId389" Type="http://schemas.openxmlformats.org/officeDocument/2006/relationships/customXml" Target="../ink/ink1000.xml"/><Relationship Id="rId193" Type="http://schemas.openxmlformats.org/officeDocument/2006/relationships/customXml" Target="../ink/ink902.xml"/><Relationship Id="rId207" Type="http://schemas.openxmlformats.org/officeDocument/2006/relationships/customXml" Target="../ink/ink909.xml"/><Relationship Id="rId249" Type="http://schemas.openxmlformats.org/officeDocument/2006/relationships/customXml" Target="../ink/ink930.xml"/><Relationship Id="rId414" Type="http://schemas.openxmlformats.org/officeDocument/2006/relationships/image" Target="../media/image1019.png"/><Relationship Id="rId456" Type="http://schemas.openxmlformats.org/officeDocument/2006/relationships/customXml" Target="../ink/ink1034.xml"/><Relationship Id="rId13" Type="http://schemas.openxmlformats.org/officeDocument/2006/relationships/customXml" Target="../ink/ink812.xml"/><Relationship Id="rId109" Type="http://schemas.openxmlformats.org/officeDocument/2006/relationships/customXml" Target="../ink/ink860.xml"/><Relationship Id="rId260" Type="http://schemas.openxmlformats.org/officeDocument/2006/relationships/image" Target="../media/image942.png"/><Relationship Id="rId316" Type="http://schemas.openxmlformats.org/officeDocument/2006/relationships/image" Target="../media/image970.png"/><Relationship Id="rId55" Type="http://schemas.openxmlformats.org/officeDocument/2006/relationships/customXml" Target="../ink/ink833.xml"/><Relationship Id="rId97" Type="http://schemas.openxmlformats.org/officeDocument/2006/relationships/customXml" Target="../ink/ink854.xml"/><Relationship Id="rId120" Type="http://schemas.openxmlformats.org/officeDocument/2006/relationships/image" Target="../media/image873.png"/><Relationship Id="rId358" Type="http://schemas.openxmlformats.org/officeDocument/2006/relationships/image" Target="../media/image991.png"/><Relationship Id="rId162" Type="http://schemas.openxmlformats.org/officeDocument/2006/relationships/image" Target="../media/image894.png"/><Relationship Id="rId218" Type="http://schemas.openxmlformats.org/officeDocument/2006/relationships/image" Target="../media/image921.png"/><Relationship Id="rId425" Type="http://schemas.openxmlformats.org/officeDocument/2006/relationships/customXml" Target="../ink/ink1018.xml"/><Relationship Id="rId467" Type="http://schemas.openxmlformats.org/officeDocument/2006/relationships/image" Target="../media/image1045.png"/><Relationship Id="rId271" Type="http://schemas.openxmlformats.org/officeDocument/2006/relationships/customXml" Target="../ink/ink941.xml"/><Relationship Id="rId24" Type="http://schemas.openxmlformats.org/officeDocument/2006/relationships/image" Target="../media/image825.png"/><Relationship Id="rId66" Type="http://schemas.openxmlformats.org/officeDocument/2006/relationships/image" Target="../media/image846.png"/><Relationship Id="rId131" Type="http://schemas.openxmlformats.org/officeDocument/2006/relationships/customXml" Target="../ink/ink871.xml"/><Relationship Id="rId327" Type="http://schemas.openxmlformats.org/officeDocument/2006/relationships/customXml" Target="../ink/ink969.xml"/><Relationship Id="rId369" Type="http://schemas.openxmlformats.org/officeDocument/2006/relationships/customXml" Target="../ink/ink990.xml"/><Relationship Id="rId173" Type="http://schemas.openxmlformats.org/officeDocument/2006/relationships/customXml" Target="../ink/ink892.xml"/><Relationship Id="rId229" Type="http://schemas.openxmlformats.org/officeDocument/2006/relationships/customXml" Target="../ink/ink920.xml"/><Relationship Id="rId380" Type="http://schemas.openxmlformats.org/officeDocument/2006/relationships/image" Target="../media/image1002.png"/><Relationship Id="rId436" Type="http://schemas.openxmlformats.org/officeDocument/2006/relationships/image" Target="../media/image1030.png"/><Relationship Id="rId240" Type="http://schemas.openxmlformats.org/officeDocument/2006/relationships/image" Target="../media/image932.png"/><Relationship Id="rId35" Type="http://schemas.openxmlformats.org/officeDocument/2006/relationships/customXml" Target="../ink/ink823.xml"/><Relationship Id="rId77" Type="http://schemas.openxmlformats.org/officeDocument/2006/relationships/customXml" Target="../ink/ink844.xml"/><Relationship Id="rId100" Type="http://schemas.openxmlformats.org/officeDocument/2006/relationships/image" Target="../media/image863.png"/><Relationship Id="rId282" Type="http://schemas.openxmlformats.org/officeDocument/2006/relationships/image" Target="../media/image953.png"/><Relationship Id="rId338" Type="http://schemas.openxmlformats.org/officeDocument/2006/relationships/image" Target="../media/image981.png"/><Relationship Id="rId8" Type="http://schemas.openxmlformats.org/officeDocument/2006/relationships/image" Target="../media/image817.png"/><Relationship Id="rId142" Type="http://schemas.openxmlformats.org/officeDocument/2006/relationships/image" Target="../media/image884.png"/><Relationship Id="rId184" Type="http://schemas.openxmlformats.org/officeDocument/2006/relationships/image" Target="../media/image3.png"/><Relationship Id="rId391" Type="http://schemas.openxmlformats.org/officeDocument/2006/relationships/customXml" Target="../ink/ink1001.xml"/><Relationship Id="rId405" Type="http://schemas.openxmlformats.org/officeDocument/2006/relationships/customXml" Target="../ink/ink1008.xml"/><Relationship Id="rId447" Type="http://schemas.openxmlformats.org/officeDocument/2006/relationships/customXml" Target="../ink/ink1029.xml"/><Relationship Id="rId251" Type="http://schemas.openxmlformats.org/officeDocument/2006/relationships/customXml" Target="../ink/ink931.xml"/><Relationship Id="rId46" Type="http://schemas.openxmlformats.org/officeDocument/2006/relationships/image" Target="../media/image836.png"/><Relationship Id="rId293" Type="http://schemas.openxmlformats.org/officeDocument/2006/relationships/customXml" Target="../ink/ink952.xml"/><Relationship Id="rId307" Type="http://schemas.openxmlformats.org/officeDocument/2006/relationships/customXml" Target="../ink/ink959.xml"/><Relationship Id="rId349" Type="http://schemas.openxmlformats.org/officeDocument/2006/relationships/customXml" Target="../ink/ink980.xml"/><Relationship Id="rId88" Type="http://schemas.openxmlformats.org/officeDocument/2006/relationships/image" Target="../media/image857.png"/><Relationship Id="rId111" Type="http://schemas.openxmlformats.org/officeDocument/2006/relationships/customXml" Target="../ink/ink861.xml"/><Relationship Id="rId153" Type="http://schemas.openxmlformats.org/officeDocument/2006/relationships/customXml" Target="../ink/ink882.xml"/><Relationship Id="rId195" Type="http://schemas.openxmlformats.org/officeDocument/2006/relationships/customXml" Target="../ink/ink903.xml"/><Relationship Id="rId209" Type="http://schemas.openxmlformats.org/officeDocument/2006/relationships/customXml" Target="../ink/ink910.xml"/><Relationship Id="rId360" Type="http://schemas.openxmlformats.org/officeDocument/2006/relationships/image" Target="../media/image992.png"/><Relationship Id="rId416" Type="http://schemas.openxmlformats.org/officeDocument/2006/relationships/image" Target="../media/image1020.png"/><Relationship Id="rId220" Type="http://schemas.openxmlformats.org/officeDocument/2006/relationships/image" Target="../media/image922.png"/><Relationship Id="rId458" Type="http://schemas.openxmlformats.org/officeDocument/2006/relationships/customXml" Target="../ink/ink1035.xml"/><Relationship Id="rId15" Type="http://schemas.openxmlformats.org/officeDocument/2006/relationships/customXml" Target="../ink/ink813.xml"/><Relationship Id="rId57" Type="http://schemas.openxmlformats.org/officeDocument/2006/relationships/customXml" Target="../ink/ink834.xml"/><Relationship Id="rId262" Type="http://schemas.openxmlformats.org/officeDocument/2006/relationships/image" Target="../media/image943.png"/><Relationship Id="rId318" Type="http://schemas.openxmlformats.org/officeDocument/2006/relationships/image" Target="../media/image971.png"/><Relationship Id="rId99" Type="http://schemas.openxmlformats.org/officeDocument/2006/relationships/customXml" Target="../ink/ink855.xml"/><Relationship Id="rId122" Type="http://schemas.openxmlformats.org/officeDocument/2006/relationships/image" Target="../media/image874.png"/><Relationship Id="rId164" Type="http://schemas.openxmlformats.org/officeDocument/2006/relationships/image" Target="../media/image895.png"/><Relationship Id="rId371" Type="http://schemas.openxmlformats.org/officeDocument/2006/relationships/customXml" Target="../ink/ink991.xml"/><Relationship Id="rId427" Type="http://schemas.openxmlformats.org/officeDocument/2006/relationships/customXml" Target="../ink/ink1019.xml"/><Relationship Id="rId469" Type="http://schemas.openxmlformats.org/officeDocument/2006/relationships/image" Target="../media/image1046.png"/><Relationship Id="rId26" Type="http://schemas.openxmlformats.org/officeDocument/2006/relationships/image" Target="../media/image826.png"/><Relationship Id="rId231" Type="http://schemas.openxmlformats.org/officeDocument/2006/relationships/customXml" Target="../ink/ink921.xml"/><Relationship Id="rId273" Type="http://schemas.openxmlformats.org/officeDocument/2006/relationships/customXml" Target="../ink/ink942.xml"/><Relationship Id="rId329" Type="http://schemas.openxmlformats.org/officeDocument/2006/relationships/customXml" Target="../ink/ink970.xml"/><Relationship Id="rId68" Type="http://schemas.openxmlformats.org/officeDocument/2006/relationships/image" Target="../media/image847.png"/><Relationship Id="rId133" Type="http://schemas.openxmlformats.org/officeDocument/2006/relationships/customXml" Target="../ink/ink872.xml"/><Relationship Id="rId175" Type="http://schemas.openxmlformats.org/officeDocument/2006/relationships/customXml" Target="../ink/ink893.xml"/><Relationship Id="rId340" Type="http://schemas.openxmlformats.org/officeDocument/2006/relationships/image" Target="../media/image982.png"/><Relationship Id="rId200" Type="http://schemas.openxmlformats.org/officeDocument/2006/relationships/image" Target="../media/image912.png"/><Relationship Id="rId382" Type="http://schemas.openxmlformats.org/officeDocument/2006/relationships/image" Target="../media/image1003.png"/><Relationship Id="rId438" Type="http://schemas.openxmlformats.org/officeDocument/2006/relationships/image" Target="../media/image1031.png"/><Relationship Id="rId242" Type="http://schemas.openxmlformats.org/officeDocument/2006/relationships/image" Target="../media/image933.png"/><Relationship Id="rId284" Type="http://schemas.openxmlformats.org/officeDocument/2006/relationships/image" Target="../media/image954.png"/><Relationship Id="rId37" Type="http://schemas.openxmlformats.org/officeDocument/2006/relationships/customXml" Target="../ink/ink824.xml"/><Relationship Id="rId79" Type="http://schemas.openxmlformats.org/officeDocument/2006/relationships/customXml" Target="../ink/ink845.xml"/><Relationship Id="rId102" Type="http://schemas.openxmlformats.org/officeDocument/2006/relationships/image" Target="../media/image864.png"/><Relationship Id="rId144" Type="http://schemas.openxmlformats.org/officeDocument/2006/relationships/image" Target="../media/image885.png"/><Relationship Id="rId90" Type="http://schemas.openxmlformats.org/officeDocument/2006/relationships/image" Target="../media/image858.png"/><Relationship Id="rId186" Type="http://schemas.openxmlformats.org/officeDocument/2006/relationships/image" Target="../media/image905.png"/><Relationship Id="rId351" Type="http://schemas.openxmlformats.org/officeDocument/2006/relationships/customXml" Target="../ink/ink981.xml"/><Relationship Id="rId393" Type="http://schemas.openxmlformats.org/officeDocument/2006/relationships/customXml" Target="../ink/ink1002.xml"/><Relationship Id="rId407" Type="http://schemas.openxmlformats.org/officeDocument/2006/relationships/customXml" Target="../ink/ink1009.xml"/><Relationship Id="rId449" Type="http://schemas.openxmlformats.org/officeDocument/2006/relationships/customXml" Target="../ink/ink1030.xml"/><Relationship Id="rId211" Type="http://schemas.openxmlformats.org/officeDocument/2006/relationships/customXml" Target="../ink/ink911.xml"/><Relationship Id="rId253" Type="http://schemas.openxmlformats.org/officeDocument/2006/relationships/customXml" Target="../ink/ink932.xml"/><Relationship Id="rId295" Type="http://schemas.openxmlformats.org/officeDocument/2006/relationships/customXml" Target="../ink/ink953.xml"/><Relationship Id="rId309" Type="http://schemas.openxmlformats.org/officeDocument/2006/relationships/customXml" Target="../ink/ink960.xml"/><Relationship Id="rId460" Type="http://schemas.openxmlformats.org/officeDocument/2006/relationships/customXml" Target="../ink/ink1036.xml"/><Relationship Id="rId48" Type="http://schemas.openxmlformats.org/officeDocument/2006/relationships/image" Target="../media/image837.png"/><Relationship Id="rId113" Type="http://schemas.openxmlformats.org/officeDocument/2006/relationships/customXml" Target="../ink/ink862.xml"/><Relationship Id="rId320" Type="http://schemas.openxmlformats.org/officeDocument/2006/relationships/image" Target="../media/image972.png"/><Relationship Id="rId155" Type="http://schemas.openxmlformats.org/officeDocument/2006/relationships/customXml" Target="../ink/ink883.xml"/><Relationship Id="rId197" Type="http://schemas.openxmlformats.org/officeDocument/2006/relationships/customXml" Target="../ink/ink904.xml"/><Relationship Id="rId362" Type="http://schemas.openxmlformats.org/officeDocument/2006/relationships/image" Target="../media/image993.png"/><Relationship Id="rId418" Type="http://schemas.openxmlformats.org/officeDocument/2006/relationships/image" Target="../media/image1021.png"/><Relationship Id="rId222" Type="http://schemas.openxmlformats.org/officeDocument/2006/relationships/image" Target="../media/image923.png"/><Relationship Id="rId264" Type="http://schemas.openxmlformats.org/officeDocument/2006/relationships/image" Target="../media/image944.png"/><Relationship Id="rId471" Type="http://schemas.openxmlformats.org/officeDocument/2006/relationships/image" Target="../media/image1047.png"/><Relationship Id="rId17" Type="http://schemas.openxmlformats.org/officeDocument/2006/relationships/customXml" Target="../ink/ink814.xml"/><Relationship Id="rId59" Type="http://schemas.openxmlformats.org/officeDocument/2006/relationships/customXml" Target="../ink/ink835.xml"/><Relationship Id="rId124" Type="http://schemas.openxmlformats.org/officeDocument/2006/relationships/image" Target="../media/image875.png"/><Relationship Id="rId70" Type="http://schemas.openxmlformats.org/officeDocument/2006/relationships/image" Target="../media/image848.png"/><Relationship Id="rId166" Type="http://schemas.openxmlformats.org/officeDocument/2006/relationships/image" Target="../media/image896.png"/><Relationship Id="rId331" Type="http://schemas.openxmlformats.org/officeDocument/2006/relationships/customXml" Target="../ink/ink971.xml"/><Relationship Id="rId373" Type="http://schemas.openxmlformats.org/officeDocument/2006/relationships/customXml" Target="../ink/ink992.xml"/><Relationship Id="rId429" Type="http://schemas.openxmlformats.org/officeDocument/2006/relationships/customXml" Target="../ink/ink102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22.xml"/><Relationship Id="rId440" Type="http://schemas.openxmlformats.org/officeDocument/2006/relationships/image" Target="../media/image1032.png"/><Relationship Id="rId28" Type="http://schemas.openxmlformats.org/officeDocument/2006/relationships/image" Target="../media/image827.png"/><Relationship Id="rId275" Type="http://schemas.openxmlformats.org/officeDocument/2006/relationships/customXml" Target="../ink/ink943.xml"/><Relationship Id="rId300" Type="http://schemas.openxmlformats.org/officeDocument/2006/relationships/image" Target="../media/image962.png"/><Relationship Id="rId81" Type="http://schemas.openxmlformats.org/officeDocument/2006/relationships/customXml" Target="../ink/ink846.xml"/><Relationship Id="rId135" Type="http://schemas.openxmlformats.org/officeDocument/2006/relationships/customXml" Target="../ink/ink873.xml"/><Relationship Id="rId177" Type="http://schemas.openxmlformats.org/officeDocument/2006/relationships/customXml" Target="../ink/ink894.xml"/><Relationship Id="rId342" Type="http://schemas.openxmlformats.org/officeDocument/2006/relationships/image" Target="../media/image983.png"/><Relationship Id="rId384" Type="http://schemas.openxmlformats.org/officeDocument/2006/relationships/image" Target="../media/image1004.png"/><Relationship Id="rId202" Type="http://schemas.openxmlformats.org/officeDocument/2006/relationships/image" Target="../media/image913.png"/><Relationship Id="rId244" Type="http://schemas.openxmlformats.org/officeDocument/2006/relationships/image" Target="../media/image934.png"/><Relationship Id="rId39" Type="http://schemas.openxmlformats.org/officeDocument/2006/relationships/customXml" Target="../ink/ink825.xml"/><Relationship Id="rId286" Type="http://schemas.openxmlformats.org/officeDocument/2006/relationships/image" Target="../media/image955.png"/><Relationship Id="rId451" Type="http://schemas.openxmlformats.org/officeDocument/2006/relationships/image" Target="../media/image1037.png"/><Relationship Id="rId50" Type="http://schemas.openxmlformats.org/officeDocument/2006/relationships/image" Target="../media/image838.png"/><Relationship Id="rId104" Type="http://schemas.openxmlformats.org/officeDocument/2006/relationships/image" Target="../media/image865.png"/><Relationship Id="rId146" Type="http://schemas.openxmlformats.org/officeDocument/2006/relationships/image" Target="../media/image886.png"/><Relationship Id="rId188" Type="http://schemas.openxmlformats.org/officeDocument/2006/relationships/image" Target="../media/image906.png"/><Relationship Id="rId311" Type="http://schemas.openxmlformats.org/officeDocument/2006/relationships/customXml" Target="../ink/ink961.xml"/><Relationship Id="rId353" Type="http://schemas.openxmlformats.org/officeDocument/2006/relationships/customXml" Target="../ink/ink982.xml"/><Relationship Id="rId395" Type="http://schemas.openxmlformats.org/officeDocument/2006/relationships/customXml" Target="../ink/ink1003.xml"/><Relationship Id="rId409" Type="http://schemas.openxmlformats.org/officeDocument/2006/relationships/customXml" Target="../ink/ink1010.xml"/><Relationship Id="rId92" Type="http://schemas.openxmlformats.org/officeDocument/2006/relationships/image" Target="../media/image859.png"/><Relationship Id="rId213" Type="http://schemas.openxmlformats.org/officeDocument/2006/relationships/customXml" Target="../ink/ink912.xml"/><Relationship Id="rId420" Type="http://schemas.openxmlformats.org/officeDocument/2006/relationships/image" Target="../media/image1022.png"/><Relationship Id="rId255" Type="http://schemas.openxmlformats.org/officeDocument/2006/relationships/customXml" Target="../ink/ink933.xml"/><Relationship Id="rId297" Type="http://schemas.openxmlformats.org/officeDocument/2006/relationships/customXml" Target="../ink/ink954.xml"/><Relationship Id="rId462" Type="http://schemas.openxmlformats.org/officeDocument/2006/relationships/customXml" Target="../ink/ink1037.xml"/><Relationship Id="rId115" Type="http://schemas.openxmlformats.org/officeDocument/2006/relationships/customXml" Target="../ink/ink863.xml"/><Relationship Id="rId157" Type="http://schemas.openxmlformats.org/officeDocument/2006/relationships/customXml" Target="../ink/ink884.xml"/><Relationship Id="rId322" Type="http://schemas.openxmlformats.org/officeDocument/2006/relationships/image" Target="../media/image973.png"/><Relationship Id="rId364" Type="http://schemas.openxmlformats.org/officeDocument/2006/relationships/image" Target="../media/image994.png"/><Relationship Id="rId61" Type="http://schemas.openxmlformats.org/officeDocument/2006/relationships/customXml" Target="../ink/ink836.xml"/><Relationship Id="rId199" Type="http://schemas.openxmlformats.org/officeDocument/2006/relationships/customXml" Target="../ink/ink905.xml"/><Relationship Id="rId19" Type="http://schemas.openxmlformats.org/officeDocument/2006/relationships/customXml" Target="../ink/ink815.xml"/><Relationship Id="rId224" Type="http://schemas.openxmlformats.org/officeDocument/2006/relationships/image" Target="../media/image924.png"/><Relationship Id="rId266" Type="http://schemas.openxmlformats.org/officeDocument/2006/relationships/image" Target="../media/image945.png"/><Relationship Id="rId431" Type="http://schemas.openxmlformats.org/officeDocument/2006/relationships/customXml" Target="../ink/ink1021.xml"/><Relationship Id="rId473" Type="http://schemas.openxmlformats.org/officeDocument/2006/relationships/image" Target="../media/image10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0F7D3C-1451-4EEA-A3B2-98F79AA055E1}"/>
                  </a:ext>
                </a:extLst>
              </p14:cNvPr>
              <p14:cNvContentPartPr/>
              <p14:nvPr/>
            </p14:nvContentPartPr>
            <p14:xfrm>
              <a:off x="2411667" y="1559710"/>
              <a:ext cx="3600" cy="15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0F7D3C-1451-4EEA-A3B2-98F79AA05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2667" y="1551070"/>
                <a:ext cx="21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404EB2-3401-40A4-B756-F71AB046D312}"/>
                  </a:ext>
                </a:extLst>
              </p14:cNvPr>
              <p14:cNvContentPartPr/>
              <p14:nvPr/>
            </p14:nvContentPartPr>
            <p14:xfrm>
              <a:off x="2321667" y="1510030"/>
              <a:ext cx="1343160" cy="75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404EB2-3401-40A4-B756-F71AB046D3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2667" y="1501030"/>
                <a:ext cx="136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C418DE3-70FD-4A6C-BA88-F88677EFB586}"/>
                  </a:ext>
                </a:extLst>
              </p14:cNvPr>
              <p14:cNvContentPartPr/>
              <p14:nvPr/>
            </p14:nvContentPartPr>
            <p14:xfrm>
              <a:off x="367947" y="2343430"/>
              <a:ext cx="1465920" cy="60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C418DE3-70FD-4A6C-BA88-F88677EFB5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947" y="2334790"/>
                <a:ext cx="1483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2AB1F8E-44ED-4A91-B01C-508547191140}"/>
                  </a:ext>
                </a:extLst>
              </p14:cNvPr>
              <p14:cNvContentPartPr/>
              <p14:nvPr/>
            </p14:nvContentPartPr>
            <p14:xfrm>
              <a:off x="412227" y="2746630"/>
              <a:ext cx="1362600" cy="47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2AB1F8E-44ED-4A91-B01C-508547191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227" y="2737990"/>
                <a:ext cx="1380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B37C78D-1E97-4698-93E9-46E56ED33414}"/>
                  </a:ext>
                </a:extLst>
              </p14:cNvPr>
              <p14:cNvContentPartPr/>
              <p14:nvPr/>
            </p14:nvContentPartPr>
            <p14:xfrm>
              <a:off x="6421347" y="1019710"/>
              <a:ext cx="2156760" cy="871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B37C78D-1E97-4698-93E9-46E56ED334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12347" y="1011070"/>
                <a:ext cx="217440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1EC82ED-758A-4605-9BF5-39F4F48F118A}"/>
                  </a:ext>
                </a:extLst>
              </p14:cNvPr>
              <p14:cNvContentPartPr/>
              <p14:nvPr/>
            </p14:nvContentPartPr>
            <p14:xfrm>
              <a:off x="2115387" y="3331990"/>
              <a:ext cx="824040" cy="115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1EC82ED-758A-4605-9BF5-39F4F48F11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6747" y="3323350"/>
                <a:ext cx="841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8596059-24DA-4CFE-9C69-8763CDB74A5F}"/>
                  </a:ext>
                </a:extLst>
              </p14:cNvPr>
              <p14:cNvContentPartPr/>
              <p14:nvPr/>
            </p14:nvContentPartPr>
            <p14:xfrm>
              <a:off x="3317067" y="3392470"/>
              <a:ext cx="1083960" cy="414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8596059-24DA-4CFE-9C69-8763CDB74A5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08067" y="3383830"/>
                <a:ext cx="1101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1E5C86F-CC62-4DFF-A33E-C8C0347FDFEF}"/>
                  </a:ext>
                </a:extLst>
              </p14:cNvPr>
              <p14:cNvContentPartPr/>
              <p14:nvPr/>
            </p14:nvContentPartPr>
            <p14:xfrm>
              <a:off x="825507" y="2058310"/>
              <a:ext cx="1028520" cy="416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1E5C86F-CC62-4DFF-A33E-C8C0347FDF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6867" y="2049310"/>
                <a:ext cx="10461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2A61E9B-DFF4-4367-9013-EA833DF22003}"/>
                  </a:ext>
                </a:extLst>
              </p14:cNvPr>
              <p14:cNvContentPartPr/>
              <p14:nvPr/>
            </p14:nvContentPartPr>
            <p14:xfrm>
              <a:off x="2736747" y="3831670"/>
              <a:ext cx="889200" cy="400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2A61E9B-DFF4-4367-9013-EA833DF220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7747" y="3822670"/>
                <a:ext cx="9068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4F171B7-CDC8-4023-80A0-D4BC2229CCE4}"/>
                  </a:ext>
                </a:extLst>
              </p14:cNvPr>
              <p14:cNvContentPartPr/>
              <p14:nvPr/>
            </p14:nvContentPartPr>
            <p14:xfrm>
              <a:off x="6685587" y="3431710"/>
              <a:ext cx="331920" cy="726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4F171B7-CDC8-4023-80A0-D4BC2229CC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6947" y="3423070"/>
                <a:ext cx="3495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7A4E9BB-262E-4C09-B511-5B5B3AF0DC13}"/>
                  </a:ext>
                </a:extLst>
              </p14:cNvPr>
              <p14:cNvContentPartPr/>
              <p14:nvPr/>
            </p14:nvContentPartPr>
            <p14:xfrm>
              <a:off x="6658587" y="3856150"/>
              <a:ext cx="316800" cy="387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7A4E9BB-262E-4C09-B511-5B5B3AF0DC1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9587" y="3847510"/>
                <a:ext cx="3344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DD6BA9E-6126-48A5-B4E1-6C8DFAAD1B25}"/>
                  </a:ext>
                </a:extLst>
              </p14:cNvPr>
              <p14:cNvContentPartPr/>
              <p14:nvPr/>
            </p14:nvContentPartPr>
            <p14:xfrm>
              <a:off x="7275627" y="3850030"/>
              <a:ext cx="416520" cy="361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DD6BA9E-6126-48A5-B4E1-6C8DFAAD1B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987" y="3841030"/>
                <a:ext cx="4341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E58195D-151F-4027-AA69-4E64E2060506}"/>
                  </a:ext>
                </a:extLst>
              </p14:cNvPr>
              <p14:cNvContentPartPr/>
              <p14:nvPr/>
            </p14:nvContentPartPr>
            <p14:xfrm>
              <a:off x="6637347" y="3424150"/>
              <a:ext cx="1083960" cy="947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E58195D-151F-4027-AA69-4E64E20605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8707" y="3415150"/>
                <a:ext cx="1101600" cy="9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169FCC6-5C64-4FA0-8A64-B1ECCDD0759D}"/>
              </a:ext>
            </a:extLst>
          </p:cNvPr>
          <p:cNvGrpSpPr/>
          <p:nvPr/>
        </p:nvGrpSpPr>
        <p:grpSpPr>
          <a:xfrm>
            <a:off x="9277587" y="1250470"/>
            <a:ext cx="2278800" cy="2829600"/>
            <a:chOff x="9277587" y="1250470"/>
            <a:chExt cx="2278800" cy="28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36BE51-60E1-4D49-92E7-0D07B3F951D2}"/>
                    </a:ext>
                  </a:extLst>
                </p14:cNvPr>
                <p14:cNvContentPartPr/>
                <p14:nvPr/>
              </p14:nvContentPartPr>
              <p14:xfrm>
                <a:off x="9740907" y="1481230"/>
                <a:ext cx="104760" cy="1203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36BE51-60E1-4D49-92E7-0D07B3F951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32267" y="1472230"/>
                  <a:ext cx="12240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F0EC69F-9275-4BBD-9133-C539BCD19ACB}"/>
                    </a:ext>
                  </a:extLst>
                </p14:cNvPr>
                <p14:cNvContentPartPr/>
                <p14:nvPr/>
              </p14:nvContentPartPr>
              <p14:xfrm>
                <a:off x="9515547" y="2516590"/>
                <a:ext cx="1663200" cy="13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F0EC69F-9275-4BBD-9133-C539BCD19A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6547" y="2507590"/>
                  <a:ext cx="1680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DA3C01-2D66-40C4-B993-06965B3EA088}"/>
                    </a:ext>
                  </a:extLst>
                </p14:cNvPr>
                <p14:cNvContentPartPr/>
                <p14:nvPr/>
              </p14:nvContentPartPr>
              <p14:xfrm>
                <a:off x="11197467" y="2432710"/>
                <a:ext cx="177840" cy="267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DA3C01-2D66-40C4-B993-06965B3EA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88467" y="2423710"/>
                  <a:ext cx="195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62C90E4-51E9-443E-B570-953EEDDAE899}"/>
                    </a:ext>
                  </a:extLst>
                </p14:cNvPr>
                <p14:cNvContentPartPr/>
                <p14:nvPr/>
              </p14:nvContentPartPr>
              <p14:xfrm>
                <a:off x="9685107" y="1298350"/>
                <a:ext cx="302040" cy="336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62C90E4-51E9-443E-B570-953EEDDAE8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6107" y="1289350"/>
                  <a:ext cx="319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8D4F24-8BB9-45A4-875B-8802A94F907A}"/>
                    </a:ext>
                  </a:extLst>
                </p14:cNvPr>
                <p14:cNvContentPartPr/>
                <p14:nvPr/>
              </p14:nvContentPartPr>
              <p14:xfrm>
                <a:off x="9277587" y="1250470"/>
                <a:ext cx="116280" cy="255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8D4F24-8BB9-45A4-875B-8802A94F90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68947" y="1241470"/>
                  <a:ext cx="13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296E64-7EDF-4589-8E3A-BC5F8F037F48}"/>
                    </a:ext>
                  </a:extLst>
                </p14:cNvPr>
                <p14:cNvContentPartPr/>
                <p14:nvPr/>
              </p14:nvContentPartPr>
              <p14:xfrm>
                <a:off x="9459387" y="1396630"/>
                <a:ext cx="73800" cy="144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296E64-7EDF-4589-8E3A-BC5F8F037F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50387" y="1387990"/>
                  <a:ext cx="91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8FA1F76-402B-4EA9-B70C-3CB3DDC4EBAF}"/>
                    </a:ext>
                  </a:extLst>
                </p14:cNvPr>
                <p14:cNvContentPartPr/>
                <p14:nvPr/>
              </p14:nvContentPartPr>
              <p14:xfrm>
                <a:off x="10985427" y="2799190"/>
                <a:ext cx="199440" cy="304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8FA1F76-402B-4EA9-B70C-3CB3DDC4EB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76787" y="2790190"/>
                  <a:ext cx="217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B81538-6AA3-496C-9915-02C603E6605B}"/>
                    </a:ext>
                  </a:extLst>
                </p14:cNvPr>
                <p14:cNvContentPartPr/>
                <p14:nvPr/>
              </p14:nvContentPartPr>
              <p14:xfrm>
                <a:off x="11268747" y="3033550"/>
                <a:ext cx="147240" cy="167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B81538-6AA3-496C-9915-02C603E660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59747" y="3024910"/>
                  <a:ext cx="164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602519-5B37-465C-9288-0EEA11A1DE3B}"/>
                    </a:ext>
                  </a:extLst>
                </p14:cNvPr>
                <p14:cNvContentPartPr/>
                <p14:nvPr/>
              </p14:nvContentPartPr>
              <p14:xfrm>
                <a:off x="9678267" y="1783270"/>
                <a:ext cx="249120" cy="70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602519-5B37-465C-9288-0EEA11A1DE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69627" y="1774630"/>
                  <a:ext cx="266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E1D9C5A-E025-47AC-88BE-41792771EE9F}"/>
                    </a:ext>
                  </a:extLst>
                </p14:cNvPr>
                <p14:cNvContentPartPr/>
                <p14:nvPr/>
              </p14:nvContentPartPr>
              <p14:xfrm>
                <a:off x="10688427" y="2505430"/>
                <a:ext cx="31680" cy="208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E1D9C5A-E025-47AC-88BE-41792771EE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9787" y="2496790"/>
                  <a:ext cx="4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42748D3-FAF3-4FAD-AFA0-6621725A2B55}"/>
                    </a:ext>
                  </a:extLst>
                </p14:cNvPr>
                <p14:cNvContentPartPr/>
                <p14:nvPr/>
              </p14:nvContentPartPr>
              <p14:xfrm>
                <a:off x="9801387" y="1978390"/>
                <a:ext cx="705600" cy="639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42748D3-FAF3-4FAD-AFA0-6621725A2B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2747" y="1969390"/>
                  <a:ext cx="7232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89BB1E2-0EAE-4B1C-AA49-684F60E0E964}"/>
                    </a:ext>
                  </a:extLst>
                </p14:cNvPr>
                <p14:cNvContentPartPr/>
                <p14:nvPr/>
              </p14:nvContentPartPr>
              <p14:xfrm>
                <a:off x="10495827" y="1873630"/>
                <a:ext cx="114480" cy="74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89BB1E2-0EAE-4B1C-AA49-684F60E0E9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86827" y="1864630"/>
                  <a:ext cx="132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7A29D5-3BB6-4BA8-9455-D5902485C16D}"/>
                    </a:ext>
                  </a:extLst>
                </p14:cNvPr>
                <p14:cNvContentPartPr/>
                <p14:nvPr/>
              </p14:nvContentPartPr>
              <p14:xfrm>
                <a:off x="9759987" y="1854910"/>
                <a:ext cx="68760" cy="663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7A29D5-3BB6-4BA8-9455-D5902485C1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50987" y="1845910"/>
                  <a:ext cx="864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965BF30-B599-4B98-93D3-FB57FFF6CDCE}"/>
                    </a:ext>
                  </a:extLst>
                </p14:cNvPr>
                <p14:cNvContentPartPr/>
                <p14:nvPr/>
              </p14:nvContentPartPr>
              <p14:xfrm>
                <a:off x="9806787" y="1764910"/>
                <a:ext cx="785880" cy="138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965BF30-B599-4B98-93D3-FB57FFF6CD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98147" y="1756270"/>
                  <a:ext cx="803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CF2B7A9-D9C6-4308-8A40-7E96F83A261E}"/>
                    </a:ext>
                  </a:extLst>
                </p14:cNvPr>
                <p14:cNvContentPartPr/>
                <p14:nvPr/>
              </p14:nvContentPartPr>
              <p14:xfrm>
                <a:off x="9775827" y="1905670"/>
                <a:ext cx="890640" cy="807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CF2B7A9-D9C6-4308-8A40-7E96F83A261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67187" y="1896670"/>
                  <a:ext cx="90828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31502D-8288-42C2-98EF-3819768E873B}"/>
                    </a:ext>
                  </a:extLst>
                </p14:cNvPr>
                <p14:cNvContentPartPr/>
                <p14:nvPr/>
              </p14:nvContentPartPr>
              <p14:xfrm>
                <a:off x="10542627" y="1857070"/>
                <a:ext cx="99360" cy="73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31502D-8288-42C2-98EF-3819768E87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33987" y="1848070"/>
                  <a:ext cx="117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9120B43-7F9C-4101-AB93-37AC37DFBB49}"/>
                    </a:ext>
                  </a:extLst>
                </p14:cNvPr>
                <p14:cNvContentPartPr/>
                <p14:nvPr/>
              </p14:nvContentPartPr>
              <p14:xfrm>
                <a:off x="9748107" y="2556910"/>
                <a:ext cx="76320" cy="115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9120B43-7F9C-4101-AB93-37AC37DFBB4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39467" y="2547910"/>
                  <a:ext cx="93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AEE9D94-93E7-44C5-9376-42277CEBBD80}"/>
                    </a:ext>
                  </a:extLst>
                </p14:cNvPr>
                <p14:cNvContentPartPr/>
                <p14:nvPr/>
              </p14:nvContentPartPr>
              <p14:xfrm>
                <a:off x="10531107" y="1849150"/>
                <a:ext cx="40320" cy="69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AEE9D94-93E7-44C5-9376-42277CEBBD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22107" y="1840150"/>
                  <a:ext cx="57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762E65-225C-4B40-B878-F712C2B6EA8A}"/>
                    </a:ext>
                  </a:extLst>
                </p14:cNvPr>
                <p14:cNvContentPartPr/>
                <p14:nvPr/>
              </p14:nvContentPartPr>
              <p14:xfrm>
                <a:off x="9486387" y="2092510"/>
                <a:ext cx="162720" cy="138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762E65-225C-4B40-B878-F712C2B6EA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77747" y="2083510"/>
                  <a:ext cx="180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98EF60-CF1C-49D7-8088-47286CD16E6E}"/>
                    </a:ext>
                  </a:extLst>
                </p14:cNvPr>
                <p14:cNvContentPartPr/>
                <p14:nvPr/>
              </p14:nvContentPartPr>
              <p14:xfrm>
                <a:off x="10058427" y="1534150"/>
                <a:ext cx="145440" cy="179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98EF60-CF1C-49D7-8088-47286CD16E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49787" y="1525150"/>
                  <a:ext cx="163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DB64B7-D781-4A70-8743-29A4B391A50E}"/>
                    </a:ext>
                  </a:extLst>
                </p14:cNvPr>
                <p14:cNvContentPartPr/>
                <p14:nvPr/>
              </p14:nvContentPartPr>
              <p14:xfrm>
                <a:off x="10270107" y="2294470"/>
                <a:ext cx="186120" cy="129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DB64B7-D781-4A70-8743-29A4B391A5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61107" y="2285830"/>
                  <a:ext cx="203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50FDB1-D826-41EA-9763-F3AC9DF393B2}"/>
                    </a:ext>
                  </a:extLst>
                </p14:cNvPr>
                <p14:cNvContentPartPr/>
                <p14:nvPr/>
              </p14:nvContentPartPr>
              <p14:xfrm>
                <a:off x="9759627" y="1879750"/>
                <a:ext cx="233280" cy="28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50FDB1-D826-41EA-9763-F3AC9DF393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50627" y="1871110"/>
                  <a:ext cx="250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F3E4CED-C7D1-435C-A849-7CBA0685D39E}"/>
                    </a:ext>
                  </a:extLst>
                </p14:cNvPr>
                <p14:cNvContentPartPr/>
                <p14:nvPr/>
              </p14:nvContentPartPr>
              <p14:xfrm>
                <a:off x="9672147" y="3125350"/>
                <a:ext cx="156960" cy="107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F3E4CED-C7D1-435C-A849-7CBA0685D3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63507" y="3116350"/>
                  <a:ext cx="174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43DAC7-748C-4ECE-9D16-6263778EC872}"/>
                    </a:ext>
                  </a:extLst>
                </p14:cNvPr>
                <p14:cNvContentPartPr/>
                <p14:nvPr/>
              </p14:nvContentPartPr>
              <p14:xfrm>
                <a:off x="9951867" y="3042910"/>
                <a:ext cx="32400" cy="181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43DAC7-748C-4ECE-9D16-6263778EC8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3227" y="3033910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4341C7F-0F44-441D-BCAD-09395CCFA7A2}"/>
                    </a:ext>
                  </a:extLst>
                </p14:cNvPr>
                <p14:cNvContentPartPr/>
                <p14:nvPr/>
              </p14:nvContentPartPr>
              <p14:xfrm>
                <a:off x="9752427" y="2888470"/>
                <a:ext cx="131040" cy="139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4341C7F-0F44-441D-BCAD-09395CCFA7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43787" y="2879470"/>
                  <a:ext cx="148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0CEC7A6-ADF2-449C-859B-4AB576479DA6}"/>
                    </a:ext>
                  </a:extLst>
                </p14:cNvPr>
                <p14:cNvContentPartPr/>
                <p14:nvPr/>
              </p14:nvContentPartPr>
              <p14:xfrm>
                <a:off x="10117827" y="2943910"/>
                <a:ext cx="112680" cy="22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0CEC7A6-ADF2-449C-859B-4AB576479D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09187" y="2934910"/>
                  <a:ext cx="13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499EEFF-B97A-4B1D-A41A-499B3CC0EE95}"/>
                    </a:ext>
                  </a:extLst>
                </p14:cNvPr>
                <p14:cNvContentPartPr/>
                <p14:nvPr/>
              </p14:nvContentPartPr>
              <p14:xfrm>
                <a:off x="10209987" y="2855710"/>
                <a:ext cx="102240" cy="150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499EEFF-B97A-4B1D-A41A-499B3CC0EE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01347" y="2846710"/>
                  <a:ext cx="119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1E3C82-80EB-4B1F-BE99-4D6C1D572342}"/>
                    </a:ext>
                  </a:extLst>
                </p14:cNvPr>
                <p14:cNvContentPartPr/>
                <p14:nvPr/>
              </p14:nvContentPartPr>
              <p14:xfrm>
                <a:off x="9871587" y="3138670"/>
                <a:ext cx="172800" cy="42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1E3C82-80EB-4B1F-BE99-4D6C1D5723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62587" y="3130030"/>
                  <a:ext cx="19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4939882-1676-45F2-BEEE-95D975C6A0CF}"/>
                    </a:ext>
                  </a:extLst>
                </p14:cNvPr>
                <p14:cNvContentPartPr/>
                <p14:nvPr/>
              </p14:nvContentPartPr>
              <p14:xfrm>
                <a:off x="10386027" y="3104470"/>
                <a:ext cx="131400" cy="23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4939882-1676-45F2-BEEE-95D975C6A0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77387" y="3095470"/>
                  <a:ext cx="149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2D9F951-3CF9-4F8F-B937-6B810792302C}"/>
                    </a:ext>
                  </a:extLst>
                </p14:cNvPr>
                <p14:cNvContentPartPr/>
                <p14:nvPr/>
              </p14:nvContentPartPr>
              <p14:xfrm>
                <a:off x="10405827" y="3012310"/>
                <a:ext cx="330840" cy="158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2D9F951-3CF9-4F8F-B937-6B81079230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97187" y="3003670"/>
                  <a:ext cx="348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38C18A9-9483-43F3-B1B1-348FC3E29548}"/>
                    </a:ext>
                  </a:extLst>
                </p14:cNvPr>
                <p14:cNvContentPartPr/>
                <p14:nvPr/>
              </p14:nvContentPartPr>
              <p14:xfrm>
                <a:off x="10745667" y="2859670"/>
                <a:ext cx="132120" cy="111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38C18A9-9483-43F3-B1B1-348FC3E295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37027" y="2851030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47CBBED-5EE6-4B5C-B23A-14FBE958A6D7}"/>
                    </a:ext>
                  </a:extLst>
                </p14:cNvPr>
                <p14:cNvContentPartPr/>
                <p14:nvPr/>
              </p14:nvContentPartPr>
              <p14:xfrm>
                <a:off x="9896427" y="3601630"/>
                <a:ext cx="171360" cy="200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47CBBED-5EE6-4B5C-B23A-14FBE958A6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87787" y="3592990"/>
                  <a:ext cx="189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F0519DA-7629-4CFD-B433-C0B33CD63C16}"/>
                    </a:ext>
                  </a:extLst>
                </p14:cNvPr>
                <p14:cNvContentPartPr/>
                <p14:nvPr/>
              </p14:nvContentPartPr>
              <p14:xfrm>
                <a:off x="10216467" y="3608830"/>
                <a:ext cx="159480" cy="20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F0519DA-7629-4CFD-B433-C0B33CD63C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7467" y="3599830"/>
                  <a:ext cx="17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D6199D6-DB4C-423F-AE38-967661C75020}"/>
                    </a:ext>
                  </a:extLst>
                </p14:cNvPr>
                <p14:cNvContentPartPr/>
                <p14:nvPr/>
              </p14:nvContentPartPr>
              <p14:xfrm>
                <a:off x="10237347" y="3681190"/>
                <a:ext cx="154080" cy="49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D6199D6-DB4C-423F-AE38-967661C750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28347" y="3672190"/>
                  <a:ext cx="171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20BF411-8C35-4DFE-BB19-C7211C785224}"/>
                    </a:ext>
                  </a:extLst>
                </p14:cNvPr>
                <p14:cNvContentPartPr/>
                <p14:nvPr/>
              </p14:nvContentPartPr>
              <p14:xfrm>
                <a:off x="10488267" y="3259990"/>
                <a:ext cx="924840" cy="479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20BF411-8C35-4DFE-BB19-C7211C7852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79267" y="3250990"/>
                  <a:ext cx="9424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40F7E91-28A5-47B3-840E-4E316B9F6FFE}"/>
                    </a:ext>
                  </a:extLst>
                </p14:cNvPr>
                <p14:cNvContentPartPr/>
                <p14:nvPr/>
              </p14:nvContentPartPr>
              <p14:xfrm>
                <a:off x="10743507" y="3598030"/>
                <a:ext cx="164880" cy="97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40F7E91-28A5-47B3-840E-4E316B9F6F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34507" y="3589030"/>
                  <a:ext cx="182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D5AC047-85CC-42A5-BE16-4E1E502CDE51}"/>
                    </a:ext>
                  </a:extLst>
                </p14:cNvPr>
                <p14:cNvContentPartPr/>
                <p14:nvPr/>
              </p14:nvContentPartPr>
              <p14:xfrm>
                <a:off x="10855467" y="3436030"/>
                <a:ext cx="110880" cy="138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D5AC047-85CC-42A5-BE16-4E1E502CDE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46467" y="3427030"/>
                  <a:ext cx="128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C9561D5-7903-47C2-9C7D-277F0991C13F}"/>
                    </a:ext>
                  </a:extLst>
                </p14:cNvPr>
                <p14:cNvContentPartPr/>
                <p14:nvPr/>
              </p14:nvContentPartPr>
              <p14:xfrm>
                <a:off x="10982547" y="3568510"/>
                <a:ext cx="142200" cy="86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C9561D5-7903-47C2-9C7D-277F0991C1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73907" y="3559870"/>
                  <a:ext cx="159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1A0105-D30F-4D4F-BA49-03C1F62CFF7D}"/>
                    </a:ext>
                  </a:extLst>
                </p14:cNvPr>
                <p14:cNvContentPartPr/>
                <p14:nvPr/>
              </p14:nvContentPartPr>
              <p14:xfrm>
                <a:off x="11092347" y="3481390"/>
                <a:ext cx="115920" cy="173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1A0105-D30F-4D4F-BA49-03C1F62CFF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3347" y="3472390"/>
                  <a:ext cx="133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C8730B-F349-4AB1-8527-CD2562F3968D}"/>
                    </a:ext>
                  </a:extLst>
                </p14:cNvPr>
                <p14:cNvContentPartPr/>
                <p14:nvPr/>
              </p14:nvContentPartPr>
              <p14:xfrm>
                <a:off x="11170467" y="3371590"/>
                <a:ext cx="170640" cy="163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C8730B-F349-4AB1-8527-CD2562F396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61827" y="3362950"/>
                  <a:ext cx="188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12DED2C-EBBA-4F7A-8DAE-EAB9A8F1A49E}"/>
                    </a:ext>
                  </a:extLst>
                </p14:cNvPr>
                <p14:cNvContentPartPr/>
                <p14:nvPr/>
              </p14:nvContentPartPr>
              <p14:xfrm>
                <a:off x="9844227" y="3657430"/>
                <a:ext cx="1712160" cy="422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12DED2C-EBBA-4F7A-8DAE-EAB9A8F1A49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35587" y="3648790"/>
                  <a:ext cx="1729800" cy="44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C836839-428B-47EE-A5FB-D0DDB7997F80}"/>
                  </a:ext>
                </a:extLst>
              </p14:cNvPr>
              <p14:cNvContentPartPr/>
              <p14:nvPr/>
            </p14:nvContentPartPr>
            <p14:xfrm>
              <a:off x="5252067" y="3177910"/>
              <a:ext cx="2895480" cy="13856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C836839-428B-47EE-A5FB-D0DDB7997F8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43427" y="3169270"/>
                <a:ext cx="2913120" cy="14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9B44451-BDA9-4EE6-893E-1F2F6B52D142}"/>
              </a:ext>
            </a:extLst>
          </p:cNvPr>
          <p:cNvGrpSpPr/>
          <p:nvPr/>
        </p:nvGrpSpPr>
        <p:grpSpPr>
          <a:xfrm>
            <a:off x="6459147" y="3367270"/>
            <a:ext cx="1340640" cy="959040"/>
            <a:chOff x="6459147" y="3367270"/>
            <a:chExt cx="1340640" cy="9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F7F1AAA-7CAA-4277-808A-B3636126EF3A}"/>
                    </a:ext>
                  </a:extLst>
                </p14:cNvPr>
                <p14:cNvContentPartPr/>
                <p14:nvPr/>
              </p14:nvContentPartPr>
              <p14:xfrm>
                <a:off x="6661107" y="3864430"/>
                <a:ext cx="283680" cy="46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F7F1AAA-7CAA-4277-808A-B3636126EF3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52467" y="3855430"/>
                  <a:ext cx="301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EE0F0C-78DA-4EBA-9D4A-7AF8D187946C}"/>
                    </a:ext>
                  </a:extLst>
                </p14:cNvPr>
                <p14:cNvContentPartPr/>
                <p14:nvPr/>
              </p14:nvContentPartPr>
              <p14:xfrm>
                <a:off x="7299387" y="3838510"/>
                <a:ext cx="332640" cy="484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EE0F0C-78DA-4EBA-9D4A-7AF8D18794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90387" y="3829510"/>
                  <a:ext cx="3502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C3BF7F9-EFF5-46D7-9A10-46D9C75C0440}"/>
                    </a:ext>
                  </a:extLst>
                </p14:cNvPr>
                <p14:cNvContentPartPr/>
                <p14:nvPr/>
              </p14:nvContentPartPr>
              <p14:xfrm>
                <a:off x="6459147" y="3367270"/>
                <a:ext cx="1340640" cy="754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C3BF7F9-EFF5-46D7-9A10-46D9C75C04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50507" y="3358630"/>
                  <a:ext cx="13582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804B44-FB36-493B-9FE4-5E6BD0C088C2}"/>
                    </a:ext>
                  </a:extLst>
                </p14:cNvPr>
                <p14:cNvContentPartPr/>
                <p14:nvPr/>
              </p14:nvContentPartPr>
              <p14:xfrm>
                <a:off x="6685227" y="3412270"/>
                <a:ext cx="308520" cy="406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804B44-FB36-493B-9FE4-5E6BD0C088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76587" y="3403630"/>
                  <a:ext cx="3261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83E0F44-19CA-4FA3-BE56-9719FB652A3D}"/>
                    </a:ext>
                  </a:extLst>
                </p14:cNvPr>
                <p14:cNvContentPartPr/>
                <p14:nvPr/>
              </p14:nvContentPartPr>
              <p14:xfrm>
                <a:off x="7263387" y="3425950"/>
                <a:ext cx="409320" cy="411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83E0F44-19CA-4FA3-BE56-9719FB652A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54387" y="3416950"/>
                  <a:ext cx="426960" cy="4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1FEDCD7-87DF-47E6-A05B-0493CB6955DA}"/>
                  </a:ext>
                </a:extLst>
              </p14:cNvPr>
              <p14:cNvContentPartPr/>
              <p14:nvPr/>
            </p14:nvContentPartPr>
            <p14:xfrm>
              <a:off x="1136547" y="3184390"/>
              <a:ext cx="3485160" cy="1200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1FEDCD7-87DF-47E6-A05B-0493CB6955D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7907" y="3175390"/>
                <a:ext cx="3502800" cy="12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8030EB-F113-4888-B63F-B547A36B9B82}"/>
                  </a:ext>
                </a:extLst>
              </p14:cNvPr>
              <p14:cNvContentPartPr/>
              <p14:nvPr/>
            </p14:nvContentPartPr>
            <p14:xfrm>
              <a:off x="6392547" y="2223190"/>
              <a:ext cx="317520" cy="25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8030EB-F113-4888-B63F-B547A36B9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3907" y="2214190"/>
                <a:ext cx="3351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E9FE967-BFA6-466F-AB83-CCC9B41DF2D0}"/>
                  </a:ext>
                </a:extLst>
              </p14:cNvPr>
              <p14:cNvContentPartPr/>
              <p14:nvPr/>
            </p14:nvContentPartPr>
            <p14:xfrm>
              <a:off x="612027" y="2541070"/>
              <a:ext cx="1011960" cy="63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E9FE967-BFA6-466F-AB83-CCC9B41DF2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027" y="2532430"/>
                <a:ext cx="1029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F7C033C-5A67-4349-B4B4-E86171A61F8F}"/>
                  </a:ext>
                </a:extLst>
              </p14:cNvPr>
              <p14:cNvContentPartPr/>
              <p14:nvPr/>
            </p14:nvContentPartPr>
            <p14:xfrm>
              <a:off x="6292467" y="2606590"/>
              <a:ext cx="353880" cy="67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F7C033C-5A67-4349-B4B4-E86171A61F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3827" y="2597590"/>
                <a:ext cx="371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6B4FC0-BA3C-43E8-A682-C32318CA2779}"/>
                  </a:ext>
                </a:extLst>
              </p14:cNvPr>
              <p14:cNvContentPartPr/>
              <p14:nvPr/>
            </p14:nvContentPartPr>
            <p14:xfrm>
              <a:off x="576387" y="2892430"/>
              <a:ext cx="605880" cy="57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6B4FC0-BA3C-43E8-A682-C32318CA27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747" y="2883430"/>
                <a:ext cx="623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1B67D77-71F6-4D81-8B34-F0EBDE1FF40B}"/>
                  </a:ext>
                </a:extLst>
              </p14:cNvPr>
              <p14:cNvContentPartPr/>
              <p14:nvPr/>
            </p14:nvContentPartPr>
            <p14:xfrm>
              <a:off x="3490227" y="3886750"/>
              <a:ext cx="887040" cy="48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1B67D77-71F6-4D81-8B34-F0EBDE1FF4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1587" y="3877750"/>
                <a:ext cx="904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15B111C-F017-486A-AF65-B9A5C230B4B4}"/>
                  </a:ext>
                </a:extLst>
              </p14:cNvPr>
              <p14:cNvContentPartPr/>
              <p14:nvPr/>
            </p14:nvContentPartPr>
            <p14:xfrm>
              <a:off x="4601547" y="3897910"/>
              <a:ext cx="763920" cy="37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15B111C-F017-486A-AF65-B9A5C230B4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547" y="3889270"/>
                <a:ext cx="781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C679007-80AC-4F6E-8553-09CCA79B19A3}"/>
                  </a:ext>
                </a:extLst>
              </p14:cNvPr>
              <p14:cNvContentPartPr/>
              <p14:nvPr/>
            </p14:nvContentPartPr>
            <p14:xfrm>
              <a:off x="3308067" y="4350070"/>
              <a:ext cx="2033280" cy="45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C679007-80AC-4F6E-8553-09CCA79B19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9067" y="4341070"/>
                <a:ext cx="20509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91AE493-D451-440E-B94F-06C9DFA4DA93}"/>
              </a:ext>
            </a:extLst>
          </p:cNvPr>
          <p:cNvGrpSpPr/>
          <p:nvPr/>
        </p:nvGrpSpPr>
        <p:grpSpPr>
          <a:xfrm>
            <a:off x="8344467" y="52750"/>
            <a:ext cx="3039480" cy="1900800"/>
            <a:chOff x="8344467" y="52750"/>
            <a:chExt cx="3039480" cy="19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3557123-89EB-4174-A818-032ACBB5538B}"/>
                    </a:ext>
                  </a:extLst>
                </p14:cNvPr>
                <p14:cNvContentPartPr/>
                <p14:nvPr/>
              </p14:nvContentPartPr>
              <p14:xfrm>
                <a:off x="9801027" y="296470"/>
                <a:ext cx="99000" cy="1385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3557123-89EB-4174-A818-032ACBB553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92027" y="287470"/>
                  <a:ext cx="116640" cy="14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52CEDB-523F-4CC0-AE15-F1F919523445}"/>
                    </a:ext>
                  </a:extLst>
                </p14:cNvPr>
                <p14:cNvContentPartPr/>
                <p14:nvPr/>
              </p14:nvContentPartPr>
              <p14:xfrm>
                <a:off x="8764227" y="1551790"/>
                <a:ext cx="2421000" cy="48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52CEDB-523F-4CC0-AE15-F1F9195234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55587" y="1542790"/>
                  <a:ext cx="2438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5D6E8B-EBEA-4813-972B-EC3B3C824BA8}"/>
                    </a:ext>
                  </a:extLst>
                </p14:cNvPr>
                <p14:cNvContentPartPr/>
                <p14:nvPr/>
              </p14:nvContentPartPr>
              <p14:xfrm>
                <a:off x="11126187" y="1459990"/>
                <a:ext cx="257760" cy="28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5D6E8B-EBEA-4813-972B-EC3B3C824B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17547" y="1451350"/>
                  <a:ext cx="275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5442D8-6AF0-4FC1-8E5F-2EDC9C60C86C}"/>
                    </a:ext>
                  </a:extLst>
                </p14:cNvPr>
                <p14:cNvContentPartPr/>
                <p14:nvPr/>
              </p14:nvContentPartPr>
              <p14:xfrm>
                <a:off x="9618147" y="154990"/>
                <a:ext cx="413640" cy="293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5442D8-6AF0-4FC1-8E5F-2EDC9C60C8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09507" y="145990"/>
                  <a:ext cx="431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CF1A0AB-118B-4FDE-8A2E-EA66DACA6E48}"/>
                    </a:ext>
                  </a:extLst>
                </p14:cNvPr>
                <p14:cNvContentPartPr/>
                <p14:nvPr/>
              </p14:nvContentPartPr>
              <p14:xfrm>
                <a:off x="8344467" y="313030"/>
                <a:ext cx="3019320" cy="1247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CF1A0AB-118B-4FDE-8A2E-EA66DACA6E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35467" y="304030"/>
                  <a:ext cx="3036960" cy="12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07D20B8-8B7B-4E20-A4EF-519BF78D1EF8}"/>
                    </a:ext>
                  </a:extLst>
                </p14:cNvPr>
                <p14:cNvContentPartPr/>
                <p14:nvPr/>
              </p14:nvContentPartPr>
              <p14:xfrm>
                <a:off x="9078507" y="970750"/>
                <a:ext cx="25920" cy="982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07D20B8-8B7B-4E20-A4EF-519BF78D1EF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69867" y="961750"/>
                  <a:ext cx="43560" cy="10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46DB04-438B-4ACA-98D7-003DAF30CEEC}"/>
                    </a:ext>
                  </a:extLst>
                </p14:cNvPr>
                <p14:cNvContentPartPr/>
                <p14:nvPr/>
              </p14:nvContentPartPr>
              <p14:xfrm>
                <a:off x="10727307" y="819910"/>
                <a:ext cx="37440" cy="1133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46DB04-438B-4ACA-98D7-003DAF30CE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18667" y="810910"/>
                  <a:ext cx="5508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A6C2CD-D4FC-46D4-8E7C-019B9AD2E4D8}"/>
                    </a:ext>
                  </a:extLst>
                </p14:cNvPr>
                <p14:cNvContentPartPr/>
                <p14:nvPr/>
              </p14:nvContentPartPr>
              <p14:xfrm>
                <a:off x="9140787" y="71830"/>
                <a:ext cx="140040" cy="197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A6C2CD-D4FC-46D4-8E7C-019B9AD2E4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32147" y="62830"/>
                  <a:ext cx="157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2251DC6-556D-4B64-BE40-AA91F40554DC}"/>
                    </a:ext>
                  </a:extLst>
                </p14:cNvPr>
                <p14:cNvContentPartPr/>
                <p14:nvPr/>
              </p14:nvContentPartPr>
              <p14:xfrm>
                <a:off x="9361827" y="52750"/>
                <a:ext cx="30960" cy="195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2251DC6-556D-4B64-BE40-AA91F40554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52827" y="44110"/>
                  <a:ext cx="48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E67B90-B01A-419C-B22A-80AE5F80403C}"/>
                    </a:ext>
                  </a:extLst>
                </p14:cNvPr>
                <p14:cNvContentPartPr/>
                <p14:nvPr/>
              </p14:nvContentPartPr>
              <p14:xfrm>
                <a:off x="9315747" y="117910"/>
                <a:ext cx="229680" cy="128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E67B90-B01A-419C-B22A-80AE5F8040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07107" y="108910"/>
                  <a:ext cx="247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726388-194D-4197-8976-D596DF86653E}"/>
                    </a:ext>
                  </a:extLst>
                </p14:cNvPr>
                <p14:cNvContentPartPr/>
                <p14:nvPr/>
              </p14:nvContentPartPr>
              <p14:xfrm>
                <a:off x="9599067" y="78310"/>
                <a:ext cx="144000" cy="151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726388-194D-4197-8976-D596DF8665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90067" y="69310"/>
                  <a:ext cx="161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EBC1B1-03A4-409D-88DD-E5ACAEEF68CB}"/>
                    </a:ext>
                  </a:extLst>
                </p14:cNvPr>
                <p14:cNvContentPartPr/>
                <p14:nvPr/>
              </p14:nvContentPartPr>
              <p14:xfrm>
                <a:off x="9089307" y="523630"/>
                <a:ext cx="870840" cy="785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EBC1B1-03A4-409D-88DD-E5ACAEEF68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80307" y="514990"/>
                  <a:ext cx="88848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FBC6AF-C64F-4892-8637-4C34751928D4}"/>
                    </a:ext>
                  </a:extLst>
                </p14:cNvPr>
                <p14:cNvContentPartPr/>
                <p14:nvPr/>
              </p14:nvContentPartPr>
              <p14:xfrm>
                <a:off x="9320067" y="771670"/>
                <a:ext cx="698040" cy="64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FBC6AF-C64F-4892-8637-4C34751928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11067" y="763030"/>
                  <a:ext cx="71568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3EB46FD-5C81-40F5-8E59-FCEB03A88024}"/>
                    </a:ext>
                  </a:extLst>
                </p14:cNvPr>
                <p14:cNvContentPartPr/>
                <p14:nvPr/>
              </p14:nvContentPartPr>
              <p14:xfrm>
                <a:off x="9587187" y="877870"/>
                <a:ext cx="596160" cy="534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3EB46FD-5C81-40F5-8E59-FCEB03A880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78547" y="869230"/>
                  <a:ext cx="6138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F84B4-40C7-46D2-8059-844DE269854E}"/>
                    </a:ext>
                  </a:extLst>
                </p14:cNvPr>
                <p14:cNvContentPartPr/>
                <p14:nvPr/>
              </p14:nvContentPartPr>
              <p14:xfrm>
                <a:off x="9788427" y="1071550"/>
                <a:ext cx="602280" cy="428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F84B4-40C7-46D2-8059-844DE26985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9787" y="1062550"/>
                  <a:ext cx="619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33F0E0B-744E-4B17-ABC7-1268DA040DB7}"/>
                    </a:ext>
                  </a:extLst>
                </p14:cNvPr>
                <p14:cNvContentPartPr/>
                <p14:nvPr/>
              </p14:nvContentPartPr>
              <p14:xfrm>
                <a:off x="9969147" y="480790"/>
                <a:ext cx="462960" cy="473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33F0E0B-744E-4B17-ABC7-1268DA040D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60147" y="472150"/>
                  <a:ext cx="480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F35A9F8-42FB-4C9B-87A7-ED444809554B}"/>
                    </a:ext>
                  </a:extLst>
                </p14:cNvPr>
                <p14:cNvContentPartPr/>
                <p14:nvPr/>
              </p14:nvContentPartPr>
              <p14:xfrm>
                <a:off x="10485027" y="233470"/>
                <a:ext cx="207720" cy="304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F35A9F8-42FB-4C9B-87A7-ED44480955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76387" y="224470"/>
                  <a:ext cx="225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9B93E8-A20F-4559-A174-D5D78DD2F415}"/>
                    </a:ext>
                  </a:extLst>
                </p14:cNvPr>
                <p14:cNvContentPartPr/>
                <p14:nvPr/>
              </p14:nvContentPartPr>
              <p14:xfrm>
                <a:off x="10737027" y="273430"/>
                <a:ext cx="113760" cy="204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9B93E8-A20F-4559-A174-D5D78DD2F4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28027" y="264790"/>
                  <a:ext cx="131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A51A93-7A99-458A-9FB4-DD769AF84AEB}"/>
                    </a:ext>
                  </a:extLst>
                </p14:cNvPr>
                <p14:cNvContentPartPr/>
                <p14:nvPr/>
              </p14:nvContentPartPr>
              <p14:xfrm>
                <a:off x="10853667" y="209710"/>
                <a:ext cx="213480" cy="160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A51A93-7A99-458A-9FB4-DD769AF84A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4667" y="201070"/>
                  <a:ext cx="231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4859A1-B506-43D2-A5EA-367990895DAF}"/>
                    </a:ext>
                  </a:extLst>
                </p14:cNvPr>
                <p14:cNvContentPartPr/>
                <p14:nvPr/>
              </p14:nvContentPartPr>
              <p14:xfrm>
                <a:off x="10918107" y="125830"/>
                <a:ext cx="60480" cy="97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4859A1-B506-43D2-A5EA-367990895D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9467" y="116830"/>
                  <a:ext cx="78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E7E17D5-CC25-43F1-BE5E-F62B7C1425EB}"/>
                    </a:ext>
                  </a:extLst>
                </p14:cNvPr>
                <p14:cNvContentPartPr/>
                <p14:nvPr/>
              </p14:nvContentPartPr>
              <p14:xfrm>
                <a:off x="11054547" y="306910"/>
                <a:ext cx="128880" cy="165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E7E17D5-CC25-43F1-BE5E-F62B7C1425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45907" y="297910"/>
                  <a:ext cx="1465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B3C3E27-D133-4CC0-9868-C5353E4B64FB}"/>
              </a:ext>
            </a:extLst>
          </p:cNvPr>
          <p:cNvGrpSpPr/>
          <p:nvPr/>
        </p:nvGrpSpPr>
        <p:grpSpPr>
          <a:xfrm>
            <a:off x="8522307" y="1996390"/>
            <a:ext cx="730440" cy="380520"/>
            <a:chOff x="8522307" y="1996390"/>
            <a:chExt cx="7304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5938A4A-F374-47BF-AB7D-13E78C7E8716}"/>
                    </a:ext>
                  </a:extLst>
                </p14:cNvPr>
                <p14:cNvContentPartPr/>
                <p14:nvPr/>
              </p14:nvContentPartPr>
              <p14:xfrm>
                <a:off x="8654067" y="2030950"/>
                <a:ext cx="173160" cy="25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5938A4A-F374-47BF-AB7D-13E78C7E87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45427" y="2021950"/>
                  <a:ext cx="190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EE42C38-0E48-4FA1-B538-036F46C7F2E8}"/>
                    </a:ext>
                  </a:extLst>
                </p14:cNvPr>
                <p14:cNvContentPartPr/>
                <p14:nvPr/>
              </p14:nvContentPartPr>
              <p14:xfrm>
                <a:off x="8868627" y="2183590"/>
                <a:ext cx="16920" cy="193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EE42C38-0E48-4FA1-B538-036F46C7F2E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9987" y="2174590"/>
                  <a:ext cx="34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5C36B11-4333-4A27-BA74-ABD8F57A7720}"/>
                    </a:ext>
                  </a:extLst>
                </p14:cNvPr>
                <p14:cNvContentPartPr/>
                <p14:nvPr/>
              </p14:nvContentPartPr>
              <p14:xfrm>
                <a:off x="8965467" y="2007190"/>
                <a:ext cx="98280" cy="240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5C36B11-4333-4A27-BA74-ABD8F57A77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56467" y="1998550"/>
                  <a:ext cx="115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E82BFF5-34EC-410D-88DB-9829AE3381D1}"/>
                    </a:ext>
                  </a:extLst>
                </p14:cNvPr>
                <p14:cNvContentPartPr/>
                <p14:nvPr/>
              </p14:nvContentPartPr>
              <p14:xfrm>
                <a:off x="9149427" y="1996390"/>
                <a:ext cx="103320" cy="214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E82BFF5-34EC-410D-88DB-9829AE3381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40427" y="1987750"/>
                  <a:ext cx="120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8CB1DE6-EAD9-4009-9805-66645A85EBC7}"/>
                    </a:ext>
                  </a:extLst>
                </p14:cNvPr>
                <p14:cNvContentPartPr/>
                <p14:nvPr/>
              </p14:nvContentPartPr>
              <p14:xfrm>
                <a:off x="8522307" y="2141110"/>
                <a:ext cx="114480" cy="41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8CB1DE6-EAD9-4009-9805-66645A85EB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13307" y="2132470"/>
                  <a:ext cx="132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A8CCDD4-2BC4-4F71-8FEF-A45ADCB5B3FA}"/>
              </a:ext>
            </a:extLst>
          </p:cNvPr>
          <p:cNvGrpSpPr/>
          <p:nvPr/>
        </p:nvGrpSpPr>
        <p:grpSpPr>
          <a:xfrm>
            <a:off x="397467" y="5025430"/>
            <a:ext cx="1629000" cy="369000"/>
            <a:chOff x="397467" y="5025430"/>
            <a:chExt cx="162900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210A88-4094-43C5-AB7F-908846ECE48A}"/>
                    </a:ext>
                  </a:extLst>
                </p14:cNvPr>
                <p14:cNvContentPartPr/>
                <p14:nvPr/>
              </p14:nvContentPartPr>
              <p14:xfrm>
                <a:off x="397467" y="5055670"/>
                <a:ext cx="133200" cy="212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210A88-4094-43C5-AB7F-908846ECE4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8467" y="5047030"/>
                  <a:ext cx="15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03D50-61FD-4590-A48C-C9364B0C45B8}"/>
                    </a:ext>
                  </a:extLst>
                </p14:cNvPr>
                <p14:cNvContentPartPr/>
                <p14:nvPr/>
              </p14:nvContentPartPr>
              <p14:xfrm>
                <a:off x="404667" y="5192110"/>
                <a:ext cx="115560" cy="24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03D50-61FD-4590-A48C-C9364B0C45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6027" y="5183110"/>
                  <a:ext cx="13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B8A0BB-5360-4B93-852A-FD8A18DA98FA}"/>
                    </a:ext>
                  </a:extLst>
                </p14:cNvPr>
                <p14:cNvContentPartPr/>
                <p14:nvPr/>
              </p14:nvContentPartPr>
              <p14:xfrm>
                <a:off x="555507" y="5086990"/>
                <a:ext cx="285840" cy="241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B8A0BB-5360-4B93-852A-FD8A18DA98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6507" y="5078350"/>
                  <a:ext cx="303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A020A59-8179-46E2-9F57-11BB6B3CD08F}"/>
                    </a:ext>
                  </a:extLst>
                </p14:cNvPr>
                <p14:cNvContentPartPr/>
                <p14:nvPr/>
              </p14:nvContentPartPr>
              <p14:xfrm>
                <a:off x="1026387" y="5082670"/>
                <a:ext cx="237600" cy="272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A020A59-8179-46E2-9F57-11BB6B3CD0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7387" y="5073670"/>
                  <a:ext cx="255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E003FA-DE3C-48F4-A93E-0C8DDEAB87AA}"/>
                    </a:ext>
                  </a:extLst>
                </p14:cNvPr>
                <p14:cNvContentPartPr/>
                <p14:nvPr/>
              </p14:nvContentPartPr>
              <p14:xfrm>
                <a:off x="1301787" y="5178430"/>
                <a:ext cx="73440" cy="101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E003FA-DE3C-48F4-A93E-0C8DDEAB87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92787" y="5169790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A61564D-8F91-446D-8450-BF9ABD6A8BFC}"/>
                    </a:ext>
                  </a:extLst>
                </p14:cNvPr>
                <p14:cNvContentPartPr/>
                <p14:nvPr/>
              </p14:nvContentPartPr>
              <p14:xfrm>
                <a:off x="1503027" y="5096710"/>
                <a:ext cx="114480" cy="54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A61564D-8F91-446D-8450-BF9ABD6A8BF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94027" y="5088070"/>
                  <a:ext cx="132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4147BB2-EC23-4EF9-8AE3-7A93EEC70B29}"/>
                    </a:ext>
                  </a:extLst>
                </p14:cNvPr>
                <p14:cNvContentPartPr/>
                <p14:nvPr/>
              </p14:nvContentPartPr>
              <p14:xfrm>
                <a:off x="1508427" y="5025430"/>
                <a:ext cx="99000" cy="190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4147BB2-EC23-4EF9-8AE3-7A93EEC70B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99427" y="5016790"/>
                  <a:ext cx="116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43001E7-E54B-4989-8CA4-C7061EBC6A46}"/>
                    </a:ext>
                  </a:extLst>
                </p14:cNvPr>
                <p14:cNvContentPartPr/>
                <p14:nvPr/>
              </p14:nvContentPartPr>
              <p14:xfrm>
                <a:off x="1606347" y="5079070"/>
                <a:ext cx="283680" cy="315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43001E7-E54B-4989-8CA4-C7061EBC6A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97707" y="5070070"/>
                  <a:ext cx="301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1A42D87-9C1B-4687-B5B4-6F5EE5BC7003}"/>
                    </a:ext>
                  </a:extLst>
                </p14:cNvPr>
                <p14:cNvContentPartPr/>
                <p14:nvPr/>
              </p14:nvContentPartPr>
              <p14:xfrm>
                <a:off x="1945827" y="5189230"/>
                <a:ext cx="80640" cy="126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1A42D87-9C1B-4687-B5B4-6F5EE5BC70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36827" y="5180590"/>
                  <a:ext cx="9828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8CFF691-283E-4559-A66B-1E8B8919364B}"/>
                  </a:ext>
                </a:extLst>
              </p14:cNvPr>
              <p14:cNvContentPartPr/>
              <p14:nvPr/>
            </p14:nvContentPartPr>
            <p14:xfrm>
              <a:off x="1048707" y="4845430"/>
              <a:ext cx="884520" cy="860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8CFF691-283E-4559-A66B-1E8B891936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39707" y="4836430"/>
                <a:ext cx="902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FB2DEE0D-9063-4B83-885D-F24A327FF1E5}"/>
                  </a:ext>
                </a:extLst>
              </p14:cNvPr>
              <p14:cNvContentPartPr/>
              <p14:nvPr/>
            </p14:nvContentPartPr>
            <p14:xfrm>
              <a:off x="3514707" y="3884230"/>
              <a:ext cx="821160" cy="522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FB2DEE0D-9063-4B83-885D-F24A327FF1E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05707" y="3875230"/>
                <a:ext cx="838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0A62A00-6F6B-4EF2-911C-779F923D519B}"/>
                  </a:ext>
                </a:extLst>
              </p14:cNvPr>
              <p14:cNvContentPartPr/>
              <p14:nvPr/>
            </p14:nvContentPartPr>
            <p14:xfrm>
              <a:off x="3537027" y="3295990"/>
              <a:ext cx="128160" cy="1353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0A62A00-6F6B-4EF2-911C-779F923D519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28027" y="3287350"/>
                <a:ext cx="1458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52CE8AAC-A232-4CF2-A019-DFEA5E0D1777}"/>
                  </a:ext>
                </a:extLst>
              </p14:cNvPr>
              <p14:cNvContentPartPr/>
              <p14:nvPr/>
            </p14:nvContentPartPr>
            <p14:xfrm>
              <a:off x="3720627" y="3360430"/>
              <a:ext cx="113400" cy="1436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52CE8AAC-A232-4CF2-A019-DFEA5E0D177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711987" y="3351790"/>
                <a:ext cx="131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30CFDE8-7DD0-4D80-99BF-E0772FCD2585}"/>
                  </a:ext>
                </a:extLst>
              </p14:cNvPr>
              <p14:cNvContentPartPr/>
              <p14:nvPr/>
            </p14:nvContentPartPr>
            <p14:xfrm>
              <a:off x="3929787" y="3310030"/>
              <a:ext cx="175320" cy="133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30CFDE8-7DD0-4D80-99BF-E0772FCD258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20787" y="3301390"/>
                <a:ext cx="192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32118DB-841F-484A-A75C-DF416932F81A}"/>
                  </a:ext>
                </a:extLst>
              </p14:cNvPr>
              <p14:cNvContentPartPr/>
              <p14:nvPr/>
            </p14:nvContentPartPr>
            <p14:xfrm>
              <a:off x="3961827" y="3374470"/>
              <a:ext cx="156240" cy="248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32118DB-841F-484A-A75C-DF416932F81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52827" y="3365470"/>
                <a:ext cx="173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06C7B2A-31D6-453A-A616-C10299CF3A8C}"/>
                  </a:ext>
                </a:extLst>
              </p14:cNvPr>
              <p14:cNvContentPartPr/>
              <p14:nvPr/>
            </p14:nvContentPartPr>
            <p14:xfrm>
              <a:off x="3523347" y="3000430"/>
              <a:ext cx="113040" cy="1382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06C7B2A-31D6-453A-A616-C10299CF3A8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14347" y="2991430"/>
                <a:ext cx="1306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1DBBA27-752E-4F23-8EAA-D71A99D48B4D}"/>
                  </a:ext>
                </a:extLst>
              </p14:cNvPr>
              <p14:cNvContentPartPr/>
              <p14:nvPr/>
            </p14:nvContentPartPr>
            <p14:xfrm>
              <a:off x="3490947" y="3030670"/>
              <a:ext cx="144360" cy="1234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1DBBA27-752E-4F23-8EAA-D71A99D48B4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482307" y="3021670"/>
                <a:ext cx="162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5ECC15D-AACE-4B31-8167-174853A5CE72}"/>
                  </a:ext>
                </a:extLst>
              </p14:cNvPr>
              <p14:cNvContentPartPr/>
              <p14:nvPr/>
            </p14:nvContentPartPr>
            <p14:xfrm>
              <a:off x="3668787" y="3099430"/>
              <a:ext cx="91800" cy="106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5ECC15D-AACE-4B31-8167-174853A5CE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660147" y="3090790"/>
                <a:ext cx="109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E06DFEE-BC2D-4FD6-995B-C6573FBCBC4F}"/>
                  </a:ext>
                </a:extLst>
              </p14:cNvPr>
              <p14:cNvContentPartPr/>
              <p14:nvPr/>
            </p14:nvContentPartPr>
            <p14:xfrm>
              <a:off x="3486627" y="2932390"/>
              <a:ext cx="165960" cy="126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E06DFEE-BC2D-4FD6-995B-C6573FBCBC4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7987" y="2923750"/>
                <a:ext cx="183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CE079C3-D74B-42BC-9B45-D087C430DFBF}"/>
                  </a:ext>
                </a:extLst>
              </p14:cNvPr>
              <p14:cNvContentPartPr/>
              <p14:nvPr/>
            </p14:nvContentPartPr>
            <p14:xfrm>
              <a:off x="3961827" y="3034990"/>
              <a:ext cx="168480" cy="1004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CE079C3-D74B-42BC-9B45-D087C430DFB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52827" y="3025990"/>
                <a:ext cx="1861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8AE3D126-ABD9-4C82-BC7B-E430E117C2DB}"/>
                  </a:ext>
                </a:extLst>
              </p14:cNvPr>
              <p14:cNvContentPartPr/>
              <p14:nvPr/>
            </p14:nvContentPartPr>
            <p14:xfrm>
              <a:off x="4168827" y="2910070"/>
              <a:ext cx="119160" cy="2322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8AE3D126-ABD9-4C82-BC7B-E430E117C2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160187" y="2901070"/>
                <a:ext cx="1368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7FADD56-1BE6-4540-8667-E6660020EDA9}"/>
                  </a:ext>
                </a:extLst>
              </p14:cNvPr>
              <p14:cNvContentPartPr/>
              <p14:nvPr/>
            </p14:nvContentPartPr>
            <p14:xfrm>
              <a:off x="4344147" y="2893510"/>
              <a:ext cx="69480" cy="1778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7FADD56-1BE6-4540-8667-E6660020EDA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35147" y="2884870"/>
                <a:ext cx="87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2BE7DD4-BD05-4CB1-AD3F-0A318DE588F2}"/>
                  </a:ext>
                </a:extLst>
              </p14:cNvPr>
              <p14:cNvContentPartPr/>
              <p14:nvPr/>
            </p14:nvContentPartPr>
            <p14:xfrm>
              <a:off x="4176387" y="3276190"/>
              <a:ext cx="78120" cy="1540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2BE7DD4-BD05-4CB1-AD3F-0A318DE588F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167747" y="3267190"/>
                <a:ext cx="95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111A1BC-B02B-414F-AD49-E297C0C28E3C}"/>
                  </a:ext>
                </a:extLst>
              </p14:cNvPr>
              <p14:cNvContentPartPr/>
              <p14:nvPr/>
            </p14:nvContentPartPr>
            <p14:xfrm>
              <a:off x="4266027" y="3237670"/>
              <a:ext cx="97920" cy="1882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111A1BC-B02B-414F-AD49-E297C0C28E3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57027" y="3229030"/>
                <a:ext cx="115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E66CF95-77B0-4420-9487-4E38210F8366}"/>
                  </a:ext>
                </a:extLst>
              </p14:cNvPr>
              <p14:cNvContentPartPr/>
              <p14:nvPr/>
            </p14:nvContentPartPr>
            <p14:xfrm>
              <a:off x="4325427" y="3220030"/>
              <a:ext cx="57240" cy="363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E66CF95-77B0-4420-9487-4E38210F836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316427" y="3211390"/>
                <a:ext cx="74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D7178A5-2D09-4B57-A183-E06DC954AE65}"/>
                  </a:ext>
                </a:extLst>
              </p14:cNvPr>
              <p14:cNvContentPartPr/>
              <p14:nvPr/>
            </p14:nvContentPartPr>
            <p14:xfrm>
              <a:off x="4392747" y="3229750"/>
              <a:ext cx="166320" cy="1782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D7178A5-2D09-4B57-A183-E06DC954AE6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384107" y="3220750"/>
                <a:ext cx="18396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619A4C1D-6E9F-41B0-BCCE-31096C7B520F}"/>
              </a:ext>
            </a:extLst>
          </p:cNvPr>
          <p:cNvGrpSpPr/>
          <p:nvPr/>
        </p:nvGrpSpPr>
        <p:grpSpPr>
          <a:xfrm>
            <a:off x="4735107" y="2892790"/>
            <a:ext cx="778680" cy="311400"/>
            <a:chOff x="4735107" y="2892790"/>
            <a:chExt cx="77868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AABD578-A860-447D-973C-C689DB22FC1B}"/>
                    </a:ext>
                  </a:extLst>
                </p14:cNvPr>
                <p14:cNvContentPartPr/>
                <p14:nvPr/>
              </p14:nvContentPartPr>
              <p14:xfrm>
                <a:off x="4748427" y="2957230"/>
                <a:ext cx="113760" cy="147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AABD578-A860-447D-973C-C689DB22FC1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39427" y="2948230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C39554B-ED75-4BD0-A9F4-4F56EF5942A6}"/>
                    </a:ext>
                  </a:extLst>
                </p14:cNvPr>
                <p14:cNvContentPartPr/>
                <p14:nvPr/>
              </p14:nvContentPartPr>
              <p14:xfrm>
                <a:off x="4735107" y="2956510"/>
                <a:ext cx="130320" cy="183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C39554B-ED75-4BD0-A9F4-4F56EF5942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26107" y="2947870"/>
                  <a:ext cx="147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BB3F9E1-C0A2-457D-9CE4-01F7A13A42ED}"/>
                    </a:ext>
                  </a:extLst>
                </p14:cNvPr>
                <p14:cNvContentPartPr/>
                <p14:nvPr/>
              </p14:nvContentPartPr>
              <p14:xfrm>
                <a:off x="4856787" y="3096190"/>
                <a:ext cx="90000" cy="108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BB3F9E1-C0A2-457D-9CE4-01F7A13A42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48147" y="3087190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3DACF34-41A3-4EB9-8279-56A4BEEBA51E}"/>
                    </a:ext>
                  </a:extLst>
                </p14:cNvPr>
                <p14:cNvContentPartPr/>
                <p14:nvPr/>
              </p14:nvContentPartPr>
              <p14:xfrm>
                <a:off x="4738707" y="2903230"/>
                <a:ext cx="466200" cy="119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3DACF34-41A3-4EB9-8279-56A4BEEBA5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29707" y="2894230"/>
                  <a:ext cx="48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B088F38-7893-4B69-A545-0EED2270ED23}"/>
                    </a:ext>
                  </a:extLst>
                </p14:cNvPr>
                <p14:cNvContentPartPr/>
                <p14:nvPr/>
              </p14:nvContentPartPr>
              <p14:xfrm>
                <a:off x="5078187" y="3104470"/>
                <a:ext cx="94680" cy="9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B088F38-7893-4B69-A545-0EED2270ED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69187" y="3095470"/>
                  <a:ext cx="112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4B75589-3A54-4E53-A666-C09D3949900E}"/>
                    </a:ext>
                  </a:extLst>
                </p14:cNvPr>
                <p14:cNvContentPartPr/>
                <p14:nvPr/>
              </p14:nvContentPartPr>
              <p14:xfrm>
                <a:off x="5332347" y="2905390"/>
                <a:ext cx="11520" cy="195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4B75589-3A54-4E53-A666-C09D3949900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23707" y="2896390"/>
                  <a:ext cx="29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0A52DB1-D39C-46F1-B219-B8FC9D6EA228}"/>
                    </a:ext>
                  </a:extLst>
                </p14:cNvPr>
                <p14:cNvContentPartPr/>
                <p14:nvPr/>
              </p14:nvContentPartPr>
              <p14:xfrm>
                <a:off x="5393547" y="2892790"/>
                <a:ext cx="120240" cy="219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0A52DB1-D39C-46F1-B219-B8FC9D6EA2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84547" y="2884150"/>
                  <a:ext cx="1378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5A86B8B0-9F99-42EB-B8BE-DC87C6428B14}"/>
              </a:ext>
            </a:extLst>
          </p:cNvPr>
          <p:cNvGrpSpPr/>
          <p:nvPr/>
        </p:nvGrpSpPr>
        <p:grpSpPr>
          <a:xfrm>
            <a:off x="4716387" y="3243070"/>
            <a:ext cx="969120" cy="270000"/>
            <a:chOff x="4716387" y="3243070"/>
            <a:chExt cx="96912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4344A2F-FFAE-4645-A9B7-F4A4B085DF31}"/>
                    </a:ext>
                  </a:extLst>
                </p14:cNvPr>
                <p14:cNvContentPartPr/>
                <p14:nvPr/>
              </p14:nvContentPartPr>
              <p14:xfrm>
                <a:off x="4716387" y="3261430"/>
                <a:ext cx="141120" cy="152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4344A2F-FFAE-4645-A9B7-F4A4B085DF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07387" y="3252790"/>
                  <a:ext cx="158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5BA2F5B-0817-4D2F-82FB-E5A8DABC7E7F}"/>
                    </a:ext>
                  </a:extLst>
                </p14:cNvPr>
                <p14:cNvContentPartPr/>
                <p14:nvPr/>
              </p14:nvContentPartPr>
              <p14:xfrm>
                <a:off x="4869387" y="3375550"/>
                <a:ext cx="136080" cy="137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5BA2F5B-0817-4D2F-82FB-E5A8DABC7E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60387" y="3366550"/>
                  <a:ext cx="153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055887F-0404-49AD-91BE-6FCEEA6226AE}"/>
                    </a:ext>
                  </a:extLst>
                </p14:cNvPr>
                <p14:cNvContentPartPr/>
                <p14:nvPr/>
              </p14:nvContentPartPr>
              <p14:xfrm>
                <a:off x="5058387" y="3302470"/>
                <a:ext cx="91800" cy="11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055887F-0404-49AD-91BE-6FCEEA6226A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49387" y="3293830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38CDF87-AB37-483E-9507-50B5ACCA2A0A}"/>
                    </a:ext>
                  </a:extLst>
                </p14:cNvPr>
                <p14:cNvContentPartPr/>
                <p14:nvPr/>
              </p14:nvContentPartPr>
              <p14:xfrm>
                <a:off x="5060547" y="3360790"/>
                <a:ext cx="89640" cy="19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38CDF87-AB37-483E-9507-50B5ACCA2A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51547" y="3352150"/>
                  <a:ext cx="107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1F00DC2-FC0C-4E7B-B262-37394D4B5719}"/>
                    </a:ext>
                  </a:extLst>
                </p14:cNvPr>
                <p14:cNvContentPartPr/>
                <p14:nvPr/>
              </p14:nvContentPartPr>
              <p14:xfrm>
                <a:off x="5246667" y="3271870"/>
                <a:ext cx="56880" cy="147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1F00DC2-FC0C-4E7B-B262-37394D4B571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37667" y="3263230"/>
                  <a:ext cx="74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F77829A-66FF-4865-954F-CFE78D7B0323}"/>
                    </a:ext>
                  </a:extLst>
                </p14:cNvPr>
                <p14:cNvContentPartPr/>
                <p14:nvPr/>
              </p14:nvContentPartPr>
              <p14:xfrm>
                <a:off x="5330547" y="3267910"/>
                <a:ext cx="122400" cy="140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F77829A-66FF-4865-954F-CFE78D7B032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21547" y="3258910"/>
                  <a:ext cx="140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5720203-A29D-4B29-B5CE-24D0AF97574D}"/>
                    </a:ext>
                  </a:extLst>
                </p14:cNvPr>
                <p14:cNvContentPartPr/>
                <p14:nvPr/>
              </p14:nvContentPartPr>
              <p14:xfrm>
                <a:off x="5466627" y="3255670"/>
                <a:ext cx="80280" cy="122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5720203-A29D-4B29-B5CE-24D0AF9757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57627" y="3246670"/>
                  <a:ext cx="97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4B85AF6-502D-4136-95D1-078A6A5940CE}"/>
                    </a:ext>
                  </a:extLst>
                </p14:cNvPr>
                <p14:cNvContentPartPr/>
                <p14:nvPr/>
              </p14:nvContentPartPr>
              <p14:xfrm>
                <a:off x="5581467" y="3243070"/>
                <a:ext cx="104040" cy="138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4B85AF6-502D-4136-95D1-078A6A5940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72827" y="3234070"/>
                  <a:ext cx="1216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9661A0A0-F929-4A71-AFAE-F5AB1A18BBEC}"/>
              </a:ext>
            </a:extLst>
          </p:cNvPr>
          <p:cNvGrpSpPr/>
          <p:nvPr/>
        </p:nvGrpSpPr>
        <p:grpSpPr>
          <a:xfrm>
            <a:off x="8378307" y="2550430"/>
            <a:ext cx="3331440" cy="1563480"/>
            <a:chOff x="8378307" y="2550430"/>
            <a:chExt cx="3331440" cy="15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F8F5A81-64A0-47DD-A9F1-E85F466C1C4D}"/>
                    </a:ext>
                  </a:extLst>
                </p14:cNvPr>
                <p14:cNvContentPartPr/>
                <p14:nvPr/>
              </p14:nvContentPartPr>
              <p14:xfrm>
                <a:off x="8449947" y="2993950"/>
                <a:ext cx="147240" cy="308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F8F5A81-64A0-47DD-A9F1-E85F466C1C4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41307" y="2984950"/>
                  <a:ext cx="164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D2C688D-CF22-4257-86A8-C73458595321}"/>
                    </a:ext>
                  </a:extLst>
                </p14:cNvPr>
                <p14:cNvContentPartPr/>
                <p14:nvPr/>
              </p14:nvContentPartPr>
              <p14:xfrm>
                <a:off x="8378307" y="2882710"/>
                <a:ext cx="217800" cy="210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D2C688D-CF22-4257-86A8-C734585953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69307" y="2873710"/>
                  <a:ext cx="235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1F53661-236C-4314-8129-6C33A8982B3A}"/>
                    </a:ext>
                  </a:extLst>
                </p14:cNvPr>
                <p14:cNvContentPartPr/>
                <p14:nvPr/>
              </p14:nvContentPartPr>
              <p14:xfrm>
                <a:off x="8624547" y="3262510"/>
                <a:ext cx="75960" cy="109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1F53661-236C-4314-8129-6C33A8982B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15547" y="3253870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87B886E-71AB-4D24-8311-02ECFA28E7D6}"/>
                    </a:ext>
                  </a:extLst>
                </p14:cNvPr>
                <p14:cNvContentPartPr/>
                <p14:nvPr/>
              </p14:nvContentPartPr>
              <p14:xfrm>
                <a:off x="8602947" y="3259630"/>
                <a:ext cx="96120" cy="113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87B886E-71AB-4D24-8311-02ECFA28E7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94307" y="3250990"/>
                  <a:ext cx="11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3BC4E1-215C-41FB-A63C-92A965463E94}"/>
                    </a:ext>
                  </a:extLst>
                </p14:cNvPr>
                <p14:cNvContentPartPr/>
                <p14:nvPr/>
              </p14:nvContentPartPr>
              <p14:xfrm>
                <a:off x="8597907" y="3174670"/>
                <a:ext cx="163800" cy="246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3BC4E1-215C-41FB-A63C-92A965463E9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88907" y="3165670"/>
                  <a:ext cx="181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38C61D-5892-42B2-98FF-E3CB99DD42B3}"/>
                    </a:ext>
                  </a:extLst>
                </p14:cNvPr>
                <p14:cNvContentPartPr/>
                <p14:nvPr/>
              </p14:nvContentPartPr>
              <p14:xfrm>
                <a:off x="8816067" y="3366190"/>
                <a:ext cx="7920" cy="74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38C61D-5892-42B2-98FF-E3CB99DD42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07427" y="3357550"/>
                  <a:ext cx="25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5501615-1258-49E6-B246-F7D13028F418}"/>
                    </a:ext>
                  </a:extLst>
                </p14:cNvPr>
                <p14:cNvContentPartPr/>
                <p14:nvPr/>
              </p14:nvContentPartPr>
              <p14:xfrm>
                <a:off x="8846307" y="3219670"/>
                <a:ext cx="88560" cy="171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5501615-1258-49E6-B246-F7D13028F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37307" y="3210670"/>
                  <a:ext cx="106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2EAB0AD-BD01-4E88-9008-788512C1267B}"/>
                    </a:ext>
                  </a:extLst>
                </p14:cNvPr>
                <p14:cNvContentPartPr/>
                <p14:nvPr/>
              </p14:nvContentPartPr>
              <p14:xfrm>
                <a:off x="8976627" y="3333430"/>
                <a:ext cx="73440" cy="95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2EAB0AD-BD01-4E88-9008-788512C1267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67627" y="3324790"/>
                  <a:ext cx="91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5337A8-1883-472E-8A10-E8480B44FCDA}"/>
                    </a:ext>
                  </a:extLst>
                </p14:cNvPr>
                <p14:cNvContentPartPr/>
                <p14:nvPr/>
              </p14:nvContentPartPr>
              <p14:xfrm>
                <a:off x="8832267" y="3158110"/>
                <a:ext cx="130320" cy="2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5337A8-1883-472E-8A10-E8480B44FC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23267" y="3149110"/>
                  <a:ext cx="147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50212BE-7230-4CD4-9B96-D5ADE7F3AF6D}"/>
                    </a:ext>
                  </a:extLst>
                </p14:cNvPr>
                <p14:cNvContentPartPr/>
                <p14:nvPr/>
              </p14:nvContentPartPr>
              <p14:xfrm>
                <a:off x="9108027" y="3120670"/>
                <a:ext cx="168120" cy="61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50212BE-7230-4CD4-9B96-D5ADE7F3AF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99027" y="3111670"/>
                  <a:ext cx="185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C903F41-AF7E-4B59-B3F7-15B8A1E1DA99}"/>
                    </a:ext>
                  </a:extLst>
                </p14:cNvPr>
                <p14:cNvContentPartPr/>
                <p14:nvPr/>
              </p14:nvContentPartPr>
              <p14:xfrm>
                <a:off x="9423027" y="2728630"/>
                <a:ext cx="122760" cy="500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C903F41-AF7E-4B59-B3F7-15B8A1E1DA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14387" y="2719630"/>
                  <a:ext cx="140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8FB9E3-45A1-478C-93EF-55708E38BD33}"/>
                    </a:ext>
                  </a:extLst>
                </p14:cNvPr>
                <p14:cNvContentPartPr/>
                <p14:nvPr/>
              </p14:nvContentPartPr>
              <p14:xfrm>
                <a:off x="9572787" y="2550430"/>
                <a:ext cx="1789920" cy="178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8FB9E3-45A1-478C-93EF-55708E38BD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63787" y="2541430"/>
                  <a:ext cx="1807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0E49E47-EFDB-49D9-A274-9BC2E9B1CEFD}"/>
                    </a:ext>
                  </a:extLst>
                </p14:cNvPr>
                <p14:cNvContentPartPr/>
                <p14:nvPr/>
              </p14:nvContentPartPr>
              <p14:xfrm>
                <a:off x="9738387" y="2807830"/>
                <a:ext cx="90360" cy="189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0E49E47-EFDB-49D9-A274-9BC2E9B1CEF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29387" y="2799190"/>
                  <a:ext cx="108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74E8810-69E4-4A9D-9BA5-7140CFE5588E}"/>
                    </a:ext>
                  </a:extLst>
                </p14:cNvPr>
                <p14:cNvContentPartPr/>
                <p14:nvPr/>
              </p14:nvContentPartPr>
              <p14:xfrm>
                <a:off x="9843867" y="2915830"/>
                <a:ext cx="114840" cy="102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74E8810-69E4-4A9D-9BA5-7140CFE5588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34867" y="2907190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EAAFD80-583C-4200-88A4-208DF93BA5F8}"/>
                    </a:ext>
                  </a:extLst>
                </p14:cNvPr>
                <p14:cNvContentPartPr/>
                <p14:nvPr/>
              </p14:nvContentPartPr>
              <p14:xfrm>
                <a:off x="9658107" y="2754190"/>
                <a:ext cx="176040" cy="115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EAAFD80-583C-4200-88A4-208DF93BA5F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49467" y="2745190"/>
                  <a:ext cx="19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077574A-E6AC-4BA5-A642-A585E5F93B47}"/>
                    </a:ext>
                  </a:extLst>
                </p14:cNvPr>
                <p14:cNvContentPartPr/>
                <p14:nvPr/>
              </p14:nvContentPartPr>
              <p14:xfrm>
                <a:off x="9905787" y="2735830"/>
                <a:ext cx="96840" cy="125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077574A-E6AC-4BA5-A642-A585E5F93B4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96787" y="2727190"/>
                  <a:ext cx="11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F94822E-35F9-421A-98BC-54797E3AE6BD}"/>
                    </a:ext>
                  </a:extLst>
                </p14:cNvPr>
                <p14:cNvContentPartPr/>
                <p14:nvPr/>
              </p14:nvContentPartPr>
              <p14:xfrm>
                <a:off x="9646587" y="3090430"/>
                <a:ext cx="347400" cy="35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F94822E-35F9-421A-98BC-54797E3AE6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37947" y="3081790"/>
                  <a:ext cx="36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05BD57E-C257-497E-86AD-0BAD92131C75}"/>
                    </a:ext>
                  </a:extLst>
                </p14:cNvPr>
                <p14:cNvContentPartPr/>
                <p14:nvPr/>
              </p14:nvContentPartPr>
              <p14:xfrm>
                <a:off x="9716427" y="3276550"/>
                <a:ext cx="130320" cy="135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05BD57E-C257-497E-86AD-0BAD92131C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07427" y="3267910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DFFB935-ADF4-4D35-8390-0F09786DFEB3}"/>
                    </a:ext>
                  </a:extLst>
                </p14:cNvPr>
                <p14:cNvContentPartPr/>
                <p14:nvPr/>
              </p14:nvContentPartPr>
              <p14:xfrm>
                <a:off x="9837747" y="3375550"/>
                <a:ext cx="125640" cy="136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DFFB935-ADF4-4D35-8390-0F09786DFE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28747" y="3366910"/>
                  <a:ext cx="14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E3AAAE1-126D-4278-AABF-63AA0729E7B1}"/>
                    </a:ext>
                  </a:extLst>
                </p14:cNvPr>
                <p14:cNvContentPartPr/>
                <p14:nvPr/>
              </p14:nvContentPartPr>
              <p14:xfrm>
                <a:off x="10346067" y="3054070"/>
                <a:ext cx="34560" cy="160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E3AAAE1-126D-4278-AABF-63AA0729E7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37067" y="3045430"/>
                  <a:ext cx="5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A925428-02CC-493E-977B-75BA3FAA0E92}"/>
                    </a:ext>
                  </a:extLst>
                </p14:cNvPr>
                <p14:cNvContentPartPr/>
                <p14:nvPr/>
              </p14:nvContentPartPr>
              <p14:xfrm>
                <a:off x="10290267" y="3107710"/>
                <a:ext cx="182520" cy="24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A925428-02CC-493E-977B-75BA3FAA0E9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81627" y="3098710"/>
                  <a:ext cx="20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683A980-6AAB-4513-9CBC-2923B474417B}"/>
                    </a:ext>
                  </a:extLst>
                </p14:cNvPr>
                <p14:cNvContentPartPr/>
                <p14:nvPr/>
              </p14:nvContentPartPr>
              <p14:xfrm>
                <a:off x="10669347" y="2762470"/>
                <a:ext cx="99360" cy="243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683A980-6AAB-4513-9CBC-2923B47441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60707" y="2753470"/>
                  <a:ext cx="117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4F06D99-DD93-4512-ABA9-B6A8B060951B}"/>
                    </a:ext>
                  </a:extLst>
                </p14:cNvPr>
                <p14:cNvContentPartPr/>
                <p14:nvPr/>
              </p14:nvContentPartPr>
              <p14:xfrm>
                <a:off x="10792827" y="2961550"/>
                <a:ext cx="99000" cy="116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4F06D99-DD93-4512-ABA9-B6A8B06095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84187" y="2952550"/>
                  <a:ext cx="116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C242AE1-9DFF-43EF-9AEE-3A01F71A7DBF}"/>
                    </a:ext>
                  </a:extLst>
                </p14:cNvPr>
                <p14:cNvContentPartPr/>
                <p14:nvPr/>
              </p14:nvContentPartPr>
              <p14:xfrm>
                <a:off x="10576107" y="2689030"/>
                <a:ext cx="217800" cy="186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C242AE1-9DFF-43EF-9AEE-3A01F71A7D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67467" y="2680030"/>
                  <a:ext cx="235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A734820-597B-4675-8932-95A0A4875F7E}"/>
                    </a:ext>
                  </a:extLst>
                </p14:cNvPr>
                <p14:cNvContentPartPr/>
                <p14:nvPr/>
              </p14:nvContentPartPr>
              <p14:xfrm>
                <a:off x="10795347" y="2690830"/>
                <a:ext cx="147600" cy="150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A734820-597B-4675-8932-95A0A4875F7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86347" y="2682190"/>
                  <a:ext cx="165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BCFBA2E-3C5B-49ED-B777-71038F790E83}"/>
                    </a:ext>
                  </a:extLst>
                </p14:cNvPr>
                <p14:cNvContentPartPr/>
                <p14:nvPr/>
              </p14:nvContentPartPr>
              <p14:xfrm>
                <a:off x="10566747" y="3143350"/>
                <a:ext cx="370800" cy="51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BCFBA2E-3C5B-49ED-B777-71038F790E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57747" y="3134710"/>
                  <a:ext cx="388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42DAB9D-B1B7-44BF-86A5-50987B680B9A}"/>
                    </a:ext>
                  </a:extLst>
                </p14:cNvPr>
                <p14:cNvContentPartPr/>
                <p14:nvPr/>
              </p14:nvContentPartPr>
              <p14:xfrm>
                <a:off x="10665387" y="3265750"/>
                <a:ext cx="110880" cy="125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42DAB9D-B1B7-44BF-86A5-50987B680B9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56747" y="3256750"/>
                  <a:ext cx="12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D35D5E-B22F-4DCE-8171-69C8B34E124E}"/>
                    </a:ext>
                  </a:extLst>
                </p14:cNvPr>
                <p14:cNvContentPartPr/>
                <p14:nvPr/>
              </p14:nvContentPartPr>
              <p14:xfrm>
                <a:off x="10794267" y="3367630"/>
                <a:ext cx="119520" cy="154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D35D5E-B22F-4DCE-8171-69C8B34E12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85267" y="3358630"/>
                  <a:ext cx="137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81E0758-0731-435A-9D4B-99130F58D820}"/>
                    </a:ext>
                  </a:extLst>
                </p14:cNvPr>
                <p14:cNvContentPartPr/>
                <p14:nvPr/>
              </p14:nvContentPartPr>
              <p14:xfrm>
                <a:off x="8733987" y="3775510"/>
                <a:ext cx="140040" cy="3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81E0758-0731-435A-9D4B-99130F58D8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25347" y="3766510"/>
                  <a:ext cx="157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27DFF4-2594-4282-A900-5E5BDD354703}"/>
                    </a:ext>
                  </a:extLst>
                </p14:cNvPr>
                <p14:cNvContentPartPr/>
                <p14:nvPr/>
              </p14:nvContentPartPr>
              <p14:xfrm>
                <a:off x="8728227" y="3837070"/>
                <a:ext cx="139680" cy="20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27DFF4-2594-4282-A900-5E5BDD3547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19587" y="3828070"/>
                  <a:ext cx="157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4284468-34C0-4514-BE49-97832277695E}"/>
                    </a:ext>
                  </a:extLst>
                </p14:cNvPr>
                <p14:cNvContentPartPr/>
                <p14:nvPr/>
              </p14:nvContentPartPr>
              <p14:xfrm>
                <a:off x="9072027" y="3594790"/>
                <a:ext cx="151200" cy="339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4284468-34C0-4514-BE49-97832277695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63387" y="3586150"/>
                  <a:ext cx="168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3D5EA02-D1BD-4EDE-A324-BA9985A6D814}"/>
                    </a:ext>
                  </a:extLst>
                </p14:cNvPr>
                <p14:cNvContentPartPr/>
                <p14:nvPr/>
              </p14:nvContentPartPr>
              <p14:xfrm>
                <a:off x="9621747" y="3616030"/>
                <a:ext cx="87120" cy="95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3D5EA02-D1BD-4EDE-A324-BA9985A6D8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12747" y="3607390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1CE24D3-2E36-4717-B77E-AE62593CB59F}"/>
                    </a:ext>
                  </a:extLst>
                </p14:cNvPr>
                <p14:cNvContentPartPr/>
                <p14:nvPr/>
              </p14:nvContentPartPr>
              <p14:xfrm>
                <a:off x="9276147" y="3855430"/>
                <a:ext cx="469800" cy="48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1CE24D3-2E36-4717-B77E-AE62593CB59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67507" y="3846790"/>
                  <a:ext cx="48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E77DB59-8C5B-4162-BEF1-5AF25E1E969D}"/>
                    </a:ext>
                  </a:extLst>
                </p14:cNvPr>
                <p14:cNvContentPartPr/>
                <p14:nvPr/>
              </p14:nvContentPartPr>
              <p14:xfrm>
                <a:off x="9247707" y="3953710"/>
                <a:ext cx="154440" cy="153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E77DB59-8C5B-4162-BEF1-5AF25E1E969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39067" y="3945070"/>
                  <a:ext cx="172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CA60C1D-8051-49EA-8638-4FED2EC857F0}"/>
                    </a:ext>
                  </a:extLst>
                </p14:cNvPr>
                <p14:cNvContentPartPr/>
                <p14:nvPr/>
              </p14:nvContentPartPr>
              <p14:xfrm>
                <a:off x="9411147" y="3939310"/>
                <a:ext cx="130320" cy="145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CA60C1D-8051-49EA-8638-4FED2EC857F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02147" y="3930310"/>
                  <a:ext cx="147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2BD6188-8E06-442C-9365-6369395FEAFF}"/>
                    </a:ext>
                  </a:extLst>
                </p14:cNvPr>
                <p14:cNvContentPartPr/>
                <p14:nvPr/>
              </p14:nvContentPartPr>
              <p14:xfrm>
                <a:off x="9540387" y="3953350"/>
                <a:ext cx="63000" cy="127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2BD6188-8E06-442C-9365-6369395FEA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31387" y="3944710"/>
                  <a:ext cx="80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0ACFF85-6495-4FE9-82BC-6B3F9ACC28F9}"/>
                    </a:ext>
                  </a:extLst>
                </p14:cNvPr>
                <p14:cNvContentPartPr/>
                <p14:nvPr/>
              </p14:nvContentPartPr>
              <p14:xfrm>
                <a:off x="9625347" y="3945070"/>
                <a:ext cx="88200" cy="129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0ACFF85-6495-4FE9-82BC-6B3F9ACC28F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16707" y="3936070"/>
                  <a:ext cx="10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479A016-74C3-43E5-8787-7407E6E32C86}"/>
                    </a:ext>
                  </a:extLst>
                </p14:cNvPr>
                <p14:cNvContentPartPr/>
                <p14:nvPr/>
              </p14:nvContentPartPr>
              <p14:xfrm>
                <a:off x="10066347" y="3841390"/>
                <a:ext cx="16200" cy="158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479A016-74C3-43E5-8787-7407E6E32C8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57347" y="3832750"/>
                  <a:ext cx="3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30337B2-CF29-4B50-B810-7B0888E3C78B}"/>
                    </a:ext>
                  </a:extLst>
                </p14:cNvPr>
                <p14:cNvContentPartPr/>
                <p14:nvPr/>
              </p14:nvContentPartPr>
              <p14:xfrm>
                <a:off x="10017747" y="3885670"/>
                <a:ext cx="158400" cy="15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30337B2-CF29-4B50-B810-7B0888E3C78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09107" y="3876670"/>
                  <a:ext cx="17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2118973-AE67-45F4-8761-34A80989B1D2}"/>
                    </a:ext>
                  </a:extLst>
                </p14:cNvPr>
                <p14:cNvContentPartPr/>
                <p14:nvPr/>
              </p14:nvContentPartPr>
              <p14:xfrm>
                <a:off x="10593027" y="3627910"/>
                <a:ext cx="103680" cy="103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2118973-AE67-45F4-8761-34A80989B1D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84027" y="3619270"/>
                  <a:ext cx="121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99659E-E03D-4771-8266-E867F6CC27F4}"/>
                    </a:ext>
                  </a:extLst>
                </p14:cNvPr>
                <p14:cNvContentPartPr/>
                <p14:nvPr/>
              </p14:nvContentPartPr>
              <p14:xfrm>
                <a:off x="10312947" y="3857950"/>
                <a:ext cx="385200" cy="37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99659E-E03D-4771-8266-E867F6CC27F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03947" y="3849310"/>
                  <a:ext cx="402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D51776C-C674-4D5A-81C8-CC89FC912EB1}"/>
                    </a:ext>
                  </a:extLst>
                </p14:cNvPr>
                <p14:cNvContentPartPr/>
                <p14:nvPr/>
              </p14:nvContentPartPr>
              <p14:xfrm>
                <a:off x="10254267" y="4019590"/>
                <a:ext cx="133920" cy="94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D51776C-C674-4D5A-81C8-CC89FC912EB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5627" y="4010950"/>
                  <a:ext cx="151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30DF5E5-396C-490E-8121-9F02B63FFC34}"/>
                    </a:ext>
                  </a:extLst>
                </p14:cNvPr>
                <p14:cNvContentPartPr/>
                <p14:nvPr/>
              </p14:nvContentPartPr>
              <p14:xfrm>
                <a:off x="10439667" y="4006990"/>
                <a:ext cx="72720" cy="95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30DF5E5-396C-490E-8121-9F02B63FFC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31027" y="3998350"/>
                  <a:ext cx="90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7C3F902-6FD7-4391-ACAC-B1B061F27630}"/>
                    </a:ext>
                  </a:extLst>
                </p14:cNvPr>
                <p14:cNvContentPartPr/>
                <p14:nvPr/>
              </p14:nvContentPartPr>
              <p14:xfrm>
                <a:off x="10549827" y="3992590"/>
                <a:ext cx="85680" cy="77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7C3F902-6FD7-4391-ACAC-B1B061F276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40827" y="3983950"/>
                  <a:ext cx="103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75C6B5-25F1-4E4F-8F28-8105C923C2E7}"/>
                    </a:ext>
                  </a:extLst>
                </p14:cNvPr>
                <p14:cNvContentPartPr/>
                <p14:nvPr/>
              </p14:nvContentPartPr>
              <p14:xfrm>
                <a:off x="10669347" y="3979990"/>
                <a:ext cx="87840" cy="932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75C6B5-25F1-4E4F-8F28-8105C923C2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60347" y="3970990"/>
                  <a:ext cx="105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92EA37D-5E71-42AF-A09C-CDCFEC098126}"/>
                    </a:ext>
                  </a:extLst>
                </p14:cNvPr>
                <p14:cNvContentPartPr/>
                <p14:nvPr/>
              </p14:nvContentPartPr>
              <p14:xfrm>
                <a:off x="9364707" y="3698470"/>
                <a:ext cx="89640" cy="131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92EA37D-5E71-42AF-A09C-CDCFEC0981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55707" y="3689830"/>
                  <a:ext cx="107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7543347-CD9B-4624-BB5D-AC29B182FA50}"/>
                    </a:ext>
                  </a:extLst>
                </p14:cNvPr>
                <p14:cNvContentPartPr/>
                <p14:nvPr/>
              </p14:nvContentPartPr>
              <p14:xfrm>
                <a:off x="9478827" y="3690190"/>
                <a:ext cx="46080" cy="138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7543347-CD9B-4624-BB5D-AC29B182FA5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70187" y="3681550"/>
                  <a:ext cx="6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A5E77F8-D9D3-45CD-B2E2-B7C004FB81C4}"/>
                    </a:ext>
                  </a:extLst>
                </p14:cNvPr>
                <p14:cNvContentPartPr/>
                <p14:nvPr/>
              </p14:nvContentPartPr>
              <p14:xfrm>
                <a:off x="9505827" y="3670390"/>
                <a:ext cx="59400" cy="36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A5E77F8-D9D3-45CD-B2E2-B7C004FB81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97187" y="3661390"/>
                  <a:ext cx="7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40732E6-2549-42FA-B608-3212B6255BF7}"/>
                    </a:ext>
                  </a:extLst>
                </p14:cNvPr>
                <p14:cNvContentPartPr/>
                <p14:nvPr/>
              </p14:nvContentPartPr>
              <p14:xfrm>
                <a:off x="10353627" y="3751750"/>
                <a:ext cx="76320" cy="90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40732E6-2549-42FA-B608-3212B6255BF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44987" y="3743110"/>
                  <a:ext cx="9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05428D9-3F6B-46D2-A56E-0A16B4E7FB82}"/>
                    </a:ext>
                  </a:extLst>
                </p14:cNvPr>
                <p14:cNvContentPartPr/>
                <p14:nvPr/>
              </p14:nvContentPartPr>
              <p14:xfrm>
                <a:off x="10465947" y="3730510"/>
                <a:ext cx="77760" cy="111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05428D9-3F6B-46D2-A56E-0A16B4E7FB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57307" y="3721510"/>
                  <a:ext cx="95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FC3C7A0-0DE1-4F03-A302-EA41FD39B053}"/>
                    </a:ext>
                  </a:extLst>
                </p14:cNvPr>
                <p14:cNvContentPartPr/>
                <p14:nvPr/>
              </p14:nvContentPartPr>
              <p14:xfrm>
                <a:off x="9175347" y="3497590"/>
                <a:ext cx="1581480" cy="171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FC3C7A0-0DE1-4F03-A302-EA41FD39B05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66707" y="3488950"/>
                  <a:ext cx="1599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6BB8B3E-866A-45A2-848E-78B893D065C3}"/>
                    </a:ext>
                  </a:extLst>
                </p14:cNvPr>
                <p14:cNvContentPartPr/>
                <p14:nvPr/>
              </p14:nvContentPartPr>
              <p14:xfrm>
                <a:off x="10908747" y="3781630"/>
                <a:ext cx="122040" cy="78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6BB8B3E-866A-45A2-848E-78B893D065C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00107" y="3772630"/>
                  <a:ext cx="139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5C9304C-9E14-49C4-A694-EB1271B4127B}"/>
                    </a:ext>
                  </a:extLst>
                </p14:cNvPr>
                <p14:cNvContentPartPr/>
                <p14:nvPr/>
              </p14:nvContentPartPr>
              <p14:xfrm>
                <a:off x="10893267" y="3852910"/>
                <a:ext cx="146520" cy="95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5C9304C-9E14-49C4-A694-EB1271B4127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84267" y="3843910"/>
                  <a:ext cx="164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F449C28-5985-49E8-AC68-32AC85F14C52}"/>
                    </a:ext>
                  </a:extLst>
                </p14:cNvPr>
                <p14:cNvContentPartPr/>
                <p14:nvPr/>
              </p14:nvContentPartPr>
              <p14:xfrm>
                <a:off x="11119347" y="3750310"/>
                <a:ext cx="118800" cy="139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F449C28-5985-49E8-AC68-32AC85F14C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10347" y="3741310"/>
                  <a:ext cx="136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1E449CF-E08B-40B5-9E13-DCB1E963DDFF}"/>
                    </a:ext>
                  </a:extLst>
                </p14:cNvPr>
                <p14:cNvContentPartPr/>
                <p14:nvPr/>
              </p14:nvContentPartPr>
              <p14:xfrm>
                <a:off x="11244627" y="3872350"/>
                <a:ext cx="24480" cy="133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1E449CF-E08B-40B5-9E13-DCB1E963DD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35627" y="3863350"/>
                  <a:ext cx="42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74479A4-1847-40F5-9501-F1115F2A4530}"/>
                    </a:ext>
                  </a:extLst>
                </p14:cNvPr>
                <p14:cNvContentPartPr/>
                <p14:nvPr/>
              </p14:nvContentPartPr>
              <p14:xfrm>
                <a:off x="11356227" y="3665710"/>
                <a:ext cx="146880" cy="235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74479A4-1847-40F5-9501-F1115F2A453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47227" y="3656710"/>
                  <a:ext cx="164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9807EA3-8886-4D94-BA06-AA9A9CAC5DCB}"/>
                    </a:ext>
                  </a:extLst>
                </p14:cNvPr>
                <p14:cNvContentPartPr/>
                <p14:nvPr/>
              </p14:nvContentPartPr>
              <p14:xfrm>
                <a:off x="11521827" y="3656350"/>
                <a:ext cx="187920" cy="241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9807EA3-8886-4D94-BA06-AA9A9CAC5D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13187" y="3647710"/>
                  <a:ext cx="20556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38FE15A-37CE-4F32-913B-5782BCBBCE1E}"/>
                  </a:ext>
                </a:extLst>
              </p14:cNvPr>
              <p14:cNvContentPartPr/>
              <p14:nvPr/>
            </p14:nvContentPartPr>
            <p14:xfrm>
              <a:off x="3197187" y="4384270"/>
              <a:ext cx="2041920" cy="76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38FE15A-37CE-4F32-913B-5782BCBBCE1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188187" y="4375270"/>
                <a:ext cx="20595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579163F-991E-48E3-A184-0F6B43B027CC}"/>
                  </a:ext>
                </a:extLst>
              </p14:cNvPr>
              <p14:cNvContentPartPr/>
              <p14:nvPr/>
            </p14:nvContentPartPr>
            <p14:xfrm>
              <a:off x="5792067" y="4332070"/>
              <a:ext cx="830880" cy="73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579163F-991E-48E3-A184-0F6B43B027C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783067" y="4323070"/>
                <a:ext cx="848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B505637-2122-4EBB-8CB8-C7C8EF588A7F}"/>
                  </a:ext>
                </a:extLst>
              </p14:cNvPr>
              <p14:cNvContentPartPr/>
              <p14:nvPr/>
            </p14:nvContentPartPr>
            <p14:xfrm>
              <a:off x="3749787" y="4599190"/>
              <a:ext cx="145440" cy="137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B505637-2122-4EBB-8CB8-C7C8EF588A7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740787" y="4590190"/>
                <a:ext cx="163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A20BE82-2AEE-402D-9047-A62263CD3F9D}"/>
                  </a:ext>
                </a:extLst>
              </p14:cNvPr>
              <p14:cNvContentPartPr/>
              <p14:nvPr/>
            </p14:nvContentPartPr>
            <p14:xfrm>
              <a:off x="3720987" y="4601350"/>
              <a:ext cx="213840" cy="167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A20BE82-2AEE-402D-9047-A62263CD3F9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711987" y="4592710"/>
                <a:ext cx="2314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EFD5DD8-A550-43CC-ADD2-E532B516FEDE}"/>
                  </a:ext>
                </a:extLst>
              </p14:cNvPr>
              <p14:cNvContentPartPr/>
              <p14:nvPr/>
            </p14:nvContentPartPr>
            <p14:xfrm>
              <a:off x="3719187" y="4548070"/>
              <a:ext cx="189360" cy="270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EFD5DD8-A550-43CC-ADD2-E532B516FED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710547" y="4539070"/>
                <a:ext cx="207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882C5C5-4800-48DF-A70A-50235C89B964}"/>
                  </a:ext>
                </a:extLst>
              </p14:cNvPr>
              <p14:cNvContentPartPr/>
              <p14:nvPr/>
            </p14:nvContentPartPr>
            <p14:xfrm>
              <a:off x="3906387" y="4718350"/>
              <a:ext cx="85320" cy="864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882C5C5-4800-48DF-A70A-50235C89B96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897747" y="4709350"/>
                <a:ext cx="102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378FBEE-A79F-48F2-B565-6D165FB2B985}"/>
                  </a:ext>
                </a:extLst>
              </p14:cNvPr>
              <p14:cNvContentPartPr/>
              <p14:nvPr/>
            </p14:nvContentPartPr>
            <p14:xfrm>
              <a:off x="4133187" y="4663990"/>
              <a:ext cx="126360" cy="288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378FBEE-A79F-48F2-B565-6D165FB2B98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124187" y="4655350"/>
                <a:ext cx="144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1BB7EE1-AA47-4DC8-9FAA-31C84C4604FD}"/>
                  </a:ext>
                </a:extLst>
              </p14:cNvPr>
              <p14:cNvContentPartPr/>
              <p14:nvPr/>
            </p14:nvContentPartPr>
            <p14:xfrm>
              <a:off x="4363947" y="4605310"/>
              <a:ext cx="97560" cy="1609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1BB7EE1-AA47-4DC8-9FAA-31C84C4604F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354947" y="4596310"/>
                <a:ext cx="115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63C9D1D-BD9D-41A2-8247-2DC1DDF224B8}"/>
                  </a:ext>
                </a:extLst>
              </p14:cNvPr>
              <p14:cNvContentPartPr/>
              <p14:nvPr/>
            </p14:nvContentPartPr>
            <p14:xfrm>
              <a:off x="4356747" y="4612150"/>
              <a:ext cx="132480" cy="1598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63C9D1D-BD9D-41A2-8247-2DC1DDF224B8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348107" y="4603510"/>
                <a:ext cx="150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9DF657C-9C40-4A45-AD87-7254B8B55EDD}"/>
                  </a:ext>
                </a:extLst>
              </p14:cNvPr>
              <p14:cNvContentPartPr/>
              <p14:nvPr/>
            </p14:nvContentPartPr>
            <p14:xfrm>
              <a:off x="4341987" y="4538350"/>
              <a:ext cx="156240" cy="25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9DF657C-9C40-4A45-AD87-7254B8B55ED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332987" y="4529350"/>
                <a:ext cx="173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3D49B43-E361-429F-B125-ADF27FD5E506}"/>
                  </a:ext>
                </a:extLst>
              </p14:cNvPr>
              <p14:cNvContentPartPr/>
              <p14:nvPr/>
            </p14:nvContentPartPr>
            <p14:xfrm>
              <a:off x="4551507" y="4693870"/>
              <a:ext cx="88920" cy="1015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3D49B43-E361-429F-B125-ADF27FD5E50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542867" y="4684870"/>
                <a:ext cx="106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5624543-EEFB-46E4-90C2-93FC2E16AFE7}"/>
                  </a:ext>
                </a:extLst>
              </p14:cNvPr>
              <p14:cNvContentPartPr/>
              <p14:nvPr/>
            </p14:nvContentPartPr>
            <p14:xfrm>
              <a:off x="4808187" y="4656790"/>
              <a:ext cx="125640" cy="165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5624543-EEFB-46E4-90C2-93FC2E16AFE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799547" y="4647790"/>
                <a:ext cx="143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AD0D2A7-9490-407E-A44A-C073277F4EAF}"/>
                  </a:ext>
                </a:extLst>
              </p14:cNvPr>
              <p14:cNvContentPartPr/>
              <p14:nvPr/>
            </p14:nvContentPartPr>
            <p14:xfrm>
              <a:off x="5020587" y="4489750"/>
              <a:ext cx="67320" cy="270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AD0D2A7-9490-407E-A44A-C073277F4EA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011587" y="4480750"/>
                <a:ext cx="84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CA06307-AF40-40FF-B01E-7616288A35B0}"/>
                  </a:ext>
                </a:extLst>
              </p14:cNvPr>
              <p14:cNvContentPartPr/>
              <p14:nvPr/>
            </p14:nvContentPartPr>
            <p14:xfrm>
              <a:off x="5082867" y="4588390"/>
              <a:ext cx="212760" cy="2412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CA06307-AF40-40FF-B01E-7616288A35B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074227" y="4579390"/>
                <a:ext cx="230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E946249-73B2-4F6A-AF9B-A3AD6EBAA338}"/>
                  </a:ext>
                </a:extLst>
              </p14:cNvPr>
              <p14:cNvContentPartPr/>
              <p14:nvPr/>
            </p14:nvContentPartPr>
            <p14:xfrm>
              <a:off x="5315067" y="4694590"/>
              <a:ext cx="43200" cy="910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E946249-73B2-4F6A-AF9B-A3AD6EBAA33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306067" y="4685590"/>
                <a:ext cx="60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DFEBF6B-4361-4C88-BAA7-F61D5A258B08}"/>
                  </a:ext>
                </a:extLst>
              </p14:cNvPr>
              <p14:cNvContentPartPr/>
              <p14:nvPr/>
            </p14:nvContentPartPr>
            <p14:xfrm>
              <a:off x="5430627" y="4616110"/>
              <a:ext cx="92880" cy="133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DFEBF6B-4361-4C88-BAA7-F61D5A258B0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421627" y="4607110"/>
                <a:ext cx="110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28A6E9A-1365-4972-9CB8-22B26BD75EC3}"/>
                  </a:ext>
                </a:extLst>
              </p14:cNvPr>
              <p14:cNvContentPartPr/>
              <p14:nvPr/>
            </p14:nvContentPartPr>
            <p14:xfrm>
              <a:off x="5475627" y="4573270"/>
              <a:ext cx="241560" cy="246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28A6E9A-1365-4972-9CB8-22B26BD75EC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466987" y="4564630"/>
                <a:ext cx="259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06AFA29D-8E8B-4DAF-8DCD-F1D416BF4E6A}"/>
                  </a:ext>
                </a:extLst>
              </p14:cNvPr>
              <p14:cNvContentPartPr/>
              <p14:nvPr/>
            </p14:nvContentPartPr>
            <p14:xfrm>
              <a:off x="5745987" y="4626190"/>
              <a:ext cx="81720" cy="1396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06AFA29D-8E8B-4DAF-8DCD-F1D416BF4E6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736987" y="4617190"/>
                <a:ext cx="99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19CDEA7-22B1-4EB2-A922-7F4D3805873C}"/>
                  </a:ext>
                </a:extLst>
              </p14:cNvPr>
              <p14:cNvContentPartPr/>
              <p14:nvPr/>
            </p14:nvContentPartPr>
            <p14:xfrm>
              <a:off x="5862267" y="4499110"/>
              <a:ext cx="86040" cy="2073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19CDEA7-22B1-4EB2-A922-7F4D3805873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853267" y="4490110"/>
                <a:ext cx="103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C551C62-A2AF-4990-96FB-3072484BFC7A}"/>
                  </a:ext>
                </a:extLst>
              </p14:cNvPr>
              <p14:cNvContentPartPr/>
              <p14:nvPr/>
            </p14:nvContentPartPr>
            <p14:xfrm>
              <a:off x="3708027" y="4855510"/>
              <a:ext cx="2213280" cy="597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C551C62-A2AF-4990-96FB-3072484BFC7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699027" y="4846510"/>
                <a:ext cx="22309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B898756-777C-450F-909C-EBFE64776885}"/>
                  </a:ext>
                </a:extLst>
              </p14:cNvPr>
              <p14:cNvContentPartPr/>
              <p14:nvPr/>
            </p14:nvContentPartPr>
            <p14:xfrm>
              <a:off x="4294827" y="4999870"/>
              <a:ext cx="126360" cy="2505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B898756-777C-450F-909C-EBFE6477688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286187" y="4990870"/>
                <a:ext cx="14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EC54E446-F92C-4551-A82C-BFA8165FCFD8}"/>
                  </a:ext>
                </a:extLst>
              </p14:cNvPr>
              <p14:cNvContentPartPr/>
              <p14:nvPr/>
            </p14:nvContentPartPr>
            <p14:xfrm>
              <a:off x="4447467" y="5184190"/>
              <a:ext cx="80280" cy="101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EC54E446-F92C-4551-A82C-BFA8165FCFD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438467" y="5175190"/>
                <a:ext cx="979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826008C-9AA0-46E3-9B02-47A193132F0F}"/>
                  </a:ext>
                </a:extLst>
              </p14:cNvPr>
              <p14:cNvContentPartPr/>
              <p14:nvPr/>
            </p14:nvContentPartPr>
            <p14:xfrm>
              <a:off x="4420467" y="5200030"/>
              <a:ext cx="101160" cy="835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826008C-9AA0-46E3-9B02-47A193132F0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411827" y="5191390"/>
                <a:ext cx="118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CF6CFD07-6B96-4E42-B156-B20EA0623BD9}"/>
                  </a:ext>
                </a:extLst>
              </p14:cNvPr>
              <p14:cNvContentPartPr/>
              <p14:nvPr/>
            </p14:nvContentPartPr>
            <p14:xfrm>
              <a:off x="4523787" y="5288950"/>
              <a:ext cx="52920" cy="748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CF6CFD07-6B96-4E42-B156-B20EA0623BD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515147" y="5279950"/>
                <a:ext cx="70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43EC15E-18CC-4555-AD6A-4FBAE8CF90BE}"/>
                  </a:ext>
                </a:extLst>
              </p14:cNvPr>
              <p14:cNvContentPartPr/>
              <p14:nvPr/>
            </p14:nvContentPartPr>
            <p14:xfrm>
              <a:off x="4420107" y="5185630"/>
              <a:ext cx="107280" cy="223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43EC15E-18CC-4555-AD6A-4FBAE8CF90B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411107" y="5176990"/>
                <a:ext cx="124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004AD54-51F9-48D3-8544-D1C2043D0EA8}"/>
                  </a:ext>
                </a:extLst>
              </p14:cNvPr>
              <p14:cNvContentPartPr/>
              <p14:nvPr/>
            </p14:nvContentPartPr>
            <p14:xfrm>
              <a:off x="4411107" y="5165110"/>
              <a:ext cx="129960" cy="417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004AD54-51F9-48D3-8544-D1C2043D0EA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402107" y="5156470"/>
                <a:ext cx="147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24BD2E4-91CB-47C0-9D1E-C89FE44A2B58}"/>
                  </a:ext>
                </a:extLst>
              </p14:cNvPr>
              <p14:cNvContentPartPr/>
              <p14:nvPr/>
            </p14:nvContentPartPr>
            <p14:xfrm>
              <a:off x="4254867" y="4923190"/>
              <a:ext cx="148320" cy="1602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24BD2E4-91CB-47C0-9D1E-C89FE44A2B5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246227" y="4914190"/>
                <a:ext cx="165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F060A8D-6884-4130-8121-AB8C1D50951B}"/>
                  </a:ext>
                </a:extLst>
              </p14:cNvPr>
              <p14:cNvContentPartPr/>
              <p14:nvPr/>
            </p14:nvContentPartPr>
            <p14:xfrm>
              <a:off x="4629627" y="5263030"/>
              <a:ext cx="11160" cy="1152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F060A8D-6884-4130-8121-AB8C1D50951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620627" y="5254390"/>
                <a:ext cx="28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B65DBBC-849F-4543-8714-2DAE6059564A}"/>
                  </a:ext>
                </a:extLst>
              </p14:cNvPr>
              <p14:cNvContentPartPr/>
              <p14:nvPr/>
            </p14:nvContentPartPr>
            <p14:xfrm>
              <a:off x="4670667" y="5202910"/>
              <a:ext cx="109080" cy="1076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B65DBBC-849F-4543-8714-2DAE6059564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62027" y="5193910"/>
                <a:ext cx="126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3B4DCF1-8D07-4E5C-9BE1-3D629E4A5470}"/>
                  </a:ext>
                </a:extLst>
              </p14:cNvPr>
              <p14:cNvContentPartPr/>
              <p14:nvPr/>
            </p14:nvContentPartPr>
            <p14:xfrm>
              <a:off x="4669587" y="5212270"/>
              <a:ext cx="135720" cy="64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3B4DCF1-8D07-4E5C-9BE1-3D629E4A5470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660947" y="5203630"/>
                <a:ext cx="153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333CE81-FA2A-411F-B05E-D900B1177BB8}"/>
                  </a:ext>
                </a:extLst>
              </p14:cNvPr>
              <p14:cNvContentPartPr/>
              <p14:nvPr/>
            </p14:nvContentPartPr>
            <p14:xfrm>
              <a:off x="4630347" y="5157550"/>
              <a:ext cx="156600" cy="136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333CE81-FA2A-411F-B05E-D900B1177BB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621707" y="5148550"/>
                <a:ext cx="174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96209C2-1AA7-4C83-943C-7E5CB0782689}"/>
                  </a:ext>
                </a:extLst>
              </p14:cNvPr>
              <p14:cNvContentPartPr/>
              <p14:nvPr/>
            </p14:nvContentPartPr>
            <p14:xfrm>
              <a:off x="4822947" y="5251870"/>
              <a:ext cx="79200" cy="114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96209C2-1AA7-4C83-943C-7E5CB0782689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813947" y="5242870"/>
                <a:ext cx="96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950F8420-E1EA-43B1-8DCC-90ABE12B7E50}"/>
                  </a:ext>
                </a:extLst>
              </p14:cNvPr>
              <p14:cNvContentPartPr/>
              <p14:nvPr/>
            </p14:nvContentPartPr>
            <p14:xfrm>
              <a:off x="6121467" y="4766950"/>
              <a:ext cx="179640" cy="828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950F8420-E1EA-43B1-8DCC-90ABE12B7E5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112827" y="4758310"/>
                <a:ext cx="197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DD83A96-5CC7-4D9C-B965-7E22FC5838DA}"/>
                  </a:ext>
                </a:extLst>
              </p14:cNvPr>
              <p14:cNvContentPartPr/>
              <p14:nvPr/>
            </p14:nvContentPartPr>
            <p14:xfrm>
              <a:off x="6169347" y="4883230"/>
              <a:ext cx="144360" cy="1054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DD83A96-5CC7-4D9C-B965-7E22FC5838D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160707" y="4874230"/>
                <a:ext cx="1620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44D2F1DF-C61D-4DDF-8F4A-5C609902B8AC}"/>
                  </a:ext>
                </a:extLst>
              </p14:cNvPr>
              <p14:cNvContentPartPr/>
              <p14:nvPr/>
            </p14:nvContentPartPr>
            <p14:xfrm>
              <a:off x="6483267" y="4522870"/>
              <a:ext cx="112320" cy="1472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44D2F1DF-C61D-4DDF-8F4A-5C609902B8A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474267" y="4513870"/>
                <a:ext cx="129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1E28E87-A1C9-4DC2-B7D8-E701A02FF826}"/>
                  </a:ext>
                </a:extLst>
              </p14:cNvPr>
              <p14:cNvContentPartPr/>
              <p14:nvPr/>
            </p14:nvContentPartPr>
            <p14:xfrm>
              <a:off x="6615387" y="4520710"/>
              <a:ext cx="80280" cy="1591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1E28E87-A1C9-4DC2-B7D8-E701A02FF82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606747" y="4512070"/>
                <a:ext cx="97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DBE8756-714C-4910-BB50-7047D99CF242}"/>
                  </a:ext>
                </a:extLst>
              </p14:cNvPr>
              <p14:cNvContentPartPr/>
              <p14:nvPr/>
            </p14:nvContentPartPr>
            <p14:xfrm>
              <a:off x="6745707" y="4579390"/>
              <a:ext cx="112680" cy="68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DBE8756-714C-4910-BB50-7047D99CF242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736707" y="4570750"/>
                <a:ext cx="130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8457023-DD66-48DC-99B4-F645ADB5D887}"/>
                  </a:ext>
                </a:extLst>
              </p14:cNvPr>
              <p14:cNvContentPartPr/>
              <p14:nvPr/>
            </p14:nvContentPartPr>
            <p14:xfrm>
              <a:off x="6945867" y="4490830"/>
              <a:ext cx="21240" cy="1188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8457023-DD66-48DC-99B4-F645ADB5D88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936867" y="4481830"/>
                <a:ext cx="38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886F7DBC-B128-41F8-ADCF-FC64E4D0C4C1}"/>
                  </a:ext>
                </a:extLst>
              </p14:cNvPr>
              <p14:cNvContentPartPr/>
              <p14:nvPr/>
            </p14:nvContentPartPr>
            <p14:xfrm>
              <a:off x="7035867" y="4464550"/>
              <a:ext cx="97560" cy="2041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886F7DBC-B128-41F8-ADCF-FC64E4D0C4C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026867" y="4455550"/>
                <a:ext cx="115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29A4362-15F2-4C51-9B8D-933270CE7AFF}"/>
                  </a:ext>
                </a:extLst>
              </p14:cNvPr>
              <p14:cNvContentPartPr/>
              <p14:nvPr/>
            </p14:nvContentPartPr>
            <p14:xfrm>
              <a:off x="7314147" y="4548430"/>
              <a:ext cx="94680" cy="226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29A4362-15F2-4C51-9B8D-933270CE7AF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305507" y="4539790"/>
                <a:ext cx="112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64597A8-2ADA-44F3-8853-BF944D4EC24D}"/>
                  </a:ext>
                </a:extLst>
              </p14:cNvPr>
              <p14:cNvContentPartPr/>
              <p14:nvPr/>
            </p14:nvContentPartPr>
            <p14:xfrm>
              <a:off x="7506387" y="4482550"/>
              <a:ext cx="125640" cy="10332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64597A8-2ADA-44F3-8853-BF944D4EC24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497747" y="4473910"/>
                <a:ext cx="143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2C2AA140-A841-41D0-B0F1-2502116B7168}"/>
                  </a:ext>
                </a:extLst>
              </p14:cNvPr>
              <p14:cNvContentPartPr/>
              <p14:nvPr/>
            </p14:nvContentPartPr>
            <p14:xfrm>
              <a:off x="6621507" y="4667230"/>
              <a:ext cx="1073520" cy="1497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2C2AA140-A841-41D0-B0F1-2502116B716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612507" y="4658590"/>
                <a:ext cx="1091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B7630033-6E25-4400-B940-17776EFE475C}"/>
                  </a:ext>
                </a:extLst>
              </p14:cNvPr>
              <p14:cNvContentPartPr/>
              <p14:nvPr/>
            </p14:nvContentPartPr>
            <p14:xfrm>
              <a:off x="6753987" y="4981150"/>
              <a:ext cx="90000" cy="1004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B7630033-6E25-4400-B940-17776EFE475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745347" y="4972150"/>
                <a:ext cx="1076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A98AABE-20A1-4F61-BDEC-0822CAE8E816}"/>
                  </a:ext>
                </a:extLst>
              </p14:cNvPr>
              <p14:cNvContentPartPr/>
              <p14:nvPr/>
            </p14:nvContentPartPr>
            <p14:xfrm>
              <a:off x="6920667" y="5101030"/>
              <a:ext cx="9360" cy="10440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A98AABE-20A1-4F61-BDEC-0822CAE8E81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912027" y="5092390"/>
                <a:ext cx="27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8F3AEFA-899F-45DB-85AA-DAADC60EB439}"/>
                  </a:ext>
                </a:extLst>
              </p14:cNvPr>
              <p14:cNvContentPartPr/>
              <p14:nvPr/>
            </p14:nvContentPartPr>
            <p14:xfrm>
              <a:off x="6983307" y="4858030"/>
              <a:ext cx="154440" cy="2214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8F3AEFA-899F-45DB-85AA-DAADC60EB439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974667" y="4849030"/>
                <a:ext cx="172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081C069-E0C1-4560-9CA0-DC5B835BF33F}"/>
                  </a:ext>
                </a:extLst>
              </p14:cNvPr>
              <p14:cNvContentPartPr/>
              <p14:nvPr/>
            </p14:nvContentPartPr>
            <p14:xfrm>
              <a:off x="7178787" y="4846870"/>
              <a:ext cx="131040" cy="2203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081C069-E0C1-4560-9CA0-DC5B835BF33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169787" y="4838230"/>
                <a:ext cx="1486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FBA6AA0-214E-4790-BD37-3C13C60D8F15}"/>
                  </a:ext>
                </a:extLst>
              </p14:cNvPr>
              <p14:cNvContentPartPr/>
              <p14:nvPr/>
            </p14:nvContentPartPr>
            <p14:xfrm>
              <a:off x="7759107" y="4611430"/>
              <a:ext cx="175320" cy="1407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FBA6AA0-214E-4790-BD37-3C13C60D8F1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750107" y="4602790"/>
                <a:ext cx="192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BDDF3D6-5CEC-42F2-A759-00D05805E0B0}"/>
                  </a:ext>
                </a:extLst>
              </p14:cNvPr>
              <p14:cNvContentPartPr/>
              <p14:nvPr/>
            </p14:nvContentPartPr>
            <p14:xfrm>
              <a:off x="7757667" y="4780990"/>
              <a:ext cx="198360" cy="903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BDDF3D6-5CEC-42F2-A759-00D05805E0B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748667" y="4771990"/>
                <a:ext cx="216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8E081789-1A00-49E9-956E-895695762AE2}"/>
                  </a:ext>
                </a:extLst>
              </p14:cNvPr>
              <p14:cNvContentPartPr/>
              <p14:nvPr/>
            </p14:nvContentPartPr>
            <p14:xfrm>
              <a:off x="8213787" y="4666150"/>
              <a:ext cx="23400" cy="2703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8E081789-1A00-49E9-956E-895695762AE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205147" y="4657510"/>
                <a:ext cx="41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0D8C3C7-C0FC-4E25-AC5F-282E44FB1868}"/>
                  </a:ext>
                </a:extLst>
              </p14:cNvPr>
              <p14:cNvContentPartPr/>
              <p14:nvPr/>
            </p14:nvContentPartPr>
            <p14:xfrm>
              <a:off x="8298027" y="4496950"/>
              <a:ext cx="169200" cy="2937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0D8C3C7-C0FC-4E25-AC5F-282E44FB186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289027" y="4488310"/>
                <a:ext cx="1868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E25F019-A76C-492B-83F6-130A54036B75}"/>
                  </a:ext>
                </a:extLst>
              </p14:cNvPr>
              <p14:cNvContentPartPr/>
              <p14:nvPr/>
            </p14:nvContentPartPr>
            <p14:xfrm>
              <a:off x="8313507" y="4617550"/>
              <a:ext cx="180360" cy="583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E25F019-A76C-492B-83F6-130A54036B7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304507" y="4608910"/>
                <a:ext cx="198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7B157F2-CE33-4F18-9309-03F51022D135}"/>
                  </a:ext>
                </a:extLst>
              </p14:cNvPr>
              <p14:cNvContentPartPr/>
              <p14:nvPr/>
            </p14:nvContentPartPr>
            <p14:xfrm>
              <a:off x="8025507" y="4505230"/>
              <a:ext cx="120600" cy="2973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7B157F2-CE33-4F18-9309-03F51022D135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016507" y="4496230"/>
                <a:ext cx="138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1740F38-E33F-485F-9A64-5E1FCCD56CA0}"/>
                  </a:ext>
                </a:extLst>
              </p14:cNvPr>
              <p14:cNvContentPartPr/>
              <p14:nvPr/>
            </p14:nvContentPartPr>
            <p14:xfrm>
              <a:off x="8012547" y="4628350"/>
              <a:ext cx="137520" cy="34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1740F38-E33F-485F-9A64-5E1FCCD56CA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003547" y="4619350"/>
                <a:ext cx="15516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2641A497-3C5B-4E9A-BA29-F603F9F8387F}"/>
              </a:ext>
            </a:extLst>
          </p:cNvPr>
          <p:cNvGrpSpPr/>
          <p:nvPr/>
        </p:nvGrpSpPr>
        <p:grpSpPr>
          <a:xfrm>
            <a:off x="122067" y="4701070"/>
            <a:ext cx="135000" cy="398160"/>
            <a:chOff x="122067" y="4701070"/>
            <a:chExt cx="1350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8CB0C00-7200-4725-996B-C26C4019C450}"/>
                    </a:ext>
                  </a:extLst>
                </p14:cNvPr>
                <p14:cNvContentPartPr/>
                <p14:nvPr/>
              </p14:nvContentPartPr>
              <p14:xfrm>
                <a:off x="122067" y="4852270"/>
                <a:ext cx="78840" cy="176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8CB0C00-7200-4725-996B-C26C4019C45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427" y="4843630"/>
                  <a:ext cx="96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2078203-B0CD-4CA3-B4EA-745F3BBEDE10}"/>
                    </a:ext>
                  </a:extLst>
                </p14:cNvPr>
                <p14:cNvContentPartPr/>
                <p14:nvPr/>
              </p14:nvContentPartPr>
              <p14:xfrm>
                <a:off x="178587" y="4701070"/>
                <a:ext cx="78480" cy="398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2078203-B0CD-4CA3-B4EA-745F3BBEDE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9947" y="4692430"/>
                  <a:ext cx="9612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7E0589BD-DE1C-48B6-91D2-9EC84DD99975}"/>
              </a:ext>
            </a:extLst>
          </p:cNvPr>
          <p:cNvGrpSpPr/>
          <p:nvPr/>
        </p:nvGrpSpPr>
        <p:grpSpPr>
          <a:xfrm>
            <a:off x="455067" y="4298590"/>
            <a:ext cx="1589040" cy="606600"/>
            <a:chOff x="455067" y="4298590"/>
            <a:chExt cx="158904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62476E-46AA-4B10-863F-3277FCA60DB9}"/>
                    </a:ext>
                  </a:extLst>
                </p14:cNvPr>
                <p14:cNvContentPartPr/>
                <p14:nvPr/>
              </p14:nvContentPartPr>
              <p14:xfrm>
                <a:off x="455067" y="4577590"/>
                <a:ext cx="37440" cy="244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62476E-46AA-4B10-863F-3277FCA60DB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6067" y="4568590"/>
                  <a:ext cx="55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91AB7E4-A6B8-4349-B369-FE46B59FD3F3}"/>
                    </a:ext>
                  </a:extLst>
                </p14:cNvPr>
                <p14:cNvContentPartPr/>
                <p14:nvPr/>
              </p14:nvContentPartPr>
              <p14:xfrm>
                <a:off x="555147" y="4582630"/>
                <a:ext cx="18000" cy="212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91AB7E4-A6B8-4349-B369-FE46B59FD3F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6507" y="4573990"/>
                  <a:ext cx="3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B8277B-FC19-4CAF-A0E4-7463E5599C24}"/>
                    </a:ext>
                  </a:extLst>
                </p14:cNvPr>
                <p14:cNvContentPartPr/>
                <p14:nvPr/>
              </p14:nvContentPartPr>
              <p14:xfrm>
                <a:off x="478467" y="4727350"/>
                <a:ext cx="90360" cy="23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B8277B-FC19-4CAF-A0E4-7463E5599C2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9827" y="4718350"/>
                  <a:ext cx="10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E667264-7D92-4DE8-952D-2538A9864E5C}"/>
                    </a:ext>
                  </a:extLst>
                </p14:cNvPr>
                <p14:cNvContentPartPr/>
                <p14:nvPr/>
              </p14:nvContentPartPr>
              <p14:xfrm>
                <a:off x="633267" y="4747870"/>
                <a:ext cx="61920" cy="80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E667264-7D92-4DE8-952D-2538A9864E5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24267" y="4739230"/>
                  <a:ext cx="79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E51BAE-800F-4C0A-8254-F2C2D631311D}"/>
                    </a:ext>
                  </a:extLst>
                </p14:cNvPr>
                <p14:cNvContentPartPr/>
                <p14:nvPr/>
              </p14:nvContentPartPr>
              <p14:xfrm>
                <a:off x="820827" y="4608550"/>
                <a:ext cx="7200" cy="12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E51BAE-800F-4C0A-8254-F2C2D631311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1827" y="4599550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E021C93-52C0-4219-B7AB-A4E95045FC5F}"/>
                    </a:ext>
                  </a:extLst>
                </p14:cNvPr>
                <p14:cNvContentPartPr/>
                <p14:nvPr/>
              </p14:nvContentPartPr>
              <p14:xfrm>
                <a:off x="827667" y="4739590"/>
                <a:ext cx="2520" cy="11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E021C93-52C0-4219-B7AB-A4E95045FC5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9027" y="4730950"/>
                  <a:ext cx="2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F54877C-7901-4615-9E3A-1CA7DE08A525}"/>
                    </a:ext>
                  </a:extLst>
                </p14:cNvPr>
                <p14:cNvContentPartPr/>
                <p14:nvPr/>
              </p14:nvContentPartPr>
              <p14:xfrm>
                <a:off x="1004427" y="4627270"/>
                <a:ext cx="264600" cy="260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F54877C-7901-4615-9E3A-1CA7DE08A5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5427" y="4618630"/>
                  <a:ext cx="282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AE1DF9-1B8C-40B9-90D5-088EBDA2119F}"/>
                    </a:ext>
                  </a:extLst>
                </p14:cNvPr>
                <p14:cNvContentPartPr/>
                <p14:nvPr/>
              </p14:nvContentPartPr>
              <p14:xfrm>
                <a:off x="1307907" y="4712950"/>
                <a:ext cx="112680" cy="113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AE1DF9-1B8C-40B9-90D5-088EBDA2119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99267" y="4704310"/>
                  <a:ext cx="130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EFDF069-AC17-4CE7-A33F-DC696167B5AE}"/>
                    </a:ext>
                  </a:extLst>
                </p14:cNvPr>
                <p14:cNvContentPartPr/>
                <p14:nvPr/>
              </p14:nvContentPartPr>
              <p14:xfrm>
                <a:off x="1488987" y="4634830"/>
                <a:ext cx="99360" cy="104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EFDF069-AC17-4CE7-A33F-DC696167B5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80347" y="4625830"/>
                  <a:ext cx="117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F0C8B4A-827B-4BE7-9FAD-4134536AA488}"/>
                    </a:ext>
                  </a:extLst>
                </p14:cNvPr>
                <p14:cNvContentPartPr/>
                <p14:nvPr/>
              </p14:nvContentPartPr>
              <p14:xfrm>
                <a:off x="1628667" y="4623670"/>
                <a:ext cx="224280" cy="28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F0C8B4A-827B-4BE7-9FAD-4134536AA48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20027" y="4614670"/>
                  <a:ext cx="241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5D3835-542E-4672-A2D2-F6C7A170A24B}"/>
                    </a:ext>
                  </a:extLst>
                </p14:cNvPr>
                <p14:cNvContentPartPr/>
                <p14:nvPr/>
              </p14:nvContentPartPr>
              <p14:xfrm>
                <a:off x="1891107" y="4726270"/>
                <a:ext cx="153000" cy="159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5D3835-542E-4672-A2D2-F6C7A170A24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882467" y="4717270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358A632-33E4-4777-AB20-77A06EE1EF67}"/>
                    </a:ext>
                  </a:extLst>
                </p14:cNvPr>
                <p14:cNvContentPartPr/>
                <p14:nvPr/>
              </p14:nvContentPartPr>
              <p14:xfrm>
                <a:off x="660627" y="4319470"/>
                <a:ext cx="125640" cy="182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358A632-33E4-4777-AB20-77A06EE1EF6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1987" y="4310830"/>
                  <a:ext cx="143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F2593FF-E1BB-4E01-BFCB-1E9A0A86D7F7}"/>
                    </a:ext>
                  </a:extLst>
                </p14:cNvPr>
                <p14:cNvContentPartPr/>
                <p14:nvPr/>
              </p14:nvContentPartPr>
              <p14:xfrm>
                <a:off x="818667" y="4365190"/>
                <a:ext cx="217440" cy="124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F2593FF-E1BB-4E01-BFCB-1E9A0A86D7F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09667" y="4356190"/>
                  <a:ext cx="23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CCA2C47-D0DD-4EDE-8744-7FBAC818DD7A}"/>
                    </a:ext>
                  </a:extLst>
                </p14:cNvPr>
                <p14:cNvContentPartPr/>
                <p14:nvPr/>
              </p14:nvContentPartPr>
              <p14:xfrm>
                <a:off x="1095507" y="4388950"/>
                <a:ext cx="58680" cy="78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CCA2C47-D0DD-4EDE-8744-7FBAC818DD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86867" y="4380310"/>
                  <a:ext cx="76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B1928ED-ABA3-4613-9002-E7E0911D5975}"/>
                    </a:ext>
                  </a:extLst>
                </p14:cNvPr>
                <p14:cNvContentPartPr/>
                <p14:nvPr/>
              </p14:nvContentPartPr>
              <p14:xfrm>
                <a:off x="1315467" y="4360510"/>
                <a:ext cx="78840" cy="120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B1928ED-ABA3-4613-9002-E7E0911D597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06827" y="4351870"/>
                  <a:ext cx="96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B6A8666-A7FB-454D-B24D-3A25AB0BBA9C}"/>
                    </a:ext>
                  </a:extLst>
                </p14:cNvPr>
                <p14:cNvContentPartPr/>
                <p14:nvPr/>
              </p14:nvContentPartPr>
              <p14:xfrm>
                <a:off x="1462707" y="4324150"/>
                <a:ext cx="21600" cy="1188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B6A8666-A7FB-454D-B24D-3A25AB0BBA9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54067" y="4315510"/>
                  <a:ext cx="3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B2FC00F-3C10-49A5-B9A7-7D390903D65A}"/>
                    </a:ext>
                  </a:extLst>
                </p14:cNvPr>
                <p14:cNvContentPartPr/>
                <p14:nvPr/>
              </p14:nvContentPartPr>
              <p14:xfrm>
                <a:off x="1535427" y="4302550"/>
                <a:ext cx="91800" cy="1296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B2FC00F-3C10-49A5-B9A7-7D390903D65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26427" y="4293910"/>
                  <a:ext cx="109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56DE4B3-4C1F-4923-B8F0-3F0CAD0675D4}"/>
                    </a:ext>
                  </a:extLst>
                </p14:cNvPr>
                <p14:cNvContentPartPr/>
                <p14:nvPr/>
              </p14:nvContentPartPr>
              <p14:xfrm>
                <a:off x="1657107" y="4333150"/>
                <a:ext cx="95040" cy="91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56DE4B3-4C1F-4923-B8F0-3F0CAD0675D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648467" y="4324150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B9F96F6-3B69-437D-886C-8EC7469FE987}"/>
                    </a:ext>
                  </a:extLst>
                </p14:cNvPr>
                <p14:cNvContentPartPr/>
                <p14:nvPr/>
              </p14:nvContentPartPr>
              <p14:xfrm>
                <a:off x="1808307" y="4298590"/>
                <a:ext cx="133920" cy="105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B9F96F6-3B69-437D-886C-8EC7469FE98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799667" y="4289590"/>
                  <a:ext cx="151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759CBB66-4E17-4CDE-8180-BCB6DA49B20E}"/>
              </a:ext>
            </a:extLst>
          </p:cNvPr>
          <p:cNvGrpSpPr/>
          <p:nvPr/>
        </p:nvGrpSpPr>
        <p:grpSpPr>
          <a:xfrm>
            <a:off x="2464947" y="4699990"/>
            <a:ext cx="930600" cy="425520"/>
            <a:chOff x="2464947" y="4699990"/>
            <a:chExt cx="93060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6EEC9E7-1489-44F2-AA02-884981743182}"/>
                    </a:ext>
                  </a:extLst>
                </p14:cNvPr>
                <p14:cNvContentPartPr/>
                <p14:nvPr/>
              </p14:nvContentPartPr>
              <p14:xfrm>
                <a:off x="2823147" y="4751470"/>
                <a:ext cx="136080" cy="300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6EEC9E7-1489-44F2-AA02-88498174318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814147" y="4742470"/>
                  <a:ext cx="153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84DAA83-6E60-4FA7-BB33-2ADDDC0C2B2B}"/>
                    </a:ext>
                  </a:extLst>
                </p14:cNvPr>
                <p14:cNvContentPartPr/>
                <p14:nvPr/>
              </p14:nvContentPartPr>
              <p14:xfrm>
                <a:off x="2763387" y="4879270"/>
                <a:ext cx="222480" cy="46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84DAA83-6E60-4FA7-BB33-2ADDDC0C2B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54747" y="4870630"/>
                  <a:ext cx="240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CCFB26A-00AA-4BCA-959C-F6995C63A600}"/>
                    </a:ext>
                  </a:extLst>
                </p14:cNvPr>
                <p14:cNvContentPartPr/>
                <p14:nvPr/>
              </p14:nvContentPartPr>
              <p14:xfrm>
                <a:off x="3167667" y="4836430"/>
                <a:ext cx="196200" cy="22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CCFB26A-00AA-4BCA-959C-F6995C63A6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159027" y="4827790"/>
                  <a:ext cx="21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BAFF026-F027-4096-92B5-B6E9234DE6D6}"/>
                    </a:ext>
                  </a:extLst>
                </p14:cNvPr>
                <p14:cNvContentPartPr/>
                <p14:nvPr/>
              </p14:nvContentPartPr>
              <p14:xfrm>
                <a:off x="3189627" y="4921750"/>
                <a:ext cx="205920" cy="34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BAFF026-F027-4096-92B5-B6E9234DE6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80987" y="4912750"/>
                  <a:ext cx="223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3C69127-F083-401F-9441-2D8B63C4105F}"/>
                    </a:ext>
                  </a:extLst>
                </p14:cNvPr>
                <p14:cNvContentPartPr/>
                <p14:nvPr/>
              </p14:nvContentPartPr>
              <p14:xfrm>
                <a:off x="2464947" y="4809070"/>
                <a:ext cx="116640" cy="181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3C69127-F083-401F-9441-2D8B63C4105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56307" y="4800430"/>
                  <a:ext cx="134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99B4C12-DB2F-47FD-8EDC-34C101B275BA}"/>
                    </a:ext>
                  </a:extLst>
                </p14:cNvPr>
                <p14:cNvContentPartPr/>
                <p14:nvPr/>
              </p14:nvContentPartPr>
              <p14:xfrm>
                <a:off x="2550987" y="4699990"/>
                <a:ext cx="109080" cy="425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99B4C12-DB2F-47FD-8EDC-34C101B275B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41987" y="4691350"/>
                  <a:ext cx="1267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32A4E69E-B7F4-489C-8759-9DA2F937F480}"/>
              </a:ext>
            </a:extLst>
          </p:cNvPr>
          <p:cNvGrpSpPr/>
          <p:nvPr/>
        </p:nvGrpSpPr>
        <p:grpSpPr>
          <a:xfrm>
            <a:off x="145107" y="5738590"/>
            <a:ext cx="775800" cy="314280"/>
            <a:chOff x="145107" y="5738590"/>
            <a:chExt cx="7758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4757114-8125-4576-9780-66CDDCFE96F0}"/>
                    </a:ext>
                  </a:extLst>
                </p14:cNvPr>
                <p14:cNvContentPartPr/>
                <p14:nvPr/>
              </p14:nvContentPartPr>
              <p14:xfrm>
                <a:off x="145107" y="5824270"/>
                <a:ext cx="123120" cy="189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4757114-8125-4576-9780-66CDDCFE96F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36107" y="5815630"/>
                  <a:ext cx="140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C34B69-1D95-4FAC-A4F3-5DEF1AB6B92E}"/>
                    </a:ext>
                  </a:extLst>
                </p14:cNvPr>
                <p14:cNvContentPartPr/>
                <p14:nvPr/>
              </p14:nvContentPartPr>
              <p14:xfrm>
                <a:off x="283707" y="5738590"/>
                <a:ext cx="75600" cy="314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C34B69-1D95-4FAC-A4F3-5DEF1AB6B92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067" y="5729950"/>
                  <a:ext cx="932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0265867-5FD6-40D0-94BB-4C80E3B6222F}"/>
                    </a:ext>
                  </a:extLst>
                </p14:cNvPr>
                <p14:cNvContentPartPr/>
                <p14:nvPr/>
              </p14:nvContentPartPr>
              <p14:xfrm>
                <a:off x="537147" y="5773510"/>
                <a:ext cx="113040" cy="206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0265867-5FD6-40D0-94BB-4C80E3B6222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8507" y="5764870"/>
                  <a:ext cx="13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2C7A5E1-38D1-4C0F-A07B-86EB3A08353C}"/>
                    </a:ext>
                  </a:extLst>
                </p14:cNvPr>
                <p14:cNvContentPartPr/>
                <p14:nvPr/>
              </p14:nvContentPartPr>
              <p14:xfrm>
                <a:off x="780147" y="5747950"/>
                <a:ext cx="140760" cy="172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2C7A5E1-38D1-4C0F-A07B-86EB3A08353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1507" y="5738950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68976FB-9E74-4346-8BE6-2240B445AF4B}"/>
                  </a:ext>
                </a:extLst>
              </p14:cNvPr>
              <p14:cNvContentPartPr/>
              <p14:nvPr/>
            </p14:nvContentPartPr>
            <p14:xfrm>
              <a:off x="7995627" y="4954870"/>
              <a:ext cx="495360" cy="1130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68976FB-9E74-4346-8BE6-2240B445AF4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986987" y="4945870"/>
                <a:ext cx="51300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7273FB60-F39B-43D3-A401-8B4E3645A5D4}"/>
              </a:ext>
            </a:extLst>
          </p:cNvPr>
          <p:cNvGrpSpPr/>
          <p:nvPr/>
        </p:nvGrpSpPr>
        <p:grpSpPr>
          <a:xfrm>
            <a:off x="10361547" y="2002150"/>
            <a:ext cx="706680" cy="444960"/>
            <a:chOff x="10361547" y="2002150"/>
            <a:chExt cx="70668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272D72-BDC3-4E3E-8A93-D868DA9F401A}"/>
                    </a:ext>
                  </a:extLst>
                </p14:cNvPr>
                <p14:cNvContentPartPr/>
                <p14:nvPr/>
              </p14:nvContentPartPr>
              <p14:xfrm>
                <a:off x="10378827" y="2002150"/>
                <a:ext cx="172080" cy="252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272D72-BDC3-4E3E-8A93-D868DA9F401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70187" y="1993150"/>
                  <a:ext cx="189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8CFF82-D1DE-4DE8-939E-247B6704787B}"/>
                    </a:ext>
                  </a:extLst>
                </p14:cNvPr>
                <p14:cNvContentPartPr/>
                <p14:nvPr/>
              </p14:nvContentPartPr>
              <p14:xfrm>
                <a:off x="10527147" y="2196190"/>
                <a:ext cx="42840" cy="142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8CFF82-D1DE-4DE8-939E-247B6704787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518147" y="2187550"/>
                  <a:ext cx="6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5656AF6-2785-422A-B7D0-5C7B892AB504}"/>
                    </a:ext>
                  </a:extLst>
                </p14:cNvPr>
                <p14:cNvContentPartPr/>
                <p14:nvPr/>
              </p14:nvContentPartPr>
              <p14:xfrm>
                <a:off x="10670427" y="2006830"/>
                <a:ext cx="111240" cy="238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5656AF6-2785-422A-B7D0-5C7B892AB50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661787" y="1997830"/>
                  <a:ext cx="128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C7752EB-75F2-48A5-9871-886BCF7E7B4F}"/>
                    </a:ext>
                  </a:extLst>
                </p14:cNvPr>
                <p14:cNvContentPartPr/>
                <p14:nvPr/>
              </p14:nvContentPartPr>
              <p14:xfrm>
                <a:off x="10848267" y="2039950"/>
                <a:ext cx="89280" cy="191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C7752EB-75F2-48A5-9871-886BCF7E7B4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839267" y="2031310"/>
                  <a:ext cx="10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06F1A4E-0368-4FF8-BA14-AD977A22681E}"/>
                    </a:ext>
                  </a:extLst>
                </p14:cNvPr>
                <p14:cNvContentPartPr/>
                <p14:nvPr/>
              </p14:nvContentPartPr>
              <p14:xfrm>
                <a:off x="10361547" y="2278270"/>
                <a:ext cx="706680" cy="168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06F1A4E-0368-4FF8-BA14-AD977A22681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352547" y="2269630"/>
                  <a:ext cx="7243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B0B551E5-F5F3-4408-BD03-7922CCB5505D}"/>
              </a:ext>
            </a:extLst>
          </p:cNvPr>
          <p:cNvGrpSpPr/>
          <p:nvPr/>
        </p:nvGrpSpPr>
        <p:grpSpPr>
          <a:xfrm>
            <a:off x="11250747" y="1188550"/>
            <a:ext cx="787680" cy="1024200"/>
            <a:chOff x="11250747" y="1188550"/>
            <a:chExt cx="787680" cy="10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8B9301F-C715-4C9C-80DA-9030EAEE3F1C}"/>
                    </a:ext>
                  </a:extLst>
                </p14:cNvPr>
                <p14:cNvContentPartPr/>
                <p14:nvPr/>
              </p14:nvContentPartPr>
              <p14:xfrm>
                <a:off x="11524707" y="1188550"/>
                <a:ext cx="304920" cy="267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8B9301F-C715-4C9C-80DA-9030EAEE3F1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515707" y="1179910"/>
                  <a:ext cx="322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13C7A02-B610-4132-95C1-2CE1AAD6B787}"/>
                    </a:ext>
                  </a:extLst>
                </p14:cNvPr>
                <p14:cNvContentPartPr/>
                <p14:nvPr/>
              </p14:nvContentPartPr>
              <p14:xfrm>
                <a:off x="11396547" y="1298350"/>
                <a:ext cx="294480" cy="284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13C7A02-B610-4132-95C1-2CE1AAD6B78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387547" y="1289710"/>
                  <a:ext cx="312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4025B7D-C03A-4E9C-A54C-5225EE6DDF14}"/>
                    </a:ext>
                  </a:extLst>
                </p14:cNvPr>
                <p14:cNvContentPartPr/>
                <p14:nvPr/>
              </p14:nvContentPartPr>
              <p14:xfrm>
                <a:off x="11250747" y="1598950"/>
                <a:ext cx="80280" cy="15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4025B7D-C03A-4E9C-A54C-5225EE6DDF1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242107" y="1589950"/>
                  <a:ext cx="97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AFFFBE9-EE5E-4775-BA9C-51EAE1E5B1EE}"/>
                    </a:ext>
                  </a:extLst>
                </p14:cNvPr>
                <p14:cNvContentPartPr/>
                <p14:nvPr/>
              </p14:nvContentPartPr>
              <p14:xfrm>
                <a:off x="11395467" y="1569790"/>
                <a:ext cx="191880" cy="51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AFFFBE9-EE5E-4775-BA9C-51EAE1E5B1E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386827" y="1561150"/>
                  <a:ext cx="209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2420FC9-581A-4E6A-BEE4-B234D4C39B37}"/>
                    </a:ext>
                  </a:extLst>
                </p14:cNvPr>
                <p14:cNvContentPartPr/>
                <p14:nvPr/>
              </p14:nvContentPartPr>
              <p14:xfrm>
                <a:off x="11637387" y="1557550"/>
                <a:ext cx="30240" cy="21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2420FC9-581A-4E6A-BEE4-B234D4C39B3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628747" y="1548910"/>
                  <a:ext cx="4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FDFF30B-B038-431D-B86C-DA954D8CB4AD}"/>
                    </a:ext>
                  </a:extLst>
                </p14:cNvPr>
                <p14:cNvContentPartPr/>
                <p14:nvPr/>
              </p14:nvContentPartPr>
              <p14:xfrm>
                <a:off x="11580507" y="1700830"/>
                <a:ext cx="135360" cy="2854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FDFF30B-B038-431D-B86C-DA954D8CB4A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571507" y="1692190"/>
                  <a:ext cx="153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20FC680-C526-4F9D-B195-D84E91A70D56}"/>
                    </a:ext>
                  </a:extLst>
                </p14:cNvPr>
                <p14:cNvContentPartPr/>
                <p14:nvPr/>
              </p14:nvContentPartPr>
              <p14:xfrm>
                <a:off x="11585547" y="1792270"/>
                <a:ext cx="154440" cy="310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20FC680-C526-4F9D-B195-D84E91A70D5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576907" y="1783270"/>
                  <a:ext cx="172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6F987-A916-4AB4-BC45-ED42318E8739}"/>
                    </a:ext>
                  </a:extLst>
                </p14:cNvPr>
                <p14:cNvContentPartPr/>
                <p14:nvPr/>
              </p14:nvContentPartPr>
              <p14:xfrm>
                <a:off x="11866707" y="1701550"/>
                <a:ext cx="56160" cy="265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6F987-A916-4AB4-BC45-ED42318E873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857707" y="1692550"/>
                  <a:ext cx="7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034CCE3-6DAA-45D3-A829-82DBA6A06E11}"/>
                    </a:ext>
                  </a:extLst>
                </p14:cNvPr>
                <p14:cNvContentPartPr/>
                <p14:nvPr/>
              </p14:nvContentPartPr>
              <p14:xfrm>
                <a:off x="11840427" y="1850950"/>
                <a:ext cx="69840" cy="28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034CCE3-6DAA-45D3-A829-82DBA6A06E1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31787" y="1842310"/>
                  <a:ext cx="87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43BD14B-6A57-4C31-8058-15152E870B28}"/>
                    </a:ext>
                  </a:extLst>
                </p14:cNvPr>
                <p14:cNvContentPartPr/>
                <p14:nvPr/>
              </p14:nvContentPartPr>
              <p14:xfrm>
                <a:off x="11428947" y="1597150"/>
                <a:ext cx="609480" cy="615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43BD14B-6A57-4C31-8058-15152E870B2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20307" y="1588150"/>
                  <a:ext cx="627120" cy="63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64A950DC-1019-43B2-B283-B5D40CE68C33}"/>
              </a:ext>
            </a:extLst>
          </p:cNvPr>
          <p:cNvGrpSpPr/>
          <p:nvPr/>
        </p:nvGrpSpPr>
        <p:grpSpPr>
          <a:xfrm>
            <a:off x="1186947" y="5736430"/>
            <a:ext cx="383040" cy="291960"/>
            <a:chOff x="1186947" y="5736430"/>
            <a:chExt cx="3830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09C40EA-4D3C-4193-92F3-6C703944E44C}"/>
                    </a:ext>
                  </a:extLst>
                </p14:cNvPr>
                <p14:cNvContentPartPr/>
                <p14:nvPr/>
              </p14:nvContentPartPr>
              <p14:xfrm>
                <a:off x="1186947" y="5832910"/>
                <a:ext cx="216720" cy="33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09C40EA-4D3C-4193-92F3-6C703944E44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78307" y="5824270"/>
                  <a:ext cx="234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1D188EE-A2EE-4217-9609-CD89C56AB4A8}"/>
                    </a:ext>
                  </a:extLst>
                </p14:cNvPr>
                <p14:cNvContentPartPr/>
                <p14:nvPr/>
              </p14:nvContentPartPr>
              <p14:xfrm>
                <a:off x="1232667" y="5937310"/>
                <a:ext cx="194040" cy="18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1D188EE-A2EE-4217-9609-CD89C56AB4A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223667" y="5928670"/>
                  <a:ext cx="21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895CC43-FF76-416E-9C1E-584E5AA71B83}"/>
                    </a:ext>
                  </a:extLst>
                </p14:cNvPr>
                <p14:cNvContentPartPr/>
                <p14:nvPr/>
              </p14:nvContentPartPr>
              <p14:xfrm>
                <a:off x="1483587" y="5736430"/>
                <a:ext cx="86400" cy="291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895CC43-FF76-416E-9C1E-584E5AA71B8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74947" y="5727790"/>
                  <a:ext cx="10404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1BC5A78A-1C65-4B28-9115-9C63531FEDC8}"/>
                  </a:ext>
                </a:extLst>
              </p14:cNvPr>
              <p14:cNvContentPartPr/>
              <p14:nvPr/>
            </p14:nvContentPartPr>
            <p14:xfrm>
              <a:off x="1992267" y="5772430"/>
              <a:ext cx="360720" cy="1958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1BC5A78A-1C65-4B28-9115-9C63531FEDC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983627" y="5763430"/>
                <a:ext cx="37836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3D11658F-D077-42DD-A5A2-E71CB4E248E0}"/>
              </a:ext>
            </a:extLst>
          </p:cNvPr>
          <p:cNvGrpSpPr/>
          <p:nvPr/>
        </p:nvGrpSpPr>
        <p:grpSpPr>
          <a:xfrm>
            <a:off x="2617947" y="5592430"/>
            <a:ext cx="1065960" cy="482400"/>
            <a:chOff x="2617947" y="5592430"/>
            <a:chExt cx="106596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5F54725-FE41-4F39-8CEA-C279C41376A5}"/>
                    </a:ext>
                  </a:extLst>
                </p14:cNvPr>
                <p14:cNvContentPartPr/>
                <p14:nvPr/>
              </p14:nvContentPartPr>
              <p14:xfrm>
                <a:off x="2617947" y="5757670"/>
                <a:ext cx="162360" cy="180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5F54725-FE41-4F39-8CEA-C279C41376A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08947" y="5748670"/>
                  <a:ext cx="180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2727861-33CB-457E-BE12-D783A59D1F9A}"/>
                    </a:ext>
                  </a:extLst>
                </p14:cNvPr>
                <p14:cNvContentPartPr/>
                <p14:nvPr/>
              </p14:nvContentPartPr>
              <p14:xfrm>
                <a:off x="2769147" y="5745070"/>
                <a:ext cx="162360" cy="329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2727861-33CB-457E-BE12-D783A59D1F9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760147" y="5736070"/>
                  <a:ext cx="180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A2364CB-CD15-4A3E-95F5-BCD0A60F9758}"/>
                    </a:ext>
                  </a:extLst>
                </p14:cNvPr>
                <p14:cNvContentPartPr/>
                <p14:nvPr/>
              </p14:nvContentPartPr>
              <p14:xfrm>
                <a:off x="2959227" y="5750470"/>
                <a:ext cx="113040" cy="154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A2364CB-CD15-4A3E-95F5-BCD0A60F97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950227" y="5741830"/>
                  <a:ext cx="13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68D8223-69F6-44D3-AC66-BE83438E4528}"/>
                    </a:ext>
                  </a:extLst>
                </p14:cNvPr>
                <p14:cNvContentPartPr/>
                <p14:nvPr/>
              </p14:nvContentPartPr>
              <p14:xfrm>
                <a:off x="3074067" y="5626990"/>
                <a:ext cx="124560" cy="220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68D8223-69F6-44D3-AC66-BE83438E45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65067" y="5617990"/>
                  <a:ext cx="142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AFF62A-AA71-483A-8539-2D713943F390}"/>
                    </a:ext>
                  </a:extLst>
                </p14:cNvPr>
                <p14:cNvContentPartPr/>
                <p14:nvPr/>
              </p14:nvContentPartPr>
              <p14:xfrm>
                <a:off x="3420027" y="5592430"/>
                <a:ext cx="263880" cy="237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AFF62A-AA71-483A-8539-2D713943F39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11027" y="5583790"/>
                  <a:ext cx="2815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F80873DC-5293-4A95-9F79-772499069C6E}"/>
              </a:ext>
            </a:extLst>
          </p:cNvPr>
          <p:cNvGrpSpPr/>
          <p:nvPr/>
        </p:nvGrpSpPr>
        <p:grpSpPr>
          <a:xfrm>
            <a:off x="3921147" y="5588830"/>
            <a:ext cx="447480" cy="260640"/>
            <a:chOff x="3921147" y="5588830"/>
            <a:chExt cx="44748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EE47DB3-36D3-4B44-A0C1-A5B82423FC79}"/>
                    </a:ext>
                  </a:extLst>
                </p14:cNvPr>
                <p14:cNvContentPartPr/>
                <p14:nvPr/>
              </p14:nvContentPartPr>
              <p14:xfrm>
                <a:off x="3921147" y="5700070"/>
                <a:ext cx="278280" cy="149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EE47DB3-36D3-4B44-A0C1-A5B82423FC7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12147" y="5691430"/>
                  <a:ext cx="295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F448209-89EA-4271-87CA-2618033A65B7}"/>
                    </a:ext>
                  </a:extLst>
                </p14:cNvPr>
                <p14:cNvContentPartPr/>
                <p14:nvPr/>
              </p14:nvContentPartPr>
              <p14:xfrm>
                <a:off x="4257747" y="5588830"/>
                <a:ext cx="110880" cy="2282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F448209-89EA-4271-87CA-2618033A65B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249107" y="5580190"/>
                  <a:ext cx="1285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pieren 321">
            <a:extLst>
              <a:ext uri="{FF2B5EF4-FFF2-40B4-BE49-F238E27FC236}">
                <a16:creationId xmlns:a16="http://schemas.microsoft.com/office/drawing/2014/main" id="{89CDB466-E0C4-48FA-BA38-8776F8AD90DD}"/>
              </a:ext>
            </a:extLst>
          </p:cNvPr>
          <p:cNvGrpSpPr/>
          <p:nvPr/>
        </p:nvGrpSpPr>
        <p:grpSpPr>
          <a:xfrm>
            <a:off x="4622427" y="5446270"/>
            <a:ext cx="1690560" cy="514800"/>
            <a:chOff x="4622427" y="5446270"/>
            <a:chExt cx="169056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6FFA50B-1C8F-4A57-88FD-3243E6D3A8B6}"/>
                    </a:ext>
                  </a:extLst>
                </p14:cNvPr>
                <p14:cNvContentPartPr/>
                <p14:nvPr/>
              </p14:nvContentPartPr>
              <p14:xfrm>
                <a:off x="4622427" y="5604310"/>
                <a:ext cx="280080" cy="347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6FFA50B-1C8F-4A57-88FD-3243E6D3A8B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613427" y="5595670"/>
                  <a:ext cx="297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A6EFB99-FFCB-4121-99BC-82194C8838D3}"/>
                    </a:ext>
                  </a:extLst>
                </p14:cNvPr>
                <p14:cNvContentPartPr/>
                <p14:nvPr/>
              </p14:nvContentPartPr>
              <p14:xfrm>
                <a:off x="5019147" y="5669830"/>
                <a:ext cx="122400" cy="230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A6EFB99-FFCB-4121-99BC-82194C8838D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10147" y="5660830"/>
                  <a:ext cx="140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8705652-9C34-4630-A18F-C7936E2C9680}"/>
                    </a:ext>
                  </a:extLst>
                </p14:cNvPr>
                <p14:cNvContentPartPr/>
                <p14:nvPr/>
              </p14:nvContentPartPr>
              <p14:xfrm>
                <a:off x="5179707" y="5674870"/>
                <a:ext cx="110880" cy="111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8705652-9C34-4630-A18F-C7936E2C968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70707" y="5665870"/>
                  <a:ext cx="12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5B75479-CDD7-4608-8A16-EE7D6AAFBB35}"/>
                    </a:ext>
                  </a:extLst>
                </p14:cNvPr>
                <p14:cNvContentPartPr/>
                <p14:nvPr/>
              </p14:nvContentPartPr>
              <p14:xfrm>
                <a:off x="5308587" y="5519710"/>
                <a:ext cx="210600" cy="2386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5B75479-CDD7-4608-8A16-EE7D6AAFBB3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99947" y="5510710"/>
                  <a:ext cx="228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9D5C85C-CE14-4C6D-B11F-BAF8CCE7D3D9}"/>
                    </a:ext>
                  </a:extLst>
                </p14:cNvPr>
                <p14:cNvContentPartPr/>
                <p14:nvPr/>
              </p14:nvContentPartPr>
              <p14:xfrm>
                <a:off x="5550867" y="5635990"/>
                <a:ext cx="44640" cy="108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9D5C85C-CE14-4C6D-B11F-BAF8CCE7D3D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41867" y="5626990"/>
                  <a:ext cx="62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0DC7858-FF49-4BB2-8674-58152FE0E1C4}"/>
                    </a:ext>
                  </a:extLst>
                </p14:cNvPr>
                <p14:cNvContentPartPr/>
                <p14:nvPr/>
              </p14:nvContentPartPr>
              <p14:xfrm>
                <a:off x="5648427" y="5643550"/>
                <a:ext cx="180360" cy="134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0DC7858-FF49-4BB2-8674-58152FE0E1C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39787" y="5634550"/>
                  <a:ext cx="19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8840D45-660F-4463-8F72-516489482784}"/>
                    </a:ext>
                  </a:extLst>
                </p14:cNvPr>
                <p14:cNvContentPartPr/>
                <p14:nvPr/>
              </p14:nvContentPartPr>
              <p14:xfrm>
                <a:off x="5850747" y="5556070"/>
                <a:ext cx="44280" cy="64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8840D45-660F-4463-8F72-51648948278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42107" y="5547430"/>
                  <a:ext cx="61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C403F41-DC20-41C7-9633-F421B5F2278D}"/>
                    </a:ext>
                  </a:extLst>
                </p14:cNvPr>
                <p14:cNvContentPartPr/>
                <p14:nvPr/>
              </p14:nvContentPartPr>
              <p14:xfrm>
                <a:off x="5884587" y="5608270"/>
                <a:ext cx="118440" cy="1616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C403F41-DC20-41C7-9633-F421B5F2278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875587" y="5599270"/>
                  <a:ext cx="13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C16861E-5619-4EBF-9D37-9FE778E792C5}"/>
                    </a:ext>
                  </a:extLst>
                </p14:cNvPr>
                <p14:cNvContentPartPr/>
                <p14:nvPr/>
              </p14:nvContentPartPr>
              <p14:xfrm>
                <a:off x="6080427" y="5446270"/>
                <a:ext cx="232560" cy="300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C16861E-5619-4EBF-9D37-9FE778E792C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71427" y="5437630"/>
                  <a:ext cx="250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1D7A4EE-B7EA-432D-8382-2FF914A556D7}"/>
                    </a:ext>
                  </a:extLst>
                </p14:cNvPr>
                <p14:cNvContentPartPr/>
                <p14:nvPr/>
              </p14:nvContentPartPr>
              <p14:xfrm>
                <a:off x="6094107" y="5750830"/>
                <a:ext cx="209160" cy="210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1D7A4EE-B7EA-432D-8382-2FF914A556D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85107" y="5741830"/>
                  <a:ext cx="22680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70D6BFFF-A16C-4069-A457-D86BF5155555}"/>
                  </a:ext>
                </a:extLst>
              </p14:cNvPr>
              <p14:cNvContentPartPr/>
              <p14:nvPr/>
            </p14:nvContentPartPr>
            <p14:xfrm>
              <a:off x="5609907" y="3830950"/>
              <a:ext cx="1200600" cy="69912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70D6BFFF-A16C-4069-A457-D86BF515555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601267" y="3822310"/>
                <a:ext cx="12182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20F3129-CB3A-4854-BA51-26FC69D39621}"/>
                  </a:ext>
                </a:extLst>
              </p14:cNvPr>
              <p14:cNvContentPartPr/>
              <p14:nvPr/>
            </p14:nvContentPartPr>
            <p14:xfrm>
              <a:off x="3165147" y="4045870"/>
              <a:ext cx="2298600" cy="3128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20F3129-CB3A-4854-BA51-26FC69D3962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156507" y="4036870"/>
                <a:ext cx="231624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E0BCB2-C265-4353-836F-A72A2B0919A3}"/>
                  </a:ext>
                </a:extLst>
              </p14:cNvPr>
              <p14:cNvContentPartPr/>
              <p14:nvPr/>
            </p14:nvContentPartPr>
            <p14:xfrm>
              <a:off x="3409587" y="1510030"/>
              <a:ext cx="4930200" cy="128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E0BCB2-C265-4353-836F-A72A2B0919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947" y="1501030"/>
                <a:ext cx="49478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13C1E86-D7C9-4995-9FC3-1BD75E31248A}"/>
                  </a:ext>
                </a:extLst>
              </p14:cNvPr>
              <p14:cNvContentPartPr/>
              <p14:nvPr/>
            </p14:nvContentPartPr>
            <p14:xfrm>
              <a:off x="5672907" y="1534150"/>
              <a:ext cx="27720" cy="7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13C1E86-D7C9-4995-9FC3-1BD75E3124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4267" y="1525150"/>
                <a:ext cx="45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9CA04BE-680A-4346-9691-1B6593AF0066}"/>
                  </a:ext>
                </a:extLst>
              </p14:cNvPr>
              <p14:cNvContentPartPr/>
              <p14:nvPr/>
            </p14:nvContentPartPr>
            <p14:xfrm>
              <a:off x="828387" y="2029870"/>
              <a:ext cx="1684800" cy="57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9CA04BE-680A-4346-9691-1B6593AF00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387" y="2020870"/>
                <a:ext cx="1702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757ACA-C265-4772-9C9B-73C1041D1DD9}"/>
                  </a:ext>
                </a:extLst>
              </p14:cNvPr>
              <p14:cNvContentPartPr/>
              <p14:nvPr/>
            </p14:nvContentPartPr>
            <p14:xfrm>
              <a:off x="376947" y="2461510"/>
              <a:ext cx="2202480" cy="37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757ACA-C265-4772-9C9B-73C1041D1D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947" y="2452510"/>
                <a:ext cx="22201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65B0AA-F7C7-4ED9-8466-EF8A336B2F1E}"/>
                  </a:ext>
                </a:extLst>
              </p14:cNvPr>
              <p14:cNvContentPartPr/>
              <p14:nvPr/>
            </p14:nvContentPartPr>
            <p14:xfrm>
              <a:off x="4539627" y="845110"/>
              <a:ext cx="4110120" cy="1277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65B0AA-F7C7-4ED9-8466-EF8A336B2F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30627" y="836110"/>
                <a:ext cx="4127760" cy="12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AA317F5-402C-42BA-A8C8-B9E772AFC7DA}"/>
              </a:ext>
            </a:extLst>
          </p:cNvPr>
          <p:cNvGrpSpPr/>
          <p:nvPr/>
        </p:nvGrpSpPr>
        <p:grpSpPr>
          <a:xfrm>
            <a:off x="3237147" y="95590"/>
            <a:ext cx="2096280" cy="455400"/>
            <a:chOff x="3237147" y="95590"/>
            <a:chExt cx="209628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4C19F1-E0B4-4CB1-AC85-605C97F14885}"/>
                    </a:ext>
                  </a:extLst>
                </p14:cNvPr>
                <p14:cNvContentPartPr/>
                <p14:nvPr/>
              </p14:nvContentPartPr>
              <p14:xfrm>
                <a:off x="3442347" y="292870"/>
                <a:ext cx="337680" cy="63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4C19F1-E0B4-4CB1-AC85-605C97F148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3707" y="284230"/>
                  <a:ext cx="35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103D7E-1D69-4C9C-B8A4-6FAD8F1F2D57}"/>
                    </a:ext>
                  </a:extLst>
                </p14:cNvPr>
                <p14:cNvContentPartPr/>
                <p14:nvPr/>
              </p14:nvContentPartPr>
              <p14:xfrm>
                <a:off x="3237147" y="197830"/>
                <a:ext cx="335160" cy="353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103D7E-1D69-4C9C-B8A4-6FAD8F1F2D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28147" y="188830"/>
                  <a:ext cx="352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DE24AB2-176B-4B03-BFDE-5A7C5A9C85ED}"/>
                    </a:ext>
                  </a:extLst>
                </p14:cNvPr>
                <p14:cNvContentPartPr/>
                <p14:nvPr/>
              </p14:nvContentPartPr>
              <p14:xfrm>
                <a:off x="3993867" y="139150"/>
                <a:ext cx="588960" cy="285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DE24AB2-176B-4B03-BFDE-5A7C5A9C85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84867" y="130150"/>
                  <a:ext cx="606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A674BF8-DEE9-4718-BA53-A400E88FF462}"/>
                    </a:ext>
                  </a:extLst>
                </p14:cNvPr>
                <p14:cNvContentPartPr/>
                <p14:nvPr/>
              </p14:nvContentPartPr>
              <p14:xfrm>
                <a:off x="4594707" y="95590"/>
                <a:ext cx="738720" cy="23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A674BF8-DEE9-4718-BA53-A400E88FF4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5707" y="86950"/>
                  <a:ext cx="7563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3587D4E-2A86-49AD-A6EC-D6607BA172F0}"/>
              </a:ext>
            </a:extLst>
          </p:cNvPr>
          <p:cNvGrpSpPr/>
          <p:nvPr/>
        </p:nvGrpSpPr>
        <p:grpSpPr>
          <a:xfrm>
            <a:off x="5767227" y="57790"/>
            <a:ext cx="6184440" cy="484200"/>
            <a:chOff x="5767227" y="57790"/>
            <a:chExt cx="618444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8CCCD7-8AFF-4CE4-A80F-1F2350DC888D}"/>
                    </a:ext>
                  </a:extLst>
                </p14:cNvPr>
                <p14:cNvContentPartPr/>
                <p14:nvPr/>
              </p14:nvContentPartPr>
              <p14:xfrm>
                <a:off x="5767227" y="58870"/>
                <a:ext cx="253080" cy="218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8CCCD7-8AFF-4CE4-A80F-1F2350DC88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8587" y="50230"/>
                  <a:ext cx="270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BC197DD-B78A-4D71-A5AB-8BBBEFB9AFE5}"/>
                    </a:ext>
                  </a:extLst>
                </p14:cNvPr>
                <p14:cNvContentPartPr/>
                <p14:nvPr/>
              </p14:nvContentPartPr>
              <p14:xfrm>
                <a:off x="6018867" y="91630"/>
                <a:ext cx="57600" cy="25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BC197DD-B78A-4D71-A5AB-8BBBEFB9AF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10227" y="82630"/>
                  <a:ext cx="75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14413D-546A-4068-80D2-C4F7C0A79B3C}"/>
                    </a:ext>
                  </a:extLst>
                </p14:cNvPr>
                <p14:cNvContentPartPr/>
                <p14:nvPr/>
              </p14:nvContentPartPr>
              <p14:xfrm>
                <a:off x="6142707" y="145630"/>
                <a:ext cx="317520" cy="155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14413D-546A-4068-80D2-C4F7C0A79B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33707" y="136990"/>
                  <a:ext cx="335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18B468E-6258-4E6B-8047-2A6398FD6253}"/>
                    </a:ext>
                  </a:extLst>
                </p14:cNvPr>
                <p14:cNvContentPartPr/>
                <p14:nvPr/>
              </p14:nvContentPartPr>
              <p14:xfrm>
                <a:off x="6468147" y="57790"/>
                <a:ext cx="204840" cy="227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18B468E-6258-4E6B-8047-2A6398FD62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59507" y="49150"/>
                  <a:ext cx="222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F4F367-6A56-48DD-99B9-06CCF9706CC7}"/>
                    </a:ext>
                  </a:extLst>
                </p14:cNvPr>
                <p14:cNvContentPartPr/>
                <p14:nvPr/>
              </p14:nvContentPartPr>
              <p14:xfrm>
                <a:off x="6860187" y="132670"/>
                <a:ext cx="550800" cy="323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F4F367-6A56-48DD-99B9-06CCF9706C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51547" y="124030"/>
                  <a:ext cx="568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61B861C-6CD9-455F-9ED8-C022E025E19C}"/>
                    </a:ext>
                  </a:extLst>
                </p14:cNvPr>
                <p14:cNvContentPartPr/>
                <p14:nvPr/>
              </p14:nvContentPartPr>
              <p14:xfrm>
                <a:off x="7656867" y="166870"/>
                <a:ext cx="190080" cy="113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61B861C-6CD9-455F-9ED8-C022E025E1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47867" y="157870"/>
                  <a:ext cx="20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722DBA-057E-49C9-9D5A-AA35334B6773}"/>
                    </a:ext>
                  </a:extLst>
                </p14:cNvPr>
                <p14:cNvContentPartPr/>
                <p14:nvPr/>
              </p14:nvContentPartPr>
              <p14:xfrm>
                <a:off x="8146827" y="163270"/>
                <a:ext cx="88200" cy="172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722DBA-057E-49C9-9D5A-AA35334B6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7827" y="154270"/>
                  <a:ext cx="10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BA063AF-22B1-4A89-A883-2A5EC175B34A}"/>
                    </a:ext>
                  </a:extLst>
                </p14:cNvPr>
                <p14:cNvContentPartPr/>
                <p14:nvPr/>
              </p14:nvContentPartPr>
              <p14:xfrm>
                <a:off x="8222787" y="209350"/>
                <a:ext cx="176400" cy="32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BA063AF-22B1-4A89-A883-2A5EC175B3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14147" y="200710"/>
                  <a:ext cx="194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E55F32-1A26-4FE0-8A47-6ACB4690D598}"/>
                    </a:ext>
                  </a:extLst>
                </p14:cNvPr>
                <p14:cNvContentPartPr/>
                <p14:nvPr/>
              </p14:nvContentPartPr>
              <p14:xfrm>
                <a:off x="8503947" y="208630"/>
                <a:ext cx="98280" cy="85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E55F32-1A26-4FE0-8A47-6ACB4690D5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95307" y="199990"/>
                  <a:ext cx="11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323CAB-4435-4575-886C-B02CE81B1C6A}"/>
                    </a:ext>
                  </a:extLst>
                </p14:cNvPr>
                <p14:cNvContentPartPr/>
                <p14:nvPr/>
              </p14:nvContentPartPr>
              <p14:xfrm>
                <a:off x="8630307" y="80830"/>
                <a:ext cx="180720" cy="235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323CAB-4435-4575-886C-B02CE81B1C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21667" y="72190"/>
                  <a:ext cx="198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A179DBF-83E1-450E-8EB5-6225FDA23AB8}"/>
                    </a:ext>
                  </a:extLst>
                </p14:cNvPr>
                <p14:cNvContentPartPr/>
                <p14:nvPr/>
              </p14:nvContentPartPr>
              <p14:xfrm>
                <a:off x="8872227" y="103870"/>
                <a:ext cx="241200" cy="192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A179DBF-83E1-450E-8EB5-6225FDA23A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63227" y="95230"/>
                  <a:ext cx="258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847BF09-D628-4DC4-B081-715116125865}"/>
                    </a:ext>
                  </a:extLst>
                </p14:cNvPr>
                <p14:cNvContentPartPr/>
                <p14:nvPr/>
              </p14:nvContentPartPr>
              <p14:xfrm>
                <a:off x="9446787" y="158950"/>
                <a:ext cx="87120" cy="122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47BF09-D628-4DC4-B081-7151161258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38147" y="150310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D10B78-8798-4934-903D-E1C0251B0ECE}"/>
                    </a:ext>
                  </a:extLst>
                </p14:cNvPr>
                <p14:cNvContentPartPr/>
                <p14:nvPr/>
              </p14:nvContentPartPr>
              <p14:xfrm>
                <a:off x="9605187" y="154990"/>
                <a:ext cx="168480" cy="130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D10B78-8798-4934-903D-E1C0251B0E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6547" y="146350"/>
                  <a:ext cx="186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9BC5216-7B02-4364-BEF7-0AF12DB6CF2A}"/>
                    </a:ext>
                  </a:extLst>
                </p14:cNvPr>
                <p14:cNvContentPartPr/>
                <p14:nvPr/>
              </p14:nvContentPartPr>
              <p14:xfrm>
                <a:off x="9825507" y="175510"/>
                <a:ext cx="115560" cy="132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9BC5216-7B02-4364-BEF7-0AF12DB6CF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16867" y="166870"/>
                  <a:ext cx="133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10D7542-1081-43A5-9D65-C2EAEA4A06CB}"/>
                    </a:ext>
                  </a:extLst>
                </p14:cNvPr>
                <p14:cNvContentPartPr/>
                <p14:nvPr/>
              </p14:nvContentPartPr>
              <p14:xfrm>
                <a:off x="10008027" y="167590"/>
                <a:ext cx="80640" cy="135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10D7542-1081-43A5-9D65-C2EAEA4A06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99387" y="158590"/>
                  <a:ext cx="98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49EDA3-1A83-4D20-B668-43974DDB152E}"/>
                    </a:ext>
                  </a:extLst>
                </p14:cNvPr>
                <p14:cNvContentPartPr/>
                <p14:nvPr/>
              </p14:nvContentPartPr>
              <p14:xfrm>
                <a:off x="10375947" y="67870"/>
                <a:ext cx="530640" cy="432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49EDA3-1A83-4D20-B668-43974DDB15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67307" y="59230"/>
                  <a:ext cx="548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004A66-6B8A-4A8C-BCDD-29D9C81BB0EA}"/>
                    </a:ext>
                  </a:extLst>
                </p14:cNvPr>
                <p14:cNvContentPartPr/>
                <p14:nvPr/>
              </p14:nvContentPartPr>
              <p14:xfrm>
                <a:off x="11136987" y="101350"/>
                <a:ext cx="124560" cy="272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004A66-6B8A-4A8C-BCDD-29D9C81BB0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27987" y="92350"/>
                  <a:ext cx="142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D6E36C5-4302-486B-BCE2-A0229DE3F57B}"/>
                    </a:ext>
                  </a:extLst>
                </p14:cNvPr>
                <p14:cNvContentPartPr/>
                <p14:nvPr/>
              </p14:nvContentPartPr>
              <p14:xfrm>
                <a:off x="11275947" y="183790"/>
                <a:ext cx="127440" cy="157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D6E36C5-4302-486B-BCE2-A0229DE3F5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67307" y="174790"/>
                  <a:ext cx="14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E5C070A-BEAD-4BFD-9656-2922FBAD1D8A}"/>
                    </a:ext>
                  </a:extLst>
                </p14:cNvPr>
                <p14:cNvContentPartPr/>
                <p14:nvPr/>
              </p14:nvContentPartPr>
              <p14:xfrm>
                <a:off x="11406267" y="106030"/>
                <a:ext cx="119880" cy="17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E5C070A-BEAD-4BFD-9656-2922FBAD1D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97267" y="97030"/>
                  <a:ext cx="13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8D3C5D-5348-4D69-B3AE-FE6A28C77963}"/>
                    </a:ext>
                  </a:extLst>
                </p14:cNvPr>
                <p14:cNvContentPartPr/>
                <p14:nvPr/>
              </p14:nvContentPartPr>
              <p14:xfrm>
                <a:off x="11505627" y="221590"/>
                <a:ext cx="296280" cy="87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8D3C5D-5348-4D69-B3AE-FE6A28C779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96987" y="212950"/>
                  <a:ext cx="313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77D4F89-EF19-4171-8709-755F48D99919}"/>
                    </a:ext>
                  </a:extLst>
                </p14:cNvPr>
                <p14:cNvContentPartPr/>
                <p14:nvPr/>
              </p14:nvContentPartPr>
              <p14:xfrm>
                <a:off x="11781747" y="224470"/>
                <a:ext cx="169920" cy="317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77D4F89-EF19-4171-8709-755F48D999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72747" y="215470"/>
                  <a:ext cx="18756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8251E76-A4E6-4D2F-9EF5-123B22DE7167}"/>
              </a:ext>
            </a:extLst>
          </p:cNvPr>
          <p:cNvGrpSpPr/>
          <p:nvPr/>
        </p:nvGrpSpPr>
        <p:grpSpPr>
          <a:xfrm>
            <a:off x="8497467" y="465310"/>
            <a:ext cx="744840" cy="362880"/>
            <a:chOff x="8497467" y="465310"/>
            <a:chExt cx="74484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901AC3-0559-4D5A-A80F-6E0B1E0F11EB}"/>
                    </a:ext>
                  </a:extLst>
                </p14:cNvPr>
                <p14:cNvContentPartPr/>
                <p14:nvPr/>
              </p14:nvContentPartPr>
              <p14:xfrm>
                <a:off x="8497467" y="465310"/>
                <a:ext cx="100800" cy="362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901AC3-0559-4D5A-A80F-6E0B1E0F11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88467" y="456670"/>
                  <a:ext cx="1184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7255F8-6ECC-4F87-A238-80AD6DBE3A3A}"/>
                    </a:ext>
                  </a:extLst>
                </p14:cNvPr>
                <p14:cNvContentPartPr/>
                <p14:nvPr/>
              </p14:nvContentPartPr>
              <p14:xfrm>
                <a:off x="8618067" y="608950"/>
                <a:ext cx="172080" cy="84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7255F8-6ECC-4F87-A238-80AD6DBE3A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09427" y="600310"/>
                  <a:ext cx="189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740509C-DCD7-4CA3-A574-F0D211ED111E}"/>
                    </a:ext>
                  </a:extLst>
                </p14:cNvPr>
                <p14:cNvContentPartPr/>
                <p14:nvPr/>
              </p14:nvContentPartPr>
              <p14:xfrm>
                <a:off x="8967987" y="495910"/>
                <a:ext cx="274320" cy="205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740509C-DCD7-4CA3-A574-F0D211ED11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58987" y="487270"/>
                  <a:ext cx="2919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FFC2C35-9E2E-4B7E-A867-EE26C040D086}"/>
              </a:ext>
            </a:extLst>
          </p:cNvPr>
          <p:cNvGrpSpPr/>
          <p:nvPr/>
        </p:nvGrpSpPr>
        <p:grpSpPr>
          <a:xfrm>
            <a:off x="9483507" y="515350"/>
            <a:ext cx="848160" cy="133920"/>
            <a:chOff x="9483507" y="515350"/>
            <a:chExt cx="84816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91EB88C-7E88-4D1F-90E4-DA55FC2D8427}"/>
                    </a:ext>
                  </a:extLst>
                </p14:cNvPr>
                <p14:cNvContentPartPr/>
                <p14:nvPr/>
              </p14:nvContentPartPr>
              <p14:xfrm>
                <a:off x="9483507" y="536590"/>
                <a:ext cx="255600" cy="112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91EB88C-7E88-4D1F-90E4-DA55FC2D84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74507" y="527590"/>
                  <a:ext cx="27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40B7BD-CD5B-4158-BBB5-E767B006FAE1}"/>
                    </a:ext>
                  </a:extLst>
                </p14:cNvPr>
                <p14:cNvContentPartPr/>
                <p14:nvPr/>
              </p14:nvContentPartPr>
              <p14:xfrm>
                <a:off x="9825147" y="515350"/>
                <a:ext cx="227520" cy="99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40B7BD-CD5B-4158-BBB5-E767B006FA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6507" y="506350"/>
                  <a:ext cx="245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BF8DD9-5D94-493D-984B-0FADFD814EC6}"/>
                    </a:ext>
                  </a:extLst>
                </p14:cNvPr>
                <p14:cNvContentPartPr/>
                <p14:nvPr/>
              </p14:nvContentPartPr>
              <p14:xfrm>
                <a:off x="10110267" y="525790"/>
                <a:ext cx="221400" cy="93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BF8DD9-5D94-493D-984B-0FADFD814E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01267" y="516790"/>
                  <a:ext cx="2390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882EFCC-E169-4B7E-8F50-6995E8C83B95}"/>
                  </a:ext>
                </a:extLst>
              </p14:cNvPr>
              <p14:cNvContentPartPr/>
              <p14:nvPr/>
            </p14:nvContentPartPr>
            <p14:xfrm>
              <a:off x="5724027" y="1022950"/>
              <a:ext cx="2982960" cy="873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882EFCC-E169-4B7E-8F50-6995E8C83B9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15387" y="1014310"/>
                <a:ext cx="300060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5782E7B-35F1-4BC7-9F03-72E8B9E203FC}"/>
                  </a:ext>
                </a:extLst>
              </p14:cNvPr>
              <p14:cNvContentPartPr/>
              <p14:nvPr/>
            </p14:nvContentPartPr>
            <p14:xfrm>
              <a:off x="4602267" y="3275830"/>
              <a:ext cx="501120" cy="7671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5782E7B-35F1-4BC7-9F03-72E8B9E203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593627" y="3267190"/>
                <a:ext cx="518760" cy="78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BB958F1-5F85-4AD7-96E6-67CF995E5BB2}"/>
              </a:ext>
            </a:extLst>
          </p:cNvPr>
          <p:cNvGrpSpPr/>
          <p:nvPr/>
        </p:nvGrpSpPr>
        <p:grpSpPr>
          <a:xfrm>
            <a:off x="6281667" y="2386270"/>
            <a:ext cx="344880" cy="726480"/>
            <a:chOff x="6281667" y="2386270"/>
            <a:chExt cx="344880" cy="72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2874244-B545-4E84-B962-45BFF9EE9F78}"/>
                    </a:ext>
                  </a:extLst>
                </p14:cNvPr>
                <p14:cNvContentPartPr/>
                <p14:nvPr/>
              </p14:nvContentPartPr>
              <p14:xfrm>
                <a:off x="6408027" y="2386270"/>
                <a:ext cx="218520" cy="568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2874244-B545-4E84-B962-45BFF9EE9F7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99387" y="2377630"/>
                  <a:ext cx="2361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962FE4-204F-4E2F-BA91-3F489DC2D6E2}"/>
                    </a:ext>
                  </a:extLst>
                </p14:cNvPr>
                <p14:cNvContentPartPr/>
                <p14:nvPr/>
              </p14:nvContentPartPr>
              <p14:xfrm>
                <a:off x="6281667" y="2637910"/>
                <a:ext cx="321840" cy="474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962FE4-204F-4E2F-BA91-3F489DC2D6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72667" y="2629270"/>
                  <a:ext cx="339480" cy="49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4C54FF3-6498-45A6-8B41-7BED8F46EE9F}"/>
                  </a:ext>
                </a:extLst>
              </p14:cNvPr>
              <p14:cNvContentPartPr/>
              <p14:nvPr/>
            </p14:nvContentPartPr>
            <p14:xfrm>
              <a:off x="4873347" y="4125790"/>
              <a:ext cx="2149560" cy="4838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4C54FF3-6498-45A6-8B41-7BED8F46EE9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864347" y="4117150"/>
                <a:ext cx="216720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0C665B5-A7D5-4BFD-A7F9-DA4B32F5B7AC}"/>
                  </a:ext>
                </a:extLst>
              </p14:cNvPr>
              <p14:cNvContentPartPr/>
              <p14:nvPr/>
            </p14:nvContentPartPr>
            <p14:xfrm>
              <a:off x="6351507" y="4086910"/>
              <a:ext cx="668520" cy="758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0C665B5-A7D5-4BFD-A7F9-DA4B32F5B7A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342867" y="4077910"/>
                <a:ext cx="68616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A02234D-4E2E-4541-815F-2F05CC68E794}"/>
                  </a:ext>
                </a:extLst>
              </p14:cNvPr>
              <p14:cNvContentPartPr/>
              <p14:nvPr/>
            </p14:nvContentPartPr>
            <p14:xfrm>
              <a:off x="2855547" y="3046150"/>
              <a:ext cx="1077120" cy="11055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A02234D-4E2E-4541-815F-2F05CC68E79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46547" y="3037150"/>
                <a:ext cx="109476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7319F18-4398-43F9-96C6-9090E7121AEE}"/>
                  </a:ext>
                </a:extLst>
              </p14:cNvPr>
              <p14:cNvContentPartPr/>
              <p14:nvPr/>
            </p14:nvContentPartPr>
            <p14:xfrm>
              <a:off x="4812507" y="4006990"/>
              <a:ext cx="2496600" cy="8326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7319F18-4398-43F9-96C6-9090E7121AE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3867" y="3998350"/>
                <a:ext cx="2514240" cy="8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7785" cy="31805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8D3F4C5-F406-4B2E-B63F-C37592D43CD8}"/>
                  </a:ext>
                </a:extLst>
              </p14:cNvPr>
              <p14:cNvContentPartPr/>
              <p14:nvPr/>
            </p14:nvContentPartPr>
            <p14:xfrm>
              <a:off x="2095227" y="2302750"/>
              <a:ext cx="1461240" cy="70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8D3F4C5-F406-4B2E-B63F-C37592D43C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6227" y="2294110"/>
                <a:ext cx="1478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3BF7FBE-E4B8-4C13-BABA-F0FC03786A4B}"/>
                  </a:ext>
                </a:extLst>
              </p14:cNvPr>
              <p14:cNvContentPartPr/>
              <p14:nvPr/>
            </p14:nvContentPartPr>
            <p14:xfrm>
              <a:off x="7579827" y="1930870"/>
              <a:ext cx="1298880" cy="509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3BF7FBE-E4B8-4C13-BABA-F0FC03786A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0827" y="1922230"/>
                <a:ext cx="131652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173DA8D-C074-450D-8978-F34FBD6D3466}"/>
                  </a:ext>
                </a:extLst>
              </p14:cNvPr>
              <p14:cNvContentPartPr/>
              <p14:nvPr/>
            </p14:nvContentPartPr>
            <p14:xfrm>
              <a:off x="4980987" y="2272510"/>
              <a:ext cx="1226880" cy="615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173DA8D-C074-450D-8978-F34FBD6D34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2347" y="2263510"/>
                <a:ext cx="1244520" cy="63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45A04B40-A00E-4F3B-86E6-F6955C68FB0A}"/>
              </a:ext>
            </a:extLst>
          </p:cNvPr>
          <p:cNvGrpSpPr/>
          <p:nvPr/>
        </p:nvGrpSpPr>
        <p:grpSpPr>
          <a:xfrm>
            <a:off x="-27333" y="67150"/>
            <a:ext cx="12008520" cy="5407560"/>
            <a:chOff x="-27333" y="67150"/>
            <a:chExt cx="12008520" cy="54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62DDDAE-E62A-411B-B28A-6E127B5D81F1}"/>
                    </a:ext>
                  </a:extLst>
                </p14:cNvPr>
                <p14:cNvContentPartPr/>
                <p14:nvPr/>
              </p14:nvContentPartPr>
              <p14:xfrm>
                <a:off x="153027" y="5109670"/>
                <a:ext cx="123840" cy="217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62DDDAE-E62A-411B-B28A-6E127B5D81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387" y="5101030"/>
                  <a:ext cx="141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8F94A39-4A1E-4DA8-92A6-A68E3BB67919}"/>
                    </a:ext>
                  </a:extLst>
                </p14:cNvPr>
                <p14:cNvContentPartPr/>
                <p14:nvPr/>
              </p14:nvContentPartPr>
              <p14:xfrm>
                <a:off x="20547" y="5024350"/>
                <a:ext cx="317160" cy="450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8F94A39-4A1E-4DA8-92A6-A68E3BB679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7" y="5015350"/>
                  <a:ext cx="334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E81AAF2-6244-46BE-9F84-E61501EBD60A}"/>
                    </a:ext>
                  </a:extLst>
                </p14:cNvPr>
                <p14:cNvContentPartPr/>
                <p14:nvPr/>
              </p14:nvContentPartPr>
              <p14:xfrm>
                <a:off x="503307" y="5040550"/>
                <a:ext cx="171360" cy="257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E81AAF2-6244-46BE-9F84-E61501EBD6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4667" y="5031910"/>
                  <a:ext cx="189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724446-BA97-4185-96C0-CA72FE485E47}"/>
                    </a:ext>
                  </a:extLst>
                </p14:cNvPr>
                <p14:cNvContentPartPr/>
                <p14:nvPr/>
              </p14:nvContentPartPr>
              <p14:xfrm>
                <a:off x="810387" y="5022190"/>
                <a:ext cx="231480" cy="269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724446-BA97-4185-96C0-CA72FE485E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387" y="5013550"/>
                  <a:ext cx="249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ABC93B4-6F92-4271-8FFC-6647D18ACE84}"/>
                    </a:ext>
                  </a:extLst>
                </p14:cNvPr>
                <p14:cNvContentPartPr/>
                <p14:nvPr/>
              </p14:nvContentPartPr>
              <p14:xfrm>
                <a:off x="5757147" y="1961470"/>
                <a:ext cx="1442880" cy="38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ABC93B4-6F92-4271-8FFC-6647D18ACE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48147" y="1952470"/>
                  <a:ext cx="146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F7D946F-869E-43B7-A010-CAF214BB9809}"/>
                    </a:ext>
                  </a:extLst>
                </p14:cNvPr>
                <p14:cNvContentPartPr/>
                <p14:nvPr/>
              </p14:nvContentPartPr>
              <p14:xfrm>
                <a:off x="9486747" y="1902070"/>
                <a:ext cx="1189440" cy="88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F7D946F-869E-43B7-A010-CAF214BB98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77747" y="1893070"/>
                  <a:ext cx="120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C33804-B6E8-4A98-A001-B12553F6B06C}"/>
                    </a:ext>
                  </a:extLst>
                </p14:cNvPr>
                <p14:cNvContentPartPr/>
                <p14:nvPr/>
              </p14:nvContentPartPr>
              <p14:xfrm>
                <a:off x="9194787" y="1874350"/>
                <a:ext cx="974160" cy="87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C33804-B6E8-4A98-A001-B12553F6B0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85787" y="1865350"/>
                  <a:ext cx="991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5E5C820-BE44-49F2-B232-2D0F5E1E02E6}"/>
                    </a:ext>
                  </a:extLst>
                </p14:cNvPr>
                <p14:cNvContentPartPr/>
                <p14:nvPr/>
              </p14:nvContentPartPr>
              <p14:xfrm>
                <a:off x="8878347" y="1927990"/>
                <a:ext cx="1802520" cy="507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5E5C820-BE44-49F2-B232-2D0F5E1E02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9347" y="1919350"/>
                  <a:ext cx="18201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3E861C9-DAE0-4EE6-9203-370F0A973D4E}"/>
                    </a:ext>
                  </a:extLst>
                </p14:cNvPr>
                <p14:cNvContentPartPr/>
                <p14:nvPr/>
              </p14:nvContentPartPr>
              <p14:xfrm>
                <a:off x="10603467" y="1988110"/>
                <a:ext cx="58680" cy="306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3E861C9-DAE0-4EE6-9203-370F0A973D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94827" y="1979110"/>
                  <a:ext cx="76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829B18-12AA-4D0F-99C3-52A3B7CC2235}"/>
                    </a:ext>
                  </a:extLst>
                </p14:cNvPr>
                <p14:cNvContentPartPr/>
                <p14:nvPr/>
              </p14:nvContentPartPr>
              <p14:xfrm>
                <a:off x="8929107" y="1987750"/>
                <a:ext cx="1587600" cy="42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829B18-12AA-4D0F-99C3-52A3B7CC22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20467" y="1978750"/>
                  <a:ext cx="1605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EAFB1A2-ECB6-4EAC-95E9-E79CD476DBE9}"/>
                    </a:ext>
                  </a:extLst>
                </p14:cNvPr>
                <p14:cNvContentPartPr/>
                <p14:nvPr/>
              </p14:nvContentPartPr>
              <p14:xfrm>
                <a:off x="8916507" y="2471590"/>
                <a:ext cx="1437120" cy="678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EAFB1A2-ECB6-4EAC-95E9-E79CD476DB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07507" y="2462950"/>
                  <a:ext cx="14547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AA624E6-68D7-4EBE-A9D5-F267B445A442}"/>
                    </a:ext>
                  </a:extLst>
                </p14:cNvPr>
                <p14:cNvContentPartPr/>
                <p14:nvPr/>
              </p14:nvContentPartPr>
              <p14:xfrm>
                <a:off x="9448947" y="2713510"/>
                <a:ext cx="99000" cy="155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AA624E6-68D7-4EBE-A9D5-F267B445A4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39947" y="2704510"/>
                  <a:ext cx="116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C4989C6-3E1C-43ED-8853-043333AD491A}"/>
                    </a:ext>
                  </a:extLst>
                </p14:cNvPr>
                <p14:cNvContentPartPr/>
                <p14:nvPr/>
              </p14:nvContentPartPr>
              <p14:xfrm>
                <a:off x="9571707" y="2802430"/>
                <a:ext cx="25920" cy="82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C4989C6-3E1C-43ED-8853-043333AD49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63067" y="2793790"/>
                  <a:ext cx="43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5BB35FB-0DC5-4077-9F94-B4041A7BBCE5}"/>
                    </a:ext>
                  </a:extLst>
                </p14:cNvPr>
                <p14:cNvContentPartPr/>
                <p14:nvPr/>
              </p14:nvContentPartPr>
              <p14:xfrm>
                <a:off x="9632187" y="2684710"/>
                <a:ext cx="128880" cy="170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5BB35FB-0DC5-4077-9F94-B4041A7BBC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23547" y="2675710"/>
                  <a:ext cx="14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3C3F597-BEDC-49A8-894D-2EEDCCF25A06}"/>
                    </a:ext>
                  </a:extLst>
                </p14:cNvPr>
                <p14:cNvContentPartPr/>
                <p14:nvPr/>
              </p14:nvContentPartPr>
              <p14:xfrm>
                <a:off x="9797427" y="2597590"/>
                <a:ext cx="144000" cy="87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3C3F597-BEDC-49A8-894D-2EEDCCF25A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8427" y="2588590"/>
                  <a:ext cx="161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7344978-5F2A-4FEF-8CA4-05B1A0D46F5F}"/>
                    </a:ext>
                  </a:extLst>
                </p14:cNvPr>
                <p14:cNvContentPartPr/>
                <p14:nvPr/>
              </p14:nvContentPartPr>
              <p14:xfrm>
                <a:off x="9292347" y="2876590"/>
                <a:ext cx="708120" cy="100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7344978-5F2A-4FEF-8CA4-05B1A0D46F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83347" y="2867590"/>
                  <a:ext cx="725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7188476-75CB-49DB-BC66-568A6CE9539E}"/>
                    </a:ext>
                  </a:extLst>
                </p14:cNvPr>
                <p14:cNvContentPartPr/>
                <p14:nvPr/>
              </p14:nvContentPartPr>
              <p14:xfrm>
                <a:off x="9402147" y="3009070"/>
                <a:ext cx="140400" cy="142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7188476-75CB-49DB-BC66-568A6CE953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93147" y="3000430"/>
                  <a:ext cx="158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50AA51F-E27A-41FE-B177-743614976711}"/>
                    </a:ext>
                  </a:extLst>
                </p14:cNvPr>
                <p14:cNvContentPartPr/>
                <p14:nvPr/>
              </p14:nvContentPartPr>
              <p14:xfrm>
                <a:off x="9579627" y="3041830"/>
                <a:ext cx="91080" cy="92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50AA51F-E27A-41FE-B177-7436149767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70987" y="3032830"/>
                  <a:ext cx="108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5DEB5BD-0F90-45B8-A8F5-5A33AE59C74B}"/>
                    </a:ext>
                  </a:extLst>
                </p14:cNvPr>
                <p14:cNvContentPartPr/>
                <p14:nvPr/>
              </p14:nvContentPartPr>
              <p14:xfrm>
                <a:off x="9716427" y="2988550"/>
                <a:ext cx="124200" cy="135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5DEB5BD-0F90-45B8-A8F5-5A33AE59C7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07787" y="2979550"/>
                  <a:ext cx="141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CC039CF-37A9-4C71-926A-1E32BB36CA55}"/>
                    </a:ext>
                  </a:extLst>
                </p14:cNvPr>
                <p14:cNvContentPartPr/>
                <p14:nvPr/>
              </p14:nvContentPartPr>
              <p14:xfrm>
                <a:off x="10274067" y="2812510"/>
                <a:ext cx="190080" cy="42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CC039CF-37A9-4C71-926A-1E32BB36CA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65427" y="2803870"/>
                  <a:ext cx="20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BC9A4ED-36F2-44A5-87B2-377A380C8999}"/>
                    </a:ext>
                  </a:extLst>
                </p14:cNvPr>
                <p14:cNvContentPartPr/>
                <p14:nvPr/>
              </p14:nvContentPartPr>
              <p14:xfrm>
                <a:off x="10238787" y="2873710"/>
                <a:ext cx="204840" cy="44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BC9A4ED-36F2-44A5-87B2-377A380C89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30147" y="2864710"/>
                  <a:ext cx="22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1CD8819-50A5-4465-8380-E338F4446080}"/>
                    </a:ext>
                  </a:extLst>
                </p14:cNvPr>
                <p14:cNvContentPartPr/>
                <p14:nvPr/>
              </p14:nvContentPartPr>
              <p14:xfrm>
                <a:off x="10699587" y="2505070"/>
                <a:ext cx="82440" cy="116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1CD8819-50A5-4465-8380-E338F44460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90947" y="2496070"/>
                  <a:ext cx="10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F1D5D90-13EE-40A7-B5C2-AFE82FB094AB}"/>
                    </a:ext>
                  </a:extLst>
                </p14:cNvPr>
                <p14:cNvContentPartPr/>
                <p14:nvPr/>
              </p14:nvContentPartPr>
              <p14:xfrm>
                <a:off x="10838187" y="2564110"/>
                <a:ext cx="13320" cy="95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F1D5D90-13EE-40A7-B5C2-AFE82FB094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29187" y="2555470"/>
                  <a:ext cx="30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754178A-0ECC-4916-8541-4CB2DF6A5EC7}"/>
                    </a:ext>
                  </a:extLst>
                </p14:cNvPr>
                <p14:cNvContentPartPr/>
                <p14:nvPr/>
              </p14:nvContentPartPr>
              <p14:xfrm>
                <a:off x="10906947" y="2373670"/>
                <a:ext cx="136800" cy="215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754178A-0ECC-4916-8541-4CB2DF6A5E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97947" y="2364670"/>
                  <a:ext cx="154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B5EC9DC-0D3D-4E5F-85B1-E0F8EA93348C}"/>
                    </a:ext>
                  </a:extLst>
                </p14:cNvPr>
                <p14:cNvContentPartPr/>
                <p14:nvPr/>
              </p14:nvContentPartPr>
              <p14:xfrm>
                <a:off x="10606347" y="2641150"/>
                <a:ext cx="429840" cy="130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B5EC9DC-0D3D-4E5F-85B1-E0F8EA9334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97347" y="2632510"/>
                  <a:ext cx="447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E567583-9DF9-44D2-84A7-9122FCDB9E4E}"/>
                    </a:ext>
                  </a:extLst>
                </p14:cNvPr>
                <p14:cNvContentPartPr/>
                <p14:nvPr/>
              </p14:nvContentPartPr>
              <p14:xfrm>
                <a:off x="10661427" y="2855710"/>
                <a:ext cx="118080" cy="145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E567583-9DF9-44D2-84A7-9122FCDB9E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2787" y="2846710"/>
                  <a:ext cx="135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6C72132-84CD-494E-B43D-49B493CA4EAB}"/>
                    </a:ext>
                  </a:extLst>
                </p14:cNvPr>
                <p14:cNvContentPartPr/>
                <p14:nvPr/>
              </p14:nvContentPartPr>
              <p14:xfrm>
                <a:off x="10821267" y="2823670"/>
                <a:ext cx="131760" cy="87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6C72132-84CD-494E-B43D-49B493CA4E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12627" y="2814670"/>
                  <a:ext cx="149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769C4D8-3D52-4B98-A09C-142CAA6AD6AB}"/>
                    </a:ext>
                  </a:extLst>
                </p14:cNvPr>
                <p14:cNvContentPartPr/>
                <p14:nvPr/>
              </p14:nvContentPartPr>
              <p14:xfrm>
                <a:off x="11148507" y="2557270"/>
                <a:ext cx="174960" cy="81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769C4D8-3D52-4B98-A09C-142CAA6AD6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39867" y="2548270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4207DE3-AAAB-43E8-A1BE-6AABBF5DEEE5}"/>
                    </a:ext>
                  </a:extLst>
                </p14:cNvPr>
                <p14:cNvContentPartPr/>
                <p14:nvPr/>
              </p14:nvContentPartPr>
              <p14:xfrm>
                <a:off x="11153547" y="2634310"/>
                <a:ext cx="185040" cy="54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4207DE3-AAAB-43E8-A1BE-6AABBF5DEE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44547" y="2625670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0F06CB4-A5EB-47E3-938F-887E499DD36E}"/>
                    </a:ext>
                  </a:extLst>
                </p14:cNvPr>
                <p14:cNvContentPartPr/>
                <p14:nvPr/>
              </p14:nvContentPartPr>
              <p14:xfrm>
                <a:off x="11421747" y="2412910"/>
                <a:ext cx="164160" cy="156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0F06CB4-A5EB-47E3-938F-887E499DD3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12747" y="2403910"/>
                  <a:ext cx="181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1287E41-5BAA-49FF-A9EA-2AE62C4417AE}"/>
                    </a:ext>
                  </a:extLst>
                </p14:cNvPr>
                <p14:cNvContentPartPr/>
                <p14:nvPr/>
              </p14:nvContentPartPr>
              <p14:xfrm>
                <a:off x="11594547" y="2540710"/>
                <a:ext cx="24480" cy="102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1287E41-5BAA-49FF-A9EA-2AE62C4417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85907" y="2531710"/>
                  <a:ext cx="42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0DC5A3E-2A97-46C8-8D01-29C02576EB66}"/>
                    </a:ext>
                  </a:extLst>
                </p14:cNvPr>
                <p14:cNvContentPartPr/>
                <p14:nvPr/>
              </p14:nvContentPartPr>
              <p14:xfrm>
                <a:off x="11632347" y="2254870"/>
                <a:ext cx="210240" cy="275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0DC5A3E-2A97-46C8-8D01-29C02576EB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23347" y="2245870"/>
                  <a:ext cx="227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4D36888-0770-4AB9-B8C3-922FA703572B}"/>
                    </a:ext>
                  </a:extLst>
                </p14:cNvPr>
                <p14:cNvContentPartPr/>
                <p14:nvPr/>
              </p14:nvContentPartPr>
              <p14:xfrm>
                <a:off x="11834667" y="2270710"/>
                <a:ext cx="57240" cy="206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4D36888-0770-4AB9-B8C3-922FA70357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25667" y="2262070"/>
                  <a:ext cx="74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0E58BB3-D751-4103-8BE6-15BD91D86B44}"/>
                    </a:ext>
                  </a:extLst>
                </p14:cNvPr>
                <p14:cNvContentPartPr/>
                <p14:nvPr/>
              </p14:nvContentPartPr>
              <p14:xfrm>
                <a:off x="11737107" y="2212390"/>
                <a:ext cx="244080" cy="274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0E58BB3-D751-4103-8BE6-15BD91D86B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28107" y="2203750"/>
                  <a:ext cx="261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787D0CF-9ADC-45DD-B278-2BACB2D7712A}"/>
                    </a:ext>
                  </a:extLst>
                </p14:cNvPr>
                <p14:cNvContentPartPr/>
                <p14:nvPr/>
              </p14:nvContentPartPr>
              <p14:xfrm>
                <a:off x="10802547" y="3175030"/>
                <a:ext cx="207000" cy="96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787D0CF-9ADC-45DD-B278-2BACB2D771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93547" y="3166030"/>
                  <a:ext cx="224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9C53F2E-F6DC-4BBE-BF6E-451F3CEB4316}"/>
                    </a:ext>
                  </a:extLst>
                </p14:cNvPr>
                <p14:cNvContentPartPr/>
                <p14:nvPr/>
              </p14:nvContentPartPr>
              <p14:xfrm>
                <a:off x="10830627" y="3301390"/>
                <a:ext cx="191520" cy="80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9C53F2E-F6DC-4BBE-BF6E-451F3CEB43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21627" y="3292750"/>
                  <a:ext cx="209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31E95D2-39D0-46E1-8D71-2B9A3A81C95B}"/>
                    </a:ext>
                  </a:extLst>
                </p14:cNvPr>
                <p14:cNvContentPartPr/>
                <p14:nvPr/>
              </p14:nvContentPartPr>
              <p14:xfrm>
                <a:off x="11161107" y="3061630"/>
                <a:ext cx="126000" cy="144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31E95D2-39D0-46E1-8D71-2B9A3A81C95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52467" y="3052630"/>
                  <a:ext cx="14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F8CEAA5-7C13-4508-9676-D8D34D2F30E3}"/>
                    </a:ext>
                  </a:extLst>
                </p14:cNvPr>
                <p14:cNvContentPartPr/>
                <p14:nvPr/>
              </p14:nvContentPartPr>
              <p14:xfrm>
                <a:off x="11344707" y="3153070"/>
                <a:ext cx="32400" cy="141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F8CEAA5-7C13-4508-9676-D8D34D2F30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35707" y="3144430"/>
                  <a:ext cx="50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F40F97B-2952-4E84-B072-1384C793554D}"/>
                    </a:ext>
                  </a:extLst>
                </p14:cNvPr>
                <p14:cNvContentPartPr/>
                <p14:nvPr/>
              </p14:nvContentPartPr>
              <p14:xfrm>
                <a:off x="11391867" y="2950750"/>
                <a:ext cx="97200" cy="185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F40F97B-2952-4E84-B072-1384C79355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82867" y="2942110"/>
                  <a:ext cx="114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082A848-5E76-4BC6-BF77-6DCAB2D045B0}"/>
                    </a:ext>
                  </a:extLst>
                </p14:cNvPr>
                <p14:cNvContentPartPr/>
                <p14:nvPr/>
              </p14:nvContentPartPr>
              <p14:xfrm>
                <a:off x="11538027" y="2911510"/>
                <a:ext cx="126360" cy="158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082A848-5E76-4BC6-BF77-6DCAB2D045B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29027" y="2902510"/>
                  <a:ext cx="14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BDBA98E-04CD-4A46-91CB-DA474F217CA4}"/>
                    </a:ext>
                  </a:extLst>
                </p14:cNvPr>
                <p14:cNvContentPartPr/>
                <p14:nvPr/>
              </p14:nvContentPartPr>
              <p14:xfrm>
                <a:off x="11690667" y="2738710"/>
                <a:ext cx="171720" cy="285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BDBA98E-04CD-4A46-91CB-DA474F217C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81667" y="2730070"/>
                  <a:ext cx="189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74A5E6F-B38E-4DE4-B276-F9101D1D7E07}"/>
                    </a:ext>
                  </a:extLst>
                </p14:cNvPr>
                <p14:cNvContentPartPr/>
                <p14:nvPr/>
              </p14:nvContentPartPr>
              <p14:xfrm>
                <a:off x="903267" y="2962270"/>
                <a:ext cx="60840" cy="27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74A5E6F-B38E-4DE4-B276-F9101D1D7E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4627" y="2953270"/>
                  <a:ext cx="78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D3246F1-EA1C-42EC-8FD7-8B04B5692AB5}"/>
                    </a:ext>
                  </a:extLst>
                </p14:cNvPr>
                <p14:cNvContentPartPr/>
                <p14:nvPr/>
              </p14:nvContentPartPr>
              <p14:xfrm>
                <a:off x="1018467" y="2961910"/>
                <a:ext cx="33480" cy="23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D3246F1-EA1C-42EC-8FD7-8B04B5692A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9467" y="2953270"/>
                  <a:ext cx="51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3F5DA48-45D3-46A0-8F5A-90332DAC07C8}"/>
                    </a:ext>
                  </a:extLst>
                </p14:cNvPr>
                <p14:cNvContentPartPr/>
                <p14:nvPr/>
              </p14:nvContentPartPr>
              <p14:xfrm>
                <a:off x="849267" y="2896030"/>
                <a:ext cx="227880" cy="45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3F5DA48-45D3-46A0-8F5A-90332DAC07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0627" y="2887390"/>
                  <a:ext cx="245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0F1DB2D-2715-4B4C-94DF-ACA97AA4FFBD}"/>
                    </a:ext>
                  </a:extLst>
                </p14:cNvPr>
                <p14:cNvContentPartPr/>
                <p14:nvPr/>
              </p14:nvContentPartPr>
              <p14:xfrm>
                <a:off x="1216107" y="2909350"/>
                <a:ext cx="153720" cy="215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0F1DB2D-2715-4B4C-94DF-ACA97AA4FF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07467" y="2900350"/>
                  <a:ext cx="171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6A797CD-EFA8-4498-9366-1E7E818BE466}"/>
                    </a:ext>
                  </a:extLst>
                </p14:cNvPr>
                <p14:cNvContentPartPr/>
                <p14:nvPr/>
              </p14:nvContentPartPr>
              <p14:xfrm>
                <a:off x="1202067" y="3202390"/>
                <a:ext cx="191520" cy="36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6A797CD-EFA8-4498-9366-1E7E818BE4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93067" y="3193750"/>
                  <a:ext cx="209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DF90F40-91BC-4026-8FDF-18FEE783DBBC}"/>
                    </a:ext>
                  </a:extLst>
                </p14:cNvPr>
                <p14:cNvContentPartPr/>
                <p14:nvPr/>
              </p14:nvContentPartPr>
              <p14:xfrm>
                <a:off x="1565667" y="2930590"/>
                <a:ext cx="154440" cy="214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DF90F40-91BC-4026-8FDF-18FEE783DB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57027" y="2921950"/>
                  <a:ext cx="172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4FD49A4-E269-446A-A781-BA7FFCF1BA6E}"/>
                    </a:ext>
                  </a:extLst>
                </p14:cNvPr>
                <p14:cNvContentPartPr/>
                <p14:nvPr/>
              </p14:nvContentPartPr>
              <p14:xfrm>
                <a:off x="1760067" y="3125710"/>
                <a:ext cx="24840" cy="140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4FD49A4-E269-446A-A781-BA7FFCF1BA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51067" y="3117070"/>
                  <a:ext cx="42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A8BDFAA-D9F2-432A-A274-A26E3A163D77}"/>
                    </a:ext>
                  </a:extLst>
                </p14:cNvPr>
                <p14:cNvContentPartPr/>
                <p14:nvPr/>
              </p14:nvContentPartPr>
              <p14:xfrm>
                <a:off x="1833867" y="2905390"/>
                <a:ext cx="197280" cy="247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A8BDFAA-D9F2-432A-A274-A26E3A163D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24867" y="2896390"/>
                  <a:ext cx="214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578C85C-0F8B-44A5-A643-F7830CF4A54A}"/>
                    </a:ext>
                  </a:extLst>
                </p14:cNvPr>
                <p14:cNvContentPartPr/>
                <p14:nvPr/>
              </p14:nvContentPartPr>
              <p14:xfrm>
                <a:off x="2088027" y="2999350"/>
                <a:ext cx="178200" cy="126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578C85C-0F8B-44A5-A643-F7830CF4A5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79387" y="2990710"/>
                  <a:ext cx="195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FC9964-38A2-4C41-8DF4-07466ECF5ADD}"/>
                    </a:ext>
                  </a:extLst>
                </p14:cNvPr>
                <p14:cNvContentPartPr/>
                <p14:nvPr/>
              </p14:nvContentPartPr>
              <p14:xfrm>
                <a:off x="2430387" y="2911510"/>
                <a:ext cx="28080" cy="199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FC9964-38A2-4C41-8DF4-07466ECF5A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21387" y="2902870"/>
                  <a:ext cx="4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469CAA2-4866-4BA6-B035-4CE1EEE3F1AC}"/>
                    </a:ext>
                  </a:extLst>
                </p14:cNvPr>
                <p14:cNvContentPartPr/>
                <p14:nvPr/>
              </p14:nvContentPartPr>
              <p14:xfrm>
                <a:off x="2394387" y="2833390"/>
                <a:ext cx="128880" cy="257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469CAA2-4866-4BA6-B035-4CE1EEE3F1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85747" y="2824750"/>
                  <a:ext cx="146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B8531CB-882E-4E71-8C8F-219AFEEDA104}"/>
                    </a:ext>
                  </a:extLst>
                </p14:cNvPr>
                <p14:cNvContentPartPr/>
                <p14:nvPr/>
              </p14:nvContentPartPr>
              <p14:xfrm>
                <a:off x="2534787" y="3068830"/>
                <a:ext cx="108720" cy="138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B8531CB-882E-4E71-8C8F-219AFEEDA1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26147" y="3059830"/>
                  <a:ext cx="126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462F56-4BBD-4D82-989D-E348397D46B7}"/>
                    </a:ext>
                  </a:extLst>
                </p14:cNvPr>
                <p14:cNvContentPartPr/>
                <p14:nvPr/>
              </p14:nvContentPartPr>
              <p14:xfrm>
                <a:off x="2395467" y="2813590"/>
                <a:ext cx="179640" cy="75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462F56-4BBD-4D82-989D-E348397D46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86467" y="2804590"/>
                  <a:ext cx="197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32E9A9-AF88-4181-9C77-82C1C6957DB0}"/>
                    </a:ext>
                  </a:extLst>
                </p14:cNvPr>
                <p14:cNvContentPartPr/>
                <p14:nvPr/>
              </p14:nvContentPartPr>
              <p14:xfrm>
                <a:off x="904347" y="3542950"/>
                <a:ext cx="61200" cy="253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32E9A9-AF88-4181-9C77-82C1C6957D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5347" y="3534310"/>
                  <a:ext cx="78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89B0D20-6921-49A7-A603-AC6DD8B686BF}"/>
                    </a:ext>
                  </a:extLst>
                </p14:cNvPr>
                <p14:cNvContentPartPr/>
                <p14:nvPr/>
              </p14:nvContentPartPr>
              <p14:xfrm>
                <a:off x="1004427" y="3541870"/>
                <a:ext cx="43560" cy="231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89B0D20-6921-49A7-A603-AC6DD8B686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5787" y="3533230"/>
                  <a:ext cx="61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86D68F-CE18-4B03-AFAF-742FCC34EAA0}"/>
                    </a:ext>
                  </a:extLst>
                </p14:cNvPr>
                <p14:cNvContentPartPr/>
                <p14:nvPr/>
              </p14:nvContentPartPr>
              <p14:xfrm>
                <a:off x="897507" y="3517390"/>
                <a:ext cx="195840" cy="9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86D68F-CE18-4B03-AFAF-742FCC34EA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8507" y="3508390"/>
                  <a:ext cx="21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A673B17-3D07-4D13-BC74-A56E4C8F5DF5}"/>
                    </a:ext>
                  </a:extLst>
                </p14:cNvPr>
                <p14:cNvContentPartPr/>
                <p14:nvPr/>
              </p14:nvContentPartPr>
              <p14:xfrm>
                <a:off x="1294587" y="3508750"/>
                <a:ext cx="181080" cy="231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A673B17-3D07-4D13-BC74-A56E4C8F5D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85587" y="3499750"/>
                  <a:ext cx="198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54C740-BD58-447A-97E4-9A7074AE0C67}"/>
                    </a:ext>
                  </a:extLst>
                </p14:cNvPr>
                <p14:cNvContentPartPr/>
                <p14:nvPr/>
              </p14:nvContentPartPr>
              <p14:xfrm>
                <a:off x="1560627" y="3514150"/>
                <a:ext cx="116640" cy="138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54C740-BD58-447A-97E4-9A7074AE0C6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51987" y="3505510"/>
                  <a:ext cx="134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1C18EC-C2FF-4C54-B167-8DEF48C5CBA2}"/>
                    </a:ext>
                  </a:extLst>
                </p14:cNvPr>
                <p14:cNvContentPartPr/>
                <p14:nvPr/>
              </p14:nvContentPartPr>
              <p14:xfrm>
                <a:off x="1711827" y="3629710"/>
                <a:ext cx="27720" cy="160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1C18EC-C2FF-4C54-B167-8DEF48C5CB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02827" y="3620710"/>
                  <a:ext cx="45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7AA913-07AE-4A17-B584-EA82A1C977AA}"/>
                    </a:ext>
                  </a:extLst>
                </p14:cNvPr>
                <p14:cNvContentPartPr/>
                <p14:nvPr/>
              </p14:nvContentPartPr>
              <p14:xfrm>
                <a:off x="1784547" y="3449710"/>
                <a:ext cx="166320" cy="223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7AA913-07AE-4A17-B584-EA82A1C977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75907" y="3441070"/>
                  <a:ext cx="183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FF0C9F2-5054-4B65-AC6D-B88F7B266593}"/>
                    </a:ext>
                  </a:extLst>
                </p14:cNvPr>
                <p14:cNvContentPartPr/>
                <p14:nvPr/>
              </p14:nvContentPartPr>
              <p14:xfrm>
                <a:off x="282267" y="2903590"/>
                <a:ext cx="65880" cy="423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F0C9F2-5054-4B65-AC6D-B88F7B26659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3267" y="2894950"/>
                  <a:ext cx="835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702EBB-6ABE-480A-AD6B-32346AE277B7}"/>
                    </a:ext>
                  </a:extLst>
                </p14:cNvPr>
                <p14:cNvContentPartPr/>
                <p14:nvPr/>
              </p14:nvContentPartPr>
              <p14:xfrm>
                <a:off x="378387" y="2905030"/>
                <a:ext cx="46800" cy="396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702EBB-6ABE-480A-AD6B-32346AE277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9747" y="2896030"/>
                  <a:ext cx="644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E1D8DB8-F1C7-425D-BEFE-1BF1E4456CE0}"/>
                    </a:ext>
                  </a:extLst>
                </p14:cNvPr>
                <p14:cNvContentPartPr/>
                <p14:nvPr/>
              </p14:nvContentPartPr>
              <p14:xfrm>
                <a:off x="286227" y="3129670"/>
                <a:ext cx="99360" cy="17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E1D8DB8-F1C7-425D-BEFE-1BF1E4456C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7587" y="3120670"/>
                  <a:ext cx="11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43F2F-2B80-497E-AB58-19E32C841DCE}"/>
                    </a:ext>
                  </a:extLst>
                </p14:cNvPr>
                <p14:cNvContentPartPr/>
                <p14:nvPr/>
              </p14:nvContentPartPr>
              <p14:xfrm>
                <a:off x="470547" y="3236590"/>
                <a:ext cx="74880" cy="137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43F2F-2B80-497E-AB58-19E32C841D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1547" y="3227950"/>
                  <a:ext cx="92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548E4BE-4E20-4F96-A3A2-2DCCC9697D0E}"/>
                    </a:ext>
                  </a:extLst>
                </p14:cNvPr>
                <p14:cNvContentPartPr/>
                <p14:nvPr/>
              </p14:nvContentPartPr>
              <p14:xfrm>
                <a:off x="690147" y="2997190"/>
                <a:ext cx="11520" cy="38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548E4BE-4E20-4F96-A3A2-2DCCC9697D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1147" y="2988550"/>
                  <a:ext cx="2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496C690-9D4B-40E4-B417-2D43FBA74910}"/>
                    </a:ext>
                  </a:extLst>
                </p14:cNvPr>
                <p14:cNvContentPartPr/>
                <p14:nvPr/>
              </p14:nvContentPartPr>
              <p14:xfrm>
                <a:off x="691227" y="3177910"/>
                <a:ext cx="7920" cy="9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496C690-9D4B-40E4-B417-2D43FBA749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2227" y="316891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665C787-3A86-4448-AF03-B763CE655BA7}"/>
                    </a:ext>
                  </a:extLst>
                </p14:cNvPr>
                <p14:cNvContentPartPr/>
                <p14:nvPr/>
              </p14:nvContentPartPr>
              <p14:xfrm>
                <a:off x="261387" y="3550510"/>
                <a:ext cx="41400" cy="281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665C787-3A86-4448-AF03-B763CE655BA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747" y="3541870"/>
                  <a:ext cx="59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89D4A3-D4F8-4BF0-9412-011683E770D2}"/>
                    </a:ext>
                  </a:extLst>
                </p14:cNvPr>
                <p14:cNvContentPartPr/>
                <p14:nvPr/>
              </p14:nvContentPartPr>
              <p14:xfrm>
                <a:off x="274707" y="3553750"/>
                <a:ext cx="111600" cy="291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89D4A3-D4F8-4BF0-9412-011683E770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5707" y="3545110"/>
                  <a:ext cx="129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2A0002-530D-4CDF-A59F-19C32C0DCE4D}"/>
                    </a:ext>
                  </a:extLst>
                </p14:cNvPr>
                <p14:cNvContentPartPr/>
                <p14:nvPr/>
              </p14:nvContentPartPr>
              <p14:xfrm>
                <a:off x="385947" y="3788830"/>
                <a:ext cx="104400" cy="145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2A0002-530D-4CDF-A59F-19C32C0DCE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7307" y="3779830"/>
                  <a:ext cx="122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26F9762-866F-4C68-B7A1-6B79C9068E74}"/>
                    </a:ext>
                  </a:extLst>
                </p14:cNvPr>
                <p14:cNvContentPartPr/>
                <p14:nvPr/>
              </p14:nvContentPartPr>
              <p14:xfrm>
                <a:off x="633987" y="3607030"/>
                <a:ext cx="14760" cy="177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26F9762-866F-4C68-B7A1-6B79C9068E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4987" y="3598390"/>
                  <a:ext cx="32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8F1CCBD-BB4E-49D1-B9C2-3A7D203E2E06}"/>
                    </a:ext>
                  </a:extLst>
                </p14:cNvPr>
                <p14:cNvContentPartPr/>
                <p14:nvPr/>
              </p14:nvContentPartPr>
              <p14:xfrm>
                <a:off x="37107" y="3332710"/>
                <a:ext cx="76320" cy="118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8F1CCBD-BB4E-49D1-B9C2-3A7D203E2E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107" y="3324070"/>
                  <a:ext cx="93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F0078F9-3E49-4C8E-9087-886DC468B6C1}"/>
                    </a:ext>
                  </a:extLst>
                </p14:cNvPr>
                <p14:cNvContentPartPr/>
                <p14:nvPr/>
              </p14:nvContentPartPr>
              <p14:xfrm>
                <a:off x="-27333" y="3212470"/>
                <a:ext cx="180000" cy="381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F0078F9-3E49-4C8E-9087-886DC468B6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-35973" y="3203830"/>
                  <a:ext cx="197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BCF938-17A6-46BA-B250-F6223B946138}"/>
                    </a:ext>
                  </a:extLst>
                </p14:cNvPr>
                <p14:cNvContentPartPr/>
                <p14:nvPr/>
              </p14:nvContentPartPr>
              <p14:xfrm>
                <a:off x="2985507" y="3171790"/>
                <a:ext cx="150840" cy="198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BCF938-17A6-46BA-B250-F6223B9461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76507" y="3162790"/>
                  <a:ext cx="168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DBD7651-2421-4F41-999D-5841E5D2E04B}"/>
                    </a:ext>
                  </a:extLst>
                </p14:cNvPr>
                <p14:cNvContentPartPr/>
                <p14:nvPr/>
              </p14:nvContentPartPr>
              <p14:xfrm>
                <a:off x="2827827" y="3124630"/>
                <a:ext cx="373320" cy="358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DBD7651-2421-4F41-999D-5841E5D2E0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18827" y="3115990"/>
                  <a:ext cx="390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2B112C9-BCA3-49F4-8C85-B7C3B23AEEB2}"/>
                    </a:ext>
                  </a:extLst>
                </p14:cNvPr>
                <p14:cNvContentPartPr/>
                <p14:nvPr/>
              </p14:nvContentPartPr>
              <p14:xfrm>
                <a:off x="3660867" y="2896750"/>
                <a:ext cx="10440" cy="196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2B112C9-BCA3-49F4-8C85-B7C3B23AEE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51867" y="2887750"/>
                  <a:ext cx="28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6F919D3-B2E7-4465-9A53-2F365EF3ECE7}"/>
                    </a:ext>
                  </a:extLst>
                </p14:cNvPr>
                <p14:cNvContentPartPr/>
                <p14:nvPr/>
              </p14:nvContentPartPr>
              <p14:xfrm>
                <a:off x="3575547" y="2838790"/>
                <a:ext cx="199080" cy="41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6F919D3-B2E7-4465-9A53-2F365EF3ECE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6907" y="2830150"/>
                  <a:ext cx="216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A6C7F81-1BEB-4762-9AE4-C5061640C798}"/>
                    </a:ext>
                  </a:extLst>
                </p14:cNvPr>
                <p14:cNvContentPartPr/>
                <p14:nvPr/>
              </p14:nvContentPartPr>
              <p14:xfrm>
                <a:off x="3785067" y="2938150"/>
                <a:ext cx="126720" cy="146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A6C7F81-1BEB-4762-9AE4-C5061640C79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76067" y="2929150"/>
                  <a:ext cx="144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F1CF64-6009-4CE5-805E-7EDCEDB1447F}"/>
                    </a:ext>
                  </a:extLst>
                </p14:cNvPr>
                <p14:cNvContentPartPr/>
                <p14:nvPr/>
              </p14:nvContentPartPr>
              <p14:xfrm>
                <a:off x="3915027" y="2789470"/>
                <a:ext cx="226080" cy="304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F1CF64-6009-4CE5-805E-7EDCEDB144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06387" y="2780830"/>
                  <a:ext cx="243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94BAF1-20CE-40A1-B03F-5576CDBA222E}"/>
                    </a:ext>
                  </a:extLst>
                </p14:cNvPr>
                <p14:cNvContentPartPr/>
                <p14:nvPr/>
              </p14:nvContentPartPr>
              <p14:xfrm>
                <a:off x="4147587" y="2884510"/>
                <a:ext cx="91080" cy="187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94BAF1-20CE-40A1-B03F-5576CDBA22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38947" y="2875510"/>
                  <a:ext cx="108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8851C3B-5A6F-497D-8DDA-B9E5FBD6BC0F}"/>
                    </a:ext>
                  </a:extLst>
                </p14:cNvPr>
                <p14:cNvContentPartPr/>
                <p14:nvPr/>
              </p14:nvContentPartPr>
              <p14:xfrm>
                <a:off x="4268547" y="2785510"/>
                <a:ext cx="372960" cy="218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8851C3B-5A6F-497D-8DDA-B9E5FBD6BC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59547" y="2776510"/>
                  <a:ext cx="390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63F32B1-264A-41BF-83A8-F5D9D0E70746}"/>
                    </a:ext>
                  </a:extLst>
                </p14:cNvPr>
                <p14:cNvContentPartPr/>
                <p14:nvPr/>
              </p14:nvContentPartPr>
              <p14:xfrm>
                <a:off x="4647627" y="2822950"/>
                <a:ext cx="113760" cy="199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63F32B1-264A-41BF-83A8-F5D9D0E7074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38627" y="2813950"/>
                  <a:ext cx="13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1ED7C3F-52EC-47CF-B9B2-D2E9367050FF}"/>
                    </a:ext>
                  </a:extLst>
                </p14:cNvPr>
                <p14:cNvContentPartPr/>
                <p14:nvPr/>
              </p14:nvContentPartPr>
              <p14:xfrm>
                <a:off x="4805667" y="2754910"/>
                <a:ext cx="147600" cy="253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1ED7C3F-52EC-47CF-B9B2-D2E9367050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96667" y="2745910"/>
                  <a:ext cx="165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6D64631-342A-43CC-AE6B-E2FE42D2BB01}"/>
                    </a:ext>
                  </a:extLst>
                </p14:cNvPr>
                <p14:cNvContentPartPr/>
                <p14:nvPr/>
              </p14:nvContentPartPr>
              <p14:xfrm>
                <a:off x="4927707" y="2824030"/>
                <a:ext cx="191880" cy="174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6D64631-342A-43CC-AE6B-E2FE42D2BB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19067" y="2815030"/>
                  <a:ext cx="209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C520572-6C95-4A0F-98F3-40D48DC8092B}"/>
                    </a:ext>
                  </a:extLst>
                </p14:cNvPr>
                <p14:cNvContentPartPr/>
                <p14:nvPr/>
              </p14:nvContentPartPr>
              <p14:xfrm>
                <a:off x="3608667" y="3336670"/>
                <a:ext cx="159480" cy="299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C520572-6C95-4A0F-98F3-40D48DC8092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99667" y="3328030"/>
                  <a:ext cx="177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8533CE-3CD6-4C1F-A8D6-D42DBEAEB1DF}"/>
                    </a:ext>
                  </a:extLst>
                </p14:cNvPr>
                <p14:cNvContentPartPr/>
                <p14:nvPr/>
              </p14:nvContentPartPr>
              <p14:xfrm>
                <a:off x="3623787" y="3471670"/>
                <a:ext cx="162000" cy="34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8533CE-3CD6-4C1F-A8D6-D42DBEAEB1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15147" y="3463030"/>
                  <a:ext cx="179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1537E6-A5CD-4087-B248-E0D9F063B442}"/>
                    </a:ext>
                  </a:extLst>
                </p14:cNvPr>
                <p14:cNvContentPartPr/>
                <p14:nvPr/>
              </p14:nvContentPartPr>
              <p14:xfrm>
                <a:off x="3910707" y="3400030"/>
                <a:ext cx="136440" cy="146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1537E6-A5CD-4087-B248-E0D9F063B4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2067" y="3391030"/>
                  <a:ext cx="154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95D2AA0-3552-4626-8099-021F60AD35E1}"/>
                    </a:ext>
                  </a:extLst>
                </p14:cNvPr>
                <p14:cNvContentPartPr/>
                <p14:nvPr/>
              </p14:nvContentPartPr>
              <p14:xfrm>
                <a:off x="4383747" y="3267190"/>
                <a:ext cx="28800" cy="132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95D2AA0-3552-4626-8099-021F60AD35E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74747" y="3258550"/>
                  <a:ext cx="4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73C0F37-A07C-43ED-9AF9-34D91AAA2F17}"/>
                    </a:ext>
                  </a:extLst>
                </p14:cNvPr>
                <p14:cNvContentPartPr/>
                <p14:nvPr/>
              </p14:nvContentPartPr>
              <p14:xfrm>
                <a:off x="4332267" y="3205630"/>
                <a:ext cx="179640" cy="186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73C0F37-A07C-43ED-9AF9-34D91AAA2F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23627" y="3196990"/>
                  <a:ext cx="19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32C921-02AF-4FE3-B780-10B5CF63194A}"/>
                    </a:ext>
                  </a:extLst>
                </p14:cNvPr>
                <p14:cNvContentPartPr/>
                <p14:nvPr/>
              </p14:nvContentPartPr>
              <p14:xfrm>
                <a:off x="4352787" y="3094750"/>
                <a:ext cx="113760" cy="86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32C921-02AF-4FE3-B780-10B5CF6319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43787" y="3085750"/>
                  <a:ext cx="13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C3DA62F-8782-4117-83B8-CE22ABA6DF46}"/>
                    </a:ext>
                  </a:extLst>
                </p14:cNvPr>
                <p14:cNvContentPartPr/>
                <p14:nvPr/>
              </p14:nvContentPartPr>
              <p14:xfrm>
                <a:off x="4628907" y="3275830"/>
                <a:ext cx="147600" cy="47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C3DA62F-8782-4117-83B8-CE22ABA6DF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20267" y="3266830"/>
                  <a:ext cx="165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7A77119-A7F0-4325-84E9-0694FF2359B1}"/>
                    </a:ext>
                  </a:extLst>
                </p14:cNvPr>
                <p14:cNvContentPartPr/>
                <p14:nvPr/>
              </p14:nvContentPartPr>
              <p14:xfrm>
                <a:off x="4890627" y="3202390"/>
                <a:ext cx="12600" cy="145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7A77119-A7F0-4325-84E9-0694FF2359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81987" y="3193750"/>
                  <a:ext cx="30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DB3AAE-5E9B-47C0-8146-C56D678C4244}"/>
                    </a:ext>
                  </a:extLst>
                </p14:cNvPr>
                <p14:cNvContentPartPr/>
                <p14:nvPr/>
              </p14:nvContentPartPr>
              <p14:xfrm>
                <a:off x="4816467" y="3147670"/>
                <a:ext cx="191160" cy="217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DB3AAE-5E9B-47C0-8146-C56D678C424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07467" y="3139030"/>
                  <a:ext cx="208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3DFF615-8BF5-4E21-8F3C-669E2315D88A}"/>
                    </a:ext>
                  </a:extLst>
                </p14:cNvPr>
                <p14:cNvContentPartPr/>
                <p14:nvPr/>
              </p14:nvContentPartPr>
              <p14:xfrm>
                <a:off x="5074947" y="3288790"/>
                <a:ext cx="71640" cy="109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3DFF615-8BF5-4E21-8F3C-669E2315D8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66307" y="3279790"/>
                  <a:ext cx="89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66E1F9A-8C39-439C-8E7C-2DFD42F39B40}"/>
                    </a:ext>
                  </a:extLst>
                </p14:cNvPr>
                <p14:cNvContentPartPr/>
                <p14:nvPr/>
              </p14:nvContentPartPr>
              <p14:xfrm>
                <a:off x="4319307" y="3420910"/>
                <a:ext cx="1007640" cy="12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66E1F9A-8C39-439C-8E7C-2DFD42F39B4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10307" y="3412270"/>
                  <a:ext cx="1025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BD8C963-4546-4BDA-A4B1-9CE1840766DA}"/>
                    </a:ext>
                  </a:extLst>
                </p14:cNvPr>
                <p14:cNvContentPartPr/>
                <p14:nvPr/>
              </p14:nvContentPartPr>
              <p14:xfrm>
                <a:off x="4603347" y="3622510"/>
                <a:ext cx="152640" cy="252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BD8C963-4546-4BDA-A4B1-9CE1840766D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94707" y="3613510"/>
                  <a:ext cx="170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B45E4F-0D8F-4437-8F1D-822CC1BD0517}"/>
                    </a:ext>
                  </a:extLst>
                </p14:cNvPr>
                <p14:cNvContentPartPr/>
                <p14:nvPr/>
              </p14:nvContentPartPr>
              <p14:xfrm>
                <a:off x="4538547" y="3520630"/>
                <a:ext cx="158400" cy="160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B45E4F-0D8F-4437-8F1D-822CC1BD051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29547" y="3511990"/>
                  <a:ext cx="176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24E03B8-60C6-4877-81EA-0AB512BB4ABA}"/>
                    </a:ext>
                  </a:extLst>
                </p14:cNvPr>
                <p14:cNvContentPartPr/>
                <p14:nvPr/>
              </p14:nvContentPartPr>
              <p14:xfrm>
                <a:off x="4830147" y="3781630"/>
                <a:ext cx="20160" cy="123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24E03B8-60C6-4877-81EA-0AB512BB4AB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21507" y="3772990"/>
                  <a:ext cx="37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6A5C428-339A-4368-8AAD-4FBB1EE7D327}"/>
                    </a:ext>
                  </a:extLst>
                </p14:cNvPr>
                <p14:cNvContentPartPr/>
                <p14:nvPr/>
              </p14:nvContentPartPr>
              <p14:xfrm>
                <a:off x="4734387" y="3737710"/>
                <a:ext cx="133200" cy="27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6A5C428-339A-4368-8AAD-4FBB1EE7D3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25747" y="3729070"/>
                  <a:ext cx="15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1A126FD-DC0B-433E-9E23-9CB532B55DCA}"/>
                    </a:ext>
                  </a:extLst>
                </p14:cNvPr>
                <p14:cNvContentPartPr/>
                <p14:nvPr/>
              </p14:nvContentPartPr>
              <p14:xfrm>
                <a:off x="6138387" y="3119950"/>
                <a:ext cx="123480" cy="290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1A126FD-DC0B-433E-9E23-9CB532B55D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29387" y="3111310"/>
                  <a:ext cx="141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1178448-0365-4F08-A666-91F1C7E8E3C8}"/>
                    </a:ext>
                  </a:extLst>
                </p14:cNvPr>
                <p14:cNvContentPartPr/>
                <p14:nvPr/>
              </p14:nvContentPartPr>
              <p14:xfrm>
                <a:off x="6039387" y="2935630"/>
                <a:ext cx="212400" cy="192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1178448-0365-4F08-A666-91F1C7E8E3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30387" y="2926990"/>
                  <a:ext cx="230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E094F54-BF84-4443-B0E4-D331ADA4F438}"/>
                    </a:ext>
                  </a:extLst>
                </p14:cNvPr>
                <p14:cNvContentPartPr/>
                <p14:nvPr/>
              </p14:nvContentPartPr>
              <p14:xfrm>
                <a:off x="6313347" y="3328030"/>
                <a:ext cx="90000" cy="120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E094F54-BF84-4443-B0E4-D331ADA4F4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04347" y="3319030"/>
                  <a:ext cx="107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4B03989-93BF-44EE-BBC1-29599E989A50}"/>
                    </a:ext>
                  </a:extLst>
                </p14:cNvPr>
                <p14:cNvContentPartPr/>
                <p14:nvPr/>
              </p14:nvContentPartPr>
              <p14:xfrm>
                <a:off x="6276987" y="3160270"/>
                <a:ext cx="462600" cy="138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4B03989-93BF-44EE-BBC1-29599E989A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68347" y="3151270"/>
                  <a:ext cx="480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1F44EF-4BCB-40C6-816E-BD76478F8A95}"/>
                    </a:ext>
                  </a:extLst>
                </p14:cNvPr>
                <p14:cNvContentPartPr/>
                <p14:nvPr/>
              </p14:nvContentPartPr>
              <p14:xfrm>
                <a:off x="6583707" y="3227590"/>
                <a:ext cx="168480" cy="69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1F44EF-4BCB-40C6-816E-BD76478F8A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75067" y="3218590"/>
                  <a:ext cx="186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A08471-5D07-47D9-A60C-37667BC66C1A}"/>
                    </a:ext>
                  </a:extLst>
                </p14:cNvPr>
                <p14:cNvContentPartPr/>
                <p14:nvPr/>
              </p14:nvContentPartPr>
              <p14:xfrm>
                <a:off x="6862347" y="2869390"/>
                <a:ext cx="202320" cy="489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A08471-5D07-47D9-A60C-37667BC66C1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53347" y="2860750"/>
                  <a:ext cx="219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EAC89BB-F0CD-40A4-BACB-B11572604CD3}"/>
                    </a:ext>
                  </a:extLst>
                </p14:cNvPr>
                <p14:cNvContentPartPr/>
                <p14:nvPr/>
              </p14:nvContentPartPr>
              <p14:xfrm>
                <a:off x="7073667" y="2653390"/>
                <a:ext cx="1505520" cy="194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EAC89BB-F0CD-40A4-BACB-B11572604CD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65027" y="2644390"/>
                  <a:ext cx="152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4F5758F-E291-4A8E-8671-86148EA9D4AA}"/>
                    </a:ext>
                  </a:extLst>
                </p14:cNvPr>
                <p14:cNvContentPartPr/>
                <p14:nvPr/>
              </p14:nvContentPartPr>
              <p14:xfrm>
                <a:off x="7087347" y="3032110"/>
                <a:ext cx="68400" cy="155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4F5758F-E291-4A8E-8671-86148EA9D4A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78347" y="3023470"/>
                  <a:ext cx="86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7A53D8-24D2-435A-B2E1-47D88A72B793}"/>
                    </a:ext>
                  </a:extLst>
                </p14:cNvPr>
                <p14:cNvContentPartPr/>
                <p14:nvPr/>
              </p14:nvContentPartPr>
              <p14:xfrm>
                <a:off x="7271307" y="2902870"/>
                <a:ext cx="78480" cy="264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7A53D8-24D2-435A-B2E1-47D88A72B79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62307" y="2893870"/>
                  <a:ext cx="96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A715D1B-7D05-4933-8A80-B23463D334CE}"/>
                    </a:ext>
                  </a:extLst>
                </p14:cNvPr>
                <p14:cNvContentPartPr/>
                <p14:nvPr/>
              </p14:nvContentPartPr>
              <p14:xfrm>
                <a:off x="7423587" y="2935990"/>
                <a:ext cx="134280" cy="173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A715D1B-7D05-4933-8A80-B23463D334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14587" y="2927350"/>
                  <a:ext cx="151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9088F0-2B81-4A6F-B5B6-930DF0BB9904}"/>
                    </a:ext>
                  </a:extLst>
                </p14:cNvPr>
                <p14:cNvContentPartPr/>
                <p14:nvPr/>
              </p14:nvContentPartPr>
              <p14:xfrm>
                <a:off x="7626267" y="2973430"/>
                <a:ext cx="102240" cy="35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9088F0-2B81-4A6F-B5B6-930DF0BB990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17627" y="2964430"/>
                  <a:ext cx="11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B8FD3CE-244D-413D-8E6B-02B834045D05}"/>
                    </a:ext>
                  </a:extLst>
                </p14:cNvPr>
                <p14:cNvContentPartPr/>
                <p14:nvPr/>
              </p14:nvContentPartPr>
              <p14:xfrm>
                <a:off x="7864227" y="2933110"/>
                <a:ext cx="23400" cy="150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B8FD3CE-244D-413D-8E6B-02B834045D0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55227" y="2924110"/>
                  <a:ext cx="4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699C0A-A5FB-4D5E-AAEF-F28DADDE36B1}"/>
                    </a:ext>
                  </a:extLst>
                </p14:cNvPr>
                <p14:cNvContentPartPr/>
                <p14:nvPr/>
              </p14:nvContentPartPr>
              <p14:xfrm>
                <a:off x="7905987" y="2931670"/>
                <a:ext cx="23760" cy="133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699C0A-A5FB-4D5E-AAEF-F28DADDE36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96987" y="2922670"/>
                  <a:ext cx="4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2A1AC2C-8955-4E57-86CE-25F91EC62758}"/>
                    </a:ext>
                  </a:extLst>
                </p14:cNvPr>
                <p14:cNvContentPartPr/>
                <p14:nvPr/>
              </p14:nvContentPartPr>
              <p14:xfrm>
                <a:off x="7956387" y="2761390"/>
                <a:ext cx="127440" cy="343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2A1AC2C-8955-4E57-86CE-25F91EC6275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47387" y="2752390"/>
                  <a:ext cx="145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1F08125-93E9-457D-818C-A48345B15CCA}"/>
                    </a:ext>
                  </a:extLst>
                </p14:cNvPr>
                <p14:cNvContentPartPr/>
                <p14:nvPr/>
              </p14:nvContentPartPr>
              <p14:xfrm>
                <a:off x="7032987" y="2940670"/>
                <a:ext cx="150120" cy="48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1F08125-93E9-457D-818C-A48345B15C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23987" y="2932030"/>
                  <a:ext cx="167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ADAA762-BD4E-4200-ADC8-F655D1243B11}"/>
                    </a:ext>
                  </a:extLst>
                </p14:cNvPr>
                <p14:cNvContentPartPr/>
                <p14:nvPr/>
              </p14:nvContentPartPr>
              <p14:xfrm>
                <a:off x="7204707" y="3151270"/>
                <a:ext cx="51120" cy="99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ADAA762-BD4E-4200-ADC8-F655D1243B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95707" y="3142630"/>
                  <a:ext cx="68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124E25B-B073-4ACB-B5E3-99EBA06E292F}"/>
                    </a:ext>
                  </a:extLst>
                </p14:cNvPr>
                <p14:cNvContentPartPr/>
                <p14:nvPr/>
              </p14:nvContentPartPr>
              <p14:xfrm>
                <a:off x="7794027" y="2832670"/>
                <a:ext cx="128880" cy="48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124E25B-B073-4ACB-B5E3-99EBA06E292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85387" y="2823670"/>
                  <a:ext cx="146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D285B65-1D8B-4015-806B-7D27D089C204}"/>
                    </a:ext>
                  </a:extLst>
                </p14:cNvPr>
                <p14:cNvContentPartPr/>
                <p14:nvPr/>
              </p14:nvContentPartPr>
              <p14:xfrm>
                <a:off x="7931907" y="2960110"/>
                <a:ext cx="103320" cy="136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D285B65-1D8B-4015-806B-7D27D089C2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22907" y="2951470"/>
                  <a:ext cx="12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A86B04A-34B1-4103-AF87-3498E3FF74BA}"/>
                    </a:ext>
                  </a:extLst>
                </p14:cNvPr>
                <p14:cNvContentPartPr/>
                <p14:nvPr/>
              </p14:nvContentPartPr>
              <p14:xfrm>
                <a:off x="7014267" y="3134710"/>
                <a:ext cx="1056960" cy="255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A86B04A-34B1-4103-AF87-3498E3FF74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05627" y="3125710"/>
                  <a:ext cx="1074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77CA754-281A-4D76-93F7-00083B9408A1}"/>
                    </a:ext>
                  </a:extLst>
                </p14:cNvPr>
                <p14:cNvContentPartPr/>
                <p14:nvPr/>
              </p14:nvContentPartPr>
              <p14:xfrm>
                <a:off x="7502067" y="3330190"/>
                <a:ext cx="166320" cy="12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77CA754-281A-4D76-93F7-00083B9408A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93427" y="3321190"/>
                  <a:ext cx="183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793D1A-373A-489D-A69B-80DD62734D71}"/>
                    </a:ext>
                  </a:extLst>
                </p14:cNvPr>
                <p14:cNvContentPartPr/>
                <p14:nvPr/>
              </p14:nvContentPartPr>
              <p14:xfrm>
                <a:off x="8487027" y="3014470"/>
                <a:ext cx="224640" cy="38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793D1A-373A-489D-A69B-80DD62734D7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78027" y="3005830"/>
                  <a:ext cx="24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F65793-9385-473D-B43B-0386EDCCB21C}"/>
                    </a:ext>
                  </a:extLst>
                </p14:cNvPr>
                <p14:cNvContentPartPr/>
                <p14:nvPr/>
              </p14:nvContentPartPr>
              <p14:xfrm>
                <a:off x="8551827" y="3076750"/>
                <a:ext cx="167040" cy="56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F65793-9385-473D-B43B-0386EDCCB21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42827" y="3067750"/>
                  <a:ext cx="184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382463-47B9-49F7-8F53-B3E3A0EFBC91}"/>
                    </a:ext>
                  </a:extLst>
                </p14:cNvPr>
                <p14:cNvContentPartPr/>
                <p14:nvPr/>
              </p14:nvContentPartPr>
              <p14:xfrm>
                <a:off x="979587" y="4297150"/>
                <a:ext cx="28440" cy="189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382463-47B9-49F7-8F53-B3E3A0EFBC9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0947" y="4288150"/>
                  <a:ext cx="4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3280AFF-8F9F-4E8B-8FEC-3EBCAF7F3660}"/>
                    </a:ext>
                  </a:extLst>
                </p14:cNvPr>
                <p14:cNvContentPartPr/>
                <p14:nvPr/>
              </p14:nvContentPartPr>
              <p14:xfrm>
                <a:off x="1048347" y="4292110"/>
                <a:ext cx="15840" cy="171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3280AFF-8F9F-4E8B-8FEC-3EBCAF7F366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9347" y="4283110"/>
                  <a:ext cx="33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FCA6DD-5584-456F-90A2-00A3FC114716}"/>
                    </a:ext>
                  </a:extLst>
                </p14:cNvPr>
                <p14:cNvContentPartPr/>
                <p14:nvPr/>
              </p14:nvContentPartPr>
              <p14:xfrm>
                <a:off x="881307" y="4243870"/>
                <a:ext cx="192960" cy="32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FCA6DD-5584-456F-90A2-00A3FC1147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2307" y="4234870"/>
                  <a:ext cx="210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59F7D6-B140-40D4-AB5A-A403B191210B}"/>
                    </a:ext>
                  </a:extLst>
                </p14:cNvPr>
                <p14:cNvContentPartPr/>
                <p14:nvPr/>
              </p14:nvContentPartPr>
              <p14:xfrm>
                <a:off x="909387" y="4081870"/>
                <a:ext cx="155880" cy="109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59F7D6-B140-40D4-AB5A-A403B191210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0387" y="4073230"/>
                  <a:ext cx="173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1C279EB-1E5B-4EB1-9FA1-4CC1619CD1AA}"/>
                    </a:ext>
                  </a:extLst>
                </p14:cNvPr>
                <p14:cNvContentPartPr/>
                <p14:nvPr/>
              </p14:nvContentPartPr>
              <p14:xfrm>
                <a:off x="1272267" y="4312630"/>
                <a:ext cx="126000" cy="10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1C279EB-1E5B-4EB1-9FA1-4CC1619CD1A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63267" y="4303990"/>
                  <a:ext cx="14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CBFA4FD-39B6-470A-A235-6A50FB8EB0F6}"/>
                    </a:ext>
                  </a:extLst>
                </p14:cNvPr>
                <p14:cNvContentPartPr/>
                <p14:nvPr/>
              </p14:nvContentPartPr>
              <p14:xfrm>
                <a:off x="1271187" y="4390390"/>
                <a:ext cx="145080" cy="21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CBFA4FD-39B6-470A-A235-6A50FB8EB0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62187" y="4381750"/>
                  <a:ext cx="162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804E18B-60C1-4EB0-8956-DCA1D08DF597}"/>
                    </a:ext>
                  </a:extLst>
                </p14:cNvPr>
                <p14:cNvContentPartPr/>
                <p14:nvPr/>
              </p14:nvContentPartPr>
              <p14:xfrm>
                <a:off x="1565307" y="4079350"/>
                <a:ext cx="112680" cy="198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804E18B-60C1-4EB0-8956-DCA1D08DF59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56307" y="4070710"/>
                  <a:ext cx="130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F96BD9E-0822-4311-AFE5-5E329C86DBC5}"/>
                    </a:ext>
                  </a:extLst>
                </p14:cNvPr>
                <p14:cNvContentPartPr/>
                <p14:nvPr/>
              </p14:nvContentPartPr>
              <p14:xfrm>
                <a:off x="1767267" y="4098430"/>
                <a:ext cx="85680" cy="115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F96BD9E-0822-4311-AFE5-5E329C86DBC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58267" y="4089790"/>
                  <a:ext cx="103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A0D576A-4984-4E2B-B727-EE4E716C5621}"/>
                    </a:ext>
                  </a:extLst>
                </p14:cNvPr>
                <p14:cNvContentPartPr/>
                <p14:nvPr/>
              </p14:nvContentPartPr>
              <p14:xfrm>
                <a:off x="1906947" y="4050910"/>
                <a:ext cx="94680" cy="138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A0D576A-4984-4E2B-B727-EE4E716C562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98307" y="4042270"/>
                  <a:ext cx="11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F8F9E8A-CF6E-4452-AF90-1933DA39D3D2}"/>
                    </a:ext>
                  </a:extLst>
                </p14:cNvPr>
                <p14:cNvContentPartPr/>
                <p14:nvPr/>
              </p14:nvContentPartPr>
              <p14:xfrm>
                <a:off x="1508067" y="4282030"/>
                <a:ext cx="579600" cy="110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F8F9E8A-CF6E-4452-AF90-1933DA39D3D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99427" y="4273030"/>
                  <a:ext cx="597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51D4535-752C-4D2C-9539-2D5DF980AAB2}"/>
                    </a:ext>
                  </a:extLst>
                </p14:cNvPr>
                <p14:cNvContentPartPr/>
                <p14:nvPr/>
              </p14:nvContentPartPr>
              <p14:xfrm>
                <a:off x="1551987" y="4406950"/>
                <a:ext cx="117360" cy="182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51D4535-752C-4D2C-9539-2D5DF980AA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42987" y="4397950"/>
                  <a:ext cx="13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731BAEC-E22A-4D79-9AF0-91EEB1B64730}"/>
                    </a:ext>
                  </a:extLst>
                </p14:cNvPr>
                <p14:cNvContentPartPr/>
                <p14:nvPr/>
              </p14:nvContentPartPr>
              <p14:xfrm>
                <a:off x="1618587" y="4508470"/>
                <a:ext cx="18720" cy="140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731BAEC-E22A-4D79-9AF0-91EEB1B6473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09947" y="4499470"/>
                  <a:ext cx="36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A4470C8-BB5F-4A13-A0A5-E4B52E590BBF}"/>
                    </a:ext>
                  </a:extLst>
                </p14:cNvPr>
                <p14:cNvContentPartPr/>
                <p14:nvPr/>
              </p14:nvContentPartPr>
              <p14:xfrm>
                <a:off x="1750707" y="4417750"/>
                <a:ext cx="87120" cy="177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A4470C8-BB5F-4A13-A0A5-E4B52E590BB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42067" y="4409110"/>
                  <a:ext cx="104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E2BB2CD-D460-4808-AAE2-7DDE3FB7FFEC}"/>
                    </a:ext>
                  </a:extLst>
                </p14:cNvPr>
                <p14:cNvContentPartPr/>
                <p14:nvPr/>
              </p14:nvContentPartPr>
              <p14:xfrm>
                <a:off x="1883187" y="4418470"/>
                <a:ext cx="125640" cy="168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E2BB2CD-D460-4808-AAE2-7DDE3FB7FF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74547" y="4409470"/>
                  <a:ext cx="14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99C9068-75A7-42E8-87F1-31F594861110}"/>
                    </a:ext>
                  </a:extLst>
                </p14:cNvPr>
                <p14:cNvContentPartPr/>
                <p14:nvPr/>
              </p14:nvContentPartPr>
              <p14:xfrm>
                <a:off x="2214027" y="4289230"/>
                <a:ext cx="174960" cy="25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99C9068-75A7-42E8-87F1-31F59486111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05387" y="4280590"/>
                  <a:ext cx="192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E53C443-BCEB-4674-91CD-5014F65C9799}"/>
                    </a:ext>
                  </a:extLst>
                </p14:cNvPr>
                <p14:cNvContentPartPr/>
                <p14:nvPr/>
              </p14:nvContentPartPr>
              <p14:xfrm>
                <a:off x="2244627" y="4347190"/>
                <a:ext cx="119160" cy="11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E53C443-BCEB-4674-91CD-5014F65C979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35627" y="4338190"/>
                  <a:ext cx="136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974C5D6-3D67-4E0E-BCA9-C9874B4F8CC6}"/>
                    </a:ext>
                  </a:extLst>
                </p14:cNvPr>
                <p14:cNvContentPartPr/>
                <p14:nvPr/>
              </p14:nvContentPartPr>
              <p14:xfrm>
                <a:off x="2523987" y="4169350"/>
                <a:ext cx="105480" cy="151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974C5D6-3D67-4E0E-BCA9-C9874B4F8CC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14987" y="4160350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BE5F2FF-1EAF-4A86-A65C-B274ABB9D64E}"/>
                    </a:ext>
                  </a:extLst>
                </p14:cNvPr>
                <p14:cNvContentPartPr/>
                <p14:nvPr/>
              </p14:nvContentPartPr>
              <p14:xfrm>
                <a:off x="2694267" y="4301110"/>
                <a:ext cx="7200" cy="95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BE5F2FF-1EAF-4A86-A65C-B274ABB9D64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85627" y="4292470"/>
                  <a:ext cx="24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71A895-F32F-43C6-BA7D-63E7F70ED192}"/>
                    </a:ext>
                  </a:extLst>
                </p14:cNvPr>
                <p14:cNvContentPartPr/>
                <p14:nvPr/>
              </p14:nvContentPartPr>
              <p14:xfrm>
                <a:off x="2759067" y="4120030"/>
                <a:ext cx="145440" cy="207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71A895-F32F-43C6-BA7D-63E7F70ED19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50427" y="4111390"/>
                  <a:ext cx="163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532EDF3-D83C-4B36-B394-C554F4301C66}"/>
                    </a:ext>
                  </a:extLst>
                </p14:cNvPr>
                <p14:cNvContentPartPr/>
                <p14:nvPr/>
              </p14:nvContentPartPr>
              <p14:xfrm>
                <a:off x="2952027" y="4125790"/>
                <a:ext cx="101880" cy="177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532EDF3-D83C-4B36-B394-C554F4301C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43027" y="4117150"/>
                  <a:ext cx="119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EE75AA9-126F-4E68-BF29-3488617EC106}"/>
                    </a:ext>
                  </a:extLst>
                </p14:cNvPr>
                <p14:cNvContentPartPr/>
                <p14:nvPr/>
              </p14:nvContentPartPr>
              <p14:xfrm>
                <a:off x="3387267" y="4265110"/>
                <a:ext cx="145080" cy="15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EE75AA9-126F-4E68-BF29-3488617EC10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78267" y="4256470"/>
                  <a:ext cx="162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8E9914-18EB-4D60-91BF-3BAF63691258}"/>
                    </a:ext>
                  </a:extLst>
                </p14:cNvPr>
                <p14:cNvContentPartPr/>
                <p14:nvPr/>
              </p14:nvContentPartPr>
              <p14:xfrm>
                <a:off x="3387627" y="4312270"/>
                <a:ext cx="146160" cy="19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8E9914-18EB-4D60-91BF-3BAF636912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78987" y="4303630"/>
                  <a:ext cx="16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18286CD-874E-48EC-B1B5-CC9D54FBC74A}"/>
                    </a:ext>
                  </a:extLst>
                </p14:cNvPr>
                <p14:cNvContentPartPr/>
                <p14:nvPr/>
              </p14:nvContentPartPr>
              <p14:xfrm>
                <a:off x="3561147" y="4138390"/>
                <a:ext cx="118080" cy="253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18286CD-874E-48EC-B1B5-CC9D54FBC74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52507" y="4129750"/>
                  <a:ext cx="135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056C963-A97E-4DE0-A1C6-9B23C7E61309}"/>
                    </a:ext>
                  </a:extLst>
                </p14:cNvPr>
                <p14:cNvContentPartPr/>
                <p14:nvPr/>
              </p14:nvContentPartPr>
              <p14:xfrm>
                <a:off x="3890907" y="4140550"/>
                <a:ext cx="133920" cy="300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056C963-A97E-4DE0-A1C6-9B23C7E6130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81907" y="4131550"/>
                  <a:ext cx="151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2086BE-E87F-4C84-B28C-01FC24B25CD6}"/>
                    </a:ext>
                  </a:extLst>
                </p14:cNvPr>
                <p14:cNvContentPartPr/>
                <p14:nvPr/>
              </p14:nvContentPartPr>
              <p14:xfrm>
                <a:off x="3871107" y="4301830"/>
                <a:ext cx="167040" cy="26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2086BE-E87F-4C84-B28C-01FC24B25C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62467" y="4292830"/>
                  <a:ext cx="18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676EB92-5F43-4C0A-BDD9-4A0BB3D2E883}"/>
                    </a:ext>
                  </a:extLst>
                </p14:cNvPr>
                <p14:cNvContentPartPr/>
                <p14:nvPr/>
              </p14:nvContentPartPr>
              <p14:xfrm>
                <a:off x="4298427" y="4220830"/>
                <a:ext cx="179280" cy="44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676EB92-5F43-4C0A-BDD9-4A0BB3D2E88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89787" y="4211830"/>
                  <a:ext cx="196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2FE3620-E5B4-468E-8F51-7D7A4560EC22}"/>
                    </a:ext>
                  </a:extLst>
                </p14:cNvPr>
                <p14:cNvContentPartPr/>
                <p14:nvPr/>
              </p14:nvContentPartPr>
              <p14:xfrm>
                <a:off x="4298427" y="4319470"/>
                <a:ext cx="147600" cy="18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2FE3620-E5B4-468E-8F51-7D7A4560EC2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89787" y="431047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BA1D984-3643-4C0E-830E-A59120A89667}"/>
                    </a:ext>
                  </a:extLst>
                </p14:cNvPr>
                <p14:cNvContentPartPr/>
                <p14:nvPr/>
              </p14:nvContentPartPr>
              <p14:xfrm>
                <a:off x="4800987" y="4047310"/>
                <a:ext cx="85680" cy="99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BA1D984-3643-4C0E-830E-A59120A896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92347" y="4038310"/>
                  <a:ext cx="103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5278287-4145-444B-9254-D29CF9DFFB7D}"/>
                    </a:ext>
                  </a:extLst>
                </p14:cNvPr>
                <p14:cNvContentPartPr/>
                <p14:nvPr/>
              </p14:nvContentPartPr>
              <p14:xfrm>
                <a:off x="4939587" y="4136590"/>
                <a:ext cx="23400" cy="97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5278287-4145-444B-9254-D29CF9DFFB7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30587" y="4127950"/>
                  <a:ext cx="41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1E200AB-28BE-4DD5-82F0-5512FC0ED9B0}"/>
                    </a:ext>
                  </a:extLst>
                </p14:cNvPr>
                <p14:cNvContentPartPr/>
                <p14:nvPr/>
              </p14:nvContentPartPr>
              <p14:xfrm>
                <a:off x="5011227" y="3976030"/>
                <a:ext cx="179640" cy="176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1E200AB-28BE-4DD5-82F0-5512FC0ED9B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02587" y="3967390"/>
                  <a:ext cx="197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E0881FA-3C67-403B-A11A-B31302F189D0}"/>
                    </a:ext>
                  </a:extLst>
                </p14:cNvPr>
                <p14:cNvContentPartPr/>
                <p14:nvPr/>
              </p14:nvContentPartPr>
              <p14:xfrm>
                <a:off x="5260707" y="3967390"/>
                <a:ext cx="91800" cy="158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E0881FA-3C67-403B-A11A-B31302F189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52067" y="3958390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A75BBF9-B58C-4A66-B501-0F79C0E2F596}"/>
                    </a:ext>
                  </a:extLst>
                </p14:cNvPr>
                <p14:cNvContentPartPr/>
                <p14:nvPr/>
              </p14:nvContentPartPr>
              <p14:xfrm>
                <a:off x="5517387" y="4059550"/>
                <a:ext cx="149760" cy="9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A75BBF9-B58C-4A66-B501-0F79C0E2F5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08387" y="4050910"/>
                  <a:ext cx="16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FDB733C-77AC-411A-B077-9F95E5597514}"/>
                    </a:ext>
                  </a:extLst>
                </p14:cNvPr>
                <p14:cNvContentPartPr/>
                <p14:nvPr/>
              </p14:nvContentPartPr>
              <p14:xfrm>
                <a:off x="5750667" y="3935710"/>
                <a:ext cx="127080" cy="146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FDB733C-77AC-411A-B077-9F95E559751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42027" y="3927070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50B121E-5E7A-41A8-BCA0-C53D1668CFE4}"/>
                    </a:ext>
                  </a:extLst>
                </p14:cNvPr>
                <p14:cNvContentPartPr/>
                <p14:nvPr/>
              </p14:nvContentPartPr>
              <p14:xfrm>
                <a:off x="5947227" y="4086910"/>
                <a:ext cx="15840" cy="87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50B121E-5E7A-41A8-BCA0-C53D1668CFE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38227" y="4078270"/>
                  <a:ext cx="3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58D5F10-B002-43CE-BFD0-3F526CF904ED}"/>
                    </a:ext>
                  </a:extLst>
                </p14:cNvPr>
                <p14:cNvContentPartPr/>
                <p14:nvPr/>
              </p14:nvContentPartPr>
              <p14:xfrm>
                <a:off x="6025707" y="3913750"/>
                <a:ext cx="147240" cy="176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58D5F10-B002-43CE-BFD0-3F526CF904E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17067" y="3905110"/>
                  <a:ext cx="164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8462D97-52CA-4D12-BA60-DBCF06AD9B0A}"/>
                    </a:ext>
                  </a:extLst>
                </p14:cNvPr>
                <p14:cNvContentPartPr/>
                <p14:nvPr/>
              </p14:nvContentPartPr>
              <p14:xfrm>
                <a:off x="6051627" y="3877750"/>
                <a:ext cx="154080" cy="2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8462D97-52CA-4D12-BA60-DBCF06AD9B0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42987" y="3868750"/>
                  <a:ext cx="171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AF85CBC-AE78-4422-8C07-21D3C0C10D6D}"/>
                    </a:ext>
                  </a:extLst>
                </p14:cNvPr>
                <p14:cNvContentPartPr/>
                <p14:nvPr/>
              </p14:nvContentPartPr>
              <p14:xfrm>
                <a:off x="4763187" y="4249270"/>
                <a:ext cx="1472400" cy="91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AF85CBC-AE78-4422-8C07-21D3C0C10D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54547" y="4240270"/>
                  <a:ext cx="149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49BCA03-2AD2-4071-AAFA-47F73BB06AB0}"/>
                    </a:ext>
                  </a:extLst>
                </p14:cNvPr>
                <p14:cNvContentPartPr/>
                <p14:nvPr/>
              </p14:nvContentPartPr>
              <p14:xfrm>
                <a:off x="5127147" y="4397590"/>
                <a:ext cx="150840" cy="141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49BCA03-2AD2-4071-AAFA-47F73BB06A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18147" y="4388950"/>
                  <a:ext cx="168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46F2B51-DE11-4E59-8D15-C349E75C2792}"/>
                    </a:ext>
                  </a:extLst>
                </p14:cNvPr>
                <p14:cNvContentPartPr/>
                <p14:nvPr/>
              </p14:nvContentPartPr>
              <p14:xfrm>
                <a:off x="5309667" y="4508470"/>
                <a:ext cx="12240" cy="84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46F2B51-DE11-4E59-8D15-C349E75C279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00667" y="4499470"/>
                  <a:ext cx="2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3F994A8-8AAD-4FAA-A97F-8F05A7D87157}"/>
                    </a:ext>
                  </a:extLst>
                </p14:cNvPr>
                <p14:cNvContentPartPr/>
                <p14:nvPr/>
              </p14:nvContentPartPr>
              <p14:xfrm>
                <a:off x="5395347" y="4368430"/>
                <a:ext cx="97560" cy="141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3F994A8-8AAD-4FAA-A97F-8F05A7D8715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386707" y="4359430"/>
                  <a:ext cx="115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CA06631-3635-4B07-9117-7A702E970D4F}"/>
                    </a:ext>
                  </a:extLst>
                </p14:cNvPr>
                <p14:cNvContentPartPr/>
                <p14:nvPr/>
              </p14:nvContentPartPr>
              <p14:xfrm>
                <a:off x="5555907" y="4363030"/>
                <a:ext cx="89280" cy="173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CA06631-3635-4B07-9117-7A702E970D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546907" y="4354030"/>
                  <a:ext cx="106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099432E-0B3E-4C5C-AFBD-418E72117021}"/>
                    </a:ext>
                  </a:extLst>
                </p14:cNvPr>
                <p14:cNvContentPartPr/>
                <p14:nvPr/>
              </p14:nvContentPartPr>
              <p14:xfrm>
                <a:off x="5727627" y="4355830"/>
                <a:ext cx="129240" cy="208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099432E-0B3E-4C5C-AFBD-418E7211702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18987" y="4346830"/>
                  <a:ext cx="146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9B49657-4F7B-4441-BCB3-09E9C3915899}"/>
                    </a:ext>
                  </a:extLst>
                </p14:cNvPr>
                <p14:cNvContentPartPr/>
                <p14:nvPr/>
              </p14:nvContentPartPr>
              <p14:xfrm>
                <a:off x="6371667" y="4197070"/>
                <a:ext cx="158760" cy="42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9B49657-4F7B-4441-BCB3-09E9C391589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62667" y="4188070"/>
                  <a:ext cx="176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8E2E20D-A3D1-4C56-AA7C-FB96E242BBF5}"/>
                    </a:ext>
                  </a:extLst>
                </p14:cNvPr>
                <p14:cNvContentPartPr/>
                <p14:nvPr/>
              </p14:nvContentPartPr>
              <p14:xfrm>
                <a:off x="6408747" y="4285630"/>
                <a:ext cx="135360" cy="15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8E2E20D-A3D1-4C56-AA7C-FB96E242BBF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00107" y="4276630"/>
                  <a:ext cx="15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BE71971-A0B2-4A13-BE8C-F97821D6CC51}"/>
                    </a:ext>
                  </a:extLst>
                </p14:cNvPr>
                <p14:cNvContentPartPr/>
                <p14:nvPr/>
              </p14:nvContentPartPr>
              <p14:xfrm>
                <a:off x="6727347" y="4044070"/>
                <a:ext cx="146520" cy="216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BE71971-A0B2-4A13-BE8C-F97821D6CC5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18707" y="4035070"/>
                  <a:ext cx="164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A67B7DB-2AE5-4E2A-A90C-46C2ADABBDC1}"/>
                    </a:ext>
                  </a:extLst>
                </p14:cNvPr>
                <p14:cNvContentPartPr/>
                <p14:nvPr/>
              </p14:nvContentPartPr>
              <p14:xfrm>
                <a:off x="6941547" y="4180150"/>
                <a:ext cx="23760" cy="178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A67B7DB-2AE5-4E2A-A90C-46C2ADABBDC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32907" y="4171150"/>
                  <a:ext cx="41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94C2D95-9B28-4777-B716-97385144CE37}"/>
                    </a:ext>
                  </a:extLst>
                </p14:cNvPr>
                <p14:cNvContentPartPr/>
                <p14:nvPr/>
              </p14:nvContentPartPr>
              <p14:xfrm>
                <a:off x="7049907" y="3947590"/>
                <a:ext cx="165240" cy="216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94C2D95-9B28-4777-B716-97385144CE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40907" y="3938590"/>
                  <a:ext cx="182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88868DC-C484-4D14-903A-D66FFE714350}"/>
                    </a:ext>
                  </a:extLst>
                </p14:cNvPr>
                <p14:cNvContentPartPr/>
                <p14:nvPr/>
              </p14:nvContentPartPr>
              <p14:xfrm>
                <a:off x="7156107" y="3996910"/>
                <a:ext cx="25560" cy="278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88868DC-C484-4D14-903A-D66FFE7143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47467" y="3988270"/>
                  <a:ext cx="43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260389C-3B59-49B8-9EBF-AB15B784A892}"/>
                    </a:ext>
                  </a:extLst>
                </p14:cNvPr>
                <p14:cNvContentPartPr/>
                <p14:nvPr/>
              </p14:nvContentPartPr>
              <p14:xfrm>
                <a:off x="1175787" y="2762830"/>
                <a:ext cx="264240" cy="563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260389C-3B59-49B8-9EBF-AB15B784A89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66787" y="2754190"/>
                  <a:ext cx="281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4E219B1-99CB-4AFE-B036-828B5D282618}"/>
                    </a:ext>
                  </a:extLst>
                </p14:cNvPr>
                <p14:cNvContentPartPr/>
                <p14:nvPr/>
              </p14:nvContentPartPr>
              <p14:xfrm>
                <a:off x="1354707" y="1184590"/>
                <a:ext cx="1016640" cy="1526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4E219B1-99CB-4AFE-B036-828B5D28261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45707" y="1175590"/>
                  <a:ext cx="1034280" cy="15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1062778-D4BE-43D0-B3FF-38FDEDB12EFA}"/>
                    </a:ext>
                  </a:extLst>
                </p14:cNvPr>
                <p14:cNvContentPartPr/>
                <p14:nvPr/>
              </p14:nvContentPartPr>
              <p14:xfrm>
                <a:off x="1341387" y="2359270"/>
                <a:ext cx="291240" cy="425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1062778-D4BE-43D0-B3FF-38FDEDB12EF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332747" y="2350270"/>
                  <a:ext cx="308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E9EC79C-6356-4D63-80A1-55E1E5AAB458}"/>
                    </a:ext>
                  </a:extLst>
                </p14:cNvPr>
                <p14:cNvContentPartPr/>
                <p14:nvPr/>
              </p14:nvContentPartPr>
              <p14:xfrm>
                <a:off x="1943307" y="970390"/>
                <a:ext cx="104760" cy="156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E9EC79C-6356-4D63-80A1-55E1E5AAB45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34667" y="961750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9D6529A-B670-4479-BEEC-74E3F35A350F}"/>
                    </a:ext>
                  </a:extLst>
                </p14:cNvPr>
                <p14:cNvContentPartPr/>
                <p14:nvPr/>
              </p14:nvContentPartPr>
              <p14:xfrm>
                <a:off x="2087667" y="933670"/>
                <a:ext cx="196200" cy="105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9D6529A-B670-4479-BEEC-74E3F35A350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078667" y="925030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D2FC72-D65B-4720-8743-CF8BD869D75A}"/>
                    </a:ext>
                  </a:extLst>
                </p14:cNvPr>
                <p14:cNvContentPartPr/>
                <p14:nvPr/>
              </p14:nvContentPartPr>
              <p14:xfrm>
                <a:off x="2383587" y="907030"/>
                <a:ext cx="66600" cy="122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D2FC72-D65B-4720-8743-CF8BD869D75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74947" y="898030"/>
                  <a:ext cx="84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9ACCBB-31E9-498E-A3F2-38D5896542A2}"/>
                    </a:ext>
                  </a:extLst>
                </p14:cNvPr>
                <p14:cNvContentPartPr/>
                <p14:nvPr/>
              </p14:nvContentPartPr>
              <p14:xfrm>
                <a:off x="2535147" y="911350"/>
                <a:ext cx="106920" cy="29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9ACCBB-31E9-498E-A3F2-38D5896542A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526507" y="902350"/>
                  <a:ext cx="12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ED7B827-CE7A-430D-8E4A-4230FCDB5031}"/>
                    </a:ext>
                  </a:extLst>
                </p14:cNvPr>
                <p14:cNvContentPartPr/>
                <p14:nvPr/>
              </p14:nvContentPartPr>
              <p14:xfrm>
                <a:off x="2672667" y="838630"/>
                <a:ext cx="63360" cy="163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ED7B827-CE7A-430D-8E4A-4230FCDB503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63667" y="829630"/>
                  <a:ext cx="81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B4D2046-B50F-4522-8F08-881E26E2A31A}"/>
                    </a:ext>
                  </a:extLst>
                </p14:cNvPr>
                <p14:cNvContentPartPr/>
                <p14:nvPr/>
              </p14:nvContentPartPr>
              <p14:xfrm>
                <a:off x="2807307" y="748630"/>
                <a:ext cx="20160" cy="210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B4D2046-B50F-4522-8F08-881E26E2A31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98667" y="739630"/>
                  <a:ext cx="37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742D1CA-A124-401A-BC9F-B14503005836}"/>
                    </a:ext>
                  </a:extLst>
                </p14:cNvPr>
                <p14:cNvContentPartPr/>
                <p14:nvPr/>
              </p14:nvContentPartPr>
              <p14:xfrm>
                <a:off x="2900907" y="703270"/>
                <a:ext cx="91800" cy="258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742D1CA-A124-401A-BC9F-B1450300583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92267" y="694270"/>
                  <a:ext cx="109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3C094D2-4935-4B9C-85B4-55C2D5FBDA85}"/>
                    </a:ext>
                  </a:extLst>
                </p14:cNvPr>
                <p14:cNvContentPartPr/>
                <p14:nvPr/>
              </p14:nvContentPartPr>
              <p14:xfrm>
                <a:off x="3030867" y="763750"/>
                <a:ext cx="133200" cy="164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3C094D2-4935-4B9C-85B4-55C2D5FBDA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22227" y="754750"/>
                  <a:ext cx="150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9DD639E-0325-45F6-B8AF-0720C5012237}"/>
                    </a:ext>
                  </a:extLst>
                </p14:cNvPr>
                <p14:cNvContentPartPr/>
                <p14:nvPr/>
              </p14:nvContentPartPr>
              <p14:xfrm>
                <a:off x="3209427" y="666910"/>
                <a:ext cx="174240" cy="187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9DD639E-0325-45F6-B8AF-0720C501223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00427" y="657910"/>
                  <a:ext cx="19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93BE5FA-AB6E-4AF3-8DFB-9ED6CC8A0C56}"/>
                    </a:ext>
                  </a:extLst>
                </p14:cNvPr>
                <p14:cNvContentPartPr/>
                <p14:nvPr/>
              </p14:nvContentPartPr>
              <p14:xfrm>
                <a:off x="9063387" y="67150"/>
                <a:ext cx="508680" cy="356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93BE5FA-AB6E-4AF3-8DFB-9ED6CC8A0C5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54747" y="58510"/>
                  <a:ext cx="526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932BFD2-632D-40DF-BC15-32F64FD15A91}"/>
                    </a:ext>
                  </a:extLst>
                </p14:cNvPr>
                <p14:cNvContentPartPr/>
                <p14:nvPr/>
              </p14:nvContentPartPr>
              <p14:xfrm>
                <a:off x="2646027" y="1880110"/>
                <a:ext cx="985680" cy="605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932BFD2-632D-40DF-BC15-32F64FD15A9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37027" y="1871470"/>
                  <a:ext cx="10033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D3CCFAD-BF27-44CB-BE7A-071594B3C9A4}"/>
                    </a:ext>
                  </a:extLst>
                </p14:cNvPr>
                <p14:cNvContentPartPr/>
                <p14:nvPr/>
              </p14:nvContentPartPr>
              <p14:xfrm>
                <a:off x="9307107" y="301510"/>
                <a:ext cx="34200" cy="954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D3CCFAD-BF27-44CB-BE7A-071594B3C9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98467" y="292510"/>
                  <a:ext cx="5184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2CDD370-605E-4F6A-8FDE-AB18D3FD58EE}"/>
                    </a:ext>
                  </a:extLst>
                </p14:cNvPr>
                <p14:cNvContentPartPr/>
                <p14:nvPr/>
              </p14:nvContentPartPr>
              <p14:xfrm>
                <a:off x="8387667" y="991630"/>
                <a:ext cx="2694600" cy="193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2CDD370-605E-4F6A-8FDE-AB18D3FD58E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78667" y="982630"/>
                  <a:ext cx="2712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D1DC892-02F1-4D8B-BFA1-282237055A8C}"/>
                    </a:ext>
                  </a:extLst>
                </p14:cNvPr>
                <p14:cNvContentPartPr/>
                <p14:nvPr/>
              </p14:nvContentPartPr>
              <p14:xfrm>
                <a:off x="11080467" y="871030"/>
                <a:ext cx="245880" cy="284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D1DC892-02F1-4D8B-BFA1-282237055A8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71827" y="862390"/>
                  <a:ext cx="263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823C330-A5E8-4930-AF69-297F03D57459}"/>
                    </a:ext>
                  </a:extLst>
                </p14:cNvPr>
                <p14:cNvContentPartPr/>
                <p14:nvPr/>
              </p14:nvContentPartPr>
              <p14:xfrm>
                <a:off x="8913627" y="103510"/>
                <a:ext cx="411480" cy="259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823C330-A5E8-4930-AF69-297F03D5745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04627" y="94510"/>
                  <a:ext cx="429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6371A1C-6D5A-45C1-9A33-7379923EEB84}"/>
                    </a:ext>
                  </a:extLst>
                </p14:cNvPr>
                <p14:cNvContentPartPr/>
                <p14:nvPr/>
              </p14:nvContentPartPr>
              <p14:xfrm>
                <a:off x="8016867" y="353710"/>
                <a:ext cx="3210840" cy="783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6371A1C-6D5A-45C1-9A33-7379923EEB8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07867" y="345070"/>
                  <a:ext cx="322848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8C9784-9795-42B8-86A8-2CA34D49F0C3}"/>
                    </a:ext>
                  </a:extLst>
                </p14:cNvPr>
                <p14:cNvContentPartPr/>
                <p14:nvPr/>
              </p14:nvContentPartPr>
              <p14:xfrm>
                <a:off x="10173987" y="715510"/>
                <a:ext cx="32400" cy="562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8C9784-9795-42B8-86A8-2CA34D49F0C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64987" y="706510"/>
                  <a:ext cx="50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1A7DA1-F279-4EF6-8B07-51712F398A77}"/>
                    </a:ext>
                  </a:extLst>
                </p14:cNvPr>
                <p14:cNvContentPartPr/>
                <p14:nvPr/>
              </p14:nvContentPartPr>
              <p14:xfrm>
                <a:off x="10270467" y="969670"/>
                <a:ext cx="131040" cy="126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1A7DA1-F279-4EF6-8B07-51712F398A7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61467" y="961030"/>
                  <a:ext cx="14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A5F5210-776C-4F6F-8371-2B47FCF646F4}"/>
                    </a:ext>
                  </a:extLst>
                </p14:cNvPr>
                <p14:cNvContentPartPr/>
                <p14:nvPr/>
              </p14:nvContentPartPr>
              <p14:xfrm>
                <a:off x="10389267" y="940870"/>
                <a:ext cx="109440" cy="128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A5F5210-776C-4F6F-8371-2B47FCF646F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380627" y="931870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E49878C-68EA-44E9-BCA2-C871D9C2C70E}"/>
                    </a:ext>
                  </a:extLst>
                </p14:cNvPr>
                <p14:cNvContentPartPr/>
                <p14:nvPr/>
              </p14:nvContentPartPr>
              <p14:xfrm>
                <a:off x="10541907" y="929350"/>
                <a:ext cx="212400" cy="102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E49878C-68EA-44E9-BCA2-C871D9C2C70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533267" y="920710"/>
                  <a:ext cx="230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21F91A8-CFCF-42E1-BDC2-97943E97C4F4}"/>
                    </a:ext>
                  </a:extLst>
                </p14:cNvPr>
                <p14:cNvContentPartPr/>
                <p14:nvPr/>
              </p14:nvContentPartPr>
              <p14:xfrm>
                <a:off x="10779867" y="948070"/>
                <a:ext cx="264960" cy="82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21F91A8-CFCF-42E1-BDC2-97943E97C4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70867" y="939430"/>
                  <a:ext cx="282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3B700CE-8FD6-4CD5-A9D0-606554C66CD0}"/>
                    </a:ext>
                  </a:extLst>
                </p14:cNvPr>
                <p14:cNvContentPartPr/>
                <p14:nvPr/>
              </p14:nvContentPartPr>
              <p14:xfrm>
                <a:off x="10562427" y="600670"/>
                <a:ext cx="193320" cy="348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3B700CE-8FD6-4CD5-A9D0-606554C66CD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53427" y="592030"/>
                  <a:ext cx="210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92D6AC1-3AFE-436C-86BE-CFA6909FE812}"/>
                    </a:ext>
                  </a:extLst>
                </p14:cNvPr>
                <p14:cNvContentPartPr/>
                <p14:nvPr/>
              </p14:nvContentPartPr>
              <p14:xfrm>
                <a:off x="10479627" y="840070"/>
                <a:ext cx="209880" cy="1911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92D6AC1-3AFE-436C-86BE-CFA6909FE81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470987" y="831430"/>
                  <a:ext cx="227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CCAC062-807E-4347-9404-82E5B8789D33}"/>
                    </a:ext>
                  </a:extLst>
                </p14:cNvPr>
                <p14:cNvContentPartPr/>
                <p14:nvPr/>
              </p14:nvContentPartPr>
              <p14:xfrm>
                <a:off x="10589427" y="317710"/>
                <a:ext cx="214560" cy="187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CCAC062-807E-4347-9404-82E5B8789D3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580787" y="309070"/>
                  <a:ext cx="232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79DEC0F-271D-4A79-8981-412833176186}"/>
                    </a:ext>
                  </a:extLst>
                </p14:cNvPr>
                <p14:cNvContentPartPr/>
                <p14:nvPr/>
              </p14:nvContentPartPr>
              <p14:xfrm>
                <a:off x="10909827" y="324910"/>
                <a:ext cx="114480" cy="172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79DEC0F-271D-4A79-8981-41283317618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901187" y="316270"/>
                  <a:ext cx="13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07DF92E-CCBC-46A2-9D41-720461C98C01}"/>
                    </a:ext>
                  </a:extLst>
                </p14:cNvPr>
                <p14:cNvContentPartPr/>
                <p14:nvPr/>
              </p14:nvContentPartPr>
              <p14:xfrm>
                <a:off x="10819107" y="267670"/>
                <a:ext cx="129240" cy="66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07DF92E-CCBC-46A2-9D41-720461C98C0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810107" y="258670"/>
                  <a:ext cx="14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3E3246-ED14-445B-B9F2-818E3C7F2978}"/>
                    </a:ext>
                  </a:extLst>
                </p14:cNvPr>
                <p14:cNvContentPartPr/>
                <p14:nvPr/>
              </p14:nvContentPartPr>
              <p14:xfrm>
                <a:off x="10993707" y="391870"/>
                <a:ext cx="122760" cy="103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3E3246-ED14-445B-B9F2-818E3C7F297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985067" y="383230"/>
                  <a:ext cx="140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D4CB364-6363-4334-BAC6-D796F2F6A879}"/>
                    </a:ext>
                  </a:extLst>
                </p14:cNvPr>
                <p14:cNvContentPartPr/>
                <p14:nvPr/>
              </p14:nvContentPartPr>
              <p14:xfrm>
                <a:off x="9970947" y="499870"/>
                <a:ext cx="129960" cy="145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D4CB364-6363-4334-BAC6-D796F2F6A8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62307" y="490870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B5ABE16-49E0-4F1F-8A00-D267A0CF01F5}"/>
                    </a:ext>
                  </a:extLst>
                </p14:cNvPr>
                <p14:cNvContentPartPr/>
                <p14:nvPr/>
              </p14:nvContentPartPr>
              <p14:xfrm>
                <a:off x="10139787" y="499150"/>
                <a:ext cx="118080" cy="132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B5ABE16-49E0-4F1F-8A00-D267A0CF01F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31147" y="490150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B3B7B9D-B3AC-4922-9E90-D243725B8D4C}"/>
                    </a:ext>
                  </a:extLst>
                </p14:cNvPr>
                <p14:cNvContentPartPr/>
                <p14:nvPr/>
              </p14:nvContentPartPr>
              <p14:xfrm>
                <a:off x="9946827" y="1272790"/>
                <a:ext cx="82800" cy="180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B3B7B9D-B3AC-4922-9E90-D243725B8D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37827" y="1263790"/>
                  <a:ext cx="100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4939B36-20B0-4037-9EA4-2A376A09A770}"/>
                    </a:ext>
                  </a:extLst>
                </p14:cNvPr>
                <p14:cNvContentPartPr/>
                <p14:nvPr/>
              </p14:nvContentPartPr>
              <p14:xfrm>
                <a:off x="10065267" y="1402390"/>
                <a:ext cx="24480" cy="86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4939B36-20B0-4037-9EA4-2A376A09A7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56627" y="1393390"/>
                  <a:ext cx="42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3A7CABF-1800-432E-A21B-A76630A35346}"/>
                    </a:ext>
                  </a:extLst>
                </p14:cNvPr>
                <p14:cNvContentPartPr/>
                <p14:nvPr/>
              </p14:nvContentPartPr>
              <p14:xfrm>
                <a:off x="10121067" y="1277830"/>
                <a:ext cx="104400" cy="201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3A7CABF-1800-432E-A21B-A76630A3534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12067" y="1269190"/>
                  <a:ext cx="122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85BC18A-63EB-4EE1-882A-B4B343D24317}"/>
                    </a:ext>
                  </a:extLst>
                </p14:cNvPr>
                <p14:cNvContentPartPr/>
                <p14:nvPr/>
              </p14:nvContentPartPr>
              <p14:xfrm>
                <a:off x="10272627" y="1252990"/>
                <a:ext cx="132480" cy="195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85BC18A-63EB-4EE1-882A-B4B343D2431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63987" y="1243990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E67B870-BFC4-4554-B433-9C84962E41C8}"/>
                    </a:ext>
                  </a:extLst>
                </p14:cNvPr>
                <p14:cNvContentPartPr/>
                <p14:nvPr/>
              </p14:nvContentPartPr>
              <p14:xfrm>
                <a:off x="1301067" y="5128390"/>
                <a:ext cx="234360" cy="18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E67B870-BFC4-4554-B433-9C84962E41C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92427" y="5119390"/>
                  <a:ext cx="252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225C450-170F-45E0-8D4F-5D4742F9497B}"/>
                    </a:ext>
                  </a:extLst>
                </p14:cNvPr>
                <p14:cNvContentPartPr/>
                <p14:nvPr/>
              </p14:nvContentPartPr>
              <p14:xfrm>
                <a:off x="1323027" y="5236390"/>
                <a:ext cx="198000" cy="32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225C450-170F-45E0-8D4F-5D4742F9497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314387" y="5227750"/>
                  <a:ext cx="215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51E9620-53F6-4198-90C4-35F98CE65CC3}"/>
                    </a:ext>
                  </a:extLst>
                </p14:cNvPr>
                <p14:cNvContentPartPr/>
                <p14:nvPr/>
              </p14:nvContentPartPr>
              <p14:xfrm>
                <a:off x="1707507" y="4998790"/>
                <a:ext cx="107280" cy="243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51E9620-53F6-4198-90C4-35F98CE65CC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98867" y="4989790"/>
                  <a:ext cx="124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9E8C4B9-6EED-42A3-A871-0B00B8DC7304}"/>
                    </a:ext>
                  </a:extLst>
                </p14:cNvPr>
                <p14:cNvContentPartPr/>
                <p14:nvPr/>
              </p14:nvContentPartPr>
              <p14:xfrm>
                <a:off x="1893987" y="5174470"/>
                <a:ext cx="11520" cy="150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9E8C4B9-6EED-42A3-A871-0B00B8DC730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884987" y="5165470"/>
                  <a:ext cx="2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0488CBD-3912-4C61-9572-EE57324E10AD}"/>
                    </a:ext>
                  </a:extLst>
                </p14:cNvPr>
                <p14:cNvContentPartPr/>
                <p14:nvPr/>
              </p14:nvContentPartPr>
              <p14:xfrm>
                <a:off x="1997667" y="4972510"/>
                <a:ext cx="128160" cy="288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0488CBD-3912-4C61-9572-EE57324E10A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89027" y="4963870"/>
                  <a:ext cx="145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6BA1911-99CE-4C8E-BE7A-ECC83678FB90}"/>
                    </a:ext>
                  </a:extLst>
                </p14:cNvPr>
                <p14:cNvContentPartPr/>
                <p14:nvPr/>
              </p14:nvContentPartPr>
              <p14:xfrm>
                <a:off x="2193147" y="4933630"/>
                <a:ext cx="240840" cy="291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6BA1911-99CE-4C8E-BE7A-ECC83678FB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84147" y="4924990"/>
                  <a:ext cx="258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8E16277-3A1F-4C75-BBE1-2E6A4F705417}"/>
                    </a:ext>
                  </a:extLst>
                </p14:cNvPr>
                <p14:cNvContentPartPr/>
                <p14:nvPr/>
              </p14:nvContentPartPr>
              <p14:xfrm>
                <a:off x="3070467" y="4964950"/>
                <a:ext cx="203760" cy="133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8E16277-3A1F-4C75-BBE1-2E6A4F7054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061467" y="4955950"/>
                  <a:ext cx="22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B4F01C1-EC83-4146-9D8E-493CB9ADBB60}"/>
                    </a:ext>
                  </a:extLst>
                </p14:cNvPr>
                <p14:cNvContentPartPr/>
                <p14:nvPr/>
              </p14:nvContentPartPr>
              <p14:xfrm>
                <a:off x="3258027" y="4861630"/>
                <a:ext cx="6840" cy="5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B4F01C1-EC83-4146-9D8E-493CB9ADBB6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49387" y="4852990"/>
                  <a:ext cx="2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572B2F6-B2FA-4ED4-8C53-436653ACF157}"/>
                    </a:ext>
                  </a:extLst>
                </p14:cNvPr>
                <p14:cNvContentPartPr/>
                <p14:nvPr/>
              </p14:nvContentPartPr>
              <p14:xfrm>
                <a:off x="2898387" y="4950910"/>
                <a:ext cx="119520" cy="226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572B2F6-B2FA-4ED4-8C53-436653ACF1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89747" y="4941910"/>
                  <a:ext cx="13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81F3FC4-CEC2-48CF-923D-7E8587D47896}"/>
                    </a:ext>
                  </a:extLst>
                </p14:cNvPr>
                <p14:cNvContentPartPr/>
                <p14:nvPr/>
              </p14:nvContentPartPr>
              <p14:xfrm>
                <a:off x="3007827" y="4972150"/>
                <a:ext cx="30960" cy="147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81F3FC4-CEC2-48CF-923D-7E8587D4789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99187" y="4963150"/>
                  <a:ext cx="48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5B5580-B2FC-4D58-8A3B-24E8CE6DB0F5}"/>
                    </a:ext>
                  </a:extLst>
                </p14:cNvPr>
                <p14:cNvContentPartPr/>
                <p14:nvPr/>
              </p14:nvContentPartPr>
              <p14:xfrm>
                <a:off x="3361347" y="4996270"/>
                <a:ext cx="80640" cy="103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5B5580-B2FC-4D58-8A3B-24E8CE6DB0F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52707" y="4987270"/>
                  <a:ext cx="98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4384F2E-8768-450F-A20E-347182AA4161}"/>
                    </a:ext>
                  </a:extLst>
                </p14:cNvPr>
                <p14:cNvContentPartPr/>
                <p14:nvPr/>
              </p14:nvContentPartPr>
              <p14:xfrm>
                <a:off x="3458187" y="4974310"/>
                <a:ext cx="126720" cy="1191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4384F2E-8768-450F-A20E-347182AA416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449547" y="4965670"/>
                  <a:ext cx="14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824254-8ADE-4CEA-A0BC-119BFD0BBDAB}"/>
                    </a:ext>
                  </a:extLst>
                </p14:cNvPr>
                <p14:cNvContentPartPr/>
                <p14:nvPr/>
              </p14:nvContentPartPr>
              <p14:xfrm>
                <a:off x="3994587" y="4854070"/>
                <a:ext cx="181080" cy="277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824254-8ADE-4CEA-A0BC-119BFD0BBDA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85587" y="4845430"/>
                  <a:ext cx="198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ECC6B26-70F9-4E5C-8694-A354D3155669}"/>
                    </a:ext>
                  </a:extLst>
                </p14:cNvPr>
                <p14:cNvContentPartPr/>
                <p14:nvPr/>
              </p14:nvContentPartPr>
              <p14:xfrm>
                <a:off x="3929067" y="5013190"/>
                <a:ext cx="221400" cy="29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ECC6B26-70F9-4E5C-8694-A354D315566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20427" y="5004550"/>
                  <a:ext cx="239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18CC519-F007-4041-A299-C7D208FAE995}"/>
                    </a:ext>
                  </a:extLst>
                </p14:cNvPr>
                <p14:cNvContentPartPr/>
                <p14:nvPr/>
              </p14:nvContentPartPr>
              <p14:xfrm>
                <a:off x="4333347" y="4874590"/>
                <a:ext cx="256320" cy="246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18CC519-F007-4041-A299-C7D208FAE99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24707" y="4865590"/>
                  <a:ext cx="273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E879D50-887D-4388-B070-BD1252B8CAA5}"/>
                    </a:ext>
                  </a:extLst>
                </p14:cNvPr>
                <p14:cNvContentPartPr/>
                <p14:nvPr/>
              </p14:nvContentPartPr>
              <p14:xfrm>
                <a:off x="4774347" y="4833910"/>
                <a:ext cx="161640" cy="258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E879D50-887D-4388-B070-BD1252B8CA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65707" y="4824910"/>
                  <a:ext cx="179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4E0EF79-E40A-4873-877E-5EABA4BD7151}"/>
                    </a:ext>
                  </a:extLst>
                </p14:cNvPr>
                <p14:cNvContentPartPr/>
                <p14:nvPr/>
              </p14:nvContentPartPr>
              <p14:xfrm>
                <a:off x="5003307" y="4887550"/>
                <a:ext cx="236880" cy="2638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4E0EF79-E40A-4873-877E-5EABA4BD715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94307" y="4878550"/>
                  <a:ext cx="254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5EC575-43F3-4E59-820A-0B5569A63D9F}"/>
                    </a:ext>
                  </a:extLst>
                </p14:cNvPr>
                <p14:cNvContentPartPr/>
                <p14:nvPr/>
              </p14:nvContentPartPr>
              <p14:xfrm>
                <a:off x="5420187" y="5040550"/>
                <a:ext cx="201240" cy="14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5EC575-43F3-4E59-820A-0B5569A63D9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411547" y="5031910"/>
                  <a:ext cx="21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282D07E-CA70-4EA2-9349-2CB87AA36F62}"/>
                    </a:ext>
                  </a:extLst>
                </p14:cNvPr>
                <p14:cNvContentPartPr/>
                <p14:nvPr/>
              </p14:nvContentPartPr>
              <p14:xfrm>
                <a:off x="5438907" y="4938310"/>
                <a:ext cx="239760" cy="302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282D07E-CA70-4EA2-9349-2CB87AA36F6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30267" y="4929310"/>
                  <a:ext cx="25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FCD73F9-68B6-445A-BAC2-92E503A9CB44}"/>
                    </a:ext>
                  </a:extLst>
                </p14:cNvPr>
                <p14:cNvContentPartPr/>
                <p14:nvPr/>
              </p14:nvContentPartPr>
              <p14:xfrm>
                <a:off x="5613147" y="4837510"/>
                <a:ext cx="196920" cy="282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FCD73F9-68B6-445A-BAC2-92E503A9CB4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604147" y="4828870"/>
                  <a:ext cx="214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26711DC-DC7F-45A5-89FB-900343F3CBA4}"/>
                    </a:ext>
                  </a:extLst>
                </p14:cNvPr>
                <p14:cNvContentPartPr/>
                <p14:nvPr/>
              </p14:nvContentPartPr>
              <p14:xfrm>
                <a:off x="6053787" y="4780990"/>
                <a:ext cx="194400" cy="271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26711DC-DC7F-45A5-89FB-900343F3CBA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45147" y="4772350"/>
                  <a:ext cx="212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4D25659-D3E3-4A81-8731-B2E5B8DC8E40}"/>
                    </a:ext>
                  </a:extLst>
                </p14:cNvPr>
                <p14:cNvContentPartPr/>
                <p14:nvPr/>
              </p14:nvContentPartPr>
              <p14:xfrm>
                <a:off x="6048027" y="4920670"/>
                <a:ext cx="291240" cy="201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4D25659-D3E3-4A81-8731-B2E5B8DC8E4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39027" y="4911670"/>
                  <a:ext cx="308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CF6CEC-B543-4EC0-AC24-2CAB84045FE1}"/>
                    </a:ext>
                  </a:extLst>
                </p14:cNvPr>
                <p14:cNvContentPartPr/>
                <p14:nvPr/>
              </p14:nvContentPartPr>
              <p14:xfrm>
                <a:off x="6593427" y="4847230"/>
                <a:ext cx="34200" cy="164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CF6CEC-B543-4EC0-AC24-2CAB84045FE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84787" y="4838590"/>
                  <a:ext cx="51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FF41683-E413-4650-8CB4-EA445472438E}"/>
                    </a:ext>
                  </a:extLst>
                </p14:cNvPr>
                <p14:cNvContentPartPr/>
                <p14:nvPr/>
              </p14:nvContentPartPr>
              <p14:xfrm>
                <a:off x="6581907" y="4773430"/>
                <a:ext cx="55080" cy="33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FF41683-E413-4650-8CB4-EA445472438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72907" y="4764430"/>
                  <a:ext cx="72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669731C-33E6-415F-8D55-E5308279FDEB}"/>
                    </a:ext>
                  </a:extLst>
                </p14:cNvPr>
                <p14:cNvContentPartPr/>
                <p14:nvPr/>
              </p14:nvContentPartPr>
              <p14:xfrm>
                <a:off x="6682347" y="4851550"/>
                <a:ext cx="84240" cy="177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669731C-33E6-415F-8D55-E5308279FDE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73707" y="4842910"/>
                  <a:ext cx="101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5696E00-BA4C-4EAB-8ADF-5AC3A2E5843B}"/>
                    </a:ext>
                  </a:extLst>
                </p14:cNvPr>
                <p14:cNvContentPartPr/>
                <p14:nvPr/>
              </p14:nvContentPartPr>
              <p14:xfrm>
                <a:off x="6975747" y="4839310"/>
                <a:ext cx="202320" cy="153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5696E00-BA4C-4EAB-8ADF-5AC3A2E5843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967107" y="4830310"/>
                  <a:ext cx="219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932EE6F-AE8F-42EB-A5B1-41F187964A7F}"/>
                    </a:ext>
                  </a:extLst>
                </p14:cNvPr>
                <p14:cNvContentPartPr/>
                <p14:nvPr/>
              </p14:nvContentPartPr>
              <p14:xfrm>
                <a:off x="7214067" y="4686670"/>
                <a:ext cx="299520" cy="281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932EE6F-AE8F-42EB-A5B1-41F187964A7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05427" y="4677670"/>
                  <a:ext cx="317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13DF71-A02E-42A3-A68C-CE85D7520A9D}"/>
                    </a:ext>
                  </a:extLst>
                </p14:cNvPr>
                <p14:cNvContentPartPr/>
                <p14:nvPr/>
              </p14:nvContentPartPr>
              <p14:xfrm>
                <a:off x="6482547" y="5075470"/>
                <a:ext cx="1085760" cy="914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13DF71-A02E-42A3-A68C-CE85D7520A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473907" y="5066470"/>
                  <a:ext cx="1103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49FD7E4-1962-48DB-8072-B71FA14109BA}"/>
                    </a:ext>
                  </a:extLst>
                </p14:cNvPr>
                <p14:cNvContentPartPr/>
                <p14:nvPr/>
              </p14:nvContentPartPr>
              <p14:xfrm>
                <a:off x="7698987" y="4766230"/>
                <a:ext cx="169560" cy="1828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49FD7E4-1962-48DB-8072-B71FA14109B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689987" y="4757590"/>
                  <a:ext cx="187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A48F079-39E5-47F5-BA72-E89489714CE3}"/>
                    </a:ext>
                  </a:extLst>
                </p14:cNvPr>
                <p14:cNvContentPartPr/>
                <p14:nvPr/>
              </p14:nvContentPartPr>
              <p14:xfrm>
                <a:off x="7865667" y="4748590"/>
                <a:ext cx="184680" cy="342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A48F079-39E5-47F5-BA72-E89489714CE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856667" y="4739950"/>
                  <a:ext cx="202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0B8F0CF-E556-4D4D-8664-86345A737A21}"/>
                    </a:ext>
                  </a:extLst>
                </p14:cNvPr>
                <p14:cNvContentPartPr/>
                <p14:nvPr/>
              </p14:nvContentPartPr>
              <p14:xfrm>
                <a:off x="8051067" y="4766590"/>
                <a:ext cx="80280" cy="156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0B8F0CF-E556-4D4D-8664-86345A737A2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042427" y="4757950"/>
                  <a:ext cx="9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AB1B07B-1D45-46D6-8A4A-7EAB36F0466E}"/>
                    </a:ext>
                  </a:extLst>
                </p14:cNvPr>
                <p14:cNvContentPartPr/>
                <p14:nvPr/>
              </p14:nvContentPartPr>
              <p14:xfrm>
                <a:off x="8130627" y="4571110"/>
                <a:ext cx="91080" cy="379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AB1B07B-1D45-46D6-8A4A-7EAB36F0466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21987" y="4562470"/>
                  <a:ext cx="108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100013E-15BC-4C6C-B423-B4B4845D6D55}"/>
                    </a:ext>
                  </a:extLst>
                </p14:cNvPr>
                <p14:cNvContentPartPr/>
                <p14:nvPr/>
              </p14:nvContentPartPr>
              <p14:xfrm>
                <a:off x="8224587" y="4627630"/>
                <a:ext cx="324360" cy="232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100013E-15BC-4C6C-B423-B4B4845D6D5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215587" y="4618990"/>
                  <a:ext cx="3420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14FF2337-2B69-44CB-AF8A-22BEAF023FB0}"/>
              </a:ext>
            </a:extLst>
          </p:cNvPr>
          <p:cNvGrpSpPr/>
          <p:nvPr/>
        </p:nvGrpSpPr>
        <p:grpSpPr>
          <a:xfrm>
            <a:off x="8319987" y="485830"/>
            <a:ext cx="1620000" cy="1055520"/>
            <a:chOff x="8319987" y="485830"/>
            <a:chExt cx="1620000" cy="10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FF9747D-6FAC-48BB-A622-344C1FE27BB5}"/>
                    </a:ext>
                  </a:extLst>
                </p14:cNvPr>
                <p14:cNvContentPartPr/>
                <p14:nvPr/>
              </p14:nvContentPartPr>
              <p14:xfrm>
                <a:off x="8341227" y="1385830"/>
                <a:ext cx="7920" cy="10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FF9747D-6FAC-48BB-A622-344C1FE27BB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332587" y="1376830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5630532-383D-4473-85AA-771253296891}"/>
                    </a:ext>
                  </a:extLst>
                </p14:cNvPr>
                <p14:cNvContentPartPr/>
                <p14:nvPr/>
              </p14:nvContentPartPr>
              <p14:xfrm>
                <a:off x="8540307" y="499150"/>
                <a:ext cx="1019520" cy="559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5630532-383D-4473-85AA-77125329689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31667" y="490150"/>
                  <a:ext cx="103716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7F840AF-449D-4598-B450-87C3B9F8B90C}"/>
                    </a:ext>
                  </a:extLst>
                </p14:cNvPr>
                <p14:cNvContentPartPr/>
                <p14:nvPr/>
              </p14:nvContentPartPr>
              <p14:xfrm>
                <a:off x="9442107" y="930430"/>
                <a:ext cx="208080" cy="129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7F840AF-449D-4598-B450-87C3B9F8B90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33467" y="921790"/>
                  <a:ext cx="225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DAF1E20-FEA2-4BE2-8AD6-E450B856A327}"/>
                    </a:ext>
                  </a:extLst>
                </p14:cNvPr>
                <p14:cNvContentPartPr/>
                <p14:nvPr/>
              </p14:nvContentPartPr>
              <p14:xfrm>
                <a:off x="9537507" y="1047790"/>
                <a:ext cx="28080" cy="2923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DAF1E20-FEA2-4BE2-8AD6-E450B856A32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28507" y="1039150"/>
                  <a:ext cx="45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6EA8F7F-EF71-4E3B-B269-B27422BD2F52}"/>
                    </a:ext>
                  </a:extLst>
                </p14:cNvPr>
                <p14:cNvContentPartPr/>
                <p14:nvPr/>
              </p14:nvContentPartPr>
              <p14:xfrm>
                <a:off x="9344547" y="1351270"/>
                <a:ext cx="131400" cy="133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6EA8F7F-EF71-4E3B-B269-B27422BD2F5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335907" y="1342630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31A99E4-3BD9-4D73-8E59-55C74A5D72E7}"/>
                    </a:ext>
                  </a:extLst>
                </p14:cNvPr>
                <p14:cNvContentPartPr/>
                <p14:nvPr/>
              </p14:nvContentPartPr>
              <p14:xfrm>
                <a:off x="9492507" y="1449910"/>
                <a:ext cx="14760" cy="91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31A99E4-3BD9-4D73-8E59-55C74A5D72E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483867" y="1441270"/>
                  <a:ext cx="32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5EB883C-E082-408F-B35E-E64BC06C0787}"/>
                    </a:ext>
                  </a:extLst>
                </p14:cNvPr>
                <p14:cNvContentPartPr/>
                <p14:nvPr/>
              </p14:nvContentPartPr>
              <p14:xfrm>
                <a:off x="9533187" y="1329670"/>
                <a:ext cx="88200" cy="198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5EB883C-E082-408F-B35E-E64BC06C078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524187" y="1320670"/>
                  <a:ext cx="105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968271C-3684-405B-82B0-074027AC518F}"/>
                    </a:ext>
                  </a:extLst>
                </p14:cNvPr>
                <p14:cNvContentPartPr/>
                <p14:nvPr/>
              </p14:nvContentPartPr>
              <p14:xfrm>
                <a:off x="8319987" y="485830"/>
                <a:ext cx="257040" cy="55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968271C-3684-405B-82B0-074027AC518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11347" y="477190"/>
                  <a:ext cx="274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B0F911F-4886-4E43-87C3-6A2BD23CD619}"/>
                    </a:ext>
                  </a:extLst>
                </p14:cNvPr>
                <p14:cNvContentPartPr/>
                <p14:nvPr/>
              </p14:nvContentPartPr>
              <p14:xfrm>
                <a:off x="8562267" y="533350"/>
                <a:ext cx="1377720" cy="660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B0F911F-4886-4E43-87C3-6A2BD23CD61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53627" y="524710"/>
                  <a:ext cx="1395360" cy="6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93D2E8FA-FDD7-417F-9D34-2BF683020D9A}"/>
              </a:ext>
            </a:extLst>
          </p:cNvPr>
          <p:cNvGrpSpPr/>
          <p:nvPr/>
        </p:nvGrpSpPr>
        <p:grpSpPr>
          <a:xfrm>
            <a:off x="179667" y="2690470"/>
            <a:ext cx="436680" cy="1543320"/>
            <a:chOff x="179667" y="2690470"/>
            <a:chExt cx="436680" cy="15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BE1E74-C79C-4440-824F-8B40E4DF2010}"/>
                    </a:ext>
                  </a:extLst>
                </p14:cNvPr>
                <p14:cNvContentPartPr/>
                <p14:nvPr/>
              </p14:nvContentPartPr>
              <p14:xfrm>
                <a:off x="188667" y="2730070"/>
                <a:ext cx="104040" cy="1377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BE1E74-C79C-4440-824F-8B40E4DF201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79667" y="2721430"/>
                  <a:ext cx="121680" cy="13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5F3978B-9532-468F-B0F4-9772BE5388DD}"/>
                    </a:ext>
                  </a:extLst>
                </p14:cNvPr>
                <p14:cNvContentPartPr/>
                <p14:nvPr/>
              </p14:nvContentPartPr>
              <p14:xfrm>
                <a:off x="179667" y="2690470"/>
                <a:ext cx="436680" cy="1543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5F3978B-9532-468F-B0F4-9772BE5388D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71027" y="2681830"/>
                  <a:ext cx="454320" cy="156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B6AE1FF-19A0-43E8-B2F3-D67B24EA3282}"/>
                  </a:ext>
                </a:extLst>
              </p14:cNvPr>
              <p14:cNvContentPartPr/>
              <p14:nvPr/>
            </p14:nvContentPartPr>
            <p14:xfrm>
              <a:off x="3562587" y="3095470"/>
              <a:ext cx="1685520" cy="698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B6AE1FF-19A0-43E8-B2F3-D67B24EA328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553587" y="3086470"/>
                <a:ext cx="1703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8245885C-542F-46F1-9B0F-289274F27A9D}"/>
                  </a:ext>
                </a:extLst>
              </p14:cNvPr>
              <p14:cNvContentPartPr/>
              <p14:nvPr/>
            </p14:nvContentPartPr>
            <p14:xfrm>
              <a:off x="361107" y="5384350"/>
              <a:ext cx="2396520" cy="4608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8245885C-542F-46F1-9B0F-289274F27A9D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52107" y="5375350"/>
                <a:ext cx="24141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A853851C-3869-4F2C-A4EA-5EF2F8A2239B}"/>
                  </a:ext>
                </a:extLst>
              </p14:cNvPr>
              <p14:cNvContentPartPr/>
              <p14:nvPr/>
            </p14:nvContentPartPr>
            <p14:xfrm>
              <a:off x="2081187" y="1936270"/>
              <a:ext cx="1539000" cy="4190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A853851C-3869-4F2C-A4EA-5EF2F8A2239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072547" y="1927270"/>
                <a:ext cx="1556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F6625839-97A5-4806-8312-6E781503AE38}"/>
                  </a:ext>
                </a:extLst>
              </p14:cNvPr>
              <p14:cNvContentPartPr/>
              <p14:nvPr/>
            </p14:nvContentPartPr>
            <p14:xfrm>
              <a:off x="1585827" y="496270"/>
              <a:ext cx="2381040" cy="76608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F6625839-97A5-4806-8312-6E781503AE3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577187" y="487630"/>
                <a:ext cx="2398680" cy="78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A6030C43-F34F-4679-9B4A-669464A43598}"/>
              </a:ext>
            </a:extLst>
          </p:cNvPr>
          <p:cNvGrpSpPr/>
          <p:nvPr/>
        </p:nvGrpSpPr>
        <p:grpSpPr>
          <a:xfrm>
            <a:off x="4032747" y="75430"/>
            <a:ext cx="4197600" cy="1485000"/>
            <a:chOff x="4032747" y="75430"/>
            <a:chExt cx="4197600" cy="148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1FFB7D2-C443-478A-8CB2-8713345EE3D7}"/>
                    </a:ext>
                  </a:extLst>
                </p14:cNvPr>
                <p14:cNvContentPartPr/>
                <p14:nvPr/>
              </p14:nvContentPartPr>
              <p14:xfrm>
                <a:off x="6483267" y="326710"/>
                <a:ext cx="207360" cy="200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1FFB7D2-C443-478A-8CB2-8713345EE3D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474627" y="317710"/>
                  <a:ext cx="225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8591217-33A0-419A-AEB6-A43A078C423C}"/>
                    </a:ext>
                  </a:extLst>
                </p14:cNvPr>
                <p14:cNvContentPartPr/>
                <p14:nvPr/>
              </p14:nvContentPartPr>
              <p14:xfrm>
                <a:off x="6721227" y="321670"/>
                <a:ext cx="171000" cy="209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8591217-33A0-419A-AEB6-A43A078C423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12587" y="313030"/>
                  <a:ext cx="188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0E14565-BE23-4617-9B8E-AE14DC906D32}"/>
                    </a:ext>
                  </a:extLst>
                </p14:cNvPr>
                <p14:cNvContentPartPr/>
                <p14:nvPr/>
              </p14:nvContentPartPr>
              <p14:xfrm>
                <a:off x="6929667" y="323830"/>
                <a:ext cx="159840" cy="190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0E14565-BE23-4617-9B8E-AE14DC906D3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920667" y="315190"/>
                  <a:ext cx="177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CA3CD35-8E79-4EAE-969F-D1820EB23AF3}"/>
                    </a:ext>
                  </a:extLst>
                </p14:cNvPr>
                <p14:cNvContentPartPr/>
                <p14:nvPr/>
              </p14:nvContentPartPr>
              <p14:xfrm>
                <a:off x="7220907" y="292870"/>
                <a:ext cx="237240" cy="2023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CA3CD35-8E79-4EAE-969F-D1820EB23AF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12267" y="284230"/>
                  <a:ext cx="254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52E401D-4560-47DA-8860-D1A8B63817E1}"/>
                    </a:ext>
                  </a:extLst>
                </p14:cNvPr>
                <p14:cNvContentPartPr/>
                <p14:nvPr/>
              </p14:nvContentPartPr>
              <p14:xfrm>
                <a:off x="7254387" y="381790"/>
                <a:ext cx="196920" cy="1850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52E401D-4560-47DA-8860-D1A8B63817E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245387" y="372790"/>
                  <a:ext cx="214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5A07021-B410-48CD-935B-FDFB846D8B68}"/>
                    </a:ext>
                  </a:extLst>
                </p14:cNvPr>
                <p14:cNvContentPartPr/>
                <p14:nvPr/>
              </p14:nvContentPartPr>
              <p14:xfrm>
                <a:off x="7568307" y="284230"/>
                <a:ext cx="227880" cy="2876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5A07021-B410-48CD-935B-FDFB846D8B6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59307" y="275230"/>
                  <a:ext cx="245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ACEF53C-F1D1-4896-9AF1-AD58E4DB4036}"/>
                    </a:ext>
                  </a:extLst>
                </p14:cNvPr>
                <p14:cNvContentPartPr/>
                <p14:nvPr/>
              </p14:nvContentPartPr>
              <p14:xfrm>
                <a:off x="7877547" y="126190"/>
                <a:ext cx="352800" cy="3747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ACEF53C-F1D1-4896-9AF1-AD58E4DB403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68547" y="117550"/>
                  <a:ext cx="370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A1B057E-5BBE-4649-88B4-EDD18210B851}"/>
                    </a:ext>
                  </a:extLst>
                </p14:cNvPr>
                <p14:cNvContentPartPr/>
                <p14:nvPr/>
              </p14:nvContentPartPr>
              <p14:xfrm>
                <a:off x="4483467" y="1006030"/>
                <a:ext cx="221400" cy="9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A1B057E-5BBE-4649-88B4-EDD18210B85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474467" y="997390"/>
                  <a:ext cx="239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18ACCA9-462D-4944-9A1F-116129944A87}"/>
                    </a:ext>
                  </a:extLst>
                </p14:cNvPr>
                <p14:cNvContentPartPr/>
                <p14:nvPr/>
              </p14:nvContentPartPr>
              <p14:xfrm>
                <a:off x="4492467" y="1068310"/>
                <a:ext cx="210240" cy="60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18ACCA9-462D-4944-9A1F-116129944A8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83467" y="1059310"/>
                  <a:ext cx="227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B0F6CF9-5B71-4505-87AA-3BA0772279CB}"/>
                    </a:ext>
                  </a:extLst>
                </p14:cNvPr>
                <p14:cNvContentPartPr/>
                <p14:nvPr/>
              </p14:nvContentPartPr>
              <p14:xfrm>
                <a:off x="4740867" y="912430"/>
                <a:ext cx="95400" cy="263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B0F6CF9-5B71-4505-87AA-3BA0772279C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731867" y="903790"/>
                  <a:ext cx="113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63F5D8A-B381-4AA3-8F62-102EE44FC346}"/>
                    </a:ext>
                  </a:extLst>
                </p14:cNvPr>
                <p14:cNvContentPartPr/>
                <p14:nvPr/>
              </p14:nvContentPartPr>
              <p14:xfrm>
                <a:off x="5058747" y="859150"/>
                <a:ext cx="378000" cy="201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63F5D8A-B381-4AA3-8F62-102EE44FC34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49747" y="850510"/>
                  <a:ext cx="39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61BA26F-690F-4F24-AB34-192F0D0E213D}"/>
                    </a:ext>
                  </a:extLst>
                </p14:cNvPr>
                <p14:cNvContentPartPr/>
                <p14:nvPr/>
              </p14:nvContentPartPr>
              <p14:xfrm>
                <a:off x="5594067" y="845110"/>
                <a:ext cx="128520" cy="150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61BA26F-690F-4F24-AB34-192F0D0E213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585427" y="836470"/>
                  <a:ext cx="146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27F7F86-A253-4BBF-8C18-B96B856DFA4A}"/>
                    </a:ext>
                  </a:extLst>
                </p14:cNvPr>
                <p14:cNvContentPartPr/>
                <p14:nvPr/>
              </p14:nvContentPartPr>
              <p14:xfrm>
                <a:off x="5779467" y="837910"/>
                <a:ext cx="286200" cy="122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27F7F86-A253-4BBF-8C18-B96B856DFA4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70827" y="829270"/>
                  <a:ext cx="30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21C1900-4D74-4433-B83C-FE77344901FC}"/>
                    </a:ext>
                  </a:extLst>
                </p14:cNvPr>
                <p14:cNvContentPartPr/>
                <p14:nvPr/>
              </p14:nvContentPartPr>
              <p14:xfrm>
                <a:off x="6311187" y="847270"/>
                <a:ext cx="194760" cy="111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21C1900-4D74-4433-B83C-FE77344901F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02547" y="838630"/>
                  <a:ext cx="212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6DF0AA7-6393-4B59-87F6-F5889186EB98}"/>
                    </a:ext>
                  </a:extLst>
                </p14:cNvPr>
                <p14:cNvContentPartPr/>
                <p14:nvPr/>
              </p14:nvContentPartPr>
              <p14:xfrm>
                <a:off x="6565707" y="793630"/>
                <a:ext cx="115200" cy="161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6DF0AA7-6393-4B59-87F6-F5889186EB9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557067" y="784990"/>
                  <a:ext cx="13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7E7115F-406E-442F-AD95-F235C1FA0B9D}"/>
                    </a:ext>
                  </a:extLst>
                </p14:cNvPr>
                <p14:cNvContentPartPr/>
                <p14:nvPr/>
              </p14:nvContentPartPr>
              <p14:xfrm>
                <a:off x="6717267" y="791830"/>
                <a:ext cx="106560" cy="101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7E7115F-406E-442F-AD95-F235C1FA0B9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708267" y="782830"/>
                  <a:ext cx="124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C2DD680-06C1-4F76-95FC-2A4D55F86D41}"/>
                    </a:ext>
                  </a:extLst>
                </p14:cNvPr>
                <p14:cNvContentPartPr/>
                <p14:nvPr/>
              </p14:nvContentPartPr>
              <p14:xfrm>
                <a:off x="7055307" y="702910"/>
                <a:ext cx="311760" cy="207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C2DD680-06C1-4F76-95FC-2A4D55F86D4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46667" y="693910"/>
                  <a:ext cx="329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FC934A9-94B6-4516-8D5E-BBDE6E354529}"/>
                    </a:ext>
                  </a:extLst>
                </p14:cNvPr>
                <p14:cNvContentPartPr/>
                <p14:nvPr/>
              </p14:nvContentPartPr>
              <p14:xfrm>
                <a:off x="5096547" y="1227790"/>
                <a:ext cx="144000" cy="127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FC934A9-94B6-4516-8D5E-BBDE6E35452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87547" y="1218790"/>
                  <a:ext cx="16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0F49910-8DE1-4045-9C56-7DBAE998B8C8}"/>
                    </a:ext>
                  </a:extLst>
                </p14:cNvPr>
                <p14:cNvContentPartPr/>
                <p14:nvPr/>
              </p14:nvContentPartPr>
              <p14:xfrm>
                <a:off x="5300667" y="1245790"/>
                <a:ext cx="450000" cy="129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0F49910-8DE1-4045-9C56-7DBAE998B8C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91667" y="1236790"/>
                  <a:ext cx="46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B6AE4A0-9D45-4B00-B97A-4017077C8022}"/>
                    </a:ext>
                  </a:extLst>
                </p14:cNvPr>
                <p14:cNvContentPartPr/>
                <p14:nvPr/>
              </p14:nvContentPartPr>
              <p14:xfrm>
                <a:off x="5808267" y="1133830"/>
                <a:ext cx="222480" cy="165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B6AE4A0-9D45-4B00-B97A-4017077C80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99267" y="1125190"/>
                  <a:ext cx="240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6AC97EB-1865-4043-9D87-4FB2C6D00516}"/>
                    </a:ext>
                  </a:extLst>
                </p14:cNvPr>
                <p14:cNvContentPartPr/>
                <p14:nvPr/>
              </p14:nvContentPartPr>
              <p14:xfrm>
                <a:off x="5918787" y="1043110"/>
                <a:ext cx="158760" cy="239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6AC97EB-1865-4043-9D87-4FB2C6D0051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910147" y="1034110"/>
                  <a:ext cx="176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2AAD69D-AF87-4E47-A420-1911694DBECB}"/>
                    </a:ext>
                  </a:extLst>
                </p14:cNvPr>
                <p14:cNvContentPartPr/>
                <p14:nvPr/>
              </p14:nvContentPartPr>
              <p14:xfrm>
                <a:off x="6243867" y="1120510"/>
                <a:ext cx="217800" cy="1512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2AAD69D-AF87-4E47-A420-1911694DBEC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235227" y="1111510"/>
                  <a:ext cx="23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3018C36-595F-4E94-9401-F89F11EF43E8}"/>
                    </a:ext>
                  </a:extLst>
                </p14:cNvPr>
                <p14:cNvContentPartPr/>
                <p14:nvPr/>
              </p14:nvContentPartPr>
              <p14:xfrm>
                <a:off x="6476787" y="1130950"/>
                <a:ext cx="137520" cy="169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3018C36-595F-4E94-9401-F89F11EF43E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467787" y="1121950"/>
                  <a:ext cx="155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D3F57BD-BD2C-4C05-ABEA-343FB3F9A9D8}"/>
                    </a:ext>
                  </a:extLst>
                </p14:cNvPr>
                <p14:cNvContentPartPr/>
                <p14:nvPr/>
              </p14:nvContentPartPr>
              <p14:xfrm>
                <a:off x="6671547" y="1021150"/>
                <a:ext cx="234000" cy="2257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D3F57BD-BD2C-4C05-ABEA-343FB3F9A9D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662907" y="1012150"/>
                  <a:ext cx="251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82FCC71-1B85-4105-A24B-0A8DAAFAAA74}"/>
                    </a:ext>
                  </a:extLst>
                </p14:cNvPr>
                <p14:cNvContentPartPr/>
                <p14:nvPr/>
              </p14:nvContentPartPr>
              <p14:xfrm>
                <a:off x="6901587" y="1049590"/>
                <a:ext cx="7200" cy="90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82FCC71-1B85-4105-A24B-0A8DAAFAAA7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92587" y="1040590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D1AE5C3-69BB-4EDD-A49A-A0E47C4027F7}"/>
                    </a:ext>
                  </a:extLst>
                </p14:cNvPr>
                <p14:cNvContentPartPr/>
                <p14:nvPr/>
              </p14:nvContentPartPr>
              <p14:xfrm>
                <a:off x="6974307" y="1026190"/>
                <a:ext cx="108000" cy="2217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D1AE5C3-69BB-4EDD-A49A-A0E47C4027F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65307" y="1017190"/>
                  <a:ext cx="125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082B65-9472-4B20-B869-516A158611B7}"/>
                    </a:ext>
                  </a:extLst>
                </p14:cNvPr>
                <p14:cNvContentPartPr/>
                <p14:nvPr/>
              </p14:nvContentPartPr>
              <p14:xfrm>
                <a:off x="7126587" y="978670"/>
                <a:ext cx="369000" cy="2289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082B65-9472-4B20-B869-516A158611B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17947" y="970030"/>
                  <a:ext cx="386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7E71A8A-4E8C-41D9-9213-707439CFE48D}"/>
                    </a:ext>
                  </a:extLst>
                </p14:cNvPr>
                <p14:cNvContentPartPr/>
                <p14:nvPr/>
              </p14:nvContentPartPr>
              <p14:xfrm>
                <a:off x="7486587" y="914950"/>
                <a:ext cx="8280" cy="32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7E71A8A-4E8C-41D9-9213-707439CFE48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477947" y="906310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6F1F278-B64D-449E-9C91-3EB31C0DF6B1}"/>
                    </a:ext>
                  </a:extLst>
                </p14:cNvPr>
                <p14:cNvContentPartPr/>
                <p14:nvPr/>
              </p14:nvContentPartPr>
              <p14:xfrm>
                <a:off x="7520427" y="1061470"/>
                <a:ext cx="299520" cy="1414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6F1F278-B64D-449E-9C91-3EB31C0DF6B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11427" y="1052830"/>
                  <a:ext cx="317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511A967-C4AD-4ADD-B584-725B8C60A773}"/>
                    </a:ext>
                  </a:extLst>
                </p14:cNvPr>
                <p14:cNvContentPartPr/>
                <p14:nvPr/>
              </p14:nvContentPartPr>
              <p14:xfrm>
                <a:off x="5065587" y="1342270"/>
                <a:ext cx="2885400" cy="2181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511A967-C4AD-4ADD-B584-725B8C60A77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56587" y="1333630"/>
                  <a:ext cx="2903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7AC3EC3-6A8C-422A-9A81-388DC4AC94AD}"/>
                    </a:ext>
                  </a:extLst>
                </p14:cNvPr>
                <p14:cNvContentPartPr/>
                <p14:nvPr/>
              </p14:nvContentPartPr>
              <p14:xfrm>
                <a:off x="4486707" y="406990"/>
                <a:ext cx="82080" cy="2232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7AC3EC3-6A8C-422A-9A81-388DC4AC94A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478067" y="397990"/>
                  <a:ext cx="9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EA77D89-031A-487F-9323-108A2DD868EB}"/>
                    </a:ext>
                  </a:extLst>
                </p14:cNvPr>
                <p14:cNvContentPartPr/>
                <p14:nvPr/>
              </p14:nvContentPartPr>
              <p14:xfrm>
                <a:off x="4574907" y="575470"/>
                <a:ext cx="23400" cy="142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EA77D89-031A-487F-9323-108A2DD868E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565907" y="566830"/>
                  <a:ext cx="4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CAFA373-2E23-44F0-A759-B32102E9CEDC}"/>
                    </a:ext>
                  </a:extLst>
                </p14:cNvPr>
                <p14:cNvContentPartPr/>
                <p14:nvPr/>
              </p14:nvContentPartPr>
              <p14:xfrm>
                <a:off x="4692267" y="494830"/>
                <a:ext cx="115920" cy="191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CAFA373-2E23-44F0-A759-B32102E9CED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683267" y="486190"/>
                  <a:ext cx="133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AC6C467-1A09-4447-81FE-B469DEE004C8}"/>
                    </a:ext>
                  </a:extLst>
                </p14:cNvPr>
                <p14:cNvContentPartPr/>
                <p14:nvPr/>
              </p14:nvContentPartPr>
              <p14:xfrm>
                <a:off x="4853187" y="482950"/>
                <a:ext cx="130680" cy="114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AC6C467-1A09-4447-81FE-B469DEE004C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844547" y="474310"/>
                  <a:ext cx="148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FAF839B-A38C-4CA2-BE5A-A3C42359DE97}"/>
                    </a:ext>
                  </a:extLst>
                </p14:cNvPr>
                <p14:cNvContentPartPr/>
                <p14:nvPr/>
              </p14:nvContentPartPr>
              <p14:xfrm>
                <a:off x="5156667" y="472510"/>
                <a:ext cx="95760" cy="936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FAF839B-A38C-4CA2-BE5A-A3C42359DE9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147667" y="463510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D0CA936-1079-414E-B80C-7F138565C5F1}"/>
                    </a:ext>
                  </a:extLst>
                </p14:cNvPr>
                <p14:cNvContentPartPr/>
                <p14:nvPr/>
              </p14:nvContentPartPr>
              <p14:xfrm>
                <a:off x="5297067" y="567550"/>
                <a:ext cx="10080" cy="41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D0CA936-1079-414E-B80C-7F138565C5F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288427" y="558910"/>
                  <a:ext cx="2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859B6EF-BC07-4CD5-BF15-752A2BADF6BA}"/>
                    </a:ext>
                  </a:extLst>
                </p14:cNvPr>
                <p14:cNvContentPartPr/>
                <p14:nvPr/>
              </p14:nvContentPartPr>
              <p14:xfrm>
                <a:off x="5371587" y="413470"/>
                <a:ext cx="131040" cy="187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859B6EF-BC07-4CD5-BF15-752A2BADF6B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362947" y="404470"/>
                  <a:ext cx="148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C0C0409-F854-4E89-9C33-195C41058826}"/>
                    </a:ext>
                  </a:extLst>
                </p14:cNvPr>
                <p14:cNvContentPartPr/>
                <p14:nvPr/>
              </p14:nvContentPartPr>
              <p14:xfrm>
                <a:off x="5586867" y="501310"/>
                <a:ext cx="25560" cy="13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C0C0409-F854-4E89-9C33-195C4105882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577867" y="492310"/>
                  <a:ext cx="43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5A7CAC-ABE9-4B5F-9027-9401EAE6DE2F}"/>
                    </a:ext>
                  </a:extLst>
                </p14:cNvPr>
                <p14:cNvContentPartPr/>
                <p14:nvPr/>
              </p14:nvContentPartPr>
              <p14:xfrm>
                <a:off x="5705667" y="392950"/>
                <a:ext cx="83520" cy="1418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5A7CAC-ABE9-4B5F-9027-9401EAE6DE2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97027" y="384310"/>
                  <a:ext cx="101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C827B2C-9243-45DF-9248-C82EB256E87F}"/>
                    </a:ext>
                  </a:extLst>
                </p14:cNvPr>
                <p14:cNvContentPartPr/>
                <p14:nvPr/>
              </p14:nvContentPartPr>
              <p14:xfrm>
                <a:off x="5839227" y="478630"/>
                <a:ext cx="12240" cy="18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C827B2C-9243-45DF-9248-C82EB256E87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830227" y="469990"/>
                  <a:ext cx="2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ABFA59B-D5A5-433B-A23B-47F6F3AAEE73}"/>
                    </a:ext>
                  </a:extLst>
                </p14:cNvPr>
                <p14:cNvContentPartPr/>
                <p14:nvPr/>
              </p14:nvContentPartPr>
              <p14:xfrm>
                <a:off x="5945787" y="377110"/>
                <a:ext cx="77760" cy="165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ABFA59B-D5A5-433B-A23B-47F6F3AAEE7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36787" y="368110"/>
                  <a:ext cx="95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AEA8438-DC16-4288-93C4-32E9D73B5016}"/>
                    </a:ext>
                  </a:extLst>
                </p14:cNvPr>
                <p14:cNvContentPartPr/>
                <p14:nvPr/>
              </p14:nvContentPartPr>
              <p14:xfrm>
                <a:off x="5981067" y="381070"/>
                <a:ext cx="57240" cy="104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AEA8438-DC16-4288-93C4-32E9D73B501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72067" y="372430"/>
                  <a:ext cx="74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8180536-1EF1-496D-BB54-34ACA67A04A3}"/>
                    </a:ext>
                  </a:extLst>
                </p14:cNvPr>
                <p14:cNvContentPartPr/>
                <p14:nvPr/>
              </p14:nvContentPartPr>
              <p14:xfrm>
                <a:off x="6205347" y="420670"/>
                <a:ext cx="160920" cy="28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8180536-1EF1-496D-BB54-34ACA67A04A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96347" y="412030"/>
                  <a:ext cx="178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C13C0D9-56FE-48CA-85CD-91C06557A55B}"/>
                    </a:ext>
                  </a:extLst>
                </p14:cNvPr>
                <p14:cNvContentPartPr/>
                <p14:nvPr/>
              </p14:nvContentPartPr>
              <p14:xfrm>
                <a:off x="6250707" y="517150"/>
                <a:ext cx="113400" cy="3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C13C0D9-56FE-48CA-85CD-91C06557A55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242067" y="508510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926892C-6CE5-4731-882E-2FE02162AB5C}"/>
                    </a:ext>
                  </a:extLst>
                </p14:cNvPr>
                <p14:cNvContentPartPr/>
                <p14:nvPr/>
              </p14:nvContentPartPr>
              <p14:xfrm>
                <a:off x="4135347" y="250390"/>
                <a:ext cx="269280" cy="222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926892C-6CE5-4731-882E-2FE02162AB5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126347" y="241750"/>
                  <a:ext cx="286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3D72150-D844-4D38-B373-7884454CBF7B}"/>
                    </a:ext>
                  </a:extLst>
                </p14:cNvPr>
                <p14:cNvContentPartPr/>
                <p14:nvPr/>
              </p14:nvContentPartPr>
              <p14:xfrm>
                <a:off x="4298787" y="85870"/>
                <a:ext cx="136440" cy="575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3D72150-D844-4D38-B373-7884454CBF7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290147" y="77230"/>
                  <a:ext cx="1540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A866139-9508-4456-83DC-C1EFB9F0FC01}"/>
                    </a:ext>
                  </a:extLst>
                </p14:cNvPr>
                <p14:cNvContentPartPr/>
                <p14:nvPr/>
              </p14:nvContentPartPr>
              <p14:xfrm>
                <a:off x="4032747" y="98110"/>
                <a:ext cx="353880" cy="621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A866139-9508-4456-83DC-C1EFB9F0FC0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024107" y="89110"/>
                  <a:ext cx="3715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8771267-F0CE-43A0-A41A-04CAA6E8CC79}"/>
                    </a:ext>
                  </a:extLst>
                </p14:cNvPr>
                <p14:cNvContentPartPr/>
                <p14:nvPr/>
              </p14:nvContentPartPr>
              <p14:xfrm>
                <a:off x="4055427" y="131950"/>
                <a:ext cx="451440" cy="610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8771267-F0CE-43A0-A41A-04CAA6E8CC7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046427" y="123310"/>
                  <a:ext cx="46908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AC760E-EC9C-4B69-9F5E-30E8884038C2}"/>
                    </a:ext>
                  </a:extLst>
                </p14:cNvPr>
                <p14:cNvContentPartPr/>
                <p14:nvPr/>
              </p14:nvContentPartPr>
              <p14:xfrm>
                <a:off x="4194387" y="75430"/>
                <a:ext cx="292680" cy="576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AC760E-EC9C-4B69-9F5E-30E8884038C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185387" y="66430"/>
                  <a:ext cx="310320" cy="59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A6AE1AD-0C80-4214-9CE2-AC73861778BF}"/>
                  </a:ext>
                </a:extLst>
              </p14:cNvPr>
              <p14:cNvContentPartPr/>
              <p14:nvPr/>
            </p14:nvContentPartPr>
            <p14:xfrm>
              <a:off x="11196747" y="3145150"/>
              <a:ext cx="17640" cy="4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A6AE1AD-0C80-4214-9CE2-AC73861778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8107" y="3136150"/>
                <a:ext cx="352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701873E-B23C-403F-87E0-CB25F05B1324}"/>
                  </a:ext>
                </a:extLst>
              </p14:cNvPr>
              <p14:cNvContentPartPr/>
              <p14:nvPr/>
            </p14:nvContentPartPr>
            <p14:xfrm>
              <a:off x="2241387" y="3196990"/>
              <a:ext cx="3824640" cy="6602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701873E-B23C-403F-87E0-CB25F05B1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2387" y="3187990"/>
                <a:ext cx="38422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D0777A8-49ED-4133-9C84-5320759E63AD}"/>
                  </a:ext>
                </a:extLst>
              </p14:cNvPr>
              <p14:cNvContentPartPr/>
              <p14:nvPr/>
            </p14:nvContentPartPr>
            <p14:xfrm>
              <a:off x="4669587" y="3861550"/>
              <a:ext cx="1594080" cy="9284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D0777A8-49ED-4133-9C84-5320759E63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0947" y="3852550"/>
                <a:ext cx="161172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1D3773F-2897-40BE-A4F1-53B034126067}"/>
                  </a:ext>
                </a:extLst>
              </p14:cNvPr>
              <p14:cNvContentPartPr/>
              <p14:nvPr/>
            </p14:nvContentPartPr>
            <p14:xfrm>
              <a:off x="4685427" y="3857950"/>
              <a:ext cx="1529280" cy="5220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1D3773F-2897-40BE-A4F1-53B0341260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6427" y="3849310"/>
                <a:ext cx="15469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2A6B2BE-DA10-4275-9783-FA8F4F34E935}"/>
                  </a:ext>
                </a:extLst>
              </p14:cNvPr>
              <p14:cNvContentPartPr/>
              <p14:nvPr/>
            </p14:nvContentPartPr>
            <p14:xfrm>
              <a:off x="4961547" y="4345390"/>
              <a:ext cx="790920" cy="3938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2A6B2BE-DA10-4275-9783-FA8F4F34E9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2907" y="4336750"/>
                <a:ext cx="8085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4B34FD7-B6A6-48AB-8540-9FA098C6E51F}"/>
                  </a:ext>
                </a:extLst>
              </p14:cNvPr>
              <p14:cNvContentPartPr/>
              <p14:nvPr/>
            </p14:nvContentPartPr>
            <p14:xfrm>
              <a:off x="3445947" y="3763990"/>
              <a:ext cx="3141360" cy="11019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4B34FD7-B6A6-48AB-8540-9FA098C6E5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7307" y="3754990"/>
                <a:ext cx="315900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FABAB22-F4DC-426B-93B5-5FF3DCFE4184}"/>
                  </a:ext>
                </a:extLst>
              </p14:cNvPr>
              <p14:cNvContentPartPr/>
              <p14:nvPr/>
            </p14:nvContentPartPr>
            <p14:xfrm>
              <a:off x="1718667" y="4888270"/>
              <a:ext cx="1788840" cy="6163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FABAB22-F4DC-426B-93B5-5FF3DCFE41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0027" y="4879270"/>
                <a:ext cx="1806480" cy="63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82C0190-4EBC-449F-9DB2-C658867DF320}"/>
              </a:ext>
            </a:extLst>
          </p:cNvPr>
          <p:cNvGrpSpPr/>
          <p:nvPr/>
        </p:nvGrpSpPr>
        <p:grpSpPr>
          <a:xfrm>
            <a:off x="2391507" y="1147870"/>
            <a:ext cx="9570600" cy="3193920"/>
            <a:chOff x="2391507" y="1147870"/>
            <a:chExt cx="9570600" cy="31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8347A8D-392D-4DC1-9F95-8E884BF9C24F}"/>
                    </a:ext>
                  </a:extLst>
                </p14:cNvPr>
                <p14:cNvContentPartPr/>
                <p14:nvPr/>
              </p14:nvContentPartPr>
              <p14:xfrm>
                <a:off x="2391507" y="3363310"/>
                <a:ext cx="127080" cy="344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8347A8D-392D-4DC1-9F95-8E884BF9C2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2507" y="3354310"/>
                  <a:ext cx="144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4DDDB59-B6B6-431D-AA10-F3F07D115847}"/>
                    </a:ext>
                  </a:extLst>
                </p14:cNvPr>
                <p14:cNvContentPartPr/>
                <p14:nvPr/>
              </p14:nvContentPartPr>
              <p14:xfrm>
                <a:off x="2589507" y="3463750"/>
                <a:ext cx="6840" cy="28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4DDDB59-B6B6-431D-AA10-F3F07D1158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0507" y="3454750"/>
                  <a:ext cx="24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52C94E1-E5C1-4E5E-9678-DE26CD34E049}"/>
                    </a:ext>
                  </a:extLst>
                </p14:cNvPr>
                <p14:cNvContentPartPr/>
                <p14:nvPr/>
              </p14:nvContentPartPr>
              <p14:xfrm>
                <a:off x="2518587" y="3493630"/>
                <a:ext cx="248040" cy="133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52C94E1-E5C1-4E5E-9678-DE26CD34E0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09587" y="3484990"/>
                  <a:ext cx="265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65F7A02-84D4-48D4-B74A-B5B1138B5FEB}"/>
                    </a:ext>
                  </a:extLst>
                </p14:cNvPr>
                <p14:cNvContentPartPr/>
                <p14:nvPr/>
              </p14:nvContentPartPr>
              <p14:xfrm>
                <a:off x="2955267" y="3483190"/>
                <a:ext cx="157320" cy="124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65F7A02-84D4-48D4-B74A-B5B1138B5F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46267" y="3474190"/>
                  <a:ext cx="17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F3B796-72A5-4A71-B397-B6CE28D24345}"/>
                    </a:ext>
                  </a:extLst>
                </p14:cNvPr>
                <p14:cNvContentPartPr/>
                <p14:nvPr/>
              </p14:nvContentPartPr>
              <p14:xfrm>
                <a:off x="3239307" y="3487870"/>
                <a:ext cx="201960" cy="325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F3B796-72A5-4A71-B397-B6CE28D243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30307" y="3478870"/>
                  <a:ext cx="219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8ECB0E-F4F9-44EC-A64E-9A0B92883AB0}"/>
                    </a:ext>
                  </a:extLst>
                </p14:cNvPr>
                <p14:cNvContentPartPr/>
                <p14:nvPr/>
              </p14:nvContentPartPr>
              <p14:xfrm>
                <a:off x="3387627" y="3434950"/>
                <a:ext cx="68760" cy="34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8ECB0E-F4F9-44EC-A64E-9A0B92883A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78987" y="3425950"/>
                  <a:ext cx="86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1C22006-7DD0-4380-8733-A873898C128B}"/>
                    </a:ext>
                  </a:extLst>
                </p14:cNvPr>
                <p14:cNvContentPartPr/>
                <p14:nvPr/>
              </p14:nvContentPartPr>
              <p14:xfrm>
                <a:off x="3517947" y="3473830"/>
                <a:ext cx="342360" cy="142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1C22006-7DD0-4380-8733-A873898C12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08947" y="3465190"/>
                  <a:ext cx="360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C7CC42-9813-412E-A352-C365CCF324A3}"/>
                    </a:ext>
                  </a:extLst>
                </p14:cNvPr>
                <p14:cNvContentPartPr/>
                <p14:nvPr/>
              </p14:nvContentPartPr>
              <p14:xfrm>
                <a:off x="4079187" y="3357910"/>
                <a:ext cx="33840" cy="237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C7CC42-9813-412E-A352-C365CCF324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70187" y="3349270"/>
                  <a:ext cx="51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D1A57D3-6EBE-408D-93D8-0A30F60A1B13}"/>
                    </a:ext>
                  </a:extLst>
                </p14:cNvPr>
                <p14:cNvContentPartPr/>
                <p14:nvPr/>
              </p14:nvContentPartPr>
              <p14:xfrm>
                <a:off x="4145427" y="3416230"/>
                <a:ext cx="148680" cy="203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D1A57D3-6EBE-408D-93D8-0A30F60A1B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36427" y="3407230"/>
                  <a:ext cx="166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072BBA-7045-4618-94DA-D0CFD3B28899}"/>
                    </a:ext>
                  </a:extLst>
                </p14:cNvPr>
                <p14:cNvContentPartPr/>
                <p14:nvPr/>
              </p14:nvContentPartPr>
              <p14:xfrm>
                <a:off x="4368627" y="3417670"/>
                <a:ext cx="273600" cy="170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072BBA-7045-4618-94DA-D0CFD3B288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59987" y="3408670"/>
                  <a:ext cx="29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C7BBA92-89EA-4F5D-A4E7-5117FBF71FA4}"/>
                    </a:ext>
                  </a:extLst>
                </p14:cNvPr>
                <p14:cNvContentPartPr/>
                <p14:nvPr/>
              </p14:nvContentPartPr>
              <p14:xfrm>
                <a:off x="4742307" y="3316870"/>
                <a:ext cx="36360" cy="223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C7BBA92-89EA-4F5D-A4E7-5117FBF71F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33667" y="3308230"/>
                  <a:ext cx="54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AF627B-5194-49EA-8429-F92C9AE85ACC}"/>
                    </a:ext>
                  </a:extLst>
                </p14:cNvPr>
                <p14:cNvContentPartPr/>
                <p14:nvPr/>
              </p14:nvContentPartPr>
              <p14:xfrm>
                <a:off x="4986747" y="3386350"/>
                <a:ext cx="316080" cy="378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AF627B-5194-49EA-8429-F92C9AE85A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78107" y="3377350"/>
                  <a:ext cx="333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9B34041-1A48-40DD-876B-B7C75358E557}"/>
                    </a:ext>
                  </a:extLst>
                </p14:cNvPr>
                <p14:cNvContentPartPr/>
                <p14:nvPr/>
              </p14:nvContentPartPr>
              <p14:xfrm>
                <a:off x="5666787" y="3395350"/>
                <a:ext cx="205560" cy="206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9B34041-1A48-40DD-876B-B7C75358E5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58147" y="3386350"/>
                  <a:ext cx="223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0AF8F6-D826-44B8-8AFC-3CE95277E444}"/>
                    </a:ext>
                  </a:extLst>
                </p14:cNvPr>
                <p14:cNvContentPartPr/>
                <p14:nvPr/>
              </p14:nvContentPartPr>
              <p14:xfrm>
                <a:off x="4772907" y="4001230"/>
                <a:ext cx="197640" cy="309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0AF8F6-D826-44B8-8AFC-3CE95277E4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63907" y="3992230"/>
                  <a:ext cx="2152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47D9ED-58EE-47BA-B1A8-F29A1A7AE6A4}"/>
                    </a:ext>
                  </a:extLst>
                </p14:cNvPr>
                <p14:cNvContentPartPr/>
                <p14:nvPr/>
              </p14:nvContentPartPr>
              <p14:xfrm>
                <a:off x="4795227" y="4035790"/>
                <a:ext cx="237600" cy="293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47D9ED-58EE-47BA-B1A8-F29A1A7AE6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86587" y="4026790"/>
                  <a:ext cx="255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79BA256-2FE3-4A09-B896-60DD42463372}"/>
                    </a:ext>
                  </a:extLst>
                </p14:cNvPr>
                <p14:cNvContentPartPr/>
                <p14:nvPr/>
              </p14:nvContentPartPr>
              <p14:xfrm>
                <a:off x="5026347" y="3117430"/>
                <a:ext cx="2342520" cy="914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79BA256-2FE3-4A09-B896-60DD424633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17347" y="3108430"/>
                  <a:ext cx="2360160" cy="9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ECE6B9-A606-4159-A5C1-F685D3C8B0C3}"/>
                    </a:ext>
                  </a:extLst>
                </p14:cNvPr>
                <p14:cNvContentPartPr/>
                <p14:nvPr/>
              </p14:nvContentPartPr>
              <p14:xfrm>
                <a:off x="4933827" y="3822310"/>
                <a:ext cx="335520" cy="267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ECE6B9-A606-4159-A5C1-F685D3C8B0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24827" y="3813310"/>
                  <a:ext cx="353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7776C6-8797-4911-883F-7B6A22BA4AB8}"/>
                    </a:ext>
                  </a:extLst>
                </p14:cNvPr>
                <p14:cNvContentPartPr/>
                <p14:nvPr/>
              </p14:nvContentPartPr>
              <p14:xfrm>
                <a:off x="7341507" y="2757070"/>
                <a:ext cx="569160" cy="397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7776C6-8797-4911-883F-7B6A22BA4A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32867" y="2748070"/>
                  <a:ext cx="586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477EF0-3D8C-45C1-8E37-D0267AE95B6E}"/>
                    </a:ext>
                  </a:extLst>
                </p14:cNvPr>
                <p14:cNvContentPartPr/>
                <p14:nvPr/>
              </p14:nvContentPartPr>
              <p14:xfrm>
                <a:off x="5307867" y="3954070"/>
                <a:ext cx="653760" cy="387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477EF0-3D8C-45C1-8E37-D0267AE95B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99227" y="3945430"/>
                  <a:ext cx="6714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811D242-B965-47E8-A366-313D971D593C}"/>
                    </a:ext>
                  </a:extLst>
                </p14:cNvPr>
                <p14:cNvContentPartPr/>
                <p14:nvPr/>
              </p14:nvContentPartPr>
              <p14:xfrm>
                <a:off x="5952987" y="2722150"/>
                <a:ext cx="3541680" cy="1253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811D242-B965-47E8-A366-313D971D59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4347" y="2713150"/>
                  <a:ext cx="3559320" cy="12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C40D0A-DEB6-4F02-8822-E0EB66B45DC1}"/>
                    </a:ext>
                  </a:extLst>
                </p14:cNvPr>
                <p14:cNvContentPartPr/>
                <p14:nvPr/>
              </p14:nvContentPartPr>
              <p14:xfrm>
                <a:off x="5842107" y="3835630"/>
                <a:ext cx="288720" cy="213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C40D0A-DEB6-4F02-8822-E0EB66B45D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33467" y="3826990"/>
                  <a:ext cx="306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3173E4-6E2C-4130-9BAE-4D7AB2DAB90B}"/>
                    </a:ext>
                  </a:extLst>
                </p14:cNvPr>
                <p14:cNvContentPartPr/>
                <p14:nvPr/>
              </p14:nvContentPartPr>
              <p14:xfrm>
                <a:off x="8083467" y="2455390"/>
                <a:ext cx="451440" cy="194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3173E4-6E2C-4130-9BAE-4D7AB2DAB9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74827" y="2446750"/>
                  <a:ext cx="469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9DF4F5-7790-4868-B57E-5D154E96E8FE}"/>
                    </a:ext>
                  </a:extLst>
                </p14:cNvPr>
                <p14:cNvContentPartPr/>
                <p14:nvPr/>
              </p14:nvContentPartPr>
              <p14:xfrm>
                <a:off x="8568387" y="2392750"/>
                <a:ext cx="114840" cy="268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9DF4F5-7790-4868-B57E-5D154E96E8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9387" y="2383750"/>
                  <a:ext cx="132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B459EFD-7781-407A-A5F5-66A204121233}"/>
                    </a:ext>
                  </a:extLst>
                </p14:cNvPr>
                <p14:cNvContentPartPr/>
                <p14:nvPr/>
              </p14:nvContentPartPr>
              <p14:xfrm>
                <a:off x="8705907" y="2364310"/>
                <a:ext cx="38520" cy="77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B459EFD-7781-407A-A5F5-66A2041212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96907" y="2355670"/>
                  <a:ext cx="56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5D11E85-2A46-470E-B25D-8A574D2A81B4}"/>
                    </a:ext>
                  </a:extLst>
                </p14:cNvPr>
                <p14:cNvContentPartPr/>
                <p14:nvPr/>
              </p14:nvContentPartPr>
              <p14:xfrm>
                <a:off x="8774307" y="2292670"/>
                <a:ext cx="198000" cy="128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5D11E85-2A46-470E-B25D-8A574D2A81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65307" y="2284030"/>
                  <a:ext cx="21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C6D96E-791E-4964-831D-CE70241AEFE8}"/>
                    </a:ext>
                  </a:extLst>
                </p14:cNvPr>
                <p14:cNvContentPartPr/>
                <p14:nvPr/>
              </p14:nvContentPartPr>
              <p14:xfrm>
                <a:off x="8874027" y="2186110"/>
                <a:ext cx="187920" cy="177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C6D96E-791E-4964-831D-CE70241AEF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65027" y="2177470"/>
                  <a:ext cx="205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27C15B4-7FB9-453D-AC4F-63EA753DB521}"/>
                    </a:ext>
                  </a:extLst>
                </p14:cNvPr>
                <p14:cNvContentPartPr/>
                <p14:nvPr/>
              </p14:nvContentPartPr>
              <p14:xfrm>
                <a:off x="9047187" y="2249830"/>
                <a:ext cx="31320" cy="13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27C15B4-7FB9-453D-AC4F-63EA753DB5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8187" y="2241190"/>
                  <a:ext cx="48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03A56E7-F803-43F3-9E21-BACBC4555802}"/>
                    </a:ext>
                  </a:extLst>
                </p14:cNvPr>
                <p14:cNvContentPartPr/>
                <p14:nvPr/>
              </p14:nvContentPartPr>
              <p14:xfrm>
                <a:off x="8994267" y="2223910"/>
                <a:ext cx="108720" cy="148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03A56E7-F803-43F3-9E21-BACBC45558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5627" y="2215270"/>
                  <a:ext cx="126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3F44F8-45B3-4653-A0A5-8A399113379A}"/>
                    </a:ext>
                  </a:extLst>
                </p14:cNvPr>
                <p14:cNvContentPartPr/>
                <p14:nvPr/>
              </p14:nvContentPartPr>
              <p14:xfrm>
                <a:off x="9113067" y="2039950"/>
                <a:ext cx="328320" cy="236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3F44F8-45B3-4653-A0A5-8A39911337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04427" y="2030950"/>
                  <a:ext cx="345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01E713-EB63-4822-8188-E83890B98D26}"/>
                    </a:ext>
                  </a:extLst>
                </p14:cNvPr>
                <p14:cNvContentPartPr/>
                <p14:nvPr/>
              </p14:nvContentPartPr>
              <p14:xfrm>
                <a:off x="9574227" y="1918270"/>
                <a:ext cx="89640" cy="319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01E713-EB63-4822-8188-E83890B98D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65587" y="1909630"/>
                  <a:ext cx="107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E705063-9077-49AB-B250-662A3D46234B}"/>
                    </a:ext>
                  </a:extLst>
                </p14:cNvPr>
                <p14:cNvContentPartPr/>
                <p14:nvPr/>
              </p14:nvContentPartPr>
              <p14:xfrm>
                <a:off x="9713547" y="1814950"/>
                <a:ext cx="172800" cy="16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E705063-9077-49AB-B250-662A3D4623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4907" y="1806310"/>
                  <a:ext cx="190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6389E1-868E-4E68-B088-BC753D276304}"/>
                    </a:ext>
                  </a:extLst>
                </p14:cNvPr>
                <p14:cNvContentPartPr/>
                <p14:nvPr/>
              </p14:nvContentPartPr>
              <p14:xfrm>
                <a:off x="9881307" y="1683910"/>
                <a:ext cx="97200" cy="203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6389E1-868E-4E68-B088-BC753D2763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72667" y="1675270"/>
                  <a:ext cx="114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B5A203-487B-40B4-A1FD-E94C5C2079EA}"/>
                    </a:ext>
                  </a:extLst>
                </p14:cNvPr>
                <p14:cNvContentPartPr/>
                <p14:nvPr/>
              </p14:nvContentPartPr>
              <p14:xfrm>
                <a:off x="9781587" y="1786150"/>
                <a:ext cx="73800" cy="199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B5A203-487B-40B4-A1FD-E94C5C2079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72947" y="1777510"/>
                  <a:ext cx="91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BB5656-4567-448C-BF30-07CB697BC320}"/>
                    </a:ext>
                  </a:extLst>
                </p14:cNvPr>
                <p14:cNvContentPartPr/>
                <p14:nvPr/>
              </p14:nvContentPartPr>
              <p14:xfrm>
                <a:off x="9997947" y="1742950"/>
                <a:ext cx="3960" cy="2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BB5656-4567-448C-BF30-07CB697BC32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89307" y="1733950"/>
                  <a:ext cx="2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E679E86-BEE3-4DE8-BB57-3AAAFE5778C1}"/>
                    </a:ext>
                  </a:extLst>
                </p14:cNvPr>
                <p14:cNvContentPartPr/>
                <p14:nvPr/>
              </p14:nvContentPartPr>
              <p14:xfrm>
                <a:off x="10019187" y="1491670"/>
                <a:ext cx="209520" cy="311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E679E86-BEE3-4DE8-BB57-3AAAFE5778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10547" y="1482670"/>
                  <a:ext cx="227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AAC95B8-A39A-4603-942C-AB8AEC342C72}"/>
                    </a:ext>
                  </a:extLst>
                </p14:cNvPr>
                <p14:cNvContentPartPr/>
                <p14:nvPr/>
              </p14:nvContentPartPr>
              <p14:xfrm>
                <a:off x="10196307" y="1624150"/>
                <a:ext cx="106560" cy="128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AAC95B8-A39A-4603-942C-AB8AEC342C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87307" y="1615150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ECA439-AC8B-48FF-9B1E-C2ADA10EE5F2}"/>
                    </a:ext>
                  </a:extLst>
                </p14:cNvPr>
                <p14:cNvContentPartPr/>
                <p14:nvPr/>
              </p14:nvContentPartPr>
              <p14:xfrm>
                <a:off x="10334187" y="1591750"/>
                <a:ext cx="50760" cy="73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ECA439-AC8B-48FF-9B1E-C2ADA10EE5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25547" y="1583110"/>
                  <a:ext cx="68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82A38A-CD89-463F-A51E-CE1B9CAB8661}"/>
                    </a:ext>
                  </a:extLst>
                </p14:cNvPr>
                <p14:cNvContentPartPr/>
                <p14:nvPr/>
              </p14:nvContentPartPr>
              <p14:xfrm>
                <a:off x="10381347" y="1455670"/>
                <a:ext cx="200520" cy="257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82A38A-CD89-463F-A51E-CE1B9CAB86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2347" y="1447030"/>
                  <a:ext cx="218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83DA12D-9D24-4DEB-A3FD-73C610B760EE}"/>
                    </a:ext>
                  </a:extLst>
                </p14:cNvPr>
                <p14:cNvContentPartPr/>
                <p14:nvPr/>
              </p14:nvContentPartPr>
              <p14:xfrm>
                <a:off x="10434267" y="1388350"/>
                <a:ext cx="21600" cy="283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83DA12D-9D24-4DEB-A3FD-73C610B760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25627" y="1379710"/>
                  <a:ext cx="39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90938AA-70BB-4042-BE12-35255BDAA07F}"/>
                    </a:ext>
                  </a:extLst>
                </p14:cNvPr>
                <p14:cNvContentPartPr/>
                <p14:nvPr/>
              </p14:nvContentPartPr>
              <p14:xfrm>
                <a:off x="10380267" y="1442350"/>
                <a:ext cx="109440" cy="3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90938AA-70BB-4042-BE12-35255BDAA07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71267" y="1433710"/>
                  <a:ext cx="127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38FA2FB-D280-4E77-8E0E-0CE7B6F61D3F}"/>
                    </a:ext>
                  </a:extLst>
                </p14:cNvPr>
                <p14:cNvContentPartPr/>
                <p14:nvPr/>
              </p14:nvContentPartPr>
              <p14:xfrm>
                <a:off x="10731267" y="1277470"/>
                <a:ext cx="375480" cy="181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38FA2FB-D280-4E77-8E0E-0CE7B6F61D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22627" y="1268830"/>
                  <a:ext cx="393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B3D931-FB9F-4DFB-82B8-BF608BC39B89}"/>
                    </a:ext>
                  </a:extLst>
                </p14:cNvPr>
                <p14:cNvContentPartPr/>
                <p14:nvPr/>
              </p14:nvContentPartPr>
              <p14:xfrm>
                <a:off x="11174067" y="1147870"/>
                <a:ext cx="134640" cy="99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B3D931-FB9F-4DFB-82B8-BF608BC39B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65427" y="1138870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DB5EB4-6CFE-433E-846A-1B57F253F534}"/>
                    </a:ext>
                  </a:extLst>
                </p14:cNvPr>
                <p14:cNvContentPartPr/>
                <p14:nvPr/>
              </p14:nvContentPartPr>
              <p14:xfrm>
                <a:off x="9600147" y="2424070"/>
                <a:ext cx="193680" cy="271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DB5EB4-6CFE-433E-846A-1B57F253F5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91147" y="2415430"/>
                  <a:ext cx="211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B92479-867A-4FAD-B351-2AEDEDDC8137}"/>
                    </a:ext>
                  </a:extLst>
                </p14:cNvPr>
                <p14:cNvContentPartPr/>
                <p14:nvPr/>
              </p14:nvContentPartPr>
              <p14:xfrm>
                <a:off x="9804267" y="2424070"/>
                <a:ext cx="131400" cy="116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B92479-867A-4FAD-B351-2AEDEDDC81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95267" y="2415070"/>
                  <a:ext cx="149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432F377-7910-4721-80BC-DBCCD4301121}"/>
                    </a:ext>
                  </a:extLst>
                </p14:cNvPr>
                <p14:cNvContentPartPr/>
                <p14:nvPr/>
              </p14:nvContentPartPr>
              <p14:xfrm>
                <a:off x="9924507" y="2287270"/>
                <a:ext cx="283320" cy="183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432F377-7910-4721-80BC-DBCCD43011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15507" y="2278270"/>
                  <a:ext cx="300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C1435D3-C0ED-4513-BE24-1438FB9C313C}"/>
                    </a:ext>
                  </a:extLst>
                </p14:cNvPr>
                <p14:cNvContentPartPr/>
                <p14:nvPr/>
              </p14:nvContentPartPr>
              <p14:xfrm>
                <a:off x="10195587" y="2124550"/>
                <a:ext cx="213840" cy="199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C1435D3-C0ED-4513-BE24-1438FB9C31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6947" y="2115550"/>
                  <a:ext cx="231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92159F-7099-4E6B-8495-FC455E6D5E20}"/>
                    </a:ext>
                  </a:extLst>
                </p14:cNvPr>
                <p14:cNvContentPartPr/>
                <p14:nvPr/>
              </p14:nvContentPartPr>
              <p14:xfrm>
                <a:off x="10338507" y="2048590"/>
                <a:ext cx="28080" cy="41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92159F-7099-4E6B-8495-FC455E6D5E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29507" y="2039590"/>
                  <a:ext cx="45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E8372FC-3127-4C1F-A8A3-08BDFB2AE628}"/>
                    </a:ext>
                  </a:extLst>
                </p14:cNvPr>
                <p14:cNvContentPartPr/>
                <p14:nvPr/>
              </p14:nvContentPartPr>
              <p14:xfrm>
                <a:off x="10458747" y="2125270"/>
                <a:ext cx="99000" cy="81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E8372FC-3127-4C1F-A8A3-08BDFB2AE6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50107" y="2116270"/>
                  <a:ext cx="116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856E691-BEAE-4B5D-BA6C-CFCEAD3C78F5}"/>
                    </a:ext>
                  </a:extLst>
                </p14:cNvPr>
                <p14:cNvContentPartPr/>
                <p14:nvPr/>
              </p14:nvContentPartPr>
              <p14:xfrm>
                <a:off x="10585467" y="1936630"/>
                <a:ext cx="217440" cy="215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856E691-BEAE-4B5D-BA6C-CFCEAD3C78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76827" y="1927990"/>
                  <a:ext cx="235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CE3BAE-346A-4E02-8A4A-0C1F9D1D7F03}"/>
                    </a:ext>
                  </a:extLst>
                </p14:cNvPr>
                <p14:cNvContentPartPr/>
                <p14:nvPr/>
              </p14:nvContentPartPr>
              <p14:xfrm>
                <a:off x="10919907" y="1858150"/>
                <a:ext cx="78480" cy="276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CE3BAE-346A-4E02-8A4A-0C1F9D1D7F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11267" y="1849510"/>
                  <a:ext cx="96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B2402A9-CF36-4B38-8012-F71F897B49CA}"/>
                    </a:ext>
                  </a:extLst>
                </p14:cNvPr>
                <p14:cNvContentPartPr/>
                <p14:nvPr/>
              </p14:nvContentPartPr>
              <p14:xfrm>
                <a:off x="11029707" y="1743670"/>
                <a:ext cx="154800" cy="19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B2402A9-CF36-4B38-8012-F71F897B49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21067" y="1735030"/>
                  <a:ext cx="172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B4DF874-6DAF-4287-9C37-D854D2D76DC5}"/>
                    </a:ext>
                  </a:extLst>
                </p14:cNvPr>
                <p14:cNvContentPartPr/>
                <p14:nvPr/>
              </p14:nvContentPartPr>
              <p14:xfrm>
                <a:off x="11185947" y="1611550"/>
                <a:ext cx="109080" cy="164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B4DF874-6DAF-4287-9C37-D854D2D76D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77307" y="1602910"/>
                  <a:ext cx="126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37457D-8667-45C2-99AB-C260034CBAE9}"/>
                    </a:ext>
                  </a:extLst>
                </p14:cNvPr>
                <p14:cNvContentPartPr/>
                <p14:nvPr/>
              </p14:nvContentPartPr>
              <p14:xfrm>
                <a:off x="11322027" y="1647190"/>
                <a:ext cx="76320" cy="80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37457D-8667-45C2-99AB-C260034CBA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13387" y="1638190"/>
                  <a:ext cx="93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C098B82-E171-4E34-ABD5-07284EB0A1DB}"/>
                    </a:ext>
                  </a:extLst>
                </p14:cNvPr>
                <p14:cNvContentPartPr/>
                <p14:nvPr/>
              </p14:nvContentPartPr>
              <p14:xfrm>
                <a:off x="11393667" y="1441270"/>
                <a:ext cx="238320" cy="257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C098B82-E171-4E34-ABD5-07284EB0A1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85027" y="1432270"/>
                  <a:ext cx="255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68DF42-9264-4D20-9B8A-F9D9110B76AF}"/>
                    </a:ext>
                  </a:extLst>
                </p14:cNvPr>
                <p14:cNvContentPartPr/>
                <p14:nvPr/>
              </p14:nvContentPartPr>
              <p14:xfrm>
                <a:off x="11653947" y="1326430"/>
                <a:ext cx="19800" cy="220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68DF42-9264-4D20-9B8A-F9D9110B76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45307" y="1317430"/>
                  <a:ext cx="37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A1F274E-F4CF-4602-A495-81153DA06381}"/>
                    </a:ext>
                  </a:extLst>
                </p14:cNvPr>
                <p14:cNvContentPartPr/>
                <p14:nvPr/>
              </p14:nvContentPartPr>
              <p14:xfrm>
                <a:off x="11628387" y="1401310"/>
                <a:ext cx="210960" cy="367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A1F274E-F4CF-4602-A495-81153DA0638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19747" y="1392310"/>
                  <a:ext cx="228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41D5435-6B35-4B82-B867-AB4DD7267458}"/>
                    </a:ext>
                  </a:extLst>
                </p14:cNvPr>
                <p14:cNvContentPartPr/>
                <p14:nvPr/>
              </p14:nvContentPartPr>
              <p14:xfrm>
                <a:off x="9795627" y="2770030"/>
                <a:ext cx="161280" cy="132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41D5435-6B35-4B82-B867-AB4DD726745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86987" y="2761390"/>
                  <a:ext cx="178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19F724D-1A30-4BA1-8984-F8CC742E0110}"/>
                    </a:ext>
                  </a:extLst>
                </p14:cNvPr>
                <p14:cNvContentPartPr/>
                <p14:nvPr/>
              </p14:nvContentPartPr>
              <p14:xfrm>
                <a:off x="9950787" y="2703430"/>
                <a:ext cx="90720" cy="156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19F724D-1A30-4BA1-8984-F8CC742E01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41787" y="2694430"/>
                  <a:ext cx="108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FF004F-4062-4DE6-AE6A-3FDC1C85BEFB}"/>
                    </a:ext>
                  </a:extLst>
                </p14:cNvPr>
                <p14:cNvContentPartPr/>
                <p14:nvPr/>
              </p14:nvContentPartPr>
              <p14:xfrm>
                <a:off x="10027467" y="2658790"/>
                <a:ext cx="119880" cy="147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FF004F-4062-4DE6-AE6A-3FDC1C85BE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18467" y="2649790"/>
                  <a:ext cx="137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7E50625-35F4-46C6-9CE7-2F01E5592EFD}"/>
                    </a:ext>
                  </a:extLst>
                </p14:cNvPr>
                <p14:cNvContentPartPr/>
                <p14:nvPr/>
              </p14:nvContentPartPr>
              <p14:xfrm>
                <a:off x="10153827" y="2539990"/>
                <a:ext cx="325800" cy="159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7E50625-35F4-46C6-9CE7-2F01E5592E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44827" y="2530990"/>
                  <a:ext cx="343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0DB119-CCD4-459C-BD54-7B03A4145325}"/>
                    </a:ext>
                  </a:extLst>
                </p14:cNvPr>
                <p14:cNvContentPartPr/>
                <p14:nvPr/>
              </p14:nvContentPartPr>
              <p14:xfrm>
                <a:off x="10483227" y="2364670"/>
                <a:ext cx="367560" cy="263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0DB119-CCD4-459C-BD54-7B03A414532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74227" y="2356030"/>
                  <a:ext cx="385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2492C9-47DC-48ED-8B76-D996AA52E2E4}"/>
                    </a:ext>
                  </a:extLst>
                </p14:cNvPr>
                <p14:cNvContentPartPr/>
                <p14:nvPr/>
              </p14:nvContentPartPr>
              <p14:xfrm>
                <a:off x="10702107" y="2254150"/>
                <a:ext cx="14760" cy="22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2492C9-47DC-48ED-8B76-D996AA52E2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93107" y="2245510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1E8EC59-6161-44D7-84D5-4DA5ADEA5904}"/>
                    </a:ext>
                  </a:extLst>
                </p14:cNvPr>
                <p14:cNvContentPartPr/>
                <p14:nvPr/>
              </p14:nvContentPartPr>
              <p14:xfrm>
                <a:off x="10935027" y="2182510"/>
                <a:ext cx="158760" cy="181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1E8EC59-6161-44D7-84D5-4DA5ADEA590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26027" y="2173510"/>
                  <a:ext cx="176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83D47F8-DC6A-41B0-A9DD-8AC17DEDCDDC}"/>
                    </a:ext>
                  </a:extLst>
                </p14:cNvPr>
                <p14:cNvContentPartPr/>
                <p14:nvPr/>
              </p14:nvContentPartPr>
              <p14:xfrm>
                <a:off x="11082627" y="2176390"/>
                <a:ext cx="136080" cy="110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83D47F8-DC6A-41B0-A9DD-8AC17DEDCD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73627" y="2167750"/>
                  <a:ext cx="153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2A9BD6B-1C04-4BB0-9C5A-C5257B3837DF}"/>
                    </a:ext>
                  </a:extLst>
                </p14:cNvPr>
                <p14:cNvContentPartPr/>
                <p14:nvPr/>
              </p14:nvContentPartPr>
              <p14:xfrm>
                <a:off x="11194947" y="1967590"/>
                <a:ext cx="233640" cy="243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2A9BD6B-1C04-4BB0-9C5A-C5257B3837D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85947" y="1958950"/>
                  <a:ext cx="251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F327442-F9D4-4A65-9BBB-C2DA2E60A0B6}"/>
                    </a:ext>
                  </a:extLst>
                </p14:cNvPr>
                <p14:cNvContentPartPr/>
                <p14:nvPr/>
              </p14:nvContentPartPr>
              <p14:xfrm>
                <a:off x="9971667" y="3026710"/>
                <a:ext cx="201240" cy="166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F327442-F9D4-4A65-9BBB-C2DA2E60A0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62667" y="3018070"/>
                  <a:ext cx="21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755F8B-311C-4EA4-BB23-0517DA3E034C}"/>
                    </a:ext>
                  </a:extLst>
                </p14:cNvPr>
                <p14:cNvContentPartPr/>
                <p14:nvPr/>
              </p14:nvContentPartPr>
              <p14:xfrm>
                <a:off x="10182267" y="2912590"/>
                <a:ext cx="286200" cy="176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755F8B-311C-4EA4-BB23-0517DA3E03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73267" y="2903590"/>
                  <a:ext cx="303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682667-7E0D-42C9-B641-1AD271D7DC09}"/>
                    </a:ext>
                  </a:extLst>
                </p14:cNvPr>
                <p14:cNvContentPartPr/>
                <p14:nvPr/>
              </p14:nvContentPartPr>
              <p14:xfrm>
                <a:off x="10419507" y="2837710"/>
                <a:ext cx="7920" cy="9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682667-7E0D-42C9-B641-1AD271D7DC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10507" y="282907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B9BF38-A5DF-47CC-A0E8-B3860F579285}"/>
                    </a:ext>
                  </a:extLst>
                </p14:cNvPr>
                <p14:cNvContentPartPr/>
                <p14:nvPr/>
              </p14:nvContentPartPr>
              <p14:xfrm>
                <a:off x="10506987" y="2720710"/>
                <a:ext cx="225360" cy="238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B9BF38-A5DF-47CC-A0E8-B3860F5792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97987" y="2712070"/>
                  <a:ext cx="243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36B99C-B9DC-435D-B763-FB1A4B55E2E9}"/>
                    </a:ext>
                  </a:extLst>
                </p14:cNvPr>
                <p14:cNvContentPartPr/>
                <p14:nvPr/>
              </p14:nvContentPartPr>
              <p14:xfrm>
                <a:off x="10762947" y="2642950"/>
                <a:ext cx="12600" cy="215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36B99C-B9DC-435D-B763-FB1A4B55E2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54307" y="2633950"/>
                  <a:ext cx="30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CE2B978-82AC-49CA-9442-E55D60FCC006}"/>
                    </a:ext>
                  </a:extLst>
                </p14:cNvPr>
                <p14:cNvContentPartPr/>
                <p14:nvPr/>
              </p14:nvContentPartPr>
              <p14:xfrm>
                <a:off x="10788147" y="2604790"/>
                <a:ext cx="332280" cy="196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CE2B978-82AC-49CA-9442-E55D60FCC00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79507" y="2595790"/>
                  <a:ext cx="349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EAEB717-B72E-4BC2-86A6-8E39FB0201C0}"/>
                    </a:ext>
                  </a:extLst>
                </p14:cNvPr>
                <p14:cNvContentPartPr/>
                <p14:nvPr/>
              </p14:nvContentPartPr>
              <p14:xfrm>
                <a:off x="11265867" y="2322190"/>
                <a:ext cx="378000" cy="252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EAEB717-B72E-4BC2-86A6-8E39FB0201C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56867" y="2313550"/>
                  <a:ext cx="39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8F05F-7532-478C-8DB9-CF468F701652}"/>
                    </a:ext>
                  </a:extLst>
                </p14:cNvPr>
                <p14:cNvContentPartPr/>
                <p14:nvPr/>
              </p14:nvContentPartPr>
              <p14:xfrm>
                <a:off x="10147347" y="3369790"/>
                <a:ext cx="253800" cy="126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8F05F-7532-478C-8DB9-CF468F7016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38347" y="3361150"/>
                  <a:ext cx="271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2C626EC-1794-4B0D-8881-367922563691}"/>
                    </a:ext>
                  </a:extLst>
                </p14:cNvPr>
                <p14:cNvContentPartPr/>
                <p14:nvPr/>
              </p14:nvContentPartPr>
              <p14:xfrm>
                <a:off x="10269027" y="3260350"/>
                <a:ext cx="63720" cy="41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2C626EC-1794-4B0D-8881-3679225636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60027" y="3251350"/>
                  <a:ext cx="81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3F89B8B-19BC-4E39-ADE3-2A2594F73613}"/>
                    </a:ext>
                  </a:extLst>
                </p14:cNvPr>
                <p14:cNvContentPartPr/>
                <p14:nvPr/>
              </p14:nvContentPartPr>
              <p14:xfrm>
                <a:off x="10435347" y="3174670"/>
                <a:ext cx="239760" cy="205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3F89B8B-19BC-4E39-ADE3-2A2594F736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26707" y="3166030"/>
                  <a:ext cx="257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6EF9C1-B5F0-486D-AE7C-B88548F7D58A}"/>
                    </a:ext>
                  </a:extLst>
                </p14:cNvPr>
                <p14:cNvContentPartPr/>
                <p14:nvPr/>
              </p14:nvContentPartPr>
              <p14:xfrm>
                <a:off x="10717227" y="3110950"/>
                <a:ext cx="108000" cy="262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6EF9C1-B5F0-486D-AE7C-B88548F7D58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08587" y="3101950"/>
                  <a:ext cx="125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F484BD-09D4-468A-8BAA-C0942D72DC61}"/>
                    </a:ext>
                  </a:extLst>
                </p14:cNvPr>
                <p14:cNvContentPartPr/>
                <p14:nvPr/>
              </p14:nvContentPartPr>
              <p14:xfrm>
                <a:off x="10860867" y="3027430"/>
                <a:ext cx="265320" cy="113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F484BD-09D4-468A-8BAA-C0942D72DC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51867" y="3018430"/>
                  <a:ext cx="282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0ED84B4-1809-423A-BB8D-3932CE457D41}"/>
                    </a:ext>
                  </a:extLst>
                </p14:cNvPr>
                <p14:cNvContentPartPr/>
                <p14:nvPr/>
              </p14:nvContentPartPr>
              <p14:xfrm>
                <a:off x="11147787" y="2830150"/>
                <a:ext cx="172080" cy="163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0ED84B4-1809-423A-BB8D-3932CE457D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39147" y="2821150"/>
                  <a:ext cx="189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918F53-2582-412C-8819-53291150B26F}"/>
                    </a:ext>
                  </a:extLst>
                </p14:cNvPr>
                <p14:cNvContentPartPr/>
                <p14:nvPr/>
              </p14:nvContentPartPr>
              <p14:xfrm>
                <a:off x="11278827" y="2658790"/>
                <a:ext cx="400320" cy="287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918F53-2582-412C-8819-53291150B2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69827" y="2649790"/>
                  <a:ext cx="417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4606876-3A8E-4B99-951F-FD535B2573CB}"/>
                    </a:ext>
                  </a:extLst>
                </p14:cNvPr>
                <p14:cNvContentPartPr/>
                <p14:nvPr/>
              </p14:nvContentPartPr>
              <p14:xfrm>
                <a:off x="11707227" y="2454310"/>
                <a:ext cx="116640" cy="322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4606876-3A8E-4B99-951F-FD535B257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98227" y="2445670"/>
                  <a:ext cx="134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A00B0D-9EA2-4B00-9CB8-C62DD8C0FEA6}"/>
                    </a:ext>
                  </a:extLst>
                </p14:cNvPr>
                <p14:cNvContentPartPr/>
                <p14:nvPr/>
              </p14:nvContentPartPr>
              <p14:xfrm>
                <a:off x="10675827" y="3519550"/>
                <a:ext cx="265680" cy="322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A00B0D-9EA2-4B00-9CB8-C62DD8C0FE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66827" y="3510910"/>
                  <a:ext cx="283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DCBF92-60C8-4D56-8D05-DBCD6AAF1234}"/>
                    </a:ext>
                  </a:extLst>
                </p14:cNvPr>
                <p14:cNvContentPartPr/>
                <p14:nvPr/>
              </p14:nvContentPartPr>
              <p14:xfrm>
                <a:off x="10766907" y="3584710"/>
                <a:ext cx="178200" cy="170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DCBF92-60C8-4D56-8D05-DBCD6AAF12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57907" y="3576070"/>
                  <a:ext cx="195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55C6191-A748-4F91-805B-67176DB52299}"/>
                    </a:ext>
                  </a:extLst>
                </p14:cNvPr>
                <p14:cNvContentPartPr/>
                <p14:nvPr/>
              </p14:nvContentPartPr>
              <p14:xfrm>
                <a:off x="10651347" y="3457270"/>
                <a:ext cx="297360" cy="91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55C6191-A748-4F91-805B-67176DB522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42347" y="3448630"/>
                  <a:ext cx="31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207F12-4346-4425-8CAF-6D0122EA2AAD}"/>
                    </a:ext>
                  </a:extLst>
                </p14:cNvPr>
                <p14:cNvContentPartPr/>
                <p14:nvPr/>
              </p14:nvContentPartPr>
              <p14:xfrm>
                <a:off x="11068947" y="3610270"/>
                <a:ext cx="203760" cy="33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207F12-4346-4425-8CAF-6D0122EA2AA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59947" y="3601630"/>
                  <a:ext cx="22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EEB689-E77E-4F65-93B8-F65F976BDBC4}"/>
                    </a:ext>
                  </a:extLst>
                </p14:cNvPr>
                <p14:cNvContentPartPr/>
                <p14:nvPr/>
              </p14:nvContentPartPr>
              <p14:xfrm>
                <a:off x="11300787" y="3473830"/>
                <a:ext cx="339840" cy="369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EEB689-E77E-4F65-93B8-F65F976BDBC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91787" y="3464830"/>
                  <a:ext cx="357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FC06E5A-A014-4B5B-A314-4E7AD0FA318B}"/>
                    </a:ext>
                  </a:extLst>
                </p14:cNvPr>
                <p14:cNvContentPartPr/>
                <p14:nvPr/>
              </p14:nvContentPartPr>
              <p14:xfrm>
                <a:off x="11560347" y="3366190"/>
                <a:ext cx="197640" cy="416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FC06E5A-A014-4B5B-A314-4E7AD0FA31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51707" y="3357550"/>
                  <a:ext cx="215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FA3DF5-BEF5-4E22-8870-E95CB8DED6DA}"/>
                    </a:ext>
                  </a:extLst>
                </p14:cNvPr>
                <p14:cNvContentPartPr/>
                <p14:nvPr/>
              </p14:nvContentPartPr>
              <p14:xfrm>
                <a:off x="10513467" y="3543670"/>
                <a:ext cx="272520" cy="353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FA3DF5-BEF5-4E22-8870-E95CB8DED6D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04827" y="3534670"/>
                  <a:ext cx="290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0552121-6482-4AC4-80B1-8EB69F436569}"/>
                    </a:ext>
                  </a:extLst>
                </p14:cNvPr>
                <p14:cNvContentPartPr/>
                <p14:nvPr/>
              </p14:nvContentPartPr>
              <p14:xfrm>
                <a:off x="11677707" y="3142270"/>
                <a:ext cx="209160" cy="217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0552121-6482-4AC4-80B1-8EB69F4365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68707" y="3133630"/>
                  <a:ext cx="226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DCE46BB-56DF-485D-A6D8-B259136BC1AD}"/>
                    </a:ext>
                  </a:extLst>
                </p14:cNvPr>
                <p14:cNvContentPartPr/>
                <p14:nvPr/>
              </p14:nvContentPartPr>
              <p14:xfrm>
                <a:off x="10661787" y="3329470"/>
                <a:ext cx="348840" cy="524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DCE46BB-56DF-485D-A6D8-B259136BC1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53147" y="3320830"/>
                  <a:ext cx="3664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25AF795-F865-4D19-B17C-94BC88E8011F}"/>
                    </a:ext>
                  </a:extLst>
                </p14:cNvPr>
                <p14:cNvContentPartPr/>
                <p14:nvPr/>
              </p14:nvContentPartPr>
              <p14:xfrm>
                <a:off x="11296827" y="3336670"/>
                <a:ext cx="394560" cy="514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25AF795-F865-4D19-B17C-94BC88E801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88187" y="3327670"/>
                  <a:ext cx="412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7BAD05-4894-4EF8-A70C-AB83251BFC30}"/>
                    </a:ext>
                  </a:extLst>
                </p14:cNvPr>
                <p14:cNvContentPartPr/>
                <p14:nvPr/>
              </p14:nvContentPartPr>
              <p14:xfrm>
                <a:off x="10468827" y="2925190"/>
                <a:ext cx="1487520" cy="110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7BAD05-4894-4EF8-A70C-AB83251BFC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59827" y="2916190"/>
                  <a:ext cx="1505160" cy="11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1501B2B-73D9-480C-861A-8CF29304F56F}"/>
                    </a:ext>
                  </a:extLst>
                </p14:cNvPr>
                <p14:cNvContentPartPr/>
                <p14:nvPr/>
              </p14:nvContentPartPr>
              <p14:xfrm>
                <a:off x="9978507" y="3440710"/>
                <a:ext cx="397080" cy="45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1501B2B-73D9-480C-861A-8CF29304F56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69867" y="3431710"/>
                  <a:ext cx="4147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BA02AA-335B-45DF-8278-EB18C8DF49EA}"/>
                    </a:ext>
                  </a:extLst>
                </p14:cNvPr>
                <p14:cNvContentPartPr/>
                <p14:nvPr/>
              </p14:nvContentPartPr>
              <p14:xfrm>
                <a:off x="11291067" y="3298510"/>
                <a:ext cx="437400" cy="520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BA02AA-335B-45DF-8278-EB18C8DF49E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82427" y="3289510"/>
                  <a:ext cx="4550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2E19BF2-92B1-47B5-898C-EC59F929F6CA}"/>
                    </a:ext>
                  </a:extLst>
                </p14:cNvPr>
                <p14:cNvContentPartPr/>
                <p14:nvPr/>
              </p14:nvContentPartPr>
              <p14:xfrm>
                <a:off x="11649987" y="3058030"/>
                <a:ext cx="312120" cy="367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2E19BF2-92B1-47B5-898C-EC59F929F6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41347" y="3049030"/>
                  <a:ext cx="329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B95DDD4-010B-43EA-887C-C6E133AF279E}"/>
                    </a:ext>
                  </a:extLst>
                </p14:cNvPr>
                <p14:cNvContentPartPr/>
                <p14:nvPr/>
              </p14:nvContentPartPr>
              <p14:xfrm>
                <a:off x="10046907" y="2951830"/>
                <a:ext cx="1698120" cy="1139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B95DDD4-010B-43EA-887C-C6E133AF279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7907" y="2943190"/>
                  <a:ext cx="1715760" cy="11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C44E16-9924-47D0-B6A1-479C74086776}"/>
                    </a:ext>
                  </a:extLst>
                </p14:cNvPr>
                <p14:cNvContentPartPr/>
                <p14:nvPr/>
              </p14:nvContentPartPr>
              <p14:xfrm>
                <a:off x="6903747" y="3544750"/>
                <a:ext cx="3103920" cy="370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C44E16-9924-47D0-B6A1-479C740867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94747" y="3536110"/>
                  <a:ext cx="3121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6B405C5-286E-4EF2-A138-485D5349DDF3}"/>
                    </a:ext>
                  </a:extLst>
                </p14:cNvPr>
                <p14:cNvContentPartPr/>
                <p14:nvPr/>
              </p14:nvContentPartPr>
              <p14:xfrm>
                <a:off x="6701067" y="3505510"/>
                <a:ext cx="510120" cy="571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6B405C5-286E-4EF2-A138-485D5349DD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92427" y="3496870"/>
                  <a:ext cx="527760" cy="58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1B355234-A058-4422-A8D6-86B97784ABCB}"/>
                  </a:ext>
                </a:extLst>
              </p14:cNvPr>
              <p14:cNvContentPartPr/>
              <p14:nvPr/>
            </p14:nvContentPartPr>
            <p14:xfrm>
              <a:off x="4313547" y="5433670"/>
              <a:ext cx="2016720" cy="820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1B355234-A058-4422-A8D6-86B97784ABC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304907" y="5424670"/>
                <a:ext cx="20343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5D3AC9A8-B388-4910-AD24-DA5608DFDF31}"/>
              </a:ext>
            </a:extLst>
          </p:cNvPr>
          <p:cNvGrpSpPr/>
          <p:nvPr/>
        </p:nvGrpSpPr>
        <p:grpSpPr>
          <a:xfrm>
            <a:off x="5348187" y="54190"/>
            <a:ext cx="5577840" cy="807480"/>
            <a:chOff x="5348187" y="54190"/>
            <a:chExt cx="557784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6B48825-B07A-425A-9A6B-6899CD22DFE8}"/>
                    </a:ext>
                  </a:extLst>
                </p14:cNvPr>
                <p14:cNvContentPartPr/>
                <p14:nvPr/>
              </p14:nvContentPartPr>
              <p14:xfrm>
                <a:off x="5348187" y="276310"/>
                <a:ext cx="515160" cy="256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6B48825-B07A-425A-9A6B-6899CD22DF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39187" y="267310"/>
                  <a:ext cx="532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E7FF2A5-C115-48EC-9615-8630C8087756}"/>
                    </a:ext>
                  </a:extLst>
                </p14:cNvPr>
                <p14:cNvContentPartPr/>
                <p14:nvPr/>
              </p14:nvContentPartPr>
              <p14:xfrm>
                <a:off x="5951907" y="235270"/>
                <a:ext cx="100080" cy="283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E7FF2A5-C115-48EC-9615-8630C80877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43267" y="226630"/>
                  <a:ext cx="117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59B1A2B-5B96-4283-9BB4-3DEAEED2A5FA}"/>
                    </a:ext>
                  </a:extLst>
                </p14:cNvPr>
                <p14:cNvContentPartPr/>
                <p14:nvPr/>
              </p14:nvContentPartPr>
              <p14:xfrm>
                <a:off x="6075027" y="325630"/>
                <a:ext cx="273600" cy="121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59B1A2B-5B96-4283-9BB4-3DEAEED2A5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66387" y="316630"/>
                  <a:ext cx="29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909A253-CA34-4FE8-B583-0E2A88656E39}"/>
                    </a:ext>
                  </a:extLst>
                </p14:cNvPr>
                <p14:cNvContentPartPr/>
                <p14:nvPr/>
              </p14:nvContentPartPr>
              <p14:xfrm>
                <a:off x="6599907" y="154630"/>
                <a:ext cx="296640" cy="259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909A253-CA34-4FE8-B583-0E2A88656E3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91267" y="145630"/>
                  <a:ext cx="314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163D5DE-6FBC-47DB-BD76-F5EBC80F878A}"/>
                    </a:ext>
                  </a:extLst>
                </p14:cNvPr>
                <p14:cNvContentPartPr/>
                <p14:nvPr/>
              </p14:nvContentPartPr>
              <p14:xfrm>
                <a:off x="7195347" y="89470"/>
                <a:ext cx="186120" cy="236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163D5DE-6FBC-47DB-BD76-F5EBC80F87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86707" y="80470"/>
                  <a:ext cx="203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44A10B1-5E51-43A3-8C79-EDE548F7AC23}"/>
                    </a:ext>
                  </a:extLst>
                </p14:cNvPr>
                <p14:cNvContentPartPr/>
                <p14:nvPr/>
              </p14:nvContentPartPr>
              <p14:xfrm>
                <a:off x="7425747" y="190990"/>
                <a:ext cx="132840" cy="180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44A10B1-5E51-43A3-8C79-EDE548F7AC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16747" y="181990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BA53674-1808-4B73-A0EC-3BC98F28BCB7}"/>
                    </a:ext>
                  </a:extLst>
                </p14:cNvPr>
                <p14:cNvContentPartPr/>
                <p14:nvPr/>
              </p14:nvContentPartPr>
              <p14:xfrm>
                <a:off x="7561107" y="96310"/>
                <a:ext cx="144000" cy="236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BA53674-1808-4B73-A0EC-3BC98F28BC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52107" y="87670"/>
                  <a:ext cx="161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1C23C16-6B95-430F-AA41-DCF3DEB9EDC8}"/>
                    </a:ext>
                  </a:extLst>
                </p14:cNvPr>
                <p14:cNvContentPartPr/>
                <p14:nvPr/>
              </p14:nvContentPartPr>
              <p14:xfrm>
                <a:off x="7905987" y="65710"/>
                <a:ext cx="396720" cy="383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1C23C16-6B95-430F-AA41-DCF3DEB9EDC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97347" y="56710"/>
                  <a:ext cx="414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071F88E-8FDE-470E-AA3C-BCAA98348FB0}"/>
                    </a:ext>
                  </a:extLst>
                </p14:cNvPr>
                <p14:cNvContentPartPr/>
                <p14:nvPr/>
              </p14:nvContentPartPr>
              <p14:xfrm>
                <a:off x="8578827" y="218350"/>
                <a:ext cx="190080" cy="146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071F88E-8FDE-470E-AA3C-BCAA98348F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69827" y="209710"/>
                  <a:ext cx="20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35588EC-47B2-45B1-85B0-4F4EA6D74CDC}"/>
                    </a:ext>
                  </a:extLst>
                </p14:cNvPr>
                <p14:cNvContentPartPr/>
                <p14:nvPr/>
              </p14:nvContentPartPr>
              <p14:xfrm>
                <a:off x="8787267" y="201790"/>
                <a:ext cx="365040" cy="124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35588EC-47B2-45B1-85B0-4F4EA6D74C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78627" y="193150"/>
                  <a:ext cx="382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DB12FFA-5E1F-4CF9-B048-D6CCAFFD6D0B}"/>
                    </a:ext>
                  </a:extLst>
                </p14:cNvPr>
                <p14:cNvContentPartPr/>
                <p14:nvPr/>
              </p14:nvContentPartPr>
              <p14:xfrm>
                <a:off x="9135387" y="86230"/>
                <a:ext cx="39960" cy="19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DB12FFA-5E1F-4CF9-B048-D6CCAFFD6D0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26387" y="77230"/>
                  <a:ext cx="5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C0BA8AA-2ADF-4D16-B2EB-80F3D1356A1E}"/>
                    </a:ext>
                  </a:extLst>
                </p14:cNvPr>
                <p14:cNvContentPartPr/>
                <p14:nvPr/>
              </p14:nvContentPartPr>
              <p14:xfrm>
                <a:off x="9271827" y="195310"/>
                <a:ext cx="535320" cy="84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C0BA8AA-2ADF-4D16-B2EB-80F3D1356A1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62827" y="186670"/>
                  <a:ext cx="55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95560EB-115F-4049-9152-0488C08A1024}"/>
                    </a:ext>
                  </a:extLst>
                </p14:cNvPr>
                <p14:cNvContentPartPr/>
                <p14:nvPr/>
              </p14:nvContentPartPr>
              <p14:xfrm>
                <a:off x="9849267" y="207910"/>
                <a:ext cx="144360" cy="137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95560EB-115F-4049-9152-0488C08A10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40267" y="199270"/>
                  <a:ext cx="162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C0138E4-3D50-4600-AA0B-ED8F7216DB02}"/>
                    </a:ext>
                  </a:extLst>
                </p14:cNvPr>
                <p14:cNvContentPartPr/>
                <p14:nvPr/>
              </p14:nvContentPartPr>
              <p14:xfrm>
                <a:off x="10331307" y="192070"/>
                <a:ext cx="153000" cy="95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C0138E4-3D50-4600-AA0B-ED8F7216DB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22667" y="183070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253B8DF-C65B-4ED5-8DEA-5C0A2829802E}"/>
                    </a:ext>
                  </a:extLst>
                </p14:cNvPr>
                <p14:cNvContentPartPr/>
                <p14:nvPr/>
              </p14:nvContentPartPr>
              <p14:xfrm>
                <a:off x="10531467" y="54190"/>
                <a:ext cx="114840" cy="217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253B8DF-C65B-4ED5-8DEA-5C0A2829802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2467" y="45550"/>
                  <a:ext cx="13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07E3FDC-FEC3-4582-83F6-BBABDD427CCF}"/>
                    </a:ext>
                  </a:extLst>
                </p14:cNvPr>
                <p14:cNvContentPartPr/>
                <p14:nvPr/>
              </p14:nvContentPartPr>
              <p14:xfrm>
                <a:off x="10627227" y="151390"/>
                <a:ext cx="120960" cy="135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07E3FDC-FEC3-4582-83F6-BBABDD427C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18227" y="142750"/>
                  <a:ext cx="13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506A47C-527D-4558-A929-166ECECD9F72}"/>
                    </a:ext>
                  </a:extLst>
                </p14:cNvPr>
                <p14:cNvContentPartPr/>
                <p14:nvPr/>
              </p14:nvContentPartPr>
              <p14:xfrm>
                <a:off x="10778787" y="170830"/>
                <a:ext cx="120240" cy="96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506A47C-527D-4558-A929-166ECECD9F7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69787" y="161830"/>
                  <a:ext cx="137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07ED487-A0E8-46BA-9456-57E6DB80FDBF}"/>
                    </a:ext>
                  </a:extLst>
                </p14:cNvPr>
                <p14:cNvContentPartPr/>
                <p14:nvPr/>
              </p14:nvContentPartPr>
              <p14:xfrm>
                <a:off x="6547347" y="564310"/>
                <a:ext cx="223200" cy="297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07ED487-A0E8-46BA-9456-57E6DB80FD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38707" y="555310"/>
                  <a:ext cx="240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EB0F1DD-5D2A-4337-9C84-45212DC797EE}"/>
                    </a:ext>
                  </a:extLst>
                </p14:cNvPr>
                <p14:cNvContentPartPr/>
                <p14:nvPr/>
              </p14:nvContentPartPr>
              <p14:xfrm>
                <a:off x="6842907" y="537310"/>
                <a:ext cx="129600" cy="219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EB0F1DD-5D2A-4337-9C84-45212DC797E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33907" y="528310"/>
                  <a:ext cx="14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26DC081-C07C-442B-B92C-5B1EE538EBA5}"/>
                    </a:ext>
                  </a:extLst>
                </p14:cNvPr>
                <p14:cNvContentPartPr/>
                <p14:nvPr/>
              </p14:nvContentPartPr>
              <p14:xfrm>
                <a:off x="6987627" y="601750"/>
                <a:ext cx="471600" cy="163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26DC081-C07C-442B-B92C-5B1EE538EBA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78627" y="592750"/>
                  <a:ext cx="489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8BFB66E-29D8-415F-8EDE-4A8406F55DEF}"/>
                    </a:ext>
                  </a:extLst>
                </p14:cNvPr>
                <p14:cNvContentPartPr/>
                <p14:nvPr/>
              </p14:nvContentPartPr>
              <p14:xfrm>
                <a:off x="7486587" y="520390"/>
                <a:ext cx="152640" cy="147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8BFB66E-29D8-415F-8EDE-4A8406F55D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77947" y="511390"/>
                  <a:ext cx="170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07281B6-9249-4126-8A76-011F77F987A8}"/>
                    </a:ext>
                  </a:extLst>
                </p14:cNvPr>
                <p14:cNvContentPartPr/>
                <p14:nvPr/>
              </p14:nvContentPartPr>
              <p14:xfrm>
                <a:off x="7929027" y="508870"/>
                <a:ext cx="280800" cy="167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07281B6-9249-4126-8A76-011F77F987A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20387" y="499870"/>
                  <a:ext cx="298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C87B31-4E79-4F8C-976D-D4C41ACA0076}"/>
                    </a:ext>
                  </a:extLst>
                </p14:cNvPr>
                <p14:cNvContentPartPr/>
                <p14:nvPr/>
              </p14:nvContentPartPr>
              <p14:xfrm>
                <a:off x="8499267" y="475030"/>
                <a:ext cx="192600" cy="179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C87B31-4E79-4F8C-976D-D4C41ACA007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90267" y="466390"/>
                  <a:ext cx="210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2020565-6984-403B-A197-5FEBE93AD24A}"/>
                    </a:ext>
                  </a:extLst>
                </p14:cNvPr>
                <p14:cNvContentPartPr/>
                <p14:nvPr/>
              </p14:nvContentPartPr>
              <p14:xfrm>
                <a:off x="8473347" y="488350"/>
                <a:ext cx="213840" cy="237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2020565-6984-403B-A197-5FEBE93AD24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64707" y="479350"/>
                  <a:ext cx="231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BAED8F-35B0-4AF3-8780-20180DCE0821}"/>
                    </a:ext>
                  </a:extLst>
                </p14:cNvPr>
                <p14:cNvContentPartPr/>
                <p14:nvPr/>
              </p14:nvContentPartPr>
              <p14:xfrm>
                <a:off x="8713467" y="386470"/>
                <a:ext cx="98280" cy="143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BAED8F-35B0-4AF3-8780-20180DCE082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04467" y="377830"/>
                  <a:ext cx="115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EB612CE-1B20-4459-8E9F-D85461AA30AD}"/>
                    </a:ext>
                  </a:extLst>
                </p14:cNvPr>
                <p14:cNvContentPartPr/>
                <p14:nvPr/>
              </p14:nvContentPartPr>
              <p14:xfrm>
                <a:off x="8905707" y="584110"/>
                <a:ext cx="150840" cy="21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EB612CE-1B20-4459-8E9F-D85461AA30A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6707" y="575470"/>
                  <a:ext cx="168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1CEBC0E-A52D-4764-A22E-C33C065BBEE6}"/>
                    </a:ext>
                  </a:extLst>
                </p14:cNvPr>
                <p14:cNvContentPartPr/>
                <p14:nvPr/>
              </p14:nvContentPartPr>
              <p14:xfrm>
                <a:off x="9201987" y="465670"/>
                <a:ext cx="324720" cy="158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1CEBC0E-A52D-4764-A22E-C33C065BBE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92987" y="456670"/>
                  <a:ext cx="342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7A90F1C-8492-48E9-93D3-D714CA889513}"/>
                    </a:ext>
                  </a:extLst>
                </p14:cNvPr>
                <p14:cNvContentPartPr/>
                <p14:nvPr/>
              </p14:nvContentPartPr>
              <p14:xfrm>
                <a:off x="9518067" y="486190"/>
                <a:ext cx="24480" cy="30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7A90F1C-8492-48E9-93D3-D714CA88951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09427" y="477190"/>
                  <a:ext cx="4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E3BC5B6-4D15-42E5-9FA3-3CB26950EF76}"/>
                    </a:ext>
                  </a:extLst>
                </p14:cNvPr>
                <p14:cNvContentPartPr/>
                <p14:nvPr/>
              </p14:nvContentPartPr>
              <p14:xfrm>
                <a:off x="9527427" y="520030"/>
                <a:ext cx="105840" cy="145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E3BC5B6-4D15-42E5-9FA3-3CB26950EF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18427" y="511030"/>
                  <a:ext cx="123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0B28B02-B1ED-43BC-AE20-5F9D6BCDC51A}"/>
                    </a:ext>
                  </a:extLst>
                </p14:cNvPr>
                <p14:cNvContentPartPr/>
                <p14:nvPr/>
              </p14:nvContentPartPr>
              <p14:xfrm>
                <a:off x="9656307" y="403030"/>
                <a:ext cx="248760" cy="194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0B28B02-B1ED-43BC-AE20-5F9D6BCDC51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7307" y="394390"/>
                  <a:ext cx="26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E7BFAF3-EF9E-4EB1-92EA-D713F5F61E21}"/>
                    </a:ext>
                  </a:extLst>
                </p14:cNvPr>
                <p14:cNvContentPartPr/>
                <p14:nvPr/>
              </p14:nvContentPartPr>
              <p14:xfrm>
                <a:off x="9986427" y="405550"/>
                <a:ext cx="128880" cy="195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E7BFAF3-EF9E-4EB1-92EA-D713F5F61E2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77787" y="396910"/>
                  <a:ext cx="146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00DEFCF-05C6-417C-A54D-9CC104B4BDA2}"/>
                    </a:ext>
                  </a:extLst>
                </p14:cNvPr>
                <p14:cNvContentPartPr/>
                <p14:nvPr/>
              </p14:nvContentPartPr>
              <p14:xfrm>
                <a:off x="10160307" y="496630"/>
                <a:ext cx="188640" cy="64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00DEFCF-05C6-417C-A54D-9CC104B4BDA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51667" y="487630"/>
                  <a:ext cx="206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EC65241-AEDD-47EE-86F7-D9BCD2C622DE}"/>
                    </a:ext>
                  </a:extLst>
                </p14:cNvPr>
                <p14:cNvContentPartPr/>
                <p14:nvPr/>
              </p14:nvContentPartPr>
              <p14:xfrm>
                <a:off x="10373067" y="429310"/>
                <a:ext cx="289800" cy="114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EC65241-AEDD-47EE-86F7-D9BCD2C622D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64427" y="420670"/>
                  <a:ext cx="30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D82C3CF-2938-4591-9B8B-03E1369C6DBE}"/>
                    </a:ext>
                  </a:extLst>
                </p14:cNvPr>
                <p14:cNvContentPartPr/>
                <p14:nvPr/>
              </p14:nvContentPartPr>
              <p14:xfrm>
                <a:off x="10721547" y="472150"/>
                <a:ext cx="204480" cy="222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D82C3CF-2938-4591-9B8B-03E1369C6D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12547" y="463510"/>
                  <a:ext cx="222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A96030-1CCA-4C6F-B464-6C99C632F4B3}"/>
                    </a:ext>
                  </a:extLst>
                </p14:cNvPr>
                <p14:cNvContentPartPr/>
                <p14:nvPr/>
              </p14:nvContentPartPr>
              <p14:xfrm>
                <a:off x="7189947" y="444430"/>
                <a:ext cx="2844720" cy="64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A96030-1CCA-4C6F-B464-6C99C632F4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80947" y="435790"/>
                  <a:ext cx="28623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EB897F3F-68F4-4201-BC57-AB0D5E9D972D}"/>
              </a:ext>
            </a:extLst>
          </p:cNvPr>
          <p:cNvGrpSpPr/>
          <p:nvPr/>
        </p:nvGrpSpPr>
        <p:grpSpPr>
          <a:xfrm>
            <a:off x="4621707" y="4962070"/>
            <a:ext cx="1835640" cy="536040"/>
            <a:chOff x="4621707" y="4962070"/>
            <a:chExt cx="183564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3E996FF-1C3D-45A8-BF84-6AB8CD3ADD09}"/>
                    </a:ext>
                  </a:extLst>
                </p14:cNvPr>
                <p14:cNvContentPartPr/>
                <p14:nvPr/>
              </p14:nvContentPartPr>
              <p14:xfrm>
                <a:off x="4676427" y="5301190"/>
                <a:ext cx="1780920" cy="189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3E996FF-1C3D-45A8-BF84-6AB8CD3ADD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67787" y="5292550"/>
                  <a:ext cx="1798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6C89E8E-2110-4274-AF65-01C0C57A10EF}"/>
                    </a:ext>
                  </a:extLst>
                </p14:cNvPr>
                <p14:cNvContentPartPr/>
                <p14:nvPr/>
              </p14:nvContentPartPr>
              <p14:xfrm>
                <a:off x="4621707" y="4962070"/>
                <a:ext cx="1727640" cy="5360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6C89E8E-2110-4274-AF65-01C0C57A10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3067" y="4953070"/>
                  <a:ext cx="174528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DF7E103D-27EC-4727-A0C8-3276E77384E1}"/>
                  </a:ext>
                </a:extLst>
              </p14:cNvPr>
              <p14:cNvContentPartPr/>
              <p14:nvPr/>
            </p14:nvContentPartPr>
            <p14:xfrm>
              <a:off x="3500667" y="4076470"/>
              <a:ext cx="424440" cy="582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DF7E103D-27EC-4727-A0C8-3276E77384E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491667" y="4067470"/>
                <a:ext cx="442080" cy="5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441" cy="475753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6" y="491089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67" y="4897630"/>
            <a:ext cx="3060700" cy="749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C510A50-E5F9-4FE2-A2D3-F90B85AE1651}"/>
                  </a:ext>
                </a:extLst>
              </p14:cNvPr>
              <p14:cNvContentPartPr/>
              <p14:nvPr/>
            </p14:nvContentPartPr>
            <p14:xfrm>
              <a:off x="1594107" y="5953870"/>
              <a:ext cx="2520" cy="28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C510A50-E5F9-4FE2-A2D3-F90B85AE16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5107" y="5945230"/>
                <a:ext cx="20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5CE10BC-EF8C-45C0-BF9C-0F5DE378D067}"/>
                  </a:ext>
                </a:extLst>
              </p14:cNvPr>
              <p14:cNvContentPartPr/>
              <p14:nvPr/>
            </p14:nvContentPartPr>
            <p14:xfrm>
              <a:off x="1485387" y="5065750"/>
              <a:ext cx="315720" cy="194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5CE10BC-EF8C-45C0-BF9C-0F5DE378D0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6747" y="5056750"/>
                <a:ext cx="333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DB2A1A0-5325-4ED5-90CA-B4707BCC0C92}"/>
                  </a:ext>
                </a:extLst>
              </p14:cNvPr>
              <p14:cNvContentPartPr/>
              <p14:nvPr/>
            </p14:nvContentPartPr>
            <p14:xfrm>
              <a:off x="5177187" y="5069350"/>
              <a:ext cx="262800" cy="183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DB2A1A0-5325-4ED5-90CA-B4707BCC0C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8187" y="5060350"/>
                <a:ext cx="2804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B76DF3-F318-4BA3-A6E3-1B7A4065A220}"/>
                  </a:ext>
                </a:extLst>
              </p14:cNvPr>
              <p14:cNvContentPartPr/>
              <p14:nvPr/>
            </p14:nvContentPartPr>
            <p14:xfrm>
              <a:off x="1533627" y="5267710"/>
              <a:ext cx="277560" cy="2502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B76DF3-F318-4BA3-A6E3-1B7A4065A2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4987" y="5259070"/>
                <a:ext cx="2952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B5773B53-BE74-4B8B-B292-AB1757E63628}"/>
                  </a:ext>
                </a:extLst>
              </p14:cNvPr>
              <p14:cNvContentPartPr/>
              <p14:nvPr/>
            </p14:nvContentPartPr>
            <p14:xfrm>
              <a:off x="5258547" y="5254390"/>
              <a:ext cx="263160" cy="203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B5773B53-BE74-4B8B-B292-AB1757E636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49907" y="5245750"/>
                <a:ext cx="280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4DACBD3-77EF-4C26-92ED-4333EDA5E5D4}"/>
                  </a:ext>
                </a:extLst>
              </p14:cNvPr>
              <p14:cNvContentPartPr/>
              <p14:nvPr/>
            </p14:nvContentPartPr>
            <p14:xfrm>
              <a:off x="2252187" y="5084470"/>
              <a:ext cx="272520" cy="212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4DACBD3-77EF-4C26-92ED-4333EDA5E5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43187" y="5075470"/>
                <a:ext cx="290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DF56284-9B74-4B46-94A7-0E7583F4174E}"/>
                  </a:ext>
                </a:extLst>
              </p14:cNvPr>
              <p14:cNvContentPartPr/>
              <p14:nvPr/>
            </p14:nvContentPartPr>
            <p14:xfrm>
              <a:off x="6006627" y="5056030"/>
              <a:ext cx="246960" cy="2415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DF56284-9B74-4B46-94A7-0E7583F417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7627" y="5047390"/>
                <a:ext cx="264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771A0CD-2793-4115-9BAD-8792BD9EA608}"/>
                  </a:ext>
                </a:extLst>
              </p14:cNvPr>
              <p14:cNvContentPartPr/>
              <p14:nvPr/>
            </p14:nvContentPartPr>
            <p14:xfrm>
              <a:off x="2288547" y="5283190"/>
              <a:ext cx="300960" cy="1987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771A0CD-2793-4115-9BAD-8792BD9EA6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9907" y="5274550"/>
                <a:ext cx="318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587AEC2-7C00-4F3C-B382-8233D36C6355}"/>
                  </a:ext>
                </a:extLst>
              </p14:cNvPr>
              <p14:cNvContentPartPr/>
              <p14:nvPr/>
            </p14:nvContentPartPr>
            <p14:xfrm>
              <a:off x="6020667" y="5260510"/>
              <a:ext cx="269280" cy="2163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587AEC2-7C00-4F3C-B382-8233D36C63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1667" y="5251870"/>
                <a:ext cx="286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72C6AF0-29AD-47F0-9739-38F52829EE8C}"/>
                  </a:ext>
                </a:extLst>
              </p14:cNvPr>
              <p14:cNvContentPartPr/>
              <p14:nvPr/>
            </p14:nvContentPartPr>
            <p14:xfrm>
              <a:off x="343827" y="6041350"/>
              <a:ext cx="198000" cy="39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72C6AF0-29AD-47F0-9739-38F52829EE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4827" y="603235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C41056F-587B-4D70-9B2B-BEECB4CD4798}"/>
                  </a:ext>
                </a:extLst>
              </p14:cNvPr>
              <p14:cNvContentPartPr/>
              <p14:nvPr/>
            </p14:nvContentPartPr>
            <p14:xfrm>
              <a:off x="392427" y="6147190"/>
              <a:ext cx="192600" cy="374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C41056F-587B-4D70-9B2B-BEECB4CD47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427" y="6138550"/>
                <a:ext cx="210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4BD2CBE-5623-431B-B7BD-0761E72ED087}"/>
                  </a:ext>
                </a:extLst>
              </p14:cNvPr>
              <p14:cNvContentPartPr/>
              <p14:nvPr/>
            </p14:nvContentPartPr>
            <p14:xfrm>
              <a:off x="591147" y="5976190"/>
              <a:ext cx="114840" cy="235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4BD2CBE-5623-431B-B7BD-0761E72ED0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2147" y="5967550"/>
                <a:ext cx="13248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2F3438E9-93B5-4280-A893-3C2A9D6FBB2F}"/>
              </a:ext>
            </a:extLst>
          </p:cNvPr>
          <p:cNvGrpSpPr/>
          <p:nvPr/>
        </p:nvGrpSpPr>
        <p:grpSpPr>
          <a:xfrm>
            <a:off x="1063107" y="5767030"/>
            <a:ext cx="2047320" cy="570600"/>
            <a:chOff x="1063107" y="5767030"/>
            <a:chExt cx="204732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DA37E90-315A-4CBB-B605-98AAC978ECE3}"/>
                    </a:ext>
                  </a:extLst>
                </p14:cNvPr>
                <p14:cNvContentPartPr/>
                <p14:nvPr/>
              </p14:nvContentPartPr>
              <p14:xfrm>
                <a:off x="1063107" y="5942350"/>
                <a:ext cx="226800" cy="213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DA37E90-315A-4CBB-B605-98AAC978EC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107" y="5933350"/>
                  <a:ext cx="244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AC6D232-B206-495E-B0FA-B55229B94FA5}"/>
                    </a:ext>
                  </a:extLst>
                </p14:cNvPr>
                <p14:cNvContentPartPr/>
                <p14:nvPr/>
              </p14:nvContentPartPr>
              <p14:xfrm>
                <a:off x="1099107" y="5939110"/>
                <a:ext cx="187920" cy="297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AC6D232-B206-495E-B0FA-B55229B94F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0467" y="5930110"/>
                  <a:ext cx="205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2BB772-5496-4F7D-A3EE-E905AEFE96D0}"/>
                    </a:ext>
                  </a:extLst>
                </p14:cNvPr>
                <p14:cNvContentPartPr/>
                <p14:nvPr/>
              </p14:nvContentPartPr>
              <p14:xfrm>
                <a:off x="1310787" y="5767030"/>
                <a:ext cx="105840" cy="166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2BB772-5496-4F7D-A3EE-E905AEFE96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01787" y="5758030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4A70B05-2A9D-4F75-886F-131111343FEA}"/>
                    </a:ext>
                  </a:extLst>
                </p14:cNvPr>
                <p14:cNvContentPartPr/>
                <p14:nvPr/>
              </p14:nvContentPartPr>
              <p14:xfrm>
                <a:off x="1348227" y="6136030"/>
                <a:ext cx="273960" cy="139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4A70B05-2A9D-4F75-886F-131111343F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39227" y="6127030"/>
                  <a:ext cx="291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852BD0-3DFD-420B-B10C-BAECA2AA4EB3}"/>
                    </a:ext>
                  </a:extLst>
                </p14:cNvPr>
                <p14:cNvContentPartPr/>
                <p14:nvPr/>
              </p14:nvContentPartPr>
              <p14:xfrm>
                <a:off x="1686987" y="6161590"/>
                <a:ext cx="89280" cy="17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852BD0-3DFD-420B-B10C-BAECA2AA4E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78347" y="6152950"/>
                  <a:ext cx="106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41888D6-2783-4099-94CF-196DFBE9E627}"/>
                    </a:ext>
                  </a:extLst>
                </p14:cNvPr>
                <p14:cNvContentPartPr/>
                <p14:nvPr/>
              </p14:nvContentPartPr>
              <p14:xfrm>
                <a:off x="2008467" y="5966110"/>
                <a:ext cx="214920" cy="88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41888D6-2783-4099-94CF-196DFBE9E6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99467" y="5957110"/>
                  <a:ext cx="23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8A39C51-3A60-4D9E-ABBA-28FF1215D731}"/>
                    </a:ext>
                  </a:extLst>
                </p14:cNvPr>
                <p14:cNvContentPartPr/>
                <p14:nvPr/>
              </p14:nvContentPartPr>
              <p14:xfrm>
                <a:off x="2036187" y="6108310"/>
                <a:ext cx="212400" cy="72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8A39C51-3A60-4D9E-ABBA-28FF1215D7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27547" y="6099310"/>
                  <a:ext cx="23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0A7B2EA-EBE3-4E04-9AF7-898A8AAF9FF7}"/>
                    </a:ext>
                  </a:extLst>
                </p14:cNvPr>
                <p14:cNvContentPartPr/>
                <p14:nvPr/>
              </p14:nvContentPartPr>
              <p14:xfrm>
                <a:off x="2451987" y="5926150"/>
                <a:ext cx="132120" cy="243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0A7B2EA-EBE3-4E04-9AF7-898A8AAF9F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42987" y="5917150"/>
                  <a:ext cx="149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37CCBE8-094D-4B9B-9239-08753CFE583C}"/>
                    </a:ext>
                  </a:extLst>
                </p14:cNvPr>
                <p14:cNvContentPartPr/>
                <p14:nvPr/>
              </p14:nvContentPartPr>
              <p14:xfrm>
                <a:off x="2666547" y="5962150"/>
                <a:ext cx="127800" cy="158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37CCBE8-094D-4B9B-9239-08753CFE58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7547" y="5953150"/>
                  <a:ext cx="145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49EDD5F-1A8C-4B22-B19D-2A328B0DE8F9}"/>
                    </a:ext>
                  </a:extLst>
                </p14:cNvPr>
                <p14:cNvContentPartPr/>
                <p14:nvPr/>
              </p14:nvContentPartPr>
              <p14:xfrm>
                <a:off x="2910987" y="5976190"/>
                <a:ext cx="141480" cy="236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49EDD5F-1A8C-4B22-B19D-2A328B0DE8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01987" y="5967190"/>
                  <a:ext cx="159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0E3E310-7F66-44F1-B654-2D7C5684A342}"/>
                    </a:ext>
                  </a:extLst>
                </p14:cNvPr>
                <p14:cNvContentPartPr/>
                <p14:nvPr/>
              </p14:nvContentPartPr>
              <p14:xfrm>
                <a:off x="2943387" y="6053230"/>
                <a:ext cx="167040" cy="54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0E3E310-7F66-44F1-B654-2D7C5684A3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34387" y="6044230"/>
                  <a:ext cx="1846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1AE54A1-C185-43D3-ADA9-0481E07FEBA9}"/>
              </a:ext>
            </a:extLst>
          </p:cNvPr>
          <p:cNvGrpSpPr/>
          <p:nvPr/>
        </p:nvGrpSpPr>
        <p:grpSpPr>
          <a:xfrm>
            <a:off x="3689307" y="5788270"/>
            <a:ext cx="3617640" cy="815400"/>
            <a:chOff x="3689307" y="5788270"/>
            <a:chExt cx="3617640" cy="8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7908BAC-2DBD-47F4-8B7A-7FEDCFD8C56A}"/>
                    </a:ext>
                  </a:extLst>
                </p14:cNvPr>
                <p14:cNvContentPartPr/>
                <p14:nvPr/>
              </p14:nvContentPartPr>
              <p14:xfrm>
                <a:off x="3734667" y="5881150"/>
                <a:ext cx="154440" cy="360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7908BAC-2DBD-47F4-8B7A-7FEDCFD8C5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26027" y="5872150"/>
                  <a:ext cx="172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5D7182A-7472-4F03-BDF2-51D206CA50BF}"/>
                    </a:ext>
                  </a:extLst>
                </p14:cNvPr>
                <p14:cNvContentPartPr/>
                <p14:nvPr/>
              </p14:nvContentPartPr>
              <p14:xfrm>
                <a:off x="3689307" y="6041710"/>
                <a:ext cx="181440" cy="28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5D7182A-7472-4F03-BDF2-51D206CA50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80307" y="6033070"/>
                  <a:ext cx="199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68B56A5-07F8-4104-AFB9-89D94BFB1455}"/>
                    </a:ext>
                  </a:extLst>
                </p14:cNvPr>
                <p14:cNvContentPartPr/>
                <p14:nvPr/>
              </p14:nvContentPartPr>
              <p14:xfrm>
                <a:off x="3970827" y="6008590"/>
                <a:ext cx="165240" cy="5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68B56A5-07F8-4104-AFB9-89D94BFB14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62187" y="5999950"/>
                  <a:ext cx="182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869EDB-8B5F-4F03-94BD-86065386465C}"/>
                    </a:ext>
                  </a:extLst>
                </p14:cNvPr>
                <p14:cNvContentPartPr/>
                <p14:nvPr/>
              </p14:nvContentPartPr>
              <p14:xfrm>
                <a:off x="3993867" y="6067630"/>
                <a:ext cx="139680" cy="31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869EDB-8B5F-4F03-94BD-86065386465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5227" y="6058630"/>
                  <a:ext cx="157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A2EFED-E094-4371-A8FD-08F5FC1130A2}"/>
                    </a:ext>
                  </a:extLst>
                </p14:cNvPr>
                <p14:cNvContentPartPr/>
                <p14:nvPr/>
              </p14:nvContentPartPr>
              <p14:xfrm>
                <a:off x="4268907" y="5882230"/>
                <a:ext cx="111960" cy="206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A2EFED-E094-4371-A8FD-08F5FC1130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59907" y="5873590"/>
                  <a:ext cx="129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B7435C3-FF69-4C5C-9FCC-9048C5E9A953}"/>
                    </a:ext>
                  </a:extLst>
                </p14:cNvPr>
                <p14:cNvContentPartPr/>
                <p14:nvPr/>
              </p14:nvContentPartPr>
              <p14:xfrm>
                <a:off x="4307067" y="6021910"/>
                <a:ext cx="84600" cy="54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B7435C3-FF69-4C5C-9FCC-9048C5E9A9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98427" y="6013270"/>
                  <a:ext cx="102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052D0C-4958-44C7-A18B-AA1769FF5C2F}"/>
                    </a:ext>
                  </a:extLst>
                </p14:cNvPr>
                <p14:cNvContentPartPr/>
                <p14:nvPr/>
              </p14:nvContentPartPr>
              <p14:xfrm>
                <a:off x="4458267" y="5990590"/>
                <a:ext cx="129240" cy="12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052D0C-4958-44C7-A18B-AA1769FF5C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49267" y="5981590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2F55D1D-76E1-418C-A2BD-7F93D49587A3}"/>
                    </a:ext>
                  </a:extLst>
                </p14:cNvPr>
                <p14:cNvContentPartPr/>
                <p14:nvPr/>
              </p14:nvContentPartPr>
              <p14:xfrm>
                <a:off x="4640787" y="5923630"/>
                <a:ext cx="18720" cy="154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2F55D1D-76E1-418C-A2BD-7F93D49587A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31787" y="5914630"/>
                  <a:ext cx="3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E22A5BC-DB34-4CA0-936D-A60566A3C1A2}"/>
                    </a:ext>
                  </a:extLst>
                </p14:cNvPr>
                <p14:cNvContentPartPr/>
                <p14:nvPr/>
              </p14:nvContentPartPr>
              <p14:xfrm>
                <a:off x="4625307" y="5823910"/>
                <a:ext cx="148320" cy="283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E22A5BC-DB34-4CA0-936D-A60566A3C1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16307" y="5815270"/>
                  <a:ext cx="165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14575BE-5FE6-48B8-9BCF-097982489212}"/>
                    </a:ext>
                  </a:extLst>
                </p14:cNvPr>
                <p14:cNvContentPartPr/>
                <p14:nvPr/>
              </p14:nvContentPartPr>
              <p14:xfrm>
                <a:off x="4143627" y="5827150"/>
                <a:ext cx="118440" cy="354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14575BE-5FE6-48B8-9BCF-0979824892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34987" y="5818510"/>
                  <a:ext cx="1360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F4C9AC-26F5-4EEC-9E3D-6D9C3D6DC0D5}"/>
                    </a:ext>
                  </a:extLst>
                </p14:cNvPr>
                <p14:cNvContentPartPr/>
                <p14:nvPr/>
              </p14:nvContentPartPr>
              <p14:xfrm>
                <a:off x="4778307" y="5814190"/>
                <a:ext cx="88200" cy="330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F4C9AC-26F5-4EEC-9E3D-6D9C3D6DC0D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69667" y="5805190"/>
                  <a:ext cx="105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14EBFC0-7FF7-4252-8CF0-08A35E0B1DCC}"/>
                    </a:ext>
                  </a:extLst>
                </p14:cNvPr>
                <p14:cNvContentPartPr/>
                <p14:nvPr/>
              </p14:nvContentPartPr>
              <p14:xfrm>
                <a:off x="4903587" y="5788270"/>
                <a:ext cx="158760" cy="276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14EBFC0-7FF7-4252-8CF0-08A35E0B1DC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94947" y="5779270"/>
                  <a:ext cx="176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A951230-25E4-477A-BB6D-F0680BDFC721}"/>
                    </a:ext>
                  </a:extLst>
                </p14:cNvPr>
                <p14:cNvContentPartPr/>
                <p14:nvPr/>
              </p14:nvContentPartPr>
              <p14:xfrm>
                <a:off x="5128947" y="5931910"/>
                <a:ext cx="151200" cy="46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A951230-25E4-477A-BB6D-F0680BDFC7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20307" y="5923270"/>
                  <a:ext cx="16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12FDA41-D4DF-4A7F-B58C-7FCC7D88AB8F}"/>
                    </a:ext>
                  </a:extLst>
                </p14:cNvPr>
                <p14:cNvContentPartPr/>
                <p14:nvPr/>
              </p14:nvContentPartPr>
              <p14:xfrm>
                <a:off x="5299947" y="5903110"/>
                <a:ext cx="92880" cy="113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12FDA41-D4DF-4A7F-B58C-7FCC7D88AB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90947" y="5894110"/>
                  <a:ext cx="110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0826D7B-87C9-43A3-AEEF-EB1F10BC9E0E}"/>
                    </a:ext>
                  </a:extLst>
                </p14:cNvPr>
                <p14:cNvContentPartPr/>
                <p14:nvPr/>
              </p14:nvContentPartPr>
              <p14:xfrm>
                <a:off x="5409027" y="5809870"/>
                <a:ext cx="85680" cy="315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0826D7B-87C9-43A3-AEEF-EB1F10BC9E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00387" y="5801230"/>
                  <a:ext cx="103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9F52ED-C113-4190-98CC-2B320D16AAB1}"/>
                    </a:ext>
                  </a:extLst>
                </p14:cNvPr>
                <p14:cNvContentPartPr/>
                <p14:nvPr/>
              </p14:nvContentPartPr>
              <p14:xfrm>
                <a:off x="4311027" y="6202270"/>
                <a:ext cx="21240" cy="171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9F52ED-C113-4190-98CC-2B320D16AA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02027" y="6193630"/>
                  <a:ext cx="38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58C93E-7AD4-4E34-80A5-8AD4348DB0CC}"/>
                    </a:ext>
                  </a:extLst>
                </p14:cNvPr>
                <p14:cNvContentPartPr/>
                <p14:nvPr/>
              </p14:nvContentPartPr>
              <p14:xfrm>
                <a:off x="4276467" y="6103990"/>
                <a:ext cx="101160" cy="121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58C93E-7AD4-4E34-80A5-8AD4348DB0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67827" y="6095350"/>
                  <a:ext cx="11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90431E-14D3-4462-B6E6-4784FA9E956B}"/>
                    </a:ext>
                  </a:extLst>
                </p14:cNvPr>
                <p14:cNvContentPartPr/>
                <p14:nvPr/>
              </p14:nvContentPartPr>
              <p14:xfrm>
                <a:off x="4928427" y="6152230"/>
                <a:ext cx="33120" cy="188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90431E-14D3-4462-B6E6-4784FA9E95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19427" y="6143230"/>
                  <a:ext cx="50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C75DE6B-E539-491D-AA32-C02CE2878B6C}"/>
                    </a:ext>
                  </a:extLst>
                </p14:cNvPr>
                <p14:cNvContentPartPr/>
                <p14:nvPr/>
              </p14:nvContentPartPr>
              <p14:xfrm>
                <a:off x="4863627" y="6047470"/>
                <a:ext cx="189000" cy="178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C75DE6B-E539-491D-AA32-C02CE2878B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54627" y="6038470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9D75C33-DEAD-4945-9E99-8B0EDBA3C892}"/>
                    </a:ext>
                  </a:extLst>
                </p14:cNvPr>
                <p14:cNvContentPartPr/>
                <p14:nvPr/>
              </p14:nvContentPartPr>
              <p14:xfrm>
                <a:off x="5599107" y="5934070"/>
                <a:ext cx="168120" cy="16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9D75C33-DEAD-4945-9E99-8B0EDBA3C89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90467" y="5925070"/>
                  <a:ext cx="185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CD58D16-2916-4ECC-AA5F-B8090EFDCF76}"/>
                    </a:ext>
                  </a:extLst>
                </p14:cNvPr>
                <p14:cNvContentPartPr/>
                <p14:nvPr/>
              </p14:nvContentPartPr>
              <p14:xfrm>
                <a:off x="5604147" y="6015070"/>
                <a:ext cx="185760" cy="22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CD58D16-2916-4ECC-AA5F-B8090EFDCF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95147" y="6006070"/>
                  <a:ext cx="203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C41C29F-935D-4FC5-9B39-ACF0C1F9D6DD}"/>
                    </a:ext>
                  </a:extLst>
                </p14:cNvPr>
                <p14:cNvContentPartPr/>
                <p14:nvPr/>
              </p14:nvContentPartPr>
              <p14:xfrm>
                <a:off x="5897187" y="5879350"/>
                <a:ext cx="101160" cy="168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C41C29F-935D-4FC5-9B39-ACF0C1F9D6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88187" y="5870350"/>
                  <a:ext cx="118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602A7D1-A79A-4BC9-B130-49996247CD7E}"/>
                    </a:ext>
                  </a:extLst>
                </p14:cNvPr>
                <p14:cNvContentPartPr/>
                <p14:nvPr/>
              </p14:nvContentPartPr>
              <p14:xfrm>
                <a:off x="6054147" y="5981230"/>
                <a:ext cx="66240" cy="6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602A7D1-A79A-4BC9-B130-49996247CD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45507" y="5972590"/>
                  <a:ext cx="8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89A15E9-749E-4E4F-98C5-6859EEF35669}"/>
                    </a:ext>
                  </a:extLst>
                </p14:cNvPr>
                <p14:cNvContentPartPr/>
                <p14:nvPr/>
              </p14:nvContentPartPr>
              <p14:xfrm>
                <a:off x="6196347" y="5800870"/>
                <a:ext cx="119880" cy="303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89A15E9-749E-4E4F-98C5-6859EEF356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7347" y="5792230"/>
                  <a:ext cx="137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A81068B-B884-4B88-94A3-762C8D323C7B}"/>
                    </a:ext>
                  </a:extLst>
                </p14:cNvPr>
                <p14:cNvContentPartPr/>
                <p14:nvPr/>
              </p14:nvContentPartPr>
              <p14:xfrm>
                <a:off x="5829507" y="5794390"/>
                <a:ext cx="105480" cy="286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A81068B-B884-4B88-94A3-762C8D323C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20507" y="5785750"/>
                  <a:ext cx="123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FC94CD3-1367-403F-9788-83C08E1F4B4A}"/>
                    </a:ext>
                  </a:extLst>
                </p14:cNvPr>
                <p14:cNvContentPartPr/>
                <p14:nvPr/>
              </p14:nvContentPartPr>
              <p14:xfrm>
                <a:off x="6339267" y="5803030"/>
                <a:ext cx="75960" cy="272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FC94CD3-1367-403F-9788-83C08E1F4B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30267" y="5794030"/>
                  <a:ext cx="93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ECC7DF2-E412-4F76-9783-0750395E2F91}"/>
                    </a:ext>
                  </a:extLst>
                </p14:cNvPr>
                <p14:cNvContentPartPr/>
                <p14:nvPr/>
              </p14:nvContentPartPr>
              <p14:xfrm>
                <a:off x="6458067" y="5891590"/>
                <a:ext cx="186120" cy="160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ECC7DF2-E412-4F76-9783-0750395E2F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49067" y="5882950"/>
                  <a:ext cx="20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A55406-6D41-4F13-B6A4-F34A89415950}"/>
                    </a:ext>
                  </a:extLst>
                </p14:cNvPr>
                <p14:cNvContentPartPr/>
                <p14:nvPr/>
              </p14:nvContentPartPr>
              <p14:xfrm>
                <a:off x="6707187" y="5870350"/>
                <a:ext cx="77400" cy="135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A55406-6D41-4F13-B6A4-F34A894159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98187" y="5861710"/>
                  <a:ext cx="95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3347758-F62B-40E4-BE0A-2DC582AD8BD6}"/>
                    </a:ext>
                  </a:extLst>
                </p14:cNvPr>
                <p14:cNvContentPartPr/>
                <p14:nvPr/>
              </p14:nvContentPartPr>
              <p14:xfrm>
                <a:off x="6825987" y="5797270"/>
                <a:ext cx="50400" cy="281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3347758-F62B-40E4-BE0A-2DC582AD8B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16987" y="5788270"/>
                  <a:ext cx="68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0492F9B-6DDF-45B5-8E8E-A4CC3419B58F}"/>
                    </a:ext>
                  </a:extLst>
                </p14:cNvPr>
                <p14:cNvContentPartPr/>
                <p14:nvPr/>
              </p14:nvContentPartPr>
              <p14:xfrm>
                <a:off x="6975387" y="5900950"/>
                <a:ext cx="119880" cy="16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0492F9B-6DDF-45B5-8E8E-A4CC3419B5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66387" y="5892310"/>
                  <a:ext cx="137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36EB0D7-5048-453C-AD01-8DFBC6EC6F89}"/>
                    </a:ext>
                  </a:extLst>
                </p14:cNvPr>
                <p14:cNvContentPartPr/>
                <p14:nvPr/>
              </p14:nvContentPartPr>
              <p14:xfrm>
                <a:off x="6976467" y="5940190"/>
                <a:ext cx="144000" cy="34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36EB0D7-5048-453C-AD01-8DFBC6EC6F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67467" y="5931190"/>
                  <a:ext cx="161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5607BD8-4297-4F5E-A250-DBE9F8B10D27}"/>
                    </a:ext>
                  </a:extLst>
                </p14:cNvPr>
                <p14:cNvContentPartPr/>
                <p14:nvPr/>
              </p14:nvContentPartPr>
              <p14:xfrm>
                <a:off x="7187427" y="5788270"/>
                <a:ext cx="119520" cy="214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5607BD8-4297-4F5E-A250-DBE9F8B10D2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78427" y="5779270"/>
                  <a:ext cx="137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D065439-F2D6-4E6E-B5DB-E74C30D09BF2}"/>
                    </a:ext>
                  </a:extLst>
                </p14:cNvPr>
                <p14:cNvContentPartPr/>
                <p14:nvPr/>
              </p14:nvContentPartPr>
              <p14:xfrm>
                <a:off x="5587587" y="6344110"/>
                <a:ext cx="213840" cy="177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D065439-F2D6-4E6E-B5DB-E74C30D09B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78587" y="6335470"/>
                  <a:ext cx="23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0B64B3-9FD6-46C2-83B0-109A0358BD25}"/>
                    </a:ext>
                  </a:extLst>
                </p14:cNvPr>
                <p14:cNvContentPartPr/>
                <p14:nvPr/>
              </p14:nvContentPartPr>
              <p14:xfrm>
                <a:off x="5623947" y="6299830"/>
                <a:ext cx="179640" cy="303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0B64B3-9FD6-46C2-83B0-109A0358BD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15307" y="6291190"/>
                  <a:ext cx="197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02D5AFA-4250-42BB-ABB0-8988EC14AA87}"/>
                    </a:ext>
                  </a:extLst>
                </p14:cNvPr>
                <p14:cNvContentPartPr/>
                <p14:nvPr/>
              </p14:nvContentPartPr>
              <p14:xfrm>
                <a:off x="5796027" y="6205870"/>
                <a:ext cx="119520" cy="327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02D5AFA-4250-42BB-ABB0-8988EC14AA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87387" y="6196870"/>
                  <a:ext cx="137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3852559-55FE-4BD4-90F4-9FB2E5992E90}"/>
                    </a:ext>
                  </a:extLst>
                </p14:cNvPr>
                <p14:cNvContentPartPr/>
                <p14:nvPr/>
              </p14:nvContentPartPr>
              <p14:xfrm>
                <a:off x="5996547" y="6271030"/>
                <a:ext cx="64080" cy="254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3852559-55FE-4BD4-90F4-9FB2E5992E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7547" y="6262030"/>
                  <a:ext cx="81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DE67CCB-C235-4FC8-888B-B6A9EE0EFED5}"/>
                    </a:ext>
                  </a:extLst>
                </p14:cNvPr>
                <p14:cNvContentPartPr/>
                <p14:nvPr/>
              </p14:nvContentPartPr>
              <p14:xfrm>
                <a:off x="5966667" y="6352390"/>
                <a:ext cx="249840" cy="62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DE67CCB-C235-4FC8-888B-B6A9EE0EFE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57667" y="6343390"/>
                  <a:ext cx="26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DA2BBEF-DC98-471A-B5FD-0B02A9A697D3}"/>
                    </a:ext>
                  </a:extLst>
                </p14:cNvPr>
                <p14:cNvContentPartPr/>
                <p14:nvPr/>
              </p14:nvContentPartPr>
              <p14:xfrm>
                <a:off x="6155667" y="6430150"/>
                <a:ext cx="74160" cy="16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DA2BBEF-DC98-471A-B5FD-0B02A9A697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6667" y="6421150"/>
                  <a:ext cx="91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C2C9636-B2E5-44D7-8504-09F67F81CE4B}"/>
                    </a:ext>
                  </a:extLst>
                </p14:cNvPr>
                <p14:cNvContentPartPr/>
                <p14:nvPr/>
              </p14:nvContentPartPr>
              <p14:xfrm>
                <a:off x="6314067" y="6279310"/>
                <a:ext cx="75600" cy="184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C2C9636-B2E5-44D7-8504-09F67F81CE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5067" y="6270310"/>
                  <a:ext cx="93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BC77FAB-2E41-4FE2-B24C-8C664372F6CD}"/>
                    </a:ext>
                  </a:extLst>
                </p14:cNvPr>
                <p14:cNvContentPartPr/>
                <p14:nvPr/>
              </p14:nvContentPartPr>
              <p14:xfrm>
                <a:off x="6466707" y="6164110"/>
                <a:ext cx="114120" cy="395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BC77FAB-2E41-4FE2-B24C-8C664372F6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58067" y="6155470"/>
                  <a:ext cx="13176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DBEC2AE-B482-4EFF-B992-EEF5B0208F30}"/>
                  </a:ext>
                </a:extLst>
              </p14:cNvPr>
              <p14:cNvContentPartPr/>
              <p14:nvPr/>
            </p14:nvContentPartPr>
            <p14:xfrm>
              <a:off x="6993027" y="6125950"/>
              <a:ext cx="1582200" cy="4989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DBEC2AE-B482-4EFF-B992-EEF5B0208F3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84027" y="6117310"/>
                <a:ext cx="15998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6C985B1-BFF8-4297-AEE0-CC4F5BD6917B}"/>
                  </a:ext>
                </a:extLst>
              </p14:cNvPr>
              <p14:cNvContentPartPr/>
              <p14:nvPr/>
            </p14:nvContentPartPr>
            <p14:xfrm>
              <a:off x="8280747" y="3036070"/>
              <a:ext cx="1732680" cy="8262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6C985B1-BFF8-4297-AEE0-CC4F5BD6917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272107" y="3027430"/>
                <a:ext cx="175032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8F407825-FD30-4B41-BE0F-D053E64043EE}"/>
                  </a:ext>
                </a:extLst>
              </p14:cNvPr>
              <p14:cNvContentPartPr/>
              <p14:nvPr/>
            </p14:nvContentPartPr>
            <p14:xfrm>
              <a:off x="10594467" y="267670"/>
              <a:ext cx="1352520" cy="925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8F407825-FD30-4B41-BE0F-D053E64043E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585467" y="259030"/>
                <a:ext cx="137016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5B20CC55-B88A-428D-80D8-A9734E17C441}"/>
              </a:ext>
            </a:extLst>
          </p:cNvPr>
          <p:cNvGrpSpPr/>
          <p:nvPr/>
        </p:nvGrpSpPr>
        <p:grpSpPr>
          <a:xfrm>
            <a:off x="324027" y="52750"/>
            <a:ext cx="11621520" cy="4733640"/>
            <a:chOff x="324027" y="52750"/>
            <a:chExt cx="11621520" cy="47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06DE39E-6DF1-4930-AF86-921CC152F6B4}"/>
                    </a:ext>
                  </a:extLst>
                </p14:cNvPr>
                <p14:cNvContentPartPr/>
                <p14:nvPr/>
              </p14:nvContentPartPr>
              <p14:xfrm>
                <a:off x="5730867" y="1726030"/>
                <a:ext cx="3124080" cy="98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06DE39E-6DF1-4930-AF86-921CC152F6B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22227" y="1717030"/>
                  <a:ext cx="314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FF67DCE-F507-4F8F-A7AB-9B3604A66DBB}"/>
                    </a:ext>
                  </a:extLst>
                </p14:cNvPr>
                <p14:cNvContentPartPr/>
                <p14:nvPr/>
              </p14:nvContentPartPr>
              <p14:xfrm>
                <a:off x="355347" y="2059750"/>
                <a:ext cx="2109600" cy="89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FF67DCE-F507-4F8F-A7AB-9B3604A66D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6707" y="2051110"/>
                  <a:ext cx="212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3E8E2C5-EA7C-423E-8268-6D777281CD5B}"/>
                    </a:ext>
                  </a:extLst>
                </p14:cNvPr>
                <p14:cNvContentPartPr/>
                <p14:nvPr/>
              </p14:nvContentPartPr>
              <p14:xfrm>
                <a:off x="7863147" y="231310"/>
                <a:ext cx="302400" cy="36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3E8E2C5-EA7C-423E-8268-6D777281CD5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54147" y="222310"/>
                  <a:ext cx="32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9FBA762-33C2-47FD-A576-BE07E6B572D2}"/>
                    </a:ext>
                  </a:extLst>
                </p14:cNvPr>
                <p14:cNvContentPartPr/>
                <p14:nvPr/>
              </p14:nvContentPartPr>
              <p14:xfrm>
                <a:off x="8181027" y="110350"/>
                <a:ext cx="180000" cy="217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9FBA762-33C2-47FD-A576-BE07E6B572D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72387" y="101350"/>
                  <a:ext cx="197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E03A0EF-D852-4D30-8C4F-0DB665BF96E7}"/>
                    </a:ext>
                  </a:extLst>
                </p14:cNvPr>
                <p14:cNvContentPartPr/>
                <p14:nvPr/>
              </p14:nvContentPartPr>
              <p14:xfrm>
                <a:off x="6088707" y="83350"/>
                <a:ext cx="50760" cy="337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E03A0EF-D852-4D30-8C4F-0DB665BF96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79707" y="74710"/>
                  <a:ext cx="68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5544B98-89DF-41B4-B402-68B7A41E5C9B}"/>
                    </a:ext>
                  </a:extLst>
                </p14:cNvPr>
                <p14:cNvContentPartPr/>
                <p14:nvPr/>
              </p14:nvContentPartPr>
              <p14:xfrm>
                <a:off x="6021747" y="250030"/>
                <a:ext cx="145080" cy="61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5544B98-89DF-41B4-B402-68B7A41E5C9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12747" y="241390"/>
                  <a:ext cx="162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90F1E4E-C8D3-44A3-8F03-70D082D66A6F}"/>
                    </a:ext>
                  </a:extLst>
                </p14:cNvPr>
                <p14:cNvContentPartPr/>
                <p14:nvPr/>
              </p14:nvContentPartPr>
              <p14:xfrm>
                <a:off x="6240627" y="217630"/>
                <a:ext cx="213840" cy="114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90F1E4E-C8D3-44A3-8F03-70D082D66A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31627" y="208990"/>
                  <a:ext cx="23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61A3131-81CF-443C-B0FA-C6B5E1C24CA2}"/>
                    </a:ext>
                  </a:extLst>
                </p14:cNvPr>
                <p14:cNvContentPartPr/>
                <p14:nvPr/>
              </p14:nvContentPartPr>
              <p14:xfrm>
                <a:off x="6499107" y="215470"/>
                <a:ext cx="127440" cy="110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61A3131-81CF-443C-B0FA-C6B5E1C24CA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90467" y="206830"/>
                  <a:ext cx="145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B9F3C76-B9C2-42E2-B17E-D80AC7AE615E}"/>
                    </a:ext>
                  </a:extLst>
                </p14:cNvPr>
                <p14:cNvContentPartPr/>
                <p14:nvPr/>
              </p14:nvContentPartPr>
              <p14:xfrm>
                <a:off x="6752907" y="242110"/>
                <a:ext cx="100440" cy="22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B9F3C76-B9C2-42E2-B17E-D80AC7AE61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44267" y="233110"/>
                  <a:ext cx="11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BB243AB-56FD-42CE-842C-F5A6283B3366}"/>
                    </a:ext>
                  </a:extLst>
                </p14:cNvPr>
                <p14:cNvContentPartPr/>
                <p14:nvPr/>
              </p14:nvContentPartPr>
              <p14:xfrm>
                <a:off x="6941187" y="124750"/>
                <a:ext cx="159120" cy="203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BB243AB-56FD-42CE-842C-F5A6283B336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32547" y="116110"/>
                  <a:ext cx="176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8E4EB9-CA15-40EE-B563-C7E0A31C493A}"/>
                    </a:ext>
                  </a:extLst>
                </p14:cNvPr>
                <p14:cNvContentPartPr/>
                <p14:nvPr/>
              </p14:nvContentPartPr>
              <p14:xfrm>
                <a:off x="7067907" y="76510"/>
                <a:ext cx="12240" cy="208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8E4EB9-CA15-40EE-B563-C7E0A31C49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59267" y="67870"/>
                  <a:ext cx="2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FEC5BC6-39F6-48A2-AF61-57929BE34ED3}"/>
                    </a:ext>
                  </a:extLst>
                </p14:cNvPr>
                <p14:cNvContentPartPr/>
                <p14:nvPr/>
              </p14:nvContentPartPr>
              <p14:xfrm>
                <a:off x="7179147" y="52750"/>
                <a:ext cx="98640" cy="218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FEC5BC6-39F6-48A2-AF61-57929BE34E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70507" y="44110"/>
                  <a:ext cx="116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828AEC3-07AF-400B-AC2A-B2274607166D}"/>
                    </a:ext>
                  </a:extLst>
                </p14:cNvPr>
                <p14:cNvContentPartPr/>
                <p14:nvPr/>
              </p14:nvContentPartPr>
              <p14:xfrm>
                <a:off x="7351947" y="108190"/>
                <a:ext cx="57600" cy="159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828AEC3-07AF-400B-AC2A-B227460716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42947" y="99190"/>
                  <a:ext cx="75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AA59FE-CBBC-4A4B-85E0-1DE268499D12}"/>
                    </a:ext>
                  </a:extLst>
                </p14:cNvPr>
                <p14:cNvContentPartPr/>
                <p14:nvPr/>
              </p14:nvContentPartPr>
              <p14:xfrm>
                <a:off x="7450947" y="54190"/>
                <a:ext cx="191880" cy="210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AA59FE-CBBC-4A4B-85E0-1DE268499D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41947" y="45550"/>
                  <a:ext cx="20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50B98C6-8162-4121-BDDE-066737995FBE}"/>
                    </a:ext>
                  </a:extLst>
                </p14:cNvPr>
                <p14:cNvContentPartPr/>
                <p14:nvPr/>
              </p14:nvContentPartPr>
              <p14:xfrm>
                <a:off x="8944587" y="192070"/>
                <a:ext cx="22680" cy="208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50B98C6-8162-4121-BDDE-066737995F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35947" y="183430"/>
                  <a:ext cx="4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C014B56-D54E-4748-AF02-8A2B99D6CD3B}"/>
                    </a:ext>
                  </a:extLst>
                </p14:cNvPr>
                <p14:cNvContentPartPr/>
                <p14:nvPr/>
              </p14:nvContentPartPr>
              <p14:xfrm>
                <a:off x="8931267" y="171190"/>
                <a:ext cx="126720" cy="187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C014B56-D54E-4748-AF02-8A2B99D6CD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22627" y="162550"/>
                  <a:ext cx="144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5D30384-F250-41B8-B96B-F222782528AD}"/>
                    </a:ext>
                  </a:extLst>
                </p14:cNvPr>
                <p14:cNvContentPartPr/>
                <p14:nvPr/>
              </p14:nvContentPartPr>
              <p14:xfrm>
                <a:off x="9093627" y="305830"/>
                <a:ext cx="136080" cy="155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5D30384-F250-41B8-B96B-F222782528A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84987" y="296830"/>
                  <a:ext cx="15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EE59F4-737A-4F9D-A1E4-86566F2BDDAA}"/>
                    </a:ext>
                  </a:extLst>
                </p14:cNvPr>
                <p14:cNvContentPartPr/>
                <p14:nvPr/>
              </p14:nvContentPartPr>
              <p14:xfrm>
                <a:off x="8578827" y="343270"/>
                <a:ext cx="92880" cy="151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EE59F4-737A-4F9D-A1E4-86566F2BDD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69827" y="334630"/>
                  <a:ext cx="110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96D3A32-129D-450D-AEAF-C204773E4405}"/>
                    </a:ext>
                  </a:extLst>
                </p14:cNvPr>
                <p14:cNvContentPartPr/>
                <p14:nvPr/>
              </p14:nvContentPartPr>
              <p14:xfrm>
                <a:off x="8490987" y="264070"/>
                <a:ext cx="275400" cy="341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96D3A32-129D-450D-AEAF-C204773E440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82347" y="255070"/>
                  <a:ext cx="293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0A77837-18A5-4BDD-830A-E7C41B1D8646}"/>
                    </a:ext>
                  </a:extLst>
                </p14:cNvPr>
                <p14:cNvContentPartPr/>
                <p14:nvPr/>
              </p14:nvContentPartPr>
              <p14:xfrm>
                <a:off x="8933427" y="601030"/>
                <a:ext cx="122400" cy="217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0A77837-18A5-4BDD-830A-E7C41B1D86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24427" y="592030"/>
                  <a:ext cx="140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45CE24D-7F4A-4A18-9EA8-7649414A8B9D}"/>
                    </a:ext>
                  </a:extLst>
                </p14:cNvPr>
                <p14:cNvContentPartPr/>
                <p14:nvPr/>
              </p14:nvContentPartPr>
              <p14:xfrm>
                <a:off x="8944227" y="728110"/>
                <a:ext cx="99000" cy="10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45CE24D-7F4A-4A18-9EA8-7649414A8B9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35227" y="719470"/>
                  <a:ext cx="11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E8C3120-4DA1-47E0-9381-84185E868CF1}"/>
                    </a:ext>
                  </a:extLst>
                </p14:cNvPr>
                <p14:cNvContentPartPr/>
                <p14:nvPr/>
              </p14:nvContentPartPr>
              <p14:xfrm>
                <a:off x="9068427" y="737830"/>
                <a:ext cx="132120" cy="170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E8C3120-4DA1-47E0-9381-84185E868CF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59427" y="729190"/>
                  <a:ext cx="149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73541F4-CB6C-4071-861F-AEEBF54BB5FE}"/>
                    </a:ext>
                  </a:extLst>
                </p14:cNvPr>
                <p14:cNvContentPartPr/>
                <p14:nvPr/>
              </p14:nvContentPartPr>
              <p14:xfrm>
                <a:off x="9304587" y="294310"/>
                <a:ext cx="15480" cy="2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73541F4-CB6C-4071-861F-AEEBF54BB5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95587" y="285670"/>
                  <a:ext cx="3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31BCCE5-7475-4013-A8B3-490FA7B3F3FE}"/>
                    </a:ext>
                  </a:extLst>
                </p14:cNvPr>
                <p14:cNvContentPartPr/>
                <p14:nvPr/>
              </p14:nvContentPartPr>
              <p14:xfrm>
                <a:off x="9330867" y="344350"/>
                <a:ext cx="6120" cy="12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31BCCE5-7475-4013-A8B3-490FA7B3F3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1867" y="335350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E8F12EB-E580-4926-9FAE-3986A9481F0A}"/>
                    </a:ext>
                  </a:extLst>
                </p14:cNvPr>
                <p14:cNvContentPartPr/>
                <p14:nvPr/>
              </p14:nvContentPartPr>
              <p14:xfrm>
                <a:off x="9313587" y="722710"/>
                <a:ext cx="13320" cy="70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E8F12EB-E580-4926-9FAE-3986A9481F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04947" y="714070"/>
                  <a:ext cx="30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A76CAD-3A71-45F1-890F-92C2987A4AF8}"/>
                    </a:ext>
                  </a:extLst>
                </p14:cNvPr>
                <p14:cNvContentPartPr/>
                <p14:nvPr/>
              </p14:nvContentPartPr>
              <p14:xfrm>
                <a:off x="9543987" y="594190"/>
                <a:ext cx="127440" cy="174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A76CAD-3A71-45F1-890F-92C2987A4A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34987" y="585550"/>
                  <a:ext cx="145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CA7A3E-EAFB-49C0-979B-73B4F7847110}"/>
                    </a:ext>
                  </a:extLst>
                </p14:cNvPr>
                <p14:cNvContentPartPr/>
                <p14:nvPr/>
              </p14:nvContentPartPr>
              <p14:xfrm>
                <a:off x="9557667" y="637030"/>
                <a:ext cx="129960" cy="98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CA7A3E-EAFB-49C0-979B-73B4F784711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49027" y="628390"/>
                  <a:ext cx="147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22C9797-934A-4FB6-8C83-74FB0F0A274B}"/>
                    </a:ext>
                  </a:extLst>
                </p14:cNvPr>
                <p14:cNvContentPartPr/>
                <p14:nvPr/>
              </p14:nvContentPartPr>
              <p14:xfrm>
                <a:off x="9792747" y="613990"/>
                <a:ext cx="219240" cy="214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22C9797-934A-4FB6-8C83-74FB0F0A27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84107" y="605350"/>
                  <a:ext cx="236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16A2200-96FF-4519-947D-8C72B81E9B66}"/>
                    </a:ext>
                  </a:extLst>
                </p14:cNvPr>
                <p14:cNvContentPartPr/>
                <p14:nvPr/>
              </p14:nvContentPartPr>
              <p14:xfrm>
                <a:off x="10163547" y="572590"/>
                <a:ext cx="279000" cy="109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16A2200-96FF-4519-947D-8C72B81E9B6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54907" y="563950"/>
                  <a:ext cx="29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DFFD03D-21AC-429A-94BE-57DDB3FCCB1E}"/>
                    </a:ext>
                  </a:extLst>
                </p14:cNvPr>
                <p14:cNvContentPartPr/>
                <p14:nvPr/>
              </p14:nvContentPartPr>
              <p14:xfrm>
                <a:off x="10534347" y="558190"/>
                <a:ext cx="110160" cy="10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DFFD03D-21AC-429A-94BE-57DDB3FCCB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25707" y="54919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D58B7F1-E4BB-4193-AD99-270C2C6E4F10}"/>
                    </a:ext>
                  </a:extLst>
                </p14:cNvPr>
                <p14:cNvContentPartPr/>
                <p14:nvPr/>
              </p14:nvContentPartPr>
              <p14:xfrm>
                <a:off x="10663947" y="476110"/>
                <a:ext cx="135360" cy="163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D58B7F1-E4BB-4193-AD99-270C2C6E4F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54947" y="467110"/>
                  <a:ext cx="15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2590FD9-EAAF-4DFF-A7A6-B3EA5A2F693B}"/>
                    </a:ext>
                  </a:extLst>
                </p14:cNvPr>
                <p14:cNvContentPartPr/>
                <p14:nvPr/>
              </p14:nvContentPartPr>
              <p14:xfrm>
                <a:off x="11307627" y="489430"/>
                <a:ext cx="107280" cy="48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2590FD9-EAAF-4DFF-A7A6-B3EA5A2F69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98987" y="480430"/>
                  <a:ext cx="124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239911A-5452-440F-BEB1-E51331830126}"/>
                    </a:ext>
                  </a:extLst>
                </p14:cNvPr>
                <p14:cNvContentPartPr/>
                <p14:nvPr/>
              </p14:nvContentPartPr>
              <p14:xfrm>
                <a:off x="11737107" y="191710"/>
                <a:ext cx="51120" cy="89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239911A-5452-440F-BEB1-E513318301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28107" y="182710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AD6B994-1E1E-406D-AD89-0D1C07858654}"/>
                    </a:ext>
                  </a:extLst>
                </p14:cNvPr>
                <p14:cNvContentPartPr/>
                <p14:nvPr/>
              </p14:nvContentPartPr>
              <p14:xfrm>
                <a:off x="8860707" y="1309870"/>
                <a:ext cx="128880" cy="208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AD6B994-1E1E-406D-AD89-0D1C078586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51707" y="1301230"/>
                  <a:ext cx="146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22C8B72-FCB2-4534-BFB5-C073B3FE93A3}"/>
                    </a:ext>
                  </a:extLst>
                </p14:cNvPr>
                <p14:cNvContentPartPr/>
                <p14:nvPr/>
              </p14:nvContentPartPr>
              <p14:xfrm>
                <a:off x="8725707" y="1204750"/>
                <a:ext cx="425160" cy="419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22C8B72-FCB2-4534-BFB5-C073B3FE93A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17067" y="1195750"/>
                  <a:ext cx="442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F33262-8FE7-48D1-B085-F8D7FAB71C75}"/>
                    </a:ext>
                  </a:extLst>
                </p14:cNvPr>
                <p14:cNvContentPartPr/>
                <p14:nvPr/>
              </p14:nvContentPartPr>
              <p14:xfrm>
                <a:off x="9447867" y="1244350"/>
                <a:ext cx="40680" cy="18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F33262-8FE7-48D1-B085-F8D7FAB71C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39227" y="1235350"/>
                  <a:ext cx="58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599B94-B398-461F-A859-DDE5664717A6}"/>
                    </a:ext>
                  </a:extLst>
                </p14:cNvPr>
                <p14:cNvContentPartPr/>
                <p14:nvPr/>
              </p14:nvContentPartPr>
              <p14:xfrm>
                <a:off x="9358227" y="1187470"/>
                <a:ext cx="192960" cy="22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599B94-B398-461F-A859-DDE5664717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49227" y="1178830"/>
                  <a:ext cx="21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568D4C-F7DA-4CF7-AF89-03BC2AD0EDDC}"/>
                    </a:ext>
                  </a:extLst>
                </p14:cNvPr>
                <p14:cNvContentPartPr/>
                <p14:nvPr/>
              </p14:nvContentPartPr>
              <p14:xfrm>
                <a:off x="9583587" y="1218070"/>
                <a:ext cx="267480" cy="214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568D4C-F7DA-4CF7-AF89-03BC2AD0ED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74587" y="1209430"/>
                  <a:ext cx="285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EFBF736-08AE-469D-821F-00745DCCFF5B}"/>
                    </a:ext>
                  </a:extLst>
                </p14:cNvPr>
                <p14:cNvContentPartPr/>
                <p14:nvPr/>
              </p14:nvContentPartPr>
              <p14:xfrm>
                <a:off x="9811827" y="1092790"/>
                <a:ext cx="131760" cy="281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EFBF736-08AE-469D-821F-00745DCCFF5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03187" y="1084150"/>
                  <a:ext cx="149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BA43823-9182-4376-B76C-2457E3D172C3}"/>
                    </a:ext>
                  </a:extLst>
                </p14:cNvPr>
                <p14:cNvContentPartPr/>
                <p14:nvPr/>
              </p14:nvContentPartPr>
              <p14:xfrm>
                <a:off x="10029627" y="1238590"/>
                <a:ext cx="142920" cy="30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BA43823-9182-4376-B76C-2457E3D172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20627" y="1229590"/>
                  <a:ext cx="16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0FA2D41-A91E-4824-9103-D948B69A6C77}"/>
                    </a:ext>
                  </a:extLst>
                </p14:cNvPr>
                <p14:cNvContentPartPr/>
                <p14:nvPr/>
              </p14:nvContentPartPr>
              <p14:xfrm>
                <a:off x="10249947" y="1148950"/>
                <a:ext cx="148320" cy="146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0FA2D41-A91E-4824-9103-D948B69A6C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40947" y="1140310"/>
                  <a:ext cx="16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AD79A1B-FA99-40BD-B289-F32F651B7B18}"/>
                    </a:ext>
                  </a:extLst>
                </p14:cNvPr>
                <p14:cNvContentPartPr/>
                <p14:nvPr/>
              </p14:nvContentPartPr>
              <p14:xfrm>
                <a:off x="10422387" y="1006030"/>
                <a:ext cx="110520" cy="271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AD79A1B-FA99-40BD-B289-F32F651B7B1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13747" y="997390"/>
                  <a:ext cx="128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E1105BB-9C82-424B-9AA3-0246A16825A2}"/>
                    </a:ext>
                  </a:extLst>
                </p14:cNvPr>
                <p14:cNvContentPartPr/>
                <p14:nvPr/>
              </p14:nvContentPartPr>
              <p14:xfrm>
                <a:off x="10546227" y="991630"/>
                <a:ext cx="362160" cy="253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E1105BB-9C82-424B-9AA3-0246A16825A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37587" y="982990"/>
                  <a:ext cx="379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1A7AB55-D474-48EC-9045-51A63710BBDB}"/>
                    </a:ext>
                  </a:extLst>
                </p14:cNvPr>
                <p14:cNvContentPartPr/>
                <p14:nvPr/>
              </p14:nvContentPartPr>
              <p14:xfrm>
                <a:off x="10927467" y="1021150"/>
                <a:ext cx="98640" cy="186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1A7AB55-D474-48EC-9045-51A63710BBD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18467" y="1012150"/>
                  <a:ext cx="116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DDF03E4-0460-4864-99AA-3837FB8E9DF5}"/>
                    </a:ext>
                  </a:extLst>
                </p14:cNvPr>
                <p14:cNvContentPartPr/>
                <p14:nvPr/>
              </p14:nvContentPartPr>
              <p14:xfrm>
                <a:off x="11073267" y="921430"/>
                <a:ext cx="252360" cy="214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DDF03E4-0460-4864-99AA-3837FB8E9D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64627" y="912790"/>
                  <a:ext cx="270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7C9D93E-E654-48AE-93F1-6160C8BDD6E6}"/>
                    </a:ext>
                  </a:extLst>
                </p14:cNvPr>
                <p14:cNvContentPartPr/>
                <p14:nvPr/>
              </p14:nvContentPartPr>
              <p14:xfrm>
                <a:off x="11264787" y="905590"/>
                <a:ext cx="257400" cy="229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7C9D93E-E654-48AE-93F1-6160C8BDD6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56147" y="896590"/>
                  <a:ext cx="275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E528EE-ED56-4006-A6E9-BEC490DDFFC4}"/>
                    </a:ext>
                  </a:extLst>
                </p14:cNvPr>
                <p14:cNvContentPartPr/>
                <p14:nvPr/>
              </p14:nvContentPartPr>
              <p14:xfrm>
                <a:off x="9703467" y="1609750"/>
                <a:ext cx="282240" cy="183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E528EE-ED56-4006-A6E9-BEC490DDFFC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94467" y="1601110"/>
                  <a:ext cx="29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B917E6-A94B-49CE-AC90-6BF8FDA9F5F1}"/>
                    </a:ext>
                  </a:extLst>
                </p14:cNvPr>
                <p14:cNvContentPartPr/>
                <p14:nvPr/>
              </p14:nvContentPartPr>
              <p14:xfrm>
                <a:off x="9712107" y="1530190"/>
                <a:ext cx="315360" cy="387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B917E6-A94B-49CE-AC90-6BF8FDA9F5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03107" y="1521550"/>
                  <a:ext cx="333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6E5806B-5CCD-4120-AC46-CA4F617642D3}"/>
                    </a:ext>
                  </a:extLst>
                </p14:cNvPr>
                <p14:cNvContentPartPr/>
                <p14:nvPr/>
              </p14:nvContentPartPr>
              <p14:xfrm>
                <a:off x="10070667" y="1428310"/>
                <a:ext cx="98280" cy="111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6E5806B-5CCD-4120-AC46-CA4F617642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62027" y="1419310"/>
                  <a:ext cx="115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8C0442A-909E-463D-8F45-EB3E1B6C7499}"/>
                    </a:ext>
                  </a:extLst>
                </p14:cNvPr>
                <p14:cNvContentPartPr/>
                <p14:nvPr/>
              </p14:nvContentPartPr>
              <p14:xfrm>
                <a:off x="10050867" y="1732870"/>
                <a:ext cx="375120" cy="128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8C0442A-909E-463D-8F45-EB3E1B6C74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42227" y="1723870"/>
                  <a:ext cx="39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E87780A-D9BA-4B64-9B24-F2F19D414102}"/>
                    </a:ext>
                  </a:extLst>
                </p14:cNvPr>
                <p14:cNvContentPartPr/>
                <p14:nvPr/>
              </p14:nvContentPartPr>
              <p14:xfrm>
                <a:off x="10431027" y="1696870"/>
                <a:ext cx="149760" cy="253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E87780A-D9BA-4B64-9B24-F2F19D4141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22027" y="1688230"/>
                  <a:ext cx="167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6E32267-89B1-4DA2-B6C4-6846A5FD3FF0}"/>
                    </a:ext>
                  </a:extLst>
                </p14:cNvPr>
                <p14:cNvContentPartPr/>
                <p14:nvPr/>
              </p14:nvContentPartPr>
              <p14:xfrm>
                <a:off x="10710387" y="1500670"/>
                <a:ext cx="200880" cy="128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6E32267-89B1-4DA2-B6C4-6846A5FD3F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01387" y="1492030"/>
                  <a:ext cx="218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16CB1B1-AC67-430D-9E35-60CC17776102}"/>
                    </a:ext>
                  </a:extLst>
                </p14:cNvPr>
                <p14:cNvContentPartPr/>
                <p14:nvPr/>
              </p14:nvContentPartPr>
              <p14:xfrm>
                <a:off x="10695627" y="1649710"/>
                <a:ext cx="277200" cy="93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16CB1B1-AC67-430D-9E35-60CC1777610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686987" y="1640710"/>
                  <a:ext cx="294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B77F78-AFCB-4273-B3C5-6B41AD07E231}"/>
                    </a:ext>
                  </a:extLst>
                </p14:cNvPr>
                <p14:cNvContentPartPr/>
                <p14:nvPr/>
              </p14:nvContentPartPr>
              <p14:xfrm>
                <a:off x="11064267" y="1477270"/>
                <a:ext cx="182880" cy="201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B77F78-AFCB-4273-B3C5-6B41AD07E23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55267" y="1468630"/>
                  <a:ext cx="200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83E0F0F-9FAC-4FEB-A571-075E6538DB11}"/>
                    </a:ext>
                  </a:extLst>
                </p14:cNvPr>
                <p14:cNvContentPartPr/>
                <p14:nvPr/>
              </p14:nvContentPartPr>
              <p14:xfrm>
                <a:off x="11358747" y="1471870"/>
                <a:ext cx="140760" cy="150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83E0F0F-9FAC-4FEB-A571-075E6538DB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49747" y="1463230"/>
                  <a:ext cx="15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4CEF403-C206-4BA9-8912-7F9439669D97}"/>
                    </a:ext>
                  </a:extLst>
                </p14:cNvPr>
                <p14:cNvContentPartPr/>
                <p14:nvPr/>
              </p14:nvContentPartPr>
              <p14:xfrm>
                <a:off x="11594907" y="1375750"/>
                <a:ext cx="230400" cy="216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4CEF403-C206-4BA9-8912-7F9439669D9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586267" y="1367110"/>
                  <a:ext cx="248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885139-738F-4963-BFBF-CC66C08D9F5D}"/>
                    </a:ext>
                  </a:extLst>
                </p14:cNvPr>
                <p14:cNvContentPartPr/>
                <p14:nvPr/>
              </p14:nvContentPartPr>
              <p14:xfrm>
                <a:off x="9573507" y="148150"/>
                <a:ext cx="140040" cy="163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885139-738F-4963-BFBF-CC66C08D9F5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64507" y="139510"/>
                  <a:ext cx="157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C035BB6-E7A4-4635-8BF1-0B528C3A3EF1}"/>
                    </a:ext>
                  </a:extLst>
                </p14:cNvPr>
                <p14:cNvContentPartPr/>
                <p14:nvPr/>
              </p14:nvContentPartPr>
              <p14:xfrm>
                <a:off x="9582507" y="167950"/>
                <a:ext cx="122400" cy="9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C035BB6-E7A4-4635-8BF1-0B528C3A3E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73507" y="159310"/>
                  <a:ext cx="140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F090EFA-2DBE-4EBC-B5E2-55CD60B35C20}"/>
                    </a:ext>
                  </a:extLst>
                </p14:cNvPr>
                <p14:cNvContentPartPr/>
                <p14:nvPr/>
              </p14:nvContentPartPr>
              <p14:xfrm>
                <a:off x="9816507" y="260110"/>
                <a:ext cx="2880" cy="60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F090EFA-2DBE-4EBC-B5E2-55CD60B35C2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07507" y="251470"/>
                  <a:ext cx="20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79EF57-0E46-4187-9C99-314A66337EDB}"/>
                    </a:ext>
                  </a:extLst>
                </p14:cNvPr>
                <p14:cNvContentPartPr/>
                <p14:nvPr/>
              </p14:nvContentPartPr>
              <p14:xfrm>
                <a:off x="9901107" y="116830"/>
                <a:ext cx="127440" cy="219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79EF57-0E46-4187-9C99-314A66337E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92107" y="107830"/>
                  <a:ext cx="14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1BCD7D0-AC64-4274-96D6-A1BD674A1EB9}"/>
                    </a:ext>
                  </a:extLst>
                </p14:cNvPr>
                <p14:cNvContentPartPr/>
                <p14:nvPr/>
              </p14:nvContentPartPr>
              <p14:xfrm>
                <a:off x="10200267" y="156430"/>
                <a:ext cx="330480" cy="120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1BCD7D0-AC64-4274-96D6-A1BD674A1EB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1267" y="147430"/>
                  <a:ext cx="348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0A30A87-02D2-4079-A414-DD58A11E8A28}"/>
                    </a:ext>
                  </a:extLst>
                </p14:cNvPr>
                <p14:cNvContentPartPr/>
                <p14:nvPr/>
              </p14:nvContentPartPr>
              <p14:xfrm>
                <a:off x="10674747" y="144190"/>
                <a:ext cx="186840" cy="97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0A30A87-02D2-4079-A414-DD58A11E8A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66107" y="135190"/>
                  <a:ext cx="20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BA0A39C-1A6A-4340-BCEB-E86E9349FD87}"/>
                    </a:ext>
                  </a:extLst>
                </p14:cNvPr>
                <p14:cNvContentPartPr/>
                <p14:nvPr/>
              </p14:nvContentPartPr>
              <p14:xfrm>
                <a:off x="10832787" y="75430"/>
                <a:ext cx="3960" cy="1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BA0A39C-1A6A-4340-BCEB-E86E9349FD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23787" y="66790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3E09229-6595-4041-B198-A5C46C6E55CF}"/>
                    </a:ext>
                  </a:extLst>
                </p14:cNvPr>
                <p14:cNvContentPartPr/>
                <p14:nvPr/>
              </p14:nvContentPartPr>
              <p14:xfrm>
                <a:off x="10927827" y="96310"/>
                <a:ext cx="208800" cy="150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3E09229-6595-4041-B198-A5C46C6E55C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18827" y="87670"/>
                  <a:ext cx="226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E02621C-36B7-4E1F-B348-ED3E316EAE3C}"/>
                    </a:ext>
                  </a:extLst>
                </p14:cNvPr>
                <p14:cNvContentPartPr/>
                <p14:nvPr/>
              </p14:nvContentPartPr>
              <p14:xfrm>
                <a:off x="11176947" y="159670"/>
                <a:ext cx="143280" cy="162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E02621C-36B7-4E1F-B348-ED3E316EAE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68307" y="150670"/>
                  <a:ext cx="160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B9EC913-A444-4AFF-AC9E-C5C746B8AF2D}"/>
                    </a:ext>
                  </a:extLst>
                </p14:cNvPr>
                <p14:cNvContentPartPr/>
                <p14:nvPr/>
              </p14:nvContentPartPr>
              <p14:xfrm>
                <a:off x="11354427" y="146350"/>
                <a:ext cx="156240" cy="54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B9EC913-A444-4AFF-AC9E-C5C746B8AF2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45427" y="137350"/>
                  <a:ext cx="173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CA800DF-97ED-4E36-95B8-C0DF6B2C9E46}"/>
                    </a:ext>
                  </a:extLst>
                </p14:cNvPr>
                <p14:cNvContentPartPr/>
                <p14:nvPr/>
              </p14:nvContentPartPr>
              <p14:xfrm>
                <a:off x="11531547" y="58510"/>
                <a:ext cx="368640" cy="181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CA800DF-97ED-4E36-95B8-C0DF6B2C9E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2907" y="49870"/>
                  <a:ext cx="386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D2B8A86-3B38-40F1-A0B7-9DFA66650A11}"/>
                    </a:ext>
                  </a:extLst>
                </p14:cNvPr>
                <p14:cNvContentPartPr/>
                <p14:nvPr/>
              </p14:nvContentPartPr>
              <p14:xfrm>
                <a:off x="10935747" y="1196110"/>
                <a:ext cx="958680" cy="645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D2B8A86-3B38-40F1-A0B7-9DFA66650A1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27107" y="1187110"/>
                  <a:ext cx="9763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21FC91A-0A04-45A7-90AC-08B6AA86A2C8}"/>
                    </a:ext>
                  </a:extLst>
                </p14:cNvPr>
                <p14:cNvContentPartPr/>
                <p14:nvPr/>
              </p14:nvContentPartPr>
              <p14:xfrm>
                <a:off x="3965427" y="3392110"/>
                <a:ext cx="2169000" cy="116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21FC91A-0A04-45A7-90AC-08B6AA86A2C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56787" y="3383110"/>
                  <a:ext cx="2186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4E10027-610A-458B-846C-D31947E2915A}"/>
                    </a:ext>
                  </a:extLst>
                </p14:cNvPr>
                <p14:cNvContentPartPr/>
                <p14:nvPr/>
              </p14:nvContentPartPr>
              <p14:xfrm>
                <a:off x="5956947" y="3306430"/>
                <a:ext cx="421200" cy="218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4E10027-610A-458B-846C-D31947E291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47947" y="3297430"/>
                  <a:ext cx="438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E55461-876F-4D2A-A183-C201AE5BA7A8}"/>
                    </a:ext>
                  </a:extLst>
                </p14:cNvPr>
                <p14:cNvContentPartPr/>
                <p14:nvPr/>
              </p14:nvContentPartPr>
              <p14:xfrm>
                <a:off x="1512747" y="2433070"/>
                <a:ext cx="6665400" cy="102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E55461-876F-4D2A-A183-C201AE5BA7A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03747" y="2424430"/>
                  <a:ext cx="6683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5334B6-78D1-499E-A8C8-39F5830BF106}"/>
                    </a:ext>
                  </a:extLst>
                </p14:cNvPr>
                <p14:cNvContentPartPr/>
                <p14:nvPr/>
              </p14:nvContentPartPr>
              <p14:xfrm>
                <a:off x="324027" y="2779030"/>
                <a:ext cx="4230720" cy="11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5334B6-78D1-499E-A8C8-39F5830BF10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5027" y="2770390"/>
                  <a:ext cx="424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17F5F5-312A-445B-81A9-74005D82FFC4}"/>
                    </a:ext>
                  </a:extLst>
                </p14:cNvPr>
                <p14:cNvContentPartPr/>
                <p14:nvPr/>
              </p14:nvContentPartPr>
              <p14:xfrm>
                <a:off x="4323267" y="4584070"/>
                <a:ext cx="77040" cy="187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17F5F5-312A-445B-81A9-74005D82FF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14627" y="4575430"/>
                  <a:ext cx="94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EE7847-B722-4A2A-B691-0B1C30757CFB}"/>
                    </a:ext>
                  </a:extLst>
                </p14:cNvPr>
                <p14:cNvContentPartPr/>
                <p14:nvPr/>
              </p14:nvContentPartPr>
              <p14:xfrm>
                <a:off x="4349547" y="4571110"/>
                <a:ext cx="108000" cy="2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EE7847-B722-4A2A-B691-0B1C30757CF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40547" y="4562110"/>
                  <a:ext cx="125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1E583B4-F903-4ADE-8CDA-19B6F5AC81A0}"/>
                    </a:ext>
                  </a:extLst>
                </p14:cNvPr>
                <p14:cNvContentPartPr/>
                <p14:nvPr/>
              </p14:nvContentPartPr>
              <p14:xfrm>
                <a:off x="4517667" y="4570030"/>
                <a:ext cx="105840" cy="188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1E583B4-F903-4ADE-8CDA-19B6F5AC81A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08667" y="4561030"/>
                  <a:ext cx="123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8F9F187-C419-4D13-A75A-70B65D22BE9F}"/>
                    </a:ext>
                  </a:extLst>
                </p14:cNvPr>
                <p14:cNvContentPartPr/>
                <p14:nvPr/>
              </p14:nvContentPartPr>
              <p14:xfrm>
                <a:off x="4684707" y="4553110"/>
                <a:ext cx="144000" cy="171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8F9F187-C419-4D13-A75A-70B65D22BE9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75707" y="4544470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A31F3F5-FD7E-458C-B692-6DF128449014}"/>
                    </a:ext>
                  </a:extLst>
                </p14:cNvPr>
                <p14:cNvContentPartPr/>
                <p14:nvPr/>
              </p14:nvContentPartPr>
              <p14:xfrm>
                <a:off x="5658867" y="4545910"/>
                <a:ext cx="108720" cy="180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A31F3F5-FD7E-458C-B692-6DF12844901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50227" y="4537270"/>
                  <a:ext cx="126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8D9A00-8504-4706-AF6A-C98390619418}"/>
                    </a:ext>
                  </a:extLst>
                </p14:cNvPr>
                <p14:cNvContentPartPr/>
                <p14:nvPr/>
              </p14:nvContentPartPr>
              <p14:xfrm>
                <a:off x="5804667" y="4556350"/>
                <a:ext cx="112320" cy="165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8D9A00-8504-4706-AF6A-C9839061941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96027" y="4547710"/>
                  <a:ext cx="129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BE99ED3-8AA6-46FB-B67A-D0B4212A752F}"/>
                    </a:ext>
                  </a:extLst>
                </p14:cNvPr>
                <p14:cNvContentPartPr/>
                <p14:nvPr/>
              </p14:nvContentPartPr>
              <p14:xfrm>
                <a:off x="5976027" y="4546630"/>
                <a:ext cx="99360" cy="183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BE99ED3-8AA6-46FB-B67A-D0B4212A752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67387" y="4537990"/>
                  <a:ext cx="117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8FD6DCA-392C-4EED-B900-B5CB3AF6ED9A}"/>
                    </a:ext>
                  </a:extLst>
                </p14:cNvPr>
                <p14:cNvContentPartPr/>
                <p14:nvPr/>
              </p14:nvContentPartPr>
              <p14:xfrm>
                <a:off x="6334947" y="4572910"/>
                <a:ext cx="105480" cy="149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8FD6DCA-392C-4EED-B900-B5CB3AF6ED9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25947" y="4563910"/>
                  <a:ext cx="12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E5AD6D-2785-497A-AFBD-548EA5DCB6E9}"/>
                    </a:ext>
                  </a:extLst>
                </p14:cNvPr>
                <p14:cNvContentPartPr/>
                <p14:nvPr/>
              </p14:nvContentPartPr>
              <p14:xfrm>
                <a:off x="6496587" y="4558150"/>
                <a:ext cx="83160" cy="164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E5AD6D-2785-497A-AFBD-548EA5DCB6E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87947" y="4549150"/>
                  <a:ext cx="100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9AD97FC-5F6F-4FF4-B20D-870D48661C77}"/>
                    </a:ext>
                  </a:extLst>
                </p14:cNvPr>
                <p14:cNvContentPartPr/>
                <p14:nvPr/>
              </p14:nvContentPartPr>
              <p14:xfrm>
                <a:off x="6519627" y="4543750"/>
                <a:ext cx="125640" cy="13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9AD97FC-5F6F-4FF4-B20D-870D48661C7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10627" y="4534750"/>
                  <a:ext cx="14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B2E49C-448A-4F7F-97B2-4F8763B1B326}"/>
                    </a:ext>
                  </a:extLst>
                </p14:cNvPr>
                <p14:cNvContentPartPr/>
                <p14:nvPr/>
              </p14:nvContentPartPr>
              <p14:xfrm>
                <a:off x="6602787" y="4551670"/>
                <a:ext cx="87840" cy="163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B2E49C-448A-4F7F-97B2-4F8763B1B3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94147" y="4542670"/>
                  <a:ext cx="105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3751FA-2209-471F-8E14-D5A759BA81C9}"/>
                    </a:ext>
                  </a:extLst>
                </p14:cNvPr>
                <p14:cNvContentPartPr/>
                <p14:nvPr/>
              </p14:nvContentPartPr>
              <p14:xfrm>
                <a:off x="6671187" y="4592350"/>
                <a:ext cx="17640" cy="125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3751FA-2209-471F-8E14-D5A759BA81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62187" y="4583710"/>
                  <a:ext cx="3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B3A6354-4CDD-42C7-ADB8-B51964874D8B}"/>
                    </a:ext>
                  </a:extLst>
                </p14:cNvPr>
                <p14:cNvContentPartPr/>
                <p14:nvPr/>
              </p14:nvContentPartPr>
              <p14:xfrm>
                <a:off x="6720147" y="4550950"/>
                <a:ext cx="99720" cy="194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B3A6354-4CDD-42C7-ADB8-B51964874D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11507" y="4542310"/>
                  <a:ext cx="117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CDA199A-32E6-494A-A3B4-FDF7A0D90054}"/>
                    </a:ext>
                  </a:extLst>
                </p14:cNvPr>
                <p14:cNvContentPartPr/>
                <p14:nvPr/>
              </p14:nvContentPartPr>
              <p14:xfrm>
                <a:off x="4377627" y="3312910"/>
                <a:ext cx="199080" cy="180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CDA199A-32E6-494A-A3B4-FDF7A0D9005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68987" y="3303910"/>
                  <a:ext cx="21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468ECDD-D922-4950-81C4-7DED27D2A404}"/>
                    </a:ext>
                  </a:extLst>
                </p14:cNvPr>
                <p14:cNvContentPartPr/>
                <p14:nvPr/>
              </p14:nvContentPartPr>
              <p14:xfrm>
                <a:off x="5564907" y="3162430"/>
                <a:ext cx="129960" cy="238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468ECDD-D922-4950-81C4-7DED27D2A4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55907" y="3153430"/>
                  <a:ext cx="147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42F060-0BF8-42A0-A7CE-826809EBF7C5}"/>
                    </a:ext>
                  </a:extLst>
                </p14:cNvPr>
                <p14:cNvContentPartPr/>
                <p14:nvPr/>
              </p14:nvContentPartPr>
              <p14:xfrm>
                <a:off x="2338227" y="3707830"/>
                <a:ext cx="19080" cy="537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42F060-0BF8-42A0-A7CE-826809EBF7C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29587" y="3698830"/>
                  <a:ext cx="367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DE7DD2A-5576-4480-A17C-7D5201A67D3F}"/>
                    </a:ext>
                  </a:extLst>
                </p14:cNvPr>
                <p14:cNvContentPartPr/>
                <p14:nvPr/>
              </p14:nvContentPartPr>
              <p14:xfrm>
                <a:off x="2246427" y="4114270"/>
                <a:ext cx="222840" cy="425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DE7DD2A-5576-4480-A17C-7D5201A67D3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237787" y="4105270"/>
                  <a:ext cx="2404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7A30E5B-3AE6-44DF-B52A-E8F14E69961F}"/>
                    </a:ext>
                  </a:extLst>
                </p14:cNvPr>
                <p14:cNvContentPartPr/>
                <p14:nvPr/>
              </p14:nvContentPartPr>
              <p14:xfrm>
                <a:off x="2024307" y="4026070"/>
                <a:ext cx="93600" cy="140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7A30E5B-3AE6-44DF-B52A-E8F14E69961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15667" y="4017430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65A6A67-4CF2-4C14-9B2B-1E247212EA53}"/>
                    </a:ext>
                  </a:extLst>
                </p14:cNvPr>
                <p14:cNvContentPartPr/>
                <p14:nvPr/>
              </p14:nvContentPartPr>
              <p14:xfrm>
                <a:off x="2005587" y="4278070"/>
                <a:ext cx="182880" cy="220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65A6A67-4CF2-4C14-9B2B-1E247212EA5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96947" y="4269430"/>
                  <a:ext cx="200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31A286-7731-449F-9A43-972A059CB334}"/>
                    </a:ext>
                  </a:extLst>
                </p14:cNvPr>
                <p14:cNvContentPartPr/>
                <p14:nvPr/>
              </p14:nvContentPartPr>
              <p14:xfrm>
                <a:off x="6461307" y="4279870"/>
                <a:ext cx="73440" cy="131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31A286-7731-449F-9A43-972A059CB33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52307" y="4271230"/>
                  <a:ext cx="91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4BAD1A-C6D2-4365-9E69-C8BC83889073}"/>
                    </a:ext>
                  </a:extLst>
                </p14:cNvPr>
                <p14:cNvContentPartPr/>
                <p14:nvPr/>
              </p14:nvContentPartPr>
              <p14:xfrm>
                <a:off x="6598467" y="4288510"/>
                <a:ext cx="81000" cy="104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4BAD1A-C6D2-4365-9E69-C8BC8388907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89827" y="4279870"/>
                  <a:ext cx="98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F751211-3F44-48CB-9CAC-5F050ABD8346}"/>
                    </a:ext>
                  </a:extLst>
                </p14:cNvPr>
                <p14:cNvContentPartPr/>
                <p14:nvPr/>
              </p14:nvContentPartPr>
              <p14:xfrm>
                <a:off x="6727347" y="4272310"/>
                <a:ext cx="91800" cy="120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F751211-3F44-48CB-9CAC-5F050ABD83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18707" y="4263310"/>
                  <a:ext cx="10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64F5ABF-AFA3-4FC5-991B-9F71D1445680}"/>
                    </a:ext>
                  </a:extLst>
                </p14:cNvPr>
                <p14:cNvContentPartPr/>
                <p14:nvPr/>
              </p14:nvContentPartPr>
              <p14:xfrm>
                <a:off x="6651027" y="2484910"/>
                <a:ext cx="142200" cy="370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64F5ABF-AFA3-4FC5-991B-9F71D144568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42027" y="2476270"/>
                  <a:ext cx="159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5A94A23-E592-44E3-9AF0-C977A5008C60}"/>
                    </a:ext>
                  </a:extLst>
                </p14:cNvPr>
                <p14:cNvContentPartPr/>
                <p14:nvPr/>
              </p14:nvContentPartPr>
              <p14:xfrm>
                <a:off x="6851907" y="2605870"/>
                <a:ext cx="200160" cy="9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5A94A23-E592-44E3-9AF0-C977A5008C6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43267" y="2597230"/>
                  <a:ext cx="217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4ACBD6-9D4B-40B6-A8BF-8FC33C582579}"/>
                    </a:ext>
                  </a:extLst>
                </p14:cNvPr>
                <p14:cNvContentPartPr/>
                <p14:nvPr/>
              </p14:nvContentPartPr>
              <p14:xfrm>
                <a:off x="7286787" y="2629630"/>
                <a:ext cx="167400" cy="188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4ACBD6-9D4B-40B6-A8BF-8FC33C5825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78147" y="2620630"/>
                  <a:ext cx="18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E427C6-A6EF-4396-9608-F87388B0EB9D}"/>
                    </a:ext>
                  </a:extLst>
                </p14:cNvPr>
                <p14:cNvContentPartPr/>
                <p14:nvPr/>
              </p14:nvContentPartPr>
              <p14:xfrm>
                <a:off x="7558947" y="2645470"/>
                <a:ext cx="167400" cy="21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E427C6-A6EF-4396-9608-F87388B0EB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49947" y="2636830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C3C80D-5DE0-46D5-B918-70D90956E815}"/>
                    </a:ext>
                  </a:extLst>
                </p14:cNvPr>
                <p14:cNvContentPartPr/>
                <p14:nvPr/>
              </p14:nvContentPartPr>
              <p14:xfrm>
                <a:off x="7569747" y="2718550"/>
                <a:ext cx="160920" cy="18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C3C80D-5DE0-46D5-B918-70D90956E81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560747" y="2709550"/>
                  <a:ext cx="17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EB37186-0750-426B-AE84-328136D88492}"/>
                    </a:ext>
                  </a:extLst>
                </p14:cNvPr>
                <p14:cNvContentPartPr/>
                <p14:nvPr/>
              </p14:nvContentPartPr>
              <p14:xfrm>
                <a:off x="7843347" y="2534230"/>
                <a:ext cx="247680" cy="275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EB37186-0750-426B-AE84-328136D884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34347" y="2525230"/>
                  <a:ext cx="265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45AF3FD-BE3E-4429-8364-FC0D700D2AAD}"/>
                    </a:ext>
                  </a:extLst>
                </p14:cNvPr>
                <p14:cNvContentPartPr/>
                <p14:nvPr/>
              </p14:nvContentPartPr>
              <p14:xfrm>
                <a:off x="8168787" y="2527390"/>
                <a:ext cx="137520" cy="27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45AF3FD-BE3E-4429-8364-FC0D700D2AA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59787" y="2518390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6C038EB-D093-4613-879F-DC0CF54AB87B}"/>
                    </a:ext>
                  </a:extLst>
                </p14:cNvPr>
                <p14:cNvContentPartPr/>
                <p14:nvPr/>
              </p14:nvContentPartPr>
              <p14:xfrm>
                <a:off x="8120187" y="2455390"/>
                <a:ext cx="154080" cy="144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C038EB-D093-4613-879F-DC0CF54AB87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11547" y="2446390"/>
                  <a:ext cx="171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32E2C6-7468-4941-B400-0B36FDB7A260}"/>
                    </a:ext>
                  </a:extLst>
                </p14:cNvPr>
                <p14:cNvContentPartPr/>
                <p14:nvPr/>
              </p14:nvContentPartPr>
              <p14:xfrm>
                <a:off x="8271747" y="2692630"/>
                <a:ext cx="132480" cy="14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32E2C6-7468-4941-B400-0B36FDB7A26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63107" y="2683990"/>
                  <a:ext cx="150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CC09F6-9A58-44A4-8773-EC65DE41AA7C}"/>
                    </a:ext>
                  </a:extLst>
                </p14:cNvPr>
                <p14:cNvContentPartPr/>
                <p14:nvPr/>
              </p14:nvContentPartPr>
              <p14:xfrm>
                <a:off x="7165107" y="2440270"/>
                <a:ext cx="105840" cy="597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CC09F6-9A58-44A4-8773-EC65DE41AA7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56107" y="2431270"/>
                  <a:ext cx="1234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2114610-8649-44C7-8F64-61555626EECD}"/>
                    </a:ext>
                  </a:extLst>
                </p14:cNvPr>
                <p14:cNvContentPartPr/>
                <p14:nvPr/>
              </p14:nvContentPartPr>
              <p14:xfrm>
                <a:off x="7189587" y="2279710"/>
                <a:ext cx="1402920" cy="682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2114610-8649-44C7-8F64-61555626EE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80587" y="2271070"/>
                  <a:ext cx="14205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F5FF92-E0EE-4587-A653-E8ECFA0ABAFD}"/>
                    </a:ext>
                  </a:extLst>
                </p14:cNvPr>
                <p14:cNvContentPartPr/>
                <p14:nvPr/>
              </p14:nvContentPartPr>
              <p14:xfrm>
                <a:off x="6469947" y="3924550"/>
                <a:ext cx="118080" cy="176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F5FF92-E0EE-4587-A653-E8ECFA0ABA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60947" y="3915910"/>
                  <a:ext cx="135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B76259-714C-4F17-B1DF-7DEA7BFCC334}"/>
                    </a:ext>
                  </a:extLst>
                </p14:cNvPr>
                <p14:cNvContentPartPr/>
                <p14:nvPr/>
              </p14:nvContentPartPr>
              <p14:xfrm>
                <a:off x="6611787" y="3926350"/>
                <a:ext cx="90360" cy="142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B76259-714C-4F17-B1DF-7DEA7BFCC3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02787" y="3917350"/>
                  <a:ext cx="10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1A0C4D-CD12-43FF-8948-643AAE651A16}"/>
                    </a:ext>
                  </a:extLst>
                </p14:cNvPr>
                <p14:cNvContentPartPr/>
                <p14:nvPr/>
              </p14:nvContentPartPr>
              <p14:xfrm>
                <a:off x="6739587" y="3898270"/>
                <a:ext cx="101160" cy="162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1A0C4D-CD12-43FF-8948-643AAE651A1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30947" y="3889630"/>
                  <a:ext cx="118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58D11C4-1F93-487C-93FE-7491322E3CCE}"/>
                    </a:ext>
                  </a:extLst>
                </p14:cNvPr>
                <p14:cNvContentPartPr/>
                <p14:nvPr/>
              </p14:nvContentPartPr>
              <p14:xfrm>
                <a:off x="8899587" y="2384470"/>
                <a:ext cx="195480" cy="246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58D11C4-1F93-487C-93FE-7491322E3CC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90947" y="2375470"/>
                  <a:ext cx="213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1320107-63BC-4545-B2AC-0897D06B8DCC}"/>
                    </a:ext>
                  </a:extLst>
                </p14:cNvPr>
                <p14:cNvContentPartPr/>
                <p14:nvPr/>
              </p14:nvContentPartPr>
              <p14:xfrm>
                <a:off x="8789787" y="2232910"/>
                <a:ext cx="362880" cy="495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1320107-63BC-4545-B2AC-0897D06B8D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81147" y="2223910"/>
                  <a:ext cx="3805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DB23DC0-0FD5-4809-92FA-2E3101D5270B}"/>
                    </a:ext>
                  </a:extLst>
                </p14:cNvPr>
                <p14:cNvContentPartPr/>
                <p14:nvPr/>
              </p14:nvContentPartPr>
              <p14:xfrm>
                <a:off x="9527787" y="2332270"/>
                <a:ext cx="190440" cy="264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DB23DC0-0FD5-4809-92FA-2E3101D5270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19147" y="2323630"/>
                  <a:ext cx="208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E7C10E1-94D1-4E04-9F6C-596B1E75F67E}"/>
                    </a:ext>
                  </a:extLst>
                </p14:cNvPr>
                <p14:cNvContentPartPr/>
                <p14:nvPr/>
              </p14:nvContentPartPr>
              <p14:xfrm>
                <a:off x="9874467" y="2233990"/>
                <a:ext cx="298080" cy="294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E7C10E1-94D1-4E04-9F6C-596B1E75F67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65467" y="2224990"/>
                  <a:ext cx="315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FE4FA21-7EF1-4A47-B3D4-8EE32C93244E}"/>
                    </a:ext>
                  </a:extLst>
                </p14:cNvPr>
                <p14:cNvContentPartPr/>
                <p14:nvPr/>
              </p14:nvContentPartPr>
              <p14:xfrm>
                <a:off x="8222427" y="3175390"/>
                <a:ext cx="29520" cy="952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FE4FA21-7EF1-4A47-B3D4-8EE32C93244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13427" y="3166390"/>
                  <a:ext cx="4716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4A939F6-7860-434C-AC42-9F438AD6E429}"/>
                    </a:ext>
                  </a:extLst>
                </p14:cNvPr>
                <p14:cNvContentPartPr/>
                <p14:nvPr/>
              </p14:nvContentPartPr>
              <p14:xfrm>
                <a:off x="7597467" y="3966310"/>
                <a:ext cx="2489760" cy="133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4A939F6-7860-434C-AC42-9F438AD6E42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88827" y="3957670"/>
                  <a:ext cx="2507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BCD821D-3A1F-4E95-87E3-5EC27DB582C3}"/>
                    </a:ext>
                  </a:extLst>
                </p14:cNvPr>
                <p14:cNvContentPartPr/>
                <p14:nvPr/>
              </p14:nvContentPartPr>
              <p14:xfrm>
                <a:off x="10047627" y="3846070"/>
                <a:ext cx="234720" cy="240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BCD821D-3A1F-4E95-87E3-5EC27DB582C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38627" y="3837070"/>
                  <a:ext cx="252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A031826-7F4E-4C75-8D6B-C1C15A86BC5D}"/>
                    </a:ext>
                  </a:extLst>
                </p14:cNvPr>
                <p14:cNvContentPartPr/>
                <p14:nvPr/>
              </p14:nvContentPartPr>
              <p14:xfrm>
                <a:off x="8088147" y="2982430"/>
                <a:ext cx="281880" cy="364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A031826-7F4E-4C75-8D6B-C1C15A86BC5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79147" y="2973790"/>
                  <a:ext cx="2995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8071A68-C60E-412E-9A5D-5E3102444A42}"/>
                    </a:ext>
                  </a:extLst>
                </p14:cNvPr>
                <p14:cNvContentPartPr/>
                <p14:nvPr/>
              </p14:nvContentPartPr>
              <p14:xfrm>
                <a:off x="7578387" y="3047590"/>
                <a:ext cx="172800" cy="231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8071A68-C60E-412E-9A5D-5E3102444A4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69387" y="3038590"/>
                  <a:ext cx="190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D986F70-672E-4155-AAF3-121A6789C72B}"/>
                    </a:ext>
                  </a:extLst>
                </p14:cNvPr>
                <p14:cNvContentPartPr/>
                <p14:nvPr/>
              </p14:nvContentPartPr>
              <p14:xfrm>
                <a:off x="7630587" y="3032830"/>
                <a:ext cx="143640" cy="353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D986F70-672E-4155-AAF3-121A6789C72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21947" y="3023830"/>
                  <a:ext cx="161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A0464D3-A067-41E0-A62E-C8426DFD1B6C}"/>
                    </a:ext>
                  </a:extLst>
                </p14:cNvPr>
                <p14:cNvContentPartPr/>
                <p14:nvPr/>
              </p14:nvContentPartPr>
              <p14:xfrm>
                <a:off x="7753347" y="2942830"/>
                <a:ext cx="109440" cy="166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A0464D3-A067-41E0-A62E-C8426DFD1B6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44347" y="2933830"/>
                  <a:ext cx="127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61E1AD4-F382-4D91-9A7D-B14865ABCB83}"/>
                    </a:ext>
                  </a:extLst>
                </p14:cNvPr>
                <p14:cNvContentPartPr/>
                <p14:nvPr/>
              </p14:nvContentPartPr>
              <p14:xfrm>
                <a:off x="7855227" y="2939950"/>
                <a:ext cx="66240" cy="325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61E1AD4-F382-4D91-9A7D-B14865ABCB8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46227" y="2931310"/>
                  <a:ext cx="83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F703F83-D6BF-4ED6-982B-6059B62310E9}"/>
                    </a:ext>
                  </a:extLst>
                </p14:cNvPr>
                <p14:cNvContentPartPr/>
                <p14:nvPr/>
              </p14:nvContentPartPr>
              <p14:xfrm>
                <a:off x="7930107" y="2927350"/>
                <a:ext cx="172080" cy="331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F703F83-D6BF-4ED6-982B-6059B62310E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21467" y="2918350"/>
                  <a:ext cx="189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654C42A-BDE3-4115-A727-81A41C3223B3}"/>
                    </a:ext>
                  </a:extLst>
                </p14:cNvPr>
                <p14:cNvContentPartPr/>
                <p14:nvPr/>
              </p14:nvContentPartPr>
              <p14:xfrm>
                <a:off x="9575667" y="3689830"/>
                <a:ext cx="63000" cy="420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654C42A-BDE3-4115-A727-81A41C3223B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66667" y="3680830"/>
                  <a:ext cx="80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92A159B-3AB7-4DF9-A701-A193D49B74A1}"/>
                    </a:ext>
                  </a:extLst>
                </p14:cNvPr>
                <p14:cNvContentPartPr/>
                <p14:nvPr/>
              </p14:nvContentPartPr>
              <p14:xfrm>
                <a:off x="9714627" y="3839230"/>
                <a:ext cx="80640" cy="167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92A159B-3AB7-4DF9-A701-A193D49B74A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705987" y="3830230"/>
                  <a:ext cx="98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E0A20FC-8E24-4529-BDC1-95D998C92292}"/>
                    </a:ext>
                  </a:extLst>
                </p14:cNvPr>
                <p14:cNvContentPartPr/>
                <p14:nvPr/>
              </p14:nvContentPartPr>
              <p14:xfrm>
                <a:off x="9798867" y="3853990"/>
                <a:ext cx="208800" cy="158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E0A20FC-8E24-4529-BDC1-95D998C9229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789867" y="3845350"/>
                  <a:ext cx="226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F12DA7C-0BF0-465D-A57D-40A89EEA2CA5}"/>
                    </a:ext>
                  </a:extLst>
                </p14:cNvPr>
                <p14:cNvContentPartPr/>
                <p14:nvPr/>
              </p14:nvContentPartPr>
              <p14:xfrm>
                <a:off x="10020267" y="3868030"/>
                <a:ext cx="208440" cy="1695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F12DA7C-0BF0-465D-A57D-40A89EEA2CA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011267" y="3859390"/>
                  <a:ext cx="226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0BB6D6F-9A47-464A-A120-55188F64F671}"/>
                    </a:ext>
                  </a:extLst>
                </p14:cNvPr>
                <p14:cNvContentPartPr/>
                <p14:nvPr/>
              </p14:nvContentPartPr>
              <p14:xfrm>
                <a:off x="9992187" y="3667150"/>
                <a:ext cx="222480" cy="248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0BB6D6F-9A47-464A-A120-55188F64F6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83187" y="3658510"/>
                  <a:ext cx="240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C62DCBB-6444-4B44-9B68-4722E2F56DDE}"/>
                    </a:ext>
                  </a:extLst>
                </p14:cNvPr>
                <p14:cNvContentPartPr/>
                <p14:nvPr/>
              </p14:nvContentPartPr>
              <p14:xfrm>
                <a:off x="9875187" y="3665710"/>
                <a:ext cx="248400" cy="280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C62DCBB-6444-4B44-9B68-4722E2F56DD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66547" y="3656710"/>
                  <a:ext cx="266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3F516AD-9F4A-4BA6-9343-F50E0E344F70}"/>
                    </a:ext>
                  </a:extLst>
                </p14:cNvPr>
                <p14:cNvContentPartPr/>
                <p14:nvPr/>
              </p14:nvContentPartPr>
              <p14:xfrm>
                <a:off x="8330067" y="3055870"/>
                <a:ext cx="61200" cy="1119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3F516AD-9F4A-4BA6-9343-F50E0E344F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21427" y="3046870"/>
                  <a:ext cx="7884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47AA301-BF52-44A6-87E1-306A5BFBCE61}"/>
                    </a:ext>
                  </a:extLst>
                </p14:cNvPr>
                <p14:cNvContentPartPr/>
                <p14:nvPr/>
              </p14:nvContentPartPr>
              <p14:xfrm>
                <a:off x="8176707" y="3116350"/>
                <a:ext cx="177480" cy="865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47AA301-BF52-44A6-87E1-306A5BFBCE6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168067" y="3107350"/>
                  <a:ext cx="1951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F08EAAF-47B5-4BF4-AC7C-CECD4CB145B3}"/>
                    </a:ext>
                  </a:extLst>
                </p14:cNvPr>
                <p14:cNvContentPartPr/>
                <p14:nvPr/>
              </p14:nvContentPartPr>
              <p14:xfrm>
                <a:off x="8064747" y="3958750"/>
                <a:ext cx="231840" cy="432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F08EAAF-47B5-4BF4-AC7C-CECD4CB145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56107" y="3949750"/>
                  <a:ext cx="2494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CA2D9FA-1918-4B88-89D0-F5F00EBCC7F8}"/>
                    </a:ext>
                  </a:extLst>
                </p14:cNvPr>
                <p14:cNvContentPartPr/>
                <p14:nvPr/>
              </p14:nvContentPartPr>
              <p14:xfrm>
                <a:off x="7761267" y="4397590"/>
                <a:ext cx="98640" cy="185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CA2D9FA-1918-4B88-89D0-F5F00EBCC7F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2267" y="4388950"/>
                  <a:ext cx="116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AE4E3D8-6CB2-4202-AF16-C52E250CDD95}"/>
                    </a:ext>
                  </a:extLst>
                </p14:cNvPr>
                <p14:cNvContentPartPr/>
                <p14:nvPr/>
              </p14:nvContentPartPr>
              <p14:xfrm>
                <a:off x="7908507" y="4573630"/>
                <a:ext cx="10440" cy="115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AE4E3D8-6CB2-4202-AF16-C52E250CDD9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99867" y="4564990"/>
                  <a:ext cx="28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6F9A8C6-9C7E-4300-978A-B6B33B1C74F8}"/>
                    </a:ext>
                  </a:extLst>
                </p14:cNvPr>
                <p14:cNvContentPartPr/>
                <p14:nvPr/>
              </p14:nvContentPartPr>
              <p14:xfrm>
                <a:off x="7925067" y="4385710"/>
                <a:ext cx="264240" cy="207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6F9A8C6-9C7E-4300-978A-B6B33B1C74F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16427" y="4377070"/>
                  <a:ext cx="281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AE6473F-AD92-43AC-AF69-0EC0A02C3AB5}"/>
                    </a:ext>
                  </a:extLst>
                </p14:cNvPr>
                <p14:cNvContentPartPr/>
                <p14:nvPr/>
              </p14:nvContentPartPr>
              <p14:xfrm>
                <a:off x="8061867" y="4337470"/>
                <a:ext cx="77400" cy="126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AE6473F-AD92-43AC-AF69-0EC0A02C3A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53227" y="4328830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7A98B6A-D5C2-49AE-A4D8-4152BB35EF28}"/>
                    </a:ext>
                  </a:extLst>
                </p14:cNvPr>
                <p14:cNvContentPartPr/>
                <p14:nvPr/>
              </p14:nvContentPartPr>
              <p14:xfrm>
                <a:off x="8228907" y="4428550"/>
                <a:ext cx="71280" cy="110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7A98B6A-D5C2-49AE-A4D8-4152BB35EF2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219907" y="4419550"/>
                  <a:ext cx="8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6C96CFD-641B-4333-A8BD-97D71D907AEE}"/>
                    </a:ext>
                  </a:extLst>
                </p14:cNvPr>
                <p14:cNvContentPartPr/>
                <p14:nvPr/>
              </p14:nvContentPartPr>
              <p14:xfrm>
                <a:off x="10202427" y="3560590"/>
                <a:ext cx="128520" cy="128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6C96CFD-641B-4333-A8BD-97D71D907A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193787" y="3551950"/>
                  <a:ext cx="14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45F5005-0601-4FC1-AF37-CDCD7F659CCC}"/>
                    </a:ext>
                  </a:extLst>
                </p14:cNvPr>
                <p14:cNvContentPartPr/>
                <p14:nvPr/>
              </p14:nvContentPartPr>
              <p14:xfrm>
                <a:off x="10373427" y="3658150"/>
                <a:ext cx="37440" cy="109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45F5005-0601-4FC1-AF37-CDCD7F659CC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64427" y="3649150"/>
                  <a:ext cx="5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1DC2855-6875-4735-8BD9-DD4F1B9402CA}"/>
                    </a:ext>
                  </a:extLst>
                </p14:cNvPr>
                <p14:cNvContentPartPr/>
                <p14:nvPr/>
              </p14:nvContentPartPr>
              <p14:xfrm>
                <a:off x="10418787" y="3426670"/>
                <a:ext cx="165960" cy="26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1DC2855-6875-4735-8BD9-DD4F1B9402C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10147" y="3418030"/>
                  <a:ext cx="183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2CC00B4-C249-4B0D-B185-8EC469CFDE04}"/>
                    </a:ext>
                  </a:extLst>
                </p14:cNvPr>
                <p14:cNvContentPartPr/>
                <p14:nvPr/>
              </p14:nvContentPartPr>
              <p14:xfrm>
                <a:off x="10548027" y="3364750"/>
                <a:ext cx="169560" cy="261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2CC00B4-C249-4B0D-B185-8EC469CFDE0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39027" y="3355750"/>
                  <a:ext cx="187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CE10DC5-2BB8-4833-BBA5-85538E9C64EF}"/>
                    </a:ext>
                  </a:extLst>
                </p14:cNvPr>
                <p14:cNvContentPartPr/>
                <p14:nvPr/>
              </p14:nvContentPartPr>
              <p14:xfrm>
                <a:off x="10744947" y="3569590"/>
                <a:ext cx="95400" cy="84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CE10DC5-2BB8-4833-BBA5-85538E9C64E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35947" y="3560590"/>
                  <a:ext cx="11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7382D7E-BD79-4087-B6B1-02EB03CA9B5A}"/>
                    </a:ext>
                  </a:extLst>
                </p14:cNvPr>
                <p14:cNvContentPartPr/>
                <p14:nvPr/>
              </p14:nvContentPartPr>
              <p14:xfrm>
                <a:off x="10260747" y="2399950"/>
                <a:ext cx="237960" cy="22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7382D7E-BD79-4087-B6B1-02EB03CA9B5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52107" y="2391310"/>
                  <a:ext cx="255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453DD7C-1064-4372-8074-7B2BC351CCF2}"/>
                    </a:ext>
                  </a:extLst>
                </p14:cNvPr>
                <p14:cNvContentPartPr/>
                <p14:nvPr/>
              </p14:nvContentPartPr>
              <p14:xfrm>
                <a:off x="10231587" y="2476990"/>
                <a:ext cx="271800" cy="59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453DD7C-1064-4372-8074-7B2BC351CCF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222587" y="2467990"/>
                  <a:ext cx="289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C5556D0-585E-4A2B-ACB7-F95E4A002E6F}"/>
                    </a:ext>
                  </a:extLst>
                </p14:cNvPr>
                <p14:cNvContentPartPr/>
                <p14:nvPr/>
              </p14:nvContentPartPr>
              <p14:xfrm>
                <a:off x="10601667" y="2192950"/>
                <a:ext cx="234720" cy="320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C5556D0-585E-4A2B-ACB7-F95E4A002E6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593027" y="2184310"/>
                  <a:ext cx="252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6488B51-96CD-4F42-92AE-1EA9A38772C6}"/>
                    </a:ext>
                  </a:extLst>
                </p14:cNvPr>
                <p14:cNvContentPartPr/>
                <p14:nvPr/>
              </p14:nvContentPartPr>
              <p14:xfrm>
                <a:off x="10649547" y="2376910"/>
                <a:ext cx="176040" cy="12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6488B51-96CD-4F42-92AE-1EA9A38772C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40907" y="2367910"/>
                  <a:ext cx="19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043D170-5AD9-4EA3-AA85-A18B18AD296B}"/>
                    </a:ext>
                  </a:extLst>
                </p14:cNvPr>
                <p14:cNvContentPartPr/>
                <p14:nvPr/>
              </p14:nvContentPartPr>
              <p14:xfrm>
                <a:off x="10830627" y="2416510"/>
                <a:ext cx="74880" cy="217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043D170-5AD9-4EA3-AA85-A18B18AD29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821627" y="2407510"/>
                  <a:ext cx="92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404B586-1E73-43CB-A00C-57BBFD7DB3EC}"/>
                    </a:ext>
                  </a:extLst>
                </p14:cNvPr>
                <p14:cNvContentPartPr/>
                <p14:nvPr/>
              </p14:nvContentPartPr>
              <p14:xfrm>
                <a:off x="10968147" y="2182150"/>
                <a:ext cx="244440" cy="299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404B586-1E73-43CB-A00C-57BBFD7DB3E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59147" y="2173150"/>
                  <a:ext cx="262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403C074-5320-4370-9E70-395F19843D1F}"/>
                    </a:ext>
                  </a:extLst>
                </p14:cNvPr>
                <p14:cNvContentPartPr/>
                <p14:nvPr/>
              </p14:nvContentPartPr>
              <p14:xfrm>
                <a:off x="11219787" y="2088190"/>
                <a:ext cx="259920" cy="419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403C074-5320-4370-9E70-395F19843D1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1147" y="2079190"/>
                  <a:ext cx="277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FF18DE-48C0-4649-98D5-6FBAAAF7E64B}"/>
                    </a:ext>
                  </a:extLst>
                </p14:cNvPr>
                <p14:cNvContentPartPr/>
                <p14:nvPr/>
              </p14:nvContentPartPr>
              <p14:xfrm>
                <a:off x="11277027" y="3143710"/>
                <a:ext cx="364320" cy="660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FF18DE-48C0-4649-98D5-6FBAAAF7E64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68387" y="3134710"/>
                  <a:ext cx="38196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4921CB5-CAEC-428C-BFE7-C4CC04CA2957}"/>
                    </a:ext>
                  </a:extLst>
                </p14:cNvPr>
                <p14:cNvContentPartPr/>
                <p14:nvPr/>
              </p14:nvContentPartPr>
              <p14:xfrm>
                <a:off x="11255787" y="3521710"/>
                <a:ext cx="252360" cy="333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4921CB5-CAEC-428C-BFE7-C4CC04CA295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247147" y="3512710"/>
                  <a:ext cx="270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B4FE94C-A72E-400D-85DE-2132C938D2BF}"/>
                    </a:ext>
                  </a:extLst>
                </p14:cNvPr>
                <p14:cNvContentPartPr/>
                <p14:nvPr/>
              </p14:nvContentPartPr>
              <p14:xfrm>
                <a:off x="11025027" y="2949670"/>
                <a:ext cx="871920" cy="1133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B4FE94C-A72E-400D-85DE-2132C938D2B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16027" y="2941030"/>
                  <a:ext cx="889560" cy="11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B6B01FE-1146-4B5E-AB21-73BC32FACD94}"/>
                    </a:ext>
                  </a:extLst>
                </p14:cNvPr>
                <p14:cNvContentPartPr/>
                <p14:nvPr/>
              </p14:nvContentPartPr>
              <p14:xfrm>
                <a:off x="9059787" y="2951830"/>
                <a:ext cx="270360" cy="49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B6B01FE-1146-4B5E-AB21-73BC32FACD9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050787" y="2943190"/>
                  <a:ext cx="288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C73CAC4-ADCB-46CD-8C62-1EA71208B29B}"/>
                    </a:ext>
                  </a:extLst>
                </p14:cNvPr>
                <p14:cNvContentPartPr/>
                <p14:nvPr/>
              </p14:nvContentPartPr>
              <p14:xfrm>
                <a:off x="9072747" y="3045430"/>
                <a:ext cx="224280" cy="496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C73CAC4-ADCB-46CD-8C62-1EA71208B29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63747" y="3036790"/>
                  <a:ext cx="24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76344CC-AB76-4656-8190-6C4959ED8EE1}"/>
                    </a:ext>
                  </a:extLst>
                </p14:cNvPr>
                <p14:cNvContentPartPr/>
                <p14:nvPr/>
              </p14:nvContentPartPr>
              <p14:xfrm>
                <a:off x="9339867" y="2881630"/>
                <a:ext cx="200520" cy="219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76344CC-AB76-4656-8190-6C4959ED8EE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31227" y="2872630"/>
                  <a:ext cx="21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66C792D-B966-47A6-9728-35FCC54FBCDD}"/>
                    </a:ext>
                  </a:extLst>
                </p14:cNvPr>
                <p14:cNvContentPartPr/>
                <p14:nvPr/>
              </p14:nvContentPartPr>
              <p14:xfrm>
                <a:off x="9696987" y="2690470"/>
                <a:ext cx="185760" cy="273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66C792D-B966-47A6-9728-35FCC54FBCD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88347" y="2681470"/>
                  <a:ext cx="203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0DA474A-2F66-46B0-81A2-BE3535B78E10}"/>
                    </a:ext>
                  </a:extLst>
                </p14:cNvPr>
                <p14:cNvContentPartPr/>
                <p14:nvPr/>
              </p14:nvContentPartPr>
              <p14:xfrm>
                <a:off x="9882747" y="2896030"/>
                <a:ext cx="79200" cy="108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0DA474A-2F66-46B0-81A2-BE3535B78E1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874107" y="2887390"/>
                  <a:ext cx="96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D12BD8-B3E5-45C3-9777-E396414DE191}"/>
                    </a:ext>
                  </a:extLst>
                </p14:cNvPr>
                <p14:cNvContentPartPr/>
                <p14:nvPr/>
              </p14:nvContentPartPr>
              <p14:xfrm>
                <a:off x="10190187" y="2793790"/>
                <a:ext cx="27000" cy="160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D12BD8-B3E5-45C3-9777-E396414DE19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81187" y="2785150"/>
                  <a:ext cx="44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B2BDA59-679C-42EB-80E6-40C6C52D6445}"/>
                    </a:ext>
                  </a:extLst>
                </p14:cNvPr>
                <p14:cNvContentPartPr/>
                <p14:nvPr/>
              </p14:nvContentPartPr>
              <p14:xfrm>
                <a:off x="10187667" y="2705590"/>
                <a:ext cx="16560" cy="5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B2BDA59-679C-42EB-80E6-40C6C52D64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78667" y="2696590"/>
                  <a:ext cx="3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0E37A9E-198C-49B4-BEED-938FF22A6060}"/>
                    </a:ext>
                  </a:extLst>
                </p14:cNvPr>
                <p14:cNvContentPartPr/>
                <p14:nvPr/>
              </p14:nvContentPartPr>
              <p14:xfrm>
                <a:off x="10271907" y="2765350"/>
                <a:ext cx="136800" cy="207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0E37A9E-198C-49B4-BEED-938FF22A60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63267" y="2756350"/>
                  <a:ext cx="154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2912139-BF14-4A7A-8B6C-EFB155CBCEF4}"/>
                    </a:ext>
                  </a:extLst>
                </p14:cNvPr>
                <p14:cNvContentPartPr/>
                <p14:nvPr/>
              </p14:nvContentPartPr>
              <p14:xfrm>
                <a:off x="10533267" y="2763190"/>
                <a:ext cx="193680" cy="1594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2912139-BF14-4A7A-8B6C-EFB155CBCE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24627" y="2754190"/>
                  <a:ext cx="211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6589E90-F6B0-4B9C-BC16-7158A5F8B858}"/>
                    </a:ext>
                  </a:extLst>
                </p14:cNvPr>
                <p14:cNvContentPartPr/>
                <p14:nvPr/>
              </p14:nvContentPartPr>
              <p14:xfrm>
                <a:off x="10734507" y="2772190"/>
                <a:ext cx="196200" cy="278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6589E90-F6B0-4B9C-BC16-7158A5F8B8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25507" y="2763190"/>
                  <a:ext cx="213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378B3CA-C57B-46A3-97D5-EFEAAF68D582}"/>
                    </a:ext>
                  </a:extLst>
                </p14:cNvPr>
                <p14:cNvContentPartPr/>
                <p14:nvPr/>
              </p14:nvContentPartPr>
              <p14:xfrm>
                <a:off x="10959147" y="2765350"/>
                <a:ext cx="111240" cy="108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378B3CA-C57B-46A3-97D5-EFEAAF68D58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950147" y="2756710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407A21E-1FD0-492B-9E32-6CA8C9F236B9}"/>
                    </a:ext>
                  </a:extLst>
                </p14:cNvPr>
                <p14:cNvContentPartPr/>
                <p14:nvPr/>
              </p14:nvContentPartPr>
              <p14:xfrm>
                <a:off x="11138787" y="2642590"/>
                <a:ext cx="171360" cy="212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407A21E-1FD0-492B-9E32-6CA8C9F236B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29787" y="2633590"/>
                  <a:ext cx="189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8CEC11D-1437-4926-9F36-FCE9876846E1}"/>
                    </a:ext>
                  </a:extLst>
                </p14:cNvPr>
                <p14:cNvContentPartPr/>
                <p14:nvPr/>
              </p14:nvContentPartPr>
              <p14:xfrm>
                <a:off x="11373147" y="2609470"/>
                <a:ext cx="182160" cy="146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8CEC11D-1437-4926-9F36-FCE9876846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64147" y="2600470"/>
                  <a:ext cx="199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8B388D5-ABD6-47DC-B682-11E0A74B35C2}"/>
                    </a:ext>
                  </a:extLst>
                </p14:cNvPr>
                <p14:cNvContentPartPr/>
                <p14:nvPr/>
              </p14:nvContentPartPr>
              <p14:xfrm>
                <a:off x="10137267" y="2811070"/>
                <a:ext cx="1592280" cy="256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8B388D5-ABD6-47DC-B682-11E0A74B35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28267" y="2802070"/>
                  <a:ext cx="1609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6C1D018-E0DD-4B48-A93A-3D7C59281101}"/>
                    </a:ext>
                  </a:extLst>
                </p14:cNvPr>
                <p14:cNvContentPartPr/>
                <p14:nvPr/>
              </p14:nvContentPartPr>
              <p14:xfrm>
                <a:off x="10013787" y="2690830"/>
                <a:ext cx="68040" cy="343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6C1D018-E0DD-4B48-A93A-3D7C5928110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05147" y="2681830"/>
                  <a:ext cx="85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4EDC495-F945-4102-BE18-A4C954C7F918}"/>
                    </a:ext>
                  </a:extLst>
                </p14:cNvPr>
                <p14:cNvContentPartPr/>
                <p14:nvPr/>
              </p14:nvContentPartPr>
              <p14:xfrm>
                <a:off x="9605547" y="2878030"/>
                <a:ext cx="2007360" cy="261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4EDC495-F945-4102-BE18-A4C954C7F91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96547" y="2869030"/>
                  <a:ext cx="2025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A848228-29EE-4BEE-AEBE-99D96AC3364E}"/>
                    </a:ext>
                  </a:extLst>
                </p14:cNvPr>
                <p14:cNvContentPartPr/>
                <p14:nvPr/>
              </p14:nvContentPartPr>
              <p14:xfrm>
                <a:off x="8598627" y="96670"/>
                <a:ext cx="3346920" cy="3264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A848228-29EE-4BEE-AEBE-99D96AC3364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89627" y="87670"/>
                  <a:ext cx="3364560" cy="32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0341947-09B6-4B3C-8B88-4EB623DE1B16}"/>
                    </a:ext>
                  </a:extLst>
                </p14:cNvPr>
                <p14:cNvContentPartPr/>
                <p14:nvPr/>
              </p14:nvContentPartPr>
              <p14:xfrm>
                <a:off x="6913827" y="2083870"/>
                <a:ext cx="1864800" cy="1074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0341947-09B6-4B3C-8B88-4EB623DE1B1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04827" y="2075230"/>
                  <a:ext cx="1882440" cy="10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6F6C2E5-C460-4445-8684-EF4B6764D5CE}"/>
                    </a:ext>
                  </a:extLst>
                </p14:cNvPr>
                <p14:cNvContentPartPr/>
                <p14:nvPr/>
              </p14:nvContentPartPr>
              <p14:xfrm>
                <a:off x="7420707" y="2757070"/>
                <a:ext cx="3147120" cy="2029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6F6C2E5-C460-4445-8684-EF4B6764D5C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12067" y="2748070"/>
                  <a:ext cx="3164760" cy="20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260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958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28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141</cp:revision>
  <dcterms:created xsi:type="dcterms:W3CDTF">2020-09-20T22:46:24Z</dcterms:created>
  <dcterms:modified xsi:type="dcterms:W3CDTF">2022-04-28T11:31:11Z</dcterms:modified>
</cp:coreProperties>
</file>