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257" r:id="rId3"/>
    <p:sldId id="258" r:id="rId4"/>
    <p:sldId id="265" r:id="rId5"/>
    <p:sldId id="266" r:id="rId6"/>
    <p:sldId id="384" r:id="rId7"/>
    <p:sldId id="267" r:id="rId8"/>
    <p:sldId id="268" r:id="rId9"/>
    <p:sldId id="382" r:id="rId10"/>
    <p:sldId id="38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45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86741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/>
              <a:t> a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2ED990C-26AB-4E30-98DD-DE7324493A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3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2022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0"/>
            <a:ext cx="12191999" cy="6468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Due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pandemic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organizational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form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not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fixed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right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now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Start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Thursday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, 2 March  2022 online via zoom (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see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moodle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Classroom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may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possible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from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21 March 2022 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Further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information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will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given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in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the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lecture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. Times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volatile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nowadays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</a:rPr>
              <a:t>During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pandemic</a:t>
            </a:r>
            <a:r>
              <a:rPr lang="de-DE" sz="2400" dirty="0">
                <a:solidFill>
                  <a:srgbClr val="000000"/>
                </a:solidFill>
              </a:rPr>
              <a:t>, I </a:t>
            </a:r>
            <a:r>
              <a:rPr lang="de-DE" sz="2400" dirty="0" err="1">
                <a:solidFill>
                  <a:srgbClr val="000000"/>
                </a:solidFill>
              </a:rPr>
              <a:t>always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had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ideas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who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deal </a:t>
            </a:r>
            <a:r>
              <a:rPr lang="de-DE" sz="2400" dirty="0" err="1">
                <a:solidFill>
                  <a:srgbClr val="000000"/>
                </a:solidFill>
              </a:rPr>
              <a:t>with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uncertain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situation</a:t>
            </a:r>
            <a:r>
              <a:rPr lang="de-DE" sz="2400" dirty="0">
                <a:solidFill>
                  <a:srgbClr val="000000"/>
                </a:solidFill>
              </a:rPr>
              <a:t>, but </a:t>
            </a:r>
            <a:r>
              <a:rPr lang="de-DE" sz="2400" dirty="0" err="1">
                <a:solidFill>
                  <a:srgbClr val="000000"/>
                </a:solidFill>
              </a:rPr>
              <a:t>always</a:t>
            </a:r>
            <a:r>
              <a:rPr lang="de-DE" sz="2400" dirty="0">
                <a:solidFill>
                  <a:srgbClr val="000000"/>
                </a:solidFill>
              </a:rPr>
              <a:t> I </a:t>
            </a:r>
            <a:r>
              <a:rPr lang="de-DE" sz="2400" dirty="0" err="1">
                <a:solidFill>
                  <a:srgbClr val="000000"/>
                </a:solidFill>
              </a:rPr>
              <a:t>hade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bow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force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majeure</a:t>
            </a:r>
            <a:r>
              <a:rPr lang="de-DE" sz="2400" dirty="0">
                <a:solidFill>
                  <a:srgbClr val="000000"/>
                </a:solidFill>
              </a:rPr>
              <a:t>. </a:t>
            </a:r>
            <a:r>
              <a:rPr lang="de-DE" sz="2400" dirty="0" err="1">
                <a:solidFill>
                  <a:srgbClr val="000000"/>
                </a:solidFill>
              </a:rPr>
              <a:t>Therefore</a:t>
            </a:r>
            <a:r>
              <a:rPr lang="de-DE" sz="2400" dirty="0">
                <a:solidFill>
                  <a:srgbClr val="000000"/>
                </a:solidFill>
              </a:rPr>
              <a:t> I do not </a:t>
            </a:r>
            <a:r>
              <a:rPr lang="de-DE" sz="2400" dirty="0" err="1">
                <a:solidFill>
                  <a:srgbClr val="000000"/>
                </a:solidFill>
              </a:rPr>
              <a:t>make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annoucements</a:t>
            </a:r>
            <a:r>
              <a:rPr lang="de-DE" sz="2400" dirty="0">
                <a:solidFill>
                  <a:srgbClr val="000000"/>
                </a:solidFill>
              </a:rPr>
              <a:t> in </a:t>
            </a:r>
            <a:r>
              <a:rPr lang="de-DE" sz="2400" dirty="0" err="1">
                <a:solidFill>
                  <a:srgbClr val="000000"/>
                </a:solidFill>
              </a:rPr>
              <a:t>advance</a:t>
            </a:r>
            <a:r>
              <a:rPr lang="de-DE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But I </a:t>
            </a:r>
            <a:r>
              <a:rPr lang="de-DE" sz="2400" dirty="0" err="1">
                <a:solidFill>
                  <a:srgbClr val="000000"/>
                </a:solidFill>
              </a:rPr>
              <a:t>can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assure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you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that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</a:t>
            </a:r>
            <a:r>
              <a:rPr lang="de-DE" sz="2400" dirty="0">
                <a:solidFill>
                  <a:srgbClr val="000000"/>
                </a:solidFill>
              </a:rPr>
              <a:t> will find a </a:t>
            </a:r>
            <a:r>
              <a:rPr lang="de-DE" sz="2400" dirty="0" err="1">
                <a:solidFill>
                  <a:srgbClr val="000000"/>
                </a:solidFill>
              </a:rPr>
              <a:t>good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teaching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concept</a:t>
            </a:r>
            <a:r>
              <a:rPr lang="de-DE" sz="2400" dirty="0">
                <a:solidFill>
                  <a:srgbClr val="000000"/>
                </a:solidFill>
              </a:rPr>
              <a:t>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Kind </a:t>
            </a:r>
            <a:r>
              <a:rPr lang="de-DE" sz="2400" dirty="0" err="1">
                <a:solidFill>
                  <a:srgbClr val="000000"/>
                </a:solidFill>
              </a:rPr>
              <a:t>regards</a:t>
            </a:r>
            <a:r>
              <a:rPr lang="de-DE" sz="2400" dirty="0">
                <a:solidFill>
                  <a:srgbClr val="000000"/>
                </a:solidFill>
              </a:rPr>
              <a:t> 			Bernhard Köster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6FED8B2-97AF-49A4-B39C-7CE2436A4C1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90D39FE-C542-40EF-940C-B27F200343A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77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rmel" r:id="rId3" imgW="1295400" imgH="419100" progId="Equation.3">
                  <p:embed/>
                </p:oleObj>
              </mc:Choice>
              <mc:Fallback>
                <p:oleObj name="Formel" r:id="rId3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Formel" r:id="rId5" imgW="1536480" imgH="419040" progId="Equation.3">
                  <p:embed/>
                </p:oleObj>
              </mc:Choice>
              <mc:Fallback>
                <p:oleObj name="Formel" r:id="rId5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1328590F-DAC6-4AFB-BE9A-96811B3F54C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8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Breitbild</PresentationFormat>
  <Paragraphs>124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Droid Sans Fallback</vt:lpstr>
      <vt:lpstr>Sparkasse Rg</vt:lpstr>
      <vt:lpstr>Times New Roman</vt:lpstr>
      <vt:lpstr>Office</vt:lpstr>
      <vt:lpstr>Formel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bjk</cp:lastModifiedBy>
  <cp:revision>72</cp:revision>
  <dcterms:created xsi:type="dcterms:W3CDTF">2020-09-20T22:46:24Z</dcterms:created>
  <dcterms:modified xsi:type="dcterms:W3CDTF">2022-03-03T03:07:59Z</dcterms:modified>
</cp:coreProperties>
</file>