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72" r:id="rId2"/>
    <p:sldId id="257" r:id="rId3"/>
    <p:sldId id="258" r:id="rId4"/>
    <p:sldId id="265" r:id="rId5"/>
    <p:sldId id="266" r:id="rId6"/>
    <p:sldId id="384" r:id="rId7"/>
    <p:sldId id="267" r:id="rId8"/>
    <p:sldId id="268" r:id="rId9"/>
    <p:sldId id="382" r:id="rId10"/>
    <p:sldId id="38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81" d="100"/>
          <a:sy n="81" d="100"/>
        </p:scale>
        <p:origin x="45" y="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03.03.2022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thinking21.github.io/statsthinking21-core-site/" TargetMode="External"/><Relationship Id="rId2" Type="http://schemas.openxmlformats.org/officeDocument/2006/relationships/hyperlink" Target="https://www.openintro.org/book/o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cw.mit.edu/courses/find-by-topic/#cat=mathematics&amp;subcat=probabilityandstatistic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Goats</a:t>
            </a:r>
            <a:r>
              <a:rPr lang="de-DE" sz="3200" dirty="0"/>
              <a:t> and Cars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86741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Suppose</a:t>
            </a:r>
            <a:r>
              <a:rPr lang="de-DE" sz="2200" dirty="0"/>
              <a:t> in a game </a:t>
            </a:r>
            <a:r>
              <a:rPr lang="de-DE" sz="2200" dirty="0" err="1"/>
              <a:t>show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are</a:t>
            </a:r>
            <a:r>
              <a:rPr lang="de-DE" sz="2200" dirty="0"/>
              <a:t> </a:t>
            </a:r>
            <a:r>
              <a:rPr lang="de-DE" sz="2200" dirty="0" err="1"/>
              <a:t>sitting</a:t>
            </a:r>
            <a:r>
              <a:rPr lang="de-DE" sz="2200" dirty="0"/>
              <a:t> </a:t>
            </a:r>
            <a:r>
              <a:rPr lang="de-DE" sz="2200" dirty="0" err="1"/>
              <a:t>infront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3 </a:t>
            </a:r>
            <a:r>
              <a:rPr lang="de-DE" sz="2200" dirty="0" err="1"/>
              <a:t>doors</a:t>
            </a:r>
            <a:r>
              <a:rPr lang="de-DE" sz="2200" dirty="0"/>
              <a:t>.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know</a:t>
            </a:r>
            <a:r>
              <a:rPr lang="de-DE" sz="2200" dirty="0"/>
              <a:t> </a:t>
            </a:r>
            <a:r>
              <a:rPr lang="de-DE" sz="2200" dirty="0" err="1"/>
              <a:t>behind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you`ll</a:t>
            </a:r>
            <a:r>
              <a:rPr lang="de-DE" sz="2200" dirty="0"/>
              <a:t> </a:t>
            </a:r>
            <a:r>
              <a:rPr lang="de-DE" sz="2200" dirty="0" err="1"/>
              <a:t>win</a:t>
            </a:r>
            <a:r>
              <a:rPr lang="de-DE" sz="2200" dirty="0"/>
              <a:t> a </a:t>
            </a:r>
            <a:r>
              <a:rPr lang="de-DE" sz="2200" dirty="0" err="1"/>
              <a:t>car</a:t>
            </a:r>
            <a:r>
              <a:rPr lang="de-DE" sz="2200" dirty="0"/>
              <a:t> and </a:t>
            </a:r>
            <a:r>
              <a:rPr lang="de-DE" sz="2200" dirty="0" err="1"/>
              <a:t>behind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two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only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1</a:t>
            </a:r>
            <a:r>
              <a:rPr lang="de-DE" sz="2200" dirty="0"/>
              <a:t>: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choose</a:t>
            </a:r>
            <a:r>
              <a:rPr lang="de-DE" sz="2200"/>
              <a:t> a </a:t>
            </a:r>
            <a:r>
              <a:rPr lang="de-DE" sz="2200" dirty="0" err="1"/>
              <a:t>door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After </a:t>
            </a:r>
            <a:r>
              <a:rPr lang="de-DE" sz="2200" dirty="0" err="1"/>
              <a:t>that</a:t>
            </a:r>
            <a:r>
              <a:rPr lang="de-DE" sz="2200" dirty="0"/>
              <a:t>,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showmaster</a:t>
            </a:r>
            <a:r>
              <a:rPr lang="de-DE" sz="2200" dirty="0"/>
              <a:t>, </a:t>
            </a:r>
            <a:r>
              <a:rPr lang="de-DE" sz="2200" dirty="0" err="1"/>
              <a:t>knowing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car</a:t>
            </a:r>
            <a:r>
              <a:rPr lang="de-DE" sz="2200" dirty="0"/>
              <a:t>, </a:t>
            </a:r>
            <a:r>
              <a:rPr lang="de-DE" sz="2200" dirty="0" err="1"/>
              <a:t>opens</a:t>
            </a:r>
            <a:r>
              <a:rPr lang="de-DE" sz="2200" dirty="0"/>
              <a:t> a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2</a:t>
            </a:r>
            <a:r>
              <a:rPr lang="de-DE" sz="2200" dirty="0"/>
              <a:t>: </a:t>
            </a:r>
            <a:r>
              <a:rPr lang="de-DE" sz="2200" dirty="0" err="1"/>
              <a:t>You`re</a:t>
            </a:r>
            <a:r>
              <a:rPr lang="de-DE" sz="2200" dirty="0"/>
              <a:t> </a:t>
            </a:r>
            <a:r>
              <a:rPr lang="de-DE" sz="2200" dirty="0" err="1"/>
              <a:t>asked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want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endParaRPr lang="de-DE" sz="2200" dirty="0"/>
          </a:p>
          <a:p>
            <a:endParaRPr lang="de-DE" sz="2200" dirty="0"/>
          </a:p>
          <a:p>
            <a:pPr algn="ctr"/>
            <a:r>
              <a:rPr lang="de-DE" sz="4000" b="1" dirty="0" err="1"/>
              <a:t>What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your</a:t>
            </a:r>
            <a:r>
              <a:rPr lang="de-DE" sz="4000" b="1" dirty="0"/>
              <a:t> </a:t>
            </a:r>
            <a:r>
              <a:rPr lang="de-DE" sz="4000" b="1" dirty="0" err="1"/>
              <a:t>decision</a:t>
            </a:r>
            <a:r>
              <a:rPr lang="de-DE" sz="4000" b="1" dirty="0"/>
              <a:t>?</a:t>
            </a:r>
          </a:p>
          <a:p>
            <a:pPr algn="ctr"/>
            <a:endParaRPr lang="de-DE" sz="4000" b="1" dirty="0"/>
          </a:p>
          <a:p>
            <a:pPr algn="ctr"/>
            <a:r>
              <a:rPr lang="de-DE" sz="2000" b="1" dirty="0" err="1"/>
              <a:t>If</a:t>
            </a:r>
            <a:r>
              <a:rPr lang="de-DE" sz="2000" b="1" dirty="0"/>
              <a:t> </a:t>
            </a:r>
            <a:r>
              <a:rPr lang="de-DE" sz="2000" b="1" dirty="0" err="1"/>
              <a:t>you</a:t>
            </a:r>
            <a:r>
              <a:rPr lang="de-DE" sz="2000" b="1" dirty="0"/>
              <a:t> </a:t>
            </a:r>
            <a:r>
              <a:rPr lang="de-DE" sz="2000" b="1" dirty="0" err="1"/>
              <a:t>don`t</a:t>
            </a:r>
            <a:r>
              <a:rPr lang="de-DE" sz="2000" b="1" dirty="0"/>
              <a:t> </a:t>
            </a:r>
            <a:r>
              <a:rPr lang="de-DE" sz="2000" b="1" dirty="0" err="1"/>
              <a:t>believe</a:t>
            </a:r>
            <a:r>
              <a:rPr lang="de-DE" sz="2000" b="1" dirty="0"/>
              <a:t> </a:t>
            </a:r>
            <a:r>
              <a:rPr lang="de-DE" sz="2000" b="1" dirty="0" err="1"/>
              <a:t>it</a:t>
            </a:r>
            <a:r>
              <a:rPr lang="de-DE" sz="2000" b="1" dirty="0"/>
              <a:t>, </a:t>
            </a:r>
            <a:r>
              <a:rPr lang="de-DE" sz="2000" b="1" dirty="0" err="1"/>
              <a:t>try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simulate</a:t>
            </a:r>
            <a:r>
              <a:rPr lang="de-DE" sz="2000" b="1" dirty="0"/>
              <a:t> </a:t>
            </a:r>
            <a:r>
              <a:rPr lang="de-DE" sz="2000" b="1" dirty="0" err="1"/>
              <a:t>this</a:t>
            </a:r>
            <a:r>
              <a:rPr lang="de-DE" sz="2000" b="1" dirty="0"/>
              <a:t> in Excel!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2ED990C-26AB-4E30-98DD-DE7324493A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73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Sommersemester 2022</a:t>
            </a: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60AE7CF-1F07-4864-9EFB-5CD265C564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" y="0"/>
            <a:ext cx="12191999" cy="64686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Due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pandemic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organizational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form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this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lecture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not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fixed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right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now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Start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Thursday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, 2 March  2022 online via zoom (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see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moodle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Classroom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lectures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may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possible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from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21 March 2022 on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Further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information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will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given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in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the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lecture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. Times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volatile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nowadays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000000"/>
                </a:solidFill>
              </a:rPr>
              <a:t>During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pandemic</a:t>
            </a:r>
            <a:r>
              <a:rPr lang="de-DE" sz="2400" dirty="0">
                <a:solidFill>
                  <a:srgbClr val="000000"/>
                </a:solidFill>
              </a:rPr>
              <a:t>, I </a:t>
            </a:r>
            <a:r>
              <a:rPr lang="de-DE" sz="2400" dirty="0" err="1">
                <a:solidFill>
                  <a:srgbClr val="000000"/>
                </a:solidFill>
              </a:rPr>
              <a:t>always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had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ideas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who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deal </a:t>
            </a:r>
            <a:r>
              <a:rPr lang="de-DE" sz="2400" dirty="0" err="1">
                <a:solidFill>
                  <a:srgbClr val="000000"/>
                </a:solidFill>
              </a:rPr>
              <a:t>with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the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uncertain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situation</a:t>
            </a:r>
            <a:r>
              <a:rPr lang="de-DE" sz="2400" dirty="0">
                <a:solidFill>
                  <a:srgbClr val="000000"/>
                </a:solidFill>
              </a:rPr>
              <a:t>, but </a:t>
            </a:r>
            <a:r>
              <a:rPr lang="de-DE" sz="2400" dirty="0" err="1">
                <a:solidFill>
                  <a:srgbClr val="000000"/>
                </a:solidFill>
              </a:rPr>
              <a:t>always</a:t>
            </a:r>
            <a:r>
              <a:rPr lang="de-DE" sz="2400" dirty="0">
                <a:solidFill>
                  <a:srgbClr val="000000"/>
                </a:solidFill>
              </a:rPr>
              <a:t> I </a:t>
            </a:r>
            <a:r>
              <a:rPr lang="de-DE" sz="2400" dirty="0" err="1">
                <a:solidFill>
                  <a:srgbClr val="000000"/>
                </a:solidFill>
              </a:rPr>
              <a:t>hade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to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bow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force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majeure</a:t>
            </a:r>
            <a:r>
              <a:rPr lang="de-DE" sz="2400" dirty="0">
                <a:solidFill>
                  <a:srgbClr val="000000"/>
                </a:solidFill>
              </a:rPr>
              <a:t>. </a:t>
            </a:r>
            <a:r>
              <a:rPr lang="de-DE" sz="2400" dirty="0" err="1">
                <a:solidFill>
                  <a:srgbClr val="000000"/>
                </a:solidFill>
              </a:rPr>
              <a:t>Therefore</a:t>
            </a:r>
            <a:r>
              <a:rPr lang="de-DE" sz="2400" dirty="0">
                <a:solidFill>
                  <a:srgbClr val="000000"/>
                </a:solidFill>
              </a:rPr>
              <a:t> I do not </a:t>
            </a:r>
            <a:r>
              <a:rPr lang="de-DE" sz="2400" dirty="0" err="1">
                <a:solidFill>
                  <a:srgbClr val="000000"/>
                </a:solidFill>
              </a:rPr>
              <a:t>make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any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annoucements</a:t>
            </a:r>
            <a:r>
              <a:rPr lang="de-DE" sz="2400" dirty="0">
                <a:solidFill>
                  <a:srgbClr val="000000"/>
                </a:solidFill>
              </a:rPr>
              <a:t> in </a:t>
            </a:r>
            <a:r>
              <a:rPr lang="de-DE" sz="2400" dirty="0" err="1">
                <a:solidFill>
                  <a:srgbClr val="000000"/>
                </a:solidFill>
              </a:rPr>
              <a:t>advance</a:t>
            </a:r>
            <a:r>
              <a:rPr lang="de-DE" sz="24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</a:rPr>
              <a:t>But I </a:t>
            </a:r>
            <a:r>
              <a:rPr lang="de-DE" sz="2400" dirty="0" err="1">
                <a:solidFill>
                  <a:srgbClr val="000000"/>
                </a:solidFill>
              </a:rPr>
              <a:t>can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assure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you</a:t>
            </a:r>
            <a:r>
              <a:rPr lang="de-DE" sz="2400" dirty="0">
                <a:solidFill>
                  <a:srgbClr val="000000"/>
                </a:solidFill>
              </a:rPr>
              <a:t>, </a:t>
            </a:r>
            <a:r>
              <a:rPr lang="de-DE" sz="2400" dirty="0" err="1">
                <a:solidFill>
                  <a:srgbClr val="000000"/>
                </a:solidFill>
              </a:rPr>
              <a:t>that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</a:t>
            </a:r>
            <a:r>
              <a:rPr lang="de-DE" sz="2400" dirty="0">
                <a:solidFill>
                  <a:srgbClr val="000000"/>
                </a:solidFill>
              </a:rPr>
              <a:t> will find a </a:t>
            </a:r>
            <a:r>
              <a:rPr lang="de-DE" sz="2400" dirty="0" err="1">
                <a:solidFill>
                  <a:srgbClr val="000000"/>
                </a:solidFill>
              </a:rPr>
              <a:t>good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teaching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concept</a:t>
            </a:r>
            <a:r>
              <a:rPr lang="de-DE" sz="2400" dirty="0">
                <a:solidFill>
                  <a:srgbClr val="000000"/>
                </a:solidFill>
              </a:rPr>
              <a:t>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</a:rPr>
              <a:t>Kind </a:t>
            </a:r>
            <a:r>
              <a:rPr lang="de-DE" sz="2400" dirty="0" err="1">
                <a:solidFill>
                  <a:srgbClr val="000000"/>
                </a:solidFill>
              </a:rPr>
              <a:t>regards</a:t>
            </a:r>
            <a:r>
              <a:rPr lang="de-DE" sz="2400" dirty="0">
                <a:solidFill>
                  <a:srgbClr val="000000"/>
                </a:solidFill>
              </a:rPr>
              <a:t> 			Bernhard Köster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6FED8B2-97AF-49A4-B39C-7CE2436A4C1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336A6C-3C3E-4BC7-A879-DC0C70EBF80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99132AB-5769-4087-9600-171FC47D49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90D39FE-C542-40EF-940C-B27F200343A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77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560F83B-D41D-4F87-99DE-F1B701B0166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11 </a:t>
            </a:r>
            <a:r>
              <a:rPr lang="de-DE" sz="2200" dirty="0" err="1">
                <a:solidFill>
                  <a:srgbClr val="000000"/>
                </a:solidFill>
              </a:rPr>
              <a:t>female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165cm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contingency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table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lenght</a:t>
            </a:r>
            <a:endParaRPr lang="de-DE" sz="2200" dirty="0">
              <a:solidFill>
                <a:srgbClr val="000000"/>
              </a:solidFill>
            </a:endParaRPr>
          </a:p>
          <a:p>
            <a:r>
              <a:rPr lang="de-DE" sz="2200" dirty="0">
                <a:solidFill>
                  <a:srgbClr val="000000"/>
                </a:solidFill>
              </a:rPr>
              <a:t>      ((0-155),[155,170),[170,185),[185,200]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marignal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distributions</a:t>
            </a: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Are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statistically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independent</a:t>
            </a:r>
            <a:r>
              <a:rPr lang="de-DE" sz="2200" dirty="0">
                <a:solidFill>
                  <a:srgbClr val="000000"/>
                </a:solidFill>
              </a:rPr>
              <a:t>?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Formel" r:id="rId3" imgW="1295400" imgH="419100" progId="Equation.3">
                  <p:embed/>
                </p:oleObj>
              </mc:Choice>
              <mc:Fallback>
                <p:oleObj name="Formel" r:id="rId3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Formel" r:id="rId5" imgW="1536480" imgH="419040" progId="Equation.3">
                  <p:embed/>
                </p:oleObj>
              </mc:Choice>
              <mc:Fallback>
                <p:oleObj name="Formel" r:id="rId5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1328590F-DAC6-4AFB-BE9A-96811B3F54C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8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Breitbild</PresentationFormat>
  <Paragraphs>124</Paragraphs>
  <Slides>10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Droid Sans Fallback</vt:lpstr>
      <vt:lpstr>Sparkasse Rg</vt:lpstr>
      <vt:lpstr>Times New Roman</vt:lpstr>
      <vt:lpstr>Office</vt:lpstr>
      <vt:lpstr>Formel</vt:lpstr>
      <vt:lpstr>PowerPoint-Präsentation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bjk</cp:lastModifiedBy>
  <cp:revision>72</cp:revision>
  <dcterms:created xsi:type="dcterms:W3CDTF">2020-09-20T22:46:24Z</dcterms:created>
  <dcterms:modified xsi:type="dcterms:W3CDTF">2022-03-03T03:07:59Z</dcterms:modified>
</cp:coreProperties>
</file>