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761" r:id="rId2"/>
    <p:sldId id="740" r:id="rId3"/>
    <p:sldId id="741" r:id="rId4"/>
    <p:sldId id="742" r:id="rId5"/>
    <p:sldId id="743" r:id="rId6"/>
    <p:sldId id="744" r:id="rId7"/>
    <p:sldId id="745" r:id="rId8"/>
    <p:sldId id="746" r:id="rId9"/>
    <p:sldId id="747" r:id="rId10"/>
    <p:sldId id="748" r:id="rId11"/>
    <p:sldId id="749" r:id="rId12"/>
    <p:sldId id="750" r:id="rId13"/>
    <p:sldId id="751" r:id="rId14"/>
    <p:sldId id="752" r:id="rId15"/>
    <p:sldId id="762" r:id="rId16"/>
    <p:sldId id="763" r:id="rId17"/>
    <p:sldId id="756" r:id="rId18"/>
    <p:sldId id="757" r:id="rId19"/>
    <p:sldId id="758" r:id="rId20"/>
    <p:sldId id="759" r:id="rId21"/>
    <p:sldId id="760" r:id="rId2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86" autoAdjust="0"/>
    <p:restoredTop sz="94660"/>
  </p:normalViewPr>
  <p:slideViewPr>
    <p:cSldViewPr snapToGrid="0">
      <p:cViewPr varScale="1">
        <p:scale>
          <a:sx n="97" d="100"/>
          <a:sy n="97" d="100"/>
        </p:scale>
        <p:origin x="84" y="6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1:25:01.742"/>
    </inkml:context>
    <inkml:brush xml:id="br0">
      <inkml:brushProperty name="width" value="0.13333" units="cm"/>
      <inkml:brushProperty name="height" value="0.13333" units="cm"/>
      <inkml:brushProperty name="fitToCurve" value="1"/>
    </inkml:brush>
  </inkml:definitions>
  <inkml:traceGroup>
    <inkml:annotationXML>
      <emma:emma xmlns:emma="http://www.w3.org/2003/04/emma" version="1.0">
        <emma:interpretation id="{B98546B1-3D31-442D-AAEA-A0CE7365838F}" emma:medium="tactile" emma:mode="ink">
          <msink:context xmlns:msink="http://schemas.microsoft.com/ink/2010/main" type="writingRegion" rotatedBoundingBox="31032,719 32555,719 32555,2343 31032,2343"/>
        </emma:interpretation>
      </emma:emma>
    </inkml:annotationXML>
    <inkml:traceGroup>
      <inkml:annotationXML>
        <emma:emma xmlns:emma="http://www.w3.org/2003/04/emma" version="1.0">
          <emma:interpretation id="{2E1CD41E-3A2F-4E20-A02D-DB7BE89E80FB}" emma:medium="tactile" emma:mode="ink">
            <msink:context xmlns:msink="http://schemas.microsoft.com/ink/2010/main" type="paragraph" rotatedBoundingBox="31032,719 32555,719 32555,2343 31032,2343" alignmentLevel="1"/>
          </emma:interpretation>
        </emma:emma>
      </inkml:annotationXML>
      <inkml:traceGroup>
        <inkml:annotationXML>
          <emma:emma xmlns:emma="http://www.w3.org/2003/04/emma" version="1.0">
            <emma:interpretation id="{8B746B2B-ABCF-4B1D-9EA5-16D6E0B6F3D6}" emma:medium="tactile" emma:mode="ink">
              <msink:context xmlns:msink="http://schemas.microsoft.com/ink/2010/main" type="line" rotatedBoundingBox="31032,719 32555,719 32555,2343 31032,2343"/>
            </emma:interpretation>
          </emma:emma>
        </inkml:annotationXML>
        <inkml:traceGroup>
          <inkml:annotationXML>
            <emma:emma xmlns:emma="http://www.w3.org/2003/04/emma" version="1.0">
              <emma:interpretation id="{E67F27C3-2E35-4485-9B60-01542760D81E}" emma:medium="tactile" emma:mode="ink">
                <msink:context xmlns:msink="http://schemas.microsoft.com/ink/2010/main" type="inkWord" rotatedBoundingBox="31032,719 32555,719 32555,2343 31032,2343"/>
              </emma:interpretation>
              <emma:one-of disjunction-type="recognition" id="oneOf0">
                <emma:interpretation id="interp0" emma:lang="" emma:confidence="0">
                  <emma:literal>o</emma:literal>
                </emma:interpretation>
                <emma:interpretation id="interp1" emma:lang="" emma:confidence="0">
                  <emma:literal>0</emma:literal>
                </emma:interpretation>
                <emma:interpretation id="interp2" emma:lang="" emma:confidence="0">
                  <emma:literal>O</emma:literal>
                </emma:interpretation>
                <emma:interpretation id="interp3" emma:lang="" emma:confidence="0">
                  <emma:literal>°</emma:literal>
                </emma:interpretation>
                <emma:interpretation id="interp4" emma:lang="" emma:confidence="0">
                  <emma:literal>U</emma:literal>
                </emma:interpretation>
              </emma:one-of>
            </emma:emma>
          </inkml:annotationXML>
          <inkml:trace contextRef="#ctx0" brushRef="#br0">267-302 1090 0,'-23'-9'219'0,"-7"3"102"15,1 3-329-15,-6 0-2 16,6 14 18-1,2-1 17-15,-48 27 12 16,-2 11 0-16,-17 20 4 16,0 13-9-16,13 1 10 15,19-6-8-15,3 3 6 16,20-17-6-16,7 11-5 16,12-8-15-16,5 20-2 0,6 9-6 15,9 27-2 1,4-11-4-16,13 11-1 0,7-19 1 15,20-5 3-15,9-27-2 16,31-4 4-16,4-25-1 16,23-16-1-16,-1-25-1 15,19-25 3-15,-13-20-3 0,13-27-9 16,-16-3-1 0,-2-24 0-16,-21-3-3 0,-2-19 1 15,-20 7 3-15,-9-19-4 16,-13 7-15-16,-14-26-38 15,-25 9 7-15,-28-22-334 16,-26 10 83-16</inkml:trace>
        </inkml:traceGroup>
        <inkml:traceGroup>
          <inkml:annotationXML>
            <emma:emma xmlns:emma="http://www.w3.org/2003/04/emma" version="1.0">
              <emma:interpretation id="{571665BB-161D-43CD-94FB-B4E71C47F7A6}" emma:medium="tactile" emma:mode="ink">
                <msink:context xmlns:msink="http://schemas.microsoft.com/ink/2010/main" type="inkWord" rotatedBoundingBox="31593,1038 32108,1038 32108,1692 31593,1692"/>
              </emma:interpretation>
              <emma:one-of disjunction-type="recognition" id="oneOf1">
                <emma:interpretation id="interp5" emma:lang="" emma:confidence="1">
                  <emma:literal/>
                </emma:interpretation>
              </emma:one-of>
            </emma:emma>
          </inkml:annotationXML>
          <inkml:trace contextRef="#ctx0" brushRef="#br0" timeOffset="-974.8128">7 9 870 0,'-5'-9'530'0,"1"6"-82"16,7 2-107-16,7 2-308 15,2 10-6-15,2 4-14 16,12 11 12-16,-2 9 4 15,9 12 2 17,1 3-8-32,8 6-7 0,-2-6-10 0,2-1-2 0,-4-7-4 0,2-1 2 15,-10-9 0 1,-3 3 0-16,-5-8-1 0,-1-1 3 16,-6-8-3-16,-1 3 1 15,-2-9-1-15,-3 1 1 16,-3-4-1-16,-6-2 1 15,1-1-1-15,-7-1-7 16,9-2-26-16,-6 0-85 16,6 0-37-16,-13 5-330 15,-7-5 21-15</inkml:trace>
          <inkml:trace contextRef="#ctx0" brushRef="#br0" timeOffset="-680.1518">54 593 1472 0,'-25'-9'349'16,"10"3"114"-16,6 2-421 16,12-1-48-16,3 1-5 15,8-5 2-15,3-4 5 16,10-2 4-16,0-3 0 15,16-8 2-15,1-1-2 0,10-8 1 16,1 3-19-16,6-3-61 16,-29 11-204-1,-1 1-177-15,19-27 62 16</inkml:trace>
        </inkml:traceGroup>
      </inkml:traceGroup>
    </inkml:traceGroup>
  </inkml:traceGroup>
</inkml:ink>
</file>

<file path=ppt/ink/ink1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1:47:39.80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41AF4C2-05F6-454C-A278-F8DA8DE8FE13}" emma:medium="tactile" emma:mode="ink">
          <msink:context xmlns:msink="http://schemas.microsoft.com/ink/2010/main" type="inkDrawing" rotatedBoundingBox="2546,11884 11843,11941 11841,12259 2544,12202" shapeName="Other">
            <msink:destinationLink direction="with" ref="{59E1D4C5-78E4-4CF0-93D8-74F45DF82F8E}"/>
          </msink:context>
        </emma:interpretation>
      </emma:emma>
    </inkml:annotationXML>
    <inkml:trace contextRef="#ctx0" brushRef="#br0">53 184 659 0,'-26'6'392'0,"10"-1"-52"16,2-5-79-16,7 3-217 15,0-2-10-15,7 2-17 16,2-4-4-16,-2 5-8 16,5-4-2-16,-1-3-2 0,4-3-1 15,2 3 0-15,4-6 0 16,0 0-1 0,2 2 2-16,1 2-1 0,4-1 0 15,-1-2 2-15,6 8 2 16,-2 3 2-16,9-3 2 15,2 2 1-15,8 7-1 16,-7-6-3-16,11-4-1 16,-4 4-2-16,5 0-1 15,-1-3-1-15,14 0 1 16,-2 3 0-16,13-6 0 16,-6-5 0-16,12 5 0 15,-10-3-2-15,8-8 2 16,-11 2-2-16,8 3 2 15,-5-3 0-15,13 6 2 0,-10 3 2 16,17 4 4 0,-12 1 0-16,13 1 3 0,-8-8-2 15,14 8-1-15,-7-1-4 16,20-1 0-16,-15-7-4 16,11 6 0-16,-13-7-1 15,12-2 0-15,-13-5 0 16,19 3 0-1,-13-1 1-15,15 2 0 0,-13 3-2 16,15 4 2-16,-15-1-1 0,21 1 1 16,-9 4-1-16,9-4 0 15,-10 2-1-15,17 4 2 16,-20-6-2-16,14 1 1 16,-12 2 1-16,11-1 0 15,-18-4-2-15,15 8 2 16,-15-4-1-16,15-5 1 15,-11 6-2-15,13 3 2 16,-13-2-2-16,14 1 2 16,-15 8-2-16,13-10 2 15,-9 5-2-15,13-2 2 16,-13-2-1-16,15-5 0 16,-12 1-1-16,8-3 2 15,-14 3-3-15,13-2 3 16,-19 7-1-16,10 4 0 0,-10 4 1 15,10-4 0-15,-12 4-2 16,13-4 1-16,-13-8 0 16,6 2 0-16,-6 6 0 15,8-1 1-15,-14 2-2 16,12 4 1-16,-14 0-1 16,10-2 1-16,-14 1-1 0,12 1 2 15,-13 3-1-15,7-1 0 16,-14 1-1-16,9 1 2 15,-16-1 0-15,11-4 1 16,-7 1-2-16,10 0 1 16,-13-2-2-16,8 0 1 15,-16-3-3-15,10 0 4 16,-11 0-1-16,10 0 1 16,-12-1 0-16,10 2 2 15,-12-1-2-15,3-3 0 16,-8 0 0-16,1 3 0 15,-11-4 2-15,-7 3 5 16,-11-4 0-16,-4 2 0 16,-12 0 0-16,-2 2-4 15,1-2-15-15,-5 7 153 16,-3 5-532-16,-23-7 217 0</inkml:trace>
  </inkml:traceGroup>
</inkml:ink>
</file>

<file path=ppt/ink/ink10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2:44:38.15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342296E-E26A-4DEF-89DE-8D705BA0184D}" emma:medium="tactile" emma:mode="ink">
          <msink:context xmlns:msink="http://schemas.microsoft.com/ink/2010/main" type="inkDrawing" rotatedBoundingBox="8418,3960 14523,3845 14547,5115 8442,5230" rotationAngle="466465124" semanticType="container">
            <msink:destinationLink direction="with" ref="{06494FA8-76D8-44FE-AF06-678CAD381550}"/>
            <msink:destinationLink direction="with" ref="{B84101F8-236D-4B5A-A42B-8269CBDF718A}"/>
          </msink:context>
        </emma:interpretation>
      </emma:emma>
    </inkml:annotationXML>
    <inkml:trace contextRef="#ctx0" brushRef="#br0">5538-586 1549 0,'-4'-1'1'0,"-2"-4"5"15,0-2 3-15,-5 1 14 16,2-2 3-16,-3 0 12 15,0 4-9-15,-2-2 3 16,7 1-20-16,-3-1-2 16,3 2-15-16,-2-1 5 15,4 3-6-15,-4 1 9 16,1-4-6-16,-2 4 11 16,2-1-6-16,-4-1 10 15,0 0-8-15,0-1 10 16,-2-2-10-16,-1-6 7 15,0 10-11-15,-3-7 9 16,-1 1-8-16,-5-1 18 16,1 8-3-16,-4-13 20 0,1 6-7 15,-4-1 7-15,4 2-16 16,-6-5 0-16,6 1-18 16,-1 2 1-16,4 0-7 15,-1-2 6-15,4 4-5 16,-1-4 5-16,4 3-4 15,-4-1 5-15,3 0-5 16,-2-1 6-16,2 2-6 0,-5-1 6 16,5 1-5-16,-5 2 6 15,5 5-5-15,-3-4 5 16,0-2-5-16,1 1 7 16,0 2-8-16,-1-3 7 15,3 4-6-15,-3 0 4 16,-1 1-5-16,0-5 5 15,-3 7-7-15,-2-3 8 16,4 3-3-16,-3 1 10 16,4 5-5-16,-6-3 7 15,6-3-8-15,-4 5 1 16,3-4-8-16,3 2 1 16,2-6-5-16,-2 11 2 15,2-8-6-15,-3 5 1 16,-3-5-2-16,1 6 4 15,0-6 0-15,-1 3 6 0,0-2-1 16,2 2 5-16,0 2-5 16,-3-2 5-16,7 0-7 15,-6-3 7-15,7 1-7 16,-6 1 6-16,4-4-6 16,-6 2 6-16,7 6-6 15,-6-6 6-15,3-6-6 16,-4 8 6-16,6-2-5 0,-6-2 5 15,4 2-4-15,0 6 6 16,4-7-4-16,2 4 5 16,0-8-5-16,0 7 3 15,2-5-4-15,3 3 2 16,1-5-4-16,3 5 3 16,0-6-2-16,-5 3 2 15,3 0-2-15,-5-4 4 16,1 8-3-16,-1-5 5 15,4 0-4-15,-9-2 3 16,9 6-2-16,-6-7 1 16,0 4-4-16,1 1 5 15,0 4-6-15,-5-4 3 16,2-1-3-16,-4 0 7 16,1 5-7-16,0-13 5 0,1 11-6 15,-4 0 6 1,2 2-7-16,-2-2 7 0,0 7-6 15,0-8 6-15,1-4-5 16,-3 7 4-16,4-4-6 16,-6 2 6-16,2 0-3 15,-2 3 1-15,0-4-1 16,3 1 4-16,4-2-4 16,-3-1 3-16,5 0-3 15,1 2 3-15,-1-1-4 0,-2 1 4 16,4 2-4-16,-6-4 4 15,1 5-4-15,-6-6 4 16,2 8-4-16,-3-6 4 16,5 5-4-16,-4-3 4 15,4 3-5-15,-3-3 5 16,3 6-5-16,-6 0 3 16,2-6-5-16,-6 0 4 15,1 0-4-15,-3-4 4 16,-3 2-3-16,0-2 4 15,5 2-1-15,-2 4 2 16,6 2-2-16,-6-5 3 16,2 7-3-16,-10-3 2 15,1 1-4-15,-10-5 6 0,7 7-7 16,-7-6 5-16,7 4-5 16,-9-5 5-1,1 5-5-15,0-5 8 0,5 2-6 16,-4-1 4-16,3-6-4 15,-2 5 6-15,-1-4-4 16,-4-1 3-16,0 2-5 16,-3 7 5-16,7-8-5 15,-8 8 3-15,5 3-3 16,-1-1 4-16,7 1-4 0,-7 0 4 16,6-3-4-16,-9-8 4 15,3 7-4-15,-8-1 3 16,6 2-6-16,-4 2 3 15,8 6-5-15,-12 1 4 16,13 0-3-16,-3 6 5 16,4 5-5-16,-8-3 7 15,5 4-7-15,-10 3 7 16,6-1-7-16,-5 3 8 16,12-5-8-16,-1 0 6 15,15-10-5-15,-4 6 5 16,4-4-4-16,1 6 5 15,12-7-5-15,-10 9 6 16,11-7-7-16,-1 4 6 0,2 0-5 16,-4 5 3-16,9-3-6 15,-8 13 2-15,8-11-8 16,3 9 2-16,6-3-4 16,4 5 6-16,5-10-1 15,3 15 7-15,3-15-2 16,3 10 4-16,0-5-6 15,7 0 6-15,-1-5-4 16,8 5 6-16,-2-7-5 16,8 2 7-16,-5-4-7 0,11 3 6 15,0-4-5-15,6-3 4 16,-2-6-5-16,17-3 6 16,-4 0-5-16,4-2 5 15,-3 0-4-15,8 4 6 16,-10 5-6-16,7-5 6 15,-9-5-6-15,16 8 4 16,-3-4-4-16,14-4 5 16,-2-1-6-16,17 9 4 15,-9-14-6-15,8 3 7 16,-17-2-6-16,4 2 6 16,-13-6-4-16,1 5 4 15,-12 2-3-15,9 2 4 16,-12-1-5-16,11 6 6 15,-6 5-4-15,10-7 6 0,-9-1-5 16,12 0 7-16,-7-5-6 16,9-8 5-16,-8 0-6 15,14 2 5-15,-9 0-5 16,9 2 6-16,-8 4-7 16,6 0 5-16,-12-2-4 15,13-4 3-15,-12-1-6 16,9-5 5-16,-9-2-5 15,15 7 4-15,-11-1-4 0,10 0 4 16,-10 5-3-16,7 0 3 16,-9-1-3-16,8-1 4 15,-11-4-4-15,8 2 4 16,-5 2-4-16,10-2 3 16,-7 7-2-16,12 6 8 15,-10-8-4-15,17-4 4 16,-10 3-5-16,10-7 4 15,-8-1-7-15,13 5 2 16,-18 2-4-16,10-2 4 16,-17 3-5-16,1 1 5 15,-12-4-4-15,6 3 5 16,-15 0-4-16,11 0 4 16,-8-3-3-16,5 2 2 0,-4 1-3 15,8 1 3-15,-8-4-4 16,3 8 4-16,-8-8 0 15,2-10 1-15,-8 6-2 16,4-8 3-16,-6-1-3 16,6 6 2-16,-10 2-1 15,4-4 5-15,-4 9-4 16,2-8 7-16,-5 2-6 0,3 0 6 16,0 2-7-16,2-2 5 15,-2 4-8-15,1-3 4 16,-2 1-5-16,0-1 3 15,-4-1-3-15,-3-5 2 16,-2 4-2-16,4-1 2 16,-7-1-4-16,-2-5 3 15,1 7-3-15,-2 1 5 16,-8 1-2-16,0 4 11 16,-4-7 2-16,-1 9 12 15,-4-14 0-15,2 2 3 16,2-1-11-16,-1 9 0 15,1-12-14-15,1 13 1 16,0 1-8-16,0-4 3 16,-1 5-7-16,1-3 3 15,-3 0-5-15,0 0 6 0,-3-2-5 16,-2-9 9 0,-2 4-3-16,-4-5 5 0,-2-14-4 15,-1 3 7 1,-1 6-4-16,1-6 5 0,1 8-4 15,2 10 4-15,2 4-4 16,-2-1 3-16,5 4-6 16,-3-4 1-16,2 4-6 0,-1-3 0 15,2 0-4-15,-9 1 1 16,1-8 0-16,-5-10 7 16,-1 10 5-1,-4-2 10-15,4-4 1 0,-3 5 1 16,2 6-2-16,-8-14 1 15,-1-2-10-15,-12 1 2 16,-4 3-4-16,-9 0 5 16,-2 3-3-16,-7 1 13 15,5 0-4-15,-9 0 5 16,12 1-7-16,-3-4 0 16,7 2-14-16,-10-3 2 15,7-2-8-15,-21-1 6 16,8-2-4-16,-12-3 7 15,7 3-3-15,-10 5 8 16,17 3-2-16,-20 6 4 16,2 10-19-16,-20 11-66 15,-1 11-134-15</inkml:trace>
  </inkml:traceGroup>
</inkml:ink>
</file>

<file path=ppt/ink/ink10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2:45:13.24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E9971E4-C853-43BD-AE49-A06A8B5A5C9F}" emma:medium="tactile" emma:mode="ink">
          <msink:context xmlns:msink="http://schemas.microsoft.com/ink/2010/main" type="inkDrawing" rotatedBoundingBox="11804,2281 21860,2572 21824,3816 11768,3525" hotPoints="23004,3267 16703,3640 10431,2922 16733,2549" semanticType="container" shapeName="Ellipse">
            <msink:destinationLink direction="with" ref="{06494FA8-76D8-44FE-AF06-678CAD381550}"/>
          </msink:context>
        </emma:interpretation>
      </emma:emma>
    </inkml:annotationXML>
    <inkml:trace contextRef="#ctx0" brushRef="#br0">6179 249 1043 0,'-44'12'269'0,"-11"-1"73"16,5-5-294-16,-9 3-44 15,3-2-15-15,-8 2-15 16,5-4 3-16,-17-4-5 16,3 1 15-16,-16-1 1 15,2-2 19-15,-13-2 9 16,15 1 6-16,-9-5 0 15,11-2 5-15,-14 4-3 16,9 1-5-16,-17 1-3 16,5 3-1-16,-3 3-3 15,19-3-4-15,-19 1-6 16,9 2 0-16,-15 0-3 0,4 3 1 16,-18-9-1-16,18 3 2 15,-19 2-4-15,9-1 5 16,-14-5-4-1,12 4 4-15,-17-6-4 0,22 1 3 16,-17-9-8-16,14 1 4 16,-19-1-3-16,17-4 3 15,-18-8 1-15,12 6 6 0,-18-10 0 16,15 1 5-16,-19 3-1 16,19 1 2-16,-14-3-3 15,23 15 1 1,-7-1-4-16,15 0-1 0,-11 11-5 15,18 3 3-15,-16 2-3 16,10 5 2-16,-4 9-2 16,15 2 2-16,-14 12-3 15,15 7 5-15,-7-1 2 16,12-1 6-16,2 1 0 16,19-8 2-16,11 5-5 15,18 0-4-15,7 4-5 16,16-5-5-16,9 13-11 15,6-7-3-15,7 8-6 16,4-4 2-16,12 7-3 16,7-8 14-16,13 3 2 0,5-3 6 15,17 0-1-15,5-7 11 16,20-3-4-16,-2-8 5 16,24 1-2-16,-3-6 4 15,27 2-7-15,-2-2 4 16,27-3-4-16,-8-1 2 15,34-4-4-15,-19 0 5 16,31-3-5-16,-14-1 4 0,29-4-3 16,-19-2 3-16,36-3-3 15,-25 6 4-15,29-5-5 16,-22 5 6-16,25 2-5 16,-29 5 4-16,34 1-5 15,-27 7 4-15,28-1-6 16,-21 4 6-16,27 2-2 15,-31-5-3-15,29 6-9 16,-29-1 1-16,24 0-10 16,-29-6 5-16,19 4 2 15,-28-7 10-15,18 1-1 16,-27-8 8-16,21-2-5 16,-25-10 6-16,18 2-6 15,-31-1 6-15,16 2-7 16,-32 2 6-16,5 6-5 15,-25-3 4-15,11-1-4 0,-23-1 7 16,7-7-6-16,-18 0 5 16,7-6-3-16,-18-3 6 15,7-11-8-15,-15 8 6 16,5-12-3-16,-18 2 2 16,-9 1-4-16,-21 3 7 15,-2-8-4-15,-12 9 4 16,-2-4-5-16,2 2 2 15,5 0-6-15,-8-3 3 0,6-11-5 16,-2-4 4-16,5-20-3 16,-7 0 7-16,-2-25-5 15,-11 11 6-15,-7 7 3 16,-14 22 9-16,-15-2 0 16,-16 30 2-16,-19 0-5 15,-12-3-2-15,-27-1-14 16,-1 0 2-16,-17 3 1 15,-1 1 2-15,-22 11-2 16,7 1 9-16,-20-2-5 16,4 0 0-16,-30 0-2 15,10-2 1-15,-27-13-4 16,-2 10 2-16,-46-12-2 16,19 3 2-16,-55-4-2 15,12 21 2-15,-50 11-4 0,27 11 4 16,-63 13-20-16,45-2-4 15,-46-1-19-15,45-19-320 16,-12-7 94-16</inkml:trace>
  </inkml:traceGroup>
</inkml:ink>
</file>

<file path=ppt/ink/ink10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2:44:49.18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F599C52-A022-40FD-8D45-737ECB9299BB}" emma:medium="tactile" emma:mode="ink">
          <msink:context xmlns:msink="http://schemas.microsoft.com/ink/2010/main" type="inkDrawing" rotatedBoundingBox="10876,5859 15954,5692 15985,6626 10907,6793" rotationAngle="466465124" semanticType="container">
            <msink:destinationLink direction="with" ref="{B84101F8-236D-4B5A-A42B-8269CBDF718A}"/>
          </msink:context>
        </emma:interpretation>
      </emma:emma>
    </inkml:annotationXML>
    <inkml:trace contextRef="#ctx0" brushRef="#br0">2431-467 1023 0,'-9'-9'246'0,"1"-2"82"16,2 0-297-16,-1 4-19 15,2 1-11-15,-1-2-1 0,0-1-2 16,2 6 0-16,-3-2-2 16,0 4-2-16,-1-1-3 15,-4 4 3-15,-3-5 3 16,-5-2 7-16,-1-2 5 16,-6 5 11-16,1-2 0 15,-7-6 6-15,2 7-2 0,-1 0 5 16,0-3-6-1,1 5 3-15,2 1-6 0,-9-6 1 16,3 4-8-16,-6-4 0 16,2 0-4-16,-7-3-1 15,10 1-4-15,-5-2-1 16,7 2-2-16,-5-2 1 16,4 0-2-16,-8 3 2 15,2-1-2-15,-7 1 5 16,5 2 3-16,-7 7 9 15,3-4 0-15,-6 7 2 16,3-1-4-16,-8 1-3 16,7-1-8-16,-4 5 0 15,10-10-3-15,-8 7 0 16,7-3-1-16,-7 0 1 16,4-1-1-16,-7 8 0 15,8-8 0-15,-10 4 0 16,8 3 1-16,-11 5-2 0,5-4 1 15,-11 2 1-15,11 0 0 16,-11 4 0-16,10-3 0 16,-2 4 3-16,10-2-2 15,-10-1 1-15,12-8-1 16,-11 1 2-16,2-2-3 16,-9 0 1-16,6-1 0 0,-13 2 0 15,9-1-2-15,-4-1 1 16,8 1-1-1,-8-2 0-15,8 0 0 0,-13 1 2 16,9 0 1-16,-13-1 1 16,12 3 0-16,-7 0 0 15,7-2-2-15,-4 2 0 16,10 0-2-16,-10 0 1 16,7-1-1-16,-9 1 1 15,5-4-1-15,-9 1 1 16,12-5-2-16,-10-1 2 15,13-1-1-15,-5-1 1 16,8 0-1-16,-12 1 1 16,9-1 0-16,-8 1 1 15,6 1-1-15,-2-6 0 16,11 3 0-16,-3-4-1 0,11 1 0 16,-6-3 0-16,5 6-1 15,-1 0 0-15,10 6-1 16,-5 0 1-16,11 2 0 15,-4 2 0-15,4-1 1 16,-2 2-1-16,9 2-2 16,-3 1 2-16,8-1-2 15,1 3-2-15,4-3 4 16,2 1 2-16,7 1 0 16,1 1 1-16,4 3 0 0,7 5-1 15,1 2-3-15,4 7-1 16,4 2-5-16,6 3-7 15,1-4-1-15,5 3-1 16,0-10 0-16,-2 0 7 16,-6-4 7-16,1 1 3 15,-4-4 0-15,0 9 2 16,-3-7-1-16,8 4 3 16,0-3-1-16,9 4 1 15,3-3-1-15,9 6 1 16,1-2-2-16,7-1 0 15,-5-3-2-15,7-6 0 16,-4 0-2-16,8-3 0 0,-6-1 0 16,2 0 0-16,-7-2 1 15,5 3 1-15,-7-2 1 16,7 4 1-16,3 1 0 16,10 0 2-1,2-1-2-15,15 1 2 0,-5-4-3 16,14-4 0-16,-8-1-1 15,15 0 2-15,-14-6-1 16,20 0 2-16,-13 2-1 0,6-1-1 16,-9 2-1-16,9 2 0 15,-14 2 0-15,16-1 1 16,-8 2 0-16,11-2 0 16,-16 1-2-16,11 4 0 15,-13-3 1-15,10 1 1 16,-9-2 0-16,16-1 1 15,-16-6-1-15,10-1 0 16,-14-4-3-16,6-3 2 16,-14 1-1-16,6-2 2 15,-14 1 0-15,8-3 2 16,-14 2-1-16,8-1 6 16,-11 5 0-16,3-4 3 15,-17 3-1-15,12-3 1 16,-9 2-5-16,5-5 0 15,-3 3-3-15,11-5-1 16,-14 7-1-16,4-7 0 0,-5 8-1 16,4-11 1-16,-3 14-1 15,3-7 0-15,-8 7-1 16,-1-7 0-16,-7 9 0 16,-7-8 2-16,-9-2 0 15,0 0 3-15,-9-1 3 16,-1 0 8-16,-4 0 3 0,-2 1 11 15,-1-6 0-15,1 1 1 16,-5-4-9-16,0-9-14 16,0-3-17-16,-3-4-18 15,-2 2-13-15,-3-4-28 16,-7 5-19-16,-35-2-345 16,-15 8 94-16</inkml:trace>
  </inkml:traceGroup>
</inkml:ink>
</file>

<file path=ppt/ink/ink10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2:45:21.87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ED464A8-73FF-4B63-8C4F-B15DBD8C2738}" emma:medium="tactile" emma:mode="ink">
          <msink:context xmlns:msink="http://schemas.microsoft.com/ink/2010/main" type="inkDrawing" rotatedBoundingBox="29971,9844 30580,8530 31049,8747 30440,10061" semanticType="callout" shapeName="Other">
            <msink:sourceLink direction="with" ref="{7C25321D-D0CA-45CF-9476-EBEA88CEE652}"/>
          </msink:context>
        </emma:interpretation>
      </emma:emma>
    </inkml:annotationXML>
    <inkml:trace contextRef="#ctx0" brushRef="#br0">49 444 932 0,'-10'0'240'0,"-5"3"71"15,11 9-275-15,0 20 0 0,-7 15-18 16,7 28 0-16,4 10-1 16,0 13 1-16,-2-4-11 15,11 2 0-15,0-23-3 16,4 0 1-16,0-20-3 15,2-8 6-15,-1-18 1 16,1-13 15-16,0-15 8 16,4-16 12-16,5-13-1 0,8-25 4 15,0-7-14-15,13-23-2 16,1 1-12-16,7-10-2 16,-2 9-7-16,15-15-1 15,-12 5-6-15,13-25-9 16,-3-8 429-16,10-34-819 15,-15 9 409-15</inkml:trace>
  </inkml:traceGroup>
</inkml:ink>
</file>

<file path=ppt/ink/ink10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2:45:24.40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C25321D-D0CA-45CF-9476-EBEA88CEE652}" emma:medium="tactile" emma:mode="ink">
          <msink:context xmlns:msink="http://schemas.microsoft.com/ink/2010/main" type="inkDrawing" rotatedBoundingBox="30358,9537 30678,8228 30824,8263 30504,9573" shapeName="Other">
            <msink:destinationLink direction="with" ref="{CED464A8-73FF-4B63-8C4F-B15DBD8C2738}"/>
            <msink:destinationLink direction="with" ref="{AC97EF2D-8A6A-4633-B20F-FB465F9646F2}"/>
          </msink:context>
        </emma:interpretation>
      </emma:emma>
    </inkml:annotationXML>
    <inkml:trace contextRef="#ctx0" brushRef="#br0">259 163 435 0,'-3'-20'259'0,"2"2"35"16,-4 12-104-16,2 7-14 16,2 13-58-16,-7 21-29 0,-2 16-62 15,-7 39-11-15,-3 13-14 16,-9 28 5-16,0-5-5 15,2 9 7-15,4-32-4 16,5 2 3-16,9-28-3 16,2-10 2-16,3-16-6 15,3-13 4-15,-1-15-2 16,1-5 0-16,2-12 2 0,-1-6 4 16,0 2 0-1,5-8 3-15,-2-14 2 0,5-18-2 16,2-21-4-16,13-34 1 15,4-16-7-15,13-23 3 16,2-5-4-16,7-13 2 16,-10 24-2-16,-7 13 3 15,-12 28-4-15,-8 25-1 16,-12 35-4-16,-9 19 1 16,-2 16-3-16,-10 28 1 15,-5 14-1-15,-7 31 4 16,2 8-2-16,-2 17 4 15,9-11 1-15,1 6 5 16,11-24-5-16,3 1 6 16,1-20-6-16,1 2 4 0,2-15-4 15,1-2 3-15,-4-14-3 16,3-5 3-16,2-16-4 16,3-17 6-16,2-16-3 15,12-27 3-15,4-20-2 16,11-33 4-16,7-9-8 15,13-31 5-15,-7 12-5 16,2 1 3-16,-12 30-4 16,-6 18 2-16,-14 41-7 0,-9 26 1 15,-9 27-3-15,-11 33-2 16,-12 21-3-16,-7 35 5 16,-1 5 3-16,-5 29 4 15,6-13 1-15,1 10 7 16,9-27-2-16,0 2 1 15,9-31-4-15,4-14 4 16,5-24-5-16,5-9 2 16,0-17-4-16,8-12 4 15,1-13-2-15,7-39 3 16,4-21 1-16,9-41 4 16,0-5-5-16,5-18 3 15,-5 28-5-15,-4 6 3 16,-10 39-5-16,-5 18 1 15,-8 30-7-15,-8 22 3 0,-4 24-6 16,-8 22 3 0,-5 13 0-16,-7 24 8 0,6-7-4 15,-2 15 6-15,6-15-1 16,3 3 3-16,8-18-5 16,2 0 4-16,4-25-4 15,0-4 3-15,4-13-2 16,0-13 1-16,1-6-3 15,-1-5 6-15,2-4-1 0,-1-10 2 16,1 0-1-16,3-17 2 16,6-8-6-16,6-26 3 15,5-5-5-15,9-27 4 16,1 0-3-16,4-11 2 16,-4 10-3-16,0-14 5 15,-7 18-6-15,-6 1 6 16,-4 14-5-16,-4 10 4 15,-4 24-5-15,-2 11 2 16,0 22-6-16,-3 5-1 16,-1 9-4-16,-1 9 5 15,-3 5-2-15,1 4 5 16,-1 9 1-16,-2 11 4 16,-1 5-5-16,-2 21 2 15,0 3-4-15,-5 21 2 16,-1 0-4-16,-7 19 6 15,2-17-2-15,-4 9 5 0,7-20-1 16,6-7 4-16,4-28-4 16,5-12 0-16,5-24-2 15,5-22 5-15,4-18-3 16,7-30 5-16,4-15 1 16,6-34 0-16,1-1-4 15,5-32 3-15,-6 16-5 0,4-4 3 16,-7 26-2-16,-7 15 0 15,-8 43-5-15,-2 19 2 16,-13 32-4-16,-8 30 0 16,-8 18-3-16,-13 37 4 15,-2 6 0-15,-2 26 3 16,4-11 0-16,4 5 7 16,10-28-3-16,4 4 3 15,7-26-4-15,2-1 2 16,7-22-4-16,2-1 4 15,1-20-5-15,2-5 0 16,-1-8 1-16,4-11 2 16,-1-17-3-16,7-23 6 15,1-18-2-15,11-42 2 16,0-5-5-16,10-24 4 16,-1 2-6-16,3-16 4 0,-11 24-5 15,-1 9 5-15,-12 31-5 16,-8 19 0-16,-6 36-6 15,-8 19 1-15,-7 21-3 16,-5 23 0-16,-5 15 0 16,-9 24 6-16,5 8-1 15,-1 14 7-15,3-14-2 16,4 6 6-16,8-17-4 16,0 0 4-16,4-17-7 15,2-3 7-15,3-17-6 0,0-7 5 16,3-16-6-16,1-10 5 15,4-8-4-15,5-24 5 16,2-16-2-16,10-30 4 16,5-10-3-16,6-40 5 15,1 3-7-15,2-17 3 16,-3 24-3-16,-1 5 2 16,-11 42-4-16,-3 14-2 15,-8 36-4-15,-12 12 4 16,-6 16-5-16,-7 19 0 15,-6 17 1-15,-6 23 5 16,-1 14-6-16,-5 23 3 16,4-3-7-16,-6 29-225 15,9-13-104-15,0 1-45 16</inkml:trace>
  </inkml:traceGroup>
</inkml:ink>
</file>

<file path=ppt/ink/ink10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2:45:21.47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C97EF2D-8A6A-4633-B20F-FB465F9646F2}" emma:medium="tactile" emma:mode="ink">
          <msink:context xmlns:msink="http://schemas.microsoft.com/ink/2010/main" type="inkDrawing" rotatedBoundingBox="30519,9627 30710,8148 30731,8151 30540,9630" semanticType="callout" shapeName="Other">
            <msink:sourceLink direction="with" ref="{7C25321D-D0CA-45CF-9476-EBEA88CEE652}"/>
          </msink:context>
        </emma:interpretation>
      </emma:emma>
    </inkml:annotationXML>
    <inkml:trace contextRef="#ctx0" brushRef="#br0">453-544 730 0,'9'-21'159'0,"-1"3"119"16,-2 9-194-16,-3 10 23 0,-3 4-5 15,-2 13 8 1,-7 12-52-16,-2 31-21 0,-1 12-26 15,-4 35 2-15,-3 4-8 16,1 26 0-16,3-17-2 16,-3 8 3-16,3-15-5 15,0 6 5-15,2-21-4 16,1-4 2-16,5-22-3 16,5-14 3-16,-1-19-4 15,2-10 3-15,2-6-13 0,-2-7 14 16,-4-6-350-16,4-10 111 15</inkml:trace>
  </inkml:traceGroup>
</inkml:ink>
</file>

<file path=ppt/ink/ink10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2:45:41.87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5CE775C-8371-40F5-BF33-09F556B2ACA4}" emma:medium="tactile" emma:mode="ink">
          <msink:context xmlns:msink="http://schemas.microsoft.com/ink/2010/main" type="inkDrawing" rotatedBoundingBox="18625,10623 27966,10749 27949,12022 18608,11896" hotPoints="26629,9120 27143,10212 20462,13356 19948,12264" semanticType="container" shapeName="Rectangle"/>
        </emma:interpretation>
      </emma:emma>
    </inkml:annotationXML>
    <inkml:trace contextRef="#ctx0" brushRef="#br0">9326 860 983 0,'-2'-3'233'16,"1"0"78"-16,-1 2-273 15,0-1-39-15,1 1 5 16,-2-1-4-16,-2 4 22 16,-1-1-1-16,0 1 17 0,-3 2 2 15,-1 1 10 1,0-1-15-16,0-1 3 0,1 0-17 16,0-3 1-16,1-1-14 15,0 1 5 1,1-6 0-16,-1-2 9 0,1 1 1 15,-2-1 12-15,-1-1-4 16,-2 6-3-16,2 6-8 16,-6-3-4-16,0 4-12 0,-2 1-2 15,1 1-1 1,2-3-2-16,4 2 2 0,-3-5 1 16,2 0 2-16,-6-2 1 15,-2-1 1-15,-2-1-2 16,2 2-1-16,-4 1-1 15,2 1-3-15,-3 0 3 16,0 1-2-16,-4 1 3 16,4-2 0-16,-1 0 4 15,3 0-6-15,-1 0 4 16,4 3-5-16,-1 0 3 16,3 0-4-16,-4 0 4 15,6-2-4-15,-4 4 3 16,2-2-3-16,-5 4 2 15,3-1-4-15,-2 5 3 16,0-3-3-16,1 1 3 16,3-2-2-16,-2 1 1 15,6-2-2-15,-1 0 0 0,-3-1-1 16,-2 2 0-16,1-4 1 16,-10 2 4-16,-5 1 0 15,-3-3 2-15,2 1-1 16,-6-1-1-16,3 1-3 15,-2-1 4-15,4 1-4 0,-7-2 7 16,7 2-2-16,-4-4 3 16,6-1-4-16,-6-1 2 15,5-2-3-15,0-1 1 16,7 4-1-16,-7-6 0 16,6 1-2-16,-12 0 2 15,1-3-4-15,-7 3 2 16,2 2 0-16,-4-2 4 15,7 4-5-15,-4 2 8 16,7-2-6-16,-7 2 0 16,11 0-2-16,-7-1-2 15,4-2-1-15,-3 1 2 16,5-2 1-16,-16-2 3 16,6 1 1-16,-7-1 3 15,-1 3-1-15,-5-3 3 16,12 3-4-16,-8 0 6 15,6-2-6-15,-2 1 4 0,8 2-4 16,-2-4 1-16,7 0-3 16,-8 2 3-16,5-4-2 15,-10 1 3-15,-1-1-2 16,-9 2 2-16,5 0-4 16,-6 0 4-16,8 1-4 15,-10-1 4-15,8 5-1 0,3-4 4 16,4-1-1-16,-12-3 1 15,8 4-2 1,-12-5 0-16,1 5-4 0,-10 1 0 16,12 5-4-16,-10 2 2 15,10 0 0-15,-3-1 1 16,10-1-2-16,-10-2 3 16,9-4-1-16,-11 2 2 15,0 2-1-15,-10-1 4 16,10 2-1-16,-7 8 2 15,13-2-2-15,-1 0 1 16,6-2-5-16,-8 1 1 16,8-5-2-16,-14 1 1 15,2 4 0-15,-5 4 0 16,9 2-1-16,-10 2 2 16,12-1-2-16,-5 2-1 0,12-5 1 15,-11 5 2-15,8-5-3 16,-12 8 2-16,3-2-1 15,-7 2 1-15,6-2-3 16,-7 4 3-16,18-8-1 16,-12 4 0-16,9 0 1 15,-9-1 0-15,9-2 0 16,-18 3 1-16,10-4-1 0,-11 3-1 16,12-1-2-16,-2-1 1 15,9-1 0-15,-11 4 0 16,10-7 1-16,-10 1 2 15,3 2-2-15,-11-2 0 16,12-3 1 0,-9 1 0-16,14-4-1 0,-5 0 1 15,14 0-2-15,-10-3 2 16,6-1-2-16,-11-4 2 16,6-2 0-16,-15-4 5 15,11 1 0-15,-5-6 5 16,10 7 0-16,1-4 0 15,8 3-3-15,-7-2-1 16,7 2-4-16,-7-2-1 16,-2 1-1-16,-7-1 1 0,7 0-2 15,-7 0 1-15,7-2-2 16,1-1 1-16,8 1-1 16,-7-1 1-1,10-3-1-15,-7-2 1 0,0-1-1 16,-6-5 1-16,10 3 0 15,-5-1 2-15,5 4-2 16,-3-1 1-16,7 7-1 0,-2 1 1 16,10 2 0-1,4-1 1-15,7-2-1 0,-3-1-1 16,5 0-1-16,-2-2-5 16,3 2-1-16,2 4-4 15,10-2 2-15,139-376-7 156,-104 324 16-156,-10 33-1 16,-1 0-1-16,-10 34 1 16,5-2-1-16,-2 0 1 0,1 0-1 0,4 1 1 15,1-2-1-15,3 1 1 16,3 3-1-16,5 0 2 16,3 3-1-16,7-1 2 15,-1-1-3-15,11-1-1 16,-1-4-2-16,10-5 1 15,-1-1-1-15,13 1 2 16,-7-1 2-16,10 2 0 16,-11 4 0-16,14-4 0 15,-14-2 0-15,15-6 0 16,-5 3 1-16,11-4 1 16,-9 2-1-16,16 4 1 15,-15 5-1-15,10-1 1 16,-12-1-2-16,9-1 1 15,-12 0 0-15,7-3 1 0,-7 4-1 16,8 2 2-16,-10 2-2 16,8 2 1-16,-6 1-2 15,1 1 1-15,-13-5-1 16,8 10 2-16,-8-8-1 16,2 5 0-16,1-1 1 15,12 4 0-15,-11-8-2 16,8 4 1-16,-5 1-1 0,4-2 2 15,-6 3-3 1,2 0 1-16,-8 5 0 0,5-2 1 16,-4 0-2-16,6-3 2 15,1 5-1-15,6-11 1 16,-4 4 0-16,7 1 0 16,-11 2 0-16,10 2 1 15,-12 7-2-15,11-9 1 16,-5-2 0-16,9-2-1 15,-8-5-1-15,17 1 2 16,-9 2-1-16,12-4 1 16,-10 2-1-16,7-5 0 15,-9 1-1-15,9-3 3 16,-12 4-3-16,16-5 3 16,-4 4 0-16,10 1 0 15,-5 2-1-15,7-4 0 0,-14 11-1 16,10-1 1-16,-12-10 0 15,9 3 0-15,-8 2 0 16,13-1 1-16,-11-13-1 16,5 16-1-16,-12-2-1 15,10 4 3-15,-15-5-2 16,12 10 0-16,-7-10 1 0,14 2 1 16,-8 2-2-16,7-2 0 15,-9 2 0-15,7-1 1 16,-7-2-1-16,10 1 0 15,-5 0 3-15,14-2-1 16,-9 4-2-16,6-6 0 16,-9 0 0-16,10-7 0 15,-13 13 0-15,14-10 2 16,-10-1 0-16,13 3 3 16,-17 6-5-16,7-11-1 15,-13 4 1-15,6 5 1 16,-9-5-3-16,10-2 5 15,-9 3-1-15,13-1 1 16,-7 7-2-16,6 2 1 16,-11-5-2-16,2 1 2 15,-9-1-2-15,0-6 1 16,-9 6-1-16,10 8 2 0,-12-7-1 16,8 2 1-16,-7 6-1 15,3-4 1-15,-5-2-2 16,0 1 2-16,-6 5-2 15,1-9 1-15,-5 2-1 16,5-1 1-16,-2 4 0 16,-1 1 0-16,-2-2-1 0,-1 10 2 15,-8-5-2-15,2 0 2 16,-6 0-2-16,1 6 1 16,-6-13-2-16,3 12 0 15,-7-2-1-15,-5-3-1 16,-2 1-2-16,-2 1 2 15,-6-4-1-15,0 0 1 16,0-1 2-16,0-5 2 16,0 10-1-16,2-4-1 15,-2 5-1-15,0-1-1 16,0 2-3-16,-1 0 1 16,-2 0 1-16,1 4 2 15,-1 0 2-15,-3 8 1 16,0-4-1-16,1 4 0 15,-2 13-1-15,-1-2 2 16,4-3 0-16,1 8 0 16,-3 2 2-16,3-11 0 0,1 1-2 15,1 2 2 1,-1-6-1-16,2 1-1 0,-1-7 0 16,-1 2 0-16,-1 0-1 15,-1 3 1-15,-1 1 0 16,-1 1 1-16,0-2 6 15,-3 1-69-15,-1-10-377 16</inkml:trace>
  </inkml:traceGroup>
</inkml:ink>
</file>

<file path=ppt/ink/ink10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2:45:54.34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F242034-5978-45DB-A45C-246CA1828018}" emma:medium="tactile" emma:mode="ink">
          <msink:context xmlns:msink="http://schemas.microsoft.com/ink/2010/main" type="inkDrawing" rotatedBoundingBox="176,12572 22253,12657 22240,16136 162,16050" hotPoints="20834,14927 19978,18289 2093,13734 2949,10372" semanticType="container" shapeName="Rectangle">
            <msink:destinationLink direction="to" ref="{84B8EF88-0CAD-4E29-8802-F98A50F7B8CA}"/>
          </msink:context>
        </emma:interpretation>
      </emma:emma>
    </inkml:annotationXML>
    <inkml:trace contextRef="#ctx0" brushRef="#br0">2942-2 922 0,'1'-5'255'15,"-4"4"59"-15,0-1-243 16,3-2-44-16,0 2-2 16,0 1-9-16,0 1 11 15,0 4-14-15,0-1 2 16,0 6-8-16,0 7 1 15,3-1-10-15,0 7 4 16,-1 6-2-16,-2 7 6 16,0 0-1-16,-3 9 8 15,0-5-2-15,-3 8 9 16,2-6-3-16,-3 9 10 0,1-4-6 16,0 2 9-16,1-4-9 15,1 0 2-15,2-10-10 16,2-1-1-1,2-7-9-15,4 7 0 0,1-3-4 16,2 7 3-16,2-5-3 16,-3 3 4-16,-2-10-3 0,-3 0 3 15,-2-4-3 1,-2-1 4-16,-1-8 1 0,1 1 16 16,-2-3-1-16,0-6 11 15,1 1-3-15,2-1 2 16,0-4-14-16,0 0 1 15,0 0-9-15,0-1 5 16,0-1-6-16,0 2 3 16,0 0-7-16,0-1 5 15,0 1-6-15,-1 0 4 16,-1 0-4-16,4-2 5 16,-4 4-3-16,4-2 7 15,-2 0-3-15,-3 1 7 16,0 1-4-16,-1-1 3 15,-2 2-6-15,-1 0 2 16,-2-1-6-16,-3 1 5 0,-2 0-2 16,-6-2 6-16,0 4 2 15,-2 0 5-15,-4-1-2 16,0 2-1-16,6 0-4 16,-5-1-3-16,0-1-4 15,3 2-3-15,-4-1 0 16,-11-1-2-16,4 3 1 15,-5 0-1-15,0-1 0 16,0 3 1-16,9 0-1 0,-3-3 1 16,8 1-2-16,-2-3 2 15,5-1-3-15,-5 0 2 16,4-1-1-16,-7-2 3 16,0 0-2-16,-7-3 2 15,2 0-2-15,-5 0 1 16,4 3 0-16,-8-2 0 15,4 4 3-15,-11-1 1 16,6 2-1-16,-9 0 3 16,9-1-5-16,-5-2 1 15,7 0-3-15,-8-5 2 16,9 4-3-16,-14-2 3 16,8 0-1-16,3 1 1 15,4 2 1-15,-2 2-2 16,4 1 0-16,-9 3-1 0,-2-3 0 15,-7 3-2-15,3-3 1 16,-1 1 1-16,7-2-2 16,-5-1 2-16,8-4-1 15,-5 0 0-15,8-1 0 16,0 1 1-16,7-2 1 16,-6 4 0-16,5-2 2 15,-4 4 1-15,2 1 1 0,-1 1-3 16,7-2-1-16,-3 2 0 15,7-1-4-15,-3 1 3 16,1 0-2-16,-2-2 2 16,4 4-3-16,-3-1 3 15,5-2-3 1,-3-1 2-16,5 3-1 0,-3-3 2 16,2 2-4-1,-1 2 1-15,4-1 0 16,2 4 0-16,2-1-1 15,3 1 2-15,1 3-1 16,2-1 1-16,-4 1-1 16,7-4 1-16,-4 4-1 15,0-3 2-15,-2 1-2 16,5-2 1-16,-5 4-2 16,4-5 1-16,2 5-2 15,2-4 1-15,-1 5 0 16,-1-1 0-16,3 3 2 0,-1-7 0 15,3 7 0-15,2-7 0 16,2 7-1-16,2-3-1 16,3 10-2-16,1 2 0 15,2 9 1-15,0-1-1 16,3 12 2-16,-5-4 0 16,3 10 2-16,-1-8 0 0,1 7 2 15,-2-4-1-15,6 0 0 16,-1-1 0-16,-5-1 0 15,2-7 0-15,-1 8-1 16,-2-1 1-16,-3 7-3 16,2 2 2-16,3 19-3 15,-1-3 3-15,1 10-5 16,3-2 4-16,-3 4 0 16,-6-14 4-16,3 8-2 15,-1-13 5-15,-2 4-3 16,0-5 1-16,1 5-3 15,0-11 2-15,-4 3-2 16,-2-10 1-16,7-2 0 16,-2-11 0-16,0-2-1 15,3-12 2-15,0-2-3 16,-3-9 1-16,3-2-3 0,1-2 3 16,4-1-2-16,0 2 3 15,2-1-2-15,4 4 2 16,-2-2-2-16,3 2 0 15,8-2 0-15,0 0 2 16,7 6-2-16,1-3 1 16,10 2 0-16,-2 1-2 15,13 1-2-15,-5-8 0 0,8 4-2 16,-10-8 2-16,7 1 0 16,-4-4 1-16,15 1 2 15,-3-2 0-15,22 3 0 16,-1-5 1-16,8 2-1 15,-5 0 2-15,18-9-3 16,-10 0-1-16,22 0 0 16,-3-5 1-16,19-1-1 15,-16 3 3-15,23 0 1 16,-17-1-1-16,18 0 0 16,-15 2 1-16,21 2-1 15,-11 1-2-15,24-5 1 16,-16 4-1-16,23 1 0 15,-14 0-1-15,12-2 1 16,-17 10 1-16,12-2 1 0,-15 5-1 16,14 3 3-16,-21 2-1 15,17 1-1-15,-20 0-1 16,21-3 2-16,-21-3-3 16,14 4 1-16,-22-1 1 15,20 0 1-15,-22 5-3 16,16 3 2-16,-15 2 1 15,13 2-2-15,-11 4-1 16,13 0 2-16,-18 1 1 16,14-5-2-16,-12 0 1 0,10-2 1 15,-16-3-1-15,16-1-1 16,-18-4 2-16,18-2-1 16,-12 0-2-16,16 2 2 15,-16-2 1-15,23-2-2 16,-19 5 1-16,22 3 2 15,-19-4-2-15,24 5 0 16,-22 3 0-16,26-3 1 16,-22-2-2-16,23-4 1 15,-14-2 0-15,21-1 0 16,-12 1-2-16,14-5 2 16,-18 3-1-16,23 3 2 15,-18 0-2-15,15-5 1 16,-17 7 1-16,28-2-1 0,-26-1 0 15,21-7-1-15,-19-1 0 16,24-2 1-16,-29-1-1 16,21 2 1-16,-20 2 0 15,20 7 2-15,-26 2-3 16,23 2 2-16,-23 0-1 16,23 3 1-16,-26-1-2 15,19 0 1-15,-19-2 0 0,18 0 1 16,-22 0-2-16,13-2 1 15,-16 4 1-15,14-1 0 16,-17 3-2-16,7-1 0 16,-14-2 2-16,11-1-1 15,-16-1-2-15,13 1 2 16,-11-5 2-16,8 6-3 16,-12-1 1-16,11 0 2 15,-18 0-2-15,13 1-1 16,-18 2 3-16,12 2-2 15,-14 0-1-15,14-1 3 16,-11 1-2-16,13 0-1 16,-16-5 3-16,14 0-1 15,-16-3-3-15,15 0 4 16,-8-6-3-16,7-2-2 16,-15 2 3-16,11-3 1 15,-17 0-4-15,14 1 4 0,-11 2-1 16,5-4-1-16,-16 2 1 15,8 1 2-15,-16-2-3 16,5 0 3-16,-5 3-2 16,10 0 1-16,-14-1-1 15,3 1 1-15,-8 3-1 16,7-1 2-16,-14-1-2 16,12 1 1-16,-2-2-1 0,7-2 0 15,-10 2 0-15,1 0 0 16,-9 2 0-16,3 1 0 15,-14 3 0-15,9-2 1 16,-4 1-1-16,5 1 2 16,-3 0-3-16,9 0 2 15,-5 0-2-15,10 1 1 16,-8 0-1-16,13-1 2 16,-7 1-1-16,12-1 1 15,-7 2-1-15,16-4 1 16,-10 1-1-16,4-2 0 15,-14-2-1-15,9-1 3 16,-14 0-5-16,9-1 2 16,-5-4-1-16,14-1 1 15,-10-2-2-15,6-1 1 16,-15-2 2-16,7-4 1 0,-10 3-1 16,4-3 3-16,-7 1-2 15,11-1 1-15,-6 3-1 16,8 1 0-16,-12 0-1 15,5 2 0-15,-15 0 0 16,-5 0 0-16,-12 4 1 16,-10 1 0-16,-9-4 1 0,-4 7-1 15,-6 2 3-15,-9-7 0 16,0 2 0-16,0-9-2 16,-3-3-1-16,-2-16-1 15,2 0-2-15,3-9 0 16,-8 4 2-16,1-4 0 15,2 6 0-15,-7-4 1 16,1 6 1-16,-6-4-1 16,4 4 0-16,-10-10 0 15,6 7 0-15,-4-4-2 16,6 2 1-16,-2-13 0 16,6-1-1-16,1-13 1 15,1-4-2-15,-4-10 3 16,0 10-3-16,-2-3 3 15,-2 13-1-15,-1 4 2 16,4 17-1-16,-3 4 2 0,3 11-1 16,2 0 2-16,0 2-3 15,0-5 1-15,3 0-2 16,0-4 2-16,4 1-4 16,2-8 1-16,3 2-2 15,3-6 2-15,3 6-2 16,2-1 3-16,-1 9-2 15,1 1 3-15,-2 8-3 16,1 2 5-16,-1 9-5 0,0 1 3 16,0 3-2-16,0 6 0 15,5-5-3-15,0 0 2 16,5-1-2-16,7 0 1 16,3-3 0-16,7-1 1 15,2-3 0-15,4 3 1 16,-5-2-1-16,1 0 2 15,-5 4 1-15,-1 3-3 16,-7-2 1-16,1 4 0 16,-3 7-1-16,4 2-2 15,-3-1 3-15,5 4-1 16,0-1 2-16,9-7 0 16,-5 2 1-16,3-3-1 15,-4-1 0-15,7-2 1 16,-8-3-2-16,4-2 0 0,-4-1 0 15,4 3 3-15,-6-3-2 16,6-2 2-16,-8 0-1 16,5-2 0-16,-3-1-1 15,7 1 1-15,-4 0-2 16,6-5 2-16,-2 1-1 16,3-5-1-16,-2-6 0 0,4-2 0 15,-4 0 0-15,7-8 0 16,2-2 0-16,-1-5 1 15,1 1 1-15,-2-3 0 16,-11 7 0-16,-6 2 2 16,-9 11-2-16,-6 4 3 15,-4 10 0-15,-7-3 2 16,-1 7 0-16,-3 0 8 16,-1 2 1-16,-3 2 2 15,4 1-2-15,0-4-1 16,0-1-6-16,0 1-5 15,3-5-3-15,-3-3 0 16,-2 3-1-16,-4-7 1 16,0-4 0-16,-5 3 2 15,-1 1 0-15,-3-3 0 16,2 8 1-16,0 1 3 16,0 2 1-16,1 2-1 15,1 0 3-15,4 3-4 0,-4-1-2 16,-7-1-1-16,4-1 0 15,-4-1-2-15,-5-1-1 16,-6-2 0-16,1 3-3 16,-8-2 1-16,-1 2-4 15,-10-1 6-15,5 1-3 16,-10 1 3-16,8 2 3 0,-8-1 4 16,10 2-1-1,-12-1 1-15,9 0-1 0,-12-1-1 16,6-1-3-16,-10 2 0 15,9-1-3-15,-7 3 0 16,9-2-2-16,-6-1 2 16,4 3 0-16,-9-1 1 15,5-1-2-15,-14 3 3 16,6 2-2-16,-6 3-3 16,8 0 3-16,-3 2 4 15,8-1-2-15,-7 2 2 16,5-3 2-16,-8 2-1 15,4-2-1-15,-13 3-1 16,7 2-1-16,-2-2-1 16,10 1 0-16,-18 1-2 0,12-4 0 15,-20 1 0 1,5-1 2-16,-16 1-1 0,14-1 3 16,-15 1 0-16,11-4 1 15,-15 2 0-15,7-4-1 16,-15-1-2-16,11-1-1 15,-21 0-2-15,10 0-2 16,-21 3 2-16,9-5-1 16,-22-2 1-16,16 2 3 0,-22-1 3 15,17 4-1-15,-22-2 1 16,11 5 0-16,-20-4 1 16,22 2-2-16,-27-5 0 15,12 4-1-15,-21-1 1 16,24-2 0-16,-30 7 0 15,21-4 0-15,-11 1-1 16,17 5 2-16,-30-1-2 16,24-3-1-16,-15 0-1 15,11 0 1-15,-24-3-1 16,34 3 1-16,-24-1 0 16,18-1 1-16,-18 0 0 15,32 2 0-15,-36 0 1 16,26 6 0-16,-17 3-2 15,16 2 1-15,-30 0 1 0,33-4-1 16,-18-1 1-16,17 0 0 16,-19 2 1-16,28-1-2 15,-19 1 0-15,19-1 1 16,-22 1 0-16,30 0-1 16,-19-1-1-16,13-1 2 15,-16 0-2-15,26 0 0 16,-23-6 1-16,20 3 1 15,-20 5-1-15,25 1 0 16,-24-5-2-16,16 4 1 0,-22-2 0 16,28 0-1-16,-26 0 1 15,18 3 0-15,-16 3 2 16,27 2-3-16,-25-7 2 16,19 2-1-16,-21 1 3 15,25-1-3-15,-25 1 2 16,16 2-1-16,-17 2 1 15,27 0-4-15,-24-7 1 16,19 1-1-16,-18 1 3 16,22-6-3-16,-18 0 3 15,18 3-5-15,-17-2-9 16,21-1-11-16,-14-1-3 16,11-1-3-16,-18 4 5 15,18-4 8-15,-13 4 11 16,9 2 4-16,-19 5 7 0,22-1 1 15,-13 1 6-15,11-1 4 16,-15 1 6-16,20 0 0 16,-7 1 3-16,15 1-2 15,-14 4-2-15,20 0-8 16,-14 2-2-16,19 1-5 16,-17-4 3-16,26-9-28 15,-10-25 165-15,20-26-642 16</inkml:trace>
  </inkml:traceGroup>
</inkml:ink>
</file>

<file path=ppt/ink/ink10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2:46:10.18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4B8EF88-0CAD-4E29-8802-F98A50F7B8CA}" emma:medium="tactile" emma:mode="ink">
          <msink:context xmlns:msink="http://schemas.microsoft.com/ink/2010/main" type="inkDrawing" rotatedBoundingBox="2103,2059 17245,10778 16394,12257 1251,3538" semanticType="callout" shapeName="Other">
            <msink:sourceLink direction="to" ref="{FF242034-5978-45DB-A45C-246CA1828018}"/>
            <msink:sourceLink direction="to" ref="{90E1E383-BB79-4E26-A16A-6BB11B7376BE}"/>
          </msink:context>
        </emma:interpretation>
      </emma:emma>
    </inkml:annotationXML>
    <inkml:trace contextRef="#ctx0" brushRef="#br0">30 80 1161 0,'8'-78'748'0,"-29"86"-679"15,4 7-30-15,14 5-40 16,10-3 0-16,16-7-1 16,6 7 2-16,4-5 1 15,1 2 2-15,-4 1-2 0,3 2 1 16,-4-2-1-16,-1 11 1 15,-3 2 3-15,3 9 10 16,-4 1 6-16,8 9 10 16,0-2 2-16,6 2 2 15,1-4-9-15,4-4-5 16,-2-7-9-16,10 3-4 16,-1-5-4-16,9 10 0 15,5-4-1-15,14 5-1 16,-6 0-1-16,16 8 0 15,-13-8-2-15,13 15-1 16,-11-8 1-16,13 7 0 16,-10-9 0-16,19-6 2 15,-11-2-2-15,7 6 1 16,-10-9-2-16,11 9 3 0,-11 6-1 16,15 0 3-16,-6 4-2 15,11 11 0-15,-10-6-1 16,18-1 2-16,-13 5-3 15,24 4 3-15,-10-2 0 16,10 8-1-16,-10 0-1 16,17-2 2-16,-16-2-1 15,22-3-1-15,-12-14-1 16,20 6 1-16,-19-10-1 16,18 10 1-16,-21-8 0 0,18 17 1 15,-20-1-1 1,19 12 1-16,-17-8 0 0,9 12-1 15,-10-10-1-15,20 7 2 16,-18-6-2-16,23 12 0 16,-16-9 1-16,14 9 2 15,-19-5-2-15,21 7 0 16,-19-17 0-16,18 4 1 16,-17-13-2-16,19 9 0 15,-19-13 1-15,9 11-1 16,-16-4 0-16,13 15 3 15,-18-5-1-15,15 7-1 16,-14-7 0-16,14 5 2 16,-15-12-5-16,18 4 3 15,-17-7 1-15,16 3-1 0,-21-7-1 16,16 10 3-16,-18-8-3 16,8 8 0-16,-16-15 1 15,15 12-1-15,-24-13 0 16,14 8 2-16,-14-4 0 15,11 10 0-15,-13-10 1 16,17 10 0-16,-19-12-3 0,12 5 1 16,-16-6-1-16,11-1 0 15,-10-8 1-15,16 5 1 16,-14-4-1-16,10 7 0 16,-11-4 0-16,9 7 0 15,-12-7 1-15,14 10 0 16,-5-9 0-16,8 7-1 15,-13-7 1-15,11 4 2 16,-12-8 0-16,11 6 2 16,-8-4 1-16,14 7-2 15,-14-5-3-15,3 3 0 16,-11-3-2-16,10 10 2 16,-13-7-1-16,14 12 2 15,-3-4 0-15,3-1 0 16,-13-2-1-16,10 3 3 15,-17-6-2-15,10 11 1 16,-7-2 0-16,17 8 1 0,-15-6-3 16,9 4 2-16,-11-10-2 15,5-2 1-15,-14-11-1 16,13 3 1-16,-10-6 0 16,16 7 0-16,-7-4-1 15,8 8-1-15,-14-6-1 16,16 7 1-16,-19-3-1 15,11 1 1-15,-7-10 0 0,14 8 2 16,-13-6-2-16,7 5 1 16,-10-6-2-16,6 8 4 15,-9-10 0-15,7 3 1 16,-5-9 1-16,4 6 0 16,-11-9-2-16,5 1-1 15,-14-10-2-15,-2 0 0 16,-11-8 2-16,2 2-1 15,-11-8 1-15,1 0 1 16,-2 2 0-16,2-8-1 16,-11 3 0-16,2-6 0 15,-11 0-12-15,-1-3-52 16,-8 0-33-16,-3-3-44 16,-3 3 9-16,-11 5-331 15,-7-2 123-15</inkml:trace>
    <inkml:trace contextRef="#ctx0" brushRef="#br0" timeOffset="408.3218">13366 8753 1379 0,'9'4'316'0,"15"16"119"16,8 6-404-16,20 6-22 16,7 3-10-16,18 0 0 15,4-8-2-15,10-7 2 16,-2-5-2-16,16-2 5 15,-9-3-1-15,10-3 1 16,-6-1-2-16,2 2 0 16,-17-5-3-16,12-8 2 15,-17-2 0-15,8-8 2 16,-6-10 0-16,9-16-1 0,-15-9-2 16,6-18-4-16,-12-3-6 15,-2-31-23-15,-12-9-20 16,-1-48 192-16,-13-19-565 15,-4-34 240 1</inkml:trace>
  </inkml:traceGroup>
</inkml:ink>
</file>

<file path=ppt/ink/ink10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2:43:58.56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84101F8-236D-4B5A-A42B-8269CBDF718A}" emma:medium="tactile" emma:mode="ink">
          <msink:context xmlns:msink="http://schemas.microsoft.com/ink/2010/main" type="inkDrawing" rotatedBoundingBox="8745,4860 14722,4914 14720,5064 8744,5010" semanticType="connector" shapeName="Other">
            <msink:sourceLink direction="with" ref="{7342296E-E26A-4DEF-89DE-8D705BA0184D}"/>
            <msink:sourceLink direction="with" ref="{0F599C52-A022-40FD-8D45-737ECB9299BB}"/>
          </msink:context>
        </emma:interpretation>
      </emma:emma>
    </inkml:annotationXML>
    <inkml:trace contextRef="#ctx0" brushRef="#br0">3 42 1098 0,'0'-3'324'0,"-1"6"65"0,-1-3-317 16,5-4-23-16,0 2-36 15,3 1-8-15,2-4-5 16,7 5 0-16,-1-3 0 16,1-1 0-16,0 2-2 15,-1 1 1-15,-5 1 0 16,2 1 2-16,-1 4-2 16,4-4 3-16,1 8-1 0,5-6-1 15,1-1 0-15,3 2 0 16,2 1 0-16,6-8 0 15,-2 6 0-15,5-1-1 16,0-2 0-16,3 1 1 16,-8-1-2-16,4 2 3 15,-6 2-2-15,9-1 2 16,-4 2-1-16,8 2 2 16,0-4 0-16,6 2 2 15,-6-4 0-15,8 1 2 16,-2-7-4-16,12 4 1 15,-7-7-2-15,8 1 0 16,-7-4-2-16,8 2 1 16,-9-2 1-16,5-1 1 0,-8 3-1 15,2 1 2 1,-11 2-2-16,4 6 1 0,-8 2 0 16,7 2 2-16,-5-4-1 15,12 4 0-15,-9-4-1 16,1 0 0-16,-1-2-2 15,-1 4 2-15,-10 4-2 16,5-6 1-16,-3 0-1 16,1 3 2-16,-2 0-4 15,0-6 6-15,0 9 1 0,4 1 2 16,-7-4-2-16,9 3 1 16,-1-1-3-16,5-1 0 15,-3-2-4-15,8 3 2 16,-10-2-2-16,2 1 1 15,-8-1-3-15,2-1 3 16,-9 1 0-16,4 0 0 16,1 0 0-16,2 0 3 15,-1 3-3-15,7-3 2 16,-2 3-1-16,4-4 0 16,-2 2-1-16,10-1 0 15,-7 0 0-15,6-4 0 16,-4 7-1-16,5-8 2 15,-4 2-3-15,1 0 2 16,-11 3-1-16,6 3 1 16,-11-4-1-16,3 4 2 0,-2 0 0 15,8 0 1-15,-6-3-2 16,11 6 0-16,-1-3 0 16,7-4 0-16,0 1-1 15,6-2 1-15,-3 1 0 16,6-1 0-16,-9 2 0 15,0-4 1-15,-10 1-1 16,2-5 1-16,-8 4-1 0,5-2 2 16,-3 1-1-16,4-2 1 15,-4 4 1-15,4-9 6 16,-3 1 0-16,3 5 5 16,-2-2-1-16,6-2-1 15,-3 5-6-15,9-1-1 16,-6-4-5-16,4 2 0 15,-10-1-1-15,2 3 1 16,-16-3-1-16,6 10 2 16,-6-2-1-16,5 1 1 15,1-1 0-15,5 5 2 16,-3-7-3-16,6 3 2 16,-6-1-1-16,0-2 0 15,-4 0-1-15,0-3 1 16,-2 4-2-16,1-1 1 15,-3 3 0-15,2 0 0 0,-2-3 0 16,0 2 1-16,-1-1-1 16,1-1 2-16,-1 0-1 15,4 0 0-15,-4 0-1 16,4 0 0-16,-4 0-1 16,4 3 0-16,-1-1 0 15,4-1 1-15,-1 2 0 16,11 0 1-16,-7-7-1 0,6 2 1 15,-1-1 0-15,8-3 0 16,-7-3-1-16,10 5 1 16,-4-2 0-16,4-1 1 15,-5 0-1-15,1 4 0 16,-6-2-2-16,-1 8 2 16,-6-4 1-16,0-1 7 15,-3 1 3-15,0 1 8 16,-4-11 0-16,3 11 4 15,-6 2-5-15,10-2 0 16,-8 0-8-16,7 1-1 16,-1-4-5-16,3 0 1 15,-7 0 0-15,3-1 7 16,-5-1 3-16,-4 2 9 16,-3 0 3-16,1 4 3 15,-5 1-6-15,1-2 8 0,-2 1-5 16,-1-1-1-16,-4-4-4 15,-1 2 1-15,2 4-13 16,-1-1-5-16,-1 2-5 16,0-3-3-16,-1 0-9 15,-4 0-54-15,-8 5-80 16,-30 7-372-16,-19 2 45 16</inkml:trace>
  </inkml:traceGroup>
</inkml:ink>
</file>

<file path=ppt/ink/ink1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1:48:22.83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B081F2E-9CC1-4CB6-B2DE-FA0592C3A10F}" emma:medium="tactile" emma:mode="ink">
          <msink:context xmlns:msink="http://schemas.microsoft.com/ink/2010/main" type="inkDrawing" rotatedBoundingBox="2777,14665 10954,14563 10956,14722 2779,14823" shapeName="Other"/>
        </emma:interpretation>
      </emma:emma>
    </inkml:annotationXML>
    <inkml:trace contextRef="#ctx0" brushRef="#br0">-1 164 845 0,'5'3'371'15,"2"1"-17"-15,-1 2-177 0,5-1-150 16,4-1-26-1,2 2-1-15,6-7 0 0,-1-2-1 16,1-3-1-16,4-2 2 16,4-1 0-16,-2 0 2 15,-1 1-1-15,9 4 2 16,-4-1 0-16,2 5-1 16,-1 2 0-16,5-1 2 15,-3 4 0-15,8-1 3 16,0 4 1-16,11-3 2 15,-5 2-3-15,11-4-1 16,-7 0-3-16,9-7 0 16,-7-1-2-16,9-3 2 15,-6-2-3-15,14-2 3 16,-5 0-3-16,11-2 1 0,-9 2-3 16,10 0 2-16,-10 0-1 15,11 4 1-15,-12 2 1 16,18 3 0-16,-7 0 0 15,11 4 0-15,-12-4-2 16,12-1 1-16,-6-2 0 16,9-3 0-16,-9-2 1 15,18 2-1-15,-11 4 1 16,5-1-1-16,-12 3-2 0,10 3 5 16,-13-1 1-16,14 1 2 15,-7 3 1-15,11 0 2 16,-9-2-6-16,13 1 0 15,-12-4-2-15,13-2 1 16,-7 1-1-16,16 0 0 16,-14 1-1-16,17-1 0 15,-17 3-1-15,19 2 1 16,-8-2 1-16,8 6-1 16,-8-2 0-16,18 4 1 15,-15-4-1-15,18 1 0 16,-9-4 0-16,12 1 0 15,-15-2-1-15,15 1 2 16,-18 2-1-16,16 1 0 16,-15 2-1-16,16 1 2 0,-14 2 0 15,13 0-1 1,-20-1 0-16,20 0 1 0,-16-4-2 16,15 2 1-16,-17-3 0 15,17 0 1-15,-19 2-2 16,10-5 2-16,-16-2-1 15,7-2 0-15,-14-2 1 16,8-3 1-16,-22-1 0 0,7 0 1 16,-17 2 1-16,-3 1 2 15,-17 1-2-15,0 1 1 16,-17 7-1 0,-2 1-2-16,-11 3-3 0,-1 3-47 15,-6 3-9-15,0-3-328 16,-8-3 59-16</inkml:trace>
  </inkml:traceGroup>
</inkml:ink>
</file>

<file path=ppt/ink/ink11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2:45:16.08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CB10DEE-415B-4452-9280-3D9195771997}" emma:medium="tactile" emma:mode="ink">
          <msink:context xmlns:msink="http://schemas.microsoft.com/ink/2010/main" type="inkDrawing" rotatedBoundingBox="13463,6905 29270,6106 29367,8025 13560,8824" hotPoints="28055,7176 19355,8343 10591,7852 19291,6685" semanticType="container" shapeName="Ellipse"/>
        </emma:interpretation>
      </emma:emma>
    </inkml:annotationXML>
    <inkml:trace contextRef="#ctx0" brushRef="#br0">15676 479 1020 0,'-11'-21'263'15,"-8"1"81"-15,2 2-293 16,-7-1-17-16,2 5-16 16,-8-6-7-16,1 2-7 15,-6-5-5-15,3 6-5 16,-21-4-4-16,0 6 1 0,-18 3 6 15,-11 3-1-15,-24 1 4 16,12 7 4-16,-22 1 3 16,7 1-4-16,-21 1 3 15,14 2-3-15,-22-2-1 16,12 1-5-16,-24 1 1 16,15-1-4-16,-17-1 1 15,13-1 2-15,-22-1 0 16,14 2 1-16,-17 0 3 15,14-4-2-15,-30 4 1 16,17 1 1-16,-9-3-2 16,14 0-7-16,-24 0 6 15,28-5-2-15,-13-3-2 16,13 1 1-16,-20-5 8 16,21 1-1-16,-13-3 1 0,11 4 1 15,-22 2 4-15,19 2-4 16,-10 2-1-16,8 4-1 15,-20 0 0-15,21 1-4 16,-10-1 1-16,14 2 1 16,-16-1 1-16,25-1-1 15,-7-1 1-15,10-1 0 16,-19 2 0-16,21-4-1 0,-17-1 1 16,18 2 1-16,-22 0 5 15,19-2 0-15,-14 2 2 16,14 2 2-16,-25 1-1 15,20 1-3-15,-14 2-2 16,21-1-2-16,-23 2 0 16,21-1 0-16,-14 1-4 15,17-3 1-15,-30 2 1 16,20 0 1-16,-15 0-2 16,16-1 0-16,-23 2 2 15,22 1-3-15,-15 4 5 16,18 0 1-16,-23 5 2 15,22-1-1-15,-18 2-1 16,23-4-5-16,-22 4 2 16,17-3-3-16,-19 1 0 0,25-1 0 15,-27 0 2 1,19-3-1-16,-18 0 0 0,25-1-1 16,-28-1 2-16,19 2 0 15,-15 3 1-15,27 2-2 16,-28 6 2-16,24 0 0 15,-18 7-1-15,25-1-2 16,-24-2 1-16,25 3 0 16,-18 4-1-16,24-4 0 0,-11 8 1 15,15 1 0-15,-17 5 1 16,19-4-1-16,-10 7-1 16,16-5 0-16,-11 7 1 15,23-5-1-15,-8 9 2 16,15-5 0-16,-10 10 0 15,23-5-2-15,1 6-1 16,19-8-2-16,4 3 1 16,20-7 0-16,2 3 1 15,14-8 0-15,11 7-1 16,12-7-1-16,15 4-1 16,10-7 0-16,15 5 2 15,1-6 2-15,20 3 1 16,0-5 0-16,19-1 2 15,4-5-1-15,26 1 1 16,-4-10-1-16,20 2 1 0,-1-4-3 16,23 7 2-16,-7-8-1 15,29 3 0-15,-13-5-1 16,37-3-2-16,-17-7-2 16,25 2 0-16,-12-1-1 15,33-1 0-15,-29-3 2 16,33 3 1-16,-17-3 1 15,22-1 3-15,-21 5-1 0,29 5 0 16,-39 1 0-16,39 6 2 16,-29 2-3-16,29 2 3 15,-28 0-1-15,37-3 0 16,-37-4-1-16,35-1-7 16,-30-7-2-16,34-5-2 15,-31-5-3-15,30-1-2 16,-29-4 8-16,27-4-3 15,-36-1 1-15,32-6 2 16,-31-2 1-16,20-7 1 16,-26 1 4-16,29-6 0 15,-28 4 2-15,24-11 2 16,-25 9-2-16,28-4 2 16,-30 1 1-16,19-5 1 15,-27 10 0-15,25-5 1 0,-35 1-3 16,23 2 2-16,-17 5-2 15,22-6-1-15,-28 5-1 16,30-5 2-16,-27 7-3 16,13-3 0-16,-27 5 2 15,20 1-1-15,-34 7-1 16,17-1 1-16,-24 6 0 16,19 3 1-16,-27 4 2 15,19 1 4-15,-22 1 0 0,20 3 1 16,-23-3-2-16,21-2-3 15,-18 2-1-15,20 0-1 16,-20-4-3-16,15-3 2 16,-22 4-1-16,13-6 0 15,-24 0-1-15,4 2 3 16,-22-6-1-16,10-5 1 16,-18 0-1-16,14-11 3 15,-14-7-3-15,14-5 6 16,-20-3-2-16,6-10 4 15,-24 6-2-15,6-8 5 16,-17 1-5-16,0 2 1 16,-13 7-4-16,-3-4 1 15,-19 8-3-15,-14-7-1 16,-11 0-2-16,-22-10 2 16,-15 3-1-16,-31-12-14 15,-13-1-10-15,-59-14-328 0,-16-2 89 16</inkml:trace>
  </inkml:traceGroup>
</inkml:ink>
</file>

<file path=ppt/ink/ink1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1:49:27.61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8D23173-4C95-40E3-8FB6-7E7BCD1B3320}" emma:medium="tactile" emma:mode="ink">
          <msink:context xmlns:msink="http://schemas.microsoft.com/ink/2010/main" type="inkDrawing" rotatedBoundingBox="7388,2375 20629,2517 20627,2710 7385,2568" shapeName="Other"/>
        </emma:interpretation>
      </emma:emma>
    </inkml:annotationXML>
    <inkml:trace contextRef="#ctx0" brushRef="#br0">73 15 958 0,'-26'9'259'16,"5"-4"67"-16,9 6-260 16,3-4-41-1,4 5-8-15,5-9 5 0,8 0-8 16,-7-4 2-16,1-2-13 16,8-3 4-16,7 3-9 15,-3 0 7-15,4 6-7 16,2-2 7-16,-1 1-7 15,-2 4 6-15,7 3-6 16,1 0 8-16,7-1-4 16,-2 2 11-16,12-8-2 0,-2-2 9 15,11-3-7-15,3-3 6 16,9-7-13-16,-4 9 3 16,11 1-9-16,-4-5 5 15,9 4-9-15,-2 5 9 16,15-8-8-16,-7-5 7 15,13 2-8-15,-9 0 7 16,12 4-8-16,-11 1 8 16,16 5-8-16,-9 0 9 0,11 0-7 15,-10-3 7 1,11 2-8-16,-11 2 8 0,12-4-9 16,-12 0 9-16,17 3-6 15,-9-4 6-15,7 1-6 16,-9 3 8-16,15 4-9 15,-8-2 9-15,16 5-7 16,-10 2 5-16,19 0-7 16,-13 0 8-16,17-1-9 15,-14-5 8-15,19 2-8 16,-18 2 9-16,19-7-9 16,-14 8 8-16,14-2-7 15,-14-2 6-15,14 4-7 16,-19 1 8-16,19 2-8 15,-18 2 7-15,16 1-7 0,-19-3 8 16,20 1-8-16,-18-6 8 16,13 5-7-16,-14-4 5 15,16 1-5-15,-18-1 7 16,19-2-8-16,-16 1 7 16,20 0-6-16,-17-1 7 15,20 1-8-15,-19-5 7 16,19 8-6-16,-20-7 7 0,18 2-8 15,-20-7 7-15,17 3-5 16,-15-9 5-16,20 6-7 16,-17 0 7-16,15-8-6 15,-12 11 5-15,17-7-5 16,-19-4 7-16,23-10-7 16,-14 16 8-16,15-11-8 15,-20 8 8-15,22-1-9 16,-19 6 8-16,14 6-8 15,-17 2 8-15,21-8-8 16,-22 9 8-16,16 0-7 16,-17 0 7-16,20 1-8 15,-20 3 8-15,15-7-7 16,-14 1 6-16,16-4-5 16,-17-1 6-16,17-1-7 15,-20 2 6-15,6-3-6 16,-12-2 5-16,13 5-6 0,-17-6 8 15,10-1-7-15,-14-1 7 16,11 4-8-16,-17-5 8 16,11 7-2-16,-14 1 9 15,8 1-6-15,-18 0 6 16,4 7-4-16,-17-1 1 16,7 0-4-16,-18-6 12 15,1 6-6-15,-17 3 5 0,-1-6-6 16,-15 4-17-16,-10-9-382 15,-24-18 120-15</inkml:trace>
  </inkml:traceGroup>
</inkml:ink>
</file>

<file path=ppt/ink/ink1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1:49:44.14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AD03F25-AC31-4ED6-AC8D-CD9C0FE686D6}" emma:medium="tactile" emma:mode="ink">
          <msink:context xmlns:msink="http://schemas.microsoft.com/ink/2010/main" type="inkDrawing" rotatedBoundingBox="2528,4003 8494,3879 8496,3997 2530,4121" shapeName="Other"/>
        </emma:interpretation>
      </emma:emma>
    </inkml:annotationXML>
    <inkml:trace contextRef="#ctx0" brushRef="#br0">20 108 875 0,'-8'1'256'0,"3"4"59"15,1-1-234-15,2 1-22 16,1-5-23-16,4 3-15 16,0-3-3-16,6 0-14 15,0-3-7-15,3 1-1 0,2 4 13 16,0-4-7-16,-2 1 11 16,3 1 5-16,-3-2 16 15,2 1 0-15,-2 2 8 16,4 2-11-16,0 0-4 15,2 2-8-15,0-1 0 16,6 2-9-16,-2-3 10 16,5 1-5-16,-4-1 2 0,2-3-9 15,0 1 5 1,2-1-8-16,-4-1 2 0,6-1-7 16,-1 1 6-16,4 2-6 15,-4 2 6-15,5 5-6 16,-1-4 7-16,3 2-8 15,-3-4 7-15,4-2-9 16,-3-2 8-16,4 4-10 16,-2-2 9-16,7 1-9 15,-2-1 8-15,5 0-7 16,-5-1 9-16,1-1-8 16,-11 1 7-16,9-4-7 15,-5-1 7-15,5 5-7 16,-5-4 7-16,7-1-7 15,-10 1 8-15,6 5-8 16,-7-6 8-16,5 3-9 16,-5 2 10-16,5-1-2 0,-4 2 11 15,7 0-7-15,-3 3 10 16,5-3-7-16,-8 3 1 16,5-1-10-16,-5-1 6 15,-1 1-9-15,-2 2 4 16,9 0-6-16,-1-3 6 15,1-1-6-15,1 0 7 16,2-3-7-16,-3 0 7 16,6 0-7-16,-6 0 8 0,9 0-10 15,-3 1 9-15,4 1-7 16,-7-1 6-16,10 1-6 16,-15-4 6-16,6-1-6 15,-1 0 6-15,6 0-6 16,-6-3 6-16,9 3-7 15,-4-2 7-15,4-1-6 16,-4 0 7-16,4 3-8 16,-3 3 8-16,3 1-8 15,-6 1 7-15,0 1-6 16,-9-5 5-16,6-1-6 16,-10 2 8-16,9-1-8 15,-2 4 8-15,6 2-6 16,-6 2 5-16,4 0-7 15,-7-6 8-15,8 5-8 0,-7-4 8 16,8 1-7-16,-6-4 7 16,5 5-7-16,-9-6 7 15,-3 2-7-15,-4-3 6 16,-1 9-6-16,-8-5 6 16,9 6-5-16,-2 0 5 15,-1 2-5-15,2-5 6 16,4 4-6-16,-6-2 5 15,8 1-6-15,-4-2 6 0,3 1-7 16,-3-2 8-16,1 0-8 16,-5 0 8-16,3 1-7 15,-3-1 7-15,4 0-8 16,-2 2 8-16,2-5-8 16,-5 6 8-16,4-2-9 15,-2 2 9-15,0 2-7 16,-3 1 6-16,-3-6-6 15,0 1 5-15,0-1-4 16,1 3 5-16,4-3-6 16,4 5 6-16,4-2-6 15,-2 2 6-15,2-1-7 16,-5-2 8-16,6 4-7 16,-2-2 7-16,2-2-8 15,-1-2 9-15,6 4-9 0,-5-2 8 16,8-2-8-16,-6 3 7 15,2 0-6-15,-4-2 6 16,3-2-7-16,-5-1 8 16,4 2-6-16,-2-3 4 15,7 2-4-15,-6 2 5 16,7 1-7-16,-4-1 7 16,5-1-7-16,-2 0 8 0,7-3-8 15,-3 3 8-15,10-6-8 16,-7 5 8-16,4-2-8 15,-9 0 7-15,2-5-7 16,-6 7 7-16,9-5-7 16,-9-4 6-16,7 9-5 15,-2-2 6-15,2-3-6 16,-8 4 7-16,2-1-7 16,-7-1 6-16,0 1-6 15,-8 0 8-15,-1 1-9 16,-8 1 8-16,-3 2-7 15,-1-2 7-15,-5 4-6 16,-1-2 7-16,-2 2-6 16,0-4 6-16,-2 2-8 15,2-2 8-15,0-5-8 0,2 6 7 16,-2-8-7-16,-2 4 6 16,1-1-6-16,-2 2 7 15,0-3-7-15,0 10 6 16,0-2-5-16,-2-2 7 15,1 0-6-15,-1-2 1 16,1-1-1-16,-1-1 7 16,1 4-9-16,-1-2 6 0,2 4-2 15,2-1 0-15,-2-1-8 16,1 2 7-16,1 5-15 16,-1-4 6-16,-1 1-10 15,0-3 8 1,-1-1-6-16,1-3 15 0,1 5-20 15,-1-4-11-15,-1 2 438 16,-2 8-814-16,-6-8 399 16</inkml:trace>
  </inkml:traceGroup>
</inkml:ink>
</file>

<file path=ppt/ink/ink1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1:50:20.14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443B18B-7521-4AB7-A1B2-4DD9D7B603E6}" emma:medium="tactile" emma:mode="ink">
          <msink:context xmlns:msink="http://schemas.microsoft.com/ink/2010/main" type="inkDrawing" rotatedBoundingBox="10937,3965 14829,4126 14820,4344 10928,4184" shapeName="Other"/>
        </emma:interpretation>
      </emma:emma>
    </inkml:annotationXML>
    <inkml:trace contextRef="#ctx0" brushRef="#br0">56 0 860 0,'-10'6'273'0,"-4"4"46"15,2-3-238-15,3-1-42 16,1 2-32-16,5-5 0 16,3-2-16-16,3 4 7 15,2-2-9-15,4 0 11 0,0 2-6 16,5 1 16-16,-4 0-4 16,6-2 15-16,-3-1-7 15,5-3 15-15,-1-1-11 16,3 1 10-16,-4-3-13 15,3 6 12-15,0 0-11 16,1 6 11-16,0 0-9 16,1 3 5-16,0-3-12 15,4-1 2-15,2-4-10 0,9-1 2 16,2 2-8-16,8-2 8 16,-4 0-8-16,7-1 7 15,-5 1-7-15,9 0 8 16,-4 4-9-16,8 5 8 15,-7 4-8-15,8 0 6 16,-10 2-6-16,12-1 7 16,-10-9-6-16,12 4 7 15,-3-8-7-15,14 1 7 16,-6-4-8-16,12-2 6 16,-7-4-7-16,4-1 9 15,-9 0-7-15,4-1 10 16,-10 5-5-16,7 1 9 15,-5 4-5-15,6 0 7 16,-6 4-8-16,8-1 6 16,-10-1-8-16,10-1 3 0,-9-5-7 15,8 1 7-15,-11 0-7 16,14 0 6-16,-11-2-7 16,8 7 7-16,-8-7-8 15,3 1 6-15,-9 4-5 16,-2 0 5-16,-12 2-6 15,7 4 6-15,-8 1-5 16,3-2 8-16,-3 2-4 0,4-2 7 16,-7-3-7-16,5-4 8 15,-6-1-10-15,9-4 7 16,-4-1-8-16,7-7 9 16,-11 3-6-16,3 0 9 15,-8-5-7-15,2-1 9 16,-8 3-5-16,7-2 10 15,-5 2-5-15,3 4 10 16,-5 2-7-16,2-4 6 16,-3 2-12-16,-1 0 7 15,-5 1-10-15,1-2 6 16,-3 7-10-16,2 2 11 16,-3-3-11-16,1 5 8 15,-1 2-9-15,1-1 7 16,-6 0-11-16,2 6 7 15,-2-4-10-15,-1 0 7 0,-4-1-8 16,-2 4-40-16,-5-2 428 16</inkml:trace>
  </inkml:traceGroup>
</inkml:ink>
</file>

<file path=ppt/ink/ink1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1:50:45.31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B9EAA80-9A42-4360-AE04-D9E0A5D0DCEB}" emma:medium="tactile" emma:mode="ink">
          <msink:context xmlns:msink="http://schemas.microsoft.com/ink/2010/main" type="inkDrawing" rotatedBoundingBox="16768,6699 22737,6389 22749,6610 16780,6921" shapeName="Other"/>
        </emma:interpretation>
      </emma:emma>
    </inkml:annotationXML>
    <inkml:trace contextRef="#ctx0" brushRef="#br0">7 326 1047 0,'-1'3'323'16,"-5"-3"48"-16,4-2-262 15,4 1-101-15,9-1-6 16,1 2 0-16,1-1 0 16,4 4-4-16,4 4-5 15,-3 4 1-15,4 1 3 0,-1 5 2 16,2 0 2-16,6-4 5 16,7-2-3-16,-1-5-3 15,10-3 2-15,2-5-1 16,8-5 0-16,-5-2 1 15,14-2 1-15,-10-1-3 16,10 3 0-16,-9 1 1 16,9 5 0-16,-8 3-1 15,12 5 1-15,-6-1 0 0,17 4 1 16,-8-5-2-16,17-3 0 16,-12-5-1-16,15-2-2 15,-6-7 1-15,9-2 2 16,-13-3 0-16,16 0 1 15,-12 2 2 1,4 3-3-16,-13 4-1 0,11 2 1 16,-13 8 0-16,13 5 3 15,-9 5 0-15,17 1 2 16,-11 3 0-16,11-4-2 16,-7-2 0-16,16-5 0 15,-11 0-2-15,15-5 1 16,-7 2-1-16,8 0 0 15,-14-1 2-15,15-1 3 0,-16-1 0 16,16 0 2-16,-9-1-1 16,9-1-2-16,-18 1-5 15,17 0 0-15,-15 4 0 16,10 0 1-16,-9 2 0 16,14-2-1-16,-21-3 0 15,16-5 0-15,-10 1-1 16,7-8 2-16,-11-1 0 15,18-2 1-15,-20 0 5 0,7-2 2 16,-13 5 0-16,3-2 5 16,-18 1 0-16,7 1-4 15,-18 1-2 1,4 2 9-16,-13 6-3 0,4 1 4 16,-13-2-1-16,5 2 1 15,-10 0-9-15,0-2 0 16,-11 2-4-16,3-4 0 15,-9-1-1-15,0 2 1 16,-5 0-1-16,1-2 2 16,-3 2-1-16,-1 4 0 15,-1-4-1-15,1 5-1 16,-2 3-1-16,-2 5-40 16,1-2-34-16,-5-2-360 15,-8 2 69-15</inkml:trace>
  </inkml:traceGroup>
</inkml:ink>
</file>

<file path=ppt/ink/ink1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1:50:50.80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A184E7C-FF95-4667-A4CC-5BC71D24B333}" emma:medium="tactile" emma:mode="ink">
          <msink:context xmlns:msink="http://schemas.microsoft.com/ink/2010/main" type="inkDrawing" rotatedBoundingBox="3153,9063 19274,9191 19271,9460 3150,9333" shapeName="Other"/>
        </emma:interpretation>
      </emma:emma>
    </inkml:annotationXML>
    <inkml:trace contextRef="#ctx0" brushRef="#br0">-3 87 576 0,'2'10'317'0,"2"1"-36"16,3-2-120-16,5 0-104 16,3-4-45-16,6-5 6 0,3-2-10 15,8-7 9-15,-3-5-10 16,11-2 7-16,-6-4-9 15,7 0 8-15,-6 2-9 16,5 3 7-16,-5 6-7 16,1 6 8-16,-3 6-6 15,10 7 8-15,-4-1-8 16,11 2 7-16,0-5-10 16,14-3 5-16,-5-7-9 0,16 1 8 15,-12-8-9-15,15-1 6 16,-10 1-6-16,10-3 6 15,-10 2-7-15,14 6 6 16,-9 3-5-16,10 6 5 16,-10 5-6-16,6 6 7 15,-9 1-7-15,10 3 9 16,-9 0-5-16,16 3 9 16,-7-5-6-16,17 0 6 15,-9-4-7-15,11-3 3 16,-10-6-7-16,12-3 7 15,-15-3-8-15,17 0 7 16,-6-3-6-16,2 2 7 16,-8 4-2-16,11 1 3 15,-17 4-7-15,10 4 8 0,-2 2-5 16,7 1 4-16,-15 0-1 16,20 2 9-16,-16-2-9 15,13-6 7-15,-8-2-10 16,20-11 5-16,-23 1-7 15,13-5 4-15,-13 5-6 16,8-3 6-16,-14 9-7 16,17-2 6-16,-14-2-6 0,12 2 4 15,-12 1-4-15,9-2 5 16,-14-2-6-16,16 7 7 16,-8-7-5-16,12-1 3 15,-15 0-4-15,14-2 5 16,-13-1-6-16,15-3 7 15,-13 6-6-15,19 3 4 16,-17 2-4-16,12 2 5 16,-14 10-6-16,13-2 11 15,-11-5-5-15,24 4 5 16,-12-4-5-16,11-1 5 16,-11-3-9-16,10 5 6 15,-16-2-8-15,15-1 7 16,-13-1-4-16,16 2 3 15,-14-1-5-15,14-1 6 16,-10-1-6-16,9 0 4 16,-17 2-4-16,15 2 5 15,-14 2-6-15,14 2 8 0,-7 3-5 16,21-8 5-16,-19-2-3 16,19-4 5-16,-15-3-8 15,18-3 5-15,-16 0-5 16,16-3 3-16,-16 1-4 15,15 0 6-15,-19 2-7 16,20-1 5-16,-19 2-3 0,15-1 4 16,-13 3-7-16,18 1 9 15,-18 2-7 1,21 0 4-16,-15 3-4 0,12 0 6 16,-17-3-7-16,17 5 6 15,-18-2-5-15,14 3 4 16,-16 1-4-16,14 1 6 15,-12 1-7-15,15 3 6 16,-17-3-4-16,18-3 4 16,-11 0-7-16,14-6 8 15,-13 0-6-15,14-3 4 16,-15 0-4-16,21 1 6 16,-17 4-8-16,14-4 6 15,-12 5-3-15,15-3 3 0,-16 2-5 16,21 1 6-16,-18 0-4 15,16 0 3-15,-16 0-5 16,20 1 7-16,-16 1-6 16,16 7 2-16,-16 3-2 15,13 5 13-15,-20-1-5 16,10 4 8-16,-16-3-2 16,12 0 7-16,-16-2-14 15,11 3 7-15,-21-1-7 16,7 2 4-16,-26-3-6 15,3 3 3-15,-17-4-7 0,2 2 5 16,-12-5-5-16,3 0 4 16,-13-6-5-16,-2 2 6 15,-14-8-4-15,-3 2-5 16,-13-4-27-16,-7-10-325 16,-19-18-25-16,-22-20-125 15</inkml:trace>
  </inkml:traceGroup>
</inkml:ink>
</file>

<file path=ppt/ink/ink1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1:50:52.25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13D3E8F-48BB-40CB-B933-207EEBF42B02}" emma:medium="tactile" emma:mode="ink">
          <msink:context xmlns:msink="http://schemas.microsoft.com/ink/2010/main" type="inkDrawing" rotatedBoundingBox="1375,10102 10611,10025 10613,10263 1377,10340" shapeName="Other"/>
        </emma:interpretation>
      </emma:emma>
    </inkml:annotationXML>
    <inkml:trace contextRef="#ctx0" brushRef="#br0">1 143 562 0,'-6'-4'438'16,"-2"2"-101"0,4 1-23-16,5 4-297 0,7-3-15 15,5 1 1-15,12 1-8 16,5 1 8-16,12-2-7 16,-5 7 8-16,13-1-9 15,-11 1 8-15,7 3-6 16,-4 1 6-16,10 1-7 15,-5 0 8-15,14-1-8 16,-7-5 9-16,12-1-9 0,0-3 9 16,9-3-8-16,-9 0 6 15,19-1-8-15,-9-2 9 16,18 0-8-16,-6 1 8 16,25-2-7-16,-15 1 7 15,22-2-8-15,-11 8 8 0,20-3-8 16,-9 6 7-1,17 2-5-15,-13 1 6 0,20-6-8 16,-16-3 8-16,19-8-6 16,-12-2 5-16,21-5-7 15,-15 1 8-15,22-1-7 16,-19 1 4-16,18 2-4 16,-16 4 6-16,21-7-6 15,-20 1 7-15,25 4-7 16,-22-5 6-16,20-5-6 15,-25 11 6-15,21 7-7 16,-22 4 9-16,23 13-9 16,-23 2 6-16,18 2-5 15,-19 0 6-15,16 3-7 16,-24-6 8-16,17 5-6 16,-20-4 6-16,17-1-8 15,-19-4 8-15,17-3-8 0,-18-4 9 16,20-6-6-16,-18-4 9 15,13-4-4-15,-18-2 5 16,13-4-5-16,-20 4 4 16,16-1-7-16,-19 6 5 15,13-1-1-15,-15 1 6 16,17-2-3-16,-17-1 6 16,14-6-6-16,-11 3 1 0,12-4-7 15,-16 1 2-15,5-8-6 16,-16-1 6-16,1 0-5 15,-24 6 5-15,-5 7-21 16,-19 14 20-16,-2 14-361 16,-24 15 111-16</inkml:trace>
  </inkml:traceGroup>
</inkml:ink>
</file>

<file path=ppt/ink/ink1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1:51:13.22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2C44858-8C0E-43C8-85E5-17E8EBF9C1FA}" emma:medium="tactile" emma:mode="ink">
          <msink:context xmlns:msink="http://schemas.microsoft.com/ink/2010/main" type="inkDrawing" rotatedBoundingBox="9126,11839 15319,11602 15324,11730 9130,11967" shapeName="Other"/>
        </emma:interpretation>
      </emma:emma>
    </inkml:annotationXML>
    <inkml:trace contextRef="#ctx0" brushRef="#br0">0 245 955 0,'9'2'245'0,"3"-4"69"15,9 4-269-15,3-1-34 16,7-2-9-16,5 2-1 0,4 5 0 16,5 5 1-16,7-3-2 15,10 2 2-15,-3-2-1 16,6-7 1-16,-4 1-2 16,10-1 3-16,-7 1 0 15,10-4 13-15,-7-1 2 16,14-4 4-16,-10-4-1 15,14-9 0-15,-2 4-9 0,14-9 3 16,-9 3-3-16,19-1 5 16,-13 9 0-16,15-1 0 15,-7 6-5-15,10 4 2 16,-15 4-7-16,18 1 0 16,-16 3-3-16,18-3 0 15,-11-2-2-15,17-4 0 16,-17 0-2-16,19-3 1 15,-18 0-1-15,19 2 0 16,-10 4 0-16,9-2 1 16,-14 5-1-16,15 0 0 15,-18 3 1-15,18 2 1 16,-15-1-2-16,12 4 0 16,-14 1 0-16,11 0 0 15,-16-2-1-15,16 3 2 16,-15-7-1-16,13-6 0 0,-13-5 1 15,13-4-1-15,-15-3 1 16,16-2 0-16,-22 3-2 16,12 4 1-16,-16 5-1 15,7 2 2-15,-20 2 0 16,14 4 0-16,-18 0 0 16,2-2-1-16,-15 2-1 0,15-4 1 15,-15-7 0-15,7-1-6 16,-3-2-19-16,3-7-341 15,-25 5 100-15</inkml:trace>
  </inkml:traceGroup>
</inkml:ink>
</file>

<file path=ppt/ink/ink1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1:51:21.13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B1FFAD8-2958-46AE-BEC7-7ABC05E92DF2}" emma:medium="tactile" emma:mode="ink">
          <msink:context xmlns:msink="http://schemas.microsoft.com/ink/2010/main" type="inkDrawing" rotatedBoundingBox="11178,13363 22369,13413 22368,13619 11177,13570" shapeName="Other"/>
        </emma:interpretation>
      </emma:emma>
    </inkml:annotationXML>
    <inkml:trace contextRef="#ctx0" brushRef="#br0">-6 160 1069 0,'-6'3'308'0,"2"-1"57"0,4-1-279 16,4-1-85-16,1-1 1 15,-1-4-6-15,7-1 8 16,1 2-2-16,3-2 3 16,5 1-5-16,-2 4 5 15,-1 1-5-15,5 0 5 16,-3 0-6-16,-1 1 7 16,0-2-5-16,3 1 10 15,-4 1-3-15,6 1 12 16,-3-2-5-16,7 0 9 15,0-2-11-15,5-1 5 16,-2 2-13-16,8-1 5 16,-4 1-12-16,10-1 6 15,-6 1-6-15,3-2 5 0,-3 1-6 16,4 0 6-16,-10 1-5 16,10-2 5-16,-5 1-5 15,8-1 5-15,-4 2-6 16,12 1 6-16,-4-2-6 15,13 2 6-15,-4 0-6 16,7 0 6-16,-7-1-7 16,13-2 7-16,-7-3-7 15,9-3 8-15,-7-2-7 16,16-1 7-16,-10-2-7 0,13 2 6 16,-10 1-6-16,10 1 6 15,-10 2-7-15,13 5 7 16,-12 0-5-16,18 3 4 15,-8 5-5-15,8-1 5 16,-13 1-5-16,14-1 6 16,-14-2-6-16,10-1 6 15,-8-1-6-15,17-1 5 16,-22-2-5-16,7 0 5 16,-9 0-5-16,8-2 7 15,-15 1-7-15,13 1 7 16,-5 0-7-16,10 0 6 15,-9 1-6-15,7-1 5 16,-12 0-5-16,9-3 6 16,-14 4-6-16,5 1 7 15,-6 1-6-15,9 3 5 0,-9 1-6 16,6 1 6-16,-11 0-6 16,6 2 5-16,-9-2-5 15,8 4 6-15,-6-3-6 16,12 5 6-16,-4-4-5 15,12 2 5-15,-8-7-6 16,5 1 6-16,-6-2-7 0,10-1 7 16,-9-4-5-16,11 2 5 15,-2-1-6-15,14 0 6 16,-11 2-4 0,11-1 3-16,-10 4-5 0,7 1 7 15,-13 1-7-15,14 1 4 16,-7 2-2-16,8 1 4 15,-7 0-6-15,17-2 6 16,-17-2-7-16,12-1 7 16,-7 2-6-16,11-1 5 15,-17 2-4-15,16 3 5 16,-14 2-7-16,12 1 8 16,-10 0-6-16,19-1 4 15,-12 0-3-15,8-2 3 16,-8-5-5-16,9 1 7 15,-10-2-8-15,17-3 6 16,-11 3-5-16,9 0 5 0,-9-3-6 16,11-2 8-16,-14-1-8 15,14-4 7-15,-12 1-4 16,10 1 3-16,-17 1-4 16,9 2 6-16,-16 5-7 15,7 3 5-15,-11 2-4 16,5 1 5-16,-13-3-5 15,9-2 5-15,-12 0-6 0,9-6 6 16,-9-1-6-16,7 0 5 16,-10-2-4-16,6-1 4 15,-13 0-4-15,6 0 5 16,-13 0-5-16,6 0 6 16,-12 1-5-16,11-1 9 15,-10 2-4-15,7-2 6 16,-8 1-6-16,6-1 6 15,-9 0-9-15,6-1 3 16,-12 0-6-16,0 0 5 16,-9 2-5-16,3 1 10 15,-8 1 2-15,10 0 14 16,-7 1-1-16,7 1 12 16,-7-2-9-16,6 1 4 15,-8-1-14-15,4 0 1 0,-5 2-12 16,3-3 5-16,-9 0-10 15,-2 2 6-15,-7-1-3 16,-11 5-73-16,-17 9-379 16</inkml:trace>
  </inkml:traceGroup>
</inkml:ink>
</file>

<file path=ppt/ink/ink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1:39:10.76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821C0C0-C1F9-446B-A4C3-1042EC2DEA2A}" emma:medium="tactile" emma:mode="ink">
          <msink:context xmlns:msink="http://schemas.microsoft.com/ink/2010/main" type="inkDrawing" rotatedBoundingBox="6357,10692 21176,10821 21162,12453 6343,12324" hotPoints="6462,11115 18976,10872 21645,11754 18705,12265 11008,12355 7010,11980" semanticType="enclosure" shapeName="Hexagon"/>
        </emma:interpretation>
      </emma:emma>
    </inkml:annotationXML>
    <inkml:trace contextRef="#ctx0" brushRef="#br0">1504 278 1050 0,'-61'5'304'0,"8"3"66"0,-9 5-282 15,11 1-63-15,-4-2-19 16,14-4-19-16,-6-5-19 15,6-2-9-15,-5-1-7 16,5-4 8-16,-16 2 9 16,4 5 17-16,-10 0 15 15,6 2 15-15,-7 8 21 16,11 6 13-16,-6 8 18 16,10-1 0-16,-5 7-2 15,13-1-21-15,1 4-11 16,11-8-20-16,11 11-5 15,6-1-8-15,1 8-5 16,5-7-7-16,0 8-5 16,2-6-4-16,4 3 1 0,4-8 4 15,7 2 5-15,3-4 8 16,7 2 3-16,-1-7 0 16,8 4 1-16,3 4 0 15,10-10 0-15,0-6-1 16,13-1 0-16,-4-5-1 15,10-13 2-15,-3 7-2 16,14 0 1-16,-10-5-1 0,10 4 1 16,-4 3-1-16,8-2 1 15,-12-5 0-15,19 8 1 16,-7-7-1-16,11 7 0 16,-7-1-1-16,9 1 1 15,-11 0 0-15,11-1-1 16,-13-4 0-16,14 1 1 15,-7 1 0-15,11-4-2 16,-14 1-1-16,10 0 2 16,-13 0 0-16,14 1 0 15,-12 4 1-15,18 3 1 16,-5 1-2-16,9 0 0 16,-12-3-2-16,14 2 3 15,-13-4-1-15,18-1 1 16,-9-1-1-16,15-5 1 15,-13-4-2-15,17-2 1 16,-14-1 0-16,21 1 1 0,-12 6-1 16,13 2 0-16,-11 3-1 15,15 2 1-15,-16 1 0 16,21 1 1-16,-16 0 0 16,19-1-1-16,-16-2 1 15,23 0-2-15,-21-6 1 16,21 0-4-16,-15-1-2 15,19-4-1-15,-21 1-1 16,19-1 0-16,-16 4 5 16,20-4 2-16,-16 2 1 0,15-2 1 15,-13-1-2-15,17-1 3 16,-16-1-2-16,22 2 1 16,-18 3-1-16,17 6 2 15,-15 2-1-15,19 4-1 16,-27 2 1-16,26-1 0 15,-18-2-1-15,15-3 0 16,-23-7 0-16,24-4 0 16,-21-3 0-16,15-6 1 15,-21 1-1-15,18-1 0 16,-19 3 0-16,15 3 1 16,-19 3-1-16,14 0 0 15,-19 3 0-15,13-2 1 16,-19-1-2-16,15 0 2 0,-11-1-1 15,10-1 0-15,-17-1-1 16,15-1 2-16,-15 2-1 16,13-3 1-16,-17 2-1 15,9-1 1-15,-16 1-2 16,7 1 1-16,-18 5 0 16,20 0 1-16,-17 3 0 15,12 2-2-15,-13-2 0 16,15-2 1-16,-16 1 0 0,23-4 1 15,-13-4 0 1,16-3-1-16,-14-5 0 0,14-7 1 16,-19-2-2-16,17-5 2 15,-9 2 1-15,5-5 0 16,-15 6-1-16,9 2 2 16,-12 8-1-16,11 1 0 15,-12 2-2-15,10 6 0 16,-12-2 0-16,6-1 0 15,-17 0 1-15,14 3 0 16,-13-5 0-16,8-1-1 16,-19 0 0-16,8 1 0 15,-19-2-1-15,4 1 2 16,-11 0-1-16,4 1 2 0,-9-3 0 16,5 2 0-1,-11 0-1-15,0-2-1 16,-8 2-4-16,-1-3-9 0,-9-2-5 15,-4-2-1-15,-11-4-5 16,-5-3-1-16,-9-1 9 16,-9-10-1-16,-9 1 3 15,-10-10 5-15,-4-2 4 16,-10-8 4-16,-2 10 3 0,-14-2 4 16,6 11 2-16,-13-2 12 15,0 7 3-15,-14-6 11 16,-2 8 1-16,-24-5 2 15,10 10-13-15,-13 0-5 16,5 3-11-16,-11-8-4 16,12 1-5-16,-19-4-2 15,10 3-5-15,-21-4-5 16,10 7-4-16,-22-4-5 16,15 9-1-16,-29-4 2 15,14 8 3-15,-25 7 5 16,22-1 4-16,-30 4 4 15,13 11 3-15,-20-1 0 16,15-4 0-16,-34 16 1 16,21-3-4-16,-20 1-1 15,14 3-4-15,-20 6-5 0,23-9-4 16,-37 8-5-16,22-6-2 16,-29 1-6-16,18-3 7 15,-23 0 4-15,24-4 7 16,-32 1 7-16,32 2 9 15,-34-1 5-15,25 2 5 16,-25-7 9-16,30-5 3 0,-29 0 7 16,29 1-5-1,-32-4 0-15,35 9-10 0,-33 2-4 16,24-2-6-16,-19-6-2 16,31 2-5-16,-30-9 2 15,33-2-3-15,-32-4 1 16,27 5-1-16,-26-6-6 15,21 2-3-15,-24-1-4 16,33 5 0-16,-32-6 3 16,31 7 5-16,-26 2 6 15,23 5 5-15,-24 0 1 16,29 3 0-16,-25-1 7 16,34-4-1-16,-29 4 11 15,30 2 3-15,-24 1 6 16,25 4-6-16,-19 3-5 15,36-6-25-15,-33-6 33 16,34-3-418-16,-43-10 135 0</inkml:trace>
  </inkml:traceGroup>
</inkml:ink>
</file>

<file path=ppt/ink/ink2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1:51:53.54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AD0DB60-711C-45D4-A195-E9411E5C2B38}" emma:medium="tactile" emma:mode="ink">
          <msink:context xmlns:msink="http://schemas.microsoft.com/ink/2010/main" type="inkDrawing" rotatedBoundingBox="3631,16549 14382,16737 14378,16929 3628,16741" shapeName="Other"/>
        </emma:interpretation>
      </emma:emma>
    </inkml:annotationXML>
    <inkml:trace contextRef="#ctx0" brushRef="#br0">-6 46 1178 0,'-7'-2'300'0,"4"4"84"15,-1-2-334-15,2-2-38 16,5 2-10-16,2-1-9 15,4-4 8-15,2 1-7 16,4-1 8-16,0-2-6 16,-1 2 7-16,-1 0-7 15,-1 2 7-15,-2 0-6 16,-3 3 8-16,2 2-8 16,-1-2 8-16,2 0-5 15,3 1 6-15,6-2-8 16,-2-4 7-16,9 1-7 15,-3 1 6-15,5-2-6 16,-2 2 11-16,6 2-6 16,-5 1 7-16,7-2-7 15,-4 5 6-15,5 0-8 16,0 2 2-16,1 4-5 16,-5-2 5-16,1-1-5 0,-1 2 4 15,3-3-4-15,-1-2 6 16,10-5-6-16,-2 2 6 15,3-6-6-15,-5-2 6 16,7-1-7-16,-7 3 7 16,7-4-7-16,-7 4 6 15,8 0-6-15,-9 3 6 16,0-1-5-16,-6 1 4 0,4 3 0 16,-7 0 5-16,9 3 3 15,-2 1 5-15,4 2-5 16,-4-2 4-16,4 4-5 15,-5-2 0-15,7 3-5 16,1-3 6-16,10 2-5 16,-2-2 3-16,2-2-6 15,-6-4 3-15,3 2-5 16,-7-2 2-16,7-2-4 16,-6 4 4-16,9 1-3 15,-4 1 4-15,2 2-6 16,-5 2 6-16,7-4-7 15,-9 3 7-15,6-4-6 16,-6 1 6-16,1-4-6 16,-7 5 7-16,6-4-6 0,-9 1 5 15,6-1-5-15,-1 1 5 16,7-5-5-16,-6 1 6 16,9 2-7-16,-6 0 6 15,4 2-7-15,-5 1 7 16,4 0-6-16,-6 0 6 15,3 1-5-15,-6 1 5 16,0-2-5-16,-8 0 4 16,3 0-4-16,-2-1 3 15,4 2-2-15,-2-1 3 0,3 0-4 16,-2 2 5-16,2-1-5 16,-5 1 5-1,4-1-6-15,-4-2 5 0,10-1-5 16,-4 1 5-16,8-2-5 15,-7-2 6-15,6-1-5 16,-4-1 2-16,1-1-3 16,-9 1 5-16,12-2-5 15,-5 1 5-15,3 1-2 16,-1-1 3-16,6 0-5 16,-9 5 7-16,6 0-8 15,-4 2 6-15,5-1-6 16,-1 1 5-16,5-2-5 15,-4 0 5-15,6 0-4 16,-7-2 4-16,3 2-4 0,-3 0 4 16,6 0-4-16,-6 2 4 15,9-4-5-15,-3 4 5 16,4 0-6-16,-2 1 8 16,7 0-7-16,-4 0 6 15,-1 0-5-15,-5-2 2 16,7-1-3-1,-6 0 5-15,6 2-4 0,0-1 4 0,8 1-1 16,-9 1 2-16,10 0-5 16,-9 0 5-16,6-3-5 15,-8 1 3-15,3 2-3 16,-8-1 4-16,5-1-4 16,-7 1 4-16,11-1-3 15,-3-1 2-15,2-1-4 16,-2-2 6-16,4 1-7 15,-6-1 7-15,3 0-5 16,-7 3 5-16,-2 5-7 16,-8-2 8-16,8 6-6 15,-4 2 5-15,7-2-4 16,-1 0 5-16,4-2-6 16,-8-1 5-16,7 1-6 15,-11-3 6-15,9-1-6 16,-8 2 5-16,2-1-5 0,-7-2 6 15,2 2-5-15,-10 2 5 16,6 0-5-16,-2-1 5 16,7 3-6-16,-4-5 5 15,11-2-4-15,-7 1 4 16,5-2-5-16,-4 0 7 16,5 0-6-16,-7-2 6 0,10-1-6 15,-7-1 5-15,1-1-5 16,-4 3 3-16,1-2-4 15,-7 2 5-15,0-1-5 16,2 3 5-16,0-1-4 16,3 1 5-16,5-2-5 15,-3 4 6-15,3-5-7 16,-2 0 6-16,3 0-5 16,-2 0 4-16,5-5-5 15,-6 2 6-15,3-3-6 16,-6 3 5-16,5-2-4 15,-11 2 4-15,7 0-4 16,-2 5 4-16,2-4-4 16,-3 2 5-16,8 0-4 15,-4 0 4-15,1 0-5 16,-3 3 5-16,6 1-7 16,-5-2 7-16,7 1-6 0,-5 0 6 15,7-3-6-15,-8 0 6 16,-1 3-6-16,-4 1 5 15,5-1-5-15,-15 3 5 16,13 4-4-16,-3-3 4 16,6 4-3-16,-6-1 5 15,14 2-6-15,-10-1 5 16,7-4-5-16,-5 1 5 16,9-2-6-16,-8-4 5 0,5 1-3 15,-6 3 2-15,3-2-4 16,-9-2 5-16,11 4-4 15,-7-3 3-15,10 1-3 16,-4-1 5-16,8 0-6 16,-7 0 6-16,7 0-6 15,-6-3 6-15,6 0-5 16,-5 0 5-16,7-2-6 16,-11-2 6-16,5 1-6 15,-8 1 5-15,7-1-5 16,-5 3 5-16,5 2-4 15,-2-2 6-15,5-2-2 16,-10 4 6-16,6-2-5 16,-7-1 6-16,4 4-4 0,-6-3 2 15,-3-1-3-15,-4 2 8 16,-3-1 5-16,-13-1 7 16,0 1 4-16,-4 0 7 15,-1 1 3-15,-5 2-4 16,3 0 0-16,-7 0-5 15,2 0-7-15,-3-1-7 16,3 2-4-16,-3-2-39 16,0 2-102-16,-12 2 270 0,-40 2-629 15,-14-2 198-15</inkml:trace>
  </inkml:traceGroup>
</inkml:ink>
</file>

<file path=ppt/ink/ink2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1:53:53.02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2471B5E-0CEB-48F3-AB66-A0EF4FACC91E}" emma:medium="tactile" emma:mode="ink">
          <msink:context xmlns:msink="http://schemas.microsoft.com/ink/2010/main" type="inkDrawing" rotatedBoundingBox="9001,18363 14424,18338 14425,18489 9002,18513" shapeName="Other"/>
        </emma:interpretation>
      </emma:emma>
    </inkml:annotationXML>
    <inkml:trace contextRef="#ctx0" brushRef="#br0">132 39 370 0,'-33'-2'114'16,"10"-1"53"-16,0 2-32 16,7 1 32-16,0-2 18 15,9 2-4-15,-2 3-21 0,6 0-69 16,0-1-39-16,3 1-23 16,3-2-15-16,0 1-3 15,6 4-10-15,3-3 5 16,5 3-7-16,-1-1 7 15,7-1-8-15,-2-1 7 16,5 2-8-16,-5-2 8 0,8 1-4 16,-1 2 8-1,-1-1-1-15,0 0 8 0,10-1-2 16,-3 1 4-16,10-4-6 16,10 2 1-16,3-3-9 15,1 0 3-15,9-1-9 16,-5-1 6-16,2 1-7 15,-4 1 7-15,1-2-7 16,-8 2 6-16,11 2-5 16,-8 1 5-16,6 0-5 15,3 0 5-15,11 0-4 16,-7-2 6-16,9 4-1 16,-9-2 9-16,10 1-4 15,-8 3 7-15,12-1-8 16,-8 0 2-16,20 3-7 15,-10-6 1-15,9 1-4 16,-12-1 4-16,17-3-7 0,-16-1 7 16,13-2-5-16,-8-3 5 15,12 1-6-15,-13-2 6 16,10-1-6-16,-12 2 4 16,9 4-5-16,-9-4 7 15,18 5-6-15,-10 7 4 16,10-6-4-16,-9-2 4 15,9-1-6-15,-14-1 8 16,9-7-7-16,-9 1 7 0,10-1-6 16,-19 3 4-16,7 1-5 15,-13-4 7-15,5 5-5 16,-9-3 4-16,12 1-3 16,-10 4 5-16,10-1-5 15,-10 2 3 1,2 3-2-16,-10 0 5 0,4-3-5 15,-12 3 5-15,6 2-4 16,-5-2 3-16,0 0-5 16,-8 1 4-16,1-1-5 15,-11 0 5-15,2 5-2 16,-13-4 12-16,0-1 6 16,-2 0 6-16,-5 2-3 15,-7-1 0-15,4 4-5 16,-4 2-8-16,-10 0-6 0,6 0 4 15,0-4-4 1,-4 3-15-16,6 5 393 0,4 13-796 16,-32 7 383-16</inkml:trace>
  </inkml:traceGroup>
</inkml:ink>
</file>

<file path=ppt/ink/ink2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2:00:39.35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F41600A-3208-4513-ADBF-F34520E5C172}" emma:medium="tactile" emma:mode="ink">
          <msink:context xmlns:msink="http://schemas.microsoft.com/ink/2010/main" type="writingRegion" rotatedBoundingBox="23640,517 33521,367 33590,4884 23708,5034"/>
        </emma:interpretation>
      </emma:emma>
    </inkml:annotationXML>
    <inkml:traceGroup>
      <inkml:annotationXML>
        <emma:emma xmlns:emma="http://www.w3.org/2003/04/emma" version="1.0">
          <emma:interpretation id="{2C315610-3EE0-4045-973A-0B4F871840D8}" emma:medium="tactile" emma:mode="ink">
            <msink:context xmlns:msink="http://schemas.microsoft.com/ink/2010/main" type="paragraph" rotatedBoundingBox="25703,486 32805,378 32821,1420 25719,1528" alignmentLevel="2"/>
          </emma:interpretation>
        </emma:emma>
      </inkml:annotationXML>
      <inkml:traceGroup>
        <inkml:annotationXML>
          <emma:emma xmlns:emma="http://www.w3.org/2003/04/emma" version="1.0">
            <emma:interpretation id="{CA338901-288D-4FE8-8FDD-63A5384551BA}" emma:medium="tactile" emma:mode="ink">
              <msink:context xmlns:msink="http://schemas.microsoft.com/ink/2010/main" type="line" rotatedBoundingBox="25703,486 32805,378 32821,1420 25719,1528"/>
            </emma:interpretation>
          </emma:emma>
        </inkml:annotationXML>
        <inkml:traceGroup>
          <inkml:annotationXML>
            <emma:emma xmlns:emma="http://www.w3.org/2003/04/emma" version="1.0">
              <emma:interpretation id="{3140D765-D03E-4979-83BF-9BE18567768B}" emma:medium="tactile" emma:mode="ink">
                <msink:context xmlns:msink="http://schemas.microsoft.com/ink/2010/main" type="inkWord" rotatedBoundingBox="25705,601 27251,577 27266,1504 25719,1528">
                  <msink:destinationLink direction="with" ref="{BF93F0A4-4656-4232-A381-0C3D13C753C4}"/>
                </msink:context>
              </emma:interpretation>
              <emma:one-of disjunction-type="recognition" id="oneOf0">
                <emma:interpretation id="interp0" emma:lang="" emma:confidence="1">
                  <emma:literal/>
                </emma:interpretation>
              </emma:one-of>
            </emma:emma>
          </inkml:annotationXML>
          <inkml:trace contextRef="#ctx0" brushRef="#br0">705-11 1079 0,'-3'17'264'0,"-5"12"100"15,-3 6-317-15,-1 10-3 16,-6 1-17-16,11 10-5 16,-1-8-12-16,8 6-1 0,0-9-17 15,15-2-44-15,-3-21-94 16,16-16-228-16,2-24-2 15</inkml:trace>
          <inkml:trace contextRef="#ctx0" brushRef="#br0" timeOffset="505.6479">734-105 1014 0,'-11'-33'306'15,"8"6"80"-15,12 4-289 16,11-6-15-16,9 11-29 16,19-8-6-16,4 2-20 15,13 4 2-15,0 11-5 16,3 0 2-16,-10 15-8 15,4 14-5-15,-13 8-6 16,-5 4-5-16,-12 6-6 16,-11 3 1-16,-15-11 0 0,-14 5 8 15,-7-1 10-15,-14-1 26 16,-4-6 14 0,-8 5 22-16,-1-10-3 0,-8-6-3 15,7-8-24-15,5-7-13 16,14-5-24-16,18-7-57 15,18-4-62-15,33-6-402 16,18 4 58-16</inkml:trace>
          <inkml:trace contextRef="#ctx0" brushRef="#br0" timeOffset="169.5456">1039-79 979 0,'7'2'281'15,"-7"5"58"-15,0 13-254 16,-1 6-75-16,-5 15-1 15,-1 1-3-15,0 16 0 16,-1-5-14-16,2 12-74 16,-1-13-261-16,-1 5 50 15</inkml:trace>
          <inkml:trace contextRef="#ctx0" brushRef="#br0" timeOffset="-219.9299">-115 112 851 0,'-22'-26'311'15,"-6"-1"53"-15,10 0-215 0,7-1-30 16,8 4-26-16,5-5-2 16,13 2-29-16,9-5-12 15,13 6-24-15,17 1-8 16,4 5-14-16,10 9-1 16,-4 5-3-16,-3 8-3 15,-19 7-4-15,-7 11-4 16,-20-1-1-16,-18 18 5 15,-19-1 6-15,-22 13 10 16,-13-4 9-16,-6 5 17 16,4-7 1-16,15-8 0 15,16-13-8-15,18-8-2 16,11-11-18-16,23-7 0 16,7-4-3-16,13 3-1 0,-2 1-2 15,8 11-4-15,-16 7-3 16,-1 12-3-16,-9 7-1 15,-7 14 0-15,-11-3 1 16,-7 9 3-16,-7-4 4 16,-7-4 2-16,1-10 0 15,-3-3 10-15,4-7 6 16,-8-9 20-16,1-2 7 16,-6-5 12-16,2-6-8 15,-4-8-3-15,1-5-20 0,1-8-10 16,7-4-10-16,3-3-22 15,9 2-28-15,8-1-79 16,5 5-40-16,11-6-351 16,7 3 45-16</inkml:trace>
          <inkml:trace contextRef="#ctx0" brushRef="#br0" timeOffset="-703.8599">55 12 1104 0,'-10'-9'375'0,"4"3"75"16,0 7-302-16,-2 9-36 15,3 5-44-15,-4 10-10 16,3 9-34-16,2 10-7 16,2 3-7-16,7 11-3 15,1-5-5-15,0 1 1 16,-2-11-1-16,4-2 2 0,-5-15 0 15,3-4 6-15,-4-7-21 16,2-4-65-16,-7-11-33 16,-1-11 38-16,-2-8-415 15,6-18 139-15</inkml:trace>
        </inkml:traceGroup>
        <inkml:traceGroup>
          <inkml:annotationXML>
            <emma:emma xmlns:emma="http://www.w3.org/2003/04/emma" version="1.0">
              <emma:interpretation id="{19DD249B-7AFE-41CE-B48A-03A6B4E445EB}" emma:medium="tactile" emma:mode="ink">
                <msink:context xmlns:msink="http://schemas.microsoft.com/ink/2010/main" type="inkWord" rotatedBoundingBox="28195,636 30549,600 30558,1205 28205,1240"/>
              </emma:interpretation>
              <emma:one-of disjunction-type="recognition" id="oneOf1">
                <emma:interpretation id="interp1" emma:lang="" emma:confidence="1">
                  <emma:literal/>
                </emma:interpretation>
              </emma:one-of>
            </emma:emma>
          </inkml:annotationXML>
          <inkml:trace contextRef="#ctx0" brushRef="#br0" timeOffset="1582.6533">2944-134 824 0,'22'-25'406'15,"-1"3"-3"-15,5-6-143 16,7 2-149-16,2 5 6 15,1 8-33-15,2 1-9 16,-4 11-24-16,-3 4-14 16,-3 7-29-16,-10 6-11 15,-7 5-6-15,-19 3 4 0,-13 6 5 16,-16-1 14-16,-1-3 11 16,-1-3 12-16,9-5-2 15,11-7-2-15,13-5-10 16,6-3-5-16,12-2-11 15,14-5 1-15,5 1-1 16,11 0 1-16,1 3-2 16,2 3-2-16,-11 6-3 15,2 6-3-15,-12 0-1 0,-1 6 0 16,-8 1-1-16,-4 8 2 16,-8-3 0-16,-3 10 2 15,-6-7 0-15,-3 3 0 16,-2-5-1-16,-3-4 1 15,-2-7-1-15,-10-1 3 16,-3-5 0-16,-7-5 2 16,-1-6 0-16,1-6 3 15,5-8-4-15,9-5-61 16,14-3-52-16,16-6-71 16,16 2 100-16,24-6-437 15,9 2 171-15</inkml:trace>
          <inkml:trace contextRef="#ctx0" brushRef="#br0" timeOffset="1959.2227">3836-121 602 0,'32'-20'404'0,"-9"6"-31"0,-15 2-120 16,-20 4-95-16,-8 11-82 16,-15 8-20-16,-6 4-41 15,-5 17 0-15,5 2-4 16,-1 13 7-16,13-3 0 15,8 7 3-15,9-5-10 0,13 1-2 16,8-11-5-16,13-3 2 16,6-13-1-16,15-8 5 15,4-9 4 1,11-13 6-16,-1-10 6 0,2-10 16 16,-4-8 7-16,-8-6 23 15,-13 1 3-15,-15-5 9 16,-17 5-17-16,-16 4-13 15,-10 7-23-15,-8 3-14 16,3 11-16-16,0 13-16 16,7 7-35-16,2 8-104 15,8 7 86-15,10 17-455 16,10-6 93 15</inkml:trace>
          <inkml:trace contextRef="#ctx0" brushRef="#br0" timeOffset="2299.0754">4454-111 1013 0,'6'-36'312'16,"2"7"76"-16,-5 11-269 16,-9 12-46-16,-5 6-20 15,-15 7-7-15,0 14-22 0,-5 16-1 16,5 1-9-16,-6 16 1 15,11-2-3-15,2 6-1 16,10-8-6-16,8 0 1 16,16-12 1-16,9-3 21 15,13-14 12-15,11-15 22 16,1-11 8 0,5-13 15-16,-5-9-14 0,-2-13 5 15,-15 1-15-15,-9-8-6 16,-16 4-16-16,-17-5-9 15,-10 8-18-15,-4 6-7 16,1 11-6-16,2 5-47 16,12 16-48-16,4 7-105 15,3 4 469-15,7 9-817 16,6 5 370-16</inkml:trace>
          <inkml:trace contextRef="#ctx0" brushRef="#br0" timeOffset="1141.4876">2306-162 854 0,'-10'-23'487'16,"4"9"-54"-16,12 2-114 16,11 7-251-16,9-4-6 15,7 5-15-15,5 2-3 16,-3 7-13-16,9 1-5 16,-9 12-14-16,-8-3-6 15,-4 5-7-15,-15 7-1 16,-24-1 1-16,-6 3 5 15,-3-3 4-15,-6 0 16 16,11-14 4-16,6 0 2 16,8-12-2-16,2 1-1 15,8-5-13-15,7 1-4 16,7 0-4-16,11 0-1 0,4 4-3 16,7 4 0-16,-2 2-2 15,-1 7 1-15,-5 3-2 16,6 5 1-16,-6 1-2 15,-1 9 0-15,-7-3-1 16,-8 4 0-16,-12-4-1 16,-15 0 3-16,-9-6 1 15,-19 4 15-15,-8-4 12 16,-11-5 18-16,3-4 1 16,4-7 0-16,14-8-12 0,6-13-12 15,17-3-20-15,8-8-48 16,7-3-43-16,18-7-99 15,14 3-34-15,17-8-335 16,6 8 50-16</inkml:trace>
        </inkml:traceGroup>
        <inkml:traceGroup>
          <inkml:annotationXML>
            <emma:emma xmlns:emma="http://www.w3.org/2003/04/emma" version="1.0">
              <emma:interpretation id="{D601F263-6DD3-4E57-9528-4BA28C268A30}" emma:medium="tactile" emma:mode="ink">
                <msink:context xmlns:msink="http://schemas.microsoft.com/ink/2010/main" type="inkWord" rotatedBoundingBox="31093,404 32805,378 32818,1237 31106,1263"/>
              </emma:interpretation>
              <emma:one-of disjunction-type="recognition" id="oneOf2">
                <emma:interpretation id="interp2" emma:lang="" emma:confidence="0">
                  <emma:literal>Meret</emma:literal>
                </emma:interpretation>
                <emma:interpretation id="interp3" emma:lang="" emma:confidence="0">
                  <emma:literal>Merets</emma:literal>
                </emma:interpretation>
                <emma:interpretation id="interp4" emma:lang="" emma:confidence="0">
                  <emma:literal>Mert</emma:literal>
                </emma:interpretation>
                <emma:interpretation id="interp5" emma:lang="" emma:confidence="0">
                  <emma:literal>Mereten</emma:literal>
                </emma:interpretation>
                <emma:interpretation id="interp6" emma:lang="" emma:confidence="0">
                  <emma:literal>Muret</emma:literal>
                </emma:interpretation>
              </emma:one-of>
            </emma:emma>
          </inkml:annotationXML>
          <inkml:trace contextRef="#ctx0" brushRef="#br0" timeOffset="3311.9145">5204-225 642 0,'1'6'453'16,"2"-1"-92"-16,0 22-22 15,0 2-306-15,-4 15 5 16,-4 11 3-16,4 15-4 16,-2-5-13-16,3 9-7 15,0-12-11-15,1-4 0 0,1-23-2 16,-2-8 1-16,0-15 13 16,0-16 55-16,3-14 6 15,-2-17 7-15,2-12-1 16,2-22-13-16,-1-2-55 15,-7-9-10-15,-1 8-7 16,-4 12 0-16,1 16-3 0,0 12 0 16,4 24-4-1,3 7-6-15,2 5-2 16,4 11 2-16,0 4 1 0,8 3 5 16,2 1 7-16,9 1 2 15,2-13 1-15,8 0 3 16,-3-11 0-16,3-11 1 15,-3-3 1-15,-5-5 1 16,-9-1-2-16,-4-4-2 16,-7 10-1-16,-7 2-4 15,-4 12-3-15,-1 3-1 16,-2 9 0-16,-1 9 4 16,2 2 0-16,3 6 3 15,6 1 2-15,5 8-1 16,1-6-2-16,10 4 0 15,1-4 0-15,7-1 0 0,4-10 0 16,5-9 1-16,-2-9 0 16,7-11 2-16,-5-4-1 15,-1-6 1-15,-3 1-1 16,1 4-1-16,-12 5-4 16,-2 10-4-16,-9 8-2 15,-7 10-3-15,-6 9-1 16,-4 6 2-16,-2-2 3 15,-1 2 4-15,0-6 3 16,1-6 4-16,3-7 0 0,3-5 8 16,4-10 5-16,8-13 4 15,6-7-2-15,10-19 2 16,-1-6-8-16,3-16-5 16,-7 9-4-16,-6-1-2 15,-10 14-2-15,-2 8 0 16,-4 16-1-16,2 8-5 15,-1 6 0-15,2 6 0 16,4 5-2-16,-1 4 5 16,4 0-18-16,2 2-93 15,1 0-47-15,1-4-344 16,0-4-1-16</inkml:trace>
          <inkml:trace contextRef="#ctx0" brushRef="#br0" timeOffset="4605.8826">5993 156 621 0,'-3'2'384'0,"7"-5"-35"15,4-2-117-15,5-2-81 16,4-3-49-16,7-6 13 16,-2 1-15-16,-1-5-5 15,-3 0-29-15,-4 2-4 16,-8 6-28-16,-5 0 1 16,-5 7-8-16,-10 5-5 15,-3 6-11-15,-10 14-7 16,-3 6-7-16,-8 15 6 15,3 3 4-15,2 9 5 16,8-9 3-16,9 0 1 0,9-18 0 16,11-4 9-16,12-20 7 15,22-16 10-15,12-13-4 16,18-14-1-16,-1-14-14 16,-5-18-8-16,-16-2-11 15,-4-26-8-15,-14-2-3 16,-2-14-9-16,-4 22-1 15,-3 11 0-15,-12 33 6 0,-7 25-5 16,-9 34 4-16,-11 25-5 16,-1 16 1-16,-5 25 3 15,-3 6 6-15,2 14 7 16,1-4 4-16,-3 15-62 16,7-16-91-16,-6 2-360 15,9-17 25-15</inkml:trace>
          <inkml:trace contextRef="#ctx0" brushRef="#br0" timeOffset="4062.9249">6194 174 1078 0,'16'-1'241'0,"12"-2"112"15,12 1-309-15,13-2 11 16,3-2-5-16,12 0-1 16,4-2-16-16,7 2-32 0,-8-2-37 15,-7-1-348-15,-17 5 85 16</inkml:trace>
          <inkml:trace contextRef="#ctx0" brushRef="#br0" timeOffset="3885.9009">6320 85 1038 0,'-3'-3'356'16,"0"-2"66"-16,15 2-287 15,13-3-1-15,7 3-45 0,16-1-15 16,8-1-22-16,16 2-12 16,-1 3-25-16,6 0-4 15,-15 0-3-15,-1 0-116 16,-18-3-136-16,-21-2-229 15,-17 2-83-15</inkml:trace>
          <inkml:trace contextRef="#ctx0" brushRef="#br0" timeOffset="3646.2289">6636-96 942 0,'12'-12'367'0,"-10"8"32"0,-5 5-210 15,-11 7-111-15,-7 11 1 16,-7 6-26-16,-5 11-3 16,-2 5-13-16,2 11-7 15,7-4-15-15,6 8-5 16,11-13-8-16,11 1 4 16,11-12 0-16,18-6 2 15,10-13 1-15,18-7 3 16,1-7-5-16,13-13-8 15,-7-6-29-15,-9-7-67 16,-17-2-26-16,-13-7-339 16,-15 4 46-16</inkml:trace>
        </inkml:traceGroup>
      </inkml:traceGroup>
    </inkml:traceGroup>
    <inkml:traceGroup>
      <inkml:annotationXML>
        <emma:emma xmlns:emma="http://www.w3.org/2003/04/emma" version="1.0">
          <emma:interpretation id="{7F568767-CE28-47BD-BA52-3AEB4688FF04}" emma:medium="tactile" emma:mode="ink">
            <msink:context xmlns:msink="http://schemas.microsoft.com/ink/2010/main" type="paragraph" rotatedBoundingBox="24030,1535 33541,1423 33569,3730 24057,3843" alignmentLevel="1"/>
          </emma:interpretation>
        </emma:emma>
      </inkml:annotationXML>
      <inkml:traceGroup>
        <inkml:annotationXML>
          <emma:emma xmlns:emma="http://www.w3.org/2003/04/emma" version="1.0">
            <emma:interpretation id="{73D5FC64-69AF-459B-A77F-2B900500583A}" emma:medium="tactile" emma:mode="ink">
              <msink:context xmlns:msink="http://schemas.microsoft.com/ink/2010/main" type="line" rotatedBoundingBox="24030,1535 33541,1423 33569,3730 24057,3843"/>
            </emma:interpretation>
          </emma:emma>
        </inkml:annotationXML>
        <inkml:traceGroup>
          <inkml:annotationXML>
            <emma:emma xmlns:emma="http://www.w3.org/2003/04/emma" version="1.0">
              <emma:interpretation id="{458550F0-17E3-4A25-938F-71CEBE6439B2}" emma:medium="tactile" emma:mode="ink">
                <msink:context xmlns:msink="http://schemas.microsoft.com/ink/2010/main" type="inkWord" rotatedBoundingBox="24030,1542 28942,1484 28970,3784 24057,3843"/>
              </emma:interpretation>
              <emma:one-of disjunction-type="recognition" id="oneOf3">
                <emma:interpretation id="interp7" emma:lang="" emma:confidence="1">
                  <emma:literal/>
                </emma:interpretation>
              </emma:one-of>
            </emma:emma>
          </inkml:annotationXML>
          <inkml:trace contextRef="#ctx0" brushRef="#br0" timeOffset="80988.9171">-498 1733 966 0,'9'-18'291'15,"-8"11"45"-15,-5 15-275 16,-10 9-29-16,-9 10-30 16,-7 20-1-16,-2-7 5 15,-3 63 6-15,5 6-4 0,4 5 2 16,9-11-2-16,2 3 2 16,7-72-2-16,5-13 2 15,0-23-12-15,2-34 20 16,2-26-370-16,7-52 118 15</inkml:trace>
          <inkml:trace contextRef="#ctx0" brushRef="#br0" timeOffset="81624.8779">-594 2375 906 0,'-24'28'277'0,"4"6"62"15,8-13-266-15,4-3-10 16,11-3-36-16,9-2-13 16,8-6-14-16,10-10 6 15,2-3 4-15,8-11 5 16,-4-12 2-16,-2-25 4 0,-13-5-4 15,-9-8 3-15,-11 6-2 16,-7 11 2-16,-6 26-5 16,-3 25-1-16,0 8-8 15,-2 13-2-15,4 13-3 16,5 9-19-16,6-11-26 16,12-7-332-16,6 1 81 0</inkml:trace>
          <inkml:trace contextRef="#ctx0" brushRef="#br0" timeOffset="81300.0607">-758 1695 883 0,'-24'21'237'0,"-8"0"90"15,2-1-246-15,4 0-13 16,6-5-15-16,8-3-11 15,9-3-30-15,15-4-10 0,6-10-6 16,14-5 5-16,4-9 3 16,4-10 8-16,-10-7 2 15,-2-2 1-15,-19 5 2 16,-12-1 7-16,-11 16-2 16,-10 15 3-16,-4 11-4 15,-5 10-5-15,1 9-10 16,2 1-2-16,6-3-4 15,-2 6 1-15,11-7-1 0,4 5 0 16,9-3 0-16,10-1-25 16,9-3 4-16,7-1-355 15,2-14 94-15</inkml:trace>
          <inkml:trace contextRef="#ctx0" brushRef="#br0" timeOffset="81764.4963">-102 1754 583 0,'-25'56'346'0,"2"32"-31"16,-4 3-58-16,4 17-215 15,14-6-4-15,6-2 4 16,12-41-24-16,7-12-5 15,2-24-11-15,-8-13-330 16,-5-10 107-16</inkml:trace>
          <inkml:trace contextRef="#ctx0" brushRef="#br0" timeOffset="79886.3831">-1755 1915 1146 0,'-15'-5'284'0,"1"4"87"0,-1 4-322 16,0 4-39-16,-3-1-5 16,3 37-2-16,2 1 0 15,13 0-4-15,10-2-1 16,8-1-1-16,20-44 3 16,7-6-1-16,13-33 3 15,0-4 1-15,4 4-2 16,-17 42-5-16,-7 9-1 15,-18 38-2-15,-12 21-4 0,-13 14 0 16,-10-18 4-16,-6-5 4 16,-8 0 15-16,-3-21 15 15,-5-9 22-15,4-17 4 16,-3 3 4-16,4-9-13 16,0-1-7-16,5-5-16 15,-2-3-79-15,4-8-28 16,10-16-337-16,5 3 29 15</inkml:trace>
          <inkml:trace contextRef="#ctx0" brushRef="#br0" timeOffset="80000.0804">-1714 1891 1007 0,'24'-20'267'0,"2"-3"77"16,-2 6-291-16,7 4-24 15,1 1-17-15,6 1-9 16,6 6 4-16,3-2-350 15,-12-2 117-15</inkml:trace>
          <inkml:trace contextRef="#ctx0" brushRef="#br0" timeOffset="80312.1275">-1280 1768 1062 0,'-4'6'223'0,"-12"3"105"15,3 11-308-15,-1-4-13 16,5 1 3-16,0 1 1 0,9 0-3 15,9-7-4-15,-1 1-6 16,11-4 4-16,7-8-1 16,9 1 1-16,-2-2 1 15,7 1 1-15,-11 4-4 16,-4 8-1-16,-9 25-2 16,-6 14 0-16,-7 9 1 15,-6 17 4-15,-4 2 6 0,-7-25 15 16,-1 0 9-16,-8-10 19 15,0-17 3-15,-9-9 1 16,4 0-13-16,-7-13-6 16,4-2-18-16,-5-9-47 15,9-8-30-15,-8-50-340 16,4-39 61-16</inkml:trace>
          <inkml:trace contextRef="#ctx0" brushRef="#br0" timeOffset="80452.3147">-1269 1755 926 0,'18'-10'272'0,"-6"-1"68"16,0 5-258-16,2 3-33 15,1 0-22-15,8 3-7 16,4-1-14-16,13 7-152 16,-1-6-198-16,0-20 16 0</inkml:trace>
          <inkml:trace contextRef="#ctx0" brushRef="#br0" timeOffset="82036.8784">-389 1740 1042 0,'26'-15'213'15,"19"0"116"-15,5-18-305 16,12 4 5-16,-12 3 1 16,5 3-2-16,-14 10-12 15,1 25-5-15,-14 4-9 0,2 16-1 16,-15-4 0-16,-16 5 3 16,-16-6 0-16,-7-4 6 15,-10 3 9-15,-11 1 14 16,4 0 0-16,-2-2 2 15,6-1-5-15,2-12-7 16,13-6-11-16,7-3-48 16,11-6 470-16,4-1-820 15,1-2 386-15</inkml:trace>
          <inkml:trace contextRef="#ctx0" brushRef="#br0" timeOffset="82344.8105">125 1593 1132 0,'0'9'215'0,"-1"23"116"0,-2 1-337 15,-5 15 7-15,-1 0 12 16,-3-1 11-16,1-9 3 16,5 44 1-16,3 4-11 15,3 15-3-15,3-9-8 16,5 7 1-16,-1-51 0 15,2-19 34-15,2-27 17 0,7-34 30 16,5-30 2-16,13-40 6 16,8-7-35-1,9-10-16-15,1 24-31 0,-4 16-5 16,-12 38-5-16,-5 11 1 16,-10 16-28-16,-11 0-95 15,-9 1-347-15,-21-6 57 16</inkml:trace>
          <inkml:trace contextRef="#ctx0" brushRef="#br0" timeOffset="79286.8966">131 883 1017 0,'-21'6'213'0,"-9"14"100"15,-2 9-300-15,-9 15-4 0,3 3 0 16,-11 12 2-16,7-3-6 15,-14 8 1-15,4-11-2 16,-6 6 7-16,13-7-1 16,-1 2 5-16,19-7-3 15,1 14 0-15,13-17-8 0,5-3-1 16,8-9-4-16,6-6 0 16,6-19-1-16,11 2 4 15,6-9 0-15,19-13 4 16,10-7-3-16,10-14 3 15,-2-3-3-15,8-4-2 16,-13 9 2-16,1 0 3 16,-9 12-4-16,-5 10-339 15,-14 8 114-15</inkml:trace>
          <inkml:trace contextRef="#ctx0" brushRef="#br0" timeOffset="82518.886">307 2179 988 0,'11'39'246'15,"-2"-5"76"-15,8 2-271 16,7-1-50-16,12-3-321 0,2-29 108 15</inkml:trace>
          <inkml:trace contextRef="#ctx0" brushRef="#br0" timeOffset="78952.0643">1037 693 926 0,'0'-13'251'15,"-6"8"76"-15,-3 5-271 16,-12 9-5-16,-7 5-23 16,-11 13-8-16,-2 4-11 15,-9 16 0-15,-2 1-4 0,-5 10 2 16,5-4 0-16,-4 3 5 15,6-10-2-15,-8-3 3 16,7-5-2-16,-9-4-1 16,6-3-4-16,2-3 0 15,11-7-2-15,3-3 1 16,11-6-9-16,1-7-5 16,6-3-346-16,8-10 106 15</inkml:trace>
          <inkml:trace contextRef="#ctx0" brushRef="#br0" timeOffset="83975.8795">1207 2253 955 0,'9'-17'281'0,"6"-60"71"16,6 7-261-16,4 2-13 16,8 13-19-16,2-13 2 15,-8 61-17-15,-1 2-10 16,-8 5-18-16,-9 6-8 16,-10 5-10-16,-13 52 3 15,-7 25 1-15,-14 19 3 16,-1 2 2-16,-5 8 1 15,3-51-2-15,7-15 0 0,12-20-1 16,4-2 0-16,5-6-1 16,12-9-3-16,-2-7-1 15,6 8 1-15,5-2-1 16,16-6-12-16,2-7-23 16,18-3-42-16,3-18 390 15,8-8-719-15,-8-3 340 16</inkml:trace>
          <inkml:trace contextRef="#ctx0" brushRef="#br0" timeOffset="83677.4717">1256 1906 882 0,'-8'3'210'0,"0"-3"-72"0,1 1-390 15,-4 40-20 1</inkml:trace>
          <inkml:trace contextRef="#ctx0" brushRef="#br0" timeOffset="84229.2601">1665 2106 1004 0,'-16'-14'257'0,"-12"40"78"15,-4 17-289-15,-6 66-17 16,8-36-8-16,-2-5 7 16,16-13-2-16,6-4 3 15,15-20-8-15,9-4-3 16,7-6-11-16,9-7 0 15,2-11 2-15,11-11 17 16,-6-12 2-16,7-10 15 16,-12-8 6-16,-4-13 3 15,-13-6-16-15,-8-11-1 16,-11 17-17-16,-4-3-45 16,1 20-30-16,-4 32-25 15,2 32-8-15,6 7-2 0,1 13-299 16,7-12 129-16</inkml:trace>
          <inkml:trace contextRef="#ctx0" brushRef="#br0" timeOffset="85606.5243">1909 1857 606 0,'-16'-6'324'16,"1"9"-37"-16,1 2-121 15,6 5-116-15,-1-1-35 0,2 55 6 16,1 3 4-16,3 22 9 15,0 1-3-15,4 12 3 16,1-61-8-16,2 0 4 16,-1-25-2-16,5-14 12 15,2-31-2-15,7-14 2 16,3-55-10-16,0-8-1 16,-7-1-15-16,-7 16-2 15,-7 18-6-15,-8 49-1 16,-5 4-6-16,-4 17-2 15,1 13-1-15,-4 8 0 16,4 6 0-16,0 52 3 16,5 3 1-16,6 9 1 15,8-2-1-15,-1 8-1 16,10-50-18-16,9-19-356 16,5-27 111-16</inkml:trace>
          <inkml:trace contextRef="#ctx0" brushRef="#br0" timeOffset="83182.3691">2010 1027 597 0,'-9'14'431'0,"-5"15"-100"16,-6 7-35-16,-9 22-285 16,2 5-11-16,0 21 4 15,8-5 9-15,3 12 3 16,14-14 2-16,5-2-3 16,8-22-6-16,4-9-1 15,12-25 1-15,10-11 27 16,8-14 8-16,19-30 12 15,6-15 6 1,7-15 3 0,-10-12-31-16,-3 1-6 0,-19 22-10 0,-10 14-21 15,-12 20-59-15,-14 21-360 0,-15 2 89 16</inkml:trace>
          <inkml:trace contextRef="#ctx0" brushRef="#br0" timeOffset="85199.6595">2286 1856 1023 0,'3'-9'305'0,"-15"15"57"16,-5 4-287-16,-7 45-34 16,-4 12-27-16,-6 37 3 15,2 2 0-15,1 5 0 16,7-38-3-16,1-8-3 15,7-33-5-15,-3-1 1 16,3-7-4-16,0 5 2 16,3-8-1-16,-2 0-12 15,7-13-11-15,-3 1-29 16,-2-9-18-16,4-2-320 16,1-5 85-16</inkml:trace>
          <inkml:trace contextRef="#ctx0" brushRef="#br0" timeOffset="84437.2479">2154 2180 1039 0,'-23'53'212'0,"-6"13"107"16,3 0-307-16,4-5 5 15,3-26 2-15,12-11 1 16,7-12-5-16,6 1-1 16,3-3-24-16,6-8-323 15,-1-4 102-15</inkml:trace>
          <inkml:trace contextRef="#ctx0" brushRef="#br0" timeOffset="85882.3954">2208 2537 1084 0,'-21'24'275'0,"3"16"88"15,9-9-320-15,7-2-9 16,8-10-19-16,13-7-6 15,2-17 0-15,9-16 2 16,1-5 1-16,-3-13 6 16,-9 2 2-16,-12-2 3 15,-8 8-1-15,-10 4 1 16,-6 12-7-16,1 6-9 16,0 3-9-16,1 9 0 15,5 3-4-15,2 3-32 16,5 3-22-16,2 3-332 15,5-4 68-15</inkml:trace>
          <inkml:trace contextRef="#ctx0" brushRef="#br0" timeOffset="82887.091">2401 655 1195 0,'35'-34'625'0,"0"-1"-612"0,-59 77-15 0,-23 52 10 16,1 20 3-16,-7 26 1 15,26-43-2-15,4-6 2 0,15-28-5 16,-1 0 2-16,0-18-25 15,-5-8-77-15,-7-22-289 16,-5-6 47-16</inkml:trace>
          <inkml:trace contextRef="#ctx0" brushRef="#br0" timeOffset="86459.8934">2407 1839 1167 0,'11'0'254'16,"-2"-3"114"-16,11 1-335 0,13-4 6 16,6-1 2-16,27-4 9 15,5-3-9-15,11-4-7 16,-3 3-18-16,7-2-62 16,-13-8-364-16,0-19 101 15</inkml:trace>
          <inkml:trace contextRef="#ctx0" brushRef="#br0" timeOffset="86263.897">2550 2886 1400 0,'-2'-5'396'0,"24"-27"-276"0,9-12-60 0,18-6-5 0,-5 12-19 0,3-1-6 0,-9 15-12 0,-2 6-4 16,-10 7-27-16,-9-3-63 0,-13 8-350 0,-13-1 77 0</inkml:trace>
          <inkml:trace contextRef="#ctx0" brushRef="#br0" timeOffset="86100.813">2773 1863 1007 0,'-21'68'228'0,"-5"17"102"16,0 28-275-16,5 1-21 0,6-2 3 16,10-44-4-16,2-18-9 15,5-23-15 1,1-2-22-16,-5 4 182 0,-3 10-520 16,1-1 212-16</inkml:trace>
        </inkml:traceGroup>
        <inkml:traceGroup>
          <inkml:annotationXML>
            <emma:emma xmlns:emma="http://www.w3.org/2003/04/emma" version="1.0">
              <emma:interpretation id="{34E0E74C-E57C-483D-817D-63473DC9644A}" emma:medium="tactile" emma:mode="ink">
                <msink:context xmlns:msink="http://schemas.microsoft.com/ink/2010/main" type="inkWord" rotatedBoundingBox="29785,1467 33541,1423 33565,3421 29809,3466"/>
              </emma:interpretation>
              <emma:one-of disjunction-type="recognition" id="oneOf4">
                <emma:interpretation id="interp8" emma:lang="" emma:confidence="1">
                  <emma:literal/>
                </emma:interpretation>
              </emma:one-of>
            </emma:emma>
          </inkml:annotationXML>
          <inkml:trace contextRef="#ctx0" brushRef="#br0" timeOffset="87690.0739">3920 2232 951 0,'-20'-5'386'16,"17"-83"2"-16,18 19-192 15,20 0-176-15,18-2 13 16,7 4 5-16,6 44 1 16,-10 10-2-16,-7 8-6 15,-14 10-17-15,-12 10-10 16,-14 2-2-16,-17-5 3 16,-18 62 3-16,-18 34 6 15,-4 4-2-15,-8 7 2 16,10-1-2-16,10-59 1 15,16-36-5-15,9-8 1 16,13-4-4-16,12-1-3 0,7-7-2 16,14 0-48-16,7-7-54 15,8-5-345-15,-3-8 49 16</inkml:trace>
          <inkml:trace contextRef="#ctx0" brushRef="#br0" timeOffset="87320.3711">3985 1341 1206 0,'6'14'239'0,"12"7"120"15,8 5-363-15,14 10 10 16,1 1 3-16,15 11 0 16,-5-4 1-16,6-1 1 15,-9-7-7-15,1-4-2 16,-10-17 0-16,4 0 3 16,-12-5 15-16,3-12 38 15,-8 1 12-15,1-22 24 16,-7-15 6-16,7-18-6 15,-1-7-34-15,4-20-9 16,-6 9-22-16,1-2-8 16,-7 11-12-16,-6 4 1 0,-9 17-32 15,-6 3-111-15,-3 21 7 16,-15 20-369-16,-2 12 12 16</inkml:trace>
          <inkml:trace contextRef="#ctx0" brushRef="#br0" timeOffset="87978.3704">4424 2171 1071 0,'-35'108'292'16,"6"-47"92"-16,20-34-203 15,0 2-118-15,4 30-1 16,10-26-21-16,14-10-18 16,15-12-20-16,11-11 5 15,1-11 4-15,7-6 3 16,-4-16 1-16,-5-38 3 15,-17-46-2-15,-12 0 0 16,-13 3-5-16,-10 11-3 16,-7 44-6-16,-2 48-14 15,0 8-4-15,-1 8-3 16,2 5 3-16,0 1 3 16,9-5 3-16,4 52-70 15,7-4-25-15,13-52-331 16,7-2 30-16</inkml:trace>
          <inkml:trace contextRef="#ctx0" brushRef="#br0" timeOffset="86964.6415">4013 578 1046 0,'-4'-14'282'15,"3"11"72"-15,7 12-282 16,2 8-34-16,10 12 7 15,0 7 1-15,9 19 5 16,2 0-8-16,15 17-8 16,-3-3-20-16,6 2-5 15,-4-10-6-15,7 4 2 16,-11-12-1-16,-1 8-13 0,-9-5-34 16,0 2 46-1,-16-11-416-15,1-12 120 0</inkml:trace>
          <inkml:trace contextRef="#ctx0" brushRef="#br0" timeOffset="88843.0762">4937 1771 645 0,'22'-58'469'0,"-29"66"-81"15,-15-4-61-15,-2 1-257 16,-5 2-29-16,11 8-8 16,1-2-17-16,7 9 0 0,4-2-4 15,10 3-3-15,5-8-3 16,8-1 3-16,4-16 0 16,8-8 3-16,2-12-1 15,-1-8 2-15,-6 1-3 16,-7-1-1-16,-10-2-1 15,-11-5 1-15,-5 12-3 16,-3 5-8-16,-7 9-5 16,-3 23-2-16,3 17-2 0,-3 5 1 15,2-1 8 1,9 2 0-16,13-8-4 0,9-5-45 16,7-4-27-16,8-3-338 15,1-6 58-15</inkml:trace>
          <inkml:trace contextRef="#ctx0" brushRef="#br0" timeOffset="88541.8036">5152 1781 1100 0,'-3'-1'324'0,"0"5"67"16,-8 8-292-16,-2 10-61 15,-12-4-1-15,4 67-6 16,-3 26 7-16,6 4-2 0,-1 0 2 16,12 1-14-16,-4-65-3 15,2-28-9-15,3-11 1 16,5-4-30-16,-2-7-67 15,-1-1 155-15,-6-21-512 16,-2-23 152-16</inkml:trace>
          <inkml:trace contextRef="#ctx0" brushRef="#br0" timeOffset="89155.8753">5235 2018 711 0,'-24'93'357'16,"1"7"-5"-16,-4 7-76 15,6-44-168-15,7-10 8 16,8-34-24-16,11-8-19 15,8-6-45-15,12-4-11 16,0-1-7-16,10-6 6 0,0-9 1 16,2-32 3-16,-9-3-5 15,0-14 1-15,-12-41-7 16,-9 8 7-16,-12 29 1 16,-9 6 4-16,-5 9-6 15,-4 50-3-15,2 0-8 16,-1 3-3-16,7 1-5 15,2 4-11-15,3-1-42 0,9 46 160 16,7-50-567-16</inkml:trace>
          <inkml:trace contextRef="#ctx0" brushRef="#br0" timeOffset="91362.5268">5404 722 1073 0,'7'0'272'0,"1"3"78"16,6 0-302-16,13 6-29 15,11 3-12-15,12 7 1 16,-3 0 0-16,17 7-1 16,-5 0-5-16,11 9 1 0,-5-2-1 15,11 10 1-15,-11-5-3 16,11 3 2-16,-32-23 2 47,-23-9-16-47,2 2 468 0,62 27-817 0,-14-13 409 15</inkml:trace>
          <inkml:trace contextRef="#ctx0" brushRef="#br0" timeOffset="90321.9863">5814 1450 927 0,'-22'-3'254'16,"-2"5"64"-16,-11 18-249 15,0 16-56-15,-10 19 8 16,17-16 37 0,3 2-12-16,-30 97 19 15,14 5-4-15,9 19-1 16,17-18-18-16,23-24-10 15,23-58-11 1,4-22-18-16,6-33 6 16,2-5 2-16,-2-20 5 0,-11-16 0 15,-3-23 3 1,-7-57-7-16,-6 6 1 0,-7 11-6 16,-13 12 1-1,-1 29-1-15,-10 54-4 0,-6-1 0 16,-3 2-1-16,4 62-2 15,-7 14 4-15,5 17 5 0,7 8 3 32,8 1-2-32,10-57 0 0,13-12-4 0,10-38 0 15,11-12-4-15,11-32 6 16,1-49 1-16,4-5 1 16,-4 16-1-16,-9 1 0 15,-12 34-4-15,-12 45-3 16,-11 7-5-16,-8 8-3 15,-2-2-2-15,-5 91 0 16,-1 14 4-16,4 4 4 16,6-2 2-16,8 7 3 15,8-92 1-15,13-13 372 16,3-13-819-16</inkml:trace>
          <inkml:trace contextRef="#ctx0" brushRef="#br0" timeOffset="91736.2228">6248 889 1279 0,'-4'6'267'0,"8"-1"120"16,6 1-380-16,14 1-8 15,5 2-3-15,24 7 6 16,3-6 0-16,16 11 4 15,-4-1-1-15,6 6 0 16,-14 3-3-16,-4 9 1 0,-20 0-2 16,-16 12-4-16,-20 0 0 15,-21 11-1-15,-14-4 5 16,-17 11 2-16,7-2 4 16,-2 8 3-16,9-15 1 15,3-6-4-15,12-16 1 16,0-4 37-16,13-19-443 15,10-16 161-15</inkml:trace>
          <inkml:trace contextRef="#ctx0" brushRef="#br0" timeOffset="92670.5922">6401 1815 852 0,'-6'-6'357'15,"4"3"17"-15,5-2-195 0,3 3-97 16,8-2-31 0,9-1-2-16,6-2-20 0,7 2-5 15,6-1-11-15,4-4-3 16,-5 2-7-16,0 0-16 15,-9 4-23-15,-9-1-36 16,-13 7-16-16,-7 2-122 16,-10 4-180-16,-13 1 32 15</inkml:trace>
          <inkml:trace contextRef="#ctx0" brushRef="#br0" timeOffset="92499.5351">6440 1825 987 0,'-10'-1'289'0,"4"4"58"16,1 3-271-16,5 9-39 15,1-4-21-15,3 60 3 16,0 14-4-16,2 18-1 16,0-1-5-16,3 9 0 15,0-54-4-15,-1-17 1 0,0-24 0 16,-4 1-4-16,-4-12-18 16,-10-15-350-16,2-11 105 15</inkml:trace>
          <inkml:trace contextRef="#ctx0" brushRef="#br0" timeOffset="92864.5988">6434 1901 1104 0,'0'0'239'0,"6"-6"115"15,8 6-312-15,10-1-4 0,5-4 1 16,10-3 1-16,-1 7-13 16,5-7-10-16,-7 1-21 15,-4 7 444-15,-18 6-821 16,-19-2 412-16</inkml:trace>
          <inkml:trace contextRef="#ctx0" brushRef="#br0" timeOffset="93029.8577">6446 2531 991 0,'-4'-2'271'0,"11"1"74"15,5-5-270-15,11-2-46 16,3 2-13-16,6-3 1 15,1 0-14-15,2-3-42 16,-4 1 40-16,-3-6-349 16,-8-5 87-16</inkml:trace>
          <inkml:trace contextRef="#ctx0" brushRef="#br0" timeOffset="93237.8904">6826 2036 460 0,'10'-67'369'16,"1"-13"-81"-16,-5 80-24 15,-6 64-214-15,3 1-18 16,-3 15-14-16,-11 24 7 0,2 5-3 16,-4-56 3-16,0-26 24 15,3 2-33 1,-16 18 3-16,8-26-7 16,-2-1 2-16,2-9-5 15,7-14-4-15,2-2-340 0,-4-6 113 16</inkml:trace>
          <inkml:trace contextRef="#ctx0" brushRef="#br0" timeOffset="93430.4701">6691 2332 1013 0,'-2'21'218'0,"5"8"96"16,3-3-298-16,6-8-8 15,5-7-3-15,7-2 1 16,7-5-1-16,8-5 3 15,14-20-531 1</inkml:trace>
          <inkml:trace contextRef="#ctx0" brushRef="#br0" timeOffset="93566.8796">6935 2220 1979 0,'82'-18'1'0,"-37"-81"4"0,-19 119-29 16,-6-64 424-16,30-28-798 16,-33 15 381-16</inkml:trace>
          <inkml:trace contextRef="#ctx0" brushRef="#br0" timeOffset="94075.4676">7144 2496 1114 0,'3'-5'298'15,"8"2"79"-15,15-12-300 16,6-6-52-16,13-34-6 16,1-4-7-16,8-58-1 15,-7 8-8-15,-3 4-29 16,-10 29-27-16,-16 1-334 16,-21 56 75-16</inkml:trace>
          <inkml:trace contextRef="#ctx0" brushRef="#br0" timeOffset="94268.6168">7059 1628 1406 0,'-18'32'372'0,"20"-18"-302"0,13-7-41 15,27-34-5-15,4-1-5 16,19-11 1-16,-4 1-7 15,7-4-58-15,-12 7-345 0,-15 6 97 16</inkml:trace>
          <inkml:trace contextRef="#ctx0" brushRef="#br0" timeOffset="93865.0302">7140 1534 1057 0,'-8'-2'341'0,"1"-7"48"16,4 8-284-16,7 13-76 16,1 9-26-16,2 17-6 15,4 5-3-15,1 7 4 0,-3-11 4 16,5 4 3-16,-2-12 0 16,0 4 2-16,-3-12-2 15,2-2 3-15,-4 55-19 16,-4 12 61-16,-3-1-439 15,0 7 151-15</inkml:trace>
          <inkml:trace contextRef="#ctx0" brushRef="#br0" timeOffset="94695.1937">7378 1803 998 0,'-11'24'235'0,"2"-4"97"15,5-2-297-15,5-6-2 16,7-3-11-16,1-8-8 16,1 4-11-16,6-10 2 15,0-7 2-15,-5-3 4 16,-2-3 3-16,-1-6 5 16,-4 7 0-16,-7 8 5 15,0 0-3-15,2 10-3 16,-1 4-7-16,1 4-1 15,2 2-6-15,2 5 0 16,2-1 0-16,-1 2 3 0,2-6 0 16,6-8-1-16,-2-2 0 15,9-4 4-15,3-4-2 16,0-5 2-16,0-4 0 16,-1-6 1-16,-11 3-5 15,-2-2 0-15,-5 15-2 16,-1 5-4-16,-4 7-3 0,-1 6 3 15,1 4 1-15,-1 4-1 16,0 1 4-16,5-5 2 16,-1-4-3-16,4-9-7 15,10 0 41-15,20-8-426 16</inkml:trace>
        </inkml:traceGroup>
      </inkml:traceGroup>
    </inkml:traceGroup>
    <inkml:traceGroup>
      <inkml:annotationXML>
        <emma:emma xmlns:emma="http://www.w3.org/2003/04/emma" version="1.0">
          <emma:interpretation id="{13962866-5BD3-4E0E-B2A6-46DF30A79598}" emma:medium="tactile" emma:mode="ink">
            <msink:context xmlns:msink="http://schemas.microsoft.com/ink/2010/main" type="paragraph" rotatedBoundingBox="23656,3930 33374,3454 33429,4576 23711,5052" alignmentLevel="1"/>
          </emma:interpretation>
        </emma:emma>
      </inkml:annotationXML>
      <inkml:traceGroup>
        <inkml:annotationXML>
          <emma:emma xmlns:emma="http://www.w3.org/2003/04/emma" version="1.0">
            <emma:interpretation id="{91189581-ECC4-47DE-84B9-623101B93794}" emma:medium="tactile" emma:mode="ink">
              <msink:context xmlns:msink="http://schemas.microsoft.com/ink/2010/main" type="line" rotatedBoundingBox="23656,3930 33374,3454 33429,4576 23711,5052"/>
            </emma:interpretation>
          </emma:emma>
        </inkml:annotationXML>
        <inkml:traceGroup>
          <inkml:annotationXML>
            <emma:emma xmlns:emma="http://www.w3.org/2003/04/emma" version="1.0">
              <emma:interpretation id="{D40F3145-DB04-4308-A877-CC79AA555AEE}" emma:medium="tactile" emma:mode="ink">
                <msink:context xmlns:msink="http://schemas.microsoft.com/ink/2010/main" type="inkWord" rotatedBoundingBox="23656,3930 25302,3850 25356,4971 23711,5052"/>
              </emma:interpretation>
              <emma:one-of disjunction-type="recognition" id="oneOf5">
                <emma:interpretation id="interp9" emma:lang="" emma:confidence="1">
                  <emma:literal/>
                </emma:interpretation>
              </emma:one-of>
            </emma:emma>
          </inkml:annotationXML>
          <inkml:trace contextRef="#ctx0" brushRef="#br0" timeOffset="229478.5623">-2131 3984 470 0,'-12'20'399'0,"-5"1"-58"0,3-4-90 16,4 1-49-16,1-7-94 15,3-7-10-15,7-4-34 16,8-4-4-16,6-10-24 15,17-12-2-15,3-33-13 16,11-35 1-16,4-14-9 16,1-11-1-16,-8-1-5 0,1 29 0 15,-12 30-2-15,-13 22 0 16,-6 16-5-16,-6 23 2 16,-10 15 2-16,-5 20 3 15,-2 1-3-15,-8 45 7 16,-2 4-2-16,3 28-3 15,5-8-2-15,6 0 3 16,9-37-3-16,6-16-2 16,6-40 1-16,8-20-67 15,0-10 24-15,7-46-404 16,1-8 78-16</inkml:trace>
          <inkml:trace contextRef="#ctx0" brushRef="#br0" timeOffset="229935.8665">-1605 3282 711 0,'-4'4'464'0,"-5"3"-83"15,4 5-62-15,4 9-299 16,5-7-7-16,5 1-6 16,3 7-3-1,4 1-3-15,-1 8-1 0,-2-7 0 16,3 9 1-16,-3 1 2 15,5 13 11-15,-1-5 3 16,1 14 9-16,-1-7 3 0,-3 19 7 16,-5-13-5-16,-5-1 12 15,-5-8-4-15,-10 7 5 16,-7-24-9-16,-12 4-2 16,-5-7-15-16,-11-3-3 15,5-13-3-15,-3-2 7 16,9-10 0-16,5-5 3 15,13-14-3-15,16-13-3 16,10-4-10-16,20-42-2 16,6-10-5-16,18-14 2 15,-2 11-2-15,4-12 2 16,-9 40-1-16,-2 3 2 16,-19 23 1-16,-5-5 2 15,-11 15 1-15,-12 3 1 16,-1 5 9-16,-10-2 10 0,-3 8 10 15,-7 1-12-15,0 2-1 16,-10 13-11-16,7 16-9 16,-2 6-13-16,8 3 13 15,4 7-55-15,10-1-65 16,5-8-399-16,7 2 57 16</inkml:trace>
          <inkml:trace contextRef="#ctx0" brushRef="#br0" timeOffset="230163.7767">-1169 3297 1169 0,'-9'32'337'0,"0"9"109"16,0 3-328-16,-2 18-10 16,3-3-31-16,11 5-19 15,5-8-33-15,6 2-10 16,5-25-12-16,4-13-38 15,-6-16-34-15,-2-22 4 16,-4-14-311-16,-1-18-97 16,-2 5-26-16</inkml:trace>
          <inkml:trace contextRef="#ctx0" brushRef="#br0" timeOffset="230563.9443">-1019 3198 975 0,'8'-21'300'0,"-2"12"67"0,0 9-276 16,-5 18-8-16,-2 5-26 16,-2 17-11-16,-3 2-11 15,-3 10 7-15,1-14-8 0,3-1 3 16,5-15-2-16,8-6-1 16,7-16-9-16,9-3-2 15,8-3-9-15,11-10 0 16,1-4-2-16,0 0-1 15,-5 3-7-15,-7 8-3 16,-6 8-5-16,-8 8-2 16,-6 10-1-16,0 4 4 15,2 2 2-15,-6 12 4 16,-4 6 0-16,-1 8 16 16,-4-5 12-16,-7 3 27 15,1-3 8-15,-3-13 10 16,-2-9-11-16,0 29-12 15,-5-8-25-15,-13-7-8 16,-6-1-10-16,-11-32-1 16,-3-33 0-16,-10-13-49 0,12-5-54 15,1-31-40-15,15 14-401 16,8-17 64-16</inkml:trace>
          <inkml:trace contextRef="#ctx0" brushRef="#br0" timeOffset="230751.1703">-973 3007 1166 0,'6'-12'387'16,"3"5"84"-16,0 10-321 15,15-3-43-15,6-2-42 0,18 10-18 16,2-13-33-16,12-4 10 16,-3 0-68-16,12-20-439 15</inkml:trace>
        </inkml:traceGroup>
        <inkml:traceGroup>
          <inkml:annotationXML>
            <emma:emma xmlns:emma="http://www.w3.org/2003/04/emma" version="1.0">
              <emma:interpretation id="{1189B24D-CFB5-4A79-A8FF-DCB08F52DB70}" emma:medium="tactile" emma:mode="ink">
                <msink:context xmlns:msink="http://schemas.microsoft.com/ink/2010/main" type="inkWord" rotatedBoundingBox="26705,3899 27905,3840 27950,4762 26750,4821"/>
              </emma:interpretation>
              <emma:one-of disjunction-type="recognition" id="oneOf6">
                <emma:interpretation id="interp10" emma:lang="" emma:confidence="1">
                  <emma:literal/>
                </emma:interpretation>
              </emma:one-of>
            </emma:emma>
          </inkml:annotationXML>
          <inkml:trace contextRef="#ctx0" brushRef="#br0" timeOffset="234094.1233">1501 3212 750 0,'11'-29'259'0,"1"-3"57"0,3 10-186 15,-3-3-36-15,4 7 8 16,-9 6-19-16,-1 3 22 15,-3 1 9-15,-7 8 25 16,-5-1-15-16,-4 1-10 16,-3 1-37-16,-4 5-24 15,5 0-32-15,-3 2-7 16,3 1-5-16,2-1-2 16,4-1 1-16,2-1-3 15,1-3 1-15,1 0-1 16,2 2-1-16,-2 3-3 0,-4 2-2 15,-1 22-4-15,-2 6 0 16,-4 15 0 0,3 0 3-16,2 9 2 0,5-1 2 15,5 6-1-15,8-5 1 16,7 0-3-16,6-13 0 0,8-19 1 16,1-24 3-16,6-24 2 15,-6-24 4-15,0-5 3 16,-11-5 1-16,-4 2 4 15,-13 13 2-15,-11 15 6 16,-10 0-5-16,-6 15 2 16,-1 8-9-16,-7 9-8 15,7 3-5-15,-2 13-1 16,11-2-4-16,7 8-90 16,13-6-62-16,13-3-80 15,14-13-301-15,9-39 13 16</inkml:trace>
          <inkml:trace contextRef="#ctx0" brushRef="#br0" timeOffset="234406.7531">1938 3044 1097 0,'-25'21'317'0,"-10"29"86"0,-5 6-296 15,-2 17-28-15,10-6-8 16,5 1-8-16,16-22-21 15,17-1-5-15,14-4-22 16,7-2-6-16,3-20-8 16,5 0 5-16,-3-23 0 15,8-25 8-15,-6-7 4 0,-2 1 19 16,-10-3 5-16,-6-2 12 16,-16 5-1-1,-10-1 1-15,-9-10-18 0,-11-2-7 16,0 16-16-1,-1 6-17-15,6 7-18 0,-3 19-83 16,16 10 401-16</inkml:trace>
          <inkml:trace contextRef="#ctx0" brushRef="#br0" timeOffset="233566.6072">1148 3035 1162 0,'-2'-29'315'0,"-2"8"127"15,-7 14-322-15,-10 12-12 16,-3 22-24-16,-19 25-14 16,-1 12-42-16,-4 16-17 15,5-1-6-15,2-3 1 16,17-3 0-16,9 10-4 15,15-6 3-15,15 27-5 16,6-13 0-16,15-17 1 16,5-25 1-16,10-59 1 15,-4-43 3-15,3-18 4 16,-14-17 0-16,-7-6 3 16,-15 41 2-16,-14 9 21 15,-10 17-1-15,-14 14 8 16,-8 6-5-16,-9 4 0 15,3 10-23-15,-6 13-3 0,13 4-8 16,3 7 0-16,15 13-3 16,5-8 1-16,13-5-23 15,11-15-89-15,7-10-58 16,10-33-362-16,2 9 13 16</inkml:trace>
        </inkml:traceGroup>
        <inkml:traceGroup>
          <inkml:annotationXML>
            <emma:emma xmlns:emma="http://www.w3.org/2003/04/emma" version="1.0">
              <emma:interpretation id="{77639E14-A8E2-4B6A-A030-B017491E3B8C}" emma:medium="tactile" emma:mode="ink">
                <msink:context xmlns:msink="http://schemas.microsoft.com/ink/2010/main" type="inkWord" rotatedBoundingBox="29684,3858 30988,3794 31016,4378 29713,4441"/>
              </emma:interpretation>
              <emma:one-of disjunction-type="recognition" id="oneOf7">
                <emma:interpretation id="interp11" emma:lang="" emma:confidence="1">
                  <emma:literal/>
                </emma:interpretation>
              </emma:one-of>
            </emma:emma>
          </inkml:annotationXML>
          <inkml:trace contextRef="#ctx0" brushRef="#br0" timeOffset="235219.675">4189 2985 1183 0,'-23'-2'294'0,"-9"10"92"15,-3 5-335-15,-11 24-37 16,1 5-9-16,-8 22 0 16,7 1-3-16,-1 8 1 15,15-12 1-15,2 5 13 16,32-31 35 15,-1-18 11-31,1 1-43 0,19 20 4 0,20-24-6 16,15-17 6-16,12-19-1 15,-16-34 5-15,-14 17-7 16,-11 2 0-16,-18 7 0 16,-12 1 13-16,-10 10-1 15,-15 2 2-15,-4 17 1 0,-9 9-6 16,5 8-16-1,-5 7-4-15,12 5-6 0,2-5-4 16,12-6-1-16,4-4-48 16,13-2-68-16,11-9-378 15,8 0 56-15</inkml:trace>
          <inkml:trace contextRef="#ctx0" brushRef="#br0" timeOffset="235947.7979">4588 2941 789 0,'1'-8'383'15,"-4"9"0"-15,2-4-123 16,-2 0-152-16,1 5 0 16,-1-4-25-16,0-4-8 15,1 5-28-15,1-2-2 16,-1 0-8-16,-2 9 7 15,-1-2-8-15,1-2 0 16,-2-1-8-16,-3 8-6 16,2-5-12-16,-2 0-3 0,-6 16-3 31,2 1-1-31,-19 32-2 16,-2 11 5-16,1 9-2 15,-4 7 1-15,19-25-2 16,8-7 1-16,2-16-2 15,4-5 2-15,5-11-2 16,10-4 0-16,1-8-2 16,8-5 2-16,5 7-1 15,12-11 4-15,1-7 0 16,3-3 5-16,0-2-2 0,-6-13 5 16,-11 9 0-16,-11-2 14 15,-8 5 3-15,-13-2 10 16,-7 6-2-16,-9-1 2 15,-8 9-15-15,-6 11-8 16,2 7-8-16,-4 3-3 16,11 8-6-16,10 0 1 15,7-13 1-15,7 2-27 16,13-6-27-16,2-1-151 16,10-4-363-16,19-1 43 15</inkml:trace>
          <inkml:trace contextRef="#ctx0" brushRef="#br0" timeOffset="236374.7724">5006 2975 1390 0,'-13'-16'408'0,"-7"14"116"16,-3 2-397 0,-7 12-28-16,-5 10-39 0,-4 25-21 15,2 12-29-15,1 9-2 16,10 0-4-16,12-4 1 16,11-20-2-16,14-11-1 15,7-13-3-15,20-6-1 16,3-8 0-16,14-8 2 15,-4-13 3-15,4-8 3 16,-19-4 3-16,-1-18 2 16,-17-4 1-16,-10-10-1 15,-11 3-3-15,-6-3-1 16,-11 18-6-16,-7 7-17 16,4 27-10-16,-7 5-48 15,8 13-50-15,3-1 83 16,6 13-491-16,0-3 155 0</inkml:trace>
        </inkml:traceGroup>
        <inkml:traceGroup>
          <inkml:annotationXML>
            <emma:emma xmlns:emma="http://www.w3.org/2003/04/emma" version="1.0">
              <emma:interpretation id="{6E389F5E-CD8E-4629-BEE7-4D8785A7DD0B}" emma:medium="tactile" emma:mode="ink">
                <msink:context xmlns:msink="http://schemas.microsoft.com/ink/2010/main" type="inkWord" rotatedBoundingBox="31762,3754 33385,3674 33418,4348 31795,4428"/>
              </emma:interpretation>
              <emma:one-of disjunction-type="recognition" id="oneOf8">
                <emma:interpretation id="interp12" emma:lang="" emma:confidence="1">
                  <emma:literal/>
                </emma:interpretation>
              </emma:one-of>
            </emma:emma>
          </inkml:annotationXML>
          <inkml:trace contextRef="#ctx0" brushRef="#br0" timeOffset="242139.1029">5908 3514 1307 0,'-14'9'278'0,"8"-12"135"16,10-9-383-16,15-9-11 16,8-7 3-16,23-11-3 15,8-10-8-15,19-25-1 16,-3-2-2-16,5-18-1 16,-44 44 3-1,0 0 1-15,23-38 14 16,-25 30 8-16,-7 16 11 15,-17 22 3-15,-15 40-1 16,-6 10-14-16,-5 20-7 16,-3 28-6-1,-2 13-18-15,3-6 2 16,6 1-2-16,7-16 3 16,9-29-4-16,1-15 6 0,-2-14-3 15,1-5 3-15,-3-5-3 16,0-1-12-16,1-1-33 15,7-9-88-15,-5-4-168 16,12-12-191-16,3-5-68 16</inkml:trace>
          <inkml:trace contextRef="#ctx0" brushRef="#br0" timeOffset="242517.1327">6789 2937 996 0,'2'-6'293'0,"-7"0"92"16,-5 5-284-16,-12 8-9 16,-2 15-28-16,-9 22-21 15,-1 10-27-15,-4 27 0 16,6-1 3-16,2-3 19 16,9-17 5-16,7-4 4 15,11-21-6-15,11-13-3 16,4-5-20-16,12-9 0 15,5-16 0-15,9-7 11 16,-2 0 0-16,7-8 13 16,-11-3-1-16,-10-6 4 15,-11 2-12-15,-14 1-2 0,-11-6-9 16,-5 11-4-16,-3 19-10 16,-2 1 0-16,3 10-1 15,1 15-5-15,5 5 1 16,4-11-7-16,10 8-40 15,8-14-95-15,10-6-36 16,9-7-347-16,6-7 16 0</inkml:trace>
          <inkml:trace contextRef="#ctx0" brushRef="#br0" timeOffset="242887.8518">7020 3012 926 0,'-12'6'405'0,"-2"12"10"0,-3 2-168 15,5 0-165-15,2 2 4 16,0-2-29-16,7-5-11 16,5-6-24-16,6-1-9 15,1-5-13-15,10-5 4 16,1-1 0-16,9 0 3 16,-6-3 1-16,6 3-1 15,-10 6-5-15,1 8-3 16,-8 6-1-16,-3 8 2 15,-4 3 1-15,-2 5 1 16,-3-7 4-16,-2 3-3 16,-2-10-2-16,-5 4 13 0,-3-6 10 15,-10-2 20-15,-1-1 8 16,-8 1 13-16,0-3-15 16,-2-1-4-16,7-4-23 15,-4-2-3-15,5-8-14 16,0-3-35-16,5-6-48 15,9-10-101-15,10-7 58 16,11-18-418-16,9 0 91 0</inkml:trace>
          <inkml:trace contextRef="#ctx0" brushRef="#br0" timeOffset="243052.3109">6979 2972 1047 0,'3'-7'427'0,"-2"2"51"15,-1 1-290-15,11-15-45 16,15 15-71-16,16-4-26 15,14-4-40-15,25-12 2 16,5 6-2-16,15-16-24 16,-7 2 97-16</inkml:trace>
        </inkml:traceGroup>
      </inkml:traceGroup>
    </inkml:traceGroup>
  </inkml:traceGroup>
</inkml:ink>
</file>

<file path=ppt/ink/ink2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2:04:50.17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140990D-DAD1-4ED6-854E-ACDC5EDA9D8E}" emma:medium="tactile" emma:mode="ink">
          <msink:context xmlns:msink="http://schemas.microsoft.com/ink/2010/main" type="inkDrawing" rotatedBoundingBox="8593,4245 14401,4302 14400,4486 8591,4429" shapeName="Other"/>
        </emma:interpretation>
      </emma:emma>
    </inkml:annotationXML>
    <inkml:trace contextRef="#ctx0" brushRef="#br0">110 180 1315 0,'-62'-74'296'0,"48"89"119"16,2-1-375-16,0-14-38 16,1 3 0-16,16-3-1 15,10-11-4-15,12 0-2 16,8-4 0-16,15-7 2 15,-3-3-1-15,11 4 4 16,-2 1-2-16,8 11 2 16,-16 5-1-16,8 10 4 15,-9 3-4-15,2 4 3 16,-5 1-2-16,6 4 1 0,-2-3-1 16,13 1 1-1,1-9-2-15,11-2 1 0,2-8-1 16,11-6 2-16,-12-8-2 15,10 0 1-15,-10-2 0 16,8 5 1-16,-15 5-1 16,12 7 1-16,-8 4-3 0,5 10 1 15,-5 0 0 1,7 5-1-16,-12 2 4 0,18 0 1 16,-7-7-1-16,10 0 1 15,-7-14-1-15,17-5-2 16,-16-4-1-16,4-2 2 15,-16-4-1-15,4 6 1 16,-14 2 0-16,1 5 3 16,-9 4-4-16,10 3 6 15,-8 1 1-15,11 5 3 16,-7-3-1-16,9 3 2 16,-9 1-4-16,4-1-2 15,-8-2-3-15,8 5 2 16,-13-7-2-16,10-5-1 15,-6 8 1-15,7-4-1 16,-6-4-1-16,11 3 0 0,-5 3 2 16,5-12-2-16,-10 2 2 15,7 2-1 1,-5-4 1-16,-1 1 1 0,-1 1-2 16,12-2 0-16,-10-2 1 15,9 1-1-15,-4 5-1 16,5 4 1-16,-11-2 3 15,4 7 5-15,-10 5 0 16,8-9 1-16,-5 2 0 0,7 7-2 16,-3-12-4-16,8 2-2 15,-9 1 0-15,1-2-1 16,-8-4 1-16,2 6-2 16,-7-4 3-16,-1 2 0 15,-8 1 2-15,13 1-2 16,-5 0 1-16,13-3-1 15,-2 0 0-15,18-6-3 16,-5-3 0-16,9-2-19 16,-8 0-18-16,6-7-60 15,-14 1 59-15,-1-4-407 16</inkml:trace>
  </inkml:traceGroup>
</inkml:ink>
</file>

<file path=ppt/ink/ink2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2:04:52.70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C195D46-0F23-44DF-A090-2D2DFC9DF417}" emma:medium="tactile" emma:mode="ink">
          <msink:context xmlns:msink="http://schemas.microsoft.com/ink/2010/main" type="writingRegion" rotatedBoundingBox="27677,5085 27222,7292 26525,7149 26981,4941"/>
        </emma:interpretation>
      </emma:emma>
    </inkml:annotationXML>
    <inkml:traceGroup>
      <inkml:annotationXML>
        <emma:emma xmlns:emma="http://www.w3.org/2003/04/emma" version="1.0">
          <emma:interpretation id="{240116D3-CF04-45B8-B0D0-EBE761CB898A}" emma:medium="tactile" emma:mode="ink">
            <msink:context xmlns:msink="http://schemas.microsoft.com/ink/2010/main" type="paragraph" rotatedBoundingBox="27677,5085 27222,7292 26525,7149 26981,4941" alignmentLevel="1"/>
          </emma:interpretation>
        </emma:emma>
      </inkml:annotationXML>
      <inkml:traceGroup>
        <inkml:annotationXML>
          <emma:emma xmlns:emma="http://www.w3.org/2003/04/emma" version="1.0">
            <emma:interpretation id="{6518B904-9CFC-4B41-A35C-40DD8203C462}" emma:medium="tactile" emma:mode="ink">
              <msink:context xmlns:msink="http://schemas.microsoft.com/ink/2010/main" type="line" rotatedBoundingBox="27677,5085 27222,7292 26525,7149 26981,4941"/>
            </emma:interpretation>
          </emma:emma>
        </inkml:annotationXML>
        <inkml:traceGroup>
          <inkml:annotationXML>
            <emma:emma xmlns:emma="http://www.w3.org/2003/04/emma" version="1.0">
              <emma:interpretation id="{D7F9D867-69D5-4720-A51C-D01FB5E958F4}" emma:medium="tactile" emma:mode="ink">
                <msink:context xmlns:msink="http://schemas.microsoft.com/ink/2010/main" type="inkWord" rotatedBoundingBox="27677,5085 27222,7292 26525,7149 26981,4941"/>
              </emma:interpretation>
              <emma:one-of disjunction-type="recognition" id="oneOf0">
                <emma:interpretation id="interp0" emma:lang="" emma:confidence="1">
                  <emma:literal/>
                </emma:interpretation>
              </emma:one-of>
            </emma:emma>
          </inkml:annotationXML>
          <inkml:trace contextRef="#ctx0" brushRef="#br0">1060 4649 687 0,'-11'9'186'0,"5"8"51"15,2 1-193-15,2 6-17 16,4 5-12-16,5 11-4 16,1-2-4-16,7 12 0 15,3-2-1-15,6 10 9 16,1-8 12-16,-1-5 18 15,-3-14 3-15,6-9 25 16,-1-20 7-16,3-17 13 0,4-14-6 16,13-26 5-16,-7-8-24 15,5-19-13 1,-4-5-24-16,-7-5-7 0,-14 11-13 16,-12 5-13-16,-10 26-51 15,-17 31-342-15,-4 25 86 16</inkml:trace>
          <inkml:trace contextRef="#ctx0" brushRef="#br0" timeOffset="-282.1861">1304 4327 933 0,'-4'-101'300'0,"2"41"-143"15,-1 21-48-15,4 13-15 0,1 8-39 16,-4 33-16-16,2-3-24 16,0 14-12-16,-1 18-6 15,-2 26 2-15,-2 7 2 16,1 20 2-16,-2-2 3 15,4-6-1 1,2-22 2-16,2-11-2 0,-1-20 0 16,4-5-1-16,-2-16 0 15,-5-6 1-15,-2-6-9 0,-5-8 124 16,-5-11-469-16,-3-18 189 16</inkml:trace>
          <inkml:trace contextRef="#ctx0" brushRef="#br0" timeOffset="944.9528">1023 5391 449 0,'0'-20'434'16,"-13"14"-120"-16,-13 15-34 16,-9 23-203-16,-6 15-68 15,-11 28 2-15,5 5-7 16,3 23 4-16,5-9 0 0,6 6 1 16,13-24-4-16,6 2-1 15,5-21-1-15,12-2-2 16,8-17-3-16,7-8-5 15,2-15 4-15,13-13 6 16,-1-16 4-16,6-19 7 16,-6-7 9-16,1-13 8 15,-12 2 4-15,-7-1 23 16,-14 13 5-16,-9 4 12 16,-8 13 0-16,-10 12-7 15,0 10-25-15,-5 15-8 16,3 9-18-16,-3 11-11 15,8-4-1-15,4 3-3 16,11-9 0-16,10-6-58 16,12-9-39-16,12-16-44 15,12-19-294-15,13-29 44 16</inkml:trace>
          <inkml:trace contextRef="#ctx0" brushRef="#br0" timeOffset="1293.4116">1304 5441 853 0,'-12'6'279'0,"-11"21"35"0,-10 17-218 16,-10 28-64-16,-2 11-17 0,-4 23 2 15,7-10-3-15,10 4-5 16,11-18 1-16,16 2-4 16,13-22-6-16,10-3 0 15,11-17-1-15,7-8-2 16,5-22 2-16,6-15 5 15,0-17 4-15,2-19 14 16,-8-11 12-16,-9 0 20 16,-13 3 7-16,-13 6 21 15,-16 19 1-15,-8 9 1 16,-2 7-18-16,-11 1-11 16,6 8-21-16,-3 2-15 15,6 1-10-15,0 1-2 16,15 1-18-16,7-4-84 15,19-10-357-15,24-33 71 16</inkml:trace>
        </inkml:traceGroup>
      </inkml:traceGroup>
    </inkml:traceGroup>
  </inkml:traceGroup>
</inkml:ink>
</file>

<file path=ppt/ink/ink2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2:04:54.52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8DEF5C8-E503-461D-BEAB-68AC27B267DA}" emma:medium="tactile" emma:mode="ink">
          <msink:context xmlns:msink="http://schemas.microsoft.com/ink/2010/main" type="writingRegion" rotatedBoundingBox="31017,4973 30891,6965 29442,6874 29568,4881"/>
        </emma:interpretation>
      </emma:emma>
    </inkml:annotationXML>
    <inkml:traceGroup>
      <inkml:annotationXML>
        <emma:emma xmlns:emma="http://www.w3.org/2003/04/emma" version="1.0">
          <emma:interpretation id="{B6501819-3F58-48CE-9C10-3C056E32C9BF}" emma:medium="tactile" emma:mode="ink">
            <msink:context xmlns:msink="http://schemas.microsoft.com/ink/2010/main" type="paragraph" rotatedBoundingBox="31017,4973 30891,6965 29442,6874 29568,4881" alignmentLevel="1"/>
          </emma:interpretation>
        </emma:emma>
      </inkml:annotationXML>
      <inkml:traceGroup>
        <inkml:annotationXML>
          <emma:emma xmlns:emma="http://www.w3.org/2003/04/emma" version="1.0">
            <emma:interpretation id="{90093700-38A5-4DD9-97AE-E4A0C58F89F3}" emma:medium="tactile" emma:mode="ink">
              <msink:context xmlns:msink="http://schemas.microsoft.com/ink/2010/main" type="line" rotatedBoundingBox="31017,4973 30891,6965 29442,6874 29568,4881"/>
            </emma:interpretation>
          </emma:emma>
        </inkml:annotationXML>
        <inkml:traceGroup>
          <inkml:annotationXML>
            <emma:emma xmlns:emma="http://www.w3.org/2003/04/emma" version="1.0">
              <emma:interpretation id="{3F50E564-DE15-4DED-B6E2-4BDC41CD8500}" emma:medium="tactile" emma:mode="ink">
                <msink:context xmlns:msink="http://schemas.microsoft.com/ink/2010/main" type="inkWord" rotatedBoundingBox="31017,4973 30891,6965 29442,6874 29568,4881">
                  <msink:destinationLink direction="with" ref="{1A8A0E20-BFE8-4ECC-90A8-3D78B63F8A44}"/>
                </msink:context>
              </emma:interpretation>
            </emma:emma>
          </inkml:annotationXML>
          <inkml:trace contextRef="#ctx0" brushRef="#br0">4146 4104 516 0,'26'-35'355'0,"-2"13"-21"0,-4 6-119 16,-5 3-19-16,-7 8-81 16,-5 7-17-16,-5 1-34 15,-4 7-15-15,-2 13-22 16,-4 8-10-16,-1 11-6 16,-6 23-5-16,1 2 2 15,-1 15-1-15,5-2 0 0,2 2-2 31,4-23-1-31,4-2-1 0,4-21 2 0,1-12-2 16,1-12 1-16,1-5-6 16,-3-14-22-16,-5-18-386 15,1-6 114-15</inkml:trace>
          <inkml:trace contextRef="#ctx0" brushRef="#br0" timeOffset="288.7827">3871 4508 1041 0,'-27'14'281'0,"7"10"68"16,5 8-292-16,5 6-35 15,8 3-16-15,2 7 4 16,5-4 7-16,8-1-5 0,1-11 1 16,9-1-1-16,1-9-6 15,8-6-4-15,4-8 7 16,8-17 1-16,0-6 10 15,12-26 7-15,2-12 3 16,4-22-1-16,-7 1 1 16,-7-10-10-16,-17 22-6 15,-8 12-3-15,-17 23-1 16,-9 19-18-16,-7 17-28 0,-8 17-256 16,-18 6-116-16,-8 3-77 15</inkml:trace>
          <inkml:trace contextRef="#ctx0" brushRef="#br0" timeOffset="1423.6363">4431 5124 1036 0,'2'-17'301'0,"-11"14"74"0,-6 18-295 0,-17 31-29 16,-3 16-22-16,-12 26-14 15,-3 11-6-15,-8 21 8 16,11-17 3-16,6-2 6 0,15-19 1 15,14-10-2 1,18-33-8-16,15-10-6 0,10-20-6 16,13-20 0-16,0-16 3 15,10-20 0-15,-10-11 6 16,0-13-4-16,-18 7 1 16,-5 5-3-16,-16 15 7 15,-7 9 5-15,-13 16 4 0,-9 11-5 16,-9 10 2-16,-8 14-8 15,-5 13-10-15,1 15-4 16,8-1-7-16,8 7 382 16,13-12-818-16,7-20 392 15</inkml:trace>
          <inkml:trace contextRef="#ctx0" brushRef="#br0" timeOffset="826.904">3905 5166 650 0,'-6'-24'374'0,"-11"17"-37"16,-13 25-121-16,-4 15-140 15,-8 26-33-15,-1 8-29 16,-7 21-1-16,12-1 3 0,-1 8 7 16,7-11 1-16,9 5 5 15,17-18-2-15,9-5-5 16,11-22-9-16,18-12-3 16,3-25-5-16,7-19 2 15,4-21 4-15,8-24 3 16,-8-9 2-16,-1-12 0 15,-10 12-2-15,-12 2 2 16,-17 20 6-16,-17 14 8 16,-7 20 4-16,-15 16 0 15,-4 13-3-15,-7 17-11 16,3 7-10-16,-1 4-6 16,10-6 0-16,8-3-4 15,13-13-2-15,14-10-55 16,14-15-33-16,19-15-346 15,8-10 52-15</inkml:trace>
          <inkml:trace contextRef="#ctx0" brushRef="#br0" timeOffset="10555.2746">4844 5201 1074 0,'2'-15'334'15,"-19"1"59"-15,-7 14-281 16,-7 22-57-16,1 10-22 0,-11 27-3 15,3 18-8-15,-8 26-8 16,9 1-5-16,5 14 2 16,12-16 2-16,9-8 4 15,26-26 13 1,7-17-21-16,16-43 5 16,10-25-3-16,17-43 5 15,-1-24 1-15,9-28 12 16,-9 13-7-16,-7-19 3 15,-20 24-6-15,-13 3 1 16,-15 24-11-16,-12 8 1 16,-7 29-7-16,-6 14 1 15,-5 22-11-15,-15 17-4 16,-1 9-20-16,-4 8-95 16,0-6-344-16,0-18 71 0</inkml:trace>
        </inkml:traceGroup>
      </inkml:traceGroup>
    </inkml:traceGroup>
  </inkml:traceGroup>
</inkml:ink>
</file>

<file path=ppt/ink/ink2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2:05:16.33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57B5509-D8A4-45CC-B421-305AB9936225}" emma:medium="tactile" emma:mode="ink">
          <msink:context xmlns:msink="http://schemas.microsoft.com/ink/2010/main" type="inkDrawing" rotatedBoundingBox="23981,7859 27311,7718 27324,8030 23994,8170" semanticType="callout" shapeName="Other">
            <msink:sourceLink direction="with" ref="{C959F36D-A21F-497A-8D84-FD213698A167}"/>
            <msink:sourceLink direction="with" ref="{E58EBC1D-55E2-49AC-B5F2-C60F4CF5E51F}"/>
          </msink:context>
        </emma:interpretation>
      </emma:emma>
    </inkml:annotationXML>
    <inkml:trace contextRef="#ctx0" brushRef="#br0">11 257 556 0,'-6'-17'176'0,"1"1"28"15,5 8-154-15,0 3-32 16,2 5-34-16,2 5-22 15,4 4-6-15,7 8-3 16,5 1 6-16,15 6 11 16,4-3 19-16,20 1 7 15,5-7 3-15,26-6 5 16,-22-23 54 0,0 2 0-16,95-33 13 0,-6-8 4 15,21-13-1-15,-13 0-31 16,-40 22-16-16,-22 18-13 15,0 11-8-15,-26 13-2 16,1 11-3-16,-18 11-2 16,-2 9-5-16,-8 0-2 15,2 9 1-15,-7-5 1 16,10-1 2-16,0-11 8 16,13-13 6-16,3-14 6 15,19-17 3-15,-2-8 4 0,10-11 8 16,-8 4 3-16,7-1 0 15,-15 11-4-15,0 10-3 16,-11 15-14-16,3 11-7 16,-13 10-8-16,-6 9 2 15,-13 3-1-15,-1 7 5 16,-10-1 1-16,2 1 7 16,0-8 2-16,-1-10 8 15,-1-13-1-15,-4-13-44 16,-4-18-272-16,-5-5 75 15</inkml:trace>
  </inkml:traceGroup>
</inkml:ink>
</file>

<file path=ppt/ink/ink2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2:05:16.73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A8A0E20-BFE8-4ECC-90A8-3D78B63F8A44}" emma:medium="tactile" emma:mode="ink">
          <msink:context xmlns:msink="http://schemas.microsoft.com/ink/2010/main" type="inkDrawing" rotatedBoundingBox="27338,7678 30519,6935 30568,7147 27388,7890" semanticType="callout" shapeName="Other">
            <msink:sourceLink direction="with" ref="{3F50E564-DE15-4DED-B6E2-4BDC41CD8500}"/>
            <msink:sourceLink direction="with" ref="{E58EBC1D-55E2-49AC-B5F2-C60F4CF5E51F}"/>
          </msink:context>
        </emma:interpretation>
      </emma:emma>
    </inkml:annotationXML>
    <inkml:trace contextRef="#ctx0" brushRef="#br0">0 936 907 0,'12'-7'224'16,"14"-10"69"-16,7-3-251 15,24-10-36-15,6-3-2 16,19-11 0-16,0 3 0 15,23-2 0-15,-10 1-1 16,16 2-1-16,-12 15-2 16,4 5 1-16,-20 6-3 0,8 11 0 15,-15 2 1-15,11-1 5 16,-4-1 0-16,17 0 4 16,-10-6 0-16,21-8 5 15,-10-4-5 1,21-9 2-16,-10-2-2 0,14 1 3 15,-17 3-7-15,-3 2 5 16,-24 6 2-16,-7 8 15 16,-24 3 5-16,-2 7 12 15,-11 5-3-15,7 2-1 16,-2-2-17-16,13-5-5 16,2-8-10-16,13-16 2 15,-4-15-4-15,5-12 4 16,-11 3-3-16,-6-8 3 0,-20 16-5 15,-20 13-39-15,-20 18-336 16,-23 23 97-16</inkml:trace>
  </inkml:traceGroup>
</inkml:ink>
</file>

<file path=ppt/ink/ink2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2:05:09.48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B15EB20-E9EA-4D64-BA63-D39E1B185674}" emma:medium="tactile" emma:mode="ink">
          <msink:context xmlns:msink="http://schemas.microsoft.com/ink/2010/main" type="writingRegion" rotatedBoundingBox="23529,7205 24753,4651 25917,5209 24693,7763"/>
        </emma:interpretation>
      </emma:emma>
    </inkml:annotationXML>
    <inkml:traceGroup>
      <inkml:annotationXML>
        <emma:emma xmlns:emma="http://www.w3.org/2003/04/emma" version="1.0">
          <emma:interpretation id="{FF9E56C2-8F33-4260-9C81-8CE95E6162F7}" emma:medium="tactile" emma:mode="ink">
            <msink:context xmlns:msink="http://schemas.microsoft.com/ink/2010/main" type="paragraph" rotatedBoundingBox="23529,7205 24753,4651 25917,5209 24693,7763" alignmentLevel="1"/>
          </emma:interpretation>
        </emma:emma>
      </inkml:annotationXML>
      <inkml:traceGroup>
        <inkml:annotationXML>
          <emma:emma xmlns:emma="http://www.w3.org/2003/04/emma" version="1.0">
            <emma:interpretation id="{EBFCC083-30F2-4795-88DC-5968853FC249}" emma:medium="tactile" emma:mode="ink">
              <msink:context xmlns:msink="http://schemas.microsoft.com/ink/2010/main" type="line" rotatedBoundingBox="23529,7205 24753,4651 25917,5209 24693,7763"/>
            </emma:interpretation>
          </emma:emma>
        </inkml:annotationXML>
        <inkml:traceGroup>
          <inkml:annotationXML>
            <emma:emma xmlns:emma="http://www.w3.org/2003/04/emma" version="1.0">
              <emma:interpretation id="{C959F36D-A21F-497A-8D84-FD213698A167}" emma:medium="tactile" emma:mode="ink">
                <msink:context xmlns:msink="http://schemas.microsoft.com/ink/2010/main" type="inkWord" rotatedBoundingBox="23529,7205 24753,4651 25917,5209 24693,7763">
                  <msink:destinationLink direction="with" ref="{557B5509-D8A4-45CC-B421-305AB9936225}"/>
                </msink:context>
              </emma:interpretation>
              <emma:one-of disjunction-type="recognition" id="oneOf0">
                <emma:interpretation id="interp0" emma:lang="" emma:confidence="1">
                  <emma:literal/>
                </emma:interpretation>
              </emma:one-of>
            </emma:emma>
          </inkml:annotationXML>
          <inkml:trace contextRef="#ctx0" brushRef="#br0">-1602 6210 344 0,'0'40'183'0,"5"-7"35"16,4-9-76-16,8-10 0 15,1-8-15-15,5-12 22 16,-2-11-29-16,11-22 3 16,-8-11-14-16,6-27-9 15,-1-8-35-15,0-14-12 16,-12 15-12-16,1 4-3 15,-13 30-2-15,1 14 2 16,-8 23 4-16,1 13-11 16,-5 16-5-16,4 22-10 15,-6 13-4-15,-1 26-12 16,0 2 7-16,2 22-6 0,1-13 6 16,4 7-7-16,4-21 5 15,2 1-2-15,1-24-11 16,2-10-87-16,-2-19 266 15,8-22-608-15,1-19 204 16</inkml:trace>
          <inkml:trace contextRef="#ctx0" brushRef="#br0" timeOffset="218.7475">-1227 6256 453 0,'-15'15'385'0,"0"11"-100"16,4 3-7-16,5 7-258 15,5-3-15-15,7 10-3 16,4-2-1-16,7 0 2 16,-2-11-2-16,3-15-240 15,-1-21-47-15,6-33-66 16</inkml:trace>
          <inkml:trace contextRef="#ctx0" brushRef="#br0" timeOffset="-1806.4853">-1811 6238 773 0,'-3'6'316'16,"1"-5"23"-16,5-5-179 15,2-10-84-15,7-16-17 16,3-8-32-16,5-20-8 16,0-7-7-16,1-5 0 15,-9 15-3-15,-3 7 0 16,-4 19-2-16,-5 12-4 15,0 17-5-15,0 14 2 16,0 12 0-16,1 13 1 16,-1 8 2-16,5 12 3 15,-4-2-2-15,7-7-21 16,4-15-19-16,8-22-118 16,1-17-213-16,9-45 13 0</inkml:trace>
          <inkml:trace contextRef="#ctx0" brushRef="#br0" timeOffset="-1277.5764">-1404 5570 800 0,'-20'23'221'0,"-4"10"50"15,-7 16-213-15,4 5-53 16,4 15-2-16,8-12-3 16,7-5-1-16,7-16-2 0,10-7-8 15,6-21 7-15,6-5 16 16,4-8 2-1,4-4 1-15,-5 3 10 0,2 6-22 16,-5 3-14-16,-1 12-1 16,-5 5 2-16,-2 4 0 15,1 5 15-15,-6 9 1 16,-7-3 4-16,-4 6 0 16,0-2 4-16,-12-1 6 15,0-6 10-15,-6-2 14 16,-7-7 3-16,-5-6 5 15,1-10-5-15,-4-13-6 16,8-9-17-16,9-14-3 16,6-7-9-16,12-13-2 15,10 5-8-15,9 2 1 0,3 3-6 16,10-6 0 0,-2 11 1-16,-1-10 0 0,-3-2 2 15,7-4 0-15,-11 9 1 16,2-3 0-16,-7 6 2 15,-4 2-1-15,-9 8 2 16,-9 0 2-16,-4 6 7 16,-4 6 6-16,-1 5 5 15,-3 5-2-15,6 7-2 0,-4 7-7 16,-3 4-9-16,-1 6-3 16,2 5-9-16,-3 3 31 15,-2 1-400-15,2-6 135 16</inkml:trace>
          <inkml:trace contextRef="#ctx0" brushRef="#br0" timeOffset="546.3409">-983 5582 705 0,'-12'9'349'0,"-7"19"-34"16,-7 22-108-1,0 4-203-15,2 15 3 0,9-10-3 16,5 1 3-16,9-19-2 16,6-7-4-16,5-22-4 15,5-11 7-15,0-7-1 16,4-7 0-16,-1-6 5 15,2 7 1-15,-2 8-7 16,2 5-2-16,-5 13 0 0,3 9 0 16,-3 3 2-16,2 7-1 15,-7 2 4 1,0-3 0-16,-7 1 1 0,-6 3 19 16,-10-2 12-16,-6 2 18 15,-4 2 6-15,-9 2 4 16,3-5-20-16,-1 1-11 15,4-7-18-15,3-8-3 16,7-9-3-16,0-13-73 16,6-18-142-16,4-25-196 15,0-13-58-15</inkml:trace>
          <inkml:trace contextRef="#ctx0" brushRef="#br0" timeOffset="745.463">-1093 5670 998 0,'15'-17'243'0,"5"2"95"16,10-4-281-16,8-3-29 16,15 1 2-16,3 1-11 15,9 2 20-15,2 11-381 16,-6-3 138-16</inkml:trace>
          <inkml:trace contextRef="#ctx0" brushRef="#br0" timeOffset="-3035.6919">-1585 4725 730 0,'-15'-3'238'0,"0"7"32"0,3 4-209 16,4 12-31-16,3 4-36 15,5 12-9-15,0 4-2 16,4 11 4-16,-1-5 9 16,1 9 1-16,1-11 2 15,1 4-3-15,0-10-2 16,1 0-3-16,1-9 3 0,1-3 12 15,2-11 12-15,4-11 22 16,3-8 17-16,12-20 21 16,1-10-6-16,7-22-3 15,1-2-17-15,-1-13-14 16,-6 10-19-16,7-2-3 16,-4 8-7-16,2-12-350 15,-4 13 116-15</inkml:trace>
          <inkml:trace contextRef="#ctx0" brushRef="#br0" timeOffset="-3327.5335">-1319 4379 479 0,'-14'-12'668'47,"8"6"-301"-47,0 1-248 0,-21-4-113 0,-2 32-4 16,-2 19-3-16,1 28 0 15,16-3 0-15,8 10 2 16,2-16 0-16,-1 1 3 15,5-16 0-15,3 1 0 16,-1-14 1-16,1 7 3 16,-2-13-7-16,2-3-241 15,-4-10-92-15,-10-10-56 16</inkml:trace>
          <inkml:trace contextRef="#ctx0" brushRef="#br0" timeOffset="1502.8647">-1020 4805 622 0,'-7'11'301'0,"1"-7"1"16,3 1-121-16,6 1-116 0,5-15-15 15,12-11-10-15,7-12-15 16,16-30-4-16,4-15 2 15,0-16-7-15,-5 1-4 16,-7 8 1-16,-35 72 42 31,0 6 19-31,0 1-43 16,-17 24-10-16,-5 35-16 0,-12 36-4 16,1 11 2-1,21-20 1-15,6-25 0 0,7-9-31 16,10-26-19-16,5-21-323 15,-3-25-5-15,2-27-127 16</inkml:trace>
          <inkml:trace contextRef="#ctx0" brushRef="#br0" timeOffset="1826.0953">-720 4484 532 0,'-15'62'167'15,"0"-5"62"-15,9 0-136 16,4-16-10-16,10-13 3 16,2-11-25-16,10-9-8 15,-2-14 0-15,6-13 18 0,-2-2-1 16,-1-14 11-16,-6-4-8 16,-1-2-8-16,-7 3-12 15,-2-2 6-15,-10 9-3 16,-4 5-3-1,-6 8-6-15,-2 4-10 0,2 6-14 0,0 5-13 16,4 8-2 0,2 1-6-16,3 5 1 0,2 2-32 15,1-2-28-15,1-2 68 16,7-4-424-16,4-7 136 16</inkml:trace>
          <inkml:trace contextRef="#ctx0" brushRef="#br0" timeOffset="2390.169">-321 4156 846 0,'0'-3'291'15,"0"3"66"-15,0-5-229 16,-3 1-34-16,0 4-32 0,-2 6-18 15,2 6-32 1,-1 2-6-16,-1-1-1 0,1-1-1 16,1 2 0-16,-2 10-2 15,-2 5-4-15,-4 8-1 16,-1 4 1-16,-3 13-1 16,-2-8 1-16,2 5 5 15,1-4-1-15,-1 5 1 16,6-16 0-16,0 1 1 15,4-11 0-15,4-10 1 16,1-8-1-16,0-8-1 16,0-3 0-16,1-12-43 15,-1-10-217-15,5-14-119 16,-2-10-74-16</inkml:trace>
          <inkml:trace contextRef="#ctx0" brushRef="#br0" timeOffset="3063.5736">-248 4602 778 0,'-5'20'294'0,"-1"-2"26"0,3 5-184 16,0-2-73-16,2-9-18 15,4-3-22 1,1-3-5-16,-1-13-2 0,2-10 7 15,-1-3 2-15,-2-16 0 16,-2-4 0-16,-6-5-4 16,-5 7-5-16,-4 3 8 15,-3 15 0-15,-5 14-1 16,3 20-4-16,-2 18-51 16,0 13-156-16,4 1-199 15,6-13-28-15</inkml:trace>
          <inkml:trace contextRef="#ctx0" brushRef="#br0" timeOffset="2688.4037">-512 4100 648 0,'-12'-3'408'0,"1"3"-71"15,-3 4-78-15,4 4-233 16,-4 9-21-16,-1 10-9 16,0 23 0-16,3 8 4 0,4 8-1 15,4 0 6-15,8-9-3 16,4-20 2-16,4-12-6 15,-2-15 1-15,7-17 5 16,0-12 3-16,9-24 3 16,-4-5 2-16,4-25 2 15,-8 9-6-15,-4-1-1 16,-11 22-2-16,-9 4 3 16,-6 19-3-16,-3-1 2 15,-2 13-2-15,2 2-3 16,0 9-2-16,-1 13-1 15,1 6-1-15,-1 9 1 16,-1-4 3-16,6 0-1 16,5-5-1-16,3-6-18 15,5-7-9-15,4-9-329 16,0 3 89-16</inkml:trace>
          <inkml:trace contextRef="#ctx0" brushRef="#br0" timeOffset="1979.2027">-398 4180 187 0,'-6'11'113'16,"1"1"68"-16</inkml:trace>
          <inkml:trace contextRef="#ctx0" brushRef="#br0" timeOffset="-356.7482">-1741 5732 779 0,'-8'-12'316'0,"2"2"36"15,-1 2-195-15,1 5-31 16,1 3-47-16,-3 9-15 16,2 3-32-16,-3 16-15 15,2 8-20-15,1 19-1 16,1-1 3-16,3 11 0 16,5-10 5-16,2-5-3 15,1-10 4-15,2-2-3 16,1-11 0-16,-2 5-1 15,-1-5 1-15,4 0-2 0,-1-4 1 16,0 10-1-16,3-4 1 16,2 8-1-16,-5-1-1 15,0 4 1-15,-3-7 1 16,-3 2 0-16,-3-8 1 16,-3-4 1-16,-2-5 1 15,-4-6 1-15,-4-7 8 16,-6-7 12-16,0-4 1 15,-7-13 3-15,-2-7 1 16,0-9-9-16,3-5-11 0,7-2-6 16,3 7-3-16,10 0-5 15,5 8 1-15,11-2-4 16,3 2 2-16,13-11-2 16,-1-2 4-16,13-4-3 15,-4-1 5-15,9-14-2 16,-3 7 4-16,-1-6-1 15,-12 5 2-15,-5 2 0 16,-12 16 1-16,-8-3 5 16,-6 15 4-16,-3 2 17 15,-6 7 5-15,-7 4 1 16,1 5-2-16,-8 5-2 16,2 3-18-16,-3 2-5 15,4 1-2-15,0 3-4 0,10-2-2 16,2-1 1-16,6-1-43 15,9 1-72-15,3 0 123 16,11-6-466-16,-3 3 122 16</inkml:trace>
          <inkml:trace contextRef="#ctx0" brushRef="#br0" timeOffset="-2191.1864">-2307 6247 709 0,'-18'21'241'0,"4"-10"36"15,6-1-184-15,8-7-59 16,10-7 3-16,8-13-19 16,11-19 13-16,7-10 4 0,13-24 11 15,-24 22 21 1,3-1-49-16,19-42-5 16,-12 21-3-16,-8 11-2 15,-13 26-2-15,-13 45 0 16,-2 11 1-16,4 19-2 15,-11 11 2-15,3 14-1 16,4-24 5 0,-1-1-6-16,4 41-1 15,-4-20 1-15,15-12-16 16,-1-26-327-16,4-48 105 16</inkml:trace>
          <inkml:trace contextRef="#ctx0" brushRef="#br0" timeOffset="17176.4454">-1204 6348 474 0,'0'-18'312'16,"-2"2"-7"-1,2 3-79-15,-4 6-66 0,2 8-33 16,-1 7-67-16,-1 10-19 15,-4 11-24-15,2 15-8 16,-3 4-5-16,3 9 4 16,6-19 3 15,0-20-3-31,0 1-7 0,6 53 4 16,2-18-5-16,-1-5 6 0,2-16-3 15,-4-27 6-15,-2-6-1 16,1-6 13-16,1-4-2 15,4-11 3-15,-1-10-4 16,-4-17 0-16,1-4-11 16,-4-12 0-16,-2 7-4 15,-5 2 1-15,1 19 5 16,-1 8 5-16,0 16 0 16,-2 8 1-16,4 8-2 0,-1 14-7 15,-1 7-8 1,0 17 1-16,3 7-4 0,2 11 4 15,1-8 0-15,3 1 2 16,1-9-3-16,1-8 6 16,-2-16-6-16,3 0 6 15,-2-12-2-15,2-18 9 16,2-2-1-16,1-15 5 16,-3-19-4-16,0-19 1 15,-4 0-6-15,-7-14-1 16,-2 15-1-16,-2 16 1 15,-2 20-4-15,2 16-4 16,4 20-4-16,4 22 0 16,4 5 3-16,12 12-46 15,11-13-358-15</inkml:trace>
        </inkml:traceGroup>
      </inkml:traceGroup>
    </inkml:traceGroup>
  </inkml:traceGroup>
</inkml:ink>
</file>

<file path=ppt/ink/ink2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2:05:17.540"/>
    </inkml:context>
    <inkml:brush xml:id="br0">
      <inkml:brushProperty name="width" value="0.09333" units="cm"/>
      <inkml:brushProperty name="height" value="0.09333" units="cm"/>
      <inkml:brushProperty name="fitToCurve" value="1"/>
    </inkml:brush>
    <inkml:context xml:id="ctx1">
      <inkml:inkSource xml:id="inkSrc7">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1-12-13T12:04:27.755"/>
    </inkml:context>
  </inkml:definitions>
  <inkml:traceGroup>
    <inkml:annotationXML>
      <emma:emma xmlns:emma="http://www.w3.org/2003/04/emma" version="1.0">
        <emma:interpretation id="{6357D3BF-AD11-4DB6-A903-65E32FA1BD83}" emma:medium="tactile" emma:mode="ink">
          <msink:context xmlns:msink="http://schemas.microsoft.com/ink/2010/main" type="writingRegion" rotatedBoundingBox="26496,8553 32534,6862 33197,9229 27159,10920"/>
        </emma:interpretation>
      </emma:emma>
    </inkml:annotationXML>
    <inkml:traceGroup>
      <inkml:annotationXML>
        <emma:emma xmlns:emma="http://www.w3.org/2003/04/emma" version="1.0">
          <emma:interpretation id="{70BF4E48-1DC0-4B11-AEDE-5CDEEC37A13D}" emma:medium="tactile" emma:mode="ink">
            <msink:context xmlns:msink="http://schemas.microsoft.com/ink/2010/main" type="paragraph" rotatedBoundingBox="26496,8553 32273,6935 32608,8132 26831,9750" alignmentLevel="1"/>
          </emma:interpretation>
        </emma:emma>
      </inkml:annotationXML>
      <inkml:traceGroup>
        <inkml:annotationXML>
          <emma:emma xmlns:emma="http://www.w3.org/2003/04/emma" version="1.0">
            <emma:interpretation id="{AAA1E8E8-E96A-43C3-9826-799BF505C854}" emma:medium="tactile" emma:mode="ink">
              <msink:context xmlns:msink="http://schemas.microsoft.com/ink/2010/main" type="line" rotatedBoundingBox="26496,8553 32273,6935 32608,8132 26831,9750"/>
            </emma:interpretation>
          </emma:emma>
        </inkml:annotationXML>
        <inkml:traceGroup>
          <inkml:annotationXML>
            <emma:emma xmlns:emma="http://www.w3.org/2003/04/emma" version="1.0">
              <emma:interpretation id="{E58EBC1D-55E2-49AC-B5F2-C60F4CF5E51F}" emma:medium="tactile" emma:mode="ink">
                <msink:context xmlns:msink="http://schemas.microsoft.com/ink/2010/main" type="inkWord" rotatedBoundingBox="26496,8553 27694,8217 27886,8905 26689,9241">
                  <msink:destinationLink direction="with" ref="{1A8A0E20-BFE8-4ECC-90A8-3D78B63F8A44}"/>
                  <msink:destinationLink direction="with" ref="{557B5509-D8A4-45CC-B421-305AB9936225}"/>
                </msink:context>
              </emma:interpretation>
              <emma:one-of disjunction-type="recognition" id="oneOf0">
                <emma:interpretation id="interp0" emma:lang="" emma:confidence="1">
                  <emma:literal/>
                </emma:interpretation>
              </emma:one-of>
            </emma:emma>
          </inkml:annotationXML>
          <inkml:trace contextRef="#ctx0" brushRef="#br0">261 24 1012 0,'1'-1'265'0,"1"-5"66"15,10 0-289-15,7-1-24 16,7 4-19-16,3 8 0 16,-5 6 3-16,-2 16 0 15,-12 9-3-15,-7 19 4 16,-13 1-1-16,-15 12 5 15,-8 1-1-15,-16 8 12 16,-5-10 1-16,-8 7 5 16,9-12 0-16,1-1 6 15,16-20-4-15,10-8 0 0,17-17-7 16,15-13 1 0,13-17-7-16,25-13-5 0,13-14-3 15,24-14 3-15,3 2-5 16,15-8 2-1,-11 16-3-15,4 7 3 0,-18 15-4 16,8 6 5-16,-16 11-9 16,2 2 121-16,-16-4-508 15,-8-25 204-15</inkml:trace>
          <inkml:trace contextRef="#ctx0" brushRef="#br0" timeOffset="-344.1463">173 138 975 0,'1'1'269'0,"5"-11"59"16,12-7-278-16,25-6-18 15,8-7-20-15,19-11 5 0,6-1 3 16,14-8 2-16,-10 10-9 15,13-1 0-15,-14 12-8 16,-4 5 3-16,-12 13-4 16,-15-4 3-16,-21 9-2 15,-11-4-13-15,-24 8 172 16,-30 10-520-16,-12 2 215 0</inkml:trace>
        </inkml:traceGroup>
        <inkml:traceGroup>
          <inkml:annotationXML>
            <emma:emma xmlns:emma="http://www.w3.org/2003/04/emma" version="1.0">
              <emma:interpretation id="{F9A179DA-C3B6-4C16-9C13-426288EAC73E}" emma:medium="tactile" emma:mode="ink">
                <msink:context xmlns:msink="http://schemas.microsoft.com/ink/2010/main" type="inkWord" rotatedBoundingBox="28083,8122 32277,6947 32608,8132 28415,9306"/>
              </emma:interpretation>
              <emma:one-of disjunction-type="recognition" id="oneOf1">
                <emma:interpretation id="interp1" emma:lang="" emma:confidence="1">
                  <emma:literal/>
                </emma:interpretation>
              </emma:one-of>
            </emma:emma>
          </inkml:annotationXML>
          <inkml:trace contextRef="#ctx0" brushRef="#br0" timeOffset="1435.7243">1606 319 1107 0,'-12'6'254'0,"6"0"92"0,15 4-328 16,10-2-10-16,6-4-14 15,12-4 6-15,8-3 1 16,5-9 9-16,0-1-2 15,11-6 9-15,-3 3-5 16,2-4 5-16,-3 5-8 16,3-2 3-16,-10 6-6 0,2-2 3 15,-16 1-6-15,-4-3 3 16,-9 4-4-16,0-7 4 16,-2-1-5-16,9-5 3 15,2-5-6-15,15-22-366 16,2-8 120-16</inkml:trace>
          <inkml:trace contextRef="#ctx0" brushRef="#br0" timeOffset="1145.2745">1643 67 825 0,'-24'0'319'0,"1"-11"31"16,14-4-224-16,10-15-37 15,14-10-49-15,14-13-12 0,6 17-12 47,-17 17-10-47,1 1-6 0,50-43 1 0,0 19-5 16,-10 22 2-16,-12 25 0 15,-47 46 4-15,-8 4 0 16,-1 10 5-16,-1-7-1 0,5-3 2 16,7-24-4-16,7-8 0 15,6-21-2 1,17-27 11-16,7-17 1 0,16-19 3 15,1-3-1-15,3-5 2 16,-12 11-13-16,-6 5 1 16,-12 18-4-16,-6 6 4 15,-13 17-14-15,-5 29-45 16,-11 12 57-16,-31 22-388 16,-10 4 100-16</inkml:trace>
          <inkml:trace contextRef="#ctx0" brushRef="#br0" timeOffset="14276.9563">3062-445 494 0,'6'-47'338'0,"-2"-10"0"15,-2 10-71-15,-14 3-72 16,-5 9-25-16,-17 4-22 15,3 30 25 1,0 1-139-16,-46 20-18 16,-2 17-16-16,-7 24-1 15,10 14 0-15,30 0 3 16,17-12-2-16,14-9-3 16,18-20 1-16,14-18 1 15,10-25-2-15,17-21 4 16,2-14 6-16,10-21 1 0,-9-5-2 15,1 3 3-15,-14 18-6 16,-8 13-3-16,-14 22-12 16,-2 20 0-16,-7 19-5 15,-3 22 2-15,-3 15 1 16,-4 20 13-16,8-18 3 31,2 1 3-31,5 59-5 16,1-10 5-16,8-8-6 0,2-16 6 15,-9-49-7-15,-3 3 6 16,-1-8-6-16,0 4 13 16,-3-2-2-16,-1 0 14 15,-7-10-2-15,-1 4 19 16,-4-10-4-16,-6-1 25 16,1-8-3-16,-9 0 21 15,-8-9-13-15,-9-4 6 16,0-11-27-16,-7-2-6 15,1-8-23-15,3-5 0 16,10 3-12-16,1-3 4 16,10 6-6-16,8 5 3 15,7 9-7-15,2 0-6 16,3 6-28-16,6 5-90 16,5 2-43-16,5-2 169 0,12-8-541 15,7-17 220-15</inkml:trace>
          <inkml:trace contextRef="#ctx0" brushRef="#br0" timeOffset="14671.9417">3634-677 1150 0,'-10'-35'306'0,"-8"6"111"15,-20 22-340-15,-6 17-13 16,-4 16-22-16,-10 29-19 15,-4 18-20-15,4 31-1 16,7 4-2-16,-1 14 0 16,19-13 0-16,11-1-2 15,16-31 0-15,17-9 1 16,13-27-2-16,14-21 4 16,3-28 2-16,17-33 6 15,-2-22 1-15,12-30 6 16,-13-7-3-16,-5-28 3 15,-17 15-6-15,-13-3 4 16,-21 25 5-16,-7 15 16 0,0 38-6 16,-13 19 2-16,0 26-9 15,-5 21-10-15,5 11-15 16,-5 14 3-16,17 0-22 16,12 0-91-16,15-18 155 15,23-24-504-15,12-25 122 16</inkml:trace>
          <inkml:trace contextRef="#ctx0" brushRef="#br0" timeOffset="15008.0842">3983-842 1109 0,'-29'57'241'0,"-18"30"115"16,-5 15-320-16,-9 24 13 16,10-17 7-16,5 0 14 15,21-29-11-15,9-10-6 16,16-30-25-16,22-16-7 15,11-24-17-15,16-30 8 16,4-17-1-16,13-37 9 16,-6-13-4-16,-4-33 2 15,-15 10-7-15,-12-3 1 16,-17 33-3-16,-14 17 30 16,-7 42 3-16,-9 20 3 15,-3 14-2-15,-13 15 1 16,2 11-32-16,-7 18-3 15,1 3-6-15,2 11-1 16,11-10-2-16,9-4 0 0,13-21-13 16,9-12-63-1,12-20-20-15,12-20-47 0,7-15-11 16,13-20-320-16,-5-7 122 16</inkml:trace>
          <inkml:trace contextRef="#ctx0" brushRef="#br0" timeOffset="15608.5711">4316-868 216 0,'20'-33'311'0,"4"-8"-9"16,-7 1-27-16,0 8 0 16,-11 13-57-16,-5 17-46 15,-7 17-71-15,-9 26-14 16,-8 17-38-16,-7 33-22 15,1 5-20-15,-4 19 7 16,7-14-7-16,5-2 8 16,9-31-7-16,3-8 7 15,9-29-10-15,1-11 5 16,7-14-6-16,5-12 13 16,-1-15-6-16,7-35 9 15,-4-22-3-15,8-37 2 16,-11-8-11-16,-3-13 4 0,-9 23-7 15,-5 18 3-15,-8 37 2 16,2 20 12-16,0 29-6 16,1 20 1-16,2 14-6 15,8 22-1-15,-4-1-17 16,7 12 8-16,6-10-5 16,9-8 3-16,-1-21-5 0,16-11 11 15,0-19-4 1,13-17 12-16,-2-15-3 0,11-24 7 15,-10-1-7-15,-1-14 1 16,-14 14-6-16,-5 10 3 16,-16 29-13-16,-5 19-2 15,-8 25-4-15,-10 30-2 16,-3 13 1-16,-5 22 10 16,-4 8 1-16,0 13 4 15,3-18 1-15,8-3-1 16,9-17-1-16,5-12 1 15,7-19-1-15,4-9-1 16,1-11-1-16,4-4-25 16,-3-4-30-16,6 4-71 15,-2 2-344-15,-4 12 60 16</inkml:trace>
          <inkml:trace contextRef="#ctx0" brushRef="#br0" timeOffset="16347.2137">4788-731 1109 0,'6'-46'312'16,"-6"2"118"-16,-1 20-310 15,1 6 1-15,3 13-31 16,-3 3-20-16,6 7-48 0,5 6-12 16,-5 4-23-16,0 15 6 15,1 7 1-15,-8 16 11 16,-10 3-3-16,-1 5 9 15,0-11-4-15,1-9 5 16,7-20-6-16,2-12 8 16,7-17-4-16,5-22 7 15,2-14-4-15,7-27 5 16,0-5-11-16,1-14 5 16,-5 17-9-16,-1 8 5 15,-8 27-8-15,2 11 9 16,-5 21-14-16,-6 9 4 15,3 8-7-15,1 13 9 16,1 0-8-16,5 3 10 16,10-4-4-16,6-2 4 0,4-15-7 15,11-6 3-15,4-9-4 16,12-24-30 0,-4-10-10-16,12-13-26 0,-11-1-1 15,-4 1 2-15,-13 21 31 16,-11 13 8-16,-14 13 22 15,-11 17 0-15,-8 15-1 16,-18 24 4-16,-1 7 5 16,-13 25 9-16,2-4 3 0,1 3 9 15,15-15 0-15,6-9-1 16,11-22-4-16,12-12 0 16,12-23-4-16,15-32 2 15,12-14 1-15,18-33 2 16,-3-16-2-16,8-33-2 15,-13 2-6-15,-8-1 1 16,-19 28-4-16,-9 23 9 16,-15 44-2-16,-12 38 8 15,-7 25-6-15,-7 39 4 16,-1 14-12-16,-10 33 9 16,2-3-6-16,5 3 14 15,6-35-5-15,15-3 6 16,13-37-12-16,21-10 2 15,-3-17-6-15,12-4-80 0,2-14-146 16,4-16-251-16</inkml:trace>
          <inkml:trace contextRef="#ctx1" brushRef="#br0">5327-554 0,'0'0'15,"0"0"1,0 0-1,49 23 17</inkml:trace>
        </inkml:traceGroup>
      </inkml:traceGroup>
    </inkml:traceGroup>
    <inkml:traceGroup>
      <inkml:annotationXML>
        <emma:emma xmlns:emma="http://www.w3.org/2003/04/emma" version="1.0">
          <emma:interpretation id="{8B36BE98-BACB-4BAC-9439-4CF8A6A2F2BD}" emma:medium="tactile" emma:mode="ink">
            <msink:context xmlns:msink="http://schemas.microsoft.com/ink/2010/main" type="paragraph" rotatedBoundingBox="29095,9382 32766,7894 33215,9002 29544,10489" alignmentLevel="2"/>
          </emma:interpretation>
        </emma:emma>
      </inkml:annotationXML>
      <inkml:traceGroup>
        <inkml:annotationXML>
          <emma:emma xmlns:emma="http://www.w3.org/2003/04/emma" version="1.0">
            <emma:interpretation id="{44C8AC5C-3F3A-4FBB-986E-9BF5E9E06D8B}" emma:medium="tactile" emma:mode="ink">
              <msink:context xmlns:msink="http://schemas.microsoft.com/ink/2010/main" type="line" rotatedBoundingBox="29095,9382 32766,7894 33215,9002 29544,10489">
                <msink:destinationLink direction="with" ref="{0A61949A-EB4B-4D2A-9A71-A8CB24FF1C0F}"/>
              </msink:context>
            </emma:interpretation>
          </emma:emma>
        </inkml:annotationXML>
        <inkml:traceGroup>
          <inkml:annotationXML>
            <emma:emma xmlns:emma="http://www.w3.org/2003/04/emma" version="1.0">
              <emma:interpretation id="{D1164075-AD50-49C0-8542-633AD2E36437}" emma:medium="tactile" emma:mode="ink">
                <msink:context xmlns:msink="http://schemas.microsoft.com/ink/2010/main" type="inkWord" rotatedBoundingBox="29095,9382 31588,8371 31973,9321 29480,10331"/>
              </emma:interpretation>
              <emma:one-of disjunction-type="recognition" id="oneOf2">
                <emma:interpretation id="interp2" emma:lang="" emma:confidence="1">
                  <emma:literal/>
                </emma:interpretation>
              </emma:one-of>
            </emma:emma>
          </inkml:annotationXML>
          <inkml:trace contextRef="#ctx0" brushRef="#br0" timeOffset="21333.3894">3963 680 1149 0,'-9'-22'267'0,"6"-2"110"16,6 0-338-16,6 0-6 16,6 1-11-16,5 5-6 15,-2 2-10-15,3 6-6 16,-4 7-1-16,1 4-3 0,-6 7 0 16,0 6 2-16,-6 4 5 15,-7 5 3-15,-4 7 3 16,-10-1 4-16,-5 1-2 15,-2-1 0-15,2-6-2 16,0-7-2-16,8-2-2 16,6-6-5-16,6-8-2 15,6 3 1-15,3-2-2 16,5 7 1-16,1 1 3 0,3 6-1 16,0-3 0-16,1 8-1 15,-3-5 0-15,0 12-1 16,-16 8 0 15,0-18 1-31,0 1 3 0,-13 64-1 16,-5 0 10-16,-9 4 24 15,-6-10 16-15,4-42 18 16,3-15 5-16,0-2 3 16,5-6-24-16,0-8-16 15,5-9-17-15,3-6-3 16,2-7-35-16,7-11-70 15,5 3-34-15,7-4 193 16,5-2-556-16,6 9 239 16</inkml:trace>
          <inkml:trace contextRef="#ctx0" brushRef="#br0" timeOffset="21677.0866">4332 648 541 0,'7'-44'455'0,"-8"18"-72"15,-2 12-1-15,-5 25-274 16,-9 24-18 0,4 15-36-16,-4 32-28 0,5 3-21 0,-3 16-5 15,10-16 5 1,7-9-4-16,8-32-3 0,5-15-2 16,7-27 6-16,6-22-2 15,0-15 6-15,2-24 2 16,-4-15 3-1,-5-14 5-15,-12 1 9 0,-7-2 8 16,-8 22 13-16,-8 15 12 16,-1 22-3-16,-5 13-10 15,3 17-11-15,-1 12-12 16,6 10-14-16,-2 8-8 16,7 11-12-16,7 6-88 15,0-9-46-15,18-18-338 16,8-19 12-16</inkml:trace>
          <inkml:trace contextRef="#ctx0" brushRef="#br0" timeOffset="21929.413">5045 250 1049 0,'-11'28'254'15,"-13"16"103"-15,-7 10-303 16,-6 28-17-16,-4-1-6 0,-8 17-12 15,8-4-11-15,2 2-4 16,8-25 2-16,12-9-3 16,8-27 1-16,6-12-2 15,7-15-19-15,-2-4-31 16,0-10 5-16,1-18-323 16,-1-19 78-16</inkml:trace>
          <inkml:trace contextRef="#ctx0" brushRef="#br0" timeOffset="22216.3382">4764 120 739 0,'-5'-65'382'0,"-10"14"23"15,-6 30-175-15,-9 20-65 16,-5 17-69-16,-5 21-24 16,7 8-53-16,0 27-12 15,10-1-6-15,5 6-3 0,7-5 1 16,6-4-1-16,12-21 1 15,6-12-4-15,8-17 3 16,11-22 1-16,2-16 4 16,11-27 1-16,-1-12 4 31,-4-28 2-31,-13 5-1 0,-10-9-1 0,-20 18 2 16,-14 11-2-16,-3 30-3 0,-10 22-10 15,1 25-3-15,-3 27-2 16,5 14 0-1,-5 23 1-15,11 0 7 0,3 6-58 16,8-14-30-16,12-2-335 16,10-30 43-16</inkml:trace>
          <inkml:trace contextRef="#ctx0" brushRef="#br0" timeOffset="18133.6542">2747 1673 1050 0,'-18'5'262'0,"11"-3"88"15,13-12-306-15,15-9-13 16,11-15-12-16,15-20-8 16,1-2-4-16,10-2-1 15,-8 11-3-15,-1 21-2 16,-14 26-1-16,3 21 4 16,-13 17 1-16,4 20 2 15,-9-5 2-15,4-1 2 16,-4-11-9-16,7-20 4 15,-1-24 0-15,17-29 5 16,5-23-1-16,17-40 3 16,-4-7-3-16,3-16 4 15,-20 13-32-15,-2-24-358 16,-14 32 116-16</inkml:trace>
          <inkml:trace contextRef="#ctx0" brushRef="#br0" timeOffset="17890.5808">2849 1337 1033 0,'-24'-32'251'15,"1"-12"89"-15,9 1-303 16,13-4-9-16,7 0-15 0,9-3-4 16,8 35-7 31,-12 7-16-47,1 2-16 0,35-9 15 0,1 29 5 15,4 10 10-15,-4 14 5 16,-20-11 7-16,2-13 15 15,0-17 1-15,7-17 5 16,1-15 4-16,12-21 10 16,-3-8-10-16,4-14 1 15,-8 8-7-15,-8 11-3 16,-14 21-14-16,-10 12-7 16,-8 21-9-16,-2 16 0 15,1 3-1-15,-5 17 2 16,1 10 1-16,-5 11-35 15,-1 3-27-15,-6 1-334 0,-4-17 61 16</inkml:trace>
        </inkml:traceGroup>
        <inkml:traceGroup>
          <inkml:annotationXML>
            <emma:emma xmlns:emma="http://www.w3.org/2003/04/emma" version="1.0">
              <emma:interpretation id="{82405A17-CEF7-416C-82A0-534BB53FCA74}" emma:medium="tactile" emma:mode="ink">
                <msink:context xmlns:msink="http://schemas.microsoft.com/ink/2010/main" type="inkWord" rotatedBoundingBox="31399,9029 31759,8884 31952,9362 31593,9508"/>
              </emma:interpretation>
              <emma:one-of disjunction-type="recognition" id="oneOf3">
                <emma:interpretation id="interp3" emma:lang="" emma:confidence="0">
                  <emma:literal>.</emma:literal>
                </emma:interpretation>
                <emma:interpretation id="interp4" emma:lang="" emma:confidence="0">
                  <emma:literal>4</emma:literal>
                </emma:interpretation>
                <emma:interpretation id="interp5" emma:lang="" emma:confidence="0">
                  <emma:literal>°</emma:literal>
                </emma:interpretation>
                <emma:interpretation id="interp6" emma:lang="" emma:confidence="0">
                  <emma:literal>'</emma:literal>
                </emma:interpretation>
                <emma:interpretation id="interp7" emma:lang="" emma:confidence="0">
                  <emma:literal>d</emma:literal>
                </emma:interpretation>
              </emma:one-of>
            </emma:emma>
          </inkml:annotationXML>
          <inkml:trace contextRef="#ctx0" brushRef="#br0" timeOffset="22577.051">5067 689 665 0,'-27'51'412'0,"-9"16"-44"16,4-6-73-16,0 4-212 15,12-18-12-15,5-9-9 16,15-26-21-16,14-26-9 0,9-19-13 16,7-29-5-16,8-12 0 15,0-25-3-15,-11 8-1 16,-12-3-3-16,-10 29 1 15,-14 10-1-15,-8 31 5 16,-13 24 1-16,1 24-1 16,-9 28-5-16,3 14 1 15,0 27-8-15,12-5-7 16,8 3 390-16,17-33-816 0,19-42 396 16</inkml:trace>
        </inkml:traceGroup>
        <inkml:traceGroup>
          <inkml:annotationXML>
            <emma:emma xmlns:emma="http://www.w3.org/2003/04/emma" version="1.0">
              <emma:interpretation id="{1371CFE1-CE01-47F6-B7A7-6B69BE1F8CC9}" emma:medium="tactile" emma:mode="ink">
                <msink:context xmlns:msink="http://schemas.microsoft.com/ink/2010/main" type="inkWord" rotatedBoundingBox="31715,8547 32845,8089 33215,9002 32085,9460"/>
              </emma:interpretation>
              <emma:one-of disjunction-type="recognition" id="oneOf4">
                <emma:interpretation id="interp8" emma:lang="" emma:confidence="0">
                  <emma:literal>BIP</emma:literal>
                </emma:interpretation>
                <emma:interpretation id="interp9" emma:lang="" emma:confidence="0">
                  <emma:literal>BSP</emma:literal>
                </emma:interpretation>
                <emma:interpretation id="interp10" emma:lang="" emma:confidence="0">
                  <emma:literal>BCP</emma:literal>
                </emma:interpretation>
                <emma:interpretation id="interp11" emma:lang="" emma:confidence="0">
                  <emma:literal>BP</emma:literal>
                </emma:interpretation>
                <emma:interpretation id="interp12" emma:lang="" emma:confidence="0">
                  <emma:literal>BIPS</emma:literal>
                </emma:interpretation>
              </emma:one-of>
            </emma:emma>
          </inkml:annotationXML>
          <inkml:trace contextRef="#ctx0" brushRef="#br0" timeOffset="23170.4371">5476-58 1136 0,'0'-15'284'0,"-8"21"95"0,2 20-334 16,-6 29-12-16,-3 17-21 15,-1 30-2-15,10-26-5 16,0 0-1-1,-3 91 1-15,8-23 0 0,5-11-21 16,-14-107-411 15</inkml:trace>
          <inkml:trace contextRef="#ctx0" brushRef="#br0" timeOffset="23576.3696">5190 77 1106 0,'5'-19'243'0,"6"-6"117"16,7 6-315-16,8-6-2 16,-1 7 0-16,7 3 2 15,-3 9-17-15,4 4-10 16,-4 10-14-16,3 7-4 16,-8 6-3-16,-1 11-1 15,-11 5 2-15,-4 14 6 16,-11-1 3-16,-12 11 10 0,-8-11 11 47,-1-3 13-47,1-17-2 0,5-7 1 0,10-14-12 0,11-6-6 0,11-9-14 15,5-9-1-15,6-2 0 16,4 1-2-16,-7 0-5 16,4 12-5-16,-8 15-2 15,4 10-2-15,-4 5 0 16,3 19 5-16,-4-1 4 0,-2 8 3 15,-8-4 0-15,-3 4 2 16,-11-13-2-16,-6 1 17 16,-4-10 12-1,-12 2 22-15,0-8 7 16,-2-1 12 0,-3-5-14-16,-2-10-10 0,1-13-24 0,0-4-11 15,6-6-6-15,5-5-4 16,7 1-20-16,8 0-68 15,6 1-43-15,9 3-5 16,6-3-381-16,3-2 97 16</inkml:trace>
          <inkml:trace contextRef="#ctx0" brushRef="#br0" timeOffset="23806.162">5876-159 1022 0,'3'-6'389'15,"-19"39"14"-15,-6 14-256 16,-5 24-101-16,4 11-39 16,4 18-2-16,6-9-3 15,6 5 2-15,8-17-1 16,5-8-18-16,5-25-33 16,4-14-182-16,5-22-176 0,0-20-35 15</inkml:trace>
          <inkml:trace contextRef="#ctx0" brushRef="#br0" timeOffset="24258.3326">6116-135 1138 0,'-9'7'288'0,"-9"21"83"16,-1 11-324-16,0 23-34 15,4 11-12-15,-5 18 0 16,9-6 0-16,2 9 2 15,3-10-2-15,0 1 2 16,4-20 0-16,-1 5 1 16,-3-22-1-16,0-7-37 0,-1-24-8 15,-2-20-9-15,-4-24-7 16,-3-31-3-16,-2-15 35 16,-8-24 8-16,0-5 8 15,-1-8 10-15,5 25 13 16,6-2 10-16,13 23 2 15,10 2 5-15,13 15-3 16,12-6 1-16,6 12-5 0,7 3 6 16,4 14-1-16,-1 6 0 15,-10 7-8-15,3 7-4 16,-7 5-6 0,-4 8-5-16,-3 6-3 0,2 13 1 15,-6 2 0-15,-6 6 5 16,-8-1 1-16,-8 3 21 15,-8-7 19-15,-12-3 32 16,-5-6 0-16,-9-1 4 16,-2-3-20-16,-8-4-20 15,1-7-32-15,-1-1-33 16,7-3-55-16,3-6-397 16,7 3 85-16</inkml:trace>
        </inkml:traceGroup>
      </inkml:traceGroup>
    </inkml:traceGroup>
  </inkml:traceGroup>
</inkml:ink>
</file>

<file path=ppt/ink/ink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1:39:23.20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B7C71A7-B399-4A74-AF63-3E0F88EC1110}" emma:medium="tactile" emma:mode="ink">
          <msink:context xmlns:msink="http://schemas.microsoft.com/ink/2010/main" type="inkDrawing" rotatedBoundingBox="1946,13706 22310,13329 22353,15653 1989,16030" hotPoints="2519,13921 7375,13604 20977,13891 21113,14935 8716,15872 2185,15342" semanticType="enclosure" shapeName="Hexagon"/>
        </emma:interpretation>
      </emma:emma>
    </inkml:annotationXML>
    <inkml:trace contextRef="#ctx0" brushRef="#br0">422 0 988 0,'-32'9'244'15,"-7"-2"74"-15,-1 0-290 16,-7 3-30-16,5-7-23 16,-11-3-66-16,0-1-72 15,-8-1-152-15,6-1-27 0</inkml:trace>
    <inkml:trace contextRef="#ctx0" brushRef="#br0" timeOffset="2900.3023">-393 32 312 0,'-74'4'351'16,"10"1"-87"-16,-16 2-9 15,2 1-165-15,-8-1-41 16,10-5-42-16,-9-11-6 16,11-2-6-16,-13-4-1 15,11 0 0 1,-12 0 4-16,5 9 4 0,-11-5 8 15,12 3 3-15,-6 7 0 16,5-4-4-16,-13-1-2 16,9 8-7-16,-13-2-2 15,5-3-2-15,-8 4 2 16,11 4-1-16,-12-5 2 0,11-6 1 16,-11 6 2-16,8-6-2 15,-10-3 2-15,18 0-1 16,-18 2 1-16,10-3 0 15,-13 2 6-15,9 2 7 16,-14 5 7-16,17 2 1 16,-14 2 3-16,17 5-4 15,-20 4 0-15,8-4-7 16,-10-5 6-16,18 3-1 0,-17-2 1 16,20-8-5-16,-15 7-2 15,13-5-8 1,-17-2-2-16,15-2-4 0,-15 1 0 15,16-3-1-15,-16-1 1 16,11 2 0-16,-7-5 4 16,18 1 6-16,-14-1 11 15,16 6 3-15,-13 1 6 16,6 2-3-16,-14 3-5 16,16-1-13-16,-12 1-5 15,12-3-5-15,-16-2-4 16,11 2 0-16,-11 0 1 15,14-3 0-15,-17 1 1 16,17 4 3-16,-15 1 0 16,7 1 0-16,-15-1 1 0,19 3-1 15,-19-3 0-15,13-3-1 16,-15-1 2-16,6 1-1 16,-14-3 0-16,17 1-1 15,-22 2 1-15,17 3 0 16,-12-1-1-16,7 1 1 15,-18 1 0-15,22 1 0 16,-22 1 1-16,12 1-1 16,-7 4 2-16,13-4-2 0,-20 4 0 15,22-5 0-15,-13-3 0 16,11-3-2-16,-13-3 3 16,13-5 0-16,-20-1-2 15,20 3 0-15,-19 1 2 16,16 2-2-16,-15 2 1 15,19 5 1-15,-17 1 0 16,17 1 0-16,-19 1 1 16,17 1-1-16,-17-3-1 15,18-4 0-15,-26-7-6 16,17-3-5-16,-21-2-3 16,19 3 0-16,-22 7 0 15,22 5 7-15,-14 9 8 16,19 0 4-16,-11 5 5 0,17-1 0 15,-12 0 5-15,15-4-3 16,-15 1 2-16,18 1-5 16,-13-3 1-16,12-4-5 15,-14-1 0-15,16-4-3 16,-17-6-1-16,14 3-1 16,-17-1-1-16,14 1-1 15,-13 0-2-15,12 4 0 16,-5 1 0-16,17 2 0 15,-12 4 1-15,18 5 2 0,-12 1 2 16,19-2 0-16,-13 3 2 16,18-1-3-16,-11-5 2 15,10 0-2-15,-14-1 1 16,17-2-2-16,-11 0 1 16,11 5 0-16,-9-2 0 15,12 4 0-15,-14 4 0 16,8-2 1-16,0 3-1 15,17 4 0-15,-13 2 2 16,14-1 3-16,-6 7 6 16,8-3 5-16,-9 4 8 15,17-1 0-15,-5 5 2 16,12-5-8-16,0 5-4 16,10-5-12-16,-2 4-6 15,8-5-5-15,-4 6 1 0,8-8 1 16,-1 6 8-16,8-2 5 15,0 0 2-15,13 0-1 16,-1 4-2-16,9 0-5 16,5 6-8-16,6 3-4 15,8 9-1-15,3-3 0 16,4 7 1-16,1-2 4 0,6 12 2 16,-3-8 2-16,7 3 1 15,1-9 1-15,7 0 0 16,-2-13 2-16,9 1 1 15,-6-11 0-15,10 1 1 16,1-7 1-16,14 2 1 16,-4-8 0-16,19 2 1 15,-4-7-3-15,16 1-2 16,-12-5-4-16,18-1-3 16,-8-2-2-16,14-3 0 15,-10-2 3-15,20-1 0 16,-7 0 3-16,10-1 0 15,-10 1 0-15,15-2 1 16,-14 4 2-16,15-2 0 16,-14 6 1-16,12 6 0 15,-9 3-1-15,14 5 1 16,-13 3-1-16,21 1 2 16,-17-3-1-16,12 5 2 0,-13-5 0 15,18-1 3-15,-14-2-2 16,14-1 0-16,-7-4-3 15,16-2 0-15,-17 0-3 16,13-4 2-16,-17 2 0 16,15-4 1-16,-19 7 0 15,19-1 0-15,-16 4-1 0,22-5 1 16,-18 1-1-16,15-5 0 16,-15 0 0-16,18 3 0 15,-20-3-2-15,22-1 2 16,-14 1-2-1,16-2 0-15,-11 0-1 0,13-3-2 16,-20 1-1-16,20-1 1 16,-16 4 1-16,8-1 1 15,-10 4 2-15,15 5 1 16,-19-3 0-16,16 2 1 16,-18-2-1-16,19 2 0 15,-16-5-1-15,18-4 2 16,-16-6-3-16,22-7 2 15,-20-2-1-15,16-3 0 16,-20-2 0-16,15-1-2 0,-18 6 3 16,16-3 1-16,-16 1-1 15,21 4 1-15,-16 2 0 16,16-6 0-16,-18 5-1 16,20 3 0-16,-21-3 0 15,20-8 1-15,-18 1-1 16,20-4 0-16,-18-1-1 15,23-2 1-15,-23 3 0 16,22-3-1-16,-22 4 1 16,23-4-1-16,-20 2 0 15,20-2 1-15,-22 6 0 0,19-1 0 16,-23 7 0-16,15-4 1 16,-12 5-1-16,16-5 0 15,-14 2 1-15,24-3-2 16,-22 1 1-16,23-5 0 15,-19 2 0-15,21-2-1 16,-23 6 1-16,21 1 1 16,-20 5-1-16,16 2 0 15,-18 6 0-15,11-5 0 16,-16 1 0-16,15-1 0 16,-16 1 0-16,13-7 0 15,-14 0-1-15,14-4 2 16,-16 0-1-16,14-3-1 0,-16 6 2 15,18 0-1-15,-18 1-1 16,18 5 1-16,-15 3 0 16,17-2 1-1,-16 1-2-15,22 4 3 0,-17-2-3 16,21-1 2-16,-18-1-2 16,21-1 1-16,-22 2-1 15,16-5 2-15,-24-7-2 16,12 8 2-16,-20 4-1 0,14-3 0 15,-21 6 0-15,15 9 1 16,-20-3-1-16,14 1 1 16,-16 2-1-16,12 1 0 15,-12-1-1-15,19 0 1 16,-17-11 0-16,14 1-1 16,-12-5 1-16,9-2-1 15,-13-4 1-15,15 6 0 16,-15-8 0-16,12-1-1 15,-16 4 1-15,7-1 1 16,-13-1-1-16,11-3 2 16,-11 4-1-16,3-7-3 15,-9-3 0-15,9 0 3 16,-13 0-7-16,7-8 2 0,-5 0 2 16,2-5-1-1,-17 1-3-15,4 1 6 16,-19 3-1-16,4-4 2 0,-8 7 0 15,4-2 4-15,-10 0-2 16,7-1 1-16,-11 4-3 16,-4-4-1-16,-8 3-5 15,-2-4 1-15,-9 2-1 16,-7-9 1-16,-7 5 2 16,-5-6 5-16,-9 1 2 0,-10-6 6 15,-3 7 1-15,-15-5 6 16,-5 7-2-16,-13-2 2 15,-6 7-3-15,-15 0 5 16,2 4-5-16,-26 0 2 16,0 5-4-16,-17-2-3 15,-2 6-11-15,-34-2-12 16,7 2-9-16,-30-6 1 16,0 7 0-16,-38-3 5 15,13 7 12-15,-59 12 2 16,8 15-9-16,-65 19-24 15,4 16-332-15,-78 17 93 16</inkml:trace>
  </inkml:traceGroup>
</inkml:ink>
</file>

<file path=ppt/ink/ink3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2:04:58.97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B43FE33-D55B-4990-8824-170062A170BF}" emma:medium="tactile" emma:mode="ink">
          <msink:context xmlns:msink="http://schemas.microsoft.com/ink/2010/main" type="writingRegion" rotatedBoundingBox="26162,5165 29819,4714 29903,5399 26246,5850"/>
        </emma:interpretation>
      </emma:emma>
    </inkml:annotationXML>
    <inkml:traceGroup>
      <inkml:annotationXML>
        <emma:emma xmlns:emma="http://www.w3.org/2003/04/emma" version="1.0">
          <emma:interpretation id="{AD3FE3F0-FEC9-44EB-B40C-C801C4944D56}" emma:medium="tactile" emma:mode="ink">
            <msink:context xmlns:msink="http://schemas.microsoft.com/ink/2010/main" type="paragraph" rotatedBoundingBox="26162,5165 29819,4714 29903,5399 26246,5850" alignmentLevel="1"/>
          </emma:interpretation>
        </emma:emma>
      </inkml:annotationXML>
      <inkml:traceGroup>
        <inkml:annotationXML>
          <emma:emma xmlns:emma="http://www.w3.org/2003/04/emma" version="1.0">
            <emma:interpretation id="{A873CE0D-96BC-442F-B19E-EAD869535D47}" emma:medium="tactile" emma:mode="ink">
              <msink:context xmlns:msink="http://schemas.microsoft.com/ink/2010/main" type="line" rotatedBoundingBox="26162,5165 29819,4714 29903,5399 26246,5850"/>
            </emma:interpretation>
          </emma:emma>
        </inkml:annotationXML>
        <inkml:traceGroup>
          <inkml:annotationXML>
            <emma:emma xmlns:emma="http://www.w3.org/2003/04/emma" version="1.0">
              <emma:interpretation id="{02933677-620B-4AB9-BFE5-86EFEDEAB119}" emma:medium="tactile" emma:mode="ink">
                <msink:context xmlns:msink="http://schemas.microsoft.com/ink/2010/main" type="inkWord" rotatedBoundingBox="26180,5314 29609,4891 29675,5427 26246,5850"/>
              </emma:interpretation>
              <emma:one-of disjunction-type="recognition" id="oneOf0">
                <emma:interpretation id="interp0" emma:lang="" emma:confidence="1">
                  <emma:literal/>
                </emma:interpretation>
              </emma:one-of>
            </emma:emma>
          </inkml:annotationXML>
          <inkml:trace contextRef="#ctx0" brushRef="#br0">348 4802 586 0,'-9'2'403'0,"-5"-4"-67"16,10-7-55-16,8-5-224 0,6-13-13 16,6-9-19-16,8-10-6 15,1 1-8-15,-2-1-3 16,-7 10-6-16,-4 7 2 15,-7 17-1-15,-7 12 2 16,-1 9-1-16,-3 26 1 16,-1 10-1-16,1 13 1 15,10-19 3 17,-2-19-3-32,1 0-5 0,15 48-1 15,6-18 0-15,8-27-30 16,-2-24 11-16,1-59-343 15,-5-6 91-15</inkml:trace>
          <inkml:trace contextRef="#ctx0" brushRef="#br0" timeOffset="550.1798">951 4326 868 0,'0'3'261'0,"-5"9"45"15,-3 12-222-15,-1 8-71 16,-3 9-5-16,0 0-1 16,-3 8 2-16,3-4 0 15,-3 7 4-15,2-10-1 16,0 8 1-16,2-15-2 15,2-4 1-15,4-15-3 0,7-5-6 16,1-14 0-16,6-17-20 16,0-16-62-16,2-24-251 15,-2-12 49-15</inkml:trace>
          <inkml:trace contextRef="#ctx0" brushRef="#br0" timeOffset="1219.6259">1051 4505 366 0,'3'32'236'15,"-3"-3"-8"-15,0 5-39 16,4-8-75-16,1-1-13 15,4-3-34-15,-1-2-8 16,-1-6-25-16,-1 1-4 16,0-8-4-16,0-1 1 15,0-4-8-15,7-7 6 0,-3-5 2 16,-2-10 7-16,-1-4 0 16,-1-10 8-16,-7 4-4 15,-4-2 4-15,-2 2-5 16,-8 12 5-16,-4 10-6 15,-6 10 0-15,2 8-10 16,-6 21-3-16,5-3-10 16,1 9-5-16,8-1-5 15,4 1 0-15,10-10-4 0,10-7-14 16,13-19-30-16,18-37-348 16,12-13 90-16</inkml:trace>
          <inkml:trace contextRef="#ctx0" brushRef="#br0" timeOffset="4382.4605">3211 4532 867 0,'-28'29'258'0,"8"-12"62"16,3-4-223-16,13-4-45 16,7-10-5-16,7-13-16 15,13-24 0-15,7-13-12 16,11-28 4-1,2-5-4-15,-1 1 1 0,-8 16-7 16,-7 13 3-16,-13 25 1 0,-5 12 7 16,-8 8-5-16,-7 15 2 15,-3 9-6-15,-6 9-4 16,-2 10-7-16,-3 13 3 16,4 0-3-16,2 6 1 15,8-7-2-15,6-10-4 16,9-18-15-16,11-24-52 15,6-27-268-15,7-8-54 16,0-6-118-16</inkml:trace>
          <inkml:trace contextRef="#ctx0" brushRef="#br0" timeOffset="4716.0182">3569 4136 946 0,'-19'55'252'16,"-6"-1"84"-16,-9 13-247 0,0-3-29 15,19-16-1 1,13-22-19-16,12-15-8 0,11-20-20 16,12-22-3-16,5-16-1 15,11-10 1-15,-7 2-2 16,-4 4 1-16,-12 20-2 16,-9 4 5-16,-11 10 5 15,-6 7 11-15,-8 6 3 16,-1-2 9-16,-3 12-3 0,-9 4-6 15,-5 2-11-15,3-3-3 16,-3 11-11-16,7-5 1 16,5 6-3-16,8-6 0 15,7-1-3-15,7-13-31 16,3-5-40-16,7-14-353 16,-3 1 76-16</inkml:trace>
        </inkml:traceGroup>
        <inkml:traceGroup>
          <inkml:annotationXML>
            <emma:emma xmlns:emma="http://www.w3.org/2003/04/emma" version="1.0">
              <emma:interpretation id="{8203A84A-FB1B-4585-9DEB-F9E8EEBABFC5}" emma:medium="tactile" emma:mode="ink">
                <msink:context xmlns:msink="http://schemas.microsoft.com/ink/2010/main" type="inkWord" rotatedBoundingBox="26430,5132 29819,4714 29894,5326 26505,5743"/>
              </emma:interpretation>
              <emma:one-of disjunction-type="recognition" id="oneOf1">
                <emma:interpretation id="interp1" emma:lang="" emma:confidence="1">
                  <emma:literal/>
                </emma:interpretation>
              </emma:one-of>
            </emma:emma>
          </inkml:annotationXML>
          <inkml:trace contextRef="#ctx0" brushRef="#br0" timeOffset="339.8059">647 4490 690 0,'-11'29'250'0,"-5"5"20"16,5 12-150-16,7-5-86 15,-1 4 5 1,5-7-5-16,6-6 0 0,0-4-10 15,0-12-3-15,3-10-8 16,2-1 4-16,-2-10 5 16,0-7 12-16,-3 3-1 0,2-8 2 15,-2-2-5-15,0-4-5 16,-1 2-12-16,-2-1 4 16,-2 6 2-16,-4 2 11 15,0 6 2-15,-6-1 6 16,0 5-5-16,-5 4-4 15,5 1-12-15,-5 8-2 16,1 4-7-16,-2 8 0 16,7 2-3-16,0-2 1 15,8-3-23-15,11-6-46 16,4-15-5-16,14-20-332 16,4-10 61-16</inkml:trace>
          <inkml:trace contextRef="#ctx0" brushRef="#br0" timeOffset="880.1113">811 4192 909 0,'-18'6'245'0,"-7"5"67"15,4 6-259-15,-2 10-13 16,4-1-15-16,-1 1-1 16,8 2-5-16,3 3-2 15,6-8-10-15,4-1-3 16,7-5-3-16,7-3 2 16,3-9-2-16,8-9 4 15,-2-6 2-15,5-12 5 0,-6-6 0 16,-6-11 6-16,-8 1 4 15,-6 1 18 1,-8 10 1-16,-7 6 6 0,-3 13-6 16,-5 7-2-16,-3 4-21 15,-1 10-5-15,4 6-9 16,1 10 1-16,6 2-6 16,7 3 2-16,6-6-3 15,11-5-17-15,9-12-26 0,10-10 19 16,-1-7-45-16,9-6-324 15,-5-1 130-15</inkml:trace>
          <inkml:trace contextRef="#ctx0" brushRef="#br0" timeOffset="5088.9052">3782 4141 629 0,'1'-12'242'16,"2"-4"35"-16,2 1-138 15,-4 5-61-15,-1 0 7 0,0 7-25 16,-4 10-5-16,4 2-11 15,-11 10 1-15,1 10-11 16,-5 15 3-16,-1 3-5 16,-5 11 6-16,12-3-4 15,3-8 0-15,4-13-10 16,7-11-1-16,6-15-10 0,8-17 3 16,3-17-3-1,9-26 3-15,3-1-3 0,4-9 0 16,-6 7-6-16,-4 7 0 15,-9 22-2-15,-9 5 7 16,-10 9 3-16,-6 3 6 16,-6 5-3-16,-5 8-2 15,-2-3-10-15,-4 4-1 16,2 8-8-16,4 2-19 16,0-7-35-16,16 3-362 15,5-8 87-15</inkml:trace>
        </inkml:traceGroup>
      </inkml:traceGroup>
    </inkml:traceGroup>
  </inkml:traceGroup>
</inkml:ink>
</file>

<file path=ppt/ink/ink3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2:05:42.59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A61949A-EB4B-4D2A-9A71-A8CB24FF1C0F}" emma:medium="tactile" emma:mode="ink">
          <msink:context xmlns:msink="http://schemas.microsoft.com/ink/2010/main" type="inkDrawing" rotatedBoundingBox="30412,10044 32814,9176 32926,9485 30524,10353" semanticType="underline" shapeName="Other">
            <msink:sourceLink direction="with" ref="{44C8AC5C-3F3A-4FBB-986E-9BF5E9E06D8B}"/>
          </msink:context>
        </emma:interpretation>
      </emma:emma>
    </inkml:annotationXML>
    <inkml:trace contextRef="#ctx0" brushRef="#br0">1006 549 1003 0,'-52'35'233'0,"5"-3"124"15,18-6-280-15,14-8-4 16,21-12-9-16,31-15-6 16,16-20-36-16,32-18-16 15,16-12-5-15,30-17 2 16,-4 3-2-16,26-1 1 15,-14 15 1-15,12 8-1 16,-22 18 0-16,3 4 0 16,-29 6 1-16,-12 7 0 15,-28 1-1-15,-21 6 1 16,-27 2 3-16,-21 10 23 16,-13 4 7-16,-36 15 6 15,-7-3 4-15,-29 11 6 16,-5-3-21-16,-21 10-7 0,13-12-6 15,-27 10-2-15,10-4-11 16,-19 8-1-16,13-10-3 16,-22 7 1-16,18-7 0 15,-13 3-1-15,18-5-1 16,-7 8 1-16,21 3-2 16,-10 11 0-16,25 1 0 15,-3 6 0-15,19-9 0 16,12-3-1-16,23-15-1 0,16-6-2 15,15-13-8-15,18-4-6 16,19-6 0-16,33-6 0 16,19-12 2-16,43-32 9 15,18-12 7-15,43-31 4 16,-4-2 0-16,33-19 0 16,-19 29-1-16,20-9 0 15,-31 18-7-15,7 1-9 16,-39 24-13-16,-13 10-17 15,-44 29-8-15,-34 22 5 16,-41 19 12-16,-34 15 18 16,-29 5 26-16,-35 16 45 15,-11-7 10-15,-37 13 15 16,-1-1-2-16,-25 12-9 0,19-11-37 16,-19 8-9-16,27-12-16 15,-8-13-7-15,24-25-30 16,-19-6-79-16,12-11-352 15,-28 14 60-15</inkml:trace>
  </inkml:traceGroup>
</inkml:ink>
</file>

<file path=ppt/ink/ink3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2:06:40.25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F93F0A4-4656-4232-A381-0C3D13C753C4}" emma:medium="tactile" emma:mode="ink">
          <msink:context xmlns:msink="http://schemas.microsoft.com/ink/2010/main" type="inkDrawing" rotatedBoundingBox="25178,1807 27988,1283 28036,1538 25226,2063" semanticType="underline" shapeName="Other">
            <msink:sourceLink direction="with" ref="{3140D765-D03E-4979-83BF-9BE18567768B}"/>
          </msink:context>
        </emma:interpretation>
      </emma:emma>
    </inkml:annotationXML>
    <inkml:trace contextRef="#ctx0" brushRef="#br0">208 485 1655 0,'-14'-6'348'0,"13"-2"152"16,11 5-492-16,25-6-13 15,15-6-6-15,32-10-21 16,9-3 3-16,28-10-16 0,-4 4-10 16,22-4-10-16,-17 7 22 15,19-3 1-15,-18 4 18 16,18-2 11-16,-23 5 16 15,19-2-5-15,-21 6 4 16,14 2-3-16,-52 12 3 16,1 0 3-1,85-5-4-15,-28 5 4 0,7 3-4 16,-20 1 2-16,-45 2-5 16,-21 3 4-16,-1 2-3 15,-19-2 3-15,-13 1-6 16,-13 5 1-16,-14-3 0 15,-12 2 6-15,-17 4-4 16,-7 5 9-16,-17-1 1 16,-4 1 0-16,-23 1-3 15,-3-3 4-15,-26 5-8 16,-3 0 2-16,-13 4-6 16,4 0 0-16,-22 6 3 15,12-2 8-15,-14 7-4 16,3-4 6-16,-16 6-5 15,19-4 0-15,-6 0-4 16,15-4 3-16,-9 2-3 0,24-7 7 16,-2 2-7-16,21-4 4 15,4-7-4-15,33-1 3 16,12-5-6-16,22-4 1 16,12-5-11-16,10 7-10 15,16-2-14-15,11 1 4 16,28 1 0-16,13 4 11 15,35-5 0-15,7 0 4 0,28-8-31 16,-1-2-1-16,34-13-13 16,-12-4 10-16,24-13 6 15,-14 1 29-15,24-7 0 16,-23 4 14-16,20-3-2 16,-21 4 8-16,18-3-7 15,-30 7 7-15,7-1-7 16,-31 10 8-16,-9 0-6 15,-31 12-13-15,-19 13-348 16,-44 15 111-16</inkml:trace>
  </inkml:traceGroup>
</inkml:ink>
</file>

<file path=ppt/ink/ink3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2:06:42.05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C030479-1BF4-4A04-9B13-0E0D52D4550F}" emma:medium="tactile" emma:mode="ink">
          <msink:context xmlns:msink="http://schemas.microsoft.com/ink/2010/main" type="inkDrawing" rotatedBoundingBox="17121,13181 21702,13129 21705,13347 17123,13399" shapeName="Other"/>
        </emma:interpretation>
      </emma:emma>
    </inkml:annotationXML>
    <inkml:trace contextRef="#ctx0" brushRef="#br0">207 104 1200 0,'51'-3'763'0,"2"1"-754"15,37-7-9-15,9 1 1 0,14 5-3 16,36-3 3-16,-40 5-4 16,23-2 4-16,-10 0-4 15,17-3 5-15,-14-2-5 16,10 5 4-16,-17 0-2 15,13 2 3-15,-18-1-3 16,18 4 4-16,-14-1-4 16,19 8 2-16,-11-1-4 0,22 1 5 15,-15 4-3-15,23-6 1 16,-16-4-1-16,25-3 4 16,-17 1-4-16,17-2 2 15,-15-1-1-15,13 1 2 16,-22-7-6-16,4-4-9 15,-24-2-10-15,1 2-7 16,-30 0-9-16,-10 1 3 16,-25 1 9-16,-14 5 12 15,-22-2 6-15,-8 5 21 16,-12 2 13-16,-15 2 16 16,-11-4-5-16,-18 8 4 15,-9-3-19-15,-20 8-14 16,0-2-17-16,-22 4 4 0,-2 0-3 15,-26 5 3 1,5-6 3-16,-31 3 4 0,11 2-1 16,-28-2 2-16,12-7 0 15,-33 5 3-15,17-2-1 16,-26-7 4-16,22-2 2 16,-31-1 10-16,20 2-1 15,-18-4 8-15,16-2-4 16,-18 1 1-16,37-1-9 15,-19-6 0-15,25 8-5 0,-11-1 6 16,33 1 1-16,-9-2 6 16,31 1-3-16,1-2 2 15,29-1-6-15,3 1-4 16,25 0-10-16,11 0-4 16,23 1-6-16,8-3-13 15,13 4-12-15,10 1-5 16,9-1 3-16,17 1 5 15,10 2 10-15,26-4 13 16,14 8 4-16,20-1 4 16,2 2-4-16,31 4 3 15,-5-3-2-15,23 1 3 16,-4-2-3-16,34 0 3 16,-12 0-2-16,28-6 3 15,-18-3-3-15,30 3 2 0,-27-3-1 16,27 3 2-16,-24 9-4 15,25-5 4-15,-27 7-4 16,24 6 4-16,-32-5-3 16,15-6-22-16,-26 2-27 15,17-11 462-15,-27-7-821 16,-2-17 404-16</inkml:trace>
  </inkml:traceGroup>
</inkml:ink>
</file>

<file path=ppt/ink/ink3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2:08:27.84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D6FCC86-DC70-477B-AAD0-F3339BFDA617}" emma:medium="tactile" emma:mode="ink">
          <msink:context xmlns:msink="http://schemas.microsoft.com/ink/2010/main" type="writingRegion" rotatedBoundingBox="12042,13450 23649,12101 24347,18108 12740,19457"/>
        </emma:interpretation>
      </emma:emma>
    </inkml:annotationXML>
    <inkml:traceGroup>
      <inkml:annotationXML>
        <emma:emma xmlns:emma="http://www.w3.org/2003/04/emma" version="1.0">
          <emma:interpretation id="{81975FA9-023F-407C-A76A-DCA889FE3330}" emma:medium="tactile" emma:mode="ink">
            <msink:context xmlns:msink="http://schemas.microsoft.com/ink/2010/main" type="paragraph" rotatedBoundingBox="12096,12911 20681,13294 20622,14614 12037,14231" alignmentLevel="1"/>
          </emma:interpretation>
        </emma:emma>
      </inkml:annotationXML>
      <inkml:traceGroup>
        <inkml:annotationXML>
          <emma:emma xmlns:emma="http://www.w3.org/2003/04/emma" version="1.0">
            <emma:interpretation id="{668CCBF3-4F60-4FB9-B50E-E7C51B795D2D}" emma:medium="tactile" emma:mode="ink">
              <msink:context xmlns:msink="http://schemas.microsoft.com/ink/2010/main" type="line" rotatedBoundingBox="12096,12911 20681,13294 20622,14614 12037,14231"/>
            </emma:interpretation>
          </emma:emma>
        </inkml:annotationXML>
        <inkml:traceGroup>
          <inkml:annotationXML>
            <emma:emma xmlns:emma="http://www.w3.org/2003/04/emma" version="1.0">
              <emma:interpretation id="{F11196DC-6111-4748-9C62-32A7892E6EA6}" emma:medium="tactile" emma:mode="ink">
                <msink:context xmlns:msink="http://schemas.microsoft.com/ink/2010/main" type="inkWord" rotatedBoundingBox="12082,13230 13624,13299 13584,14189 12042,14120"/>
              </emma:interpretation>
              <emma:one-of disjunction-type="recognition" id="oneOf0">
                <emma:interpretation id="interp0" emma:lang="" emma:confidence="1">
                  <emma:literal/>
                </emma:interpretation>
              </emma:one-of>
            </emma:emma>
          </inkml:annotationXML>
          <inkml:trace contextRef="#ctx0" brushRef="#br0">-6629-177 1063 0,'-4'-23'282'16,"10"-5"74"-16,18-3-292 15,12-3-52-15,21-7-8 16,5 6-4-16,11 4-1 16,-7 9-3-16,6 9-1 15,-12 13 1-15,-7 7 1 16,-12 5 1-16,-6 7 0 15,-15 0 1-15,-8 3 0 16,-7-4 0-16,-11 1 10 0,-5 0 7 16,-12 2 12-16,-4 2 7 15,-11 4 12 1,-1-1-8-16,-5 4-3 0,7-3-12 16,-1 4-6-16,11-7-13 15,6 2 0-15,10-8-15 16,13-6-57-16,10-13-337 15,14-22 82-15</inkml:trace>
          <inkml:trace contextRef="#ctx0" brushRef="#br0" timeOffset="-323.9206">-6310-294 863 0,'15'-15'278'16,"-12"8"37"-16,3 9-222 16,2 3-73-16,-4 10-6 15,4 6-5-15,-5 12 5 0,1 7 1 16,2 14 0-16,1-2 1 47,-4-26-11-47,0 0 0 15,7 74-2-15,4-11 2 0,-2-7-1 16,0-17 2-16,-9-57 1 0,-6-6-10 16,-4-10 61-16,-4-6-394 15,-13-1 141-15</inkml:trace>
          <inkml:trace contextRef="#ctx0" brushRef="#br0" timeOffset="883.2103">-5630-441 983 0,'-10'15'264'0,"-2"6"65"16,0 20-265-16,3 6-59 15,2 14-2-15,8-2-1 0,5 8 2 16,3-10-1-16,6 5 3 15,4-10-2-15,-9 6 1 16,7-7-2-16,-2-1 1 16,-7-15-1-16,-4-10 17 15,4-16 14-15,-8-21 43 16,7-17 9-16,13-26 5 16,3-10-16-16,0-31-13 15,1 2-43-15,-1-1 1 16,-14 23 5-16,0 15 16 15,-5 31-3-15,-2 17-2 16,-5 18-14-16,-2 15-8 16,2 8-15-16,2 12 2 15,4 1 4-15,9 10-1 16,5-8-2-16,10-4 1 0,2-15-4 16,10 1 0-16,-2-9 2 15,4-6 2-15,-9-8 1 16,1-5 4-16,-12-8-1 15,-1-15 5-15,-6-8 8 16,-2-9 14-16,-6-2-1 16,-5-11 4-16,-4 2-5 0,-4-11-6 15,-1 4-16 1,-3-9-3-16,7 12-6 0,-2 4 0 16,4 18-3-16,-1 8 2 15,3 14-2-15,0 9-13 16,2 5-22-16,4 9-83 15,6 3-47-15,-1 9-350 16,-2 5 33-16</inkml:trace>
        </inkml:traceGroup>
        <inkml:traceGroup>
          <inkml:annotationXML>
            <emma:emma xmlns:emma="http://www.w3.org/2003/04/emma" version="1.0">
              <emma:interpretation id="{CCADD9EC-4443-4A19-9A5C-EA8ED07C2A7B}" emma:medium="tactile" emma:mode="ink">
                <msink:context xmlns:msink="http://schemas.microsoft.com/ink/2010/main" type="inkWord" rotatedBoundingBox="14060,12998 17216,13139 17171,14162 14014,14021"/>
              </emma:interpretation>
              <emma:one-of disjunction-type="recognition" id="oneOf1">
                <emma:interpretation id="interp1" emma:lang="" emma:confidence="0">
                  <emma:literal>(P</emma:literal>
                </emma:interpretation>
                <emma:interpretation id="interp2" emma:lang="" emma:confidence="0">
                  <emma:literal>IP</emma:literal>
                </emma:interpretation>
                <emma:interpretation id="interp3" emma:lang="" emma:confidence="0">
                  <emma:literal>(p</emma:literal>
                </emma:interpretation>
                <emma:interpretation id="interp4" emma:lang="" emma:confidence="0">
                  <emma:literal>HP</emma:literal>
                </emma:interpretation>
                <emma:interpretation id="interp5" emma:lang="" emma:confidence="0">
                  <emma:literal>„P</emma:literal>
                </emma:interpretation>
              </emma:one-of>
            </emma:emma>
          </inkml:annotationXML>
          <inkml:trace contextRef="#ctx0" brushRef="#br0" timeOffset="5908.6494">-2083-724 1084 0,'5'3'310'0,"-11"16"59"16,-4 11-304-16,-3 21-42 16,-2 10-21-16,-4 7 2 15,7-5 4-15,5 2 5 16,7-15-4-16,7-3 3 0,5-9-6 16,2-5 270-16,-2-16-657 15,0-22 307-15</inkml:trace>
          <inkml:trace contextRef="#ctx0" brushRef="#br0" timeOffset="6449.8334">-2115-567 1164 0,'-21'-8'356'15,"9"5"63"-15,16-3-309 0,15-8-83 16,20 2-14-16,11-5-13 16,20-2-1-16,-5 5 0 15,16 8-1-15,-9-3 0 16,4 12 2-16,-18 1-2 15,-2 7 1-15,-18-5 0 16,-12 11 0-16,-17-7 0 0,-8 3 20 16,-10 0 7-16,-13 7 11 15,-12-2 4-15,-16 11 1 16,-1 4-16-16,-16 2-8 16,8-3-9-1,-1 0-12-15,16-8-69 0,-4-2-388 16,16-10 100-16</inkml:trace>
          <inkml:trace contextRef="#ctx0" brushRef="#br0" timeOffset="6203.8264">-1698-666 601 0,'-4'24'549'16,"5"-1"-154"-16,-4 7-362 15,-4 7 359-15,2 13-392 16,-4 1 1-16,-3 15 0 15,7-1 1-15,7 12 3 16,-4-8-3-16,9-1-31 16,-4-14-29-16,3-13 166 15,-14-28-505-15,7-29 194 16</inkml:trace>
          <inkml:trace contextRef="#ctx0" brushRef="#br0" timeOffset="3692.9054">-4609 131 631 0,'-29'19'372'0,"2"-5"-58"16,11-3-93-16,15-2-204 16,9-8-21-16,10-5 4 15,3-1 1-15,8-6 17 16,0-2 5-16,9 1 2 16,-2 3-3-16,2-1-1 15,-3 4-11-15,-2 0-3 16,-6 3-2-16,2-3 3 15,-1-3 7-15,2-5 8 16,2-2 0-16,4-13 2 16,1 2-5-16,1-5-7 0,-3 1-9 15,-5-3-34-15,-7 11-333 16,-5-15 99-16</inkml:trace>
          <inkml:trace contextRef="#ctx0" brushRef="#br0" timeOffset="3388.4921">-4624-282 703 0,'-11'0'299'0,"2"-3"24"15,3 1-176-15,4-4-40 16,5 0-44-16,6-9-12 16,8-3-26-16,9-11-6 15,4-1-12-15,8-2 0 16,-3 6-2-16,-2 6-1 16,-4 16-3-16,-7 14 1 15,-7 10-4-15,-2 15 4 16,-7 6 1-16,-6 4 3 15,2-7-1-15,1-3 2 16,-3-14-3-16,11-10 1 16,4-15-1-16,9-13 3 15,0-7-1-15,7-11 4 16,-7-3-1-16,-4-2 1 0,-10 10-2 16,-5 1 5-16,-5 15-1 15,-6 11 1-15,-2 6-2 16,-4 11 1-16,3 6-32 15,-3 4 41-15,6 2-404 16,-3 3 124-16</inkml:trace>
          <inkml:trace contextRef="#ctx0" brushRef="#br0" timeOffset="4577.7467">-3703-381 1486 0,'-34'-38'446'0,"2"2"-433"0,63-28-10 16,4 11-5-16,13 3-1 15,11 4 0-15,-24 39-3 16,-11 8-1-16,-7 13-5 16,-11 9 2-16,-15 22 4 15,-9 8 2-15,-18 14 6 16,1-2 6-16,-9 10 0 16,6-16-1-16,0-3 1 0,15-18 1 15,3 0 1-15,13-12 0 16,10-2-1-16,9-6 0 15,5 3-4-15,5-2 0 16,3 0-3-16,-3-6 1 16,7 0-1-16,5-7 2 15,8-9-22-15,4-16-41 0,11-27-340 16,-5-15 79-16</inkml:trace>
          <inkml:trace contextRef="#ctx0" brushRef="#br0" timeOffset="4979.4692">-2987-498 1141 0,'-34'32'372'15,"-1"8"43"-15,-10 22-274 16,-2 6-139-16,-5 13-1 16,7-7 0-16,4 2 0 15,20-22-1-15,5-5 1 16,10-19-3-16,3-8 2 15,5-12-9-15,-4-8-11 16,1-11-24-16,-4-17-24 16,-4-5-7-16,-6-20 3 15,-2-2 7-15,-2-8 27 0,2 10 22 16,2 2 15-16,4 20 10 16,4 9 21-16,3 13-5 15,9 8 3-15,3 4-11 16,8 4-3-16,4 0-17 15,12 2 3-15,1-1-2 16,10 4 6-16,-4-2-4 0,13 5 3 16,-8 0-3-16,3 1 5 15,-8-6-6-15,4-6-16 16,-13-8-17-16,8-11-11 16,-5-10-158-16,4-16-155 15,-2-4 7-15</inkml:trace>
          <inkml:trace contextRef="#ctx0" brushRef="#br0" timeOffset="5620.3051">-2840-584 1198 0,'-9'-8'301'15,"9"-2"92"-15,10-1-351 0,16-7-17 16,9-2-21-16,17 0-4 16,1 5-2-16,8 5-1 15,-8 11-2-15,-3 13 1 16,-18 7-1-16,-10 11-1 16,-14 6 1-16,-20 13 6 15,-17 1 4-15,-14 6 11 16,-7-4 6-16,-4-5 13 15,16-13-6-15,9-7 0 16,15-14-11-16,13-4-3 16,15-5-12-16,10-5 2 15,6-1-6-15,11 2 2 16,-3 1-6-16,1 2 3 16,-8 4-4-16,-1 9 2 15,-10 5-1-15,-11 4 1 16,-1 6-2-16,-13 5 1 0,-7-6 1 15,-9 3 3-15,1-5 9 16,-15-4 31-16,-1-9 18 16,-7 0 24-16,-1-7 7 15,-3 1-2-15,8-5-29 16,-1-3-15-16,13-6-23 16,6-6-10-16,7-5-21 15,9-3-80-15,8-1-61 16,11-6-360-16,9-3 23 0</inkml:trace>
          <inkml:trace contextRef="#ctx0" brushRef="#br0" timeOffset="5239.1124">-2619-639 897 0,'-6'23'274'16,"0"12"50"-16,-3 18-232 16,-1 3-67-16,-3 12-4 15,7-1-15-15,2 5 4 16,5-13-6-16,8-3 7 15,5-15-8-15,4-12-1 16,-2-23-19-16,-4-23-315 16,-12-18 91-16</inkml:trace>
        </inkml:traceGroup>
        <inkml:traceGroup>
          <inkml:annotationXML>
            <emma:emma xmlns:emma="http://www.w3.org/2003/04/emma" version="1.0">
              <emma:interpretation id="{5C6C056C-68F9-4862-AA59-990726A7A819}" emma:medium="tactile" emma:mode="ink">
                <msink:context xmlns:msink="http://schemas.microsoft.com/ink/2010/main" type="inkWord" rotatedBoundingBox="18227,13501 20667,13610 20622,14614 18182,14505">
                  <msink:destinationLink direction="with" ref="{855D5690-F7D3-4B29-A068-396D72927AFF}"/>
                  <msink:destinationLink direction="with" ref="{9E504526-9F84-40D2-8BE9-F048C8D6D67D}"/>
                </msink:context>
              </emma:interpretation>
              <emma:one-of disjunction-type="recognition" id="oneOf2">
                <emma:interpretation id="interp6" emma:lang="" emma:confidence="1">
                  <emma:literal/>
                </emma:interpretation>
              </emma:one-of>
            </emma:emma>
          </inkml:annotationXML>
          <inkml:trace contextRef="#ctx0" brushRef="#br0" timeOffset="-96278.0734">1293-193 1013 0,'-48'8'246'0,"-9"6"84"16,10 4-295-16,3 9-16 15,11-3-13-15,7 7 0 16,10-10-6-16,9 3 2 16,9-9 0-16,10 5 0 15,8-8-1-15,12 2 2 16,4-5-1-16,14-4 3 16,-1-8 0-16,4-8 1 0,-5-13 0 15,-5-14 2-15,-11-3-3 16,-8-11 2-16,-15 10-1 15,-16 2 7-15,-7 11 0 16,-15 10 0-16,-3 14-1 16,-6 8 0-16,6 12-8 15,2 14-2-15,10 6-2 16,4 11 1-16,10 2-6 0,6 8-31 16,6-9-91-16,10-3-230 15,6-6 17-15</inkml:trace>
          <inkml:trace contextRef="#ctx0" brushRef="#br0" timeOffset="-96614.0824">1612-41 825 0,'4'3'320'16,"1"2"3"-1,-4 2-191-15,-1 11-115 0,-6 2-18 16,-7 18 2-16,-12-1 2 16,1 13 8-16,-6-6 2 15,7 7 0-15,5-13-1 16,9-1 0-16,1-13-6 16,7-4 1-16,-4-10-3 0,5-1 2 15,0-10 0-15,2-5-6 16,-4-8 7-16,4-15-348 15,7-7 111-15</inkml:trace>
          <inkml:trace contextRef="#ctx0" brushRef="#br0" timeOffset="-95962.9855">1635 149 926 0,'-10'18'236'0,"-3"12"69"16,-1 5-258-16,5 8-36 15,1-7-7-15,10 2 1 16,6-11-1-16,10-2 5 15,5-10 1-15,11-8 8 16,3-13 1-16,13-13 8 16,-3-13 0-16,3-15 4 15,-11-3 2-15,-2-5 12 0,-17 8-1 16,-11 6 21 0,-12 11-6-16,-17 1-4 0,-12 9-12 15,-16 6-7-15,-6 4-24 16,-9 2-3-16,7 7-4 15,4 4-2-15,16 3-21 16,1 7-62-16,15 4 7 16,12 12-345-16,10-5 55 0</inkml:trace>
          <inkml:trace contextRef="#ctx0" brushRef="#br0" timeOffset="-95496.0241">-476-187 387 0,'9'-25'218'0,"-1"13"-9"15,-1 12-81-15,-2 13-56 16,-7 28-22-16,1 12-23 15,-7 28 2-15,-4 4-4 0,0 24 0 16,-2-10-3-16,10 8-5 16,2-16-8-16,4-10 7 15,1-27 7-15,9-8 15 16,-5-23 2-16,9-11 7 16,3-12-7-16,9-12-307 15,-1-25 93-15</inkml:trace>
          <inkml:trace contextRef="#ctx0" brushRef="#br0" timeOffset="-97275.6536">41 449 1038 0,'-13'-10'249'0,"-1"-1"87"16,3 8-307-16,7 1 1 15,4-1-12-15,7-9 2 16,9-4-1-16,12-15 1 16,4-8-8-16,12-13-2 15,-12 16 1 17,-17 18-5-32,2-1-5 0,45-47 1 0,-10 11-2 15,-7 11-4-15,-11 12-1 16,-30 32 0-16,-2 8-1 15,-5-1 3-15,0 2 3 16,-2 8 2-16,1-3 1 16,-2-1 0-16,3 4-2 15,-5-3 0-15,0-1-3 0,-1 12 3 16,-1-3-1 0,-3 6-4-16,3 2-19 0,5-4-333 15,10-6 99-15</inkml:trace>
          <inkml:trace contextRef="#ctx0" brushRef="#br0" timeOffset="-96893.4659">768 40 728 0,'8'-16'154'16,"-2"7"69"-16,-2 5-200 0,-4 5 4 15,-4 10 40 1,-4 7 9-16,-4 17 11 0,0 6-11 16,9 12-11-16,1-3-38 15,8 0-7-15,10-12-9 16,6-8 2-16,-2-14 0 16,12-13 7-16,0-14 0 15,3-16 8-15,-3-10-3 16,-4-16 0-1,-9 2-4-15,-9-7-2 0,-10 11-3 0,-12-2 16 16,-8 24 0-16,-8 6 2 16,0 13-4-16,-4 11-3 15,5 16-19-15,3 2-4 16,13 9-6-16,2 13 1 16,8-4-5-16,8 3-51 15,8-3 23-15,19-10-354 16,2-16 74-16</inkml:trace>
        </inkml:traceGroup>
      </inkml:traceGroup>
    </inkml:traceGroup>
    <inkml:traceGroup>
      <inkml:annotationXML>
        <emma:emma xmlns:emma="http://www.w3.org/2003/04/emma" version="1.0">
          <emma:interpretation id="{4660E964-3C22-4C16-A78D-40C3A1115BC4}" emma:medium="tactile" emma:mode="ink">
            <msink:context xmlns:msink="http://schemas.microsoft.com/ink/2010/main" type="paragraph" rotatedBoundingBox="21629,13571 23841,13486 23870,14264 21659,14349" alignmentLevel="4"/>
          </emma:interpretation>
        </emma:emma>
      </inkml:annotationXML>
      <inkml:traceGroup>
        <inkml:annotationXML>
          <emma:emma xmlns:emma="http://www.w3.org/2003/04/emma" version="1.0">
            <emma:interpretation id="{311DDD62-159F-4D2C-A92A-D61C79A57B1A}" emma:medium="tactile" emma:mode="ink">
              <msink:context xmlns:msink="http://schemas.microsoft.com/ink/2010/main" type="line" rotatedBoundingBox="21629,13571 23841,13486 23870,14264 21659,14349"/>
            </emma:interpretation>
          </emma:emma>
        </inkml:annotationXML>
        <inkml:traceGroup>
          <inkml:annotationXML>
            <emma:emma xmlns:emma="http://www.w3.org/2003/04/emma" version="1.0">
              <emma:interpretation id="{DBE106F1-CAEF-4F3C-BAE1-581867C0C2EA}" emma:medium="tactile" emma:mode="ink">
                <msink:context xmlns:msink="http://schemas.microsoft.com/ink/2010/main" type="inkWord" rotatedBoundingBox="21630,13605 23137,13547 23166,14291 21659,14349"/>
              </emma:interpretation>
              <emma:one-of disjunction-type="recognition" id="oneOf3">
                <emma:interpretation id="interp7" emma:lang="" emma:confidence="1">
                  <emma:literal/>
                </emma:interpretation>
              </emma:one-of>
            </emma:emma>
          </inkml:annotationXML>
          <inkml:trace contextRef="#ctx0" brushRef="#br0" timeOffset="10351.9659">2953-3 902 0,'-11'-6'232'0,"13"-23"70"16,9-9-259-16,24 5-16 16,7-4-11-16,20 4-6 15,-6 9 0-15,7 1-4 16,-10 9-1-16,0 8-4 0,-18 9 1 16,-7 5-2-16,-12 6 4 15,-19 11 11-15,-13 3 2 16,-6 13 5-16,-10 0 0 15,-6 7-1-15,11-11-11 16,4-3-2-16,5-11-5 16,10-2 0-16,10-10-3 15,8 1 1-15,1-3-1 16,9 0 0-16,1 1 1 0,5-4 0 16,-7 3 1-16,7 3-1 15,-5 0 0-15,-4 5-1 16,-6 2 0-16,-7 6 1 15,-7-4 1-15,-11 5 1 16,-2 3 1-16,-8 5 5 16,-5-2 2-16,-6 3 11 15,3-3 5-15,0-6 7 16,5-8-4-16,7-3-2 16,9-7-10-16,5-7-11 15,11-5-36-15,12-14-348 16,-2-7 101-16</inkml:trace>
          <inkml:trace contextRef="#ctx0" brushRef="#br0" timeOffset="11108.5183">3744-70 1131 0,'4'-16'311'0,"-19"14"72"15,-8 22-316-15,-3 13-50 16,-11 17-15-16,0 8-1 15,4 7 1-15,10-7 1 0,9-2-2 16,17-12 1-16,11-6-1 16,4-14 0-16,11-12 3 15,1-10 3-15,8-17 2 16,-3-11 3-16,3-17 1 16,-9-7 9-16,-3-12 6 15,-13 4 0-15,-8-4 0 16,-11 12-3-16,-11 11-12 15,-7 19-8-15,0 12-4 16,-1 19-2-16,7 9 0 16,8 4-2-16,13 2-1 15,9-6-10-15,12-2-40 16,8-2-20-16,13-3-31 16,1-10-4-16,9-9-21 15,-8-14 42-15,-2-11 16 16,-12-5 38-16,-7-3 33 15,-17 7 51-15,-7 7 31 0,-13 10 8 16,-13 18-2-16,-6 17-28 16,-7 19-20-16,8 9-32 15,-1 14-2-15,16-9-2 16,7 5 1-16,13-16-2 16,3-3 1-16,12-14-1 15,16-10 6-15,2-15 0 0,8-15 1 16,-1-10 3-16,2-11-1 15,-14-8-3-15,-7-5 8 16,-15 8 5-16,-10-6 11 16,-12 11 7-16,-11 13 3 15,-2 14-8-15,-5 5-5 16,5 13-15-16,-1 9-8 16,11 0-8-16,9 6-1 15,5-1-2-15,10 8 0 16,6-9 2-16,8 3 4 15,1-12 1-15,14-5 2 16,-1-10 3-16,11-10-1 16,-4-12 1-16,2-5-1 15,-10 0 0-15,-12-7 0 16,-15 1 0-16,-13 2-1 16,-16-1-2-16,-14 2-4 0,-3 8-6 15,-9 10-89 1,-3 11-342-16,3 12 79 0</inkml:trace>
        </inkml:traceGroup>
        <inkml:traceGroup>
          <inkml:annotationXML>
            <emma:emma xmlns:emma="http://www.w3.org/2003/04/emma" version="1.0">
              <emma:interpretation id="{CDC54B32-87DE-4F25-9294-A649F51ED1F9}" emma:medium="tactile" emma:mode="ink">
                <msink:context xmlns:msink="http://schemas.microsoft.com/ink/2010/main" type="inkWord" rotatedBoundingBox="22944,13521 23841,13486 23869,14240 22972,14275"/>
              </emma:interpretation>
              <emma:one-of disjunction-type="recognition" id="oneOf4">
                <emma:interpretation id="interp8" emma:lang="" emma:confidence="0">
                  <emma:literal>Mir</emma:literal>
                </emma:interpretation>
                <emma:interpretation id="interp9" emma:lang="" emma:confidence="0">
                  <emma:literal>der</emma:literal>
                </emma:interpretation>
                <emma:interpretation id="interp10" emma:lang="" emma:confidence="0">
                  <emma:literal>per</emma:literal>
                </emma:interpretation>
                <emma:interpretation id="interp11" emma:lang="" emma:confidence="0">
                  <emma:literal>Meer</emma:literal>
                </emma:interpretation>
                <emma:interpretation id="interp12" emma:lang="" emma:confidence="0">
                  <emma:literal>Her</emma:literal>
                </emma:interpretation>
              </emma:one-of>
            </emma:emma>
          </inkml:annotationXML>
          <inkml:trace contextRef="#ctx0" brushRef="#br0" timeOffset="12774.1062">4393-291 888 0,'2'-9'302'0,"-5"10"26"15,-5 11-243-15,-3 17-47 16,1 9-32-16,-1 18-8 16,-1 3 6-16,4 10-1 15,7-1 3-15,2 11-3 16,2-9 3-16,3 4-2 0,1-12 1 15,-1-12 1-15,-2-19 5 16,1-12 29-16,-4-14 34 16,-2-14 48-16,-1-11 5 15,-2-16-6-15,-1-11-28 16,-3-19-32-16,1 0-51 16,-4-16-6-16,-2 0-1 15,-6-12-1-15,6 13-1 0,-2 10-1 16,5 19-1-16,3 24-9 15,5 24-2-15,5 21-8 16,5 12 1-16,7 18-2 16,6 9 10-16,14 8 2 15,3-9 7-15,9-11 3 16,-10-46 12 15,-19 0 6-31,2 2-9 16,51-30 3-16,-15-18-4 0,-10-13 3 15,-13 2-6-15,-44 27-3 16,-7 20-3-16,-3 15-1 16,-2 15-4-16,0 23 1 15,5 9-1-15,6 11 2 16,1-1-4-16,10 4 4 16,5-15 0-16,6-7 3 0,5-10 0 15,12-14 8-15,0-12-2 16,2-12 5-16,-3-6-2 15,0-5 1-15,-11 7-5 16,-4 7-7-16,-10 9-5 16,-2 15-2-16,-4 8-1 15,-4 12 1-15,4 3 6 16,4 1 3-16,2-10 0 16,4-4 1-16,4-16 1 0,3-8 4 15,-1-11 3-15,7-11 2 16,-1-13 2-16,1-17-1 15,-6-10-2-15,-6-18-2 16,-10 4-2-16,-13-4-2 16,-4 14 0-16,-4 8-2 15,6 26 0-15,5 14-5 16,9 22-2-16,11 11-3 16,11 9-3-16,15 5 2 15,11-8 6-15,22-6 7 16,3-10-8-16,14-2-17 15,-15-20-451-15,-19-24 132 16</inkml:trace>
        </inkml:traceGroup>
      </inkml:traceGroup>
    </inkml:traceGroup>
    <inkml:traceGroup>
      <inkml:annotationXML>
        <emma:emma xmlns:emma="http://www.w3.org/2003/04/emma" version="1.0">
          <emma:interpretation id="{D47E05AE-31A7-4E00-A8D6-93701EC82CAA}" emma:medium="tactile" emma:mode="ink">
            <msink:context xmlns:msink="http://schemas.microsoft.com/ink/2010/main" type="paragraph" rotatedBoundingBox="15260,16419 22027,15632 22138,16586 15371,17372" alignmentLevel="2"/>
          </emma:interpretation>
        </emma:emma>
      </inkml:annotationXML>
      <inkml:traceGroup>
        <inkml:annotationXML>
          <emma:emma xmlns:emma="http://www.w3.org/2003/04/emma" version="1.0">
            <emma:interpretation id="{192507F4-7EA4-4F18-A311-E907BB91A29B}" emma:medium="tactile" emma:mode="ink">
              <msink:context xmlns:msink="http://schemas.microsoft.com/ink/2010/main" type="line" rotatedBoundingBox="15260,16419 22027,15632 22138,16586 15371,17372"/>
            </emma:interpretation>
          </emma:emma>
        </inkml:annotationXML>
        <inkml:traceGroup>
          <inkml:annotationXML>
            <emma:emma xmlns:emma="http://www.w3.org/2003/04/emma" version="1.0">
              <emma:interpretation id="{C81ECD57-2D58-4BB2-983D-E5376E8B7B24}" emma:medium="tactile" emma:mode="ink">
                <msink:context xmlns:msink="http://schemas.microsoft.com/ink/2010/main" type="inkWord" rotatedBoundingBox="15260,16419 18881,15998 18991,16951 15371,17372"/>
              </emma:interpretation>
              <emma:one-of disjunction-type="recognition" id="oneOf5">
                <emma:interpretation id="interp13" emma:lang="" emma:confidence="1">
                  <emma:literal/>
                </emma:interpretation>
              </emma:one-of>
            </emma:emma>
          </inkml:annotationXML>
          <inkml:trace contextRef="#ctx0" brushRef="#br0" timeOffset="13796.5602">-3377 2696 1465 0,'-31'-21'351'0,"12"7"118"0,26-5-423 15,24 1-36-15,26-5-9 16,-8 8-4 0,-1-1 2-16,62-8 0 15,-13 17-2-15,-11 16-4 16,-22 16-1-16,-53 26 2 15,-19 2 0-15,-15 9 4 16,-7-4 2-16,-10-1 4 16,9-10-2-16,5-6 1 15,8-15-1-15,9-8-1 16,7-10-4-16,11-8-11 16,2-5-9-16,8 1-3 0,7-4 1 15,8 5 3-15,1 3 9 16,2 11 6-16,-5 4 0 15,-4 17-1-15,-9 4-1 16,-10 11 3-16,-9 2 0 16,-13 10 4-16,-13-11 3 15,-15 9 4-15,-3-10 5 16,-8-2 21-16,7-11 4 16,-5-4 5-16,12-13-2 15,-2-10-1-15,13-7-20 0,7-12-5 16,17-6-18-16,23-13-61 15,15-2-39-15,20-9-43 16,7-4 50-16,14-4-366 16,-11 6 160-16</inkml:trace>
          <inkml:trace contextRef="#ctx0" brushRef="#br0" timeOffset="14089.5007">-2493 2841 907 0,'8'-28'314'0,"-11"10"42"16,-8 18-251-16,-14 18-36 15,-4 14-41-15,-6 21-11 16,1 9-9-16,9 7 3 16,16-9-3-16,9 4 3 15,9-20-2-15,12-9 2 0,6-20-3 16,8-12 4-16,6-18-1 16,5-27 3-16,-7-12-1 15,-6-15 1-15,-10-4-5 16,-12-8 15-16,-16 19 6 15,-7 8 11-15,-9 19 0 16,-16 18 3-16,-4 15-15 0,-1 18-9 16,1 5-12-1,9 8-3-15,17-2-5 0,13 5-64 16,15-8-30-16,3 3-342 16,3-8 43-16</inkml:trace>
          <inkml:trace contextRef="#ctx0" brushRef="#br0" timeOffset="14401.7087">-2042 2736 1274 0,'-29'-2'291'0,"-13"22"110"16,2 19-373-16,-5 21-19 15,5 9-10-15,7 13 0 16,15-15-2-16,10 3 0 15,16-20 1-15,10-9 4 16,5-20 1-16,12-6 5 16,-2-21 3-16,6-15 1 0,-4-12-1 15,0-20 2-15,-9-2-5 16,-9-10 2 0,-17 6-3-16,-11 2 1 0,-10 18-2 15,-3 10-4-15,2 15-4 16,6 11 2-16,11 11-18 15,13 10-57-15,10-1 456 0,8 4-796 16,-2-3 357-16</inkml:trace>
          <inkml:trace contextRef="#ctx0" brushRef="#br0" timeOffset="14742.1172">-1789 3023 521 0,'2'13'414'0,"-2"1"-97"16,3 3-8-16,8-2-289 15,5-6 0-15,13-5-8 16,14-8 3-16,5-5-1 16,14-12-5-16,-2 2-51 15,-1-11-287-15,-14 1 74 16</inkml:trace>
          <inkml:trace contextRef="#ctx0" brushRef="#br0" timeOffset="14682.2723">-1688 2834 1368 0,'-8'26'281'0,"2"18"132"15,3 6-407-15,1 13-6 16,1-10 1-16,7 0 3 16,3-17 0-16,0-6 3 15,8-11-2-15,0-6-67 16,-7-8-21-16,-4-8-334 16,-7-23 35-16</inkml:trace>
          <inkml:trace contextRef="#ctx0" brushRef="#br0" timeOffset="15087.9021">-951 2581 1093 0,'-6'-53'337'16,"-12"24"64"-16,-14 6-300 16,-5 13-59-16,-7 13-16 15,2 15-25-15,-7 8-1 16,10 9 1-16,3 10 3 15,10-2-1-15,8 8 0 16,16-7-1-16,10 0-1 16,13-9 1-16,9-11 3 15,5-16 2-15,8-16 3 16,-1-14 3-16,4-18 1 16,-13-1-2-16,-6 0-4 0,-9 12-3 15,-14 16-8-15,-17 20-4 16,-9 30 1-16,-3 11-1 15,3 19 4-15,6 0 7 16,10 15 5-16,12-15 0 16,8 1 0-16,0-14 0 15,7-3 3-15,0-18 0 16,8-12-6-16,-2-10-47 16,2-23-383-16,-6-35 101 0</inkml:trace>
          <inkml:trace contextRef="#ctx0" brushRef="#br0" timeOffset="15464.1738">-613 2532 1094 0,'20'16'421'0,"-17"-9"3"16,-7 11-245-16,-9 16-160 16,0 5-20-16,-5 8 2 15,4 3 3-15,5 11-2 16,15-6-4-16,11 8 0 15,8-9-1-15,10-4 3 16,-1-20 3-16,7-13 4 16,-8-26 2-16,8-23 4 15,-5-15 1-15,-1-17 2 0,-9-4-2 16,-9-5 9-16,-19 11-1 16,-19 7 8-16,-14 17-3 15,-12 8-1-15,-1 15-10 16,-1 15-6-16,14 9-9 15,8 12-1-15,4 6-3 16,8 13 2-16,7-5 0 16,2 6 0-16,6-8 0 15,11 3-9-15,4-10-32 0,15-8-59 16,7-15-27-16,19-15-344 16,3-14 57-16</inkml:trace>
          <inkml:trace contextRef="#ctx0" brushRef="#br0" timeOffset="15777.699">-12 2472 795 0,'9'-5'358'16,"-16"16"-13"-16,-13 19-150 15,-4 8-166-15,-11 17 2 16,3 1-4-16,0 6 7 16,12-4-5-16,14-2 2 15,9-17-11-15,17-4-3 16,9-12-7-16,13-15 2 15,4-13-3-15,6-15 5 16,-2-7 1-16,0-15 11 16,-11-2 5-16,-2-10 16 0,-12 4 9 15,-8-1 24-15,-12 13-5 16,-13-2 3-16,-12 13-16 16,-7 7-16-16,-6 8-30 15,-7 8-6-15,4 10-10 16,1 7 0-16,9 6-7 15,8 11-84-15,10 3-42 16,13 10-367-16,-2-2 23 0</inkml:trace>
        </inkml:traceGroup>
        <inkml:traceGroup>
          <inkml:annotationXML>
            <emma:emma xmlns:emma="http://www.w3.org/2003/04/emma" version="1.0">
              <emma:interpretation id="{DA63D57D-4F4D-41C2-92CE-A5AD4D83DCCE}" emma:medium="tactile" emma:mode="ink">
                <msink:context xmlns:msink="http://schemas.microsoft.com/ink/2010/main" type="inkWord" rotatedBoundingBox="19309,16119 22046,15801 22137,16577 19399,16895"/>
              </emma:interpretation>
              <emma:one-of disjunction-type="recognition" id="oneOf6">
                <emma:interpretation id="interp14" emma:lang="" emma:confidence="1">
                  <emma:literal/>
                </emma:interpretation>
              </emma:one-of>
            </emma:emma>
          </inkml:annotationXML>
          <inkml:trace contextRef="#ctx0" brushRef="#br0" timeOffset="16366.6937">683 2822 1169 0,'-7'5'289'0,"10"-2"91"16,7-2-338-1,11-5-23-15,13-5-14 0,17-9-2 16,3-5 1-16,17-11 203 16,-3 10-589-16,-4-2 264 15</inkml:trace>
          <inkml:trace contextRef="#ctx0" brushRef="#br0" timeOffset="16103.6445">764 2572 1036 0,'-28'-6'255'0,"2"3"121"16,8 0-287-16,5-2 41 16,5 2 2-16,2 2-6 15,14-4-36-15,4-4-19 16,7 1-48-16,13-5-13 15,9-1-9-15,5-6 3 0,-1 4 1 16,2 1-46-16,-6 4-36 16,-6 3-50-16,-12 7 10 15,-20 14-356-15,-11 9 118 16</inkml:trace>
          <inkml:trace contextRef="#ctx0" brushRef="#br0" timeOffset="16732.0827">1594 2836 1080 0,'-16'18'306'0,"12"6"63"15,8-1-294-15,12 3-60 16,2-11-13-16,6-7 12 16,0-14 23-16,11-22 25 15,2-14 0-15,10-26 2 16,1-8-12-16,5-27-21 16,-10 5-24-16,-11-6-2 15,-16 22 0-15,-10 14 1 16,-10 30-2-16,-5 21-5 15,0 25 3-15,-8 25-4 16,2 12 0-16,0 21-2 16,3 5 2-16,8 14-3 0,12-9 4 15,4 6 2-15,8-15 1 16,6-4 2-16,-4-22 2 16,4-17-39-16,-4-25-58 15,8-25-347-15,-6-18 56 16</inkml:trace>
          <inkml:trace contextRef="#ctx0" brushRef="#br0" timeOffset="17014.4554">2161 2143 1303 0,'8'-20'380'0,"8"3"73"16,7 10-366-16,4 2-50 16,2 5-36-16,0 3 2 15,-6 3-4-15,-2 6-1 16,-6 3 0-16,-7 13-1 15,-8 8-1-15,-14 20 2 16,-10 5 2-16,-11 16 3 16,-3-4 1-16,-4 2 4 15,10-16 3-15,1-5 4 16,16-14-1-16,5-4 2 16,10-7-3-16,7-6-2 15,11-7-6-15,10-5-23 16,2-12-36-16,11-16-72 15,3-7 32-15,8-11-379 16,-10-6 89-16</inkml:trace>
          <inkml:trace contextRef="#ctx0" brushRef="#br0" timeOffset="17403.1639">2754 2130 1041 0,'0'-27'342'0,"-15"27"45"15,-14 30-275-15,-6 21-71 16,-12 21-22-16,6 1-7 15,7 9 10-15,12-11 0 16,12 2 2-16,16-20-3 0,6 0-1 16,11-16-11-16,7-14 3 15,3-22-1-15,13-28 4 16,-1-17-4-16,2-34 6 16,-6-11-6-16,-9-19 2 15,-20 13-4-15,-19 1 7 16,-17 34-9-16,-16 25-3 15,-7 29-2-15,-5 26 2 16,11 14-5-16,1 16 6 16,9 0 3-16,8 9 1 15,11-9-1-15,12 6 1 16,6-13-1-16,14-7-52 16,3-16-51-16,7-31-353 15,5-21 45-15</inkml:trace>
          <inkml:trace contextRef="#ctx0" brushRef="#br0" timeOffset="17673.9583">3147 2026 810 0,'15'-6'453'0,"-16"16"-64"16,-11 22-97-16,-9 9-274 0,-7 24-5 15,2 8 2 1,5 15 2-16,12-7-7 0,15 2 0 15,11-22-2-15,10-11 2 16,4-24-2-16,8-16 6 16,0-17 6-16,4-24 25 15,-7-11 3-15,-1-23 9 16,-7-7 1-16,-7-14 7 16,-11 7-18-16,-11 1 8 15,-11 21-8-15,-16 7-8 16,-9 25-16-16,-11 15-6 15,3 16-15-15,-8 12 4 16,9 9-23-16,-3 14-90 16,12 5-62-16,-6 13-350 15,8-3 1-15</inkml:trace>
        </inkml:traceGroup>
      </inkml:traceGroup>
    </inkml:traceGroup>
    <inkml:traceGroup>
      <inkml:annotationXML>
        <emma:emma xmlns:emma="http://www.w3.org/2003/04/emma" version="1.0">
          <emma:interpretation id="{E6678F15-7C4C-4AB3-A3DF-7F5F1076AA2E}" emma:medium="tactile" emma:mode="ink">
            <msink:context xmlns:msink="http://schemas.microsoft.com/ink/2010/main" type="paragraph" rotatedBoundingBox="19843,17287 23758,16195 24226,17873 20311,18964" alignmentLevel="3"/>
          </emma:interpretation>
        </emma:emma>
      </inkml:annotationXML>
      <inkml:traceGroup>
        <inkml:annotationXML>
          <emma:emma xmlns:emma="http://www.w3.org/2003/04/emma" version="1.0">
            <emma:interpretation id="{37DC8AA8-4D94-4247-AF9D-5902FF7BB193}" emma:medium="tactile" emma:mode="ink">
              <msink:context xmlns:msink="http://schemas.microsoft.com/ink/2010/main" type="line" rotatedBoundingBox="19843,17287 23758,16195 24014,17115 20100,18206"/>
            </emma:interpretation>
          </emma:emma>
        </inkml:annotationXML>
        <inkml:traceGroup>
          <inkml:annotationXML>
            <emma:emma xmlns:emma="http://www.w3.org/2003/04/emma" version="1.0">
              <emma:interpretation id="{303EFBE0-959A-4E35-A40F-587C6C9AE819}" emma:medium="tactile" emma:mode="ink">
                <msink:context xmlns:msink="http://schemas.microsoft.com/ink/2010/main" type="inkWord" rotatedBoundingBox="19843,17287 23758,16195 24014,17115 20100,18206"/>
              </emma:interpretation>
              <emma:one-of disjunction-type="recognition" id="oneOf7">
                <emma:interpretation id="interp15" emma:lang="" emma:confidence="0">
                  <emma:literal>3540%</emma:literal>
                </emma:interpretation>
                <emma:interpretation id="interp16" emma:lang="" emma:confidence="0">
                  <emma:literal>35640%</emma:literal>
                </emma:interpretation>
                <emma:interpretation id="interp17" emma:lang="" emma:confidence="0">
                  <emma:literal>35440%</emma:literal>
                </emma:interpretation>
                <emma:interpretation id="interp18" emma:lang="" emma:confidence="0">
                  <emma:literal>35540%</emma:literal>
                </emma:interpretation>
                <emma:interpretation id="interp19" emma:lang="" emma:confidence="0">
                  <emma:literal>35940%</emma:literal>
                </emma:interpretation>
              </emma:one-of>
            </emma:emma>
          </inkml:annotationXML>
          <inkml:trace contextRef="#ctx0" brushRef="#br0" timeOffset="22858.769">2627 3397 1004 0,'-15'-30'348'0,"4"-5"48"0,20-9-206 15,9 3-161 1,17-3-4 0,3 2-9-16,3 8 4 0,-9 19-1 15,1 6-1-15,-7 14-10 16,-2 11-4-16,-10 5-6 16,-12 16 5-16,-10 5 1 15,-10 13 4-15,-8-3-1 16,-1 1 2-16,2-9-5 0,1-2 1 15,12-14-2-15,4-7 1 16,4-6-2-16,7-6-2 16,6-7-2-16,3 2 1 15,-1 2-2-15,10 6 3 16,0 3 0-16,2 11 1 16,-3 2-2-16,3 8 1 15,-10-3-2-15,-4 4-1 16,-10-2 0-16,-11 4 2 15,-10-7 1-15,-9 14 2 16,-4-9 2-16,-6-2 7 16,3-7 8-16,4-6 17 15,3-14 4-15,3-5 6 16,10-4-3-16,7-10-17 16,7-3-49-16,14-13-83 15,16-5-33-15,18-13-337 0,8-15 32 16</inkml:trace>
          <inkml:trace contextRef="#ctx0" brushRef="#br0" timeOffset="23191.3975">3173 3256 1163 0,'3'-13'363'0,"-15"13"57"16,-3 9-306-16,3 3-91 0,3 8-12 15,-1-4-9-15,4 2-2 16,9-4 5-16,11-3 0 15,4-7-5-15,13 2 2 16,2-3 0-16,2 2-2 16,-5 4-1-16,-4 11 0 15,-9 1-2-15,-5 12 0 16,-6 4-2-16,-5 7 2 16,-4-6-3-16,-1 9 4 15,-2-6 1-15,-3-3 9 16,-3-5 13-16,2-4 30 15,-8-11 11-15,-8-7 14 16,-2-2-6-16,-7-9-10 16,-3-5-28-16,-5-11-33 15,5-15-82-15,4-25-413 0,9-8 92 16</inkml:trace>
          <inkml:trace contextRef="#ctx0" brushRef="#br0" timeOffset="23466.1288">3169 3238 986 0,'30'-30'398'16,"-6"7"16"-16,-4 2-243 16,9-1-101-16,4 1-47 15,8-3-4-15,-1 3-14 16,13 4-2-16,-9 2 3 0,6 3-63 16,-9 9-27-16,-5 10-334 15,-18 4 39-15</inkml:trace>
          <inkml:trace contextRef="#ctx0" brushRef="#br0" timeOffset="23529.5327">3604 3384 1306 0,'0'-2'296'0,"8"-2"113"15,4 1-383-15,17-10-15 16,4 1-9-16,16-9-4 15,4-3-21-15,4-11-52 0,-7 2 61 16,0-19-397-16,-9-7 106 16</inkml:trace>
          <inkml:trace contextRef="#ctx0" brushRef="#br0" timeOffset="23753.035">4129 2698 684 0,'-11'-27'457'0,"-8"24"-71"15,-15 27-89-15,-4 17-227 16,-4 24-28-16,1 11-32 15,4 13 5-15,18-10 2 0,5-1 4 16,14-21 0 0,14-4 0-16,9-10-8 0,4-4-2 15,11-8-3-15,6-10-3 16,0-13-28-16,0-22-53 16,-8-13 56-16,-7-16-398 15,-17-8 101-15</inkml:trace>
          <inkml:trace contextRef="#ctx0" brushRef="#br0" timeOffset="24022.3169">4135 3098 1114 0,'-18'19'317'0,"-3"11"75"16,1 5-317-16,2 18-16 15,3 0-26-15,4 6 1 16,8-3-6-16,12 4-1 16,5-18-12-16,10-1-3 15,3-17-33-15,11-21-64 0,-4-21-201 16,8-23-137-16,-3-13-84 15</inkml:trace>
          <inkml:trace contextRef="#ctx0" brushRef="#br0" timeOffset="24203.7176">4564 2715 1347 0,'-15'-2'330'16,"-12"20"104"-16,-3 19-391 15,-11 19-25-15,0 6-16 0,4 14 0 16,13-11 1-16,10 2 1 15,14-12-3-15,14 7 1 16,7-12-1-16,10 6 0 16,0-11 0-16,9-4 0 15,-5-13-1-15,0-15 3 16,-3-13 3-16,1-18 22 16,-7-15 9-16,6-20 12 15,-5-5 2-15,-6-16 9 16,-10 2-16-16,-13-5-5 15,-10 13-12-15,-15 2-7 16,-4 21-16-16,-6 11-13 16,3 21-8-16,-1 12-37 15,13 10-32-15,6 10-75 16,15 3 2-16,5 0-338 16,16-7 71-16</inkml:trace>
          <inkml:trace contextRef="#ctx0" brushRef="#br0" timeOffset="24769.8903">4827 2482 907 0,'-39'-16'297'0,"-2"2"36"16,9 17-246-16,3 14-38 15,8 4-31-15,5 3 1 16,6 2 1-16,1 9 7 0,1-3-5 16,2 1 7-16,3 1-2 15,5 5 1-15,1-13-8 16,10 3 0-16,7-10-8 15,16-9 1-15,2-15-2 16,14-13 4-16,-7-16-1 16,2-14 3-16,-13-1-2 15,-13-7 5-15,-19 12-1 0,-24 2-1 16,-16 11-3-16,-18 18-5 16,0 16-10-16,-3 16-4 15,12 15-4-15,7 22 1 16,24-1 3-16,8 10-11 15,11-8-35-15,17 10-362 16,10-17 95-16</inkml:trace>
          <inkml:trace contextRef="#ctx0" brushRef="#br0" timeOffset="25100.1851">4959 3042 1010 0,'-8'31'460'15,"-8"-16"-27"-15,7 6-181 16,7 2-247-16,8-2-7 0,8-4 1 16,12-10 0-16,5-5 2 15,18-7 4-15,0-5 1 16,2-12 1-16,-5 6 0 16,-11-9 1-16,-17 1 10 15,-11 4 34 1,-14 8 3-16,-16-1 1 0,-9 7-2 15,-24 7-10-15,-6 2-34 16,-17 15-51-16,-3 4-49 0,-8 25-405 16,15 1 71-16</inkml:trace>
          <inkml:trace contextRef="#ctx0" brushRef="#br0" timeOffset="24466.6288">5017 2658 1201 0,'9'-6'416'15,"-17"28"35"-15,-9 17-310 16,-1 20-108-16,2 8-31 16,-4 9-2-16,3-6-1 0,2-5 3 15,6-15 2-15,1 0-1 16,5-7-1-16,0-3 2 15,2-6 0-15,2-8-41 16,5-11-20-16,5-18-34 16,1-15-21-16,5-11-14 15,-2-8 31-15,-3-14-66 16,-6-1-201-16,-1-13 61 16</inkml:trace>
          <inkml:trace contextRef="#ctx0" brushRef="#br0" timeOffset="18650.1807">1308 4029 1154 0,'2'3'267'0,"4"-3"97"15,15-2-322-15,8-5-26 16,16-13 20-16,6-8 11 16,11-9 17-16,-6-1-3 15,11 3-7-15,-16 16-21 0,-4 7-10 16,-15 18-19-1,-6 11-1-15,-12 7 0 0,-4 7 2 16,-2 1 0-16,4-1 3 16,0-9-2-16,8-4-1 15,-2-14 1-15,12-11 7 16,1-13 0-16,4-19 4 16,-4-4-2-16,9-8-1 15,-13-1-7-15,-4 7-9 16,-11 16-32-16,-1 0-75 15,-11 17 437-15,1 12-787 16,1-3 342-16</inkml:trace>
          <inkml:trace contextRef="#ctx0" brushRef="#br0" timeOffset="18298.0125">1343 3792 1088 0,'-15'-20'431'0,"7"3"30"0,4-2-287 16,18-9-77-16,7 0-60 16,12-9-12-1,5 2-20-15,14-6 0 0,-5 11 0 16,7 4-1-16,-8 14-1 15,-4 6-3-15,-10 14-1 16,-4 10 0-16,-9 3-2 16,6 2 1-16,-3-2 0 0,6 0 2 15,2-9-1-15,8-6 2 16,-3-6 1-16,6-13 2 16,-3-8 0-16,0-8 2 15,-7 0-1-15,-5-4 2 16,-8 8-1-16,-4 4 2 15,-8 9-3-15,-10 4-2 16,-4 10-1-16,-13 11-43 16,-8 10-47-16,-9 14 431 15,-9 4-818-15,-12-3 370 16</inkml:trace>
        </inkml:traceGroup>
      </inkml:traceGroup>
      <inkml:traceGroup>
        <inkml:annotationXML>
          <emma:emma xmlns:emma="http://www.w3.org/2003/04/emma" version="1.0">
            <emma:interpretation id="{51FE9DA4-CB62-4AFC-8451-F5F51A61C2EE}" emma:medium="tactile" emma:mode="ink">
              <msink:context xmlns:msink="http://schemas.microsoft.com/ink/2010/main" type="line" rotatedBoundingBox="21947,17777 23263,17455 23425,18114 22109,18436">
                <msink:destinationLink direction="with" ref="{05277C3C-94B8-4B0C-B7B4-786FA609CCFC}"/>
              </msink:context>
            </emma:interpretation>
          </emma:emma>
        </inkml:annotationXML>
        <inkml:traceGroup>
          <inkml:annotationXML>
            <emma:emma xmlns:emma="http://www.w3.org/2003/04/emma" version="1.0">
              <emma:interpretation id="{36DE1978-C6D0-43AA-B78D-8E15CF171B18}" emma:medium="tactile" emma:mode="ink">
                <msink:context xmlns:msink="http://schemas.microsoft.com/ink/2010/main" type="inkWord" rotatedBoundingBox="21947,17777 23263,17455 23425,18114 22109,18436"/>
              </emma:interpretation>
              <emma:one-of disjunction-type="recognition" id="oneOf8">
                <emma:interpretation id="interp20" emma:lang="" emma:confidence="0">
                  <emma:literal>TK</emma:literal>
                </emma:interpretation>
                <emma:interpretation id="interp21" emma:lang="" emma:confidence="0">
                  <emma:literal>Tk</emma:literal>
                </emma:interpretation>
                <emma:interpretation id="interp22" emma:lang="" emma:confidence="0">
                  <emma:literal>PK</emma:literal>
                </emma:interpretation>
                <emma:interpretation id="interp23" emma:lang="" emma:confidence="0">
                  <emma:literal>FSK</emma:literal>
                </emma:interpretation>
                <emma:interpretation id="interp24" emma:lang="" emma:confidence="0">
                  <emma:literal>RK</emma:literal>
                </emma:interpretation>
              </emma:one-of>
            </emma:emma>
          </inkml:annotationXML>
          <inkml:trace contextRef="#ctx0" brushRef="#br0" timeOffset="25681.6158">3768 3924 1362 0,'1'-23'479'16,"-10"20"32"-16,2 23-358 15,2 25-108-15,4 2-50 0,1 14 0 16,4-2 2-16,8 6 2 15,5-14 1-15,6 2 3 16,1-9-2-16,-4-8 1 16,-8-6 1-16,-4-1 1 15,-7-14-14-15,-9 1-25 16,-5-4-11-16,-11-9-48 16,-5-8-29-16,-14-5-22 15,-4-9 15-15,-7-9 1 16,0-6 43-16,-11-10 37 15,4 0-194-15,4-4 101 16,11 8 91-16,10 5 63 16,15 13 11-16,9 0 259 15,10 12-88-15,8-6-69 16,8 1-53-16,18-12-2 16,12 0-23-16,19-13 0 0,9 5-11 15,17-3-5-15,-5 13-18 16,4 3-4-16,-11 15-7 15,-7 2-14-15,-23 5-33 16,-5 3-68-16,-16-1-334 16,-3 4 57-16</inkml:trace>
          <inkml:trace contextRef="#ctx0" brushRef="#br0" timeOffset="25990.7753">4102 3734 1312 0,'-2'-1'325'0,"-1"16"96"15,5 6-378-15,-2 25-28 16,-2 8-16-16,1 21 7 16,1-3 7-16,3 21 8 15,4-13 2-15,5-2 3 16,-1-19-4-16,3-10 0 16,-4-25 4-16,2-8 27 15,1-19 7-15,6-28 4 16,7-23-2-16,14-32-10 15,5-19-31-15,8-10-10 16,-7 19-3-16,1 14 1 16,-17 31-2-16,-3 16 0 15,-8 18-3-15,-3 4-2 0,-2 7-4 16,1 9 0-16,-4 3-2 16,-5 4-4-16,3 8-29 15,-9 5-107-15,-5 0-43 16,-13 13-337-16,-12 2-4 15</inkml:trace>
          <inkml:trace contextRef="#ctx0" brushRef="#br0" timeOffset="26266.1714">4357 4065 1116 0,'-11'39'362'0,"5"-2"57"16,10 7-295-16,12-6-75 0,12-2-16 16,3-13-23-16,14-3-2 15,-4-13 1-15,8-8-24 16,-8-11-32-16,1-11-378 15,-10-15 92-15</inkml:trace>
        </inkml:traceGroup>
      </inkml:traceGroup>
    </inkml:traceGroup>
  </inkml:traceGroup>
</inkml:ink>
</file>

<file path=ppt/ink/ink3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2:06:52.76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E504526-9F84-40D2-8BE9-F048C8D6D67D}" emma:medium="tactile" emma:mode="ink">
          <msink:context xmlns:msink="http://schemas.microsoft.com/ink/2010/main" type="inkDrawing" rotatedBoundingBox="18616,13037 21129,13411 21007,14226 18494,13851" semanticType="strikethrough" shapeName="Other">
            <msink:sourceLink direction="with" ref="{5C6C056C-68F9-4862-AA59-990726A7A819}"/>
          </msink:context>
        </emma:interpretation>
      </emma:emma>
    </inkml:annotationXML>
    <inkml:trace contextRef="#ctx0" brushRef="#br0">0 333 1065 0,'28'-9'251'0,"16"-11"87"15,13 5-305-15,24 0-29 16,8-2-5-16,21-4 2 15,-6 1 0-15,24-3 0 16,-13 5-1-16,20-2 2 0,-17 5-2 16,21 0 1-16,-15 0 1 15,16-5 0-15,-24 2-1 16,7-3 0-16,-29 1-2 16,0 5 2-16,-21 6-1 0,2 1 1 15,-13 16-2-15,-2 4-1 16,-17 5-2-16,-5 8 0 15,-14 4 0-15,-6-1 2 16,-10-1 0-16,3 9 1 16,-7 1 2-16,4 13 0 15,-5 1 0-15,6 13 1 16,1-8 0-16,6 6 1 16,-3-16 0-16,4-1-1 15,0-10-1-15,1 2 1 16,0-8-1-16,6 7 0 15,-1-6 1-15,1 2 2 16,-7-9-1-16,-3 3 3 16,-10-3-13-16,-11 1-335 15,-8-9 109-15</inkml:trace>
  </inkml:traceGroup>
</inkml:ink>
</file>

<file path=ppt/ink/ink3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2:06:53.14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55D5690-F7D3-4B29-A068-396D72927AFF}" emma:medium="tactile" emma:mode="ink">
          <msink:context xmlns:msink="http://schemas.microsoft.com/ink/2010/main" type="inkDrawing" rotatedBoundingBox="18227,14910 21027,14196 21035,14227 18235,14941" semanticType="underline" shapeName="Other">
            <msink:sourceLink direction="with" ref="{5C6C056C-68F9-4862-AA59-990726A7A819}"/>
          </msink:context>
        </emma:interpretation>
      </emma:emma>
    </inkml:annotationXML>
    <inkml:trace contextRef="#ctx0" brushRef="#br0">36 724 904 0,'-31'-2'284'0,"25"-1"32"15,22-2-249 1,36-7-38-16,16-7-29 0,49-10 1 16,7-6 7-16,40-14 1 15,-7 7-2-15,26-7-1 16,-24 5-2-16,24 3 2 16,-27 8-3-16,15-3 0 15,-27 4-1-15,14-8 2 16,-23-1-2-16,14 0 2 15,-29 6-2-15,7 4 1 16,-25 6-1-16,3 6-7 16,-30 0-16-16,6 0-312 15,-28-4 92-15</inkml:trace>
  </inkml:traceGroup>
</inkml:ink>
</file>

<file path=ppt/ink/ink3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2:08:54.92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5277C3C-94B8-4B0C-B7B4-786FA609CCFC}" emma:medium="tactile" emma:mode="ink">
          <msink:context xmlns:msink="http://schemas.microsoft.com/ink/2010/main" type="inkDrawing" rotatedBoundingBox="20893,18070 23345,17015 23876,18248 21424,19303" hotPoints="23771,17352 23407,18473 22230,18414 22594,17293" semanticType="enclosure" shapeName="Ellipse">
            <msink:sourceLink direction="with" ref="{51FE9DA4-CB62-4AFC-8451-F5F51A61C2EE}"/>
          </msink:context>
        </emma:interpretation>
      </emma:emma>
    </inkml:annotationXML>
    <inkml:trace contextRef="#ctx0" brushRef="#br0">0 738 1300 0,'50'-45'339'0,"29"-19"133"15,18 3-374-15,38-3-12 16,3 10-23-16,34-2-19 16,-10 13-32-1,34 1-8-15,-23 7-3 0,20-5 1 16,-20 10 0-16,10 0-1 15,-34-2 1-15,1-9 2 16,-35 7-1-16,-11 4 2 16,-33 6-1-16,-10 12 0 15,-28 12-1-15,-12 4-4 16,-18 4-1-16,-18 11 3 16,-21 6-1-16,-28 11 3 15,-15 1 3-15,-26-1 2 16,-8-9-2-16,-30 1 1 0,3-12-3 15,-31 1 0-15,5 1-2 16,-22 3 0-16,31-4-2 16,-6 1-1-16,39 1 1 15,8 5 1-15,47-4-1 16,11 4 0-16,31 0-5 16,16 2-2-16,26-8-4 15,34-4-2-15,21-13-1 16,45-13 5-16,27-9 2 0,44-9 6 15,-7-7-12-15,25-4-49 16,-26 2-17-16,-10-13-2 16,-43 2-3-16,-17-6 16 15,-45 7 60-15,-20 11 60 16,-31 14 25-16,-20 12 16 16,-17 17-1-16,-26 10-6 15,-17 11-46-15,-40 13-19 16,-13 11-17-16,-26 12 1 15,-2 0-2-15,-25 8 2 16,19 0 2-16,-27 11-131 16,4-1-377-16,-60 19 86 15</inkml:trace>
    <inkml:trace contextRef="#ctx0" brushRef="#br0" timeOffset="40451.8323">2165-461 774 0,'-13'-9'198'0,"-4"-3"59"16,-1 0-228-16,-5 4-4 15,-1-4-3-15,-17-1 30 16,0 3 8-16,-11 3 25 16,1-2 3-16,-5 1-7 15,5 2-31-15,-2 0-7 16,11 2-24-16,-7-1-6 16,8 0-7-16,-4-1-2 15,8 5-1-15,-4-5 0 16,5 3 1-16,-8 0 3 15,5 6 1-15,-8 0-1 16,3 9-2-16,-10 8-4 16,9 8-3-16,-4 12 0 0,4 2 0 15,-5 8 4-15,9-1 0 16,-2 1 0 0,5-4-1-16,7 11-2 0,8-2-1 15,3 15-2-15,9 1 2 16,7 11-3-16,2-8 5 15,5 4-3-15,6-19 4 16,8-5-5-16,7-14 3 0,14-4-2 16,6-8 3-16,22-1-1 15,0-4 3 1,25-1 0-16,-4-3 2 0,19-6-2 16,-9-5-1-16,16-10 3 15,-15-5-2-15,19-13 0 16,-18-9 2-16,11-18 0 15,-16-6 1-15,2-24 5 16,-22-5 2-16,4-27 13 16,-25 1 6-16,-14-17 17 15,-22 16 5-15,-22-11 16 16,-25 29-5-16,-28-6 2 16,-8 20-22-16,-19-2-6 15,-11 20-17-15,-22 7-16 16,2 25-9-16,-19 19-26 15,2 19-19-15,-28 27-63 16,17 25-27-16,-31 54-323 0,-1 6 62 16</inkml:trace>
  </inkml:traceGroup>
</inkml:ink>
</file>

<file path=ppt/ink/ink3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2:10:21.10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01B186E-5E78-4959-ACC5-933643C0F8C7}" emma:medium="tactile" emma:mode="ink">
          <msink:context xmlns:msink="http://schemas.microsoft.com/ink/2010/main" type="inkDrawing" rotatedBoundingBox="9946,3092 15747,3133 15744,3641 9943,3599" shapeName="Other"/>
        </emma:interpretation>
      </emma:emma>
    </inkml:annotationXML>
    <inkml:trace contextRef="#ctx0" brushRef="#br0">31 495 1090 0,'-27'-22'284'0,"19"-11"75"16,7-8-295-16,16 0-62 15,11-3-1-15,12-3-4 16,4-1 3-16,19-9-10 16,1 9 1-16,16 1-5 15,-3 18 6-15,9 0-5 16,-8 20 12-16,12 1-2 16,-12 13 6-16,12 3-5 15,-5 2 4-15,14 2-2 16,-13-7 2-16,8 2-3 15,-10-10 3-15,11 11-3 0,-14-8 4 16,16 17-3-16,-5-19 3 16,14 11-3-16,-9-7 2 15,15 7-3-15,-11-9 3 16,13 14-3-16,-7-8 1 16,10 3 1-16,-13-3 0 15,15 4-3-15,-17-6 3 0,12 0-1 16,-10-2 0-16,9 1 0 15,-22-9 1-15,8 12-1 16,-16-2 1-16,8 19-1 16,-11-19 2-16,13 7-2 15,-8-9 0-15,5-4-2 16,-14-16 2-16,10 13 0 16,-14-10 1-16,2 11-1 15,-3 7 1-15,10-2-1 16,-11 5 1-16,11 11-1 15,-11-3 1-15,11-13-2 16,-6 7 2-16,12-2-1 16,-6-9 0-16,18 1 0 15,-8 4 1-15,11-2-1 16,-15-3 2-16,8 6-3 0,-13 1 2 16,10 7-2-16,-8 0 3 15,20 5-3-15,-8 5 2 16,24-2 99-16,-9-9-451 15</inkml:trace>
  </inkml:traceGroup>
</inkml:ink>
</file>

<file path=ppt/ink/ink3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2:10:35.90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303F6DA-4CD8-4E18-A0B9-B14E7C36B93E}" emma:medium="tactile" emma:mode="ink">
          <msink:context xmlns:msink="http://schemas.microsoft.com/ink/2010/main" type="inkDrawing" rotatedBoundingBox="5757,1302 15761,1462 15741,2758 5736,2598" hotPoints="15442,1980 15323,3021 6477,2007 6596,966" semanticType="enclosure" shapeName="Rectangle"/>
        </emma:interpretation>
      </emma:emma>
    </inkml:annotationXML>
    <inkml:trace contextRef="#ctx0" brushRef="#br0">479 1025 766 0,'-44'11'194'0,"9"3"56"16,2-1-204-16,10 1-43 15,7 1 4-15,0-4-6 16,10-7 0-16,2-2-9 16,8-7 5-16,2-5-4 15,8-7 9-15,-3 5 0 0,2-2 19 16,-3 8 5-1,0 2 28-15,-2 8-2 0,2 2 11 16,4 0-14-16,-2 2-5 16,-3 1-28-16,2-5-2 15,1 6-9-15,2-3 5 16,1 1-4-16,8-2 7 16,-5-2-4-1,9 2 4-15,-1-3-9 0,9 2 3 16,0 1-8-16,7 3 6 15,-2-4-7-15,4 2 5 16,-2-5-4-16,8 8 4 16,-4-6-5-16,7-6 5 15,-5 8-5-15,16 0 4 16,-6-7-3-16,13-2 4 16,-3 0-4-16,13-5 6 15,-13 6-4-15,9 2 10 0,-10 10 0 16,8-3 5-16,-12 11-3 15,12 1 3-15,-9-3-10 16,15-1 1-16,-5 1-6 16,12-13 2-16,-5-12-3 15,11 2 4-15,-9-2-5 16,11-7 5-16,-7 4-4 0,14-10 3 16,-11-8-3-16,8 0 3 15,-12-1-4-15,10-2 6 16,-16 13-3-16,18 5 16 15,-3 4 1-15,10 1 6 16,-7 1-5-16,17-4 5 16,-11 0-17-16,17-7 1 15,-9-1-7-15,12-3 2 16,-17 4-6-16,9 0 6 16,-21 8-7-16,12 1 4 15,-19 5-2-15,0 2 3 16,-10 1-4-16,8-2 5 15,-14 4-4-15,13-4 4 16,-5 1-5-16,10-4 5 16,-10 0-5-16,3 2 4 15,-10 0-4-15,9 5 9 0,-15 2-5 16,5-2 7-16,-3 5-2 16,8-1 3-16,-12-3-7 15,7 6 3-15,-8 5-5 16,2 0 2-16,-9 8 0 15,8 6 6-15,-8-1-3 16,5 5 4-16,-8-2-4 16,8-4 2-16,-10-3-8 0,5-7 4 15,-10-7-4-15,1-1 3 16,-13-2-4-16,2-2 3 16,-1 2-3-16,-2-1 3 15,-1-4-2-15,6 1 3 16,-3-2-4-16,5 0 5 15,1-2-6-15,6 4 7 16,-5 2-4-16,8 5 6 16,-4 2-5-16,1 6 5 15,-5-1-4-15,6 5 2 16,-7-1-5-16,6 4 3 16,-2-2-4-16,7 3 3 15,-1-3-4-15,7-6 4 16,-6-5-4-16,7-4 3 15,-7-8-4-15,-1-2 3 0,-7 3-3 16,2-2 4-16,-7 4-2 16,5-1 3-16,-3-2-2 15,8 4 3-15,-4 1-3 16,6-7 3-16,-6 7-4 16,10 3 4-16,-8-3-4 15,6-1 4-15,-11 3-4 16,6 5 2-1,-10-5-2-15,4 3 2 0,-9 3-2 16,10 2 2-16,-11-5-2 0,1 3 3 16,-5 0-3-16,1 1 3 15,-10-8-3-15,4 2 5 16,-6 0-5-16,-2-1 3 16,-3-10-4-16,3 7 6 15,-4 0-1-15,0-3 7 16,2 0 0-16,3 6 4 15,-4-3-3-15,6 2-1 16,0-2-6-16,2 1 0 16,-2-1-3-16,4 4 1 15,-7-3-3-15,4 2 2 16,-5-7-1-16,4 7 0 16,1 0 0-16,3-5 0 15,-2 1-1-15,3 2 3 16,1 1-2-16,4-5 0 0,-1 9-1 15,5-3 3-15,-3 1-3 16,4 1 2-16,-4 1-1 16,1-8 1-16,-2 7-3 15,2-4 3-15,-2 2-2 16,-3-6 1-16,-3 2-2 16,-4 2 1-16,-4-1-4 0,-5-4 0 15,-3 2-2-15,-3 5 3 16,0-9 2-16,-2 2 2 15,0-4 2-15,0-1 2 16,1-3 0-16,-2-5 0 16,1 2 0-16,4 0-1 15,-4 6-1-15,2-5-1 16,-1 13-1-16,3-12 0 16,1-9 0-16,3-3 0 15,-5 1 0-15,9-15 0 16,-7 5-4-16,4 1 1 15,-4-2-2-15,4-4 3 16,-9 8-2-16,4-2 4 16,-8 6 0-16,1 4 3 15,1 2-2-15,-4 1 2 16,-2 2-1-16,-1 1 2 16,-4-1-2-16,-3 4 1 0,-2-1-1 15,1 0 1-15,-1 1-2 16,-3-1 1-16,4-3-1 15,-3 1 1-15,4 3-2 16,-7-5-1-16,8 3-2 16,-4 0 0-16,1 1-2 15,-4-1 3-15,3 7 0 16,-7 0 3-16,4 6-1 0,-3-3 4 16,3 1-3-16,0 1 4 15,-1 1-5-15,-2-3 4 16,3 0-7-16,-3-5-2 15,1-1-8-15,-3-5 5 16,3-2-7-16,-7-3 9 16,3 3 1-16,-3-1 15 15,-1 5-1-15,-1 3 14 16,4 4-4-16,-4-1 3 16,1 4-11-16,6 1-1 15,0 2-11-15,1-1-4 16,-5 2-4-16,-1-1 5 15,-6 2-2-15,-10 0 4 16,-1-1-2-16,-4-1 8 16,-2-1-6-16,-6-3 3 15,4-2-3-15,-7-1 3 0,4 2-3 16,-3-4 2-16,4 4-3 16,-11-3 5-16,2 1-5 15,-11-1 4-15,0 1-7 16,-10 0 6-16,8-1-5 15,-3 1 7-15,8 2-4 16,-9-1 12-16,7-1-10 16,-9 0 6-16,2 3-5 0,-13 3 2 15,10 0-6-15,-9 6 4 16,11 4-4-16,-18 1 4 16,11 3-4-16,-18 2 2 15,7-2-2-15,-7-2-2 16,16-3-4-16,-13-6 0 15,18-4-3-15,-12-7 4 16,8-3 1-16,-9 1 8 16,18-1 1-16,-6 0 6 15,11 2-3-15,-13 0 4 16,12 1-5-16,-12 2 1 16,9 3-4-16,-9 3 2 15,16 3-4-15,-3 0 3 16,13 2-4-16,-12-7 3 15,8 1-3-15,-8-1 3 0,1-1-2 16,-10-2 3-16,13 10-2 16,-10-1 1-16,5-1-2 15,-8 3 2-15,7 5-4 16,-15 1 3-16,12-3-3 16,-12 6 3-16,11-1-2 15,-2 1 3-15,9-7-3 16,-14-1 5-16,14-4-5 15,-12-3 6-15,4-3-4 0,-7 3 3 16,9 3-4-16,-6-4 4 16,9 7-5-16,-14-3 3 15,11 1-3-15,-12-1 2 16,9 6-4-16,-10-6 3 16,16 3-5-16,-11-1 3 15,13-2-2-15,-14-8 6 16,11 8-2-16,-11-6 5 15,9-3-4-15,-11 4 4 16,13 1-5-16,-10-7 3 16,7 5-4-16,-13 2 4 15,16-5-4-15,-11 7 0 16,14 0-2-16,-4-4 2 16,21 5 0-16,-7 2 4 15,8-7 1-15,-3-3 1 16,7 5 0-16,-9-2-1 0,7-2-2 15,-2 7 1-15,9 4-2 16,-8 0 1-16,11 3-2 16,-3 6 2-16,4-2-2 15,-1 3 0-15,8 2-1 16,0 0 1-16,1-1-4 16,3 4-1-16,3-2-1 0,-6 0 0 15,2-3 0-15,-2 2 4 16,0-2-2-16,-8 2 6 15,4-2-3-15,-7 3 4 16,6-3-4-16,-3 2 4 16,5-2-5-16,-3-1 5 15,8 0-4-15,-1 0-1 16,6-4-8-16,-3 4 0 16,7-3-3-16,-5 3 2 15,0-3 3-15,-4 8 8 16,1-1-1-16,-6 6 3 15,3-3-3-15,0 4 3 16,8-3-2-16,3-3 2 16,5-5-3-16,4 3 5 15,6-1-5-15,2 1 3 16,2 3-2-16,2 6 2 16,5 0-3-16,2 14 2 15,-1 3-2-15,5 8 3 16,2 4-3-16,2 8 4 0,2-11-4 15,3 4 3-15,0-11-5 16,-1-7-3-16,-1-13-8 16,5-3 0-16,-2-13-5 0,2-7 2 15,-2-1 4-15,5-4 8 16,-6-2 2-16,1 2 6 16,-3 5-1-16,6 0 3 15,-7 0-4-15,12 2 1 16,-2-2-1-16,15-8 2 15,1 7-4-15,16-5 3 16,-1-1 0-16,13-6-44 16,-10 1 214-16,-10-19-555 15</inkml:trace>
  </inkml:traceGroup>
</inkml:ink>
</file>

<file path=ppt/ink/ink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1:39:41.06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33CC601-BC5A-48D3-902B-2D41471FB673}" emma:medium="tactile" emma:mode="ink">
          <msink:context xmlns:msink="http://schemas.microsoft.com/ink/2010/main" type="inkDrawing" rotatedBoundingBox="435,15831 21692,16135 21658,18469 401,18164" hotPoints="24939,17124 11723,18160 -1492,17130 11723,16094" semanticType="enclosure" shapeName="Ellipse"/>
        </emma:interpretation>
      </emma:emma>
    </inkml:annotationXML>
    <inkml:trace contextRef="#ctx0" brushRef="#br0">5092 493 839 0,'-35'-1'185'0,"-2"-2"78"16,7-5-249-16,-5-4-11 0,-3 0-16 16,-3-9-41-16,-1-2-33 15,-7 0-30-15,5 8-10 16,-7 0 22 0,5 7 58-16,-9 5 56 0,4 2 40 15,-7-1 25-15,5 2-7 16,-11 3 13-16,2-4-22 15,-8-4 7-15,-2 8-15 16,-13-7 1-16,7 2-29 16,-8 2 1-16,13-3-12 15,-14-3 13-15,7 1-3 0,-13 2 17 16,5-3-5-16,-16 8 11 16,14-4-10-16,-7 2 8 15,11-3-14-15,-11 3 3 16,16-3-14-1,-14-1 0-15,10-1-14 0,-10-4-1 16,21-5-8-16,-18 2 3 16,13-1-6-16,-17-3 6 15,10 4-3-15,-21 5 7 16,16-2-1-16,-9 1 8 16,11 3-3-16,-18 4 15 15,15 4-3-15,-19 2 16 16,11-2-3-16,-3 4 7 15,19 2-12-15,-10 2 5 16,14-2-13-16,-10 3 1 16,8-1-8-16,-9-1 3 0,19-2-6 15,2 4 0-15,11-1-5 16,-8 1-1-16,9-2-8 16,-6 9 4-16,4-1-6 15,-4 3 4-15,14 8 0 16,0-2 6-16,7-2-5 0,1-1 6 15,10 0-5-15,-1-1 5 16,11-2-3-16,0 3 2 16,6-4-4-16,4 4 3 15,5 2-5-15,7 11 3 16,7-2-3-16,7 12 2 16,3 3-2-16,8 1 3 15,-2-2-4-15,5 7 5 16,-1-3-3-16,5 2 6 15,-3-5-6-15,5 6 7 16,0-5-6-16,2 3 6 16,-4-3-6-16,6 2 5 15,-5-6-5-15,5-3 5 16,-1-6-5-16,2-1 4 16,-5-6-3-16,5 3 3 15,-3-4-4-15,8 1 6 16,2-4-6-16,9 0 5 15,-1-1-4-15,11-3 4 0,-1-4-6 16,6 6 5-16,-2-4-4 16,4 5 6-16,-9-2-5 15,12 6 5-15,-9-5-6 16,12 4 6-16,-2-8-6 0,12 2 4 16,-11-8-4-16,14 1 4 15,-10-5-5-15,14 0 6 16,-5-4-6-16,19 2 6 15,-6-9-5-15,15 3 5 16,-8-1-4-16,14 1 6 16,-13 4-7-16,19 6 7 15,-11-6-6-15,17 2 5 16,-16 0-6-16,17-7 5 16,-16 2-4-16,20 1 4 15,-16 0-5-15,22-2 5 16,-14-3-6-16,22-6 4 15,-12 1-3-15,24-10 4 16,-14-2-5-16,17 2 6 16,-12-2-4-16,21 2 4 15,-17 8-4-15,19-3 5 16,-19 6-5-16,28-5 6 0,-24 1-6 16,26-5 5-16,-18-1-6 15,25-6 6-15,-25 3-7 16,24-4 8-16,-24 3-7 15,22 3 5-15,-25 4-4 16,24 5 6-16,-24 3-8 16,16 9 7-16,-23 6-5 15,25 7 6-15,-26-1-8 0,22 8 8 16,-20-4-7 0,26 0 6-16,-25-6-6 0,23 1 6 15,-17-5-6-15,17-4 5 16,-23-2-4-16,22-2 5 15,-26 1-6-15,17-5 5 16,-19 7-4-16,13 2 4 16,-22 4-5-16,18-3 5 15,-22 5-4-15,18-2 6 16,-14-1-7-16,15-6 5 16,-17-2-4-16,21-2 5 15,-18-4-6-15,13-4 5 16,-18 3-3-16,20 2 4 15,-24 1-6-15,16-2 5 16,-19 2-3-16,18-1 2 16,-19-2-4-16,18-5 5 0,-22 5-3 15,16 1 3-15,-17 2-5 16,16-1 6-16,-19-1-5 16,19 2 4-16,-17-6-4 15,16 2 5-15,-19 2-6 16,18 4 5-16,-21-2-3 15,17-2 3-15,-19 4-4 16,14-8 4-16,-19 0-4 0,18 6 4 16,-19-2-4-16,14 1 5 15,-18 10-5-15,10 0 3 16,-17-6-2-16,13 9 3 16,-15-3-5-16,22 0 6 15,-18-1-4-15,18-2 2 16,-14-6-4-16,12 0 6 15,-17-5-5-15,17 2 3 16,-19-3-2-16,22 5 4 16,-24-4-5-16,21-4 3 15,-14 0-3-15,14-2 3 16,-21-5-3-16,21-3 4 16,-21 1-3-16,13-3 3 15,-10 1-4-15,10-2 4 0,-15 2-4 16,13-1 5-1,-16 1-6-15,14-3 6 0,-16 5-5 16,7-8 3-16,-11 2-3 16,8-4 6-16,-21 4-7 15,15-6 6-15,-11 7-5 16,3-3 4-16,-14 0-5 16,5 1 5-16,-13 2-4 15,-3 0 5-15,-10 5-5 16,5 0 4-16,-11 4-4 0,9 3 5 15,-7-1-5-15,8-1 4 16,-3 4-4-16,6-10 4 16,-10 1-4-16,3-5 4 15,-10 1-4-15,2-9 4 16,-7 1-4-16,3-5 5 16,-6 0-6-16,2-6 5 15,-9 2-8-15,3-10 4 16,-11 2-9-16,-2-10 4 15,-8 6-6-15,-5-6 9 16,-8 7-3-16,-8-8 10 16,-4 11-2-16,-11-3 14 15,-3 4-3-15,-10 4 10 16,1 7-4-16,-10-3 6 16,4 6-11-16,-8-3 4 15,5 8-12-15,-14-3 1 16,5 5-9-16,-17 0 0 0,2 2-9 15,-14-4-2-15,9 5-5 16,-13-5 1-16,4 4-4 16,-25-3 6-16,9 8 0 15,-25-5 8-15,10 5 1 16,-25 2 6-16,14 5-2 16,-26-1 5-16,19 3-6 0,-34 3 5 15,16 1-6-15,-21-4 7 16,26 1-5-16,-37-4 6 15,22 3-4-15,-19-5 8 16,19 4-6-16,-35-1 6 16,21 5-7-16,-20-6 4 15,15 1-6-15,-27-1 5 16,32-1-5-16,-27-1 7 16,13 5-5-16,-14-3 8 15,23 3-5-15,-36 0 6 16,24 2-7-16,-17 1 3 15,11 6-7-15,-23 2 4 16,30 2-5-16,-32 9 8 16,21 2-5-16,-18 1 6 15,20 1-6-15,-22-2 7 0,38-4-8 16,-24-3 5-16,19-5-6 16,-13-5 5-16,22 1-7 15,-33-4 8-15,35-1-7 16,-27 3 7-16,16 4-5 15,-18 2 4-15,26 5-4 16,-35 6 5-16,29-4-6 16,-20 2 5-16,20-1-5 15,-23-5 4-15,35-1-4 0,-21 1 5 16,16-3-2-16,-14-2 8 16,29 1-4-16,-34-2 6 15,25 0-6-15,-13-5 2 16,15 2-9-16,-30-4 4 15,33-2-8-15,-20-2 5 16,14 3-4-16,-18-1 7 16,35 3-3-16,-32 5 9 15,21 2-4-15,-14 1 5 16,25 1-4-16,-34 0 2 16,28-6-7-16,-16-2 3 15,16-1-5-15,-29 0 4 16,24 4-5-16,-17 7 5 15,13 9-3-15,-24 11 5 16,34 4-4-16,-27 9 4 16,15 0-1-16,-12 6 1 0,26-13-4 15,-31 5 3-15,28-7-8 16,-17 1-33-16,9-7 117 16,-29 12-462-16,17-8 159 15</inkml:trace>
  </inkml:traceGroup>
</inkml:ink>
</file>

<file path=ppt/ink/ink4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2:10:43.72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1B78F8A-3F96-4856-96FC-C3DB860571D1}" emma:medium="tactile" emma:mode="ink">
          <msink:context xmlns:msink="http://schemas.microsoft.com/ink/2010/main" type="inkDrawing" rotatedBoundingBox="4418,5504 8854,5821 8834,6099 4398,5781" shapeName="Other"/>
        </emma:interpretation>
      </emma:emma>
    </inkml:annotationXML>
    <inkml:trace contextRef="#ctx0" brushRef="#br0">27 33 747 0,'-10'-15'294'0,"-1"3"35"15,6 7-202-15,4 4-27 16,5 5-48-16,9 4-18 16,6 1-23-16,16 8-7 15,8 4-1-15,17 3 0 0,6-1-3 16,19 1 1-16,-4-5-1 15,18 5 1-15,-2-4-1 16,28 2 1-16,-10-3 0 16,20 11 1-16,-6-9-2 15,18 5 2-15,-16 3-2 16,20 1 1-16,-11-7-2 0,27-5 2 16,-14-9-2-16,23-16 2 15,-20-7 1-15,26-6 1 16,-24-1-2-16,17-8 2 15,-20 6 0-15,22 8 1 16,-27 2-1-16,11 8 1 16,-26 16 0-16,11 4 2 15,-31-1-1-15,7 5 0 16,-28-1 0-16,0-5-1 16,-25-3-2-16,-5 1 2 15,-21-4-1-15,-4 6 136 16,-16-1-493-16</inkml:trace>
  </inkml:traceGroup>
</inkml:ink>
</file>

<file path=ppt/ink/ink4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2:10:52.25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6C7DB6A-F3C0-4DB2-A408-459C17EAE70E}" emma:medium="tactile" emma:mode="ink">
          <msink:context xmlns:msink="http://schemas.microsoft.com/ink/2010/main" type="inkDrawing" rotatedBoundingBox="11240,8229 17119,8188 17121,8395 11242,8436" shapeName="Other"/>
        </emma:interpretation>
      </emma:emma>
    </inkml:annotationXML>
    <inkml:trace contextRef="#ctx0" brushRef="#br0">17 109 555 0,'-3'-11'268'0,"-3"7"36"15,3 2-147-15,1-1-1 16,2 5-51-16,-3-2-27 15,5 1-41-15,1-2-11 16,-3 4-14-16,7-2-1 16,2 4-5-16,8-4 2 15,1 4-2-15,8-5 2 16,-2-3-1-16,7 0 3 16,-8 0 1-16,4-3 7 0,-6 1 2 15,3 7 7-15,-2 2-3 16,2 2 2-16,0 0-9 15,4 0-2-15,-1 4-8 16,9 2-1-16,-2-6-5 16,4 0 0-16,-4 1-1 15,4-7 1-15,-10-6 0 16,8 3 3-16,-7 2 3 16,7-5 4-16,-4 3 2 0,9 1 3 15,-6 2-2 1,11-1-1-16,-4 2-4 0,11-4-1 15,-3-3-4-15,12 2 0 16,-7-3 0-16,0 0-1 16,-4 5-1-16,5-4 1 15,-7 2 1-15,10 2 0 16,6 1 0-16,10 2 1 16,-1 4-1-16,14 5-2 15,-10-7-2-15,10 5 1 16,-8-2-1-16,9 3 1 15,-5-9-1-15,18 5 1 16,-10-7-2-16,5-4-2 16,-9-6-1-16,6 3 3 15,-15-6-1-15,9 0 3 16,-4 5 1-16,4 3 0 0,-11 2-2 16,7 2 1-16,-13 3-1 15,11 3 1-15,-9 0 0 16,10-3 0-16,-7-1 0 15,13 4 0-15,-16-6-1 16,2-2 0-16,-12 2-1 16,4 3 1-16,-18-10-1 15,5 4 3-15,-7-1-1 0,-1 4 1 16,-7-3-1-16,7 6 1 16,-7-1-1-16,7 2 0 15,-4-4-2-15,5 0 2 16,-7 5-2-16,4-2 1 15,-11-2-1-15,7 1 1 16,-10 2 0-16,6-2 1 16,-4-2-1-16,8 0 1 15,-10 1-1-15,11 2 1 16,-9-1 0-16,9-1-1 16,-6 5 0-16,9-6 1 15,-5 8-2-15,11 1 1 16,-6-2-1-16,2-2 2 15,-5 8-2-15,0-6 1 16,-3 2 1-16,3 3 0 0,-2-2 0 16,8-2 1-16,-3-2-2 15,2-3 2-15,-7 1-2 16,5-1 1-16,-8 2-1 16,5-1 2-16,-4 2-2 15,2 1 3-15,-4 0 0 16,5 5 1-16,-4 2-2 15,-1-1 3-15,-2 1-3 0,2 1 0 16,-4-6-1-16,-4 2 0 16,-1-5 1-16,-8 0 0 15,-1-3-1-15,-7 1 2 16,-4 1-1-16,-1-2 2 16,-2 0-1-16,-3 1 6 15,-2-1 2-15,2 0 2 16,0 0-2-16,0 2-3 15,-1 1-29-15,-8 12 141 16,-6 11-559-16</inkml:trace>
  </inkml:traceGroup>
</inkml:ink>
</file>

<file path=ppt/ink/ink4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2:11:07.01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9237C7E-A74A-4C08-9444-6A4B91C534E2}" emma:medium="tactile" emma:mode="ink">
          <msink:context xmlns:msink="http://schemas.microsoft.com/ink/2010/main" type="inkDrawing" rotatedBoundingBox="18930,7319 24395,7498 24387,7722 18923,7544" shapeName="Other"/>
        </emma:interpretation>
      </emma:emma>
    </inkml:annotationXML>
    <inkml:trace contextRef="#ctx0" brushRef="#br0">-3 114 605 0,'-3'0'495'0,"11"-3"-126"16,10 2-365-16,9 2 365 15,9 1-373-15,13 4 4 0,0-2-3 16,14 4 3-16,-3-4-4 16,11-2 4-16,-9-7-3 15,17-2 4-15,-9-10-4 16,10-4 5-16,-7-4-4 15,17-2 5 1,-12 6-4-16,6 1 5 0,-8 10-4 16,6 11 9-16,-13 11-5 0,10 11 5 15,-3 4-4-15,12 8 2 16,-7-3-7-16,13 3 3 16,-9-6-5-16,16 0 4 15,-8-10-5-15,13-10 3 16,-4-6-4-1,9-7 1-15,-17-7-3 0,12-1 5 16,-17 5-4-16,7-3 6 16,-11 3-3-16,11 13 5 15,-15 2-4-15,10 2 4 16,-12 5-3-16,12 4 3 16,-13-7-4-16,20 3 3 15,-2-4-4-15,13-7 3 16,-7-5-3-16,16-15 5 15,-22-3-5-15,7-7 5 16,-10 0-3-16,7 3 9 0,-27 10 7 16,7 7 24-16,-19 12 4 15,4 9 9-15,-17 3-8 16,16 2-8-16,-2 1-23 16,13-1-6-16,-2-2-8 15,12-3-1-15,-8-4-8 16,14-11-15-16,-12-6-10 0,4-11-15 15,-11-4-14-15,5-7-23 16,-18 1 111-16,0-14-417 16,-13 5 161-16</inkml:trace>
  </inkml:traceGroup>
</inkml:ink>
</file>

<file path=ppt/ink/ink4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2:11:18.78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039443F-FC35-4C97-A770-1178F91E7579}" emma:medium="tactile" emma:mode="ink">
          <msink:context xmlns:msink="http://schemas.microsoft.com/ink/2010/main" type="inkDrawing" rotatedBoundingBox="6878,14341 18170,14291 18171,14487 6879,14538" shapeName="Other"/>
        </emma:interpretation>
      </emma:emma>
    </inkml:annotationXML>
    <inkml:trace contextRef="#ctx0" brushRef="#br0">0 161 877 0,'-5'-3'313'0,"4"5"19"15,2-5-218-15,6 6-89 16,0-11-20-16,10 5-10 16,1 0 6-16,8-6-5 15,0 4 6-15,9 2-7 16,-5 0 8-16,8-1-6 16,-6 5 6-16,6-1-5 15,-5 0 6-15,5 3-5 16,-5 2 5-16,7-4-5 15,-11-2 6-15,7 2 0 0,-4 1 5 16,7-1 1-16,-5 1 4 16,11 2 1-16,-2-2-1 15,5-7-3-15,-1 2 0 16,12 2-5-16,-2-2-2 16,9 1-3-16,-3 2 1 15,-1 0-3-15,-6-4 1 16,8 1-1-16,-8-5 2 15,7-3-3-15,3 2 3 0,7 2-2 16,-11-2 3-16,9 1-4 16,-12 5 3-16,7-1-2 15,-10 4 1-15,7 0-2 16,-3 4 4-16,14-4-3 16,-7 0 2-16,15-1-3 15,-10 1 3-15,6-5-2 16,-11 5 1-16,8-3-1 15,-14-2 2-15,7-1-4 16,-5 5 3-16,5-1-1 16,-7 2 1-16,7 3-3 15,-9-4 5-15,6-4-4 16,-9 2 1-16,8-1 0 16,-5-8 2-16,10 4-4 0,-7 0 3 15,11 1-1-15,-10 1 1 16,10 3-2-16,-11 1 3 15,5 1-4-15,-11 1 2 16,7 3-1-16,-10-2 2 16,7 8-3-16,-4-3 5 15,10 2-4-15,-4-5 2 16,8 3-2-16,-8-6 3 16,6 0-3-16,-7 0 2 15,4 3-2-15,-6 0 2 0,8 3-4 16,-6 3 3-16,12 6-4 15,-7-2 4-15,10 2-1 16,-6-3 3-16,7 5-1 16,-8-10 2-16,10 2-4 15,-11 0 2-15,9-3-1 16,-4-2 1-16,11-1-1 16,-12 1 2-16,7-4-1 15,-7 5 0-15,8-2-2 16,-9-2 1-16,14-1-2 15,-3 5 3-15,11-5-2 16,-8 0 2-16,9-2-2 16,-11 2 3-16,13-4-3 15,-10-1 3-15,15-1-3 0,-9 5 2 16,11-4-1 0,-7 3 1-16,7-1-3 0,-9 10 4 15,11-12-4 1,-7 3 3-16,7-4-2 0,-14 5 2 15,9-8-2-15,-10 6 3 16,5-2-3-16,-5 2 3 16,15-4-4-16,-17 2 2 15,9-6-1-15,-11 8 3 16,4-1-4-16,-13 2 5 0,16 4-3 16,-11 5 0-16,9-5 0 15,-12-1 1-15,6 1-2 16,-10-1 3-16,7-2-2 15,-13 2 1-15,16 2-1 16,-8 1 1-16,8-8-1 16,-14 1 1-16,11-4-2 15,-14-1 2-15,8 8-1 16,-7-3 1-16,13 5 12 16,-7 2 5-16,9-4-1 15,-7-4 2-15,8 4-2 16,-15-3-12-16,9 1-4 15,-8-2 2-15,7-2-2 16,-9-2 1-16,10 0-1 16,-15-2 2-16,3-1-1 0,-14 5 1 15,3-1 7-15,-12 2 3 16,6 2 5-16,-7-2 1 16,2 4-1-16,-10-1-3 15,6 4-4-15,-5-2-4 16,5-2-5-16,-6 4 2 15,9-4-5-15,-6 1 3 0,3 1-3 16,-3 0-9-16,14 3 2 16,-13-3-398-16,-22 0 123 15</inkml:trace>
  </inkml:traceGroup>
</inkml:ink>
</file>

<file path=ppt/ink/ink4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2:11:35.78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D52BDC9-E92D-4152-9CF0-E40DFD4EB407}" emma:medium="tactile" emma:mode="ink">
          <msink:context xmlns:msink="http://schemas.microsoft.com/ink/2010/main" type="inkDrawing" rotatedBoundingBox="10728,13921 12175,12889 12942,13966 11495,14998" hotPoints="12375,14046 11608,14813 10841,14046 11608,13279" semanticType="enclosure" shapeName="Circle"/>
        </emma:interpretation>
      </emma:emma>
    </inkml:annotationXML>
    <inkml:trace contextRef="#ctx0" brushRef="#br0">1547 74 1683 0,'0'0'36'0,"-8"-12"-16"16,6 5-10-16,-1 7 1 15,-1-5-3-15,-5-6 4 16,3 11 1-16,-5-3 4 15,-1-1 0-15,1 2 3 16,1 5-2-16,-7-6 2 16,0 3-2-16,-2 2-1 15,-3 2-2-15,-3-2-1 0,3 3-5 16,-4 1 2-16,5-3 1 16,-2 0 3-16,-1-2-2 15,0 4 4-15,0-4-3 16,-4 7-1-16,6-1-2 15,-4 0 1-15,3-3-3 16,-1 4-1-16,-1-2-2 16,-3-2-1-16,5 4-3 15,-7-2-1-15,2-2 2 16,1 3 2-16,6-1 2 0,-5 0 4 16,6-2 0-16,-1 4-2 15,-2-4-3-15,-4 1 1 16,3-1-6-16,-4 0 2 15,5-1 0-15,-1 0 0 16,1-2-1-16,-2 1 2 16,3 1 0-16,0 0 1 15,0-2-1-15,1 4 2 16,3 1-1-16,-3 0 1 16,1-2-3-16,-1 4 1 15,1 0-2-15,-4 1 1 16,1 0-3-16,-4 3 0 15,4-3-1-15,-4 3 0 16,4-1 0-16,-1 4 2 16,8-3 1-16,-6 5-2 0,0 0 0 15,-2 2 0-15,3 1-1 16,-8 3 2-16,5-2 0 16,1 0 2-16,3-1-2 15,-1 3 1-15,6-5-3 16,1 2-1-16,4-2-1 15,0 3 1-15,7-1-1 0,-1 12 0 32,4 0 2-32,3 7 1 0,-3 2 1 0,1 4 2 15,1-8-1-15,-1-1 2 16,1-7 1-16,0-2 3 16,1-7-2-16,1 0 1 15,1-3-1-15,2-1-1 16,1-1-2-16,2 4 2 15,1-1-3-15,4 3 2 16,0 2-1-16,1 1 2 16,0-3-2-16,1 5 2 15,-2-5-2-15,-1-2 2 16,-1-3-1-16,0 1 2 16,-1-3-3-16,-2-1 1 15,-1 4-2-15,-4-6 1 16,1 2-2-16,-1-4 1 15,-1-4 0-15,4 3 2 0,-2-2-2 16,3-2 1-16,-1 7 0 16,1 1 1-16,3 0-2 15,3 6 1-15,-1-1 0 16,4-2 0-16,2-4-2 16,-2-1 1-16,3-2-1 15,3 0 1-15,1-4-1 16,3 2 1-16,0-3-2 0,4 3 2 15,-2-3-2-15,6-1 0 16,-2-2 0-16,8 0-1 16,-7-5-1-16,8 2 1 15,-6-3 3-15,1-3-3 16,-9 1 1-16,-1-4 1 16,-1-1-1-16,0-1-1 15,-3-3 2-15,8-2 0 16,0-1-1-16,2 0 1 15,-3-3-2-15,7 4 1 16,-6-1-2-16,5 0 2 16,-7 4-1-16,5-4 1 15,-6 5-1-15,7-5 2 16,-7 0-1-16,3-1 0 16,-6-2-1-16,4-3 2 0,-10 4-2 15,1-1 0-15,-6 2-1 16,0-4 3-16,-3 3-1 15,4-7 2-15,-6 0 0 16,2-3 2-16,0 5-3 16,1-2 1-16,-4 3-2 15,4-1 3-15,0 3-3 16,-1-5 1-16,-5 3 0 16,2 0 0-16,-3 0-1 15,-4-6 1-15,-2 7 0 0,0-9 1 16,-3 1-2-16,-2-5 2 15,5 8-1-15,-3-5 0 16,2 4-1-16,-2 6 1 16,4 6-1-16,-7-2 1 15,5 6 0-15,-5 1 1 16,-2 2-1-16,-6-5 4 16,2 5-3-16,-7-3 1 15,3-2-1-15,0-2 0 16,2 2-2-16,-1-4 0 15,3 1 0-15,0-3 1 16,2 4-1-16,4-1 1 16,-3 3-1-16,0 4 0 15,-8-1 1-15,-5 5-1 16,-7-2-8-16,-3 5-60 0,-3 2-49 16,-13 26-365-16,-1 7 46 15</inkml:trace>
  </inkml:traceGroup>
</inkml:ink>
</file>

<file path=ppt/ink/ink4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2:12:53.62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E166FF7-A5F3-48DE-A189-D1FE8A2D1728}" emma:medium="tactile" emma:mode="ink">
          <msink:context xmlns:msink="http://schemas.microsoft.com/ink/2010/main" type="inkDrawing" rotatedBoundingBox="10672,10244 18283,10581 18274,10784 10663,10446" shapeName="Other"/>
        </emma:interpretation>
      </emma:emma>
    </inkml:annotationXML>
    <inkml:trace contextRef="#ctx0" brushRef="#br0">-12-8 982 0,'-9'1'297'0,"5"4"56"0,4 1-276 16,0-3-36-16,6 2-31 16,7-1 0-1,6-2-11-15,5-4 5 0,6 4-6 16,5-7 6-16,-1 1-6 15,5-3 7-15,-4 3-6 16,4-2 7-16,-2 3-6 0,2 1 6 16,-5 7-3-1,4 4 5-15,-7-1-4 0,4 2 4 16,-1 4-3-16,13-1 2 16,0 0-2-16,9 3 4 15,2-1-4-15,13 2 6 16,-9-5-4-16,15 3 2 15,-4-5-6-15,11-1 3 16,-7-5-6-16,14 2 4 16,-12-4-5-16,20 2 4 15,-8 1-3-15,9-2 2 16,-12 0-3-16,12 2 4 16,-13-1-5-16,8 1 5 15,-4 1-4-15,12-2 2 16,-15 2-2-16,12-1 3 15,-12-1-4-15,10 4 5 16,-10-2-5-16,12 5 5 0,-9-1-4 16,9 4 3-16,-12-2-4 15,12 3 5-15,-9-4-6 16,14 0 4-16,-10-7-2 16,12-2 1-16,-41-1 2 15,3 1-3 1,82 1 3-16,-8 1-2 0,12 2 0 15,22 2 1 1,-40-5-2-16,4 1 3 16,-3-10-3-16,5 3 3 15,-33 0-2-15,22 2 5 16,-16-1-4-16,17 7 4 16,-11-4-3-16,19-2 2 15,-18-7-4-15,19-4 3 16,-20 0-5-16,17-8 4 15,-17 8-3-15,11 0 3 16,-22 7-3-16,16 2 4 16,-26 11-4-16,6-2 3 15,-19 3-3-15,8 2 4 16,-22 1-4-16,10 2 4 16,-16-2-4-16,3-2 3 15,-15-2-3-15,-1 0 4 0,-12-7-4 16,1 1 6-16,-11-4-28 15,3-12-362 1,-10-13 115-16</inkml:trace>
  </inkml:traceGroup>
</inkml:ink>
</file>

<file path=ppt/ink/ink4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2:12:54.83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5095EEA-6CC7-4872-9EA1-3F6098579705}" emma:medium="tactile" emma:mode="ink">
          <msink:context xmlns:msink="http://schemas.microsoft.com/ink/2010/main" type="inkDrawing" rotatedBoundingBox="2478,11229 9495,11298 9493,11495 2477,11426" shapeName="Other"/>
        </emma:interpretation>
      </emma:emma>
    </inkml:annotationXML>
    <inkml:trace contextRef="#ctx0" brushRef="#br0">0 182 1163 0,'6'-12'280'16,"9"13"93"-16,19-11-330 15,11 1-37-15,24 0-4 16,13-5-2 15,-41 6-4-31,1 2-5 0,155-21-4 16,26 0-18 0,5 1 19-16,6 0 5 15,-86 22 6-15,-7-1 0 16,-27 10 0-16,21-4 2 15,-10 7-1-15,19-1-1 16,-12-4 1-16,18 6 1 16,-13-3-1-16,22 5 2 15,-21-3-2-15,26 1 2 0,-19-8-1 16,27 8 1-16,-23-1-3 16,24-7 2-16,-19 2-1 15,22 7 0-15,-24-6-1 16,20-2 2-16,-18 7-1 15,21 7 7-15,-28-3-1 0,23-1 1 16,-24 4 0-16,21-2 0 16,-26-8-7-16,21 2 2 15,-24-2-1-15,21-5 0 16,-27 1-1 0,13-8 0-16,-21 1 1 0,8-2 0 15,-23-2-1-15,8-4 2 16,-21 7-1-16,-4-6 0 15,-22 2-1-15,-2 0 1 16,-24 1-1-16,-4 5 2 16,-10 4 0-16,-7 1 0 15,-11 2-1-15,0-3 2 16,-7 2-2-16,-1-4 1 16,-1-1 1-16,2 3 222 15,-5-1-596-15,-34-20 275 0</inkml:trace>
  </inkml:traceGroup>
</inkml:ink>
</file>

<file path=ppt/ink/ink4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2:13:00.27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7D63659-6FB1-406D-A214-22F485FB3C46}" emma:medium="tactile" emma:mode="ink">
          <msink:context xmlns:msink="http://schemas.microsoft.com/ink/2010/main" type="inkDrawing" rotatedBoundingBox="13066,1249 21530,1368 21527,1566 13063,1447" shapeName="Other"/>
        </emma:interpretation>
      </emma:emma>
    </inkml:annotationXML>
    <inkml:trace contextRef="#ctx0" brushRef="#br0">34-2 1386 0,'-12'14'359'0,"-2"4"-320"0,5 0-28 15,11-5 1-15,14-6-10 16,7-2 4-16,6-4-5 16,7-5 2-16,1 1-5 0,2-6 5 15,-1-1-4-15,2 4 5 16,-10 0-3 0,3 3 5-16,-1 5-7 0,6 1 5 15,-2 1-6-15,16 6 6 16,0-4-5-16,10 1 3 15,-1-5-3-15,13-1 3 16,-6-4-4-16,16-6 3 16,-8-2-4-16,15-2 3 15,-11 4-4-15,9-3 5 16,-13 7-3-16,11 3 4 16,-13 7-4-16,11 3 6 15,-9 5-5-15,20 4 3 16,-13-3-4-16,17-4 5 15,-9-7-5-15,14-1 4 16,-12-4-4-16,17-1 5 0,-14 6-5 16,13-3 4-16,-9 3-4 15,13 0 5-15,-13 2-6 16,21-5 5-16,-13 4-4 16,18-1 4-16,-12-3-5 15,18-3 6 1,-17 2-5-16,17-2 4 0,-15 0-5 15,12 1 6-15,-14 5-6 16,15 3 6-16,-17 8-5 16,14 0 5-16,-11 2-6 0,9 4 6 15,-12-2-5 1,17-2 3-16,-22-3-3 0,16-1 5 16,-16-6-6-16,12-3 6 15,-15-1-5-15,12-1 4 16,-19-4-5-16,11 2 6 15,-18 1-6-15,10 0 7 16,-12 1-6-16,13 2 5 16,-13 4-3-16,17-3 3 15,-10 1-5-15,15-7 5 16,-16 1-5-16,21-1 4 16,-15-1-3-16,10-6 3 15,-14 3-5-15,13-5 5 0,-18-1-5 16,14-3 5-16,-13 4-4 15,5 2 5-15,-14-1-5 16,4 1 5-16,-18-2-5 16,4-1 6-16,-9 0-6 15,5 6 5-15,-14-2-4 16,6 5 4-16,-10 6-4 16,1-5 5-16,-12-1-4 15,-1 2 3-15,-6-2-2 0,-3-3 2 16,-10 3-3-16,2 1 3 15,-6 2-3-15,-5-1 6 16,-8 5-20-16,-5 25-357 16,-11 9 114-16</inkml:trace>
  </inkml:traceGroup>
</inkml:ink>
</file>

<file path=ppt/ink/ink4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2:16:26.18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3FA95D3-F480-4D7F-A0D6-99DBB62A5B9F}" emma:medium="tactile" emma:mode="ink">
          <msink:context xmlns:msink="http://schemas.microsoft.com/ink/2010/main" type="inkDrawing" rotatedBoundingBox="20061,5293 32826,5275 32828,6498 20063,6517" semanticType="enclosure" shapeName="Other">
            <msink:destinationLink direction="with" ref="{E36F6EF6-E71A-4626-A4F7-8A2BD5C4C827}"/>
          </msink:context>
        </emma:interpretation>
      </emma:emma>
    </inkml:annotationXML>
    <inkml:trace contextRef="#ctx0" brushRef="#br0">209 12 850 0,'-2'-1'260'0,"4"1"44"16,-2-2-223-16,1 4-63 16,4-2-11-16,-2 3-7 15,1 0-2-15,-1 1-4 16,-1 2 2-16,-2 6 2 16,-3-1 10-16,-3 4 10 0,-5 8 17 15,-3 1 5-15,-1 2 7 16,0 1-9-16,-3 2-2 15,6-1-13-15,0 3 1 16,3-2-4-16,-4 5 2 16,6-10 0-16,-5 3 0 15,4-1-9-15,2 1-3 16,1-1-4-16,-2 4-4 16,2-4-2-16,2 6 2 15,-3-3-2-15,-1 6 1 16,2-3 0-16,4 6 3 15,-7-11-1-15,8 8 4 16,3-3 1-16,-1 3 0 0,1-7-4 16,6 9 0-1,-2-7-4-15,5 2 1 0,2-9-1 16,1 1 0-16,-1-4 0 16,4-5 1-1,-3-6-4-15,0 2 1 0,4-7 3 16,6 2 2-16,-2-1 0 15,11 4 2-15,0-6 0 16,7-3-1-16,-3 2-3 16,12 2 1-16,-4-4-1 0,10 5-1 15,-1 1-2-15,4-8 2 16,-6-1-3-16,9 3 1 16,-6-3 2-16,10-1 1 15,-6-1 0-15,12 2 1 16,-9 0-1-16,12-2-1 15,-9-1 0-15,9 2 0 16,-8 2-2-16,8-5 3 16,-3 1-2-16,11 3 1 15,-5-5 0-15,17-4 0 16,-13 4-1-16,15-2 1 16,-10 5-1-16,11-6 2 15,-13 1 0-15,20-2 1 16,-12 3-2-16,7-5 0 15,-12 8-1-15,10-2 2 0,-17 4-1 16,13-2 1-16,-8 4 0 16,11-5 0-16,-13 2-2 15,11-1 0-15,-16-2 1 16,6 1 1-16,-10 2 0 16,11 1 1-16,-8 1-1 15,5 1-2-15,-13 1 0 16,7-1 0-16,-12 1 0 0,5-2 1 15,-6 1 2-15,10-4 0 16,-5 0-1-16,5-3-1 16,-7 0-1-16,1-5 0 15,-12 2-1-15,8 1 0 16,-13 4 1-16,4-1 2 16,-2 5 0-16,8 5 1 15,-8-2 0-15,11 3-1 16,-4 0-1-16,10 3 0 15,-9-3-1-15,10 1 0 16,-13-1 0-16,9 2 2 16,-11-4-1-16,14 1 2 15,-10-2-1-15,15 0 0 16,-10-2-2-16,6 1 0 16,-9 2-1-16,8-4 1 15,-12 3 0-15,12 2 2 16,-8 2 0-16,15-1 1 0,-7 5-1 15,15-2-1-15,-11-3-1 16,7 2 0-16,-8-4 0 16,5 1 1-16,-11-2 1 15,12 1-1-15,-8-1 0 16,10 6 1-16,-7 0-2 16,5 5 0-16,-11 0 0 0,14 1 1 15,-12-3 0 1,7 5 1-16,-1-5 0 0,12 4 1 15,-12-4-2-15,6 4-2 16,-9-6 0-16,6 4 1 16,-9-5 1-16,9 4 0 15,-8 1 1-15,14 4 0 16,-9-3-1-16,6-1 0 16,-13 3-1-16,16-4 1 15,-15-4 0-15,12 0 1 16,-6 0-1-16,14-6 2 15,-15 2-2-15,10 4 0 16,-10-6-1-16,7 3 2 16,-11 2-3-16,9 2 3 15,-7-2 0-15,15 1-1 16,-7 0 0-16,8 2 0 0,-7-5-1 16,9-2 1-16,-12 4-1 15,8-4 2-15,-7 5 0 16,13-1-1-16,-10 2 1 15,7 1-2-15,-12 0 0 16,10-4 1-16,-13-4 0 16,11 8 0-16,-7-5 0 15,11 7 1-15,-11-1-1 16,3 4 0-16,-11-7 0 0,11 3 0 16,-14-5 0-16,9-2 1 15,-2-1-1-15,8 1 1 16,-10-4-2-16,4-2-1 15,-11 2 0-15,2-1 1 16,-12 0 1-16,8-1 1 16,-8 1 0-16,6 0 0 15,-4-2-1-15,7-1 1 16,-9 1-3-16,8-1 2 16,-12-1-3-16,-1-2 2 15,-7-4 0-15,6-3 0 16,-10 2 1-16,4-3 3 15,-6 2-2-15,0 0 2 16,-13 4-2-16,6-2 2 0,-6-4-3 16,6-4 2-1,-4 1-1-15,7-7 1 0,-7-8-2 16,3-1 1-16,-4 2-1 16,0-5-2-16,-3 7 0 15,-7-2-1 1,-2 9 1-16,0-6 1 0,-7 4 2 15,-2-5 0-15,1 5 0 16,0-4 1-16,-3-2-3 0,1 3 2 16,-1 12-2-16,7-5 1 15,-7 3 0-15,1 5 1 16,-2-2-1-16,1-4 1 16,-5 1 0-16,4 2 0 15,-2 0 0-15,3-2 0 16,-5 2-2-16,2-2 2 15,0 0-1-15,0 2 1 16,-1 5-1-16,-4-4 2 16,1 5-1-16,-4-2 2 15,0 5 1-15,-4-2 2 16,3 4 1-16,-6 1 5 16,0 3 4-16,-2-8-1 15,0 2-3-15,-1 4-1 16,2-4-6-16,-6-3-5 15,3 9 1-15,-6-6-1 0,4-2 0 16,-5 4-1-16,2-2 1 16,-5 4 6-16,2 2 3 15,-7-1 4-15,7 4 1 16,-8 3-1-16,6-2-6 16,-2-1-1-16,6 3-5 15,-4-1-4-15,5-2-1 16,-2-2-3-16,4 1-1 0,-9 2 2 15,1-1 2-15,-5 0 3 16,2 2 2-16,-5-4-1 16,1 1 1-16,-1 2-2 15,5-1 0-15,-5 2 1 16,6 2-1-16,-6-1-2 16,3 0-7-16,-1 3 2 15,3-3-2-15,-7 0-3 16,5 0 1-16,-4-3 9 15,5 0-3-15,-7-1 2 16,5 1 5-16,-7 0 1 16,4 0-1-16,-13 0 3 15,10 1-1-15,-10-5 1 16,7 4-1-16,-7-3 1 16,7 4-2-16,-5-2 0 15,6 2-1-15,-2-4 1 0,8 2-2 16,-9-2 1-1,8 1 0-15,-13 1 1 0,4 1-2 16,-12-2 2-16,12 4-2 16,-10-1 1-16,10-1-2 15,-8-1 2-15,8-2-3 16,-3-2 1-16,7 2 0 16,-8 0 0-16,10-4 0 0,-10 3 2 15,2 1 0-15,-9 0 2 16,6 0-3-16,-8 6 1 15,8-4-1-15,-5 2-1 16,10-1 0-16,-8 3-3 16,7-3-2-16,-7 2-1 15,6-4 1-15,-12 1 0 16,4-2 5-16,-9 0 2 16,8 1 1-16,-11-2-1 15,10 1 1-15,-4 1-1 16,6 4 0-16,-9-4 0 15,13-1 0-15,-13 0 1 16,5 2-1-16,-8-5 1 16,6 7-1-16,-11 2 0 15,12 0-3-15,-5 0-2 16,9 0-2-16,-6-3 1 0,7-1 1 16,-12-4 2-16,9 4 2 15,-11-2 3-15,6 1-1 16,-9 4 0-16,6 5-1 15,-2 1 0-15,9-1-1 16,-8-2 1-16,8-1-1 16,-8-4-1-16,5 0 1 15,-11 2 0-15,8 1 0 16,-7-3-1-16,13 0 1 0,-6-1-1 16,7 1-1-16,-10-2-6 15,8 4-1-15,-12-1-6 16,3 5-1-16,-5-1-8 15,10-1 3-15,-4-1-3 16,13-3 6-16,-15-1 3 16,10-2 10-16,-13-2 5 15,6 1 3-15,-18 4 2 16,15 1-1-16,-9 1-1 16,9 4 0-16,-4-2 0 15,15 2-1-15,-11-4 1 16,6 1 0-16,-3-2 0 15,5-2-2-15,-9-2 0 16,12 3-2-16,-8-3 0 16,9 0-3-16,-3 0 3 0,1 1 1 15,-13-4 1-15,9 2 0 16,-12-1 3-16,5 2-2 16,-4-2-1-16,13 5-1 15,-5-3-1-15,11-1 0 16,-14-1 0-16,8 2 0 15,-15-1 1-15,4 1 0 16,-11 3 1-16,11-2-1 0,-4 4 1 16,10-2-1-16,-9-2 2 15,8 2 0-15,-9 5 3 16,4-2-1-16,-6 3 0 16,9 0-3-16,-4 1-2 15,16-2-2-15,-9-3 0 16,6-2-1-16,-12 1 0 15,7-1 2-15,-16 0 1 16,9 3 0-16,-6 0 2 16,15 2-1-16,-9-4 2 15,14 1-2-15,-11-1 4 16,13-1 0-16,-13 0 1 16,10 2-1-16,-8-1 1 15,10 1-5-15,-5-5 0 16,11 3-2-16,-6 0 1 15,7-3 0-15,-11 3 1 16,8 1 0-16,-11 1 1 0,6-1-1 16,-6 2 2-16,10-1-1 15,-9 2-1-15,11-2 0 16,-3-2 0-16,10 0-2 16,-7-3 2-16,8-2 0 15,-13-1 2-15,5 2-1 0,-9-4 3 16,5 4 1-16,-5-4 0 15,10 3-1-15,-7-5 1 16,11 4-4-16,-8 0-2 16,2 3-1-16,-14 0-3 15,6 1-6-15,-17-1-13 16,3 3-8-16,-15 3-22 16,0 9-332-16,-37 17 101 15</inkml:trace>
  </inkml:traceGroup>
</inkml:ink>
</file>

<file path=ppt/ink/ink4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2:16:47.96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2282763-1860-425C-976D-221B31963750}" emma:medium="tactile" emma:mode="ink">
          <msink:context xmlns:msink="http://schemas.microsoft.com/ink/2010/main" type="inkDrawing" rotatedBoundingBox="22382,3657 30646,3814 30619,5234 22355,5077" semanticType="enclosure" shapeName="Other"/>
        </emma:interpretation>
      </emma:emma>
    </inkml:annotationXML>
    <inkml:trace contextRef="#ctx0" brushRef="#br0">56 1124 723 0,'-9'-4'327'0,"3"8"-17"16,0-1-134-16,4 2-155 15,1-4-3-15,1-2-15 16,1 2 13-16,4 1-10 15,-5-5 14-15,3 0-10 16,0 4 12-16,0-7-10 16,-2 2 8-16,1 4-12 15,-4-5 10-15,2-1-11 0,-3-27 6 16,-1-4-6-16,1-10 10 16,-2-1-9-16,-1-10 9 15,1 23-10-15,1-4 6 16,2 7-11-16,-1-2 6 15,2 12-10-15,1-9 7 16,0 10-8-16,1-6 7 16,4 8-7-16,-2-3 6 15,1 11-6-15,-1-3 8 16,-1 5-8-16,0-1 11 16,-2 4-4-16,0-2 14 15,0 3-4-15,0-1 8 16,0 3-12-16,3 0 5 15,0 3-16-15,1-1 5 16,1-1-9-16,2-4 8 0,1 3-7 16,1-1 9-16,-1 1-7 15,5-2 6-15,-2 4-8 16,-1-4 9-16,1 0-10 16,3 1 7-16,-5 5-5 15,1-4 6-15,3 0-6 16,0 2 6-16,2-4-5 15,4 1-2-15,-4 1 1 16,3 0 6-16,2-3-5 16,-2 4 5-16,-4-6 0 0,4 1 0 15,-3 2 0-15,78-7-2 16,5 8-4-16,-78 5 5 16,-2 1-5-16,0-4 0 15,-77 1 1-15,-3-1 6 16,76 2-6-16,2-3 6 15,1-5-7-15,-3 22 7 16,-5-12-7-16,3-5 8 16,-5-3-7-16,4 15 8 15,0-21-7-15,-1 4 7 16,1-1-8-16,0 9 7 16,-2-12-9-16,0 12 9 15,-2 9-8-15,-1-9 7 16,0 0-7-16,4 12 9 15,-3-6-10-15,5-20 8 0,0 14-8 16,1-3 8-16,-1-10-9 16,0 7 9-16,-2 6-7 15,1-3 8-15,-2 0-8 16,0 1 7-16,-4 0-6 16,-1-2 5-16,1 4-5 15,0 0 6-15,-1 0-7 0,-1 0 6 16,0-3-6-16,2 0 6 15,-1 0-6-15,1 0 6 16,-1 3-5-16,2-3 5 16,-3 3-5-16,4 0 6 15,-4-3-6-15,0 0 6 16,0 0-6-16,3 1 5 16,-2-1-6-16,4-1 6 15,-2 2-6-15,6-1 6 16,0 0-6-16,0 0 5 15,-3 3-5-15,7-5 6 16,-7 4-5-16,-2-4 6 16,4 1-5-16,3-1 6 15,-4 2-5-15,4-1 5 16,1-1-5-16,2 1 5 16,4 0-7-16,5 0 6 0,-2-2-5 15,9 0 4 1,-4-2-6-16,5-4 7 0,-1 0-7 15,6 0 6-15,-2 1-5 16,5 1 5-16,-4-3-6 16,8 3 6-16,-7 1-6 15,-1 1 5-15,-6 2-3 16,11 1 2-16,-10-4-3 16,8 2 5-16,3-2-5 15,4-2 4-15,-5 7-4 0,7 5 3 16,-8-1-3-16,10-3 5 15,-6 1-6-15,5-7 5 16,-7 3-4-16,5 0 4 16,-7 6-5-16,7-9 5 15,-5 20-5-15,7-10 5 16,-4 5-4-16,5-9 5 16,-5 8-5-16,5-11 5 15,-7 6-5-15,8-11 4 16,-4 10-4-16,5-4 4 15,-7 2-4-15,5-3 4 16,-13 4-3-16,9-1 3 16,-8 5-3-16,9-11 3 15,-3 4-4-15,13 4 4 16,-6-8-3-16,11 6 3 0,-4 1-4 16,7-4 4-1,-11 1-4-15,6 7 4 0,-7-5-5 16,7 3 5-16,-4 1-4 15,12 1 4-15,-5-5-5 16,12 1 5-16,-7 1-4 16,6-5 4-16,-12 1-5 0,10 1 6 15,-10 4-5 1,10 0 5-16,-7 4-6 0,12 1 0 16,-11 2 0-16,8 3 5 15,-11-1-5-15,8-2 5 16,-12 5 1-16,5-1-1 15,-8-5-4-15,4 2 4 16,-6-2-5-16,10 0 6 16,-7 0-6-16,8 3 6 15,-7-4-5-15,4 1 4 16,-5-2-4-16,2-1 4 16,-5 0-4-16,8 0 4 15,-8 2-3-15,8-5 3 16,-5 3-4-16,6 0 5 15,-7-5-5-15,5 10 4 16,-8 3-4-16,6-4 4 16,-7-2-5-16,9 11 5 0,-6-10-4 15,10-2 4-15,-5 0-4 16,7 2 5-16,-7 0-5 16,6-3 4-16,-12 3-5 15,8 3 6-15,-11-3-6 16,11-2 6-16,-8 3-5 15,15-1 5-15,-9-4-6 16,13 1 6-16,-8-6-6 0,7 4 5 16,-13 1-5-16,7-1 6 15,-12 1-6-15,6 5 7 16,-10-7-6-16,12 3 5 16,-11-3-5-16,10 2 3 15,-8-5-4-15,6 0 6 16,-11 0-6-16,1 3 6 15,-10-6-4-15,3 4 4 16,-9 1-5-16,3-2 6 16,-9 0-6-16,4 4 5 15,-7 1-5-15,0 2 4 16,-8 1-4-16,0-1 4 16,-7 2-5-16,1 5 13 15,-3-2-5-15,2 3 11 0,-4 2-5 16,3 3 8-1,-1-2-12-15,-2 6 4 0,1-1-12 16,1-2 5-16,-2-1-10 16,1-1 7-16,-2-8-7 15,-1 1 7-15,-4 3-7 16,1 3 10-16,-4-4-6 16,-1 7 7-16,2-4-4 15,-2 2 10-15,0-5-8 0,0 6 8 16,0-11-8-1,1 3 5-15,-1-1-9 0,0 1 6 16,-2-5-7-16,1 7 6 16,-1 1-7-16,1 2 7 15,2 7-5-15,-2 11 5 16,2 1-5-16,1 4 6 16,-1-13-7-16,-1 9 6 15,2-7-7-15,-2 0 9 16,1-13-9-16,-3 13 9 15,1 23-7-15,-2-5 7 16,0-5-8-16,-2 4 7 16,1-2-9-16,-4-40 9 15,2 1-7-15,-2 1 9 16,-1-2-8-16,-3 1 11 16,0 5-6-16,-7-1 15 0,1-1-1 15,-2 0 13-15,-2-1-7 16,-3-4 5-16,7 6-14 15,-3-3 0-15,4 0-11 16,3 2 2-16,1 1-6 16,-5-5 4-16,2 4-6 15,-6-4 5-15,-3 1-5 0,1 7 6 16,-2-6-7 0,-3-1 7-16,3 2-6 0,-1 4 6 15,3-11-8-15,-5 9 8 16,5-2-7-16,-5 7 7 15,1-11-8-15,-2 5 8 16,4-2-7-16,-6 6 5 16,6-9-6-16,2 9 5 15,0-3-5-15,-2-2 5 16,2-1-5-16,-4 8 6 16,1-3-5-16,-5 1 6 15,2-2-5-15,-1-1 6 16,-2-1-6-16,-4-2 6 15,6-6-7-15,-6 9 6 16,5-4-5-16,-3 7 6 16,2-6-7-16,-5 9 7 15,4-11-6-15,-4 10 6 16,5-14-5-16,-2 9 5 0,3-9-6 16,-7 3 4-16,4-3-7 15,-6 1 3-15,3 1-7 16,-3-7 2-16,7 7-3 15,-4-2 4-15,10 1-3 16,-6-5 9-16,7 14-3 16,-7-4 3-16,7-4-4 15,-5-2 5-15,2 6-5 0,-2-6 4 16,8 4-2-16,-5-7 5 16,4 9-3-16,-3-4 4 15,2-5-5-15,-6-5 6 16,3 9-5-16,-3-4 2 15,8 0-5-15,-8 2 6 16,4 7-6-16,-2-3-2 16,1 1 0-16,-1 1 3 15,3 4-7-15,-4-8 5 16,5 4 1-16,-7-2 2 16,4 3-2-16,-6-6 6 15,8-3-3-15,-7 0 4 16,5 1-5-16,-7-1 4 15,1 2-6-15,-4-1 4 0,4 0-4 16,-5-2 5-16,5 2-6 16,-3 5 7-16,3 3-6 15,-7 0 7-15,7 0-7 16,0-3 7-16,2 8-7 16,-1-5 6-16,8-6-5 15,-3 3 5-15,2 0-4 16,0-12 3-16,-2 4-4 15,-5 7 4-15,3-2-4 16,-6 1 4-16,4 5-3 0,-2-3 5 16,3-1-7-16,-5 2 7 15,4-1-6-15,-3 6 5 16,4 0-5-16,-2 2 5 16,7 1-6-16,-5-4 4 15,8-8-6-15,-2 3 5 16,2-3-5-16,-8-3 6 15,7 4-4-15,-10 7 6 16,2-7-5-16,-3 1 6 16,4 4-7-16,-6-3 6 15,6-3-7-15,-5-4 7 16,4 10-7-16,-7 1 7 16,7-8-5-16,-5 6 5 15,2 7-5-15,-1-12 6 0,7 9-4 16,-2-6 5-16,3 6-5 15,-1-12 5-15,1 5-5 16,-6-15 3-16,1 15-4 16,-4-10 4-16,5 8-6 15,-5 3 7-15,5 5-6 16,-7-4 7-16,7 2-7 16,-7-3 9-16,7 5-8 15,-5-2 8-15,6 0-4 16,-3 2 8-16,6 2-6 0,-6-4 7 15,5 2-8-15,-4-2 4 16,-1-3-7-16,-1 1 3 16,4-7-5-16,-7 5 4 15,1 1-5-15,-3 4 5 16,3 2-4-16,-8-1 4 16,7-2-4-16,-7 3 5 15,5-3-4-15,-3-5 6 16,6 6-2-16,-10-3 7 15,3-6-5-15,-9-1 6 16,4 8-6-16,-8 1 2 16,11 3-6-16,-6-1 4 15,7 2-7-15,-7-7 5 16,11 3-4-16,-10-4 2 16,9 2-3-16,-10 1 4 0,6-2-5 15,-7-5 3-15,5 2-1 16,-7 3 2-16,10-3-4 15,-7 2 6-15,6 5-5 16,-3-2 3-16,9 2-3 16,1-5 3-16,7 7-4 15,-3-8 5-15,4 2-5 0,-5-6 4 16,2 8-3-16,-3-11 4 16,6 1-5-16,-7 3 5 15,7 1-5-15,-3-1 5 16,3 1-3-16,-1-1 5 15,4 5-2-15,-3-13 5 16,3 11-4-16,-1 1 4 16,1-1-4-16,-3-4 1 15,6 6-3-15,-4-11 1 16,-1-2-4-16,-2 2 0 16,3 0-12-16,-8 5-29 15,1-4-50-15,-20-5-393 16</inkml:trace>
  </inkml:traceGroup>
</inkml:ink>
</file>

<file path=ppt/ink/ink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1:40:54.02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E0F0A0F-0E68-43FC-AD4D-43DB4AF930D2}" emma:medium="tactile" emma:mode="ink">
          <msink:context xmlns:msink="http://schemas.microsoft.com/ink/2010/main" type="inkDrawing" rotatedBoundingBox="789,8129 6886,8294 6840,9984 743,9819" hotPoints="6821,8489 6815,9645 1120,9611 1127,8455" semanticType="enclosure" shapeName="Rectangle"/>
        </emma:interpretation>
      </emma:emma>
    </inkml:annotationXML>
    <inkml:trace contextRef="#ctx0" brushRef="#br0">476 918 837 0,'-7'-2'348'0,"2"7"0"16,-1-1-172-16,6-1-150 16,1 3-5-16,6-1-20 15,2 4 5-15,3-1-8 16,0 4 7-16,2-3-7 15,2 0 3-15,-2-6-10 16,1-1 8-16,-6-2-9 0,-3 0 10 16,-3 0-2-16,-3-2 19 15,2 5-2-15,1 2 13 16,0 1-6-16,5 1 6 16,2 2-16-16,4 2 0 15,-1-6-12-15,7-1 5 16,0-1-7-16,4-1 6 15,-3-5-4-15,4 0 4 16,-6-2-5-16,7 4 4 16,-6-2-3-16,0 1 3 15,1 4-3-15,3 4 7 16,-3 1 0-16,8 11 7 16,0 1-3-16,7-3 4 15,-1-1-7-15,11 4 0 16,-7-10-6-16,10 3 1 15,-4 0-2-15,9-4 2 0,-7-10-4 16,7 2 2-16,-5-1-2 16,1-9 1-16,-8 7-1 15,7 3 3-15,-8-6-3 16,3 2 2-16,0 7-1 16,4-2 2-1,-5 1-2-15,12 2 3 0,-5 1-2 16,9 3 1-16,-2-4-3 15,4-1 1-15,-8 5-1 0,12-4 2 16,-4-2-1-16,7 1 1 16,2-5-2-16,12 2 1 15,-7-6-1-15,9 2 1 16,-11 1-1-16,11 9 2 16,-11-2-2-16,9 10 2 15,-7 3-3-15,21-2 2 16,-11 6-3-16,14 5 2 15,-10-2-1-15,17 7 4 16,-13 0-3-16,16 0 4 16,-9-2-3-16,11 1 1 15,-18-10-3-15,13-1 4 16,-14-5-5-16,10-8 5 16,-6-3-5-16,11-3 3 15,-14-1-2-15,9-2 5 0,-14 1-6 16,7 1 6-16,-11 4-4 15,13 4 3-15,-12 2-4 16,6 6 4-16,-14 2-3 16,13 3 4-16,-16 0-5 15,6-1 5-15,-5-4-5 16,4 1 5-16,-16-7-5 16,3 0 3-16,-18-5-2 15,-2 1 3-15,-14-2-3 0,-4 2 4 16,-11-2-4-16,-2-2 3 15,-6-1-2-15,-1-3 3 16,-7 3 0-16,2-1 13 16,-6-4-1-16,8 2 6 15,-5 1-3-15,2-8-3 16,2-7-11-16,7-4 0 16,-5-3-6-16,0-13 2 15,3-4-8-15,0-15-6 16,-6-5-8-16,0-16-3 15,-1 1-3-15,-5-13 9 16,-2 10 5-16,0-8 9 16,-1 10 2-16,3-7 5 15,-3 16-3-15,0-2 4 16,-1 14-4-16,2-2 4 16,1 11-4-16,1-9 4 0,-4 8-4 15,10-17 3-15,1 2-4 16,2-10 3-16,4 16-3 15,2-4 3-15,-4 22-4 16,1 7 6-16,-6 14-5 16,-4 2 6-16,-1 12-4 15,-1-2 6-15,0 3-5 16,-3 10 2-16,1 1-10 0,-7-3-12 16,0 2-14-16,-8 1-5 15,-1-7-8-15,-15 2 6 16,-5-1 12-16,-21 4 13 15,-5 1 5-15,-24 1 16 16,1 1-1-16,-11 2 13 16,3-5 3-16,-23 3 20 15,10 0-4-15,-22 3 11 16,11 5-10-16,-22 7-1 16,12 0-17-16,-21 1-1 15,19-3-11-15,-31 0 1 16,13-7-7-16,-19-2 3 15,19-5-6-15,-35-2 3 16,21-3-5-16,-21-1 5 16,23-2-4-16,-33 4 4 15,25-4-7-15,-14-1 1 0,16-4-5 16,-24-4-1-16,25-5-7 16,-5-1 9-16,7-1 0 15,-11 0 10-15,28 4 3 16,-3 2 15-16,7 5 2 15,-7 2 7-15,24 5 2 16,-2 4 15-16,21 7-4 16,6 7 8-16,33 0-3 0,3 4-8 15,19 0-19-15,2 4-4 16,11-6-17-16,9 3-14 16,13-7-19-16,3 3-25 15,8-12-19-15,5 2-9 16,1-5 4-16,1 0 16 15,2 0 21-15,2-1 20 16,-3-4 10-16,-1 5 11 16,2-3 1-16,-4-3 9 15,-1 2-6-15,4 1 9 16,-4-5-4-16,2 4 5 16,2 1-5-16,4 4 4 15,5 2-7-15,4 11 3 16,5 3-5-16,2 19 1 15,6 15-6-15,4 31 1 0,3 16-8 16,7 50-37-16,7 5-321 16,-7-4 92-16</inkml:trace>
  </inkml:traceGroup>
</inkml:ink>
</file>

<file path=ppt/ink/ink5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2:17:05.80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539826D-CDD7-4737-8ECC-FEC5822CF6B1}" emma:medium="tactile" emma:mode="ink">
          <msink:context xmlns:msink="http://schemas.microsoft.com/ink/2010/main" type="inkDrawing" rotatedBoundingBox="19776,6970 32973,7038 32967,8296 19769,8227" hotPoints="32159,6513 32263,7684 20206,8753 20102,7582" semanticType="enclosure" shapeName="Rectangle">
            <msink:destinationLink direction="with" ref="{E36F6EF6-E71A-4626-A4F7-8A2BD5C4C827}"/>
          </msink:context>
        </emma:interpretation>
      </emma:emma>
    </inkml:annotationXML>
    <inkml:trace contextRef="#ctx0" brushRef="#br0">333 125 435 0,'-6'-6'408'0,"0"1"-106"0,2 2-21 16,-4 1-218-1,2 1-46-15,2-1-10 0,2 2-5 16,-2 0 1-16,7-1 2 15,0 2 6-15,-6 4 3 16,3 6 3-16,3 5 0 0,1 10 0 16,-2 6-7-16,5 6-1 15,-4-2-3-15,-3 4-1 16,3-7-2-16,2 4 3 16,-7-7-2-16,2 3 4 15,0-5 1-15,-4 6-1 16,-1-5 0-16,4 3-2 15,-2-3-4-15,0 3 2 16,1-8 0-16,-2 8 3 16,-4-2 2-16,0 4 4 15,5-1-1-15,-9 4 0 16,8-7-4-16,1 6 0 16,7-2-5-16,-7-1 0 15,12-3-3-15,-3 4 2 16,3-5-2-16,1-2 1 15,0-1-1-15,2-5 1 16,-1-3-2-16,1-4 2 16,-6-4 0-16,2-4 0 0,-4-4-1 15,2 3 1-15,-1-2-1 16,1 1 4-16,3-1 0 16,2 2 4-16,-2-4-1 15,7-1 0-15,4 2-2 16,4-2 0-16,1 1-4 15,5 5 1-15,-1-1-1 0,1-7 0 16,-2 4-1-16,3-2 1 16,0-2-1-16,5 4 1 15,-1 1-1-15,8 1 1 16,-1 1-2-16,4-2 1 16,-5-4-2-16,7-2 1 15,-5-5-2-15,10 5 3 16,-3-5-1-16,10 1 2 15,0 2 0-15,11 5-1 16,-7-9 0-16,12 3 0 16,-10 3-1-16,12 0 2 15,-10 1-2-15,11 2 2 16,-11-3-1-16,16 2 1 16,-13-1-1-16,12-2 0 15,-11-1-1-15,7 7 1 0,-8 4-1 16,8-2 1-16,-9 1 0 15,15 3 1-15,-10-1 0 16,12-7-1-16,-8 0 0 16,7 0 0-16,-13 2-1 15,11-5 1-15,-16-3 0 16,12 1 1-16,-4 2-1 16,8-8 0-16,-12 5 0 15,6 2-1-15,-14 1 1 0,4 3 0 16,-9-3 1-16,3 6-1 15,-1 0 1-15,9 4 0 16,-7-1-2-16,9 3 1 16,-12-4-1-16,9 3 1 15,-10-5-1-15,5-3 2 16,-13 1-1-16,14-1 0 16,-11-6 1-16,5 3-1 15,-11 3 0-15,7-3 0 16,-11 1 0-16,3-1 0 15,-6-3 0-15,1-3 1 16,-5 5-1-16,5-2 0 16,1 1 0-16,2-1 0 15,-1 6 0-15,8-6 1 16,-8 7 0-16,5-1 0 0,-1 2-1 16,7-4 0-16,-5 6 0 15,10-3-1-15,-6 1-1 16,5-1 2-16,-5-2-1 15,7-4 2-15,-9 2-1 16,10-5 1-16,-6 4 0 16,11 2 0-16,-4 5-2 15,10-6 2-15,-10 6-3 16,8 3 2-16,-7-3 0 0,7-1-1 16,-6 6 2-16,16-8 0 15,-10 1-1-15,12-1 1 16,-10 0-1-16,6-1-1 15,-9 2-1-15,7-2 3 16,-10 5-1-16,12-5 0 16,-8 1 1-16,14 4 0 15,-10-2-2-15,5-2 1 16,-9 9-1-16,10 1 1 16,-10-2 0-16,9-2 0 15,-2 3 1-15,10-4 0 16,-6-2-2-16,3-3 1 15,-9 3-1-15,7-2 1 16,-15-2 0-16,10 4 0 16,-9-2 0-16,10 4 2 15,-7-2-3-15,10 3 1 0,-19-3-1 16,13 0 0-16,-12 0 1 16,13-3 0-16,-13 0 0 15,15-1 2-15,-9 4-2 16,9-3 1-16,-13 3-1 15,7 0-1-15,-9 0 0 0,9-2 1 16,-11 4 0-16,6-2 1 16,-1-3 0-16,9 3 0 15,-9-2-1-15,7 2-1 16,-10-1 0-16,4 1 1 16,-9-2-2-16,5 3 2 15,-8-6 1-15,11 2 0 16,-5 0-1-16,8 2 1 15,-5-4-1-15,5 4 0 16,-8-1-1-16,5-2 0 16,-9-1 1-16,4 4 0 15,-6-6 0-15,6 1 1 16,-6-1-1-16,6 4 1 16,-4 1-1-16,9 1 0 15,-8-4 0-15,8 7-1 16,-10-5 1-16,10-3 0 15,-9 0 0-15,10 4 1 16,-3-5-1-16,10 1 1 0,-10 0-2 16,6 1 1-16,-10-1-1 15,1 5 1-15,-12 1 0 16,3-2-1-16,-3 4 2 16,11-4 0-16,-8-2-1 15,14 4 1-15,-9-2 0 16,11 2-1-16,-11 4-1 0,6-1 1 15,-11 1-1 1,3-4 1-16,-12-6 0 0,8 6 2 16,-7-4-2-16,1-4 1 15,-4 4-1-15,2-1 0 16,-10-2 0-16,4-1 0 16,-5-1 0-16,3 1 1 15,-7 2-1-15,2-7 0 16,-4 1 0-16,0-2 2 15,-7-4-1-15,6-5 1 16,-7 6-1-16,1 2 0 16,0-4-2-16,1-1-3 15,-4 3-5-15,1-5-5 16,0-1-3-16,0-6-1 16,-1 3 3-16,-5-4 2 15,-4 1 5-15,-7-6 0 16,-5 0 1-16,-7-10 2 0,-3-1 2 15,-7-5 4-15,3 4 2 16,-2 1 5-16,1 9-1 16,3 0 1-16,4 11-2 15,2-2-1-15,-1 0-3 16,0 3-1-16,-1-1-1 16,-1-8 0-16,-3 6-2 0,3-3 1 15,-2-1-1-15,-1-2 1 16,3 6 0-16,2-5 3 15,-2 3-2-15,-1 1 1 16,2 5-1-16,-3-2 3 16,-5 8 2-16,2 1 9 15,1 5 2-15,-3 0 1 16,2 1-2-16,-3 1-4 16,-2 1-9-16,-3-2-1 15,0 0-2-15,-8 1-2 16,-4-1 2-16,-3 2-1 15,0 2-1-15,-5-2 3 16,2 1 2-16,-11-4 1 16,5 1 0-16,-12-4 2 15,-2 8 0-15,-7-1 2 0,9 2-2 16,-8 0 0-16,8 5-2 16,-9-2-2-16,8-3-4 15,-15 1 3-15,6 4-3 16,-20-2 0-16,8 3 1 15,-14 3 0-15,10 1-1 16,-20-1 3-16,8 0-1 16,-22 0 1-16,7 0 0 15,-15 2 1-15,11 0-1 16,-20-1 2-16,17 1-1 0,-13-1 0 16,14-2 0-16,-16 0-1 15,22-5-1-15,-23 0 1 16,15 0-1-16,-17 1 1 15,13-2 0-15,-20 4 1 16,18 0 1-16,-15 0 0 16,18 3-1-16,-22 1 2 15,21-4-3-15,-17 2 1 16,19-4-2-16,-22-2 2 16,23-2-2-16,-16-2 4 15,17 2 0-15,-12-3 0 16,14 0-2-16,-17-3 2 15,16 1-3-15,-13-1 1 16,11 2-2-16,-16-4 0 16,20 4-2-16,-18-4-2 0,14 3-2 15,-13 2 1-15,18 3 1 16,-24 0 0-16,15 2 2 16,-10-1 1-16,11 1 1 15,-23-2 1-15,18 1-1 16,-17-2 1-16,14-1-1 15,-23 0 2-15,22 4-1 16,-19-1 1-16,18 1-1 16,-17-2 0-16,15 1 0 0,-15-2 0 15,20-1 0-15,-13 1 0 16,13-1 0-16,-16 1 0 16,17 1 0-16,-13-2 0 15,13 3 0-15,-24-1 2 16,22 0 0-16,-12 3 4 15,18-3 3-15,-18 2 4 16,27 1-1-16,-15 6-1 16,18-3-3-16,-9 5-1 15,20-1-3-15,-15 2 1 16,23-4-1-16,-14 7 1 16,11-1-1-16,-3-2-2 15,24 1-2-15,-17-2 5 16,21-5 0-16,-14 0 4 15,9-2 1-15,-17 2 0 0,16 8-6 16,-6-2-1 0,19 3-4-16,-10 5 0 0,12 1-1 15,-1-3-8-15,10 1-13 16,3-7-35-16,18-2-336 16,8-7 88-16</inkml:trace>
  </inkml:traceGroup>
</inkml:ink>
</file>

<file path=ppt/ink/ink5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2:17:08.59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8807ADF-9446-4877-A920-12518D6AFAEE}" emma:medium="tactile" emma:mode="ink">
          <msink:context xmlns:msink="http://schemas.microsoft.com/ink/2010/main" type="inkDrawing" rotatedBoundingBox="20737,9012 31317,9043 31312,10496 20732,10465" hotPoints="33989,9560 28816,10375 23597,9952 28770,9136" semanticType="enclosure" shapeName="Ellipse"/>
        </emma:interpretation>
      </emma:emma>
    </inkml:annotationXML>
    <inkml:trace contextRef="#ctx0" brushRef="#br0">940-9 899 0,'3'-4'198'0,"-1"-4"81"15,-1 5-265-15,6 0-7 16,-1 5-4-16,1 2 0 0,2 8 1 16,3 13 7-16,-1 5-1 15,-2 12-2-15,-3 5 3 16,-1 14 3-16,-7-6-5 15,-2 7 6-15,-4-6 4 16,-1 5 10-16,-3-8-2 16,-2 5 5-16,4-8-4 15,1 9-2-15,4-5-12 16,2 3-3-16,6-9-5 0,3 8-1 16,3-12 0-16,2 6 0 15,5-4-3-15,3-5 1 16,0-3-1-16,7-3-1 15,1-10-1-15,7 4 0 16,-2-4-1-16,6-6-3 16,-3 2-1-16,2-7 3 15,0-8 0-15,7-1 2 16,-3-4 3-16,7-4 2 16,2 3-2-16,17 0 2 15,-3 0-2-15,19 3 0 16,-7 2-2-16,12-1 0 15,-10 2-1-15,13 1 0 16,-12-4-1-16,18-3 1 16,-8-5-2-16,7 2 1 0,-14 0-1 15,10 1 3 1,-16-1-1-16,15 5 2 0,-6-4-2 16,15-2 2-16,-10 2 0 15,12 5-1 1,-10-1-3-16,13 4 4 0,-11 3-1 15,21-3 0-15,-10 2-1 16,7-2 3-16,-9 3-4 0,11 0 2 16,-18 0-1-16,21 15 1 15,-11-1 0-15,9-3 0 16,-10-3-3-16,13 1 2 16,-16-17-1-16,15-4 0 15,-17-17-1-15,17 4 1 16,-20-4-1-16,15 0 4 15,-15 4 1-15,23 11 3 16,-18 1-1-16,14-4 0 16,-12 3 0-16,14-4-1 15,-13-1-1-15,18 2 1 16,-16-4-3-16,18 0 0 16,-18 1 0-16,15 4 1 15,-14-2-2-15,15 1 1 16,-19-1-1-16,13-2 1 15,-17 1-1-15,12-1 7 16,-13-1 1-16,7 3 4 0,-16 0-1 16,13-2 5-16,-18 6-5 15,9-4 1-15,-7 5-3 16,11 1 0-16,-11 4-4 16,4-5 1-16,-12 5-1 15,10-1 0-15,-13 0-1 16,12-1 0-16,-3 5-3 0,11-10 1 15,-11 3-2 1,7-1 1-16,-15 4-1 0,7-6 1 16,-11 7-1-16,6-6 2 15,-11 5-2-15,11-1 0 16,-14-4 0-16,2 8 1 16,-13-1-2-16,4-5 2 15,-12 0-1-15,8 3 2 16,-2-5-2-16,10 2 2 15,-9 0-2-15,8 0 1 16,-11-1-1-16,6-1 1 16,-10 1-2-16,-2 2 1 15,-8-2-1-15,3 7 1 16,-8 4 0-16,7-2 2 16,-5-1-2-16,5 5 3 15,-9-7-1-15,3-1 0 0,-9 1-1 16,4 2 1-16,-7-8-1 15,-1 2 0-15,-4-4-1 16,2 2 0-16,-6-4 0 16,2 4 2-16,0-1-2 15,-3-3 2-15,-1 5-2 16,-3-3 2-16,-1-1-2 16,-2-1-3-16,-3 2-2 15,-2-12-4-15,-2 1-4 0,-2-7 2 16,-2-3 0-16,-5-7 1 15,-3 2 6-15,-2-10 1 16,-2 2 0-16,-4-2 3 16,1 6 1-16,-1-7 0 15,3 13 1-15,-2-1 2 16,2 6 0-16,-2-1 0 16,3 11-1-16,-4-2-2 15,6 2-1-15,-3-3 0 16,2 2-2-16,0-2 1 15,8 3 1-15,-4 3 1 16,3 3-1-16,1-2 0 16,1-4 0-16,-4-2 1 15,-1 2-1-15,0-3 1 16,-5 4-1-16,0 2 2 0,-1 5-1 16,1-7 2-16,0 8-2 15,-1-6 2-15,4 1-2 16,-2 2 1-16,1 0-1 15,-5-2-1-15,5 4 0 16,-10 1 3-16,4-1-1 16,-3 0 0-16,2 1 0 15,-3-2-1-15,3 2-1 16,-2-4 0-16,0 5-1 0,-5-6 2 16,3 2 1-1,-6-3 1-15,8 3-1 0,-4-2 1 16,3 4-2-16,-10-2 0 15,0 1-2-15,-12-2-1 16,3-1-2 0,-11-1 1-16,5 3-2 0,-8 1 2 15,7 5-1-15,-15-2 3 16,7 4 0-16,-17 1 2 16,5 3 0-16,-17 0 3 15,6 5 0-15,-14 1 2 16,16 0-2-16,-13 1 1 15,13 0-3-15,-21-3 2 16,12 1-3-16,-17 2 1 0,6-2-2 16,-8 4 1-16,12 2-2 15,-16 2 2-15,10-2 0 16,-13 0 3-16,9-2-2 16,-11 0 3-16,16-1 1 15,-14-1 1-15,16 2 0 16,-19-3 1-16,21-4-2 15,-14 3-2-15,14-2-2 16,-12-3-1-16,12-2 0 0,-16 1-1 16,18-10-2-16,-10 1-2 15,9-4 0-15,-13 2 0 16,9 0 1-16,-20 0 0 16,18 0 0-16,-18-4 2 15,16 4-1-15,-18 0 0 16,11 3-1-16,-16 2 2 15,15 2-1-15,-21-4 2 16,12-2 0-16,-16 4-1 16,13-2-6-16,-22-2-4 15,16 2-3-15,-19 2 1 16,17-6 2-16,-27 4 6 16,19 3 7-16,-21-1 6 15,19 1 2-15,-22 6 4 16,18-3 0-16,-23 0 3 15,25 0-5-15,-24 1 0 0,19-1 4 16,-19 2 8-16,23-2-2 16,-17 1 7-16,21 1-2 15,-18-2-7-15,25-2-10 16,-10 2-5-16,16-3-15 16,-22-7-41-16,15-4-27 15,-55-18-343-15,7-3 68 0</inkml:trace>
  </inkml:traceGroup>
</inkml:ink>
</file>

<file path=ppt/ink/ink5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2:18:16.56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1B02FF1-0B2B-4BA7-853D-E6D3C91EA9E6}" emma:medium="tactile" emma:mode="ink">
          <msink:context xmlns:msink="http://schemas.microsoft.com/ink/2010/main" type="inkDrawing" rotatedBoundingBox="22384,3657 27778,3237 27916,5004 22522,5424" hotPoints="28258,4259 25137,5138 21961,4481 25083,3603" semanticType="enclosure" shapeName="Ellipse"/>
        </emma:interpretation>
      </emma:emma>
    </inkml:annotationXML>
    <inkml:trace contextRef="#ctx0" brushRef="#br0">4074 73 1047 0,'-9'-20'245'0,"-2"17"90"16,1 2-310-16,-2-2-16 16,0 0-13-16,6 4-11 15,-4-10-2-15,1 0-4 16,2-2 1-16,-5 2-3 15,-8 15 2-15,0-1 4 0,-3-4 5 16,-2 7 4-16,0 0 8 16,0-2 6-16,-1-2-1 15,-3 5 4-15,3-7-1 16,-6 2 3-16,3-1-2 16,-7 7 8-16,3-6 0 15,-5 4 5-15,1-2-2 16,-2-2 4-16,1-2-5 15,1 2 2-15,9 2-5 0,-3-1-1 16,2 1-6-16,-1-3-4 16,-3-3-5-16,-5-1-6 15,1-1-5-15,1-2 1 16,-2 0 0-16,-3 0 2 16,5-2 6-16,-10 0 6 15,7 3 3-15,-8 3 3 16,4-3 1-16,-5 1 2 15,7 5-3-15,-8-1-1 16,5-2-3-16,-11 3-1 16,5 3-2-16,-10-3 0 15,5-5-1-15,-4 4 0 16,9-4-1-16,-5-5 0 16,10-1-1-16,-2 4 1 15,1-5 0-15,-1-10-2 0,8 1 1 16,-16 8 1-16,3-1 0 15,-4 3 1-15,-1 8 4 16,-10 3 3-16,11-6 2 16,-8 2 0-16,9 5-2 15,-5 10-2-15,13 1-5 16,-8 3-4-16,9 5-1 16,-8-6 1-16,5 0 1 0,-8-1-2 15,4 4 0-15,-8 1-3 16,9 2 0-16,-7 1-1 15,9 2 1-15,-6-3 1 16,9-2 1-16,-14 0-10 16,8 2 1-16,-9 0-1 15,6 4 4-15,-8 5 3 16,14 0 11-16,-6-3 3 16,10-7 1-16,-4 3 2 15,9-4-2-15,0 11 2 16,8-8-4-16,-1 12 1 15,9-4-5-15,-3 5-3 16,3-10-7-16,-1 8-6 16,6-8-3-16,-6 5 0 15,7-2 2-15,0-2 7 16,3-8 6-16,-1 1 7 0,9-11 1 16,2 4 2-16,6 7-1 15,-1 7-1-15,2-6-5 16,1 15 0-16,1-7 0 15,-2-9 0-15,2 2-1 16,2 1 4-16,-1 16-1 16,4-2 0-16,1-3 0 15,3-6 0-15,3 2-3 16,7-26 2-16,-4 1-1 0,6 2 0 16,-1-1 0-16,3-2 3 15,-5-1-2-15,11 2 3 16,-3-3-1-16,9 6 1 15,-2-2-2-15,11 2 1 16,-6-6-3-16,15 10 0 16,-7 1 0-16,11 4-1 15,-5 0 0-15,10 8-2 16,-10-6 1-16,9-3-1 16,-8-4 1-16,12-4 1 15,-12 2 1-15,16 0 0 16,-9 4 0-16,10 2 0 15,-8 10 0-15,8-18 0 16,-14-3-1-16,11-9 1 0,-8-2-1 16,11-11 2-16,-9 19-1 15,18-3 2-15,-9 6-2 16,4 1 2-16,-7 1-3 16,6-2 1-16,-11-6 0 15,2 0 0-15,-8-1 0 16,5-1 1-16,-8-6-1 15,6 7 2-15,-6-5-1 16,6 0 5-16,-2 1 0 16,2-5 1-16,-6-1 0 0,11 0 1 15,-8 2-4-15,6-3 0 16,-3 6-2-16,7 3 1 16,-12 3-3-16,5 3 2 15,-8-3-2-15,6 9 0 16,-5-3-1-16,9-6 0 15,-4-1-1-15,12-2 2 16,-7-8-1-16,8 6 1 16,-10 2-1-16,10 2 1 15,-6 5-2-15,3 0 1 16,-10-8-1-16,18 8 1 16,-11-11 1-16,8 4 0 15,0 3-1-15,8 0 1 16,-13 0-2-16,3 2 1 15,-17-2-1-15,5 0 1 0,-11-2 0 16,4-10 0-16,-5 5-1 16,9-10-1-16,-5-4-2 15,6-4 0-15,-7 1-1 16,2-2 2-16,-5 5 1 16,-5-2 2-16,-8-31 0 15,-1-7 1-15,-9 3 0 0,-5-19-1 16,-1-2 1-16,3 29-2 15,-4 3-4-15,1-2 0 16,-3 18-3-16,-2-1-4 16,-6 3 0-16,-5-3 1 15,-7-1 1-15,0-17 3 16,-6 0 3-16,-3-5 6 16,-3 8 3-16,0 0 9 15,1 15 2-15,-1 2 7 16,0 7 0-16,0 5 8 15,-2-2-6-15,-9 6-1 16,3-1-6-16,-10 6-10 16,-3-3-10-16,-10-5-11 15,2-3-5-15,-11 1-2 16,7-4 3-16,-8-1 4 16,3 9 8-16,-7-5 4 0,7 0 5 15,-6 3 6-15,5 4 1 16,-13-1 3-16,3 6-1 15,-18 4-2-15,5-1-5 16,-16 4-2-16,11-2-4 16,-6-2 0-16,14 1-2 15,-10-1 2-15,7-1-1 16,-11 2-3-16,2-3-4 0,-12 1-9 16,15 5 0-16,-11-2 1 15,11-8 4 1,-10 13 9-16,16 4 10 15,-17 0 3-15,15 3 0 0,-5 15 2 16,14-9-6-16,-13 2 1 16,9 6-3-16,-14 6 0 15,3-5-13-15,-14 0-29 16,11-1-16-16,-23-8-21 16,0-7-314-16,-37-8 92 15</inkml:trace>
  </inkml:traceGroup>
</inkml:ink>
</file>

<file path=ppt/ink/ink5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2:18:39.738"/>
    </inkml:context>
    <inkml:brush xml:id="br0">
      <inkml:brushProperty name="width" value="0.09333" units="cm"/>
      <inkml:brushProperty name="height" value="0.09333" units="cm"/>
      <inkml:brushProperty name="color" value="#177D36"/>
      <inkml:brushProperty name="fitToCurve" value="1"/>
    </inkml:brush>
  </inkml:definitions>
  <inkml:traceGroup>
    <inkml:annotationXML>
      <emma:emma xmlns:emma="http://www.w3.org/2003/04/emma" version="1.0">
        <emma:interpretation id="{1144E4D5-D7BA-4096-8393-83E67F4CE093}" emma:medium="tactile" emma:mode="ink">
          <msink:context xmlns:msink="http://schemas.microsoft.com/ink/2010/main" type="inkDrawing" rotatedBoundingBox="24880,5161 32962,4876 33012,6289 24930,6574" shapeName="Other"/>
        </emma:interpretation>
      </emma:emma>
    </inkml:annotationXML>
    <inkml:trace contextRef="#ctx0" brushRef="#br0">7594 231 889 0,'-11'-14'255'0,"-4"2"66"15,-2-2-254-15,-7 7-17 16,-3 0-24-16,-5 1-2 16,-1 6-8-16,-2 2 2 0,4-7-1 15,-7 2 2-15,4-1-8 16,-9-2-9-16,-5 0-7 16,-21 4-2-16,2 5-1 15,-17 3 6-15,-1 3 8 16,-8 8 9-16,13-5 2 15,-15 2 0-15,14-5-9 16,-10 2 1-16,9-5-8 0,-16 4-5 16,13 5-4-16,-10-4 1 15,8-5-3-15,-17-1 4 16,10-4 4-16,-19-7 4 16,10 6 4-16,-6-1-2 15,13 1-2-15,-16-3-2 16,16-2 1-16,-11-4 1 15,4 3 0-15,-5-3 0 16,17-3 1-16,-17-5-1 16,17 6 0-16,-12-1 3 15,9 0 0-15,-11 6 2 16,16 0-3-16,-18-2 0 16,13 4-2-16,-13 1-2 15,11 0-2-15,-13 3-1 0,18 1-2 16,-17-4 3-16,15-1 1 15,-14 4 2-15,11-8 1 16,-16 8 4-16,16-5-3 16,-10-1 1-16,13-3 2 15,-16 6 2-15,14-7 1 16,-13 4 0-16,17 15-2 16,-11-12-2-16,20 0-4 15,-12-2-1-15,14 2-2 0,-16-12-1 16,13 15 1-16,-11-3 0 15,16 3 1-15,-11-11 1 16,8 1 2-16,-7-6 0 16,9 4 0-16,-13-3 1 15,16 15-2-15,-3 3 1 16,12 3-2-16,-6-6 1 16,11 6-1-16,-8-6 1 15,10 2 1-15,-10 10 1 16,12 5-1-16,-5 4 1 15,9 5-1-15,-5 2-2 16,11-5 0-16,1 6-2 16,6-3-1-16,0 7 1 15,6-9 1-15,-5 8-1 16,2-3 2-16,4 9 2 16,5-5-2-16,0 13 0 0,11 0 0 15,0 7 0-15,7-6-3 16,2 7 0-16,4-2 0 15,7 1 0-15,4-3-2 16,6 5 2-16,5-10-2 16,8 5 2-16,4-3 1 15,14 2 0-15,2-5 1 16,10 3 0-16,-2-11-1 0,12-2-2 16,-3-4 0-16,16 0-1 15,1-4 2-15,18-2 0 16,-6-1-2-16,20-3 5 15,-8-3 0-15,18-5 0 16,-4-3-1-16,20-2 3 16,-14-3-7-16,25-6-2 15,-13 0-2-15,20-4-3 16,-9-4-1-16,22-2 4 16,-15-2 3-16,23-1 1 15,-18 1 4-15,18 1 2 16,-16 5-2-16,19 2 2 15,-22 6 0-15,27 0 0 16,-19 1-1-16,17-4 1 16,-22 2-4-16,22-1-4 15,-26-4-4-15,19 2 1 16,-24-2-1-16,19-2 3 0,-24-4 5 16,10 3 3-16,-24-3 0 15,18 1 1 1,-21-1 0-16,13-3-2 0,-17 0 1 15,18-2 1-15,-23-3-2 16,15-6 2-16,-17 4 0 16,13-7 0-16,-20-3-1 15,13-6 0-15,-21 5-1 0,14-8 2 16,-18 3 0-16,5-3 0 16,-14 4-1-16,8-5 2 15,-19 2-1-15,9-1 0 16,-7 8-1-16,4-2 1 15,-14 3-1-15,-3 3 0 16,-15 2 0-16,-5-5 1 16,-12 8 0-16,-7-2 1 15,-6 5 0-15,-4-3 1 16,-7 2-1-16,-6-8 0 16,-4 7-1-16,-7-12 1 15,-5 5-1-15,-13-2 2 16,-1 3 0-16,-10-6 7 15,-10 5-1-15,-16 3 3 0,-7-1 1 16,-27 9-1-16,-9 13-5 16,-23 1 1-16,-3 2-3 15,-35 11-1-15,9 5-3 16,-28-7 1-16,3 2 0 16,-26 3-2-16,24-11-2 15,-43-6-7-15,21-1-5 16,-36-8-7-16,20-7-5 15,-46-3 193-15,22 3-515 16,-58 17 236-16</inkml:trace>
  </inkml:traceGroup>
</inkml:ink>
</file>

<file path=ppt/ink/ink5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2:18:43.615"/>
    </inkml:context>
    <inkml:brush xml:id="br0">
      <inkml:brushProperty name="width" value="0.09333" units="cm"/>
      <inkml:brushProperty name="height" value="0.09333" units="cm"/>
      <inkml:brushProperty name="color" value="#177D36"/>
      <inkml:brushProperty name="fitToCurve" value="1"/>
    </inkml:brush>
  </inkml:definitions>
  <inkml:traceGroup>
    <inkml:annotationXML>
      <emma:emma xmlns:emma="http://www.w3.org/2003/04/emma" version="1.0">
        <emma:interpretation id="{68E7C6A8-4F71-4D55-85FC-0B85F45E18C9}" emma:medium="tactile" emma:mode="ink">
          <msink:context xmlns:msink="http://schemas.microsoft.com/ink/2010/main" type="inkDrawing" rotatedBoundingBox="28646,3672 30311,3739 30306,3879 28640,3811" shapeName="Other"/>
        </emma:interpretation>
      </emma:emma>
    </inkml:annotationXML>
    <inkml:trace contextRef="#ctx0" brushRef="#br0">1663 184 275 0,'-45'-11'163'0,"-2"-1"8"0,-9 2-6 15,4-1-36-15,-12 3 21 16,11 2-30-16,-6 2-11 15,6-5-48-15,-3-2-17 16,4 2-27-16,-4-8-2 16,2-3 0-16,-9 7 11 15,4 1 2-15,-8-5 7 16,4 14-7-16,-7-3-2 16,9 7-9-16,-6-2-4 15,11 1-6-15,-1-2-1 16,11 4-3-16,-10-7 1 15,10 8-1-15,-5 5 0 16,4-4 1-16,-5-1-1 16,19 2 0-16,-2 3 1 15,11-8-2-15,1 9 0 0,9-2 0 16,2-4-1-16,3 2-2 16,6-2 0-16,3-2 1 15,-2 1-1-15,5 4 0 16,2-1 2-16,0 4-1 15,4-3-2-15,-2-6 1 16,2 7 0-16,2-7-1 0,1 0 0 16,-4 2 0-16,2 8 2 15,-4-19-2-15,-3 14 3 16,0-10 1-16,1 2 2 16,-8-4-2-16,3 8 2 15,-2-13-2-15,-3 9-5 16,1-3 5-16,-7-3-333 15,-5-9 108-15</inkml:trace>
  </inkml:traceGroup>
</inkml:ink>
</file>

<file path=ppt/ink/ink5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2:18:45.309"/>
    </inkml:context>
    <inkml:brush xml:id="br0">
      <inkml:brushProperty name="width" value="0.09333" units="cm"/>
      <inkml:brushProperty name="height" value="0.09333" units="cm"/>
      <inkml:brushProperty name="color" value="#177D36"/>
      <inkml:brushProperty name="fitToCurve" value="1"/>
    </inkml:brush>
  </inkml:definitions>
  <inkml:traceGroup>
    <inkml:annotationXML>
      <emma:emma xmlns:emma="http://www.w3.org/2003/04/emma" version="1.0">
        <emma:interpretation id="{1B7676FA-B89C-430E-B269-402F09CA4851}" emma:medium="tactile" emma:mode="ink">
          <msink:context xmlns:msink="http://schemas.microsoft.com/ink/2010/main" type="inkDrawing" rotatedBoundingBox="24833,3573 28082,3283 28224,4873 24975,5163" semanticType="enclosure" shapeName="Other"/>
        </emma:interpretation>
      </emma:emma>
    </inkml:annotationXML>
    <inkml:trace contextRef="#ctx0" brushRef="#br0">1889 12 1113 0,'-47'-8'276'0,"-11"-1"88"16,-3 6-325-16,-1 3-26 15,2 3-22-15,-18 3-3 16,5 9-9-16,-16-1 8 16,-4 3-5-1,-14 10 14-15,15 3 5 16,-21 8 10-16,14 5-2 0,-10 11 18 15,18-3-4-15,-12 5 6 16,24-5-8-16,-3 8 4 16,20-13-19-16,-4 6 2 0,9 2-12 15,-3 8 9-15,13-7-7 16,2 4 4-16,13-9-5 16,14-6 5-16,10-9-10 15,11 9 6-15,6-9-5 16,11 20 6-16,4 7-5 15,13 26 7-15,-2-14-6 0,13 8 5 16,-4-21-5-16,9-8 4 16,-3-32-4-16,19-3 7 15,-7 1-5-15,21-3 5 16,1-2-4-16,11-5 5 16,-4 5-3-16,19-5 4 15,-12-6-5-15,15-3 6 16,-7 3-6-16,8 3 3 15,-14-6-4-15,18-3 5 16,-21-2-6-16,22-5 7 16,-12-4-7-16,10-9 4 15,-15 2-3-15,16-5 4 16,-21 2-5-16,13-41 6 16,-9 3-4-16,4-20 2 15,-13-14-3-15,7-4 3 16,-17 33-8-16,-2-1 7 15,-11 15-6-15,-7 10 7 0,-18 4-3 16,-3-10 8-16,-17 5-4 16,-10-9 15-16,-14 3-5 15,-20-11 8-15,-18 11-11 16,-39-18-22-16,-22 7-39 16,-81-5-332-16,-42 11 75 15</inkml:trace>
  </inkml:traceGroup>
</inkml:ink>
</file>

<file path=ppt/ink/ink5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2:18:45.451"/>
    </inkml:context>
    <inkml:brush xml:id="br0">
      <inkml:brushProperty name="width" value="0.09333" units="cm"/>
      <inkml:brushProperty name="height" value="0.09333" units="cm"/>
      <inkml:brushProperty name="color" value="#177D36"/>
      <inkml:brushProperty name="fitToCurve" value="1"/>
    </inkml:brush>
  </inkml:definitions>
  <inkml:traceGroup>
    <inkml:annotationXML>
      <emma:emma xmlns:emma="http://www.w3.org/2003/04/emma" version="1.0">
        <emma:interpretation id="{E36F6EF6-E71A-4626-A4F7-8A2BD5C4C827}" emma:medium="tactile" emma:mode="ink">
          <msink:context xmlns:msink="http://schemas.microsoft.com/ink/2010/main" type="inkDrawing" rotatedBoundingBox="20978,6743 22042,5886 22054,5900 20989,6757" semanticType="callout" shapeName="Other">
            <msink:sourceLink direction="with" ref="{43FA95D3-F480-4D7F-A0D6-99DBB62A5B9F}"/>
            <msink:sourceLink direction="with" ref="{0539826D-CDD7-4737-8ECC-FEC5822CF6B1}"/>
          </msink:context>
        </emma:interpretation>
      </emma:emma>
    </inkml:annotationXML>
    <inkml:trace contextRef="#ctx0" brushRef="#br0">1065 0 1026 0,'-510'388'-89'0,"-45"81"199"16</inkml:trace>
  </inkml:traceGroup>
</inkml:ink>
</file>

<file path=ppt/ink/ink5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2:20:13.44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EABABED-2A83-4FC2-BD97-D5D0D42B7DA3}" emma:medium="tactile" emma:mode="ink">
          <msink:context xmlns:msink="http://schemas.microsoft.com/ink/2010/main" type="inkDrawing" rotatedBoundingBox="2452,8574 20387,8251 20392,8517 2457,8839" shapeName="Other"/>
        </emma:interpretation>
      </emma:emma>
    </inkml:annotationXML>
    <inkml:trace contextRef="#ctx0" brushRef="#br0">-2 195 1052 0,'-3'3'292'16,"3"-1"66"-16,3 4-282 16,6-2-58-16,3 5-2 15,6 4-14-15,9-1 7 0,4-3-10 16,8-2 4 0,-2-1-10-16,8-3 1 0,-1 2-8 15,5-3 8-15,-7-4-6 16,4-1 9-16,-2 1-1 15,-2 4 7-15,-1 1-6 16,8 5 8-16,-1 4-7 16,7 1 8-16,3-5-6 0,10 3 8 15,0-5-6-15,8 3 7 16,-8-5-5-16,19 5 6 16,-8-3-6-16,15 2 5 15,-3-6-7-15,19 2 3 16,-17-5-6-16,19 2 5 15,-12-1-6-15,17 0 5 16,-14 0-6-16,20 3 7 16,-18-4-8-16,18 4 7 15,-15 3-6-15,16-3 6 16,-6 0-5-16,14 4 5 16,-12-5-4-16,18-1 4 15,-13 1-5-15,17-8 6 16,-10-5-5-16,17 1 4 15,-15-6-5-15,19-2 6 16,-26 8-5-16,19 1 4 0,-22 6-5 16,21 6 5-16,-18 6-6 15,19 0 5-15,-19 0-5 16,20-2 6-16,-19-7-5 16,11-3 3-16,-11 2-2 15,15-7 5-15,-19 1-6 16,19-2 5-16,-19-2-5 0,13-3 4 15,-16 1-5-15,19 1 7 16,-21 1-7-16,18-1 6 16,-13 3-5-16,13 0 6 15,-16-2-8-15,23 0 7 16,-16 2-5-16,13-3 5 16,-18-2-5-16,18 4 5 15,-21 1-5-15,15-6 3 16,-18 5-3-16,18 3 5 15,-15-1-6-15,15-2 5 16,-14 2-3-16,19-6 3 16,-20-1-6-16,13 3 8 15,-13 3-7-15,12 4 6 16,-18 4-6-16,19 4 7 16,-17 0-8-16,16 0 7 15,-11-1-5-15,16-2 5 16,-15-3-7-16,17-2 8 0,-17-1-7 15,17-3 6-15,-18-2-5 16,17 1 5-16,-17 2-6 16,16 2 5-16,-14 4-4 15,18 5 4-15,-20 2-6 16,24 1 8-16,-21 2-7 0,16 1 5 16,-18-2-4-1,20-1 6-15,-21-1-8 0,15-2 7 16,-13 0-5-16,17-1 5 15,-17-2-7-15,20 3 8 16,-19-2-6-16,20 4 4 16,-18-1-6-16,20 5 8 15,-20 3-6-15,19-2-1 16,-17 0 0-16,22-1 7 16,-15-3-7-16,15-4 5 15,-10 1 2-15,19-5 0 16,-21 1-7-16,15-1 6 15,-16 4-4-15,10 2 3 16,-18 1-5-16,18 3 7 16,-21-4-6-16,18 4 4 15,-13-4-5-15,16-2 7 16,-15-5-7-16,14-5 5 0,-16-3-5 16,14-1 7-16,-18-1-8 15,8-2 8-15,-16 4-4 16,11-4 6-16,-20 1-6 15,7-1 9-15,-21 4-8 16,9-1 6-16,-21 6-7 16,-1-2 5-16,-11 5-6 15,8-3 6-15,-14 2-6 16,7-2 368-16,-10 6-747 0,-20 4 370 16</inkml:trace>
  </inkml:traceGroup>
</inkml:ink>
</file>

<file path=ppt/ink/ink5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2:21:09.82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E2D900A-BC3B-4834-A9FD-1ED623917075}" emma:medium="tactile" emma:mode="ink">
          <msink:context xmlns:msink="http://schemas.microsoft.com/ink/2010/main" type="inkDrawing" rotatedBoundingBox="2883,10253 23229,9379 23243,9694 2897,10569" shapeName="Other"/>
        </emma:interpretation>
      </emma:emma>
    </inkml:annotationXML>
    <inkml:trace contextRef="#ctx0" brushRef="#br0">0 776 1004 0,'14'9'218'16,"-1"-1"91"-16,7-2-291 16,10 0-16-16,4 3-4 15,7-3-1-15,0-5 8 0,7 1-8 16,-4-1 7-16,11 1 0 15,-7 0 1-15,13-1-9 16,-5 2 9-16,5-4-8 16,-3 4 8-16,10 0-2 15,-6-2 10-15,14 2-2 16,0 0 8-16,16-4-7 16,-2-4 2-16,13 2-9 15,-7-1 2-15,16-3-9 16,-10 1 8-16,18 2-8 15,-11-5 5-15,21 0-6 16,-13 1 8-16,18 0-9 16,-12 1 9-16,18 1-8 15,-15 1 7-15,21-1-8 16,-15-1 9-16,17-9-8 0,-14 1 6 16,20-4-6-16,-14-1 8 15,21 0-10-15,-18 6 8 16,23-1-6-16,-16 5 7 15,17-4-7-15,-15 5 7 16,19 0-7-16,-15 3 7 16,18-5-7-16,-22 5 6 15,20-2-6-15,-17 1 7 16,14-2-7-16,-21 7 6 0,21 2-7 16,-18-4 8-16,15-7-8 15,-22 5 8-15,22-3-7 16,-18-2 7-16,15 2-7 15,-19 2 6 1,24-1-6-16,-22-6 7 0,15-5-7 16,-13 3 7-16,13 6-5 15,-19-1 6-15,16-1-7 16,-19 9 6-16,18 1-2 16,-16-4 8-16,18-1-1 15,-15 4 8-15,19 1-2 16,-23-7 4-16,25 0-7 15,-22-2 0-15,20-2-7 16,-17-8 1-16,21 1-8 16,-26 3 7-16,23 0-7 0,-22 4 6 15,20 2-8-15,-21 5 8 16,21 3-7-16,-18 2 7 16,20 4-7-16,-21 3 6 15,17 0-5-15,-15 0 5 16,16-5-7-16,-21-1 8 15,21-3-7-15,-16-3 7 0,19-6-7 16,-16 3 8 0,12-3-9-16,-17 3 8 0,25 1-7 15,-21 4 6-15,13-1-6 16,-11 4 6-16,19-4-7 16,-18-1 8-16,16-5-7 15,-13-1 6-15,17-3-7 16,-19 0 9-16,16 3-9 15,-22 1 7-15,19 0-6 16,-19 5 7-16,15-1-6 16,-20-5 5-16,26 1-6 15,-20 3 7-15,17-5-7 16,-17 2 5-16,23 2-5 16,-23 4 7-16,17 1-7 15,-17 7 6-15,22 2-6 16,-21 1 7-16,19-5-7 15,-18 1 5-15,18-4-6 16,-18 2 9-16,10 2-8 0,-17 1 6 16,19 0-6-16,-17 1 8 15,13-1-8-15,-13 0 6 16,18 2-7-16,-18-2 8 16,13 1-8-16,-21 1 5 15,13 3-4-15,-22-1 7 16,15 4-8-16,-20-1 7 15,7 0-5-15,-22-4 6 0,6 0-8 16,-25-2 9-16,5-1-8 16,-19-1 7-16,2 4-7 15,-23-5 6-15,0 1-6 16,-16-1 6-16,-7 2-6 16,-15-3 5-16,-4 0 88 15,-11-4-448-15,-32-11 181 16</inkml:trace>
  </inkml:traceGroup>
</inkml:ink>
</file>

<file path=ppt/ink/ink5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2:21:11.28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86ADE0C-2909-4AB6-9660-E3581038683D}" emma:medium="tactile" emma:mode="ink">
          <msink:context xmlns:msink="http://schemas.microsoft.com/ink/2010/main" type="inkDrawing" rotatedBoundingBox="2390,12586 19426,12435 19428,12701 2393,12851" shapeName="Other"/>
        </emma:interpretation>
      </emma:emma>
    </inkml:annotationXML>
    <inkml:trace contextRef="#ctx0" brushRef="#br0">0 295 1188 0,'11'15'243'0,"6"-6"117"0,7-5-357 15,14-7 4-15,4-6-6 16,16-13 8-16,6-4-8 16,21-9 6-16,-3 3-8 0,16-3 6 15,-5 8-10-15,16 2 6 16,-7 9-8 0,18 4 3-16,-14 9-6 0,18 4 7 15,-14 5-5-15,14 5 9 16,-15 4-5-16,16-4 7 15,-12-1-6-15,18-2 7 16,-13-8-7-16,19-6 7 16,-11-2-7-16,16-7 7 15,-13 0-8-15,23-5 8 16,-14 6-6-16,23 1 6 16,-12 4-5-16,27 1 5 15,-18 5-6-15,24 0 5 16,-14 2-5-16,22 1 4 15,-19 3-4-15,25-2 4 16,-14 1-4-16,20 1 4 0,-20 0-4 16,24 0 4-16,-22 3-4 15,22-2 5-15,-19 4-5 16,25-4 3-16,-21-4-4 16,29 2 7-16,-22 3-7 15,23-2 6-15,-22 7-5 16,29 4 4-16,-30-2-5 15,37 5 6-15,-22-2-5 0,25 2 5 16,-24-4-6-16,36 1 6 16,-28-8-7-16,37-8 7 15,-26-7-6-15,37-10 7 16,-28-6-8-16,33-4 8 16,-31-2-7-16,34 2 6 15,-32 11-6-15,28-4 6 16,-29 12-6-16,29 7 6 15,-34 6-6-15,26 1 6 16,-30 11-5-16,28-1 5 16,-33-6-5-16,32 2 5 15,-28-5-6-15,27-8 5 16,-34 0-5-16,28-2 5 16,-34-2-5-16,22 1 6 15,-35-2-6-15,28-1 7 0,-37 6-7 16,22-2 6-16,-32-2-6 15,17 7 6-15,-30 4-5 16,12-1 6-16,-30 5-6 16,11 2 5-16,-28 3-5 15,3 3 69-15,-23 3-428 16,-9 6 164-16</inkml:trace>
  </inkml:traceGroup>
</inkml:ink>
</file>

<file path=ppt/ink/ink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1:45:13.49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5C041F1-7CCD-4A1B-865E-A1412A285245}" emma:medium="tactile" emma:mode="ink">
          <msink:context xmlns:msink="http://schemas.microsoft.com/ink/2010/main" type="inkDrawing" rotatedBoundingBox="5421,1482 28413,1410 28415,2017 5423,2088" shapeName="Other"/>
        </emma:interpretation>
      </emma:emma>
    </inkml:annotationXML>
    <inkml:trace contextRef="#ctx0" brushRef="#br0">-5-2 1138 0,'-3'-2'291'0,"3"2"82"16,-1 0-331-16,-1 0-22 15,4-1-18-15,2 1-5 16,1 0 5-16,3 0-4 15,-2 1 4-15,4 5-3 16,-1-3 3-16,0 2-4 16,2 0 6-16,-2-1-6 15,0-1 5-15,-1 2-2 16,-2-2 5-16,-2 1 8 16,7 2 10-16,1-1 6 15,5 1 6-15,3 0-2 16,4 0-5-16,3 3-9 0,-3-1-4 15,4 1-9-15,2-3 1 16,4 2-7-16,-3-2 4 16,4-2-7-16,-3 1 7 15,5-1-8-15,-6-1 6 16,9 0-4-16,-7-3 4 16,4-3-4-16,-5 2 5 0,4-2-4 15,-4-3 1-15,12 4-3 16,-3-2 5-16,6-1-4 15,-3 4 4-15,4 1-4 16,-5 1 5 0,5 7-7-16,-1-1 6 0,7 2-5 15,-4 3 6-15,4 2-6 16,-5-3 3-16,7-2-3 16,-1 3 4-16,8-6-5 15,-2 0 5-15,13-3-4 16,-7 0 3-16,7-1-4 15,-7 1 5-15,2 0-4 16,-12 3 4-16,14-2-4 16,-7 1 5-16,11 1-5 15,2-4 3-15,14-1-4 16,-12-2 4-16,7 1-4 0,-7-2 3 16,8 4-3-1,-13-2 6-15,16 3-6 0,-7-3 4 16,16-3-2-16,-11 0 2 15,12-4-5-15,-12 1 5 16,14 0-5-16,-14 0 7 16,18 5-5-16,-8-1 5 15,7 4-3-15,-14 1 3 0,15 1-7 16,-15-1 8-16,17 0-8 16,-6-1 5-16,12-2-2 15,-14-2 3-15,17 4-5 16,-20-2 7-16,18 4-6 15,-12 1 4-15,8 0-1 16,-12-2 1-16,14 3-5 16,-16-2 5-16,19 7-4 15,-13 1 3-15,8 3-3 16,-8-4 5-16,14 4-6 16,-14-3 6-16,20-1-5 15,-11-5 4-15,8 1-4 16,-12-1 5-16,15 0-6 15,-13 1 5-15,16-3-4 16,-9 4 3-16,14-2-2 16,-16 0 4-16,18 3-6 15,-11 3 3-15,8-4-1 0,-8 1 0 16,14-6-2-16,-16 0 4 16,12-3-3-16,-10 3 2 15,8 1-1-15,-15 4 4 16,17 1-5-16,-15 0 4 15,12 0-2-15,-12-4 1 16,13-1-3-16,-17-1 4 16,17 2-3-16,-13 1 1 0,11 0-2 15,-16 2 4-15,17 2-3 16,-15-2 3-16,13 3-4 16,-12-5 4-16,16 0-5 15,-13-2 5-15,19 1-5 16,-13-4 3-16,19 2-2 15,-17-4 2-15,16-7-3 16,-19 2 4-16,9-7-2 16,-13 3 2-16,13 0-2 15,-17-1 4-15,17 1-5 16,-14 5 4-16,16-6-2 16,-14 4 2-16,16 1-4 15,-11-6 5-15,19 1-5 16,-17-4 3-16,20-5-3 0,-16 0 4 15,13-1-4 1,-18-2 3-16,17 5-2 0,-16 3 3 16,14 0-4-16,-16 3 4 15,14 0-3-15,-16 1 4 16,15 0-6-16,-16 2 7 16,8 0-6-16,-10 3 4 15,13 1-5-15,-14 4 8 16,16-4-8-16,-12 4 5 15,15-4-3-15,-15-1 3 0,16-1-6 16,-19 1 8-16,12-4-6 16,-13 1 2-16,14-1-1 15,-16-1 5-15,16-1-7 16,-16 1 4-16,11-1-2 16,-19 5 3-16,11-1-5 15,-15 5 7-15,14 0-7 16,-12 3 5-16,9 0-3 15,-11 0 4-15,12 3-7 16,-12-1 8-16,18-2-6 16,-16 0 3-16,13 0-3 15,-15-3 5-15,10 1-7 16,-13-1 8-16,12 0-6 16,-17-2 3-16,11 2-2 15,-16 3 4-15,10-1-7 16,-11 1 8-16,15-2-6 0,-15 1 3 15,6-2-4-15,-6 3 6 16,15-2-7-16,-12 4 7 16,22-8-4-16,-7 3 2 15,2-5-2-15,-14 0 4 16,11 1-6-16,-20 2 6 0,16 2-5 16,-8-1 6-16,4 2-5 15,-12-1 3-15,17 0-5 16,-19 3 6-16,19-1-8 15,-5 1 7-15,9-2-3 16,-22 1 2-16,16-1-3 16,-15 1 6-16,9-1-8 15,-7-1 6-15,16 2-3 16,-17-3 3-16,7 3-5 16,-13-2 6-16,10 3-6 15,-13 1 5-15,16 1-4 16,-11-1 5-16,4 4-5 15,-14 0 4-15,5 1-4 16,-16 1 5-16,4 4-6 16,-6-2 6-16,7 0-6 15,-12 0 5-15,7 0-4 16,-12-3 6-16,-2 2-7 0,-11 1 7 16,2-3-6-16,-12 0 4 15,0 2-3-15,-6-2 4 16,-1 0-36-16,-9-3-20 15,3 3-44-15,-8 3-324 16,-7 14 70-16</inkml:trace>
  </inkml:traceGroup>
</inkml:ink>
</file>

<file path=ppt/ink/ink6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2:21:48.84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557B402-5941-4C22-8B14-BEF35C1E071D}" emma:medium="tactile" emma:mode="ink">
          <msink:context xmlns:msink="http://schemas.microsoft.com/ink/2010/main" type="inkDrawing" rotatedBoundingBox="2761,13906 22396,14210 22387,14806 2751,14502" shapeName="Other"/>
        </emma:interpretation>
      </emma:emma>
    </inkml:annotationXML>
    <inkml:trace contextRef="#ctx0" brushRef="#br0">-11 0 767 0,'-3'4'266'0,"-2"-3"28"0,1-1-190 16,5 0-72-16,2-3-10 31,2 3-19-31,2 0 4 0,2 0-8 0,4 2 5 16,0 1-7-1,5-5 7-15,4 8-6 0,0 2 6 16,1-1-7-16,1 4 7 16,2 1-7-16,6-3 8 15,1 2-4-15,5-1 15 16,2 3-3-16,7-4 14 16,-2 0-6-16,13-2 9 15,-3-2-16-15,14 1 4 16,-6 2-14-16,11-1 5 15,-6-1-9-15,14 3 6 16,-7-4-8-16,16 2 9 0,-8 0-5 16,17-1 6-16,-9 1-6 15,17 2 9-15,-11-3-11 16,20 3 8-16,-8-1-9 16,14 4 4-16,-11-1 1 15,17 2 10-15,-13 1-7 16,19 3 7-16,-14-5-5 15,16 0-2-15,-14-4-10 16,16-1 8-16,-17 1-8 16,19-5 6-16,-17 0-5 0,16 1 5 15,-16-1-7-15,16 1 8 16,-19 3-6-16,20 1 5 16,-15 1-7-16,20 1 7 15,-16 4-6-15,14 1 5 16,-16 2-5-16,16 3 6 15,-20-4-6-15,18 4 5 16,-17-5-3-16,18-1 4 16,-15-3-5-16,14 1 5 15,-20-2-4-15,22 2 4 16,-18 2-5-16,15-2 5 16,-15-1-5-16,19-5 4 15,-19 1-5-15,17 1 6 16,-14 0-6-16,11 5 5 0,-15-2-4 15,14 3 5-15,-11-2-7 16,18 1 8-16,-17-5-6 16,20 1 5-16,-10-3-7 15,18-1 8-15,-22-4-8 16,30-1 7-16,-18-4-7 16,26-5 8-16,-19-1-7 15,26-9 6-15,-24-1-6 0,28-4 6 16,-23-1-5-16,19-6 5 15,-17 3-6-15,22 2 6 16,-27 1-5-16,25-3 5 16,-19 10-5-16,17-5 4 15,-20 5-3-15,22 2 4 16,-17 3-6-16,16-3 5 16,-20 5-3-16,25-1 4 15,-21 1-7-15,18-1 7 16,-20 5-6-16,23-4 7 15,-28 3-7-15,21-1 6 16,-22 0-6-16,23 5 6 16,-34 2-7-16,23 4 7 15,-26 5-6-15,18 8 7 16,-23 2-6-16,23 6 5 16,-24 6-5-16,26-2 5 0,-22-1-6 15,22 1 6-15,-20-6-5 16,25-6 5-16,-23-2-6 15,16-1 6-15,-16-8 1 16,19 4-2-16,-18-5-3 16,17 1 4-16,-18-4-6 15,19 4 1-15,-16-3-1 0,13-1 5 16,-16 0-4 0,21-11 4-16,-17-2-5 0,15-7 6 15,-15 2-1-15,22-6 2 16,-17 2-7-16,15 0 7 15,-22 2-6-15,21 0 2 16,-27 5-3-16,15 7 6 16,-22 7-6-16,18 1 7 15,-26 6-8-15,15 5 7 16,-24-4-5-16,8 7 5 16,-25-1-5-16,9 0-10 15,-21-3 97-15,-7-11-439 16,-33-16 165-16</inkml:trace>
  </inkml:traceGroup>
</inkml:ink>
</file>

<file path=ppt/ink/ink6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2:23:25.32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6B46907-E595-4A6C-8165-C536921A94FC}" emma:medium="tactile" emma:mode="ink">
          <msink:context xmlns:msink="http://schemas.microsoft.com/ink/2010/main" type="inkDrawing" rotatedBoundingBox="9992,6907 22234,6968 22233,7111 9991,7050" shapeName="Other"/>
        </emma:interpretation>
      </emma:emma>
    </inkml:annotationXML>
    <inkml:trace contextRef="#ctx0" brushRef="#br0">-10 85 979 0,'-9'0'241'0,"7"-4"74"0,0 2-283 16,7-1-18-1,4-5-10-15,8 2-10 0,-4 3 7 16,7-3-8-16,0-1 8 16,1 1-7-16,-4 0 8 15,4 4-5-15,-3-4 8 16,-1 4-5-16,0-1 10 16,2 2-3-16,1-4 10 15,3 5-4-15,3-7 6 0,4 5-6 16,0-1 2-1,8-1-9-15,-4-2 3 0,5 10-8 16,-1-2 4-16,5 1-6 16,-5 1 6-16,7 5-5 15,1-4 4-15,4 1-5 16,1 3 6-16,8-1-8 16,-4-2 7-16,10 0-6 15,-6 0 6-15,10-5-7 16,-7 1 7-16,11-1-8 15,-11-2 8-15,12-5-8 16,-8-2 7-16,6 5-6 16,-6 0 7-16,11-1-6 15,-12 5 5-15,8 4-5 16,-12-4 5-16,12 2-6 16,-11 3 6-16,15-4-7 0,-5-1 7 15,16 5-6-15,-7-3 6 16,9-6-5-16,-13 0 5 15,11 3-7-15,-10-10 8 16,10 5-7-16,-8-4 5 16,17 3-4-16,-15 0 5 15,11 3-7-15,-11 1 7 16,10 9-6-16,-10 0 6 16,20 1-6-16,-11 7 7 0,11-5-8 15,-8-3 8-15,15 0-8 16,-10-4 8-16,17-6-8 15,-5 6 8-15,9-1-7 16,-15-2 6-16,8 4-7 16,-12 1 8-16,14-1-8 15,-12 7 7-15,15-2-7 16,-10 0 9-16,8 3-9 16,-12-6 8-16,19 2-7 15,-18-2 6-15,16-6-7 16,-9 0 8-16,11-1-8 15,-13-3 8-15,19 4-7 16,-17 0 6-16,15-1-7 16,-14 1 9-16,16 1-9 15,-11-2 9-15,11 1-8 0,-12 0 6 16,18-2-7-16,-17-2 8 16,16-1-8-1,-10-4 6-15,11 0-5 0,-15 2 7 16,17 0-7-16,-18 0 7 15,16 4-7-15,-13 1 7 16,16 2-7-16,-18-1 6 16,18-1-6-16,-18 1 6 15,24-1-6-15,-17-4 7 0,21 3-7 16,-19 2 5-16,21-1-4 16,-20 1 5-16,14-4-6 15,-16 1 7-15,13 0-4 16,-20 0 5-16,14 1-6 15,-16 6 5-15,10-5-5 16,-17 4 3-16,14-2-4 16,-18 0 5-16,11 0-2 15,-15 0 7-15,13 3-5 16,-19 2 5-16,14-4-4 16,-14 2 1-16,6-1-6 15,-13-2 5-15,12 0-6 16,-16 0 5-16,1 4-5 15,-20-5 4-15,-1 5-4 16,-18 1 5-16,-4 1-6 0,-16-9 6 16,0 6-4-16,-10 1 5 15,-6-5-6-15,-7-1 7 16,0 5-7-16,-2 2-8 16,-4-5-343-16,-3 4 109 15</inkml:trace>
  </inkml:traceGroup>
</inkml:ink>
</file>

<file path=ppt/ink/ink6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2:23:37.95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AF0A5A4-EC5A-4669-8B5F-1A7311B7B297}" emma:medium="tactile" emma:mode="ink">
          <msink:context xmlns:msink="http://schemas.microsoft.com/ink/2010/main" type="inkDrawing" rotatedBoundingBox="10404,13525 20931,13440 20934,13794 10407,13880" shapeName="Other"/>
        </emma:interpretation>
      </emma:emma>
    </inkml:annotationXML>
    <inkml:trace contextRef="#ctx0" brushRef="#br0">-4 88 592 0,'0'0'258'0,"-1"0"18"15,1 1-142-15,-2-2-54 16,5 2-22-16,0-1-37 15,6 0-6-15,0 2-3 16,4-1 14-16,-1 1 4 16,1-1 11-16,-3 1 1 15,2-4-1-15,-3 1-13 16,1-1 0-16,-1-1-9 0,4 0 5 16,-4 2-5-16,0-2 4 15,0 0-3-15,2 1 3 16,-2 1-6-16,4 2 8 15,-1 1-3-15,2-1 3 16,0 1-5-16,2 2-3 16,3-1-7-16,5 2-2 15,-1 1-6-15,6 2 2 16,-2-1-3-16,3 2 1 16,4-1-2-16,5-2 1 15,-1 2-2-15,9-4 2 16,-3-1-1-16,6-1-1 15,-4-1 1-15,2-1-1 16,-1 0 1-16,11 2 0 16,-4-2 1-16,10 0 1 0,0 3-2 15,7 4 0-15,-4 1-1 16,10 2 1-16,-2 4-2 16,7 0 1-16,-3-4-1 15,12 1 2-15,-5-5-2 16,17 2 0-16,-6-7 1 15,10 2-2-15,-12 0-1 16,10 2 2-16,-14 2 1 16,14 4-1-16,-11-2 1 15,9 0 1-15,-11 2-1 16,9-4 2-16,-15 4-2 0,10-2 2 16,-5 2-1-16,10-5 1 15,-13-5-2-15,19-1 2 16,-12 2-2-16,13-2 1 15,-9 1 0-15,16 1 1 16,-20-1-3-16,19 6 3 16,-15-6-1-16,12-1 0 15,-11 8 0-15,15-1 1 16,-13-5-2-16,16-1 1 16,-13-1 0-16,18-1 1 15,-13-8-1-15,15 0 0 16,-13 1-1-16,19-1 1 0,-18-3 0 15,18 3 0-15,-16-4 0 16,17 4 2-16,-16 5-3 16,14-5 1-16,-16-3 0 15,16 5 1-15,-17-2-3 16,14-3 3-16,-12 3 0 16,13-3 0-16,-13-2-1 15,8-2 0-15,-15 2-1 16,7 2 2-16,-19 3-1 0,10 6 1 15,-12 4-1-15,5 2 1 16,-16-1-3-16,13 4 2 16,-13-2-1-16,11-4 2 15,-4 2-1-15,13-4 1 16,-17-2-2-16,10-5 1 16,-13 1-1-16,8-1 2 15,-13 1 0-15,13 1 0 16,-9 2 1-16,6 1-3 15,-14-1 0-15,11 1 0 16,-11-1 0-16,8-2 0 16,-12-1 2-16,12 0 1 15,-11 1-1-15,10 1 0 16,-17 0-2-16,2 1 0 16,-16 1 0-16,5 1 1 0,-17-1 1 15,9 4 7 1,-6 4 4-16,5-1 1 0,-7 0 0 15,8-2 1-15,-8-1-9 16,5 0-2-16,-7-1-3 16,2-1 1-16,-8 4-2 15,2-2 1-15,-9 1 0 16,5-1 0-16,-6 0-1 16,0-3 2-16,-8 3-1 0,6-3 0 15,-6 0 0-15,2 0 1 16,-5-2 0-16,8-2 0 15,-3-2-1-15,1 3 2 16,1-3-1-16,3 1 1 16,-7 2-1-16,0 1 2 15,-4-1-3-15,-2 3 1 16,-3 0-6-16,-2 0-37 16,-4 3-14-16,-15 9-349 15,-42 0 74-15</inkml:trace>
  </inkml:traceGroup>
</inkml:ink>
</file>

<file path=ppt/ink/ink6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2:25:00.11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A4A1730-8E1F-4DC2-8F24-5B9E7EC87B6B}" emma:medium="tactile" emma:mode="ink">
          <msink:context xmlns:msink="http://schemas.microsoft.com/ink/2010/main" type="inkDrawing" rotatedBoundingBox="4905,6102 9898,6267 9888,6577 4895,6411" shapeName="Other"/>
        </emma:interpretation>
      </emma:emma>
    </inkml:annotationXML>
    <inkml:trace contextRef="#ctx0" brushRef="#br0">-5 225 1121 0,'-9'-12'386'15,"10"13"31"-15,7-2-269 16,7-2-136-16,12-2-14 16,8-1-1-16,21-4 0 15,7-6 0-15,22 0-1 16,-3 2-1-16,13-3-4 15,-7 2 0-15,15 8 1 0,-10-4 1 16,18 3 3-16,-10-2 3 16,19 1 1-16,-11 1 0 15,19 2 1-15,-13 3-2 16,20 1 1-16,-12-1 0 16,23-6 1-16,-14 3-2 15,24-9 2-15,-18 4-1 16,18 8 1-16,-16 3-1 0,19 8 0 15,-24 7-2-15,19 6 2 16,-22 2-1-16,18 3 0 16,-24-3 0-16,12 6 2 15,-21-8-2-15,10-2 2 16,-25-2-1-16,6-3 2 16,-19-11-1-16,2 7 1 15,-23-5-3-15,-2 0 1 16,-21-1 0-16,-2 1 0 15,-13-5 0-15,-1 1 2 16,-9 1-2-16,1 1 3 16,-9 0-3-16,-1 0 15 15,-4 3 2-15,-1-3 8 16,-3 0-1-16,-1-2 5 16,-2 3-14-16,-2-4-1 15,2 0-7-15,2 1 0 0,-1 1-3 16,-1-2 1-16,3 1-4 15,-4-1 2-15,1 2-3 16,3-4 1-16,-2 2-2 16,2 0 0-16,5 0 1 15,4 0 0-15,3 0 0 16,8-1 0-16,0 2 0 0,9-2-1 16,-3-1 0-1,10 1 0-15,-1 1-1 0,13-2-10 16,0 5-33-16,11 2-394 15,-11 2 110-15</inkml:trace>
  </inkml:traceGroup>
</inkml:ink>
</file>

<file path=ppt/ink/ink6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2:25:31.59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C04CD7B-0914-4E97-9F8E-18ADD95E9D0A}" emma:medium="tactile" emma:mode="ink">
          <msink:context xmlns:msink="http://schemas.microsoft.com/ink/2010/main" type="inkDrawing" rotatedBoundingBox="5044,6260 9340,6278 9338,6565 5043,6547" shapeName="Other"/>
        </emma:interpretation>
      </emma:emma>
    </inkml:annotationXML>
    <inkml:trace contextRef="#ctx0" brushRef="#br0">28 122 1026 0,'-10'6'285'16,"2"5"66"-16,1 1-292 16,2-1-30-16,3-2-24 0,6-3-1 15,3-8-8-15,4-7-7 16,4 0-2-16,0-5 2 15,0 1 0-15,-3 1 4 16,-2 4 7-16,-4 0 5 16,-3 7 2-16,0 2 12 15,0 4 7-15,1 1 11 16,1-3-1-16,4 5-2 16,-2-5-12-16,4-2-6 15,0 5-11-15,2-1 0 16,3-1-4-16,-1 1 1 15,0 0-1-15,3-1 0 16,-1 4 0-16,1 2 3 16,-1 1 0-16,5 1 1 15,-2-4-2-15,1 4 2 0,1-3-1 16,3 0 5-16,-8 0 0 16,6-1 2-16,-3-2 0 15,5-6-3-15,3-5-5 16,11-2 1-16,-4-1-3 15,9-4 0-15,-6 1 1 16,5 1 0-16,-7 2-1 16,6 4 1-16,-4 0-1 0,5 4 0 15,-5 2-1-15,6 1 0 16,-5 0-1-16,2-1 2 16,-7-1-1-16,5-4 5 15,-4 0 1-15,6-5 1 16,-2 2 0-16,13-7 0 15,-7-1-5-15,9-7 1 16,-9 0-3-16,10-4 1 16,-8 4-1-16,3 3 1 15,-8 6-1-15,2 4-1 16,-6 4 1-16,8 5 0 16,-5-2-1-16,6 1 2 15,0 3 1-15,6 0 0 16,-9-5-1-16,12 4 1 15,-6-1-1-15,8-1 0 16,-7-7-3-16,7 2 2 16,-14-1-1-16,6 0 2 0,-9 0-2 15,5 6 3-15,-7 1-2 16,5-2 1-16,-9 4-1 16,4 1 8-16,-5 2 2 15,1-4 8-15,-3 6 1 16,4-2 3-16,-4-3-6 15,6 3-3-15,-3 3-6 0,4-8-3 16,-3-2-3-16,1 5 1 16,-7-4-3-16,4-1 3 15,-7 4-2-15,2 3 1 16,1-4 1-16,5 1-1 16,-5 4-2-16,8 2 3 15,-6-4-2-15,8 2 1 16,-4 4 0-16,5-3 1 15,-3 4-2-15,9 0 2 16,-8-3 0-16,7 0-1 16,-8 0 0-16,0-1 0 15,-2 1-1-15,5 0 2 16,-7-3-2-16,5 2 1 16,-1-4 0-16,0 4 1 15,-5-4-2-15,7 4 4 16,-7 1-3-16,2-3-1 15,-5 0 4-15,4 0 11 0,-5 2-1 16,2-2 4-16,-8-2 0 16,3 1-4-16,-5 0-10 15,2-2-1-15,-8-2-4 16,5 2 2-16,-3 0-13 16,-1-3-67-16,-5 3-39 15,18-3-341-15,0-6 33 16</inkml:trace>
  </inkml:traceGroup>
</inkml:ink>
</file>

<file path=ppt/ink/ink6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2:25:34.60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64AC9E5-1922-4C8F-84DB-58F94F20C696}" emma:medium="tactile" emma:mode="ink">
          <msink:context xmlns:msink="http://schemas.microsoft.com/ink/2010/main" type="inkDrawing" rotatedBoundingBox="4189,9574 11480,9507 11482,9755 4192,9822" shapeName="Other">
            <msink:destinationLink direction="to" ref="{4F2D42F6-6C67-4A17-A191-90E1906102AF}"/>
          </msink:context>
        </emma:interpretation>
      </emma:emma>
    </inkml:annotationXML>
    <inkml:trace contextRef="#ctx0" brushRef="#br0">0 69 519 0,'14'-3'336'0,"7"9"-55"15,3 0-55-15,7 10-194 16,2 0-11-16,14-2-13 16,-4-5 2-16,8-6-8 15,1-5 6-15,12-5-8 16,-5-2 7-16,9 1-9 15,-9 1 8-15,9 1-6 16,-8 3 12-16,9 4 0 16,-5-2 14-16,17 7 1 15,-9-2 7-15,18 2-8 16,-10-3 2-16,10 8-11 16,-13-2-2-16,10 3-9 15,-17 2 4-15,18 1-9 16,-6-3 6-16,12-3-8 15,-9-3 7-15,9-3-6 0,-14-3 6 16,10 0-5-16,-12-1 8 16,17 1-3-16,-12 0 6 15,11 1-1-15,-9-4 4 16,15-1-9-16,-15-4 6 16,20 1-10-16,-10-6 4 15,12 6-5-15,-15 2 6 16,13-2-5-16,-16-1 8 15,15 0-5-15,-10 4 6 0,12 2-5 16,-12 7 3-16,12 7-2 16,-12 8 7-16,12 1-3 15,-11 0 6-15,17-2-4 16,-15-6-1-16,14-2-8 16,-14-5 3-16,14-6-9 15,-14 0 7-15,20-3-5 16,-19-3 4-16,11-2-4 15,-15 1 6-15,11-7-6 16,-17-1 10-16,17-2 1 16,-14 3 6-16,6-5 0 15,-12 4 5-15,12-2-5 16,-17 5 2-16,12-5-7 16,-7 6 0-16,7 2-7 0,-16 2 1 15,10-7-6 1,-14 3 4-16,7 1-5 0,-14-7 6 15,15 3-2-15,-10 8 10 16,7 2 2-16,-10 5 9 16,5 2 0-16,-19 6 2 15,4-1-8-15,-11 0-2 16,-1-2-9-16,-7 4 0 0,3-1-5 16,-9 1 3-16,0-1-53 15,-8 0-41-15,-7-5-359 16,-14-10 59-16</inkml:trace>
  </inkml:traceGroup>
</inkml:ink>
</file>

<file path=ppt/ink/ink6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2:25:40.86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D3B4A44-4D38-4B74-B6E1-F5FCA524FD4E}" emma:medium="tactile" emma:mode="ink">
          <msink:context xmlns:msink="http://schemas.microsoft.com/ink/2010/main" type="inkDrawing" rotatedBoundingBox="13789,9615 21415,9563 21416,9645 13790,9697" shapeName="Other"/>
        </emma:interpretation>
      </emma:emma>
    </inkml:annotationXML>
    <inkml:trace contextRef="#ctx0" brushRef="#br0">0 87 375 0,'8'-1'188'0,"3"-4"-11"0,2 4-73 16,4 1-77-16,0-2-20 16,2 1 7-16,1-1-13 15,4 1 14-15,2 1-5 16,4 0 24-16,-2 1-2 15,7-1 34-15,-3 2-3 16,7 1 21-16,-3 0-19 16,8 1 12-16,-4 2-30 0,5-1 3 15,1-1-21-15,2-4 7 16,-1-1-15-16,8-4 9 16,-2 1-14-16,8-1 5 15,-3-2-13-15,10 1 6 16,-3-1-9-16,11 4 10 15,-11-1-6-15,11 2 9 16,-9 2 0-16,7-1-2 16,-9-4-9-16,16 1 4 15,-13-2-6-15,14-3 3 16,-11 3 2-16,8-1 8 16,-9 4-6-16,10 2 5 15,-11 1-12-15,11 3 5 16,-4-3-9-16,15 3 4 15,-10-2-7-15,14 3 6 16,-10-6-6-16,9 4 6 0,-6-2-6 16,17-4 5-16,-11 1-5 15,15-1 4-15,-7-1-5 16,6 1 7-16,-11 1-7 16,15 1 6-16,-9 7-5 15,6-4 4-15,-7 2-5 16,9 3 9-16,-13-1-7 15,19 0 7-15,-7-1-4 0,9-2 9 16,-9-4-7-16,11 1 6 16,-18-2-7-16,13 1 7 15,-18 5-10-15,11-1 4 16,-13 2-6-16,9 5 7 16,-16-1-7-16,20-4 6 15,-8 4-4-15,6-4 7 16,-8-2-5-16,12-5 7 15,-16 0-7-15,18-2 6 16,-15 1-6-16,18 4 5 16,-16-2-6-16,10 2 7 15,-17 0-9-15,18-1 7 16,-16-2-7-16,9 0 3 16,-9-2-4-16,7-2 7 15,-19 1-7-15,5-4 6 0,-10 3-6 16,2-1 5-16,-15 7-6 15,2-1-1-15,-11 1-37 16,5 4-341-16,-13 1 95 16</inkml:trace>
  </inkml:traceGroup>
</inkml:ink>
</file>

<file path=ppt/ink/ink6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2:25:51.65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8FADA0E-5FFB-468F-83AA-4C8F3A3AE06B}" emma:medium="tactile" emma:mode="ink">
          <msink:context xmlns:msink="http://schemas.microsoft.com/ink/2010/main" type="inkDrawing" rotatedBoundingBox="13265,6570 18987,6643 18984,6858 13263,6785" shapeName="Other"/>
        </emma:interpretation>
      </emma:emma>
    </inkml:annotationXML>
    <inkml:trace contextRef="#ctx0" brushRef="#br0">21 70 1032 0,'-13'9'347'0,"5"-3"37"0,2-4-278 0,3-1-67 15,6-4-40-15,4-3 1 16,4-1-8-16,7-5 6 16,2-4-4-16,4 4 8 15,-2 3-6-15,2 3 9 16,-3 5-8-16,3 4 10 0,-1 3-7 16,6 1 11-16,-2 2-6 15,16 1 8-15,-5-4-8 16,15-2 7-16,-3-2-8 15,12-2 9-15,-7-2-4 0,17 1 6 16,-5-1-6-16,18 1 5 16,-6 2-11-16,11 4 4 15,-10-2-6-15,19 4 3 16,-14-2-6-16,12-2 6 16,-5-2-7-16,19 1 5 15,-21-2-4-15,14 3 4 16,-10-2-5-16,11 6 6 15,-15 2-5-15,23 1 3 16,-15-1-3-16,15 8 5 16,-11-5-5-16,18 0 4 15,-14-1-4-15,26-8 4 16,-17-3-4-16,22-3 5 16,-14-5-6-16,19-2 7 15,-20 5-6-15,16-4 3 0,-20 2-3 16,16 0 5-1,-19 4-6-15,14 2 5 16,-17 5-3-16,13 9 4 0,-19 2-5 16,12 3 4-16,-8 0-4 15,8-7 4-15,-12-4-3 16,16-8 3-16,-21-5-4 16,10-6 6-16,-12-2-5 15,1-12 5-15,-20 2-4 16,-1-6 5-16,-20 1-4 0,-6 1 5 15,-19 9-5-15,-10 7-1 16,-10 9-26-16,-13 21 436 16,-4 8-822-16,-12 13 397 15</inkml:trace>
  </inkml:traceGroup>
</inkml:ink>
</file>

<file path=ppt/ink/ink6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2:26:00.99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157283F-7FE1-4676-8522-3A5FA27EE710}" emma:medium="tactile" emma:mode="ink">
          <msink:context xmlns:msink="http://schemas.microsoft.com/ink/2010/main" type="inkDrawing" rotatedBoundingBox="13083,6522 18659,6601 18653,6969 13077,6890" shapeName="Other"/>
        </emma:interpretation>
      </emma:emma>
    </inkml:annotationXML>
    <inkml:trace contextRef="#ctx0" brushRef="#br0">276 85 939 0,'-1'-2'390'0,"1"2"-3"15,0 0-230-15,3-1-101 16,1 2-40-16,6 2-21 16,0-1 9-16,8 1-9 15,1 1 9-15,6 1-10 16,0-3 10-16,7 1-8 16,-4 0 9-16,6 0-9 0,-5 3 8 15,5 1-8-15,-3-1 7 16,1 2-7-16,1 0 7 15,6-2-6-15,1 1 6 16,13-2-6-16,3-1 7 16,9-1-8-16,1-1 7 15,10-1-6-15,-7 2 7 16,7 2-7-16,-11 1 5 16,13 3-4-16,-10 2 7 15,13 2-6-15,-4-2 7 0,20 1-5 16,-10-4 3-16,16-5-5 15,-9-6 3-15,20-3-4 16,-13-5 7-16,21-12-8 16,-15 2 6-16,18-2-4 15,-16 5 5-15,14 3-8 16,-17 10 8-16,17 2-6 16,-23 6 3-16,15 5-4 15,-16 1 6-15,13 2-7 16,-11-1 7-16,17 1-4 15,-19-7 3-15,10 1-5 16,-12-5 7-16,11-5-7 16,-16-2 7-16,14 2-6 15,-16-1 5-15,7 3-6 16,-15 3 7-16,7 8-7 16,-14-4 6-16,11 8-4 0,-10-2 4 15,8 0-6-15,-15-4 6 16,9 3-6-16,-16-7 5 15,6-2-5-15,-13-5 8 16,3-1-8-16,-10-6 6 16,-1-2-7-16,-12 1 6 15,-2-4-8-15,-10 2 8 0,-6 1-7 16,-8 5 9-16,-6 2-6 16,-9 1 10-16,-5 1-3 15,-1 3 9-15,-8-1-10 16,-2 5 6-16,-6 1-19 15,-2 3 1-15,-9-1-22 16,-1 2 4-16,-8 1-7 16,2 1 18-16,-9-2-4 15,5 3 19-15,-18 3 0 16,4 1 8-16,-15 3-6 16,5-1 1-16,-12 1 3 15,13-3 4-15,-9 2-6 16,11-1 2-16,-16 4-6 15,11-7-4-15,-13 1-13 16,5-3 4-16,-11-1-6 16,14-8 8-16,-11 7-3 0,8-5 11 15,-13 0-2 1,12-3 6-16,-18 4-3 0,13-4 8 16,-7 0-6-16,14-4 2 15,-16 2 0-15,14 2 9 16,-13-1-7-16,7-1 9 15,-10 1-1-15,20-1 2 16,-14-4-7-16,12 0 3 0,-11-1-9 16,9-1 4-16,-14-1-11 15,14-6 2-15,-1-5-12 16,13-3 2-16,-9-6-15 16,11-2 9-16,-14-1-6 15,7 1 13-15,-11 2-2 16,9 4 15-16,-2 0-4 15,10 7 8-15,-19 3-8 16,11 3 9-16,-13 7-10 16,2 2 8-16,-9 5-5 15,17 2 7-15,-4-1-4 16,13 0 7-16,-5 0-4 16,11-4 5-16,-7-1-5 15,8 1 5-15,-1 2 1 16,14 1 7-16,-6 1-1 15,19-1 7-15,2-1-6 16,9 1 1-16,5-1-8 0,10-1 2 16,-2-1-8-16,8 1 3 15,3 0-6-15,3 0 3 16,2-2-10-16,5 2 6 16,5-3-8-16,8 3-1 15,6 2 3-15,9 1 8 16,10 3-6-16,5-2 8 15,12 4-1-15,4-5 0 0,16 3-7 16,-2 0 7-16,11-2-7 16,0 0 8-16,18 0-8 15,-7-2 7-15,19-1-7 16,-7 2 7-16,18 0-7 16,-11 0 7-16,20 3-7 15,-9 2 7-15,20 2-6 16,-14 3 6-16,21 0-7 15,-16-1 8-15,15 1-8 16,-10-4 8-16,19-3-15 16,-14-2 6-16,16-1-11 15,-14 0 7-15,14-3-7 16,-17-4 16-16,10-4-6 16,-14 1 10-16,12-4-7 15,-19 2 8-15,14-2-9 16,-20 1 9-16,11-2-8 0,-20 1 7 15,18-1-8-15,-20 0 8 16,10 1-7-16,-24-1 6 16,9 1-7-16,-28 4 9 15,-3 1-9-15,-20 4 9 16,-1 2-8-16,-23 2 7 16,-6-2-8-16,-17 1 9 15,-6 1-8-15,-11-2 10 0,-4 0-11 16,-6 0-1-16,-13 0-34 15,-12 1 10-15,-16 2-345 16,-5 0 91-16</inkml:trace>
  </inkml:traceGroup>
</inkml:ink>
</file>

<file path=ppt/ink/ink6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2:26:02.65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8017FC7-8A51-45B0-BF61-A4602D442647}" emma:medium="tactile" emma:mode="ink">
          <msink:context xmlns:msink="http://schemas.microsoft.com/ink/2010/main" type="inkDrawing" rotatedBoundingBox="4917,6279 9699,6381 9692,6688 4910,6587" shapeName="Other"/>
        </emma:interpretation>
      </emma:emma>
    </inkml:annotationXML>
    <inkml:trace contextRef="#ctx0" brushRef="#br0">155 38 945 0,'-1'0'267'16,"-1"-4"56"-16,4 4-262 15,4 3-39-15,1-3-14 16,12-2-11-16,3 2 7 15,12 0-8-15,2-4 8 0,13 5-8 16,-4-5 8-16,11-1-7 16,-3-1 7-16,11-3-6 15,-8 1 8-15,17 4-5 16,-8 1 8-16,16 1-2 16,-5 8 7-16,18-3-5 15,-8 0 2-15,20 3-6 16,-5 5 2-16,14-9-8 15,-4 4 5-15,16-5-5 16,-10-1 4-16,15-4-5 16,-9 2 6-16,13-1-6 15,-11-1 5-15,14 5-5 16,-16-1 5-16,14 0-5 16,-17 5 5-16,12 7-4 0,-17-2 4 15,13 9-7-15,-16-1 7 16,14-2-6-16,-17 4 5 15,12-2-4-15,-14-2 6 16,11-1-7-16,-16-5 6 16,11-4-6-16,-15-1 5 15,6-5-4-15,-20 0 6 16,-1-3-8-16,-19 0 9 16,0-2-7-16,-17 4 6 15,-3-1-7-15,-9 2 8 16,-7-1-9-16,-6-1 8 0,-4 1-8 15,-8-2 10-15,-2-2-9 16,-3 4 8-16,-8-2-6 16,-5-2 5-16,-10 2-9 15,-6-1 7-15,-14 0-9 16,-3 4 7-16,-16 0-6 16,0 0 10-16,-13 2-10 15,-1-2 12-15,-17-2-8 16,4 2 7-16,-22 2-5 15,7-2 12-15,-17 0-4 16,8 2 8-16,-27 1-3 16,12-2 6-16,-26 5-10 15,16 2 2-15,-33 4-4 16,16 0-1-16,-20 9-11 16,9-3 5-16,-30 8-7 0,21-5 2 15,-16-4-2-15,10-8 7 16,-20-4-6-16,29-13 8 15,-23-8-6-15,14-3 9 16,-20 0-6-16,27 0 7 16,-39 7-26-16,24 11-8 15,-25 2-332-15,17 7 89 0</inkml:trace>
  </inkml:traceGroup>
</inkml:ink>
</file>

<file path=ppt/ink/ink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1:45:24.38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9DE9706-D333-4D0E-9510-4EF3971D76E4}" emma:medium="tactile" emma:mode="ink">
          <msink:context xmlns:msink="http://schemas.microsoft.com/ink/2010/main" type="inkDrawing" rotatedBoundingBox="13453,9586 27482,9570 27484,11322 13455,11338" hotPoints="26692,10473 26546,11850 14704,10595 14849,9218" semanticType="enclosure" shapeName="Rectangle"/>
        </emma:interpretation>
      </emma:emma>
    </inkml:annotationXML>
    <inkml:trace contextRef="#ctx0" brushRef="#br0">0 235 1085 0,'7'-3'268'0,"2"-2"86"16,1-2-319-16,8-1-17 16,1 5-21-16,3 4 10 15,3-4-9-15,8-1 8 16,-4-1-9-16,10 1 7 16,-2-4-9-16,2-1 9 15,-5 3-8-15,1-2 8 16,-10-1-8-16,1 5 9 15,0 2-8-15,3-1 7 16,1-3-7-16,4 5 9 16,-2-2-6-16,-1 1 16 15,3 2-5-15,4 5 10 0,-5-4-10 16,10 4 7 0,-5 1-16-16,7 3 6 0,-1 0-11 15,3 0 7-15,-4-3-7 16,5-6 8-16,-7-1-9 15,8-5 9-15,-4-2-8 16,7 2 8-16,-6 1-9 16,5-1 9-16,-5 3-8 0,5 3 7 15,-2 2-8-15,9 2 8 16,-8 4-7-16,4 1 5 16,-10-1-5-16,13 2 6 15,-7 1-6-15,13-5 6 16,-5 0-6-16,15-5 7 15,-9 1-8-15,9-7 8 16,-7 2-6-16,6 0 5 16,-11 2-7-16,7-4 8 15,-10 5-8-15,5-1 8 16,-2-1-7-16,9 5 7 16,-8 2-8-16,14 2 9 15,-11 0-8-15,10 0 9 16,-12-4-9-16,13-3 8 15,-13-1-8-15,14-5 7 0,-7 3-7 16,13-4 7-16,-8 3-7 16,4-1 7-16,-13 4-7 15,10-1 7-15,-15 4-6 16,4 4 5-16,-4-2-4 16,10 10 4-16,-7 1-7 15,9 0 6-15,-5-4-5 16,10 1 4-16,-10-9-3 15,11-1 6-15,-6-8-7 0,9 3 7 16,-8-2-7-16,11 1 6 16,-15 1-6-16,8-1 6 15,-10 1-6-15,9 3 7 16,-7-1-7-16,9 2 6 16,-5 2-6-16,7 4 6 15,-7-1-7-15,2 3 7 16,-5-8-6-16,10 7 6 15,-11-11-7-15,7 4 8 16,-1-2-7-16,6 1 7 16,-6-2-8-16,4 4 7 15,-10-5-6-15,9 1 6 16,-10 2-7-16,5 3 8 16,-3-1-7-16,13 2 6 15,-10 2-7-15,11 2 8 0,-6-11-7 16,9 6 6-16,-10-1-5 15,11-2 5-15,-7-8-6 16,12 9 6-16,-10-7-6 16,8-1 5-16,-8-1-4 15,7 2 6-15,-14 0-7 16,14-3 6-16,-9 6-6 16,13 1 7-16,-15 1-8 15,8 1 6-15,-11 4-5 0,8-5 7 16,-13 1-8-16,16-2 9 15,-6 1-6-15,12-5 6 16,-14 1-7-16,18-1 8 16,-16-1-9-16,7-4 7 15,-8 5-7-15,13-2 7 16,-14 1-7-16,5 2 7 16,-15 4-7-16,1-5 7 15,-11 1-8-15,5 2 9 16,-6 0-7-16,9-3 6 15,-1 4-7-15,8-2 7 16,-7-4-9-16,-1 4 8 16,-11 2-6-16,3 2 6 15,-13 0-6-15,4 2 8 16,-3-1-8-16,4-2 7 16,-2 1-7-16,7-2 7 0,-6 2-8 15,9-1 7-15,-2-1-8 16,5-4 8-16,-11 2-7 15,10-3 8-15,-8 1-5 16,6-3 2-16,-7 3-3 16,9 2 8-16,-7-18-6 15,9 6 7-15,-6-2-4 16,10 4 4-16,-8 12-8 0,2 1 6 16,-8-1-7-16,9 2 6 15,-5-3-7-15,8-13 8 16,2 14-7-16,10-1 5 15,-4-1-5-15,7 2 7 16,-11 0-6-16,8 1 8 16,-10 1-4-16,9 3 7 15,-11-1-7-15,19 2 5 16,-10 4-8-16,10 11 5 16,-15-19-7-16,9 2 5 15,-11-4-5-15,7-4 6 16,-13-12-5-16,12 18 5 15,-13 0-4-15,6-1 15 16,-10 1-4-16,0 3 13 16,-7-3 1-16,-2 1 5 15,-11-1-12-15,2 0 6 0,-3-4-12 16,6 4 0 0,0 0-5-16,10-2 3 0,-5 5-9 15,4-6 4-15,-12 0-6 16,2-3-3-16,-15 6-37 15,-3-2-58-15,-12 9-336 16,-17 15 60-16</inkml:trace>
    <inkml:trace contextRef="#ctx0" brushRef="#br0" timeOffset="37694.6383">13144 3 891 0,'-3'0'258'0,"3"6"55"15,1-6-256-15,-2 0-22 16,2 0-31-16,-1 1 5 15,0-7-11-15,2 5 5 16,3 4-8-16,-7-3 9 16,0-6-7-16,6 6 16 15,0 3-6-15,-5-8 13 16,1 5-7-16,3 2 7 16,-5-4-12-16,2-4 5 15,6 1-11-15,2-4 4 0,1-1-8 16,1-4 7-16,-2 3-1 15,0-2-1 1,-1-1-7-16,-4 3 8 0,-1 1-8 16,1-5 0-16,0-4-1 15,0 7 10-15,0-1-8 16,0-1 7-16,0 0-7 16,-1-1 7-16,-2 2-9 15,-2-1-1-15,-1 0 2 0,0-4 5 16,0 1-7-16,0-4 10 15,0 1 0-15,1-8-1 16,1 9-6-16,-2-2 8 16,-2 4-9-16,-1-5 9 15,-3 3-9-15,-3 0 9 16,1 0-7-16,1-14 7 16,1 4-7-16,-1 2 10 15,3 3 3-15,-1-4 5 16,1 19-4-16,-4-1 11 15,6-2-10-15,-4-4-3 16,0 4-5-16,5 0 1 16,-5-2-12-16,-1-4 6 15,7 5-7-15,-6-3 7 16,0 0-4-16,2 2 8 0,1 8-4 16,-13-2 7-16,7 4-7 15,-9-4 6-15,3 4-8 16,-10-5 2-16,7 4-10 15,-9-7 0-15,4 3-10 16,-7-3 6-16,2-1-5 16,-8 0 11-16,4-4 0 15,-8 2 13-15,5 4-5 16,-6 1 10-16,5 1-7 0,-8 12 7 16,9 3-9-16,-9 1 5 15,4 5-9-15,-4 2 6 16,3-2-10-16,-7 2 6 15,7-5-7-15,-8 0 8 16,8-4-6-16,-6-1 11 16,7 1-9-16,-7-5 9 15,8-2-8-15,-4 8 7 16,5-4-8-16,-10-5 2 16,4 6-2-16,-8 1 7 15,5 2-6-15,-6-6 6 16,9 5-1-16,-5-3 2 15,5-6-7-15,-8-2 6 16,8 8-8-16,-6-7 2 16,1-1-11-16,-11 2 3 15,2-2-8-15,-10 0 7 0,1 1-1 16,-9 4 11-16,7-2-3 16,-5 1 13-1,6-1-4-15,-11 0 13 0,7-2-7 16,-5 4 10-16,-1-5-10 15,-11 0 4-15,8-6-12 16,-2 2 5-16,4 1-10 16,-14 0 8-16,11-1-9 15,-17 5 7-15,2-2-7 0,-11-3 7 16,22 1-7-16,-23 5 7 16,11-1-7-16,-14 1 9 15,7 1-9-15,-18-5 7 16,18 3-7-16,-15-1 8 15,11 3-8 1,-17 3 7-16,12 0-6 0,-15 0 7 16,14-3-9-16,-16 0 9 15,16 0-8-15,-17 0 7 16,18-1-7-16,-23-2 9 16,17 0-11-16,-15-4 9 15,16 0-8-15,-20 1 6 16,20 0-10-16,-16-5 9 15,17 5-8-15,-14 0 7 0,16-2-5 16,-16-3 9-16,17 4-8 16,-14-4 10-16,12 4-8 15,-14-6 6-15,19 3-7 16,-16-2 9-16,14 2-8 16,-10-2 7-16,14 3-6 15,-11 0 7-15,16 0-10 16,-10-2 9-16,7 5-8 0,-6-3 7 15,14 3-8-15,-17 3 9 16,15 1-9-16,-12 1 10 16,9 4-8-16,-7 0 7 15,21-2-7-15,-14 7 8 16,14-5-9-16,-11 0 8 16,11 3-7-16,-11-2 7 15,19-2-8-15,-16-2 5 16,17-2-11-16,-17-2 7 15,11-1-9-15,-15 2 9 16,21 0-4-16,-18 4 9 16,15 1-5-16,-14 4 9 15,11-2-9-15,-15 5 7 16,13-3-7-16,-6 4 7 16,16-7-9-16,-11 3 9 15,12 1-8-15,-11-1 10 0,5 0-7 16,-9 6 10-16,17 3-6 15,-7-1 8-15,11 3-8 16,-3 5 8-16,5-5-9 16,-8 1 9-16,6 5-7 15,-9-6 8-15,14 2-9 16,-5 4 6-16,7-3-11 16,-8-1 8-16,13 6-10 15,-13 2 9-15,5-3-7 0,-5 13 12 16,12-1-5-16,-5 5 12 15,18-2-7-15,-4 5 9 16,9-10-8-16,2 0 6 16,7-2-10-16,-3 0 5 15,10 2-10-15,5 5 6 16,5 2-12-16,1 4 8 16,8 2-10-16,3 9 7 15,3-1-8-15,3 12 9 16,2-7-8-16,-1 3 8 15,5-4-5-15,5 0 9 16,1-14-7-16,9 8 9 16,5-9-6-16,7 3 7 15,0-9-7-15,10 3 7 0,-2-6-9 16,10 1 7 0,3-8-7-16,12 1 6 0,-3-2-7 15,18-6 6-15,-5-1-9 16,9 1 4-16,-3-6-8 15,14-3 6-15,-14-3-8 16,16 0 8-16,-8 0-6 16,12 0 8-16,-8 1-5 15,12 3 6-15,-12-8-5 16,18-2 8-16,-16 4-8 0,18-2 8 16,-10 1-7-16,16 4 7 15,-12 1-8-15,21-2 9 16,-17-3-9-16,19 5 8 15,-8 2-8-15,12-8 7 16,-17-1-7-16,17 2 7 16,-15-13-7-16,12 4 7 15,-15 7-5-15,17-1 5 16,-19-1-7-16,19 8 8 16,-14-7-7-16,15-1 6 15,-16-2-7-15,17 1 8 16,-21-4-8-16,18 2 8 15,-16 0-6-15,12-2 5 16,-13 2-6-16,13 4 7 0,-17-9-8 16,14 6 6-1,-14 4-6-15,11-2 8 0,-15-10-9 16,10 11 9-16,-10-7-8 16,6 3 7-16,-16 4-7 15,15 4 8-15,-18-8-7 16,12 4 6-16,-7 2-6 15,6-10 6-15,-13 5-7 16,11-1 8-16,-16 2-8 0,11-2 7 16,-10 7-6-16,16-5 7 15,-11 5-8 1,6-3 7-16,-10 3-7 0,15-6 9 16,-19 3-10-16,16-1 9 15,-5 1-6-15,9-6 5 16,-15 3-6-16,14 0 7 15,-13 0-9-15,9-3 8 16,-10-1-6-16,9 1 6 16,-12 0-7-16,6 0 8 15,-12 3-7-15,7 0 7 16,-13 2-7-16,14-2 7 16,-10 4-7-16,11-1 7 15,-12-3-8-15,9 2 7 16,-9 1-7-16,5-3 8 15,-12-3-8-15,16 6 9 16,-9 0-8-16,6 1 7 0,-7 1-7 16,5 4 6-16,-13-5-7 15,10 1 8-15,-7 1-8 16,9-2 8-16,-4 1-7 16,14 5 7-16,-13 1-7 15,6-2 5-15,-5 3-5 16,8-4 7-16,-10-10-9 0,14 11 9 15,-5-7-7-15,7 2 6 16,-12 1-6-16,9 4 7 16,-11-11-8-16,10 4 8 15,-8-2-9-15,16 0 8 16,-10 0-6-16,8-4 5 16,-11 9-5-16,11-5 6 15,-14 0-7-15,9 3 9 16,-5 4-8-16,13 0 6 15,-11 2-7-15,6 0 8 16,-11 4-8-16,11-5 8 16,-13-2-7-16,10-2 7 15,-3 2-7-15,8-7 6 16,-12 7-7-16,6-3 7 16,-16 1-7-16,5 2 8 15,-10-1-7-15,0-5 6 0,-5 3-6 16,10-6 7-16,-11 0-10 15,8-3 9-15,-12 1-8 16,0-6 8-16,-10-1-8 16,8-4 7-16,-8 0-13 15,9-5 3-15,-5-2-8 16,1-15 8-16,-10-1-6 16,-3-2-2-16,-9-2 0 15,-3-11-338-15,-12 11 101 0</inkml:trace>
  </inkml:traceGroup>
</inkml:ink>
</file>

<file path=ppt/ink/ink7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2:27:08.00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F2D42F6-6C67-4A17-A191-90E1906102AF}" emma:medium="tactile" emma:mode="ink">
          <msink:context xmlns:msink="http://schemas.microsoft.com/ink/2010/main" type="inkDrawing" rotatedBoundingBox="7831,9761 9069,9590 9078,9656 7841,9827" semanticType="callout" shapeName="Other">
            <msink:sourceLink direction="to" ref="{664AC9E5-1922-4C8F-84DB-58F94F20C696}"/>
          </msink:context>
        </emma:interpretation>
      </emma:emma>
    </inkml:annotationXML>
    <inkml:trace contextRef="#ctx0" brushRef="#br0">341 105 1100 0,'-30'3'361'0,"4"1"51"15,11-4-300-15,1 3-57 16,14-3-37-16,8 0-11 15,9 0-7-15,8-3 0 16,9 0-2-16,11-4 2 16,5-2 0-16,10-2 1 15,-4 2-1-15,10 0-1 16,-9 3 0-16,2 3 0 0,-11-2-1 16,2 4 2-16,-7-2 1 15,4-2 2-15,-6-3-2 16,6 4 1-16,-8-4-2 15,1 2 1-15,-11 2-2 16,-5 1 3-16,-7 0 0 16,-4 0 2-16,-8 1 3 15,-4 2 19-15,-7 0 3 16,-9 0 3-16,-6 3-3 0,-16-1-5 16,-8 1-18-16,-13 6-1 15,-2 0-1-15,-12 2 6 16,9-1 3-16,-15 2 7 15,10-4 1-15,-11 6 9 16,9-2-1-16,-6-3 3 16,17 3-7-16,-3 0-2 15,19-3-11-15,10-1-4 16,13-1-7-16,7-1-3 16,13-6-7-16,7-4-6 15,5-2-2-15,11-2-3 16,11-5 1-16,13 0 6 15,0 0 7-15,16-1 3 16,-2 0 3-16,10 2 1 16,-4 2-1-16,1 4-1 0,-8 1 0 15,5 2 0-15,-12 3 0 16,5-3 2-16,-5 0-1 16,3-2 1-16,-12 1 0 15,1 1 0-15,-11-2 0 16,-4 2 0-16,-12 2 0 15,-4-1 0-15,-9 1 1 16,-9 2 4-16,-8-1 2 16,-12-3 4-16,-12 2-2 0,-20 4-1 15,-8-2-4-15,-12 8-2 16,2 5-5-16,-22 0 8 16,9-2 0-16,-16 1 7 15,9-2 1-15,-13 4 3 16,20 3-6-16,-1 7-4 15,17 0-18-15,-13 3-126 16,13-15-362-16</inkml:trace>
  </inkml:traceGroup>
</inkml:ink>
</file>

<file path=ppt/ink/ink7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2:27:41.66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FB7376B-2FB0-4CF4-87CF-8D04AA8CC66C}" emma:medium="tactile" emma:mode="ink">
          <msink:context xmlns:msink="http://schemas.microsoft.com/ink/2010/main" type="inkDrawing" rotatedBoundingBox="11115,8380 22954,8039 22968,8501 11129,8843" shapeName="Other"/>
        </emma:interpretation>
      </emma:emma>
    </inkml:annotationXML>
    <inkml:trace contextRef="#ctx0" brushRef="#br0">0 464 957 0,'14'5'331'0,"4"-8"34"16,-2-5-208-1,1 2-147-15,36-18-2 16,8 0-5-16,21-8 0 16,3-3-1-16,-3 3 0 15,-5 6-1-15,8-1-1 0,-12 9-1 16,9-2 2 0,-15 8-1-16,10 3 1 0,-4 6 3 15,13 4 6-15,-5 4 2 16,7 5 8-16,-6 2-2 15,12 2 1-15,-8-2-7 16,17 0-3-16,2-3-6 16,7-1-1-16,-10-5-3 15,15 0 2-15,-18-1-1 0,8 1 2 16,-4 3-1-16,4 3 0 16,-19 0-2-16,13 6 1 15,-16-1 0-15,9 2 1 16,-7-2-1-16,16 4 2 15,-19-3-2-15,10 2-1 16,-16-2 0-16,15 4 1 16,-19-6 0-16,22 1 2 15,-6-4 0-15,8 1 1 16,16-5 5 0,1 2-3-16,1-4 0 15,-1-1-1-15,5-3-1 16,-29-1-2-16,9 2 0 15,-15 4-1-15,7-2 1 16,-8 5 0-16,13-4 0 0,-10-5-1 16,8-7 1-16,-11 0-2 15,11-1 1-15,-13 0 1 16,15 2 1-16,-7-1-2 16,16 0 2-16,-23-4-3 15,14 5 2-15,-13 1-2 16,10 1 3-16,-14 1-2 15,24 2 2-15,-15-4-3 0,7 1 1 16,-14-1-2 0,13 0 2-16,-13 3 0 0,12 0 1 15,-6 0 0-15,15 0-1 16,-16 2-2-16,12-5 2 16,-11 1-1-16,9-3 2 15,-8 1 1-15,17-4 0 16,-12 2-2-16,4-2 0 15,-10 4-1-15,12-1 2 16,-14 4-1-16,17-1 2 16,-4 1-2-16,6-4 0 15,-11-1-1-15,18-5 3 16,-16 1-2-16,17-4 1 16,-9 3 0-16,5 1 1 15,-18 2-2-15,11 3 7 16,-14 4 0-16,15-5 2 0,-9 0-2 15,15 0-1-15,-16-1-6 16,13-5 0-16,-14 2-2 16,12-3 12-16,-10 0 2 15,15 1 4-15,-17 2-1 16,13-5 3-16,-11 6-11 16,11-2-1-16,-11-5-2 15,17 7-1-15,-17-1-2 16,6 7 0-16,-12 5-2 15,5 4 2-15,-16-5-1 0,8 7 5 16,-11-5 8-16,1 0 13 16,-15 4 5-16,1 1 8 15,-15 0-4-15,2 2-6 16,-8-1-15-16,7 3-5 16,-3-4-7-16,4 2 1 15,-4-2-3-15,-3-2 2 16,-12-4-2-16,-5 4 4 15,-10-5-3-15,-7 4 3 16,-2 2-2-16,-3-2-2 16,-1-4-12-16,-1 2-31 15,2-4-24-15,-5 4-44 16,1 3-18-16,-4 10-330 0,-8 9 92 16</inkml:trace>
  </inkml:traceGroup>
</inkml:ink>
</file>

<file path=ppt/ink/ink7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2:27:43.00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DE3F85F-D149-49BA-8739-625EF17E4BA9}" emma:medium="tactile" emma:mode="ink">
          <msink:context xmlns:msink="http://schemas.microsoft.com/ink/2010/main" type="inkDrawing" rotatedBoundingBox="6765,8153 11336,8378 11321,8675 6750,8449" shapeName="Other"/>
        </emma:interpretation>
      </emma:emma>
    </inkml:annotationXML>
    <inkml:trace contextRef="#ctx0" brushRef="#br0">4566 334 1161 0,'0'12'627'0,"0"2"-602"0,-25-13-24 16,12-11-8-16,-1-6-9 15,3-3 4-15,1 2-3 16,1-1 11-16,-11 1 13 16,2 8 17-16,-11 3 15 15,-4 1 9-15,-10 7 3 16,4-2-6-16,-10-5-9 16,2-1-11-16,0-6-4 15,5-3-1-15,-4-5-5 16,7-2 2-16,-5-4-8 0,1 1 0 15,-2 0-6-15,2 5 0 16,-9 2-4-16,7 4 1 16,-16 3-6-16,-1 4-1 15,-14 4-3-15,2-2 3 16,-16 4-1-16,13-1 5 16,-7 1 0-16,9-5 4 15,-15 4-1-15,11 1 4 0,-19 1 1 16,2 0 7-1,-3 6 5-15,10 3 3 0,-14 0 0 16,13 2-1-16,-12 2-9 16,7-2-2-16,-8-2-7 15,21-2-2-15,-5 0 0 16,11-4 2-16,-9 1-3 16,13-1 5-16,-16-1 0 15,7 1 3-15,-4-3 3 16,17-2 2-16,-3-4 4 15,11-1 1-15,-5-3-1 16,11 0-1-16,-15 1-3 16,3 0-3-16,-9 4-2 15,8 1 0-15,-8 4-2 16,11-2 2-16,3 4 0 16,8-1-1-16,-6 1-3 15,7-7-2-15,-7 3-19 0,-2 1-20 16,-4-1-40-16,6 1-24 15,-17 2-49-15,0 4-324 16,-30-2 90-16</inkml:trace>
  </inkml:traceGroup>
</inkml:ink>
</file>

<file path=ppt/ink/ink7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2:28:04.17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9CB31C8-7666-468C-A83C-E57C9B7F25F1}" emma:medium="tactile" emma:mode="ink">
          <msink:context xmlns:msink="http://schemas.microsoft.com/ink/2010/main" type="writingRegion" rotatedBoundingBox="25630,6852 31874,6336 31952,7281 25708,7797"/>
        </emma:interpretation>
      </emma:emma>
    </inkml:annotationXML>
    <inkml:traceGroup>
      <inkml:annotationXML>
        <emma:emma xmlns:emma="http://www.w3.org/2003/04/emma" version="1.0">
          <emma:interpretation id="{5FFC3649-FFA5-400C-83FE-F56048FECDF1}" emma:medium="tactile" emma:mode="ink">
            <msink:context xmlns:msink="http://schemas.microsoft.com/ink/2010/main" type="paragraph" rotatedBoundingBox="25630,6852 31874,6336 31952,7281 25708,7797" alignmentLevel="1"/>
          </emma:interpretation>
        </emma:emma>
      </inkml:annotationXML>
      <inkml:traceGroup>
        <inkml:annotationXML>
          <emma:emma xmlns:emma="http://www.w3.org/2003/04/emma" version="1.0">
            <emma:interpretation id="{1D278157-75B1-4F59-9D9A-2E0C608DA1AC}" emma:medium="tactile" emma:mode="ink">
              <msink:context xmlns:msink="http://schemas.microsoft.com/ink/2010/main" type="line" rotatedBoundingBox="25630,6852 31874,6336 31952,7281 25708,7797"/>
            </emma:interpretation>
          </emma:emma>
        </inkml:annotationXML>
        <inkml:traceGroup>
          <inkml:annotationXML>
            <emma:emma xmlns:emma="http://www.w3.org/2003/04/emma" version="1.0">
              <emma:interpretation id="{2F7E56FE-4362-4B57-AABF-6D5072378614}" emma:medium="tactile" emma:mode="ink">
                <msink:context xmlns:msink="http://schemas.microsoft.com/ink/2010/main" type="inkWord" rotatedBoundingBox="25631,6867 27964,6674 28038,7578 25706,7771"/>
              </emma:interpretation>
              <emma:one-of disjunction-type="recognition" id="oneOf0">
                <emma:interpretation id="interp0" emma:lang="" emma:confidence="1">
                  <emma:literal/>
                </emma:interpretation>
              </emma:one-of>
            </emma:emma>
          </inkml:annotationXML>
          <inkml:trace contextRef="#ctx0" brushRef="#br0">28 77 1014 0,'21'-31'312'0,"-15"5"51"0,-9 12-247 16,3 10-84-16,-4 4 2 16,1 3 0-16,7 0-2 15,1 6-8-15,1 3-18 0,5 3-4 16,1 0-1-16,6 0-1 15,5-7 2-15,9-8 0 16,7-6 1-16,13-5-1 16,-7-1 3-16,7 3-4 15,-16 4 1-15,-5 12-8 16,-15 3 2-16,-7 14-4 16,-10 8 5-16,-10 6 11 15,-7 0 17-15,-9 5 19 16,-2-7 4-16,-9-1 22 15,6-6-2-15,-6 1 1 16,2-7-16-16,-5-5 0 16,9-6-25-16,-2-4-9 15,7-5-10-15,0-8-17 16,6-4-49-16,5-12-96 16,7-5-341-16,9-25 34 0</inkml:trace>
          <inkml:trace contextRef="#ctx0" brushRef="#br0" timeOffset="190.0803">216-156 1123 0,'-4'-12'409'15,"-1"6"63"-15,2 4-302 16,0 1-40-16,3-1-64 16,5 0-17-16,13-1-37 15,15-6-10-15,14 2-6 0,17-8-28 16,4 1-44-16,10-3-79 15,-7 7-331-15,8 8 38 16</inkml:trace>
          <inkml:trace contextRef="#ctx0" brushRef="#br0" timeOffset="511.9282">1014-256 1199 0,'-7'-5'331'0,"-14"10"76"16,-4 11-346-16,-14 27-35 15,-1 11-25-15,-4 28-5 16,6 0 3-16,13 6 2 16,16-19 3-16,6-3-1 15,10-23-4-15,23-11-2 16,1-19 1-16,14-20 3 0,4-19 1 16,7-24 5-16,-13-9 3 15,-2-17 22-15,-20 8 13 16,-14-13 9-16,-10 19 7 15,-12 6 14-15,-8 24-20 16,-5 11-14-16,-1 21-11 16,-9 9-10-16,6 7-16 15,5 6-4-15,10-1 1 0,9-1-36 16,19-5-46-16,21-9-79 16,10-14-333-16,17-7 37 15</inkml:trace>
          <inkml:trace contextRef="#ctx0" brushRef="#br0" timeOffset="1051.1892">1549-536 1045 0,'-37'-5'281'0,"-7"11"81"16,12 10-300-16,2 15-13 15,1-3-21-15,11 10-8 16,12-2-9-16,7 4-2 16,7-12-6 30,19 4-4-46,4-15 0 0,14-17 4 0,2-14 1 0,9-15-1 0,-12-7 6 0,-4-17-2 16,-25 3 1-16,-14-2-2 16,-16 4 1-16,-20 8-7 15,-6 25-1-15,-10 15-6 16,2 15 2-16,2 23-2 16,14 3 5-16,9 6-1 15,16 0 2-15,11 2-3 16,12-11-8-16,20-3-28 15,11-11-88-15,13-7-249 0,1-8 25 16</inkml:trace>
          <inkml:trace contextRef="#ctx0" brushRef="#br0" timeOffset="742.314">2019-393 1060 0,'-12'28'252'0,"-19"18"108"15,-3 9-302-15,-18 20-4 16,-1-5-1-16,-3 9-5 15,15-15-16-15,6-2-8 16,17-20-10-16,4-5-7 0,11-19-21 16,3-10-45-16,4-14-6 15,4-22-328-15,3-16 63 16</inkml:trace>
          <inkml:trace contextRef="#ctx0" brushRef="#br0" timeOffset="1353.9011">2136-28 934 0,'-11'28'330'16,"-6"8"23"-16,1-1-220 0,-1 7-104 15,5-7-14-15,4-6 1 16,13-12 0-16,7-10-3 16,6-7-6-16,14-13 3 15,1-7-1-15,8-20 2 16,-3-5 0-16,-3-13 1 16,-12 4 6-16,-9-2 19 15,-13 16 12-15,-16 8 2 16,-9 13 3-16,-13 11-15 15,-4 12-21-15,-4 12-13 16,7 9-5-16,5 7-6 16,16-1 8-16,18-4-77 15,21-9-24-15,19-18-334 16,12-10 29-16</inkml:trace>
        </inkml:traceGroup>
        <inkml:traceGroup>
          <inkml:annotationXML>
            <emma:emma xmlns:emma="http://www.w3.org/2003/04/emma" version="1.0">
              <emma:interpretation id="{FA370747-9755-433D-8B73-2B738BDE2748}" emma:medium="tactile" emma:mode="ink">
                <msink:context xmlns:msink="http://schemas.microsoft.com/ink/2010/main" type="inkWord" rotatedBoundingBox="29209,6556 31874,6336 31952,7281 29287,7501"/>
              </emma:interpretation>
              <emma:one-of disjunction-type="recognition" id="oneOf1">
                <emma:interpretation id="interp1" emma:lang="" emma:confidence="0">
                  <emma:literal>50%</emma:literal>
                </emma:interpretation>
                <emma:interpretation id="interp2" emma:lang="" emma:confidence="0">
                  <emma:literal>5 0%</emma:literal>
                </emma:interpretation>
                <emma:interpretation id="interp3" emma:lang="" emma:confidence="0">
                  <emma:literal>50 %</emma:literal>
                </emma:interpretation>
                <emma:interpretation id="interp4" emma:lang="" emma:confidence="0">
                  <emma:literal>5o%</emma:literal>
                </emma:interpretation>
                <emma:interpretation id="interp5" emma:lang="" emma:confidence="0">
                  <emma:literal>5O%</emma:literal>
                </emma:interpretation>
              </emma:one-of>
            </emma:emma>
          </inkml:annotationXML>
          <inkml:trace contextRef="#ctx0" brushRef="#br0" timeOffset="1863.1653">3752-545 1122 0,'-15'0'459'16,"-17"1"-4"-16,-9 21-236 16,3 12-209-16,0 4-13 15,9 0 2-15,12 3-3 16,19-15 2-16,30-8 1 15,21-7-1-15,26-7-44 16,6-10-37-16,13-9-54 16,-14 0-29-16,-5 6-17 15,-26 10 37-15,-15 12-2 16,-25 8 79-16,-19 17 100 0,-17 1 46 16,-17 7 56-16,-11-4 73 15,-3 11 23-15,-1-10-54 16,1-2-3-16,7-12-43 15,9-4-26-15,6-14-47 16,7-6-14-16,7-8-26 16,-1-8-8-16,3-9-14 0,-5-15-122 15,3-9-62-15,1-15-341 16,5-9-27-16</inkml:trace>
          <inkml:trace contextRef="#ctx0" brushRef="#br0" timeOffset="2031.668">3601-486 1297 0,'2'1'385'0,"10"-8"67"16,11-5-361-16,22-9-39 15,16-4-40-15,15-11 1 16,1 1 0-16,17-1-3 16,-13 7-4-16,5 6-66 15,-5 6-51-15,2 8-355 16,-27 6 35-16</inkml:trace>
          <inkml:trace contextRef="#ctx0" brushRef="#br0" timeOffset="2375.7466">4762-612 679 0,'6'3'417'16,"0"-3"-72"-16,-4 0-85 16,-10 5-200-16,-8 2-23 15,-16 24-5 1,-9 10 7-16,-12 13 14 0,6 10-19 15,6 15 2-15,15-11 0 16,18 3-4-16,17-8-20 0,14-6-4 16,11-17-5-16,16-15 2 15,0-15 2-15,12-27 3 16,-6-16 0-16,5-22-1 16,-14-10 9-16,-8-13 21 15,-13 10 7-15,-14-5 3 16,-18 19 3-16,-14 5-2 15,-8 19-25-15,-13 11-6 16,0 18-5-16,-3 5-4 16,7 12-7-16,5 0 1 15,14-2-4-15,12 0-27 16,12-4-50-16,12-5-59 16,11-7-355-16,15-22 48 15</inkml:trace>
          <inkml:trace contextRef="#ctx0" brushRef="#br0" timeOffset="2963.7423">5403-777 1371 0,'-51'-12'343'0,"0"4"105"16,7 11-396-16,-5 14-36 16,8 4-17-16,2 11 6 0,9 0 1 15,13 12-2-15,15-5 2 16,24 1 2-16,14-7-9 15,25-6-1-15,4-19 2 16,17-19-2-16,-11-16 2 16,2-23 1-16,-21-9 3 15,-16-10 3-15,-22 10 4 16,-20-3-2-16,-19 16 2 0,-22 10-5 16,-7 18-1-16,-15 16-6 15,6 17-1-15,0 20-1 16,21 9 1-16,7 11 0 15,18-3 1-15,20 2 3 16,13-13-34-16,22-7 372 16,15-24-800-16,15-17 358 15</inkml:trace>
          <inkml:trace contextRef="#ctx0" brushRef="#br0" timeOffset="2608.1163">5884-714 1106 0,'-16'28'310'16,"-25"23"67"-16,-15 13-301 15,-18 12-30-15,4 1-2 0,-7 2 18 16,21-17 2-16,12-2-2 15,19-10-23-15,7 0-15 16,10-11-17-16,7-4-24 16,2-14-41-16,3-7-323 15,5-19-63-15,4-17-129 16</inkml:trace>
          <inkml:trace contextRef="#ctx0" brushRef="#br0" timeOffset="3311.1498">5970-178 1699 0,'-41'9'376'0,"3"6"150"16,21 2-498-16,5 4-29 0,12-4-9 16,0 4 2-16,8-7-1 15,6 1 4-15,7-6 0 16,14-3 4-16,4-9 3 15,13-8 2-15,-4-5-1 16,7-15 2-16,-16-2 3 16,-2-6 0-16,-19 4 4 0,-10-3 6 15,-19 9 3 1,-19-1 2-16,-13 10-4 0,-18 6-1 16,-1 11-9-16,-2 11-4 15,14 8-5-15,14 10-2 16,22 5-42-16,26 7-504 15,19-10 153-15</inkml:trace>
        </inkml:traceGroup>
      </inkml:traceGroup>
    </inkml:traceGroup>
  </inkml:traceGroup>
</inkml:ink>
</file>

<file path=ppt/ink/ink7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2:28:53.43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043360A-46FF-4D8B-BC45-2BE79EC267DA}" emma:medium="tactile" emma:mode="ink">
          <msink:context xmlns:msink="http://schemas.microsoft.com/ink/2010/main" type="inkDrawing" rotatedBoundingBox="18445,13622 22520,13693 22514,14019 18439,13948" shapeName="Other">
            <msink:destinationLink direction="to" ref="{318FC0A3-A5D1-415C-9CEB-037EB8CAED7A}"/>
          </msink:context>
        </emma:interpretation>
      </emma:emma>
    </inkml:annotationXML>
    <inkml:trace contextRef="#ctx0" brushRef="#br0">306 0 1545 0,'2'3'358'16,"4"-1"127"-16,3 1-457 0,9 4-19 16,8 4-27-1,1 0 6-15,49 13-2 16,8 3 0-16,13 2 1 15,8 3 2-15,-16-17 5 16,-10-9 4 15,0 0 1-31,88 6 1 0,13 1 0 16,7-4 0-16,16 4 1 16,-69 1 0-16,18 0-1 15,-14-2 1-15,21-3-1 16,-18 3-2-16,17 2 1 0,-17-4 1 15,18-2 0 1,-22-4 0-16,16 0 3 0,-27-4-3 16,5-2 1-16,-24-1-3 15,1 1 4-15,-26-2-3 16,1 1 4-16,-17 3-2 16,-10 4 3-16,-15-2-3 15,-11 4 3-15,-12-1-2 16,-7-2 1-16,-8-2 1 0,-2-1 2 15,-5 0 3-15,-10-1 2 16,-4-2-2-16,-12-5-6 16,-11-3-9-16,-14 1-7 15,-4-2-6-15,-20-1 5 16,3 6 5-16,-18-1 9 16,3 2 1-16,-21 3 4 15,10 3-4-15,-18 5-6 16,19 2 1-16,-25-7 7 15,16 6-1-15,-17-7 2 16,7-7 4-16,-13-2-6 16,19 4-7-16,-23-7 4 15,17 6-3-15,-18-4 3 16,14 4 3-16,-20-1 3 16,19-1-4-16,-19 6 2 15,18 3-1-15,-10 6-3 0,17 5-2 16,-11 2 2-16,22-5-3 15,-9 5 2-15,16-5 2 16,0-2 0-16,18-4 0 16,-4 1 0-16,18-6-2 15,-3 3 1-15,16-2-3 16,8 2-6-16,14 3-5 16,13 0-9-16,12-1-4 15,9 1-5-15,12 4 3 0,17 1 4 16,10 3 9-16,25 4 5 15,7-2 7-15,23-2 1 16,5-8-4-16,27-6 0 16,-3-6-4-16,29-9 3 15,-4-1 0-15,28-3 4 16,-10-3 0-16,25 0 4 16,-17 5-2-16,27-6 4 15,-25 8-3-15,23 0 4 16,-23 3-4-16,16-5 3 15,-28 9-3-15,14 2 4 16,-30-2-4-16,0 7 4 16,-33 8-3-16,-10 0-5 15,-30 0-25-15,-18 11-45 16,-29-4-36-16,-23 1-302 0,-45 8 49 16</inkml:trace>
  </inkml:traceGroup>
</inkml:ink>
</file>

<file path=ppt/ink/ink7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2:29:14.57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8E24F41-4E62-4653-9855-FA8916A72C05}" emma:medium="tactile" emma:mode="ink">
          <msink:context xmlns:msink="http://schemas.microsoft.com/ink/2010/main" type="inkDrawing" rotatedBoundingBox="18300,17162 22788,16390 22800,16462 18312,17233" semanticType="underline" shapeName="Other">
            <msink:destinationLink direction="from" ref="{318FC0A3-A5D1-415C-9CEB-037EB8CAED7A}"/>
          </msink:context>
        </emma:interpretation>
      </emma:emma>
    </inkml:annotationXML>
    <inkml:trace contextRef="#ctx0" brushRef="#br0">61 810 1010 0,'-26'8'307'16,"4"-2"45"-16,11-5-293 0,9 1-20 16,10 1-29-16,9-5-25 15,9-1 21-15,16-4 9 16,8-5-2-16,18-4 6 16,2-2-3-16,12-2-3 15,-5 2-9-15,11-4 4 16,-9 2-6-16,15 0 1 15,-7 0-2-15,16-4 3 16,-9 7-5-16,20-2 4 16,-8 2 0-16,16-3 3 15,-12 8-2-15,16-5 2 16,-13 5-2-16,13 0 0 16,-13 0-4-16,19-3 3 15,-12-3 0-15,9-4 4 16,-14-2-2-16,17-3 11 0,-18-1-3 15,15 1 1-15,-12-2-4 16,15 0 1-16,-20 5-10 16,10-2 3-16,-16 5-4 15,5 3 2-15,-26 7-1 16,4 2 3-16,-22 5 0 16,3 2 2-16,-14 1-2 0,5-2 2 15,-10-2-4 1,8 1 2-16,-9-3-5 15,8 0 4-15,-3-1-3 0,-1-1 3 16,-14 2-2-16,-1-4 2 16,-8 3-2-16,-3 1 1 15,-3-2-1-15,1 0 1 16,-7 1-1-16,-2 0 2 16,-6 1-5-16,-7-1-45 15,-2 1-27-15,-7-6-333 16,-6 3 55-16</inkml:trace>
  </inkml:traceGroup>
</inkml:ink>
</file>

<file path=ppt/ink/ink7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2:29:13.89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18FC0A3-A5D1-415C-9CEB-037EB8CAED7A}" emma:medium="tactile" emma:mode="ink">
          <msink:context xmlns:msink="http://schemas.microsoft.com/ink/2010/main" type="inkDrawing" rotatedBoundingBox="19102,14121 19477,16953 18557,17075 18182,14243" semanticType="callout" shapeName="Other">
            <msink:sourceLink direction="from" ref="{58E24F41-4E62-4653-9855-FA8916A72C05}"/>
            <msink:sourceLink direction="to" ref="{F043360A-46FF-4D8B-BC45-2BE79EC267DA}"/>
          </msink:context>
        </emma:interpretation>
      </emma:emma>
    </inkml:annotationXML>
    <inkml:trace contextRef="#ctx0" brushRef="#br0">8-5 945 0,'-3'-9'240'0,"-4"6"71"15,9 10-276-15,3 10-10 16,-8 10-17-16,1 8 1 15,2 3-2-15,6 14 4 16,-3 2-4-16,8 10 2 16,-1 1 5 15,-5-33-2-31,1 1-7 0,20 119 2 0,-10 18 19 16,3 0-7-1,-3 5 4-15,-10-68-4 16,5-2 0-16,3-23-9 15,2 10-2-15,-2-14-5 16,0 11 2-16,-7-11-4 16,2 11 3-16,-4-8-4 15,4 16 3-15,-4-18-2 0,2 4 6 16,-5-22 6-16,2-7 14 16,-2-23 2-16,-1-4 7 15,2-16-4-15,0-2-5 16,-1-6-11-16,-1-3 4 15,2 1-5-15,-4-4 1 16,2 3-4-16,1-1-21 16,-2 1-49-16,0-3-351 15,3 7 82-15</inkml:trace>
    <inkml:trace contextRef="#ctx0" brushRef="#br0" timeOffset="1717.385">-448 212 667 0,'-16'7'289'0,"-6"4"22"0,9 6-64 15,1-1-187 1,7 1-9-16,4-5-24 16,14-7 12-16,8-14 2 15,20-23 8 1,8-14-7-16,21-28 4 0,1-10-20 0,5-17-6 15,-12 5-9-15,-8-10 2 16,-20 19-4-16,-10 7 1 16,-15 25-3-16,-4 17-3 15,-1 28 1-15,-1 24-2 16,4 16-4 0,6 29 0-16,0 5 2 0,8 22-2 15,6 2 0-15,7 9 5 16,4-16-1-16,13 7 3 15,-1-20-16-15,5-3-386 16,-8-36 127-16</inkml:trace>
  </inkml:traceGroup>
</inkml:ink>
</file>

<file path=ppt/ink/ink7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2:29:17.75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32CF948-67A5-4687-9640-C5309068CF79}" emma:medium="tactile" emma:mode="ink">
          <msink:context xmlns:msink="http://schemas.microsoft.com/ink/2010/main" type="writingRegion" rotatedBoundingBox="23384,16323 22768,18023 22074,17772 22691,16071"/>
        </emma:interpretation>
      </emma:emma>
    </inkml:annotationXML>
    <inkml:traceGroup>
      <inkml:annotationXML>
        <emma:emma xmlns:emma="http://www.w3.org/2003/04/emma" version="1.0">
          <emma:interpretation id="{78B96055-482C-409B-97D2-C364D85724AC}" emma:medium="tactile" emma:mode="ink">
            <msink:context xmlns:msink="http://schemas.microsoft.com/ink/2010/main" type="paragraph" rotatedBoundingBox="23384,16323 22768,18023 22074,17772 22691,16071" alignmentLevel="1"/>
          </emma:interpretation>
        </emma:emma>
      </inkml:annotationXML>
      <inkml:traceGroup>
        <inkml:annotationXML>
          <emma:emma xmlns:emma="http://www.w3.org/2003/04/emma" version="1.0">
            <emma:interpretation id="{16DC44CB-6B9E-4B6C-A29F-568F8496C7DD}" emma:medium="tactile" emma:mode="ink">
              <msink:context xmlns:msink="http://schemas.microsoft.com/ink/2010/main" type="line" rotatedBoundingBox="23384,16323 22768,18023 22074,17772 22691,16071"/>
            </emma:interpretation>
          </emma:emma>
        </inkml:annotationXML>
        <inkml:traceGroup>
          <inkml:annotationXML>
            <emma:emma xmlns:emma="http://www.w3.org/2003/04/emma" version="1.0">
              <emma:interpretation id="{FE343FA7-6374-478C-AF08-22F05189A460}" emma:medium="tactile" emma:mode="ink">
                <msink:context xmlns:msink="http://schemas.microsoft.com/ink/2010/main" type="inkWord" rotatedBoundingBox="23384,16323 22768,18023 22074,17772 22691,16071"/>
              </emma:interpretation>
              <emma:one-of disjunction-type="recognition" id="oneOf0">
                <emma:interpretation id="interp0" emma:lang="" emma:confidence="1">
                  <emma:literal/>
                </emma:interpretation>
              </emma:one-of>
            </emma:emma>
          </inkml:annotationXML>
          <inkml:trace contextRef="#ctx0" brushRef="#br0">4203 3147 1217 0,'-10'0'267'0,"9"-2"110"15,12 1-360-15,14-2-12 16,4-5-3-16,17-4 8 16,4 0 3-16,14-8 2 15,-2 0-3-15,3 4 0 16,-6 1-6-16,-3 7-13 15,-21 8-36-15,-11 11-8 16,-19 8-342-16,-19 22 77 16</inkml:trace>
          <inkml:trace contextRef="#ctx0" brushRef="#br0" timeOffset="-221.4055">4093 3063 930 0,'11'-12'484'15,"-5"2"-54"-15,11-1-145 16,4 2-257-16,12-5-11 16,2-1-7-16,9-5 2 0,-3 1-1 15,9-10-4-15,-6 1-2 16,8 0-2-16,-7 5 0 15,2 0-1-15,-10 15-1 16,-1 2 3-16,-13 8-20 16,-5-1-69-16,-9 12-33 15,-9 2-328-15,-10 14 27 0</inkml:trace>
          <inkml:trace contextRef="#ctx0" brushRef="#br0" timeOffset="-2821.5377">4359 2065 1139 0,'1'-6'330'0,"1"1"69"16,4 7-327-16,2-4-27 0,11 5-37 15,6 2-2-15,5-2-6 16,9-5 1-16,5 2 1 16,3-4 1-16,-1-2 0 15,4 0 3-15,-9 4-5 16,0 2 3-16,-11 5-4 0,-1 7 1 16,-11 0-3-16,-4 12 4 15,-11-1 0-15,-5 15 5 16,-10 1 1-16,-10 18 10 15,-9-3-1-15,-10 15 7 16,0-12-4-16,-6 8 2 16,5-7-9-16,-2 0 1 15,7-8-9-15,-4 3 0 16,8-11-26-16,-5 7-188 16,5-2-227-16,-19-12-10 15</inkml:trace>
          <inkml:trace contextRef="#ctx0" brushRef="#br0" timeOffset="-441.5475">4148 3106 989 0,'12'-3'432'16,"-10"12"-16"-16,-4 9-231 16,-2 25-136-16,-4 11-51 15,-7 16 6-15,0-5-1 0,-1 13 4 16,3-21-2-16,5 2 5 15,5-13-5-15,3-2 0 16,2-14-3-16,1-7 4 16,0-11-6-16,-2-3-3 15,-1-13-28-15,2-11-54 16,-2-10 35-16,-3-11-373 16,0-16 89-16</inkml:trace>
          <inkml:trace contextRef="#ctx0" brushRef="#br0" timeOffset="202.0417">4048 3610 538 0,'-15'6'484'15,"4"1"-133"-15,10 2-3 16,8-3-319-16,10-1-28 16,12-5 11-16,6 0 2 0,21-9 9 15,-2-5-2-15,19-9 4 16,-3 1-11-16,10-7-4 16,-14 3-10-16,0 6-373 15,-14 8 121-15</inkml:trace>
        </inkml:traceGroup>
      </inkml:traceGroup>
    </inkml:traceGroup>
  </inkml:traceGroup>
</inkml:ink>
</file>

<file path=ppt/ink/ink7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2:29:21.85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146B685-B192-447A-9A0D-32B4E63CDD0E}" emma:medium="tactile" emma:mode="ink">
          <msink:context xmlns:msink="http://schemas.microsoft.com/ink/2010/main" type="writingRegion" rotatedBoundingBox="17517,14448 18071,14448 18071,14977 17517,14977"/>
        </emma:interpretation>
      </emma:emma>
    </inkml:annotationXML>
    <inkml:traceGroup>
      <inkml:annotationXML>
        <emma:emma xmlns:emma="http://www.w3.org/2003/04/emma" version="1.0">
          <emma:interpretation id="{8CCBF464-B643-4721-A531-0BB7461AC92C}" emma:medium="tactile" emma:mode="ink">
            <msink:context xmlns:msink="http://schemas.microsoft.com/ink/2010/main" type="paragraph" rotatedBoundingBox="17517,14448 18071,14448 18071,14977 17517,14977" alignmentLevel="1"/>
          </emma:interpretation>
        </emma:emma>
      </inkml:annotationXML>
      <inkml:traceGroup>
        <inkml:annotationXML>
          <emma:emma xmlns:emma="http://www.w3.org/2003/04/emma" version="1.0">
            <emma:interpretation id="{A4E31040-4948-4996-9ECC-8C9B7A30E863}" emma:medium="tactile" emma:mode="ink">
              <msink:context xmlns:msink="http://schemas.microsoft.com/ink/2010/main" type="line" rotatedBoundingBox="17517,14448 18071,14448 18071,14977 17517,14977"/>
            </emma:interpretation>
          </emma:emma>
        </inkml:annotationXML>
        <inkml:traceGroup>
          <inkml:annotationXML>
            <emma:emma xmlns:emma="http://www.w3.org/2003/04/emma" version="1.0">
              <emma:interpretation id="{B53F8A36-3600-42B5-AA60-38D38337FA33}" emma:medium="tactile" emma:mode="ink">
                <msink:context xmlns:msink="http://schemas.microsoft.com/ink/2010/main" type="inkWord" rotatedBoundingBox="17517,14448 18071,14448 18071,14977 17517,14977"/>
              </emma:interpretation>
              <emma:one-of disjunction-type="recognition" id="oneOf0">
                <emma:interpretation id="interp0" emma:lang="" emma:confidence="0">
                  <emma:literal>a</emma:literal>
                </emma:interpretation>
                <emma:interpretation id="interp1" emma:lang="" emma:confidence="0">
                  <emma:literal>u</emma:literal>
                </emma:interpretation>
                <emma:interpretation id="interp2" emma:lang="" emma:confidence="0">
                  <emma:literal>A</emma:literal>
                </emma:interpretation>
                <emma:interpretation id="interp3" emma:lang="" emma:confidence="0">
                  <emma:literal>U</emma:literal>
                </emma:interpretation>
                <emma:interpretation id="interp4" emma:lang="" emma:confidence="0">
                  <emma:literal>n</emma:literal>
                </emma:interpretation>
              </emma:one-of>
            </emma:emma>
          </inkml:annotationXML>
          <inkml:trace contextRef="#ctx0" brushRef="#br0">143 208 916 0,'-31'-38'633'0,"1"0"-438"0,24-21-121 15,-2 13-9-15,1 18-21 16,-7 32-9-16,3 43-20 15,-2 20-7-15,2 6-2 16,-1 7 0-16,12-10 2 16,9 0-3-16,3-20 0 15,6-11-1-15,2-16 2 0,7-17 5 16,-2-18 2-16,8-21 2 16,2-8 0-16,6-21-1 15,-11-2-5-15,5-9-2 16,-12 6-1-16,-3 7-1 15,-10 19 1-15,-1 9 7 16,-9 16-1-16,0 20-4 16,2 6-1-16,-4 14-4 15,1 8-6-15,2 14 1 16,4-1 3-16,4 5 1 16,3-6-1-16,9 2 3 15,4-10-2-15,14-7-66 16,2-18-371-16,14-26 101 15</inkml:trace>
        </inkml:traceGroup>
      </inkml:traceGroup>
    </inkml:traceGroup>
  </inkml:traceGroup>
</inkml:ink>
</file>

<file path=ppt/ink/ink7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2:29:43.22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71107AD-F48F-4C0D-B5DC-7285F6C6449E}" emma:medium="tactile" emma:mode="ink">
          <msink:context xmlns:msink="http://schemas.microsoft.com/ink/2010/main" type="writingRegion" rotatedBoundingBox="18795,16580 21398,14303 21793,14755 19190,17033"/>
        </emma:interpretation>
      </emma:emma>
    </inkml:annotationXML>
    <inkml:traceGroup>
      <inkml:annotationXML>
        <emma:emma xmlns:emma="http://www.w3.org/2003/04/emma" version="1.0">
          <emma:interpretation id="{CADF2DAF-8142-4FE1-8463-89957E9C1473}" emma:medium="tactile" emma:mode="ink">
            <msink:context xmlns:msink="http://schemas.microsoft.com/ink/2010/main" type="paragraph" rotatedBoundingBox="18795,16580 21398,14303 21793,14755 19190,17033" alignmentLevel="1"/>
          </emma:interpretation>
        </emma:emma>
      </inkml:annotationXML>
      <inkml:traceGroup>
        <inkml:annotationXML>
          <emma:emma xmlns:emma="http://www.w3.org/2003/04/emma" version="1.0">
            <emma:interpretation id="{6EF5881E-EF16-4047-846A-672CDE1C7E85}" emma:medium="tactile" emma:mode="ink">
              <msink:context xmlns:msink="http://schemas.microsoft.com/ink/2010/main" type="line" rotatedBoundingBox="18795,16580 21398,14303 21793,14755 19190,17033"/>
            </emma:interpretation>
          </emma:emma>
        </inkml:annotationXML>
        <inkml:traceGroup>
          <inkml:annotationXML>
            <emma:emma xmlns:emma="http://www.w3.org/2003/04/emma" version="1.0">
              <emma:interpretation id="{8A900A4A-ECF6-4988-9A6F-2675D4EB5AEC}" emma:medium="tactile" emma:mode="ink">
                <msink:context xmlns:msink="http://schemas.microsoft.com/ink/2010/main" type="inkWord" rotatedBoundingBox="18795,16580 21398,14303 21793,14755 19190,17033"/>
              </emma:interpretation>
              <emma:one-of disjunction-type="recognition" id="oneOf0">
                <emma:interpretation id="interp0" emma:lang="" emma:confidence="1">
                  <emma:literal/>
                </emma:interpretation>
              </emma:one-of>
            </emma:emma>
          </inkml:annotationXML>
          <inkml:trace contextRef="#ctx0" brushRef="#br0">1188 2317 810 0,'-14'-2'264'0,"5"2"49"16,9 0-212-16,3-1-43 15,0-4-13-15,2-1-23 0,10-8 2 16,9 1-8-16,2-7 3 16,4 0-4-16,8-1-1 15,-3 3-8-15,3 0-2 16,-3 4-2-16,1 0 0 15,-4 5 0-15,-3 2 0 16,-8 1-1-16,-1 1 2 16,-5 2-2-16,-1-1 1 15,-5-1-2-15,3 2 2 16,-6-2-2-16,2 4 1 16,-4-1 1-16,-1-1 2 15,-3 2 10-15,2-4 14 16,-1-1 5-16,-1-1 7 15,0-3-1-15,-1 0-3 16,1-4-14-16,-2-2-5 0,2-6-8 16,2-2 0-16,1-2-7 15,1-3 0-15,-1-1 0 16,2 1 0-16,-4 3-2 16,1-1 9-16,-4 6 0 15,-1-2 4-15,0 5-1 16,-3 0 3-16,0 3-7 15,3-1 0-15,-1 3-2 16,-2-2-1-16,1 4 0 16,0 0 3-16,1 5 0 0,-1 3 2 15,1-1-2-15,-2 2-2 16,3 1-3-16,-2 1 0 16,1-2-3-16,1 4 0 15,3-2 2-15,-4 1-81 16,1 2 275-16,-6 12-621 15,-3-1 219-15</inkml:trace>
          <inkml:trace contextRef="#ctx0" brushRef="#br0" timeOffset="-26587.6354">912 2875 522 0,'-4'-6'234'0,"3"0"28"15,1 3-128-15,-2 0-12 16,-1-2-36 0,2 5 6-16,-2 0-26 0,-2-6 7 15,1 2-15-15,1 1 15 16,-2 0-10-16,2 0 1 15,0 3-17-15,2-5-3 16,2-1-20-16,2-8-3 16,3-2-11-16,8-21 0 15,6-7-6-15,10-21 0 16,5-11-4-16,7-22 2 16,4 7 0-16,4-16 3 15,-8 12-1-15,7-8 3 16,3 16-3-16,5-12 0 15,1 14-3-15,19-4 0 16,-5 18-1-16,8-14 1 16,-10 10-2-16,15-10 0 15,-8 5-1-15,17-22-2 0,-10 11 0 16,22-10 3-16,-12 14-1 16,2-2 3-16,-16 23 1 15,8 4 0-15,-20 24-2 16,7 5 3-16,-4 12-3 15,9 2 2-15,-11 9-1 16,6 1 1-16,-14 3-2 16,0-2 1-16,-13-1 0 0,5-5 1 15,-13-1-2-15,10-5 3 16,-11 4-2-16,-1-4 2 16,-10 6-2-16,-7 4 4 15,-7 2-1-15,-8 3 8 16,-3 4 1-16,-5 1 7 15,1 1-4-15,-2 1 2 16,0-2-25-16,1 2 400 16,4 4-823-16,-2 0 389 15</inkml:trace>
          <inkml:trace contextRef="#ctx0" brushRef="#br0" timeOffset="1070.0442">2183 1080 651 0,'0'0'226'0,"0"0"39"16,0 0-129-16,0 2-48 16,2-7 1-16,1 2-5 0,1-3-7 15,1-2-33-15,4-2-4 16,1 1-14-16,3-2-1 15,-1 7-9-15,3-1-1 16,2 0-10-16,5 2 0 16,1 3-2-16,3-9 0 15,-2 0 0-15,6 3 3 16,-2-3-1-16,-4-2 0 16,2 2 1-16,3-3 1 15,-8 0-2-15,2 4 0 16,1-1 1-16,-4 3-2 15,-1 3-1-15,-2 2 0 16,-2-4-1-16,-4 5 2 16,0 0 0-16,-7 0 2 15,-1-1 0-15,0 5 1 16,0-2-1-16,-4-1-1 0,2 1-1 16,-1-4 1-1,0 4-2-15,2-4 0 0,-2 2 0 16,1 0 2-16,-2 3 0 15,1-4 9-15,1-2 0 16,-2-3 4-16,-1 3-3 16,2-5 2-16,-1 0-6 0,-2-2 0 15,3 7-2-15,0-6 6 16,-2 7 0-16,1-10 2 16,-2 1-3-16,0-2 2 15,-1 1-6-15,0-13 0 16,-1 12-4-16,-1-2 3 15,0 1-2-15,0-1 2 16,0 9-3-16,2-2-1 16,1 5-1-16,3 0-2 15,3 4-23-15,3-4 405 16,7-1-820-16,10-10 386 16</inkml:trace>
        </inkml:traceGroup>
        <inkml:traceGroup>
          <inkml:annotationXML>
            <emma:emma xmlns:emma="http://www.w3.org/2003/04/emma" version="1.0">
              <emma:interpretation id="{17926A87-CDE4-4122-B8FA-37E1A8B877DE}" emma:medium="tactile" emma:mode="ink">
                <msink:context xmlns:msink="http://schemas.microsoft.com/ink/2010/main" type="inkWord" rotatedBoundingBox="21434,14788 21646,14603 21748,14720 21537,14905"/>
              </emma:interpretation>
              <emma:one-of disjunction-type="recognition" id="oneOf1">
                <emma:interpretation id="interp1" emma:lang="" emma:confidence="0">
                  <emma:literal>w</emma:literal>
                </emma:interpretation>
                <emma:interpretation id="interp2" emma:lang="" emma:confidence="0">
                  <emma:literal>W</emma:literal>
                </emma:interpretation>
                <emma:interpretation id="interp3" emma:lang="" emma:confidence="0">
                  <emma:literal>v</emma:literal>
                </emma:interpretation>
                <emma:interpretation id="interp4" emma:lang="" emma:confidence="0">
                  <emma:literal>~</emma:literal>
                </emma:interpretation>
                <emma:interpretation id="interp5" emma:lang="" emma:confidence="0">
                  <emma:literal>V</emma:literal>
                </emma:interpretation>
              </emma:one-of>
            </emma:emma>
          </inkml:annotationXML>
          <inkml:trace contextRef="#ctx0" brushRef="#br0" timeOffset="2378.3211">3166 630 847 0,'-3'-2'247'0,"2"1"55"15,-1 1-238-15,1 3-30 16,2-2-22-16,5 1-3 16,-7 1-7-16,5 1 1 15,-4-2-2-15,2 2 2 16,-1-1-2-16,2 0 1 15,-3-3 0-15,9 0 2 16,-7 0 0-16,-2 0 1 16,1 0-1-16,4 3 1 15,-6-1-2-15,4-1 1 16,0 1-3-16,0 1 0 0,1-3 0 16,5 0 6-16,-1 0 2 15,1-2 12-15,-3 1 2 16,2-2 8-16,-7 3-6 15,5-2-1-15,-1 2-10 16,1 0-1-16,0-1-11 16,6 1 1-16,-1-3-3 15,4 0 2-15,0 0-3 16,3-2 3-16,-1-1-2 0,0 2 3 16,-5-1-4-16,-2-1 4 15,-4 3 1-15,-1 1 8 16,-3-1 0-16,1 3 9 15,-3 0 2-15,0 0 7 16,1 2-7-16,-1-2 7 16,-1 1-9-16,1-1 5 15,0-1-6-15,0-1 14 16,0-1-5-16,1-3 6 16,-1 0-8-16,-3-3-3 15,-2-2-16-15,4 1-1 16,-2 2-8-16,3 1 4 15,-2 1-5-15,5 0 4 16,-4-1-4-16,2-2 3 16,-1 5-3-16,3-4 4 0,-1 4-3 15,0-2 3 1,-2 3-2-16,-2 0 2 0,0-1-3 16,2 3 3-16,2 1 0 15,-2 0 391-15,-3 6-820 16,-2 2 406-16</inkml:trace>
        </inkml:traceGroup>
      </inkml:traceGroup>
    </inkml:traceGroup>
  </inkml:traceGroup>
</inkml:ink>
</file>

<file path=ppt/ink/ink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1:46:37.02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B825311-2139-4861-8503-F36E207D28F5}" emma:medium="tactile" emma:mode="ink">
          <msink:context xmlns:msink="http://schemas.microsoft.com/ink/2010/main" type="inkDrawing" rotatedBoundingBox="2965,7759 11058,7934 11051,8240 2958,8065" shapeName="Other">
            <msink:destinationLink direction="with" ref="{59E1D4C5-78E4-4CF0-93D8-74F45DF82F8E}"/>
          </msink:context>
        </emma:interpretation>
      </emma:emma>
    </inkml:annotationXML>
    <inkml:trace contextRef="#ctx0" brushRef="#br0">21 115 1030 0,'-12'3'300'0,"5"-3"64"16,4 0-297-16,6 0-28 15,0-2-32-15,16-1-3 16,6 3-8-16,8-4 6 16,5-1-5-16,11 1 7 15,-5-1-7-15,12 1 6 16,-2-1-6-16,12 1 6 0,-7 2-6 16,8 4 6-16,-10-2-7 15,16 3 7-15,-9 0-6 16,18-3 7-16,-3-2-8 15,18-1 7-15,-9-2-7 16,16-2 6-16,-9-2-6 16,17 0 7-16,-9 0-6 15,26-1 5-15,-15 3-4 16,16 1 5-16,-11 6-5 0,17-2 6 16,-11-1-7-16,17 3 4 15,-5-1-3-15,22-7 4 16,-15 1-7-16,20-3 6 15,-6 0-4-15,24 1 5 16,-20 4-4-16,25 1 6 16,-19 2-6-16,22 8 5 15,-26 3-5-15,20 11 3 16,-24 4-4-16,24 10 6 16,-23-1-4-16,21 5 4 15,-12-8-7-15,18-4 7 16,-17-8-6-16,25-4 4 15,-20-11-5-15,17 2 6 16,-25-5-4-16,17-2 5 16,-24-1-6-16,8 0 6 0,-24-5-6 15,13 5 7-15,-26-1-8 16,0 2 7-16,-21 7-4 16,1 2 5-16,-24 1-6 15,0 1 7-15,-13 2-7 16,-6-2 6-1,-16-3-6-15,-7 2 5 0,-17-1-5 16,-11 5 2-16,-9 0-9 16,-20 17-352-16,-13 11 114 0</inkml:trace>
  </inkml:traceGroup>
</inkml:ink>
</file>

<file path=ppt/ink/ink8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2:30:42.16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1F714BD-8C2B-4CC9-8F2E-3042E64C9C93}" emma:medium="tactile" emma:mode="ink">
          <msink:context xmlns:msink="http://schemas.microsoft.com/ink/2010/main" type="writingRegion" rotatedBoundingBox="19546,5879 32638,1849 33423,4400 20330,8429"/>
        </emma:interpretation>
      </emma:emma>
    </inkml:annotationXML>
    <inkml:traceGroup>
      <inkml:annotationXML>
        <emma:emma xmlns:emma="http://www.w3.org/2003/04/emma" version="1.0">
          <emma:interpretation id="{BF87BF11-C812-463E-A84F-9D56D0377AB5}" emma:medium="tactile" emma:mode="ink">
            <msink:context xmlns:msink="http://schemas.microsoft.com/ink/2010/main" type="paragraph" rotatedBoundingBox="19546,5879 32638,1849 33423,4400 20330,8429" alignmentLevel="1"/>
          </emma:interpretation>
        </emma:emma>
      </inkml:annotationXML>
      <inkml:traceGroup>
        <inkml:annotationXML>
          <emma:emma xmlns:emma="http://www.w3.org/2003/04/emma" version="1.0">
            <emma:interpretation id="{1F942360-5C62-4442-B10C-38EB33EF2A3A}" emma:medium="tactile" emma:mode="ink">
              <msink:context xmlns:msink="http://schemas.microsoft.com/ink/2010/main" type="line" rotatedBoundingBox="19546,5879 31904,2075 32302,3370 19944,7174"/>
            </emma:interpretation>
          </emma:emma>
        </inkml:annotationXML>
        <inkml:traceGroup>
          <inkml:annotationXML>
            <emma:emma xmlns:emma="http://www.w3.org/2003/04/emma" version="1.0">
              <emma:interpretation id="{F9F94CE5-C134-4612-8635-1E7D61ADB277}" emma:medium="tactile" emma:mode="ink">
                <msink:context xmlns:msink="http://schemas.microsoft.com/ink/2010/main" type="inkWord" rotatedBoundingBox="19546,5879 22260,5043 22549,5983 19835,6818"/>
              </emma:interpretation>
              <emma:one-of disjunction-type="recognition" id="oneOf0">
                <emma:interpretation id="interp0" emma:lang="" emma:confidence="1">
                  <emma:literal/>
                </emma:interpretation>
              </emma:one-of>
            </emma:emma>
          </inkml:annotationXML>
          <inkml:trace contextRef="#ctx0" brushRef="#br0">13808 3729 854 0,'-1'-14'334'15,"2"11"17"-15,10 0-185 16,1 3-99-16,14 0 9 16,3-1-2-16,16-6 19 15,5-2-6-15,12-10-4 16,-1-6-27-16,15-3-11 15,-12 6-24-15,2 0-7 16,-9 13-11-16,-7-1 3 16,-19 13-2-16,-6-3-72 15,-15 11-44-15,-13 4-354 16,-10 17 29-16</inkml:trace>
          <inkml:trace contextRef="#ctx0" brushRef="#br0" timeOffset="466.8594">13834 4458 1000 0,'8'-1'321'15,"5"-4"57"-15,22-12-213 0,6-5-89 16,18-13 19 0,0 0-2-16,13-4-9 0,-15 8-35 15,4 7-13-15,-17 13-22 16,0 11-4-16,-11 9-18 15,-2 5-90-15,-10 4 273 16,-4 8-641-16,-11-5 213 0</inkml:trace>
          <inkml:trace contextRef="#ctx0" brushRef="#br0" timeOffset="-202.0382">13925 3818 1160 0,'11'-12'345'16,"-13"11"69"-16,-1 16-304 0,-2 11-83 15,-1 18-10-15,-1 6-2 16,-1 13-5-16,4-5 0 16,4-5-4-16,1-12 2 15,2-6-2-15,3-11 0 16,-1-10 0-16,-1-7-3 16,2-11-7-16,-2-5-25 15,-3-25-62-15,-2-2-3 16,-7-17-334-16,-7-2 56 0</inkml:trace>
          <inkml:trace contextRef="#ctx0" brushRef="#br0" timeOffset="233.4065">14025 3940 1149 0,'3'6'257'16,"5"-2"122"-16,5-4-324 0,7-4 12 16,6-7 8-16,15-7 9 15,0-5-17-15,9 2-11 16,-2 0-29-16,1 4-11 15,-14 5-6-15,-6 6-84 16,-13 6-32-16,-8 9-343 16,-14 8 21-16</inkml:trace>
          <inkml:trace contextRef="#ctx0" brushRef="#br0" timeOffset="1619.445">14517 4046 1083 0,'10'-25'364'0,"-11"7"70"0,2 14-269 16,-1 7-81-16,-4 18-15 15,-2 9-26-15,-2 13-18 16,-1 5-14-16,-3 11 1 16,3-5-2-16,-2 2-3 15,4-6-1-15,1-9-2 16,1-11 2-16,3-13-35 16,4-20-17-16,7-25-52 15,2-17-15-15,5-13-23 16,0-9 31-1,-1-4 11-15,-6 11 51 0,-5 9 13 16,-4 14 27-16,-1 12 10 16,-2 18 15-16,-2 14 2 15,2 13 8-15,2 7 2 16,1 1-1-16,3 8-1 0,6 2 1 16,3-3 6-16,3-3-5 15,6 4 4-15,2-10-3 16,8-5 3-16,-3-3-9 15,3-10 6-15,-6-10-3 16,7-5 12-16,-7-5-1 16,-3-7 16-16,-3 1-8 15,-1-5 8-15,-9 4-11 16,-3-2 6-16,-3-4-15 0,-3-2 5 16,-8-2-11-16,-5-7 2 15,1-1-13-15,-7 4-2 16,4 6-13-16,2 5 0 15,5 12-8-15,3 2 1 16,5 5-18-16,0 5-83 16,5 2-66-16,4 8-370 15,3 2 16-15</inkml:trace>
          <inkml:trace contextRef="#ctx0" brushRef="#br0" timeOffset="2782.1298">15118 4049 1093 0,'1'-8'313'16,"-1"3"95"-16,0 8-312 16,-1 14-14-16,-1 6-20 15,1 9-12-15,-2 1-20 16,-2 11-1-16,3-9-4 16,1 0-2-16,1-9-5 15,3 0 2-15,0-17-2 0,2-5 8 16,1-4 3-16,3-13 12 15,3-3-4-15,5-9 1 16,4-9-11-16,5-4-4 16,-1 6-15-16,-3-1 0 15,-6 10-3-15,-5 16 0 16,-5 5-6-16,-3 13 1 16,-1 4-4-16,-4 8 3 15,2 1 0-15,-3 5 5 16,0-8-2-16,1 2 5 15,2-10-4-15,2-2 3 16,-1-8-4-16,7-6 7 16,0-3-4-16,-1-2 6 15,1 1-3-15,-1-4 3 16,-1 8-19-16,1 3-91 0,-7 5-59 16,0-2-358-16,3 9 8 15</inkml:trace>
          <inkml:trace contextRef="#ctx0" brushRef="#br0" timeOffset="3189.6814">15517 3763 1022 0,'-11'2'344'15,"0"13"46"-15,4 12-231 16,1 8-100-16,3 11 0 15,1-2-1-15,5 7-2 16,3-7-18-16,2 3-5 16,-1-13-11-16,9-2-1 15,-4-11-9-15,0-6 1 16,2-6-3-16,-1-6 6 16,-2-4 3-16,3-2 19 15,-4-4 5-15,-1-5 12 16,0 6-2-16,0-9 5 15,1-2-18-15,2-10-4 16,4-8-14-16,4-15-2 16,0 0-9-16,4-17 0 0,-4 8-4 15,-2 1 3-15,-6 14-3 16,-3 13 2-16,-6 17-5 16,-1 9-4-16,-5 16-4 15,-3 7 3-15,0 2-14 16,0 4-87-16,-2-1-90 15,3-2-355-15,-2-7-3 0</inkml:trace>
          <inkml:trace contextRef="#ctx0" brushRef="#br0" timeOffset="3784.8531">16110 4003 1493 0,'11'-2'357'0,"13"-5"156"15,9-4-421-15,16-7-30 16,1 0-1-16,11-3-11 16,-5 5-29-16,4 1-3 15,-13 9-25-15,-6 5-155 16,-18 5-371-16,-29-2 57 16</inkml:trace>
          <inkml:trace contextRef="#ctx0" brushRef="#br0" timeOffset="3556.3816">16149 3640 1406 0,'-4'0'383'0,"5"2"106"0,5-2-389 16,7-2-24-16,3-1-17 16,12-6 12-16,2 0-14 15,12-1-7-15,2-1-24 16,6-1-7-16,-3 7-16 16,-3 2 5-16,-10 0-17 15,-7 12-111-15,-13 5-52 0,-19 15-376 16,-13 6-7-16</inkml:trace>
        </inkml:traceGroup>
        <inkml:traceGroup>
          <inkml:annotationXML>
            <emma:emma xmlns:emma="http://www.w3.org/2003/04/emma" version="1.0">
              <emma:interpretation id="{D25CC3A0-FAD3-4745-A3D9-E1D4D452C5E1}" emma:medium="tactile" emma:mode="ink">
                <msink:context xmlns:msink="http://schemas.microsoft.com/ink/2010/main" type="inkWord" rotatedBoundingBox="22800,4914 27016,3617 27404,4878 23188,6175"/>
              </emma:interpretation>
              <emma:one-of disjunction-type="recognition" id="oneOf1">
                <emma:interpretation id="interp1" emma:lang="" emma:confidence="1">
                  <emma:literal/>
                </emma:interpretation>
              </emma:one-of>
            </emma:emma>
          </inkml:annotationXML>
          <inkml:trace contextRef="#ctx0" brushRef="#br0" timeOffset="28850.7294">17723 3244 1000 0,'4'-22'294'0,"1"3"69"0,10 3-260 15,2 2-52-15,7 2-5 16,5 6-12-16,1 3-10 16,-4 4-12-16,1 10-5 15,-4 1-9-15,-8 8 1 16,-3 3 0-16,-9 5 25 15,-1 3 2-15,-14 10 17 16,-6-5 3-16,-7 8 14 16,0-6-18-16,-6 1 5 15,7-10-12-15,0 0 0 16,5-8-14-16,6 7-3 16,7-9-12-16,9 3-1 15,4-1-7-15,10-3 1 16,6-7-2-16,3 2 3 15,-4-5-9-15,10-10-58 0,-6-1-31 16,7-13-4-16,-2-5-307 16,14-16-49-16,-5-5-28 15</inkml:trace>
          <inkml:trace contextRef="#ctx0" brushRef="#br0" timeOffset="29318.0768">18154 3090 1048 0,'-5'-22'354'0,"2"7"78"15,0 12-283-15,0 6-33 16,2 6-43-16,-4 8-12 16,2 0-36-16,0 4-10 15,1 0-8-15,2-3-1 16,5-4-1-16,4-2-3 16,2-6 0-16,7-4-1 0,3-4 2 15,3-2 0-15,1-1 1 16,-3 4 0-16,-3 4-4 15,-4 4-6-15,-6 11-1 16,-3 7-7-16,-4 4 4 16,-7 4 2-16,-1 3 6 15,-5 5 3-15,-1-4 6 0,-8 2 3 16,4-5 3-16,-7-9 2 16,2-10 0-1,0 1 2-15,2-13-3 0,-3-9-15 16,6-5-74-16,1-24-396 15,11-16 93-15</inkml:trace>
          <inkml:trace contextRef="#ctx0" brushRef="#br0" timeOffset="29799.4507">18149 3062 1061 0,'-3'0'345'0,"3"0"61"15,0 2-291-15,5-7-37 16,5-2-41-16,10-7-9 15,4-9-16-15,14-4-4 16,2 3-16-16,8 2-49 16,-4 4-21-16,3 6-110 0,-13 0-70 15,-7 1-9 1,-13 11 37-16,-11 3 87 0,-14 3 164 16,-1 23 113-16,-9 11 33 15,-7 11 35-15,3 7-56 16,0 13-44-16,6-15-37 15,8-4-13-15,12-20-23 16,13-5-15-16,3-18-12 16,10-12 1-16,5-10 1 15,4-19 6-15,-10-9 4 0,3-12 2 16,-12 1-5 0,-13-6 1-16,-7 13-5 0,0 7 8 15,-6 15 8-15,-8 10 21 16,1 13-1-16,-9 9 3 15,-2 12-9-15,-5 9-10 16,8 5-20-16,0 2-1 16,9-3 0-16,2-12-1 15,10-13 1-15,9-8-4 16,4-8 1-16,6-15-8 16,1 1-22-16,4-14-28 15,-4 0-176-15,1 7-199 16,-3 6-13-16</inkml:trace>
          <inkml:trace contextRef="#ctx0" brushRef="#br0" timeOffset="30163.5242">18574 2936 637 0,'8'0'296'0,"-10"-1"-7"15,1 11-145-15,1 7-84 16,-3 7-4-16,0 13-24 15,-1 14 18-15,1 3 6 0,3 3 10 16,-1-13-13-16,2-1 3 16,6-18-15-16,3-6-3 15,10-18-14-15,10-10 2 16,5-14-8-16,6-15 6 16,-1-7-2-16,-4-19 1 15,-10 3-5-15,-8 1 16 16,-12 14 7-16,-9 4 30 15,-12 22 3-15,-8 8 8 16,-4 6-18-16,-5 9-10 16,0 12-34-16,-4 9-4 15,5 4-11-15,5 7 0 16,10-4-4-16,7-5 2 16,9-9-6-16,12-16-48 15,11-5-53-15,8-20-396 16,6 7 67-16</inkml:trace>
          <inkml:trace contextRef="#ctx0" brushRef="#br0" timeOffset="30521.6766">18993 3026 1199 0,'0'-12'368'15,"-2"15"64"-15,5-2-313 16,2-1-91-16,6 5-9 16,4 4-15-16,6-3 1 15,2-1 1-15,7-4-49 16,-6-4-7-16,11 2-385 16,-1 2 72-16</inkml:trace>
          <inkml:trace contextRef="#ctx0" brushRef="#br0" timeOffset="31530.8757">19163 2918 573 0,'-2'0'452'0,"7"-1"-110"16,8 1-1-16,4 1-330 0,6-8 4 16,10-4-1-1,10-3 1-15,-7-2-3 0,8-15-30 16,-7 8-23-16,-2-11-113 16,-11 0-28-16,-1 7-6 15,-11-19 29-15,-5 1 154 16,-10 10 136-16,-1 5 51 15,-2 1 14-15,0 55-2 16,1 2-136-16,7 3-22 16,2-2-25-16,5 1-8 15,0-26 2-15,6 4-2 16,-2 4 1-16,3 6-2 16,-2 5 1-16,4 4-2 15,0 2 1-15,1 0 0 16,-3-3 0-16,1-2 1 15,-3-1-1-15,-11-3 13 16,-3-2 13-16,-9 6 27 0,-10-1 8 16,-11 0 19-16,3 1-6 15,-11-1 3-15,4-11-21 16,1-12 2-16,9-14-18 16,1-13-7-16,14-10-16 15,10-10-8-15,11 0-11 16,16-9 0-16,7 3 3 15,7-29-1-15,-2 6 1 0,2-12 1 16,-13 9-2-16,-8-2 1 16,-12 30 1-16,-13 1 3 15,-10 22-2-15,-10 6 6 16,-2 10-3-16,-4 5 1 16,5 8-5-16,3 4 1 15,9 2-6-15,7 5-52 16,8 8 233-16</inkml:trace>
          <inkml:trace contextRef="#ctx0" brushRef="#br0" timeOffset="30876.3571">19179 2733 779 0,'-6'-6'466'15,"8"3"-60"-15,2-2-137 16,4 2-193-16,3-3-53 0,11-3-6 15,4 2-12-15,6-28 4 16,1-3-5-16,-1 0 2 16,-7 1-2-16,-9 2 1 15,-10 32-6-15,-9 37-4 16,-6 4-2-16,-9 18 6 16,-2 6 3-16,-2 9 12 15,6-28 6-15,1 16 11 16,9-7-5-16,3-2 1 15,6-3-10-15,3-5 1 16,3-19-10-16,2-8 3 16,-2-9-17-16,-1-6-74 15,-8-10 164-15,-3-1-530 0,-5 0 154 16</inkml:trace>
          <inkml:trace contextRef="#ctx0" brushRef="#br0" timeOffset="28464.6464">17699 3206 457 0,'-3'-34'492'16,"-5"2"-106"-16,-4 15 17 16,-9 11-249-16,-4 10-47 15,-7 21-20-15,1 14-39 16,-9 29-19-16,8 7-26 0,0 16-7 16,10-5 1-16,6 7 0 15,12-22 1-15,11-1 1 16,6-20 0-16,8-7 2 15,2-18 1-15,4-8 4 16,-6-12 2-16,0-8 3 16,-1-4 3-16,-3-8 11 15,-7 0 8-15,-5-8 19 16,-2 1 5-16,-9-12 3 16,-3 7-12-16,-8-5-7 15,-1 6-23-15,-3 2-5 16,-1 9-9-16,1-2 2 15,5 5-17-15,2 3-68 0,6 7-56 16,13-1-375-16,8 5 36 16</inkml:trace>
          <inkml:trace contextRef="#ctx0" brushRef="#br0" timeOffset="27508.7042">16935 2964 746 0,'-3'-17'309'15,"-1"3"23"-15,2 11-195 0,5 8-49 16,2 4-44-16,2 24-9 16,4 16-16-16,6 16-2 15,2 8 3-15,10 23-2 16,0-10-8-16,9 7-3 15,5-13-4-15,2 10 0 16,-4-19-1-16,1 5 1 16,-11-13-2-16,-4 0 3 15,-7-19-2-15,-5-2 11 16,-3-15 7-16,-3-5 22 16,-6-12 9-16,-4-4 41 15,-1-7 8-15,-8-14 6 16,-1-11-19-16,-4-18-8 15,-2-14-42-15,-4-27-17 0,3 2-12 16,-10-31-5-16,3 5-2 16,-3-14 1-16,6 14-2 15,6-2 1 1,6 35 1-16,7 11-1 0,7 33 0 16,2 11-3-16,6 12-4 15,17 1-2-15,2 3-1 16,20-10-1-16,13 2 0 15,25-6 4-15,3 4 0 0,32-5 3 16,-4-4-1-16,22-9 3 16,-3-2-1-16,21-29 1 15,-17-7-2-15,19-22 4 16,-22 2 1-16,10-7-1 16,-24 25 0-16,8-2 4 15,-24 25-4-15,7 5 0 16,-18 7 1-16,10-11 0 15,-18 13-2-15,2 1 3 16,-17 8-2-16,2 1 0 16,-24 15 0-16,2 5-1 15,-14 3-1-15,1 2 2 16,-19 1-1-16,-1 1-1 16,-11 2 0-16,-3 8-3 15,-9 4 2-15,-6 17 2 16,-9 7 2-16,-3 8 2 0,-2-1 2 15,3 2-2-15,6-13-2 16,10-3 1-16,10-17-1 16,9-1-6-16,5-12-75 15,12-2-407-15</inkml:trace>
          <inkml:trace contextRef="#ctx0" brushRef="#br0" timeOffset="32574.8082">19656 2715 884 0,'7'6'299'0,"7"4"52"15,0-2-211-15,9-2-72 16,-1-3-10-16,12-6-2 16,1-9-20-16,9 0-9 15,-5 1-14-15,8-33-35 16,-11 0-21-16,-2-7-344 16,-13-4 77-16</inkml:trace>
          <inkml:trace contextRef="#ctx0" brushRef="#br0" timeOffset="32362.8627">19670 2410 874 0,'-3'-18'367'0,"-5"12"27"16,6-8-196-16,4-7-89 15,1 9-34-15,8-11-15 16,2 3-30-16,7 9-12 15,1 4-17-15,3-2-2 16,-2 7-2-16,-3-5 2 16,-8 8-5-16,0 10 3 0,-5 7-5 15,-2 17 6 1,-4 10-3-16,2 37 9 16,-2-6-1-16,0 5 5 0,-2-16-4 15,2-4 4-15,2-39-7 16,1 0 4-16,-2-9-4 15,4 1 5-15,-5-7-2 16,-6-4-37-16,-6-4 254 16,-11-4-648-16,-16-8 260 0</inkml:trace>
          <inkml:trace contextRef="#ctx0" brushRef="#br0" timeOffset="32783.8204">20026 2449 948 0,'-12'64'322'0,"0"-11"53"16,3-6-229-16,3-10-82 16,6-1-15-16,6-41-22 15,10 5-13-15,3 5-11 16,6-37-2-16,1-3 5 16,5 2-3-16,-7-2 2 15,0 0-8-15,-9 68-2 16,-3 2 1-16,-10 3 4 0,-4 11-3 31,-5-1 9-31,-4-20 13 0,-2-1 10 0,-4 5 27 16,2-5 14-16,-5-1 18 15,2-11-7-15,-2-3-9 16,2-7-28-16,-2-8-4 16,5 0-38-16,-5-3-7 15,10-8-487-15,5-12 143 16</inkml:trace>
          <inkml:trace contextRef="#ctx0" brushRef="#br0" timeOffset="33016.8634">20006 2389 1070 0,'-1'-28'340'0,"10"13"52"16,3-6-287-16,12-3-51 0,7 1-31 15,13 3-2-15,0-7-5 16,13 16 406-16,-5 8-827 15</inkml:trace>
          <inkml:trace contextRef="#ctx0" brushRef="#br0" timeOffset="34218.1207">20660 2765 1346 0,'-6'-2'370'0,"8"-2"97"0,7-7-392 15,12-6-15-15,6 2-34 16,11-44-15-16,5 6-4 16,1 1-2-16,-6 5-3 15,-5 0-1-15,-9 44-2 16,-1 5 0-16,-8 4-1 0,1 2 3 15,-7 2-1-15,6-2 4 16,-6-4-2-16,8-7 9 16,2-7 0-16,10-15 15 15,-9-11-4-15,1-13 11 16,-3 4-9-16,-5 1 8 16,-6 12-13-16,-1 6 4 15,-1 16-10-15,-7 7 4 16,1 4-32-16,4 1-138 15,10 5-369-15,10-5 57 16</inkml:trace>
          <inkml:trace contextRef="#ctx0" brushRef="#br0" timeOffset="33859.4763">20692 2213 1276 0,'-16'0'358'0,"3"-7"111"15,12 1-365-15,13-6-29 0,9 3-27 16,17-18-19-16,9-3-24 16,5-1-2-16,-8 2 0 15,0 4 0-15,-15 12-3 16,-7 10-3-16,-6 12-7 15,-4 11 4-15,-2 3-2 16,1 9 5-16,-2-8-1 0,5-4 11 16,4-7-9-16,0-8 6 15,5-5-4 1,4-1 8-16,-1-9-2 16,1-2 7-16,-1-3-3 0,-5-9 2 15,-5 3-4-15,-6 2 1 16,-8 1 0-16,-4 5-40 15,-7 3-51-15,-6 9 74 16,1 7-479-16,-7 5 132 16</inkml:trace>
        </inkml:traceGroup>
        <inkml:traceGroup>
          <inkml:annotationXML>
            <emma:emma xmlns:emma="http://www.w3.org/2003/04/emma" version="1.0">
              <emma:interpretation id="{0291FA7A-63DB-4C22-9AC1-D571402D6FBC}" emma:medium="tactile" emma:mode="ink">
                <msink:context xmlns:msink="http://schemas.microsoft.com/ink/2010/main" type="inkWord" rotatedBoundingBox="27561,3681 31979,2321 32223,3112 27804,4472"/>
              </emma:interpretation>
            </emma:emma>
          </inkml:annotationXML>
          <inkml:trace contextRef="#ctx0" brushRef="#br0" timeOffset="40313.9271">23718 1264 1058 0,'-43'2'450'16,"17"1"6"-16,14-2-248 16,9 4-129-16,5-2-54 0,21-2-3 15,16 2-17-15,22-4 0 16,21-4-1-16,24-5 4 15,-12 2-1-15,3 1 2 16,-21 4-3-16,-17 1 0 16,-26 5-3-16,-13 2-1 15,-18-2 0-15,-13 6 3 16,-10 7-3-16,-20 0 1 16,-6 19 4-16,-21 18 4 15,4 4 2-15,-10 4 4 16,10 7-1-16,11-16 0 15,21-20-6-15,11-6-24 16,25-16 72-16</inkml:trace>
          <inkml:trace contextRef="#ctx0" brushRef="#br0" timeOffset="40797.4051">24405 1225 952 0,'-3'-58'212'16,"17"-10"96"-16,24-47-253 0,15 4-6 15,4 8 23 1,-5 30 9-16,3 14 9 0,-14 53-21 16,-5 2-7-16,-10 4-23 15,-9 4-3-15,-13 52-13 16,-12 24 6-16,-7 13-3 16,-14 19 1-16,-4 0-9 15,-9-42-6-15,5-26-7 16,-2-5 9-16,10-13 1 15,8 6 5-15,13-8-2 0,13 5 3 16,11-8-10-16,19-11-2 16,11-9-2-16,19-9 5 15,5-5 1-15,7-11-74 16,-13 5-29-16,7-2-370 16,-22 4 36-16</inkml:trace>
          <inkml:trace contextRef="#ctx0" brushRef="#br0" timeOffset="41111.5565">24944 625 1222 0,'-12'2'275'0,"24"-4"112"16,3 2-350-16,14-6-8 15,7 0 1-15,10 2 6 16,-5-1-5-16,7 2-4 0,-11 6-15 15,-1 3-5-15,-13 0-7 16,-6 5 2-16,-14-2 8 16,-11 68 9-16,-13 24 4 15,-13 3 6 1,-2 9 3-16,-5 0 0 0,8-63-4 0,7-21 2 16,12-4-5-16,10-9-1 15,10 2-9-15,9-7-5 16,6-6-4-16,14-7 5 15,6-5-2-15,9-6-51 16,0-2-60-16,6-6-376 16,-10-3 50-16</inkml:trace>
          <inkml:trace contextRef="#ctx0" brushRef="#br0" timeOffset="41474.4015">25561 586 1234 0,'19'-62'726'0,"-36"60"-656"0,12 5-21 15,1 0-14-15,2 8-6 16,1 9-16-16,-4-5-5 0,4 2-4 16,1 1 1-16,3-8-1 15,4-16-1-15,7 12-2 16,19-4 4-1,5-2 1-15,17-2 3 0,3 7-1 16,7-5 0-16,-18 0-5 16,-6 3-3-16,-18 0-5 15,-10 3 1-15,-14 47 2 0,-16 22 16 16,-6 11 7-16,-12 20 18 16,-4 3 6-16,-8-48 17 15,4-20-7 1,-8-17 3-16,11-16-13 0,4-3-4 15,12-4-18-15,-1-2-11 16,9-4-53-16,-6-18 4 16,6 0-491-16,1-89 121 15</inkml:trace>
          <inkml:trace contextRef="#ctx0" brushRef="#br0" timeOffset="41688.4153">25669 507 1204 0,'21'-4'316'0,"19"-4"117"16,4 2-344-16,12-3-7 0,0-8-23 16,14-9 12-1,-8-6-69-15,17-28-445 0</inkml:trace>
          <inkml:trace contextRef="#ctx0" brushRef="#br0" timeOffset="38244.3536">21830 1918 1064 0,'-12'-18'317'0,"6"-8"82"15,4-6-297-15,9-4-29 16,8 3-27-16,7 1-11 16,3 3-21-16,10-1-2 15,0 13-6-15,3 3-1 16,-10 0-5-16,1 16-3 15,-9 10-3-15,-13 5 2 16,-11 10 4-16,-16 25 8 16,-9-1 2-16,-15 18 4 15,0-1-2-15,0-1-3 16,12-19-4-16,5-7 5 16,12-17-1-16,15-2 0 15,3-9-3-15,12-4-1 0,11-4-3 16,12-5 0-16,1-8 2 15,19-5 5-15,0-7 6 16,12-6-80-16,-8 0-259 16,6-16-112-16</inkml:trace>
          <inkml:trace contextRef="#ctx0" brushRef="#br0" timeOffset="39119.8759">22390 1625 618 0,'-4'-16'329'16,"-3"0"-3"-16,6 4-151 16,-1 0-5-16,-1 5-54 15,2-2 12-15,4-5-15 16,5-1-2-16,-1-4-32 0,11-5-14 16,10 4-34-16,13-7-10 15,-2 12-12-15,10-6-2 16,-11 3-5-16,-7 15-3 15,-14 13-3-15,-8 2 1 16,-12 14 4-16,-17 20 5 16,-7-8 6-16,-12 12 2 15,-1-6-2-15,4-3-2 16,7-17-4-16,9-7 2 16,11-13 1-16,12-5 0 15,9-5-2-15,16-5 0 16,3 5-3-16,10-6 1 15,2 3-3-15,1-4-1 16,-9 13-1-16,-2 3-2 16,-5 8-2-16,-10-5-2 0,-8 11-1 15,-2-8 3-15,-10 0 2 16,-1 6 1-16,0 11 4 16,-1 0 0-16,1-2-2 15,-2 3 1-15,2-10 1 16,-1-3-1-16,-1-4 1 15,-1 6 8-15,-3-7 0 16,-8 7 4-16,-4 1 1 16,-11 13 1-16,-4-5-4 0,-11 2-2 15,0-4-4-15,-3-4 2 16,7-11-2-16,5 0 4 16,14-8 1-16,6-5 4 15,9-1-3-15,-1-6 1 16,9 1-7-16,4 5-12 15,5-7-27-15,8-3-98 16,15 3 430-16,13 1-818 16,6-5 327-16</inkml:trace>
          <inkml:trace contextRef="#ctx0" brushRef="#br0" timeOffset="39733.7293">22948 1337 1148 0,'-12'-12'359'0,"5"3"85"0,4 3-309 16,7 0-51-16,14 1-21 16,-2 4-39-16,3-2-15 15,6 0-12-15,7 0 1 16,-8 1 0-16,0 4-2 16,-4-1 0-16,-8 8 1 15,-14 2 4-15,-7 1 3 16,-6 0 7-16,-6 11 8 15,6-19 3-15,1 10 4 16,6 0-2-16,2-14-6 16,11-11-6-16,1 13-3 15,2-1-7-15,8-4 1 16,3 15 0-16,8-1 1 16,-3-1-2-16,8-7 1 15,-5 0-1-15,8 5-1 16,-9 4-3-16,4 12-1 15,-5 8-3-15,-1 8 0 0,-4 1 1 16,-2 1 3-16,-8-13 0 16,-3 0 1-16,-7-6 0 15,-10-2 2-15,-3-3 4 16,-10 2 10-16,-4-3 5 16,-13-1 12-16,2-5 3 15,-10 1 1 1,5-6-7-16,-1-7-6 0,15-2-11 0,8-7-30 15,18-5-73-15,23-1-430 16,15-4 95-16</inkml:trace>
        </inkml:traceGroup>
      </inkml:traceGroup>
      <inkml:traceGroup>
        <inkml:annotationXML>
          <emma:emma xmlns:emma="http://www.w3.org/2003/04/emma" version="1.0">
            <emma:interpretation id="{F8058DDC-761C-4631-9D2B-B0B53D4D12D4}" emma:medium="tactile" emma:mode="ink">
              <msink:context xmlns:msink="http://schemas.microsoft.com/ink/2010/main" type="line" rotatedBoundingBox="27674,3392 32874,2616 33191,4743 27992,5519"/>
            </emma:interpretation>
          </emma:emma>
        </inkml:annotationXML>
        <inkml:traceGroup>
          <inkml:annotationXML>
            <emma:emma xmlns:emma="http://www.w3.org/2003/04/emma" version="1.0">
              <emma:interpretation id="{0AC77D05-B5C9-4605-9F55-F44E3AEF75D7}" emma:medium="tactile" emma:mode="ink">
                <msink:context xmlns:msink="http://schemas.microsoft.com/ink/2010/main" type="inkWord" rotatedBoundingBox="27834,4464 29465,4220 29521,4599 27891,4842"/>
              </emma:interpretation>
              <emma:one-of disjunction-type="recognition" id="oneOf2">
                <emma:interpretation id="interp2" emma:lang="" emma:confidence="0">
                  <emma:literal>es</emma:literal>
                </emma:interpretation>
                <emma:interpretation id="interp3" emma:lang="" emma:confidence="0">
                  <emma:literal>was</emma:literal>
                </emma:interpretation>
                <emma:interpretation id="interp4" emma:lang="" emma:confidence="0">
                  <emma:literal>von,</emma:literal>
                </emma:interpretation>
                <emma:interpretation id="interp5" emma:lang="" emma:confidence="0">
                  <emma:literal>vor,</emma:literal>
                </emma:interpretation>
                <emma:interpretation id="interp6" emma:lang="" emma:confidence="0">
                  <emma:literal>vom,</emma:literal>
                </emma:interpretation>
              </emma:one-of>
            </emma:emma>
          </inkml:annotationXML>
          <inkml:trace contextRef="#ctx0" brushRef="#br0" timeOffset="93155.1898">22047 2624 935 0,'-32'-40'282'16,"2"-4"55"-16,6 2-202 15,10 39-72-15,3 3 36 16,7 1 3-16,5 7 9 16,9-4-28-16,12 33-2 15,13 1-34-15,26 1-1 16,12-1-14-16,27-45-5 15,8-37-11-15,27-17-3 16,-6-18-6-16,13-12-1 16,-17 44 1-16,4-9-4 15,-29 15 0-15,-6 18 1 16,-23 9 0-16,-6 4 0 16,-24 4 5-16,-10 6 3 15,-16-3 6-15,-15 1 20 0,-15-1 3 16,-23 5-3-16,-15-1-5 15,-29 7-6-15,-5-2-20 16,-40 4-7-16,1-2 1 16,-32 22-2-16,12 4 4 15,-18 11-3-15,31 4 3 16,7 7-1-16,41-21 0 16,17-5-2-16,31-16 1 0,21-4-5 15,19-5-2-15,23-2 0 16,14-4-3-16,38-2 0 15,19-8 6-15,36-22-1 16,15-7 1-16,26-13 1 16,-13-3 3-16,9 4-1 15,-24 17 1-15,-11 6 0 16,-31 13 2-16,-17 5-2 16,-34 4 2-16,-18 4-1 15,-34-2 4-15,-37 7-1 16,-25 1 1-16,-42 13 0 15,-20 2 6-15,-36 22-1 16,3 10 1-16,-23 17-2 16,28 24 1-16,-8-3-7 15,36-17-2-15,14-13-3 0,38-16-26 16,22-39 80-16,34-3-599 16</inkml:trace>
        </inkml:traceGroup>
        <inkml:traceGroup>
          <inkml:annotationXML>
            <emma:emma xmlns:emma="http://www.w3.org/2003/04/emma" version="1.0">
              <emma:interpretation id="{5824FA02-FBCE-4F68-9627-C5AF8266FDE1}" emma:medium="tactile" emma:mode="ink">
                <msink:context xmlns:msink="http://schemas.microsoft.com/ink/2010/main" type="inkWord" rotatedBoundingBox="31122,2877 32874,2616 33191,4743 31439,5004"/>
              </emma:interpretation>
            </emma:emma>
          </inkml:annotationXML>
          <inkml:trace contextRef="#ctx0" brushRef="#br0" timeOffset="42591.6853">25639 1756 1245 0,'-66'-56'245'0,"50"142"126"16,-1 13-371-16,-6 31 2 16,8 24 10-16,3 17 21 15,4-24 3-15,13 3 6 16,3-31-7-16,7-28 10 16,3-59-16-16,8-22 18 15,7-22 10-15,28-80 35 16,13-51-9-16,43-42 5 15,10-23-21-15,30-61-13 16,-10 45-35-16,18 1-6 16,-28-52 0-16,9 4-135 15,-27 25-402-15,-6 11 96 16</inkml:trace>
        </inkml:traceGroup>
      </inkml:traceGroup>
    </inkml:traceGroup>
  </inkml:traceGroup>
</inkml:ink>
</file>

<file path=ppt/ink/ink8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2:32:41.027"/>
    </inkml:context>
    <inkml:brush xml:id="br0">
      <inkml:brushProperty name="width" value="0.09333" units="cm"/>
      <inkml:brushProperty name="height" value="0.09333" units="cm"/>
      <inkml:brushProperty name="fitToCurve" value="1"/>
    </inkml:brush>
    <inkml:brush xml:id="br1">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6C9DB3D8-9CC8-4DF2-81E0-1590B5218F2F}" emma:medium="tactile" emma:mode="ink">
          <msink:context xmlns:msink="http://schemas.microsoft.com/ink/2010/main" type="inkDrawing" rotatedBoundingBox="22499,9763 29179,9163 29353,11099 22672,11699" hotPoints="29419,10286 25907,11345 22339,10492 25851,9434" semanticType="container" shapeName="Ellipse">
            <msink:sourceLink direction="with" ref="{CB097396-1E94-4AA5-81F7-FE97B37014CD}"/>
            <msink:destinationLink direction="with" ref="{C455E311-4643-4E61-8FC0-295B8CE1C308}"/>
          </msink:context>
        </emma:interpretation>
      </emma:emma>
    </inkml:annotationXML>
    <inkml:trace contextRef="#ctx0" brushRef="#br0">101 687 1100 0,'-45'0'349'0,"7"0"74"16,21-3-321-16,16 0-21 15,13 6-50-15,33 4-17 16,13-3-20-16,45-5 1 15,25-2 1-15,60-7 3 16,11-3 1-16,71 2 2 0,-6-4 0 16,60-5 1-16,-17-12 2 15,51-10-1-15,-33-7 0 16,46-25 0-16,-43 1-2 16,32-4 10-16,-55 18 7 15,18-4 3-15,-64 36-1 16,11 0 1-16,-63 10-10 15,-4 0-4-15,-56 8-3 0,-15 0 3 16,-53-3 0-16,-21 1-35 16,-44-13-197-16</inkml:trace>
    <inkml:trace contextRef="#ctx0" brushRef="#br1" timeOffset="78525.1237">5464-774 1402 0,'-61'-15'385'16,"-17"-2"94"-16,1 4-407 0,-18-2-26 15,0 1-37-15,-12-7-11 16,10 3-11-16,-13-10-13 16,13 1-6-16,-20-8-1 15,8 6 9-15,-21-7 7 16,2 1 12-16,-30 1 11 16,8 9 3-16,-23 2 2 15,-3 9 0-15,-38 11 6 16,26 5-5-16,-38 5 1 15,14 5-2-15,-13 10 0 16,34-7-5-16,-25 14 0 0,42-3-4 16,-13-2-2-1,22-3 0-15,-19 14 0 0,30-11-1 16,-27 19-1 0,14 4-2-16,-18 23 1 0,30-2-3 15,-21 9 2-15,32-12 1 16,3 1 4-16,35-24 1 15,3 1 1-15,30-10-2 16,12 14-3-16,26 0-6 16,3 12-5-16,17 7 0 0,9 15 0 15,17-2 2-15,5 8 3 16,16-4 4-16,21 7 1 16,14-16 1-16,26 5 1 15,10-14 1-15,26-2 0 16,-5-19-1-16,32 1 3 15,-5-13-2-15,26-5 0 16,-7-4 1-16,38 10 1 16,-15-5-2-16,37-4 5 15,-11 0 1-15,34-12-1 16,-15-10 0-16,33-13 1 16,-27-7-4-16,37-8 1 15,-30 2-2-15,23 0 0 16,-30-2-1-16,24 9 2 15,-37 2-2-15,12-3 1 0,-34-2 0 16,10 0 1-16,-39-8-3 16,14-15 2-16,-27 10-1 15,0-42-3-15,-23 3 0 16,-6-21 0-16,-34 3-1 16,-9-23 1-16,-22 29 4 15,-18-22 2-15,-25 15 1 16,-21-2 1-16,-32 19-2 15,-34-12-5-15,-22 20-6 0,-44-10-2 16,-15 11-1-16,-44-12-2 16,-8 18-2-16,-62 7-6 15,-1 19-18-15,-75 11-57 16,-13 24 278-16,-89 21-624 16,-4 12 254-16</inkml:trace>
  </inkml:traceGroup>
</inkml:ink>
</file>

<file path=ppt/ink/ink8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2:33:49.196"/>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FB57D520-2FBD-4053-BD36-1A23ADB256AB}" emma:medium="tactile" emma:mode="ink">
          <msink:context xmlns:msink="http://schemas.microsoft.com/ink/2010/main" type="writingRegion" rotatedBoundingBox="12786,256 12053,2065 10844,1575 11578,-233">
            <msink:destinationLink direction="with" ref="{D34160FE-2466-4CFF-8699-A07B9AD78006}"/>
            <msink:destinationLink direction="with" ref="{F3F0ECB2-A5C4-4582-AACD-793C0FE9D26F}"/>
          </msink:context>
        </emma:interpretation>
      </emma:emma>
    </inkml:annotationXML>
    <inkml:traceGroup>
      <inkml:annotationXML>
        <emma:emma xmlns:emma="http://www.w3.org/2003/04/emma" version="1.0">
          <emma:interpretation id="{F2CD917D-71BE-47DF-BF4F-8C5B299DCD8D}" emma:medium="tactile" emma:mode="ink">
            <msink:context xmlns:msink="http://schemas.microsoft.com/ink/2010/main" type="paragraph" rotatedBoundingBox="12786,256 12053,2065 10844,1575 11578,-233" alignmentLevel="1"/>
          </emma:interpretation>
        </emma:emma>
      </inkml:annotationXML>
      <inkml:traceGroup>
        <inkml:annotationXML>
          <emma:emma xmlns:emma="http://www.w3.org/2003/04/emma" version="1.0">
            <emma:interpretation id="{20C6A10D-EA1D-4AD0-BFDF-9D6783E9D296}" emma:medium="tactile" emma:mode="ink">
              <msink:context xmlns:msink="http://schemas.microsoft.com/ink/2010/main" type="line" rotatedBoundingBox="12786,256 12053,2065 10844,1575 11578,-233"/>
            </emma:interpretation>
          </emma:emma>
        </inkml:annotationXML>
        <inkml:traceGroup>
          <inkml:annotationXML>
            <emma:emma xmlns:emma="http://www.w3.org/2003/04/emma" version="1.0">
              <emma:interpretation id="{A4A43A5D-FA2A-4A5C-AF3A-AC2D8C3A049C}" emma:medium="tactile" emma:mode="ink">
                <msink:context xmlns:msink="http://schemas.microsoft.com/ink/2010/main" type="inkWord" rotatedBoundingBox="12786,256 12053,2065 10844,1575 11578,-233"/>
              </emma:interpretation>
              <emma:one-of disjunction-type="recognition" id="oneOf0">
                <emma:interpretation id="interp0" emma:lang="" emma:confidence="1">
                  <emma:literal/>
                </emma:interpretation>
              </emma:one-of>
            </emma:emma>
          </inkml:annotationXML>
          <inkml:trace contextRef="#ctx0" brushRef="#br0">1274 80 1006 0,'-22'-36'258'16,"-7"13"76"-16,-14 5-289 15,-4 9-34-15,-19 13-15 16,-12 16 1-16,-17 9-6 16,7 7 13-16,-13 8 3 15,18-4 8-15,-6 0 0 16,17-2 7-16,-8 9-7 16,15 2 0-16,-2 16-2 15,15 2 0-15,-4 26-5 16,12 2 2-16,5 36-5 0,10-1 0 15,4 31-4 1,21-17 0-16,22 9-3 0,12-31 4 16,25-10-1-16,16-39 0 15,24-20-6-15,-1-30 2 16,19-26 0-16,-2-29 4 16,18-33-2-16,-15-17 9 0,12-31 0 15,-21-3-3 1,-2-30 7-16,-26 11 15 0,-7-20 17 15,-29 19 14-15,-23-10 28 16,-26 32 0-16,-31 5-9 16,-26 36-23-16,-51 9-24 15,-19 32-45-15,-50 23-83 16,-10 27-36-16,-62 26-325 16,20 13 37-16</inkml:trace>
          <inkml:trace contextRef="#ctx0" brushRef="#br0" timeOffset="-974.0347">745 315 1199 0,'-11'-23'283'0,"-1"7"112"16,5 10-352-16,7 10-16 15,1 10-12-15,5 18-10 16,-1 13-8-16,2 31-3 16,-10-11 2-1,2 1 8-15,-2 81-2 16,-2-12 2-16,2-5 0 16,3-17 4-1,8-60-5-15,-2-23-41 16,0-9-17-16,1-21-47 15,1-19-293-15,4-33 64 16</inkml:trace>
          <inkml:trace contextRef="#ctx0" brushRef="#br0" timeOffset="-696.7184">897 619 834 0,'13'-47'261'16,"-2"16"59"-16,0-1-216 0,-1 7-32 15,1-4-11-15,-4 9-14 16,3 6-14-16,-4 10-10 15,0 7-8-15,-2 9-4 16,2 17-8-16,-1 7 3 16,-2 17 0-16,-3 7 1 0,0 17-2 15,0-6 6 1,1 8-3-16,2-15 1 0,8-6-3 16,-2-22 0-16,6-7-5 15,0-16-9-15,2-14-7 16,-5-14-354-16,-13-23 105 15</inkml:trace>
          <inkml:trace contextRef="#ctx0" brushRef="#br0" timeOffset="-412.538">762 860 978 0,'-16'6'246'15,"9"-3"75"-15,1 2-276 16,4-2-38-16,4-3-3 15,4-2 5-15,0-4 0 0,0 0 7 16,6-5 1-16,0 1 2 16,5-2-2-1,1-2 2-15,10 0-3 0,-3-1 1 16,12 1-6-16,-2 5 1 16,6-3-7-16,0 2-3 15,1-6-357-15,-7 3 118 16</inkml:trace>
        </inkml:traceGroup>
      </inkml:traceGroup>
    </inkml:traceGroup>
  </inkml:traceGroup>
</inkml:ink>
</file>

<file path=ppt/ink/ink8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2:26:39.600"/>
    </inkml:context>
    <inkml:brush xml:id="br0">
      <inkml:brushProperty name="width" value="0.09333" units="cm"/>
      <inkml:brushProperty name="height" value="0.09333" units="cm"/>
      <inkml:brushProperty name="fitToCurve" value="1"/>
    </inkml:brush>
    <inkml:brush xml:id="br1">
      <inkml:brushProperty name="width" value="0.09333" units="cm"/>
      <inkml:brushProperty name="height" value="0.09333" units="cm"/>
      <inkml:brushProperty name="color" value="#ED1C24"/>
      <inkml:brushProperty name="fitToCurve" value="1"/>
    </inkml:brush>
    <inkml:brush xml:id="br2">
      <inkml:brushProperty name="width" value="0.13333" units="cm"/>
      <inkml:brushProperty name="height" value="0.13333" units="cm"/>
      <inkml:brushProperty name="fitToCurve" value="1"/>
    </inkml:brush>
  </inkml:definitions>
  <inkml:traceGroup>
    <inkml:annotationXML>
      <emma:emma xmlns:emma="http://www.w3.org/2003/04/emma" version="1.0">
        <emma:interpretation id="{B211EC0E-009A-4AC6-92A5-80442230B20C}" emma:medium="tactile" emma:mode="ink">
          <msink:context xmlns:msink="http://schemas.microsoft.com/ink/2010/main" type="writingRegion" rotatedBoundingBox="4993,1713 30966,688 31048,2761 5075,3787">
            <msink:destinationLink direction="with" ref="{B474E469-D3D1-4406-B5C0-09309D675512}"/>
          </msink:context>
        </emma:interpretation>
      </emma:emma>
    </inkml:annotationXML>
    <inkml:traceGroup>
      <inkml:annotationXML>
        <emma:emma xmlns:emma="http://www.w3.org/2003/04/emma" version="1.0">
          <emma:interpretation id="{894F4635-B705-4B75-A444-5384E4546402}" emma:medium="tactile" emma:mode="ink">
            <msink:context xmlns:msink="http://schemas.microsoft.com/ink/2010/main" type="paragraph" rotatedBoundingBox="4993,1713 30966,688 31048,2761 5075,3787" alignmentLevel="1"/>
          </emma:interpretation>
        </emma:emma>
      </inkml:annotationXML>
      <inkml:traceGroup>
        <inkml:annotationXML>
          <emma:emma xmlns:emma="http://www.w3.org/2003/04/emma" version="1.0">
            <emma:interpretation id="{5F46E3C7-CFB0-470D-AECD-EABD82881284}" emma:medium="tactile" emma:mode="ink">
              <msink:context xmlns:msink="http://schemas.microsoft.com/ink/2010/main" type="line" rotatedBoundingBox="4993,1713 30966,688 31048,2761 5075,3787"/>
            </emma:interpretation>
          </emma:emma>
        </inkml:annotationXML>
        <inkml:traceGroup>
          <inkml:annotationXML>
            <emma:emma xmlns:emma="http://www.w3.org/2003/04/emma" version="1.0">
              <emma:interpretation id="{192D12A6-B3DB-4063-A437-6DA4245A417B}" emma:medium="tactile" emma:mode="ink">
                <msink:context xmlns:msink="http://schemas.microsoft.com/ink/2010/main" type="inkWord" rotatedBoundingBox="4999,1881 9144,1717 9181,2641 5036,2805">
                  <msink:destinationLink direction="with" ref="{F3F0ECB2-A5C4-4582-AACD-793C0FE9D26F}"/>
                </msink:context>
              </emma:interpretation>
              <emma:one-of disjunction-type="recognition" id="oneOf0">
                <emma:interpretation id="interp0" emma:lang="" emma:confidence="1">
                  <emma:literal/>
                </emma:interpretation>
              </emma:one-of>
            </emma:emma>
          </inkml:annotationXML>
          <inkml:trace contextRef="#ctx0" brushRef="#br0">64 46 1112 0,'18'-7'326'0,"-1"-1"82"15,-4 1-313 1,5-2-25-16,1 1-32 0,2 2-8 16,-1 3-19-16,2 3-5 0,0 6-6 15,-3 6 0 1,-8 5-4-16,-7 9 6 0,-8 5-2 15,-10 18 4-15,-8 5-1 16,-7 14 8-16,-9 2-3 16,-3 5 16-16,4-17 5 15,1-6 7-15,10-9-3 16,11-11-2-16,9-13-15 16,12-1-6-16,8-10-8 0,8-8 1 15,3-6-2-15,10-9-77 16,-2-2-48-16,9-1-337 15,-5 0 18-15</inkml:trace>
          <inkml:trace contextRef="#ctx0" brushRef="#br0" timeOffset="-326.0648">-232-28 1032 0,'0'-27'328'0,"-8"3"90"15,-4 7-292-15,-9 7-4 16,-3 8-43-16,-13 7-14 16,1 10-38-16,-8 17-9 15,3 5-13-15,0 18 2 16,4 5-3-16,5 25 1 0,11-5-2 15,3 9 1-15,7-18-2 16,16 0-1-16,3-27-1 16,8-8-1-16,4-14 1 15,9-3 0-15,1-11 0 16,11-10 5-16,0-4 1 16,3-7 1-16,-6-4-2 15,-8-7 3-15,-10 3-4 0,-9 1 3 16,-10 6 0-1,-10-2 4-15,-5 5-4 0,-7 1-1 16,1 4-2-16,4-2-32 16,4 0-50-16,6 7 0 15,12 2-386-15,9-20 81 16</inkml:trace>
          <inkml:trace contextRef="#ctx0" brushRef="#br0" timeOffset="139.1466">393 501 1012 0,'1'9'287'15,"-2"-6"76"-15,-1 7-278 16,5-4-44-16,0 3-22 15,1-3-378-15,3 4 107 16</inkml:trace>
          <inkml:trace contextRef="#ctx0" brushRef="#br0" timeOffset="512.8834">771 127 1032 0,'-3'-11'344'15,"7"5"40"1,-4 1-277-16,-1-8-65 0,4 13-35 16,1 1-7-16,1 1-4 15,-2 10 3-15,-2 6 0 0,-1 6 4 16,0 3 1-16,-1 7 5 16,1-12-3-16,11 1 1 15,-1-9-2-15,16-10 4 16,6-8-4-16,12-1 4 15,-5-5-5-15,2 3 3 16,-15 9-8-16,-3 10 1 16,-14 9-7-16,-8 14 3 15,-7 4-5-15,-10 8 10 16,-10-12 0-16,-9 3 11 16,-3-8 3-16,-6 0 12 15,6-10-2-15,0 5 5 16,8-12-6-16,6-7 3 15,4-14-47-15,3-13-400 0,-4-11 121 16</inkml:trace>
          <inkml:trace contextRef="#ctx0" brushRef="#br0" timeOffset="675.1779">766 74 1232 0,'9'3'268'15,"13"0"117"-15,3-5-369 16,15-2 0-16,2-7-7 0,8-1 427 16,-1 3-821-16,-2 4 418 15</inkml:trace>
          <inkml:trace contextRef="#ctx0" brushRef="#br0" timeOffset="1038.1922">1403-15 933 0,'-18'21'263'16,"-6"7"70"-16,-14 15-236 15,2 5-36-15,-2 17 10 16,7 0-16-16,7 0 1 16,15-14-22-16,9-5-4 15,5-18-16-15,13-11 6 16,6-11-3-16,14-10 7 0,-2-9-1 15,8-11 4-15,-4-7-2 16,-1-15 11-16,-8 5 0 16,0-10 14-16,-8 1 3 15,-8-3 13-15,-9 14-9 16,-13-5 0-16,-10 12-15 16,-9 7-8-16,-5 10-18 15,-1 7-4-15,3 10-8 16,3 11-1-16,3 4 0 0,5 8 1 15,4-3-5-15,7 6-64 16,4-5-45-16,4 0 417 16,18-8-819-16,11-6 370 15</inkml:trace>
          <inkml:trace contextRef="#ctx0" brushRef="#br0" timeOffset="1432.4475">1892-82 1180 0,'-11'3'303'0,"-7"5"91"15,-5 13-341-15,-11 18-3 16,-3 9-15-16,1 23 23 16,5 5 0-16,9 12 3 15,13-16-14-15,9-8-5 0,4-24-27 16,16-14-3-16,4-20-5 15,14-10 2-15,8-11-3 16,8-16 5-16,-5-9-1 16,-4-19-1-16,-11 0-1 15,-7-11 0-15,-15 7-5 16,-3-1 2-16,-10 19-2 0,-5 1 2 16,-4 21 0-16,3 10 3 15,-7 13-1 1,5 7 1-16,0 10-2 0,-5 6-1 15,-2-4-2-15,0 7 0 16,3-5-1-16,-5 2 6 16,5-7-37-16,-3 3-111 15,7-9-296-15,-10-4-52 16,6-12-198-16</inkml:trace>
          <inkml:trace contextRef="#ctx0" brushRef="#br0" timeOffset="5776.6047">-625-206 866 0,'18'-20'268'15,"-7"7"57"-15,-7 10-237 16,-7 7-27-16,-9 7-24 16,-9 18-6-16,-8 7-14 0,-14 23-2 15,-1 1-8-15,-3 42 1 16,8 3-4-16,3 16 1 16,14-12-1-16,15 9 2 15,20-39-3-15,30-22 1 16,24-28 2-1,34-19-355-15,12-23 117 0</inkml:trace>
          <inkml:trace contextRef="#ctx0" brushRef="#br0" timeOffset="2218.0982">2362 285 1228 0,'-10'3'382'0,"2"5"81"15,10 2-352-15,10-5-17 16,8 1-43-16,16-8-11 16,6-7-17-16,10-10 1 15,0 4-12-15,1-13-10 16,-6 13-44-16,3 2-100 16,-8 4-346-16,-1-6 43 15</inkml:trace>
          <inkml:trace contextRef="#ctx0" brushRef="#br0" timeOffset="2484.0815">3009-123 955 0,'13'-13'402'0,"-10"20"-3"15,-9 11-220-15,-9 8-112 16,-1 10-43-16,-10 13 9 16,-2 4-2-16,7 4 1 15,11-6-10-15,4-1 4 16,12-14-16-16,9-13-1 16,9-14-9-16,15-19 10 15,7-16-31-15,10-10-73 16,0 4-345-16,-3-10 63 15</inkml:trace>
          <inkml:trace contextRef="#ctx0" brushRef="#br0" timeOffset="2630.6886">3241 125 795 0,'-15'39'451'16,"0"5"-49"-16,2 8-111 0,6-12-244 15,7 3-5-15,9-13-56 16,11-1-388-16,-1-16 118 15</inkml:trace>
        </inkml:traceGroup>
        <inkml:traceGroup>
          <inkml:annotationXML>
            <emma:emma xmlns:emma="http://www.w3.org/2003/04/emma" version="1.0">
              <emma:interpretation id="{C895E8A3-EF7F-4441-9E9A-864D7829A533}" emma:medium="tactile" emma:mode="ink">
                <msink:context xmlns:msink="http://schemas.microsoft.com/ink/2010/main" type="inkWord" rotatedBoundingBox="9426,1785 13681,1617 13728,2829 9474,2997">
                  <msink:destinationLink direction="with" ref="{89608F3C-87DC-46C7-882F-FBB77FE5FC32}"/>
                  <msink:destinationLink direction="with" ref="{F3F0ECB2-A5C4-4582-AACD-793C0FE9D26F}"/>
                </msink:context>
              </emma:interpretation>
              <emma:one-of disjunction-type="recognition" id="oneOf1">
                <emma:interpretation id="interp1" emma:lang="" emma:confidence="1">
                  <emma:literal/>
                </emma:interpretation>
              </emma:one-of>
            </emma:emma>
          </inkml:annotationXML>
          <inkml:trace contextRef="#ctx0" brushRef="#br0" timeOffset="3574.546">4004 379 1268 0,'-10'21'366'0,"2"-9"88"0,2-3-349 16,7 0-58-16,10-7-18 16,3-4-17-16,10-4-98 15,3-15 448-15,8-20-818 16,-3-1 334-16</inkml:trace>
          <inkml:trace contextRef="#ctx0" brushRef="#br0" timeOffset="3888.2401">4318-29 632 0,'-24'12'500'0,"-17"20"-116"15,-3 10-25-15,0 15-279 16,11-1-19-16,7-1-7 16,20-7 0-16,10-7-15 15,10-17-26-15,12-12-10 0,4-13 1 16,13-23-6-16,-2-8 10 15,7-24-3-15,-5 3 4 16,-4-9-3-16,-13 8 5 16,-13-2-5-16,-17 13 4 15,-13 3-8-15,-7 14 3 16,-11 12-6-16,5 16 3 16,-5 22-7-16,9 11 7 15,2 15-4-15,10-4 6 0,11 6 1 16,12-17-17-16,11-5-97 15,6-12 139-15,10-13-481 16,1-15 107-16</inkml:trace>
          <inkml:trace contextRef="#ctx0" brushRef="#br0" timeOffset="4224.8495">4647-100 1116 0,'-33'32'278'0,"-6"19"113"15,4 0-309-15,9 10 3 16,9-7-12-16,8-8-9 16,6-15-22-16,17-3-23 15,-1-13-22-15,13-12 4 0,3-6 0 16,12-14 0-16,-5-12 6 16,8-7 5-16,-7-2-3 15,-4-4-4-15,-13 7 5 16,-6 0-5-16,-13 10 4 15,-10 4-1-15,-8 7 9 16,-8 6-5-16,-9 7 6 16,-2 10-4-16,2 8 0 0,4 1-6 15,7-3 0-15,5 6-5 16,10-10 0-16,4-2-42 16,7-2-51-16,5-1-373 15,14-4 68-15</inkml:trace>
          <inkml:trace contextRef="#ctx0" brushRef="#br0" timeOffset="4715.7238">5124 1 877 0,'3'-16'513'0,"-8"5"-38"15,-7-4-137-15,-4 7-226 16,-6 1-33-16,-2 7-45 15,-9 10-18-15,2 13-10 16,1 16-7-16,3 7 7 0,4 11-2 16,12-3 2-16,10 7-5 15,8-17 3-15,16-7-6 16,7-15 2-16,11-22-2 16,-1-15 4-16,7-17 0 15,-9-6 4-15,-3-15-1 16,-16 2-1-16,-5-8 0 15,-14 9 1-15,-9-4-1 16,-9 13 0-16,-6 10-7 16,-2 15-3-16,-5 8-5 15,6 14 3-15,5 16-44 16,9 2-33-16,8 3-74 16,6-4 192-16,8 4-527 15,1-9 205-15</inkml:trace>
          <inkml:trace contextRef="#ctx0" brushRef="#br0" timeOffset="4973.3871">5324-313 1224 0,'2'-3'344'16,"7"4"80"-16,0 5-326 15,5 8-44-15,-4 4-8 16,1 6 9-16,-4-1-3 0,-2 9-10 15,-8-7-14-15,-3 9-12 16,-9 0-9-16,-14 25-3 16,-3 5-1-16,-9 29-1 15,0 4 2-15,-7 6-1 16,10-20 3-16,1-4-4 16,10-29-56-16,4-14-50 15,14-11-380-15,-8-8 53 16</inkml:trace>
          <inkml:trace contextRef="#ctx0" brushRef="#br0" timeOffset="47382.0835">5760-414 1062 0,'-22'16'254'0,"-15"14"104"15,-4 10-307-15,-6 13 10 16,-1 7 2-16,-6 17 10 16,10-3-11-16,3 14-4 15,17-2-19-15,8 15-12 16,15-22-20-16,7-7-5 16,9-20 0-16,6-13 2 15,2-28-2-15,8-4 3 16,-3-1 0-16,4-10-32 0,-3-1-37 15,4-10-363-15,-2-3 77 16</inkml:trace>
          <inkml:trace contextRef="#ctx0" brushRef="#br0" timeOffset="49754.3385">5760 510 1023 0,'-9'5'299'0,"3"-5"80"16,4 3-287-16,4 2 1 16,-4-5-22-16,5-4 5 15,5 1-18-15,5-10 2 16,-2-10-20-16,10-21-4 16,0 1-15-16,7-22-1 15,-6 3-8-15,9-9-1 0,-5 15-5 16,2 0 0-16,-8 16-2 15,0 6 2-15,-10 16-1 16,-2 4 2-16,-8 9-1 16,0 2 3-16,0 8-1 15,-1-1 1-15,-1 4-2 16,1 4-1-16,-3 2-3 16,0 5-1-16,2 6-1 15,-2 8 2-15,-5-1 5 0,3 7 11 16,1 0 3-16,-2 6 2 15,4-7-2-15,4-3-5 16,-1-11-9-16,3 0-3 16,2-10-2-16,-2 0 2 15,0-4-2-15,0 8 1 16,-2-12-1-16,-1 0-16 16,0-3-49-16,0 0 377 15,6-18-820-15,6-24 351 16</inkml:trace>
          <inkml:trace contextRef="#ctx0" brushRef="#br0" timeOffset="49736.395">5761 228 1066 0,'5'3'356'0,"4"-6"62"16,-2 1-274-16,9-2-70 16,2-2-29-16,3 0-2 15,2 0-25-15,-3-2-4 16,1 4-8-16,-3 4-42 15,2 3-49-15,4-8-351 16,2-1 58-16</inkml:trace>
          <inkml:trace contextRef="#ctx0" brushRef="#br0" timeOffset="53236.729">6385 193 1153 0,'-3'-7'297'15,"6"-1"108"-15,0 2-328 16,7 1-17-16,1 4-13 16,1 1-10-16,-1 1-19 15,7-2-6-15,0-1-5 0,10-1-2 16,3-3 1-16,6-1-36 16,-5 1-32-16,4-2-31 15,-10-2-333-15,-2 4 67 16</inkml:trace>
          <inkml:trace contextRef="#ctx0" brushRef="#br0" timeOffset="53648.1496">7075-223 945 0,'-4'-1'321'16,"-12"7"43"-16,-8 11-231 15,-5 13-99-15,-10 15 3 0,-1 10 5 16,1 16 2-16,7-2 3 16,9-1 1-16,13 0-11 15,10-6-17-15,9-18-9 16,14-18-6-16,5-25 2 15,20-36-1-15,-1-21 4 16,6-24 1-16,-6 2 0 0,-8-5-2 16,-16 21-2-16,-11 6 2 15,-7 16-1-15,-10 13 12 16,-3 12 3-16,-8 9 1 16,1 11-1-16,-8 13-1 15,3 9-14-15,-3 6-3 16,8 2-1-16,5 4-39 15,5-8-41-15,5-9-171 16,14-5-212-16,-2-5-28 16</inkml:trace>
          <inkml:trace contextRef="#ctx0" brushRef="#br0" timeOffset="53830.6994">7228 160 1010 0,'-1'39'266'0,"-7"22"93"0,2-4-288 16,-4 6-15-16,-1-10-15 16,-1-3-14-16,6-20-14 15,4-8-28-15,10-10-22 16,1-20-332-16,11-18 83 16</inkml:trace>
          <inkml:trace contextRef="#ctx0" brushRef="#br0" timeOffset="54381.125">7453-156 984 0,'-1'-5'368'0,"-9"11"35"15,-5 13-249-15,-6 9-82 16,1 1-34-16,1 6-10 16,6-2-16-16,7-6-7 15,9-9 1-15,8-4-8 16,3-6 6-16,4-4-5 15,2-1 4-15,5 0-5 16,0-1 6-16,2-2-6 16,-4 1 5-16,1 2-5 15,-9 3 5-15,0 2-5 16,-6 7 4-16,-4 9-4 16,-7 5 6-16,-2 9 0 15,-5 4 8 1,-6 9 12-16,-2-7 9 0,-6 1 12 0,2-5 5 15,-6-9 2-15,1-11-8 16,0-8-2-16,3-9-11 16,1-18-9-16,5-12-6 15,6-18-8-15,7-10-3 16,10-8-6-16,4 7 4 16,7 4-6-16,0 16 6 15,2 7-6-15,0 8 5 0,2 0-5 16,-3 3 5-16,2-5-5 15,-5 2 5-15,-3-5-4 16,-6 1 6-16,-6-1-2 16,-4 5 3-16,-10 3-1 15,-1 4 1-15,-9 7-3 16,2 4 0-16,-2 12-4 16,4-2 2-16,1 10-32 15,6 9-39-15,4 2-91 16,9-8-334-16,6 7 40 15</inkml:trace>
          <inkml:trace contextRef="#ctx0" brushRef="#br0" timeOffset="54626.7691">7732-368 1235 0,'-9'37'368'0,"2"-1"65"15,2 11-310-15,6-6-117 16,6 4-1-16,6-16 1 16,1 2-1-16,-4-6-3 0,6 8 2 15,-12-1-1 1,-5 22 0-16,-7 5-1 0,-15 35 2 16,-16 5-29-16,-26 27-82 15,-10 5 115 1,-19 51-448-16</inkml:trace>
          <inkml:trace contextRef="#ctx0" brushRef="#br0" timeOffset="3390.0158">3737 122 899 0,'8'-29'286'16,"-1"-1"82"-16,2-3-233 0,-6 12 11 16,-6 9-11-16,-10 13-16 15,-13 14-29-15,-10 18-25 16,-4 8-33-16,1 18-19 16,7 5-4-16,6 8-2 15,12-11 3-15,10-4-6 16,7-18 5-16,9-11-3 15,12-21 1-15,13-10 2 16,5-17 4-16,14-25-4 16,-4-11 5-16,-7-10-3 15,-14-1-3-15,-13 1 0 16,-18 19 2-16,-17 5-6 16,-7 17 0-16,-9 16-5 15,-5 17 1-15,-3 21-10 16,7 11-15-16,5 9-74 15,16-2-35-15,7 2-352 0,13-21 36 16</inkml:trace>
        </inkml:traceGroup>
        <inkml:traceGroup>
          <inkml:annotationXML>
            <emma:emma xmlns:emma="http://www.w3.org/2003/04/emma" version="1.0">
              <emma:interpretation id="{EF535F8E-EF7D-4732-AE0C-4E4AA5A01504}" emma:medium="tactile" emma:mode="ink">
                <msink:context xmlns:msink="http://schemas.microsoft.com/ink/2010/main" type="inkWord" rotatedBoundingBox="13887,1362 19532,1139 19614,3213 13969,3436"/>
              </emma:interpretation>
              <emma:one-of disjunction-type="recognition" id="oneOf2">
                <emma:interpretation id="interp2" emma:lang="" emma:confidence="1">
                  <emma:literal/>
                </emma:interpretation>
              </emma:one-of>
            </emma:emma>
          </inkml:annotationXML>
          <inkml:trace contextRef="#ctx0" brushRef="#br0" timeOffset="100099.5351">10357-132 632 0,'-3'-6'391'0,"2"2"-58"16,7 8-88-16,0 13-171 15,1 11-28-15,-2 16 6 16,-1 11-8-16,-2 13-3 16,1 6-20-16,0 6-6 15,3-15-8-15,-1 0 0 16,-1-21-4-16,-4-14 6 16,0-15-25-16,-7-6 119 15,5-15-487-15,-1-18 178 16</inkml:trace>
          <inkml:trace contextRef="#ctx0" brushRef="#br0" timeOffset="104286.988">11539-407 371 0,'14'-14'254'0,"-4"-1"34"15,-7 5-67-15,-1-1-12 16,1 5-34-16,-1 0 5 16,-4 3-51-16,1 6 2 15,-7 0-24-15,-13 8-14 16,-7 7-37-16,-14 17-19 15,-4 4-24-15,-11 17-5 16,2 6-5-16,-6 4 2 16,13-4 0-16,2 11-2 15,18-1-1-15,8 8 0 16,15 4-1-16,16-1-3 16,6-18 1-16,13-14 3 15,3-21-1-15,11-21 3 16,0-16 4-16,11-17 2 15,-8-11 0-15,-3-10 3 0,-14 1-2 16,1-5 10 0,-21 12 3-16,-4 3 15 0,-10 9 0 15,-4-1 6-15,-9 9-12 16,2 4-5-16,-4 5-15 16,-1 5-2-16,3 3-6 15,4 2 0-15,2-1-10 0,6 1-71 16,7-1-61-16,1-4 56 15,11-1-444-15,-8-4 116 16</inkml:trace>
          <inkml:trace contextRef="#ctx0" brushRef="#br0" timeOffset="104678.563">11793-322 1024 0,'18'-35'290'16,"3"11"91"-16,5 7-271 15,0 13-30-15,1 8 13 0,-6 10-19 16,-1 10-5-16,-6 5-11 15,-7 10-3-15,-8 3-20 16,-10 8-5-16,-9-3-12 16,-9 12-1-16,-2-5-7 15,-4 5-1-15,4-9-2 16,4-1 2-16,10-19 1 16,7-8-1-16,10-10 1 15,6-7-2-15,6-5-1 0,8-1-2 16,2-1 1-16,7-3-3 15,2 4 2-15,2 1-2 16,-6 0-3-16,4-2-95 16,-9 1-43-16,4-5-350 15,-11-8 8-15</inkml:trace>
          <inkml:trace contextRef="#ctx0" brushRef="#br0" timeOffset="104834.7365">12189 146 1112 0,'-10'21'250'0,"1"-1"111"15,6-3-331-15,-1-5-5 16,5-3-4-16,-1-9 61 0,14-5 65 16,3-16-508-1,10 1 266-15</inkml:trace>
          <inkml:trace contextRef="#ctx0" brushRef="#br0" timeOffset="105172.004">12559-306 1190 0,'-9'8'338'0,"-9"2"74"16,-1 10-322-16,-3 7-62 15,5-4-16-15,2 1-4 16,9-4-2-16,1-8-4 15,10-6-1-15,7-3-2 16,4-2 4-16,6-4-5 16,2 3 2-16,2-9-1 15,-3 5 1-15,-1 8-7 16,-8-4 3-16,0 12-6 16,-8 8 0-16,-5 10 2 15,-7-2 7-15,-1 11 2 16,-6-7 8-16,-2-2 4 15,-1-6 4-15,-4-3-1 0,0-7 2 16,-4-4-5 0,3-7-5-16,-2-13 160 15,12-8-595-15,2-10 247 0</inkml:trace>
          <inkml:trace contextRef="#ctx0" brushRef="#br0" timeOffset="105359.5041">12576-383 1074 0,'10'-3'305'16,"7"0"74"-16,1 2-284 0,11-2-66 16,0 1-10-16,12-7 2 15,-2 2-11-15,5-4-7 16,-6 0 430-16,15 1-819 16,-18 4 414-16</inkml:trace>
          <inkml:trace contextRef="#ctx0" brushRef="#br0" timeOffset="105660.5219">13016-286 1258 0,'-19'32'256'0,"-5"7"131"16,3 5-373-16,3 4-5 15,7-12 2-15,8 8-1 16,12-6-5-16,5-6-3 0,7-8 1 15,6-4-1-15,-2-14 3 16,5-9 0-16,-1-11 4 16,0-13 3-16,-2-8 7 15,0-9 3-15,-6 2 10 16,-4-2 22-16,-11 6 9 16,-10 2 6-16,-10 7-3 0,-9 7-10 15,-3 2-26 1,1 11-15-16,2 11-9 15,5 4-6-15,4 6-23 0,6 3-87 16,8-3-25-16,13-8-351 16,3-7 23-16</inkml:trace>
          <inkml:trace contextRef="#ctx0" brushRef="#br0" timeOffset="106022.5922">13434-339 1016 0,'2'3'352'0,"-5"2"62"16,-6 8-281-16,-8 17-37 16,-3 5-40-16,-4 14-16 15,1-1-19-15,7 6 0 16,8-11-2-16,11-3-3 16,9-11-4-16,6-8-2 15,7-10-4-15,3-10 5 0,-5-8 0 16,11-14 4-16,0-3-3 15,1-13 4-15,-1 3-3 16,-1-7 11-16,-10 10 1 16,-8 3 18-16,-9-1 4 15,-9-1 10-15,-4 7-6 16,-12-7 2-16,4 6-18 16,-9 7-7-16,4 8-16 0,-1 5-4 15,7 7-9-15,-5 9-1 16,11 3-19-1,-1 7-75-15,7 3-65 0,5 3 259 16,11-8-631-16,10 6 251 16</inkml:trace>
          <inkml:trace contextRef="#ctx0" brushRef="#br0" timeOffset="109658.8025">11043-307 1047 0,'-9'-20'271'0,"-9"13"90"16,3 20-304-16,-13 17-14 15,-7 7-12-15,-10 28-12 16,1 7-7-16,-6 28 3 15,6 7-1-15,10 31-1 16,16-17-1-16,17 7-2 16,11-16 0-16,24-8-14 15,5-31-15-15,25-8-364 16,13-27 107-16</inkml:trace>
          <inkml:trace contextRef="#ctx0" brushRef="#br0" timeOffset="100286.1226">10161 167 1039 0,'10'-1'351'16,"-1"-5"34"-16,9-8-268 15,6-1-88-15,10-6-28 0,17-3 2 16,1 0-2-1,10 4 2-15,-4 5 2 0,5 10-38 16,-13 7-353-16,-12 14 107 16</inkml:trace>
          <inkml:trace contextRef="#ctx0" brushRef="#br1" timeOffset="530729.1122">9300 119 1127 0,'-4'-32'244'15,"2"-9"106"-15,4 0-338 16,1-9-26-16,0 3-20 15,-8-17-21-15,-4 3-15 16,-14-5 16-16,-6 5 35 16,-19 0 41-16,-2 17 28 15,-22 12 22-15,-5 17-7 0,-18 17-6 16,3 13-20-16,-9 20 16 16,14 9-7-16,2 19 5 15,25 6-11-15,-1 23-6 16,15 2-18-16,-1 38-3 15,14 0-10-15,1 14-1 16,12-11-3-16,8 26 1 16,15-28-5-16,16 4-1 15,6-22-1-15,18-1 2 16,8-41-1-16,25-18 7 16,5-24-2-16,26-11 6 15,6-23-3-15,19-23 1 16,-12-15-2-16,22-47 6 15,-11-31-7-15,16-32 2 16,-17 3 0-16,11-51 0 16,-30 20-5-16,-11-3 5 0,-31 9 0 15,-22-15 22-15,-35 48 12 16,-24 13 35-16,-25 31-2 16,-36 20 3-16,-8 34-24 15,-29 13-13-15,-4 18-32 16,-22 20 0-16,15 12-3 15,-10 14 0-15,19 6 0 16,-13 12 1-16,24 1-5 0,-12 12 3 16,10 6-3-16,-1 7 0 15,23-4 1-15,-1 12 0 16,17-5-2-16,4 15 2 16,20 2-2-16,9 14-2 15,20-22-1-15,29 10 0 16,15-23-2-16,16 7 4 15,12-15-1-15,25 11 2 16,-7-16-1-16,27-12 2 16,1-29-5-16,17-22 3 15,-14-23-1-15,19-39 5 16,-20-12-1-16,13-18 4 16,-18 0-2-16,-3-46 0 15,-27 11-6-15,-11-23-5 16,-33 1-1-16,-23-26 2 15,-18 45 1-15,-21-4 6 0,-19 31 8 16,-21 11 5-16,-6 37-1 16,-21 10 0-16,6 28-3 15,-12 18-3-15,7 17-3 16,-11 27 1-16,8 17-2 16,-18 40 2-16,14 13-1 15,-2 34-1-15,14 6-2 16,5 27 2-16,32-25-4 0,18 25 0 15,28-20-8-15,39-3-11 16,22-31-9-16,35-1-7 16,12-47-4-16,41-32 7 15,-3-38 9-15,32-29 13 16,-11-40 7-16,26-33 10 16,-30-25-2-16,16-20 6 15,-34 0-5-15,-5-37 5 16,-41 16-5-16,-20-12 6 15,-39 2-2-15,-29-31 5 16,-29 41-7-16,-36-1 9 16,-16 33-4-16,-37 25 9 15,-12 51-6-15,-36 25 4 16,8 34-7-16,-37 31-1 16,19 19-9-16,-12 35 6 0,22 22-38 15,-22 40-97-15,36 7-336 16,-27 41 44-16</inkml:trace>
          <inkml:trace contextRef="#ctx0" brushRef="#br2" timeOffset="96184.8516">8219 160 1358 0,'6'1'467'15,"-12"-4"40"-15,5 5-318 16,-2-4-179-16,1 1-9 15,5 1 1-15,0-2-11 16,3-1-22-16,6-1-98 16,1-7-23-16,-7 1-355 15,-5 4 23-15</inkml:trace>
          <inkml:trace contextRef="#ctx0" brushRef="#br2" timeOffset="96628.501">8699-91 1090 0,'-2'-12'315'0,"-5"6"119"16,-7 3-300-16,-6 4-26 16,-4 8-22-16,-9 22-21 15,-2 6-44-15,1 22-14 16,4 5 0-16,6 13 1 16,5-3-1-16,13 1 1 15,6-20-3-15,13-13 0 16,2-16-3-16,20-26 3 15,-4-24-3-15,14-29 3 16,-1-14 4-16,1-16 1 16,-12 6 2-16,-8 5 1 15,-12 26 8-15,-11 8 9 16,-8 17 7-16,-8 11-3 16,-1 14-3-16,-8 14-7 0,3 16-12 15,-1 11-7-15,5 0-5 16,5 4-93-16,6-13-62 15,11-15-358-15,7-13 6 16</inkml:trace>
          <inkml:trace contextRef="#ctx0" brushRef="#br1" timeOffset="528457.4768">8595-180 1065 0,'-17'-35'102'0,"0"12"-102"16,7-7-286-16</inkml:trace>
          <inkml:trace contextRef="#ctx0" brushRef="#br2" timeOffset="96822.2523">8894 300 1152 0,'-12'62'305'16,"-6"-10"102"-16,0 2-308 15,6-22-47-15,1-9-5 16,8-10-15-16,5-5-19 16,5-11-23-16,2-9-59 15,3-4 96-15,4-11-449 16,-3-14 127-16</inkml:trace>
          <inkml:trace contextRef="#ctx0" brushRef="#br2" timeOffset="97340.1015">9040-8 292 0,'12'-26'273'0,"6"2"-8"15,-11 9 17-15,-3 3-127 0,2 7-20 16,0 2 30-16,-4 6-54 16,-2 2 1-16,0-3-6 15,-2 1 12-15,-2-3-19 16,2 0-1-16,4 0-24 15,-1 1-11-15,-1-1-24 16,5 2-10-16,-5-2-18 16,1 4-1-16,1-5-7 15,-2 2 0-15,0-1-2 0,0 8 2 16,0-5-4-16,1 10 1 16,1 4 2-16,2 3-2 15,4-4 1-15,3-1-2 16,1-6-1-16,12-4-3 15,3-8 2-15,4-3-1 16,-1-2 4-16,3 1-1 16,-5 2 3-16,-1 5-4 15,-3 3 3-15,-1 9-5 16,-6 3 4-16,-5 11-6 16,-8 1 5-16,-5 13 0 15,-5-7 5-15,-6 6 1 16,-2-1 15-16,-4 6 17 15,-2-5 10-15,-7 2 11 16,1-8-3-16,-7-7-9 16,4-20-20-16,-6-11-12 15,5-11-34-15,-4-13-111 0,5-12-62 16,2-12-356-16,18-3-9 16</inkml:trace>
          <inkml:trace contextRef="#ctx0" brushRef="#br2" timeOffset="97466.8776">9095-43 690 0,'6'-10'435'0,"9"-1"-36"16,6 1-96-16,8-6-184 16,3 3-43-16,13-4-6 15,-1-1-38-15,13 0-12 16,-7 1-19-16,6-7-428 16,-17-5 136-16</inkml:trace>
        </inkml:traceGroup>
        <inkml:traceGroup>
          <inkml:annotationXML>
            <emma:emma xmlns:emma="http://www.w3.org/2003/04/emma" version="1.0">
              <emma:interpretation id="{DF6E2B5A-9F83-43DE-A52A-98C9B1844D45}" emma:medium="tactile" emma:mode="ink">
                <msink:context xmlns:msink="http://schemas.microsoft.com/ink/2010/main" type="inkWord" rotatedBoundingBox="19826,1277 23481,1133 23531,2396 19876,2540"/>
              </emma:interpretation>
              <emma:one-of disjunction-type="recognition" id="oneOf3">
                <emma:interpretation id="interp3" emma:lang="" emma:confidence="1">
                  <emma:literal/>
                </emma:interpretation>
              </emma:one-of>
            </emma:emma>
          </inkml:annotationXML>
          <inkml:trace contextRef="#ctx0" brushRef="#br0" timeOffset="107206.4846">14415-479 1152 0,'0'-10'373'16,"0"9"73"-16,-4 10-316 0,-5 18-48 15,-3 11-32-15,-4 22-15 16,-1-1-15-16,2 6-3 15,9-12-2-15,7-9-3 16,10-20-4-16,7-6-2 16,6-15 0-16,5-7 0 15,1-4-1-15,5-14-41 16,-3-4-18-16,-5-9-36 16,-7 4-9-16,-5 0-6 15,-7 12 40-15,-7 11 8 16,-2 16 41-16,-7 14 25 15,-2 7 15-15,-7 16 8 16,5 4 13-16,0 4-6 16,9-8-15-16,6 2-9 15,9-17-6-15,8-9-33 16,2-18-27-16,15-18-357 16,2-14 82-16</inkml:trace>
          <inkml:trace contextRef="#ctx0" brushRef="#br0" timeOffset="107527.6803">14917-402 1132 0,'-26'53'268'0,"3"-1"103"16,2 12-295-16,1-14-28 16,8-5 1-16,8-15 2 15,7-5-13-15,9-18-21 16,13-1-6-16,1-9-3 0,9-11 1 15,-1-2 2-15,0-11-3 16,-8 2-1-16,-1-9 1 16,-10 5 1-16,-6-3 24 15,-8 5 13-15,-5-6 11 16,-8 9 8-16,-8 1 0 16,-1 3-24-16,-7 10-15 15,3 10-13-15,-1 7-12 16,5 7-7-16,5 6-69 15,10-2-41-15,5-2-330 16,10-1-45-16,14-10-133 16</inkml:trace>
          <inkml:trace contextRef="#ctx0" brushRef="#br0" timeOffset="108976.2729">14955 75 1432 0,'3'-3'359'0,"9"-6"109"16,3 2-407-16,8-7-40 15,0 0-22-15,-1-1-467 0,-5 11 154 16</inkml:trace>
          <inkml:trace contextRef="#ctx0" brushRef="#br0" timeOffset="107904.8459">15314-425 1071 0,'-15'9'336'0,"-6"8"66"16,-13 13-268-16,7 9-76 16,-3 11 7-16,3 0-12 15,5 1-8-15,13-10-10 0,8-11-9 16,13-12-15-16,11-8-3 16,5-15 0-16,15-15 3 15,1-2 2-15,3-21-2 16,-6 0-1-16,-3-12-4 15,-12 7-2-15,-11-7 0 16,-9 18 1-16,-11 0-1 16,-10 18 1-16,-6 8-1 15,-6 13 0-15,-5 14-2 16,-3 13 0-16,1 13-1 16,-2 5 0-16,6-2 0 15,8-7 2-15,7-5-1 16,9-17-1-16,8-9-1 15,5-11-2-15,8-12-82 16,7-11-1-16,2-9-384 0,-6-6 48 16</inkml:trace>
          <inkml:trace contextRef="#ctx0" brushRef="#br0" timeOffset="108329.7078">15619-358 1076 0,'-4'-8'291'0,"-5"-5"86"16,0 2-301-16,-7 5-21 15,1 6-16-15,-6 15-15 16,1 10-7-16,-1 14-9 16,1 3-2-16,5 2-1 15,7-6 3-15,8-5 1 16,7-15 4-16,12-3 0 15,7-13 1-15,15-13 2 16,0-5 0-16,12-18-3 16,-6-5 1-16,-1-6-4 15,-13 2 3-15,-6-5 11 16,-16 12 16-16,-10-1 21 16,-11 12 6-16,-11 5-3 0,-5 13-13 15,-6 7-18 1,2 7-19-16,-1 13-11 0,5 5 1 15,4 6-3 1,5-1 3-16,2 6-6 0,7-6 4 16,4-2-1-16,4-1-17 15,7-5-71-15,5-5-31 16,10 3-54-16,3-7 18 16,12-8-326-16,2 12 139 15</inkml:trace>
          <inkml:trace contextRef="#ctx0" brushRef="#br0" timeOffset="108667.4888">15997-304 933 0,'-3'7'387'0,"-6"3"8"16,1 2-218-16,-2 5-110 16,-4 2-36-16,-4 3-1 15,9 0-10-15,-2 1-4 16,4-3-3-16,11-2 3 15,8 0 2-15,3-8 13 16,11-5 9-16,17-10 4 16,-4-8-2-16,8-10-2 15,0-3-10-15,-4-10-4 16,-14 3 1-16,-8-3 14 16,-12 1 3-16,-14-3 4 0,-7 12-5 15,-17 2-8-15,-3 11-21 16,-10 10-10-16,-2 10-6 15,-8 11-29-15,7 11-31 16,-7 4-121-16,10-5-158 16,1 3-179-16,9-7-91 15</inkml:trace>
          <inkml:trace contextRef="#ctx0" brushRef="#br0" timeOffset="110196.6192">16324-797 1050 0,'4'-17'338'0,"6"14"40"15,3 5-272-15,7 10-68 16,0 6-17-16,5 17 11 16,-2 8 4-16,6 18 3 15,-6 3-7-15,-4 23-4 16,-12-2-11-16,-14 18 1 15,-17 1-7-15,-23 16-3 16,-12-9-2-16,-15 9-30 16,2-24-65-16,4-18-343 15,15-55 64-15</inkml:trace>
          <inkml:trace contextRef="#ctx0" brushRef="#br0" timeOffset="110512.3821">16831-948 1108 0,'-8'0'406'16,"-1"3"30"-16,-6 14-264 16,-6 11-129-16,-11 19-14 15,-2 14-8-15,-8 27 3 16,2 3 0-16,1 30-2 16,16-12-4-16,6 5-8 15,17-18-5-15,14-3-3 16,9-30 1-16,7-13-33 15,14-24-30-15,23-22-405 0,4-14 93 16</inkml:trace>
          <inkml:trace contextRef="#ctx0" brushRef="#br0" timeOffset="110953.3299">16852-310 994 0,'-8'29'301'0,"4"3"97"15,2-3-270-15,2-5 21 16,2-13-22-16,5-3-2 16,5-4-31-16,20-28-13 15,12-19-35-15,26-28-12 16,4-16-16-16,14-24-8 16,-18 12-5-16,-12 11-1 15,-25 31-1-15,-14 15-1 16,-21 29-1-16,-15 26-1 15,-2 19 2-15,-13 22-2 0,-6 10 3 16,-3 20 0-16,9-6-1 16,0 1-1-16,11-15 1 15,15-12-5-15,6-20-41 16,7-14-109-16,6-18-330 16,3-28-23-16,-2-8-209 15</inkml:trace>
          <inkml:trace contextRef="#ctx0" brushRef="#br0" timeOffset="111135.4595">17369-416 1042 0,'-1'13'300'0,"10"-2"88"16,0 0-277-16,6-2-46 16,2-6-13-16,4-2-6 15,2-4-25-15,7 3-52 16,-1 3 130-16,3 3-504 15,-3 5 167-15</inkml:trace>
          <inkml:trace contextRef="#ctx0" brushRef="#br0" timeOffset="106757.1326">13935-17 1324 0,'2'-3'376'0,"-2"3"84"0,4-2-350 15,5 1-90-15,9-2-4 16,4 0-10-16,10 1-1 16,-1 2-1-16,6-1-12 15,-7 1-52-15,8 4-405 16,-8 5 108-16</inkml:trace>
        </inkml:traceGroup>
        <inkml:traceGroup>
          <inkml:annotationXML>
            <emma:emma xmlns:emma="http://www.w3.org/2003/04/emma" version="1.0">
              <emma:interpretation id="{E53C0536-0A20-4C5E-85FF-1F6FB9F16B09}" emma:medium="tactile" emma:mode="ink">
                <msink:context xmlns:msink="http://schemas.microsoft.com/ink/2010/main" type="inkWord" rotatedBoundingBox="23664,1199 27302,1056 27351,2294 23713,2437"/>
              </emma:interpretation>
              <emma:one-of disjunction-type="recognition" id="oneOf4">
                <emma:interpretation id="interp4" emma:lang="" emma:confidence="1">
                  <emma:literal/>
                </emma:interpretation>
              </emma:one-of>
            </emma:emma>
          </inkml:annotationXML>
          <inkml:trace contextRef="#ctx0" brushRef="#br0" timeOffset="111642.3423">18123-311 1059 0,'-12'50'292'16,"-4"3"71"-16,-1-4-298 15,2 0-35-15,4-13-21 16,7-4 0-16,10-11-28 15,6-13-345-15,7-8 107 16</inkml:trace>
          <inkml:trace contextRef="#ctx0" brushRef="#br0" timeOffset="111984.1464">18401-623 1250 0,'-18'15'294'0,"-12"12"115"16,2 4-366-16,1 5-1 16,7-4-14-16,8 0-2 15,18-12-15-15,15-6 5 16,7-16-13-16,16-5 6 16,0-9-4-16,3 1 4 15,-9 1-5-15,-2 8-2 16,-16 6-4-16,-5 14-1 0,-3 3-1 15,-12 10 8 1,-6 4 14-16,-5 8 23 0,-5-2 8 16,-9 2 15-16,0-8 0 15,-7-1-6-15,0-13-22 16,-1-9-5-16,-1-7-11 16,5-9-65-16,4-10-79 15,2-17-382-15,5-14 43 16</inkml:trace>
          <inkml:trace contextRef="#ctx0" brushRef="#br0" timeOffset="112128.8026">18346-664 723 0,'14'-8'475'16,"-2"6"-67"-16,8-2-73 16,4-1-270-16,10 1-13 15,-1-2-30-15,9-5-33 16,-5-3 2-16,13 10-408 15,-11-2 114-15</inkml:trace>
          <inkml:trace contextRef="#ctx0" brushRef="#br0" timeOffset="112409.6421">18720-949 1223 0,'1'14'317'0,"10"4"92"0,4 5-329 16,8 9-25 0,0 7 6-16,2 18 21 0,-5-3-1 15,-5 25-4-15,-9 7-33 16,-13 19-14-16,-18-5-16 16,-22 16-6-16,-10-11-3 15,-19 14 7-15,-9-16-15 0,-17 10-495 16,10-22 168-16</inkml:trace>
          <inkml:trace contextRef="#ctx0" brushRef="#br0" timeOffset="115790.2374">19084-319 1607 0,'-29'2'372'16,"15"-5"142"-16,8 4-465 16,-1-1-30-16,1 2-10 15,1-1 10-15,5 1-54 16,8-4-481-16,-1-8 154 15</inkml:trace>
          <inkml:trace contextRef="#ctx0" brushRef="#br0" timeOffset="116522.7132">19468-609 856 0,'13'-39'321'16,"-10"12"46"-16,-4 1-181 15,-7 11-71-15,-7 15-7 16,-5 12-38-16,-7 23-15 16,0 12-34-16,-5 24-4 0,6 2-4 15,3 10 5 1,11-14 0-16,11-12 0 0,14-26-2 15,21-27 3-15,10-27 2 16,21-28 5-16,-1-16 3 16,6-10 5-16,-14 7 3 15,-14 0 6-15,-18 19-1 16,-13 8 9-16,-17 16-7 0,-9 6-11 16,-3 12-12-16,-11 16-7 15,1 11-11-15,-5 17-3 16,3 6 0-16,1 9-36 15,8-7-50-15,10-1-98 16,17-15-340-16,8-8 30 16</inkml:trace>
          <inkml:trace contextRef="#ctx0" brushRef="#br0" timeOffset="116735.6661">19732-229 1047 0,'-17'41'316'0,"-3"6"101"16,1-8-290-16,0 8-15 16,1-11-32-16,5-2-15 15,5-13-41-15,9-9-12 16,7-10-9-16,7-11-75 0,6-8 449 16,5-6-818-16,-4-3 350 15</inkml:trace>
          <inkml:trace contextRef="#ctx0" brushRef="#br0" timeOffset="117080.4119">20190-850 974 0,'18'-36'429'16,"-10"16"23"-16,-13 22-241 0,-14 19-86 15,-7 12-61-15,-11 20-17 16,1 8-32-16,-1 1-5 15,16-10-3-15,12-8-2 16,15-21-2-16,18-17 1 16,13-15-7-16,11-14-4 15,6-3-2-15,6-3-1 16,-5 9-2-16,-2 8 1 16,-15 14 2-16,-5 8-7 15,-16 12-4-15,-8 5 2 16,-7 3 6-16,-7 11 5 15,-9-1 17-15,-10 8 16 16,-8-1 7-16,-18 11 12 16,-6-10 0-16,-9 7-5 0,1-16-10 15,-4-5-8 1,12-16-8-16,-1-9-78 0,17-20 6 16,17-32-438-16,18-14 73 15</inkml:trace>
          <inkml:trace contextRef="#ctx0" brushRef="#br0" timeOffset="117257.5423">20173-877 1185 0,'31'-17'310'0,"8"2"121"16,2 2-342-16,9 0-18 16,-4 1-15-16,14 0-20 15,-2 0-29-15,16 6-31 16,-8 0-61-16,11 4-353 15,-19-2 71-15</inkml:trace>
          <inkml:trace contextRef="#ctx0" brushRef="#br0" timeOffset="117706.8241">20724-322 1236 0,'-3'15'300'0,"15"-7"130"15,14-8-350-15,26-14 4 16,10-9-2-16,23-7-2 15,-3-3-28-15,10 1-8 16,-14 11-25-16,-6 9-26 16,-20 7-105-16,-11 11-371 15,-20 3 74-15</inkml:trace>
          <inkml:trace contextRef="#ctx0" brushRef="#br0" timeOffset="117474.553">21076-968 578 0,'-3'18'452'16,"-1"-3"-75"-16,7 5 5 15,-2 0-276-15,8-5 3 0,-6-6-23 16,12-6-15-16,11-4-32 16,17-4-13-16,-1-4-10 15,13 1 0-15,-7 8-31 16,-10 5-75-16,-15 3-31 16,-12 10-331-16,-14 14 22 15</inkml:trace>
          <inkml:trace contextRef="#ctx0" brushRef="#br0" timeOffset="111473.68">18058-651 1000 0,'-1'-23'364'0,"-12"11"44"16,-15 11-255-16,-1 10-82 16,-11 14-18-16,2 9-33 15,-4 15 6-15,9 5 2 16,-2 10 6-16,12-9-2 16,11 4-5-16,12-16-14 0,13-6-2 15,10-22-6-15,9-16 3 16,3-13 2-16,7-22 2 15,-2-10 1-15,1-8-2 16,-11 4-3-16,-6-1 1 16,-11 13-4-16,-13 7 0 15,-11 13-7-15,-10 13-6 16,-2 13-11-16,-9 12-49 16,8 6-32-16,3 10-11 15,10-5-344-15,6-2 87 16</inkml:trace>
        </inkml:traceGroup>
        <inkml:traceGroup>
          <inkml:annotationXML>
            <emma:emma xmlns:emma="http://www.w3.org/2003/04/emma" version="1.0">
              <emma:interpretation id="{A1687FCC-1CAF-4DD8-AA92-78CEFDF4D136}" emma:medium="tactile" emma:mode="ink">
                <msink:context xmlns:msink="http://schemas.microsoft.com/ink/2010/main" type="inkWord" rotatedBoundingBox="27495,869 30967,732 31041,2589 27569,2726"/>
              </emma:interpretation>
              <emma:one-of disjunction-type="recognition" id="oneOf5">
                <emma:interpretation id="interp5" emma:lang="" emma:confidence="1">
                  <emma:literal/>
                </emma:interpretation>
              </emma:one-of>
            </emma:emma>
          </inkml:annotationXML>
          <inkml:trace contextRef="#ctx0" brushRef="#br0" timeOffset="119407.184">22011-640 1147 0,'9'-16'306'0,"14"-2"88"15,9 5-321-15,18-7-36 16,10 6-18-16,15-2 2 15,-1 3-6-15,20-5-67 16,-6 2 109-16,14-19-459 16,-10-5 127-16</inkml:trace>
          <inkml:trace contextRef="#ctx0" brushRef="#br0" timeOffset="119890.5463">23050-1170 1151 0,'-17'-9'352'0,"-13"14"93"0,-3 12-319 16,-16 14-18-16,4 9-26 15,-1 8-16-15,13-7-27 16,8 5-11-16,24-19-16 16,12 2-7-16,10-9-4 15,11 2 1-15,4-7 4 0,5 11-3 16,-6-3 3-16,3 9-1 16,-6-2-3-16,-3 10-3 15,-8-2 1-15,-4 7-2 16,-14-2 1-16,-14 7-1 15,-7-3 3-15,-14 3 0 16,-6-8 1-16,-11 2 2 16,5-6 10-16,-12-14 12 15,8-9 8-15,-1-18 6 16,14-18 1-16,9-27-9 16,19-9-14-16,21-23-6 15,14 1-8-15,24-6-3 16,6 16 0-16,14-6-1 15,-5 18 0-15,14-7 0 16,-16 9 2-16,2-1-3 16,-17 9 3-16,-8 2 1 0,-22 11 0 15,-14 4 9-15,-15 6-1 16,-15 4 1-16,-8 8-3 16,-11 9 0-16,-2 4-8 15,2 7-1-15,14 6 2 16,2 1-33-16,13-2-70 15,16 4 28-15,13-2-472 0,15-7 95 16</inkml:trace>
          <inkml:trace contextRef="#ctx0" brushRef="#br0" timeOffset="120430.1066">23463-704 1195 0,'10'-8'341'0,"15"2"85"16,8-4-322-16,16-1-48 15,4-4-22-15,17-2 2 16,-5-6-10-16,15-1-83 16,-2-5 311-16,14-15-698 15,-8-6 264-15</inkml:trace>
          <inkml:trace contextRef="#ctx0" brushRef="#br0" timeOffset="120272.5261">23548-1157 1210 0,'-14'-26'364'16,"5"6"98"-16,6-3-316 15,11 7-52-15,7-4-13 16,8 3-40-16,14-1-19 16,1 4-18-16,11 5-5 15,-2 3 2-15,3 6-3 16,-9 5 2-16,-3 4-3 0,-14 0 1 15,-7 8-2-15,-12 2 1 16,-12 18 1-16,-6 7 3 16,-11 30 2-16,-11 8 2 15,-8 21 2-15,-1-4 4 16,-3 5 2-16,14-22 5 16,4-5 0-16,12-22 0 15,11-8-6-15,8-17-1 16,-1-5-4-16,2-15 3 15,0-5-91-15,-7-11-66 0,1-11-361 16,-20-10 9-16</inkml:trace>
          <inkml:trace contextRef="#ctx0" brushRef="#br0" timeOffset="120742.9906">24358-1124 1122 0,'-42'27'363'16,"-19"19"79"-16,3 5-279 15,-2 7-49-15,9-8-22 16,15-5-8-16,22-14-31 16,24-7-20-16,17-9-26 15,21-6-3-15,2-6-7 16,8-6-22-16,-5-1-1 0,3-1-2 16,-13 2-2-16,4 12 7 15,-11 2 20-15,-2 7 0 31,-13 2 1-31,-10 6-1 0,-13-4 1 0,-12 10 15 16,-10-3 10-16,-15 9 17 16,-5-3 12-16,-14 3 11 15,3-5-8-15,-8-3-7 16,13-13-14-16,3-9-11 16,10-17-9-16,4-17-83 15,15-14-96-15,-1-11-374 16,7-8 16-16</inkml:trace>
          <inkml:trace contextRef="#ctx0" brushRef="#br0" timeOffset="120923.9898">24231-1154 1284 0,'50'-13'366'0,"-2"1"98"16,34-9-337-16,18 1-78 15,31-2-1-15,-4-1-5 16,25 2-507-16,-26 7 165 15</inkml:trace>
          <inkml:trace contextRef="#ctx0" brushRef="#br0" timeOffset="376872.5889">21906 606 1274 0,'-21'-11'272'16,"10"-3"119"-16,17 1-381 0,22-7-1 16,14 3-8-16,29-10 4 15,14 3 3-15,25-14 1 16,-21 6 13 0,2 0-15-16,117-51-2 15,-3 4-2-15,29-12 1 16,-5 7-3-16,-46 27-2 15,-19 13 2-15,15-2 1 16,-24 13-4-16,7-1 3 16,-25 12 0-16,9 0 0 15,-31 13-1-15,0 2 2 16,-25 5-1-16,-8 1-1 16,-31 2 1-16,-11-1 1 15,-24 2 1-15,-19-1 7 16,-19 7 1-16,-32 2-5 0,-17 3-4 15,-38 11-5-15,-9-3-8 16,-31 5 2-16,6 0 6 16,-34 9 0-16,19-7 4 15,-48 12-1-15,10 11-1 16,-26 16 0-16,23-2 3 16,-28 11 5-16,49-1 0 0,-8-15 0 15,29-13-2 1,0-4 0-16,34-16-3 0,1-4-1 15,33-2 0-15,10-6 3 16,23-6 3-16,19-3 6 16,16-2-3-16,17-6-7 15,22-4-4-15,38-9-3 16,18 0-5-16,54-8 2 16,14-4 7-16,42-1 0 15,4-2-1-15,31-19 1 16,-25-1-3-16,32-6 1 15,-27-8 0-15,18-8-1 16,-28 12 1-16,21-5 2 16,-31 7-2-16,18 2 2 15,-35 17 1-15,8-17-1 16,-41 13-1-16,-9-1 3 0,-42 14-2 16,-21-4 1-16,-34 24 0 15,-25 4 2 1,-22 13-4-16,-38 15-2 0,-18 5 0 15,-40 12 0-15,-6 4 2 16,-35 2 4-16,11-2 4 16,-38 7 0-16,22-3-3 15,-48 14-5-15,9 4-4 16,-37 21-2-16,17-4 1 16,-34 0 0-16,37-16 2 0,-15-1-35 15,43-23-27-15,-14 1-348 16</inkml:trace>
          <inkml:trace contextRef="#ctx0" brushRef="#br0" timeOffset="119238.6368">21959-1010 943 0,'-7'-11'481'0,"4"-4"-31"16,4 3-196-16,11-2-139 15,6 2-67-15,16-8-2 16,8-1-19-16,19-8-9 16,4 3-13-16,8-1-2 0,-8 6-1 15,1 6 0-15,-18 9 0 16,-8 12-6-16,-16 9 1 15,-15 21-1-15,-17 13 4 16,-13 22 0-16,-9 8 7 16,-8 12-1-16,1-8 4 15,-1 5-3-15,8-18 2 16,1-3-3-16,8-11 3 0,4-2-5 16,7-14 2-16,-1-4 3 15,4-7-49-15,-4-11 369 16,-3-12-820-16,-10-15 346 15</inkml:trace>
        </inkml:traceGroup>
      </inkml:traceGroup>
    </inkml:traceGroup>
  </inkml:traceGroup>
</inkml:ink>
</file>

<file path=ppt/ink/ink8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2:35:06.710"/>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AA0225DD-CEFA-455B-A455-33C551242C20}" emma:medium="tactile" emma:mode="ink">
          <msink:context xmlns:msink="http://schemas.microsoft.com/ink/2010/main" type="inkDrawing" rotatedBoundingBox="13118,8055 23857,7587 23943,9554 13204,10022" hotPoints="22753,9169 22494,10504 13557,8769 13817,7433" semanticType="enclosure" shapeName="Rectangle">
            <msink:sourceLink direction="with" ref="{36D793BB-CAAA-4FE0-B890-2D822716D2EC}"/>
            <msink:sourceLink direction="with" ref="{6BEFC997-3159-4089-B2C8-2A74D5C65456}"/>
            <msink:sourceLink direction="with" ref="{EDAFBBE8-7A28-463B-AC08-589340644979}"/>
            <msink:sourceLink direction="with" ref="{78E84930-A6A0-4B40-9A36-485D53A5151D}"/>
            <msink:destinationLink direction="with" ref="{C455E311-4643-4E61-8FC0-295B8CE1C308}"/>
          </msink:context>
        </emma:interpretation>
      </emma:emma>
    </inkml:annotationXML>
    <inkml:trace contextRef="#ctx0" brushRef="#br0">-10085-1144 583 0,'3'-15'338'0,"3"5"-27"15,0 4-107-15,2-1-103 16,-3 5-33-16,-1 5-9 0,-2 3 0 16,-2 11 2-16,-3 7 0 15,-5 14 1-15,-6 12-6 16,-14 25-11-16,-4 11-10 15,-14 36-11-15,-1-24-2 32,2 2-17-32,-63 125-4 0,3-14 6 0,-2 1 30 15,15-31 7 1,55-75 3-16,26-33 5 0,26 0-9 16,20-16-27-16,24 6-10 15,16-10-2-15,23-11-1 16,2-8 2-16,23-13-4 15,0-18 5-15,20-23-8 16,-11-6-6-16,18-19-22 16,-14-2-1-16,16-6-8 15,-17 12 8-15,20-3 5 16,-20 13 24-16,30 3-2 16,-16 6 9-16,24 6-5 15,-12 11 3-15,35-1-5 16,-19 3 5-16,30 1-4 15,-15-2 3-15,30-5-3 16,-25-2 3-16,28-1-4 16,-25 1 3-16,18 1-3 15,-25 4 4-15,17 1-3 0,-31 4 3 16,22-1-2-16,-26 2 2 16,21 2-4-16,-19-2 4 15,28 3-3-15,-21-2 2 16,33 5-3-16,-20 2 5 15,27 2-6-15,-28 0 5 16,27 2-3-16,-32-6 3 0,22 0-5 16,-28-3 5-16,18 3-5 15,-33-2 5-15,18 6-5 16,-27-3 6-16,14 2-4 16,-19-7 3-16,18-10-7 15,-20-5 7-15,16-13-5 16,-22-9 3-16,15-5-1 15,-24 2 7-15,7-3-4 16,-26 4 3-16,4-4-3 16,-27 6 4-16,0-6-3 15,-18 3 1-15,2-3-3 16,-15 4 3-16,4-8-6 16,-12 4 5-16,0-11-3 15,-21 7 3-15,-2-10-2 16,-12 13 2-16,-8-4-2 0,-15 10 4 15,0-5 9-15,-13 7 7 16,-9-8 3-16,-2 2 0 16,-5-2-5-16,0 6-14 15,-1-5-17-15,1 4-9 16,-1-5-10-16,4-4 0 16,-3-10-7-16,5 0 10 15,-5-6 2-15,5 7 14 16,-8-1 7-16,3 9 25 15,-4 7 16-15,0 6 13 0,-7 9-4 16,2 6-4-16,-4 6-14 16,2 3-15-16,-2 5-10 15,4-1 1-15,-15 6-4 16,1 3 1-16,-13 2-3 16,-5-1 1-16,-16 2-12 15,4-3 1-15,-9-1-7 16,0-4 5-16,-22-1-2 15,6-1 15-15,-21 4-1 16,7-2 9-16,-22 7-6 16,13 1 5-16,-28 9-8 15,20 0 4-15,-40 10-6 16,14 2-14-16,-25 6-26 16,19-5 3-16,-43 3-6 0,25 0 7 15,-20-4 15-15,20-6 24 16,-30 5 0-16,39-6 6 15,-28-3-5-15,13-1 5 16,-15 4-5-16,25-3 4 16,-42 4-3-16,32-3 4 15,-20 5-4-15,13-5 4 0,-12 5-2 16,33-8 3 0,-30 8-1-16,26-8 8 0,-15 5-3 15,19-2 1-15,-22 5-3 16,35-8 1-16,-20 3-8 15,29-7 4-15,-22-5-4 16,33-6 3-16,-19-9-2 16,27-5 4-16,-24-3-5 15,33-7 11-15,-17-8-3 16,18 0 1-16,-17-1 0 16,16 1-9-16,-19-1-58 15,0 7-28-15,-28 11-355 16,4-4 56-16</inkml:trace>
  </inkml:traceGroup>
</inkml:ink>
</file>

<file path=ppt/ink/ink8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2:34:12.601"/>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B474E469-D3D1-4406-B5C0-09309D675512}" emma:medium="tactile" emma:mode="ink">
          <msink:context xmlns:msink="http://schemas.microsoft.com/ink/2010/main" type="inkDrawing" rotatedBoundingBox="4557,587 31838,-148 31927,3141 4646,3878" hotPoints="34043,1494 16582,3354 -952,2419 16508,559" semanticType="enclosure" shapeName="Ellipse">
            <msink:sourceLink direction="with" ref="{B211EC0E-009A-4AC6-92A5-80442230B20C}"/>
          </msink:context>
        </emma:interpretation>
      </emma:emma>
    </inkml:annotationXML>
    <inkml:trace contextRef="#ctx0" brushRef="#br0">3072 428 2281 0,'-40'-15'13'0,"-13"-3"-2"16,0 0-8-16,-12-2 1 15,-5 3-1-15,-6 1 3 16,5 7-3-16,-8 1 3 16,9 5-3-16,-13 6 1 15,2 5-2-15,-8 2 3 16,7 5-3-16,-11 7 1 16,17-7 0-16,-3 3 0 15,8-3-4-15,-18 5 3 16,2-2-2-16,-22 12 0 15,4 1-2-15,-9 1 0 16,-13 7-4 0,7 1 5-16,8-4-1 15,-2 3 0-15,3 13 0 16,31-6 2-16,-19 13 0 16,16-3 0-16,-5 11 4 0,10-8-3 15,-1 5 0-15,23-5-1 16,0 11 0-16,14-7-4 15,5 18 1-15,13 1-1 16,7 22-1-16,8-7-1 16,11 16-1-16,8-15 1 15,21 13 1-15,4-24 0 16,27 16 1-16,9-14 1 0,28 1 0 16,1-17-1-16,23-14 2 15,-5-23-1-15,23-10 2 16,-13-9 1-16,19-19 0 15,-17 4 0-15,21-10 1 16,-22 1-3-16,21-19 2 16,-15 12 1-16,24-22 0 15,-13-4-1-15,16-20 1 16,-18 6 1-16,22-17-1 16,-19 13 1-16,17 4-1 15,-17 13 1-15,12 0 0 16,-21 14-2-16,11 2 0 15,-25 4 0-15,11-5 2 16,-21 5-3-16,9-11 0 16,-18-9 1-16,7-21 0 15,-27-6 0-15,6-25 3 0,-26-4 2 16,-5-9 7-16,-27 13 0 16,-6-19 2-16,-19 10-1 15,-16-19 1-15,-13 12-6 16,-18-8 16-16,-1 26 4 15,-30-8 5-15,-4 23 1 16,-26-4 4-16,0 9-16 16,-19-7-10-16,7 14-13 15,-31 1-22-15,10 10-11 0,-25 4-6 16,-6 11-4-16,-38 17-12 16,16 22-9-16,-51 36-73 15,3 27 217-15,-37 39-548 16,39 20 195-16</inkml:trace>
    <inkml:trace contextRef="#ctx0" brushRef="#br0" timeOffset="27386.2273">4559 570 922 0,'-9'-2'240'16,"-4"5"68"-16,1 8-260 15,-1-5-24-15,4-3-7 32,-1 0-17-32,-6 3 0 0,-2-8-11 15,-2 5 7-15,-7-1-3 16,2 4 10-16,-5-1-4 16,-3-4 12-16,-5-2-4 15,4 4 8-15,-8-3-2 16,1-6 7-16,-5 10-8 15,5 1 5-15,-7-5-11 16,5 0 0-16,-4 3-11 16,5-8 7-16,-8-2-7 15,10 3 6-15,-2 0-8 16,5-4 4-16,-8 4-10 16,5-2 5-16,-10-6-6 15,-1 7 9-15,-10-1-1 16,6 4 11-16,-7-1-4 15,11 0 7-15,-4-9-5 16,8 2 4-16,0-1-5 0,7-1 3 16,-16 1-6-16,3 10 6 15,-12-1-8-15,-3 1 7 16,-14 2-7-16,9 2 6 16,-8-4-7-16,12 1 7 15,-12 1-7-15,7-2 8 16,-11 2-4-16,9 4 9 15,-15 2-5-15,11-1 9 16,-5-1-6-16,16 4 5 0,-17-1-6 16,8-4 6-1,-11 5-3-15,4 5 6 0,-18-2-3 16,13 0 6-16,-4 2 1 16,12-3 2-16,-10 2-5 15,16-2 1-15,-6 4-8 16,11-4-5-16,-10-1-8 15,16-1 4-15,-8 0-5 16,8-2 6-16,-11-1-4 16,5 1 8-16,-16 2-7 15,7 3 7-15,-17 2-7 16,10 1 6-16,-7 5-7 16,14-5 6-16,-11 0-6 15,16 0 8-15,-7-4-7 16,13-3 5-16,-7-1-8 15,10-2 7-15,-3-4-7 16,8 1 6-16,-9 2-4 0,5 2 8 16,-12 1-7-16,4 5 7 15,-11 0-7-15,10 0 5 16,-5 2-6-16,12-4 7 16,2 1-6-16,7-4 6 15,-7 0-7-15,7-3 7 0,-7 1-7 16,1-4 6-16,-4 2-5 15,4 2 5-15,-7-1-6 16,9 1 5-16,-8 5-5 16,5 0 4-16,-11 0-5 15,12 4 7-15,-15-4-5 16,8-3 4-16,-5 0-4 16,14-2 5-16,-8-2-5 15,13 0 4-15,-10 0-4 16,5-2 4-16,-13-1-4 15,7-1 4-15,-12-2-5 16,8 1 4-16,-7-2-5 16,13 1 4-16,-7 1-5 15,6 1 5-15,-15-1-7 16,8 2 6-16,-16 3-6 16,8-1 5-16,-10-1-6 15,16 2 6-15,-8-1-3 0,10-2 3 16,-13 1-6-16,12 1 8 15,-15-5-4-15,10-2 5 16,-8 1-1-16,18-1 6 16,-9-1-2-16,8 1 3 15,-10-1-6-15,8 2 4 16,-16-1-4-16,8-4 3 16,-4 2-3-16,11 2 4 15,-5-1-3-15,8 1 3 0,-9 1-6 16,5 1 4-16,-8-3-5 15,5-2 3-15,-8 2-4 16,13 3 5-16,-7 2-4 16,8 2 6-16,-13 4-5 15,9-1 7-15,-13 5-4 16,5 0 6-16,-10 3-5 16,19 1 3-16,-9 3-4 15,10 3 3-15,-10-1-8 16,10 0 6-16,-14 3-4 15,9-3 0-15,-9-4-1 16,15-2 3-16,-12 0-3 16,8-7 2-16,-13 1-5 15,8 5 5-15,-16-1-4 0,8-2 3 16,-5 5-2 0,10-3 5-16,-14-3-4 0,13 1 5 15,-12 4-5-15,7 0 4 16,-7 3-3-16,16-4 2 15,-12-1-3-15,12-7 3 16,-12 0-3-16,10 2 5 16,-17 1-5-16,13 3 3 15,-6 3-2-15,16-1 2 16,-13-3-4-16,15 1 7 0,-10 0-6 16,8-3 4-16,-11 0-10 15,15-2 3-15,-7-1-6 16,16-3 4-16,-13-1-4 15,9 2 11-15,-13 1-3 16,7 1 6-16,-14 2-3 16,8-1 6-16,4 2-2 15,9-1 5-15,-8-1-4 16,14-2 5-16,-8 1-6 16,3-3 2-16,-7 0-5 15,13-3 4-15,-10 0-6 16,13 0 4-16,-4-3-5 15,15 1 4-15,-12-1-5 0,7 0 5 16,-12 1-4 0,2 5 3-16,-18 0-3 0,10 3 4 15,-10 2-4-15,11 3 4 16,-2-2-4-16,7 1 4 16,-10-2-3-16,12 2 5 15,-11-4-3-15,3-1 4 16,-4-1-2-16,13 1 3 15,-7 0-4-15,10-1 4 0,-4 1-6 16,4-1 5-16,-13 2-6 16,7 0 4-16,-13-1-5 15,4-1 4-15,-4-4-7 16,10-1 3-16,-1-4-6 16,10-3 6-16,-4-2-6 15,7-4 8-15,-7-4-2 16,4 3 6-16,-9-2-4 15,5 2 6-15,-3-4-3 16,9 7 3-16,-5-6-4 16,11 1 2-16,1-4-6 15,9 0 2-15,-6-5-5 16,5 2 3-16,-11-7-2 16,2 2 5-16,-9 2-3 15,5 1 6-15,-6-4-1 16,10 5 8-16,-4-2-7 15,10 3 5-15,-3-7-7 16,12 6-1-16,-3-6-7 0,6 4 4 16,-7-7-3-16,4 6 5 15,-9-1-3-15,6 6 4 16,-6 0-3-16,6 6 2 16,-8 2-1-16,7 5 8 15,-8-4 4-15,3 3 8 0,-9-2 0 16,10 2 0-16,-4-3-5 15,8 3-6-15,-4-1-9 16,7 2-3-16,-8-7-10 16,3 2 0-16,-8-4-5 15,4 3 7-15,-11 1-1 16,2 4 11 0,-12 2-2-16,3 6 6 0,-6 4-2 15,0 5 4-15,-13 2-3 16,5 5 5-16,-15 4-5 15,4 1 4-15,-13-1-4 16,15 0 2-16,-8-1-5 16,7-2 5-16,-14 1-7 15,7 2 6-15,-19-1-4 16,10-1 3-16,-14 7-3 16,16 0 4-16,-18 3-3 15,15-6 3-15,-18 10-2 0,19-8 1 16,-18 2-2-16,14-6 3 15,-17 8-3-15,15 0 2 16,-17 2-2-16,21-6 1 16,-18 3-3-16,19 4 1 15,-22-7-7-15,9-1 2 16,-9 1-2-16,17-3 3 0,-16-3-1 16,20 2 10-16,-13 1-2 15,12 0 4-15,-9 5-1 16,14 0 1-16,-14-1-5 15,13-1 4-15,-16 2-6 16,13-6 2-16,-11 4-5 16,9-4 3-16,-11 2-5 15,12 0 6-15,-19-1-3 16,21-2 5-16,-6 3-3 16,16-6 5-16,-12 2-6 15,18-7 5-15,-12-2-3 16,12-2 3-16,-2 4-3 15,15-4 3-15,-12 6-6 16,14 3 2-16,-12-1-6 16,9 3 2-16,-7 2-2 0,9 0 4 15,-1-5-2-15,18 0 6 16,-12 0-2-16,15 0 4 16,-2 0-3-16,4 0 4 15,-6 0-3-15,14 1 2 16,-4-1-2-16,5-2 4 15,-4 8-4-15,8 4 5 16,-7 8-5-16,7-1 2 16,1 13-4-16,6 1 3 0,-3 5-5 15,5 1 5-15,-2 11-3 16,2-2 4-16,1 4-2 16,6-6 5-16,11 9 0 15,4-7 5-15,11 12-1 16,5 4 3-16,3 19-4 15,2-5 1-15,4 18-7 16,-5-12 1-16,8 6-3 16,-4-17 1-16,3 11-1 15,-3-10 2-15,4 7-3 16,-6-2 1-16,4 5 0 16,-1-16 1-16,10-4 0 15,3-12 3-15,16-10-2 16,7-11 3-16,18 1-5 15,2-19 3-15,17 3-4 16,-2-16 3-16,16 1-4 0,-5-5 6 16,15 7-5-16,-8-6 4 15,15 3-3-15,-10-2 3 16,13 2-5-16,-5-4 5 16,22 2-5-16,-9-1 3 15,23-4-3-15,-10-3 5 16,25-3-6-16,-18-3 6 15,24-4-4-15,-15 0 5 0,21 0-6 16,-20 2 4-16,26 4-4 16,-18 2 5-16,19 3-5 15,-23 4 4-15,23 1-3 16,-25 6 4-16,22 8-5 16,-19-1 5-16,24 3-5 15,-22-3 4-15,25-2-5 16,-21-6 6-16,26-1-7 15,-23-8 5-15,25-2-4 16,-22 0 5-16,20-2-5 16,-27-1 5-16,19 6-5 15,-24 0 7-15,16-3-8 16,-23-2 6-16,23 1-6 16,-28-4 6-16,15-1-6 15,-26 6 5-15,15 5-4 0,-23-1 5 16,9 10-6-1,-23 1 4-15,11 2-3 0,-22-1 6 16,10 7-6-16,-10-9 6 16,13 4-4-16,-13-3 4 15,17-3-6-15,-15-4 7 16,18-2-7-16,-17-6 5 16,16-4-4-16,-18 1 5 15,19-4-6-15,-14 2 6 0,16-2-4 16,-16-1 3-16,20-3-5 15,-11 1 8-15,16-9-9 16,-5 0 5-16,24-6-4 16,-10-4 6-16,21-2-8 15,-14 5 6-15,15 0-5 16,-17 8 5-16,14-2-8 16,-18 11 6-16,13-2-5 15,-15 0 5-15,16-4-3 16,-16 8 6-16,17-6-4 15,-17 0 5-15,18 5-5 16,-14 2 3-16,17-9-2 16,-15 0 2-16,17-10-2 15,-13 3 3-15,16-3-5 16,-20 2 6-16,12 2-4 0,-17 9 2 16,6 1-4-1,-20 11 7-15,7 2-8 0,-23 10 6 16,16 0-5-16,-22-1 6 15,19-10-7-15,-16 7 0 16,19-13-7-16,-19 0 4 16,19-2-6-16,-19 1 8 15,13-2-1-15,-21 5 8 0,13-3-5 16,-20 7 8-16,10-1-10 16,-16-30 8-16,18 34-5 15,-18 1 4-15,6-4-5 16,-10 1 7-16,7 30-8 15,-13-34 8-15,13 4-6 16,-12-30 4-16,4 31-4 16,-8 3 5-16,8 0-7 15,-11-3 8-15,13 29-6 16,-3-56 5-16,10-3-6 16,-14-1 5-16,13-2-5 15,-12 4 7-15,9 28-8 16,-10-2 8-16,17-2-5 15,-13 3 4-15,13-4-6 16,-16 2 5-16,9-4-5 16,-15 5 6-16,15-3-7 0,-11 0 7 15,11-3-5-15,-13 4 4 16,11-1-5-16,-11 5 7 16,8 1-8-16,-7 6 8 15,19-11-6-15,-15 7 3 16,8-7-3-16,-12 7 5 15,6-1-8-15,-16 8 9 16,7-1-7-16,-11-2 6 16,11 0-5-16,-15-6 4 15,8 5-5-15,-14-4 1 0,15 45-1 16,-11-4 6-16,14 10-5 16,-9-4 5-16,15 10 0 15,-9-38 0-15,4-8-6 16,-16-3 5-16,10 14-5 15,-10-26 5-15,3-5-4 16,-7-1 5-16,15-5-4 16,-13-17 4-16,14 17-5 15,-8-42 5-15,9 9-6 16,-8 4 6-16,17 4-6 16,-8-4 7-16,14 45-8 15,-5-7 7-15,13-4-6 16,-17-1 4-16,1 2-10 15,-16 2 5-15,3 3-9 0,-15 3 9 16,10 6-7-16,-4-5 12 16,12-2-5-16,-8-2 8 15,8-2-7-15,-7-7 5 16,5 3-5-16,-9 0 7 16,9 6-6-16,-8 1 5 15,12 5-4-15,-3-1 5 16,10-4-7-16,-8-5 6 15,11-1-5-15,-7-2 5 0,11 2-6 16,-11 2 7-16,15 1-7 16,-11-1 6-16,11-7-6 15,-10-1 6-15,11 2-2 16,-11 3 7-16,13-11-2 16,-12 17 6-16,16-8-2 15,-13-16 0-15,8 3-6 16,-11 6 1-16,12-14-5 15,-15 4 4-15,17 9-7 16,-10-9 7-16,13-2-5 16,-16 1 3-16,13 0-4 15,-16 4 6-15,8-3-7 16,-15 6 6-16,14-3-5 16,-13 3 5-16,-2 2-6 15,-13 2 6-15,4-5-6 16,-15 3 6-16,-6-3-6 0,-4 2 6 15,3-2-4-15,-12 5 4 16,-2-5-4-16,-4 4 4 16,-5-3-5-16,-7 0 6 15,0-9-7-15,-1 4 7 16,4-14-8-16,1-6 6 16,3-3-15-16,-2-3 4 0,-4-8-11 15,-9 10 10-15,-6-3-4 16,-11 1 15-16,-12 3 4 15,-5 8 12-15,-15-2 6 16,-5 6 8-16,-15-6 8 16,4 1 6-16,-5-7-3 15,7-1-8-15,-7-13-12 16,8 6-12-16,-6-8-13 16,1 5 0-16,-4-1-3 15,10 7 6-15,-1-3-5 16,9 1-21-16,11-30-391 15,10-2 117-15</inkml:trace>
  </inkml:traceGroup>
</inkml:ink>
</file>

<file path=ppt/ink/ink8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2:33:58.384"/>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C455E311-4643-4E61-8FC0-295B8CE1C308}" emma:medium="tactile" emma:mode="ink">
          <msink:context xmlns:msink="http://schemas.microsoft.com/ink/2010/main" type="inkDrawing" rotatedBoundingBox="23918,9345 26613,9197 26618,9294 23924,9442" semanticType="connector" shapeName="Other">
            <msink:sourceLink direction="with" ref="{AA0225DD-CEFA-455B-A455-33C551242C20}"/>
            <msink:sourceLink direction="with" ref="{6C9DB3D8-9CC8-4DF2-81E0-1590B5218F2F}"/>
          </msink:context>
        </emma:interpretation>
      </emma:emma>
    </inkml:annotationXML>
    <inkml:trace contextRef="#ctx0" brushRef="#br0">21 150 1375 0,'-14'5'312'0,"5"1"136"0,12-6-398 16,17-3-17-16,4-2-6 15,18 10 0-15,15-4-16 16,17 7-4-16,5-2-5 15,18 3 1-15,-1-5-3 0,17 4 0 16,-5-11 1-16,20 1-1 16,-13-4 0-16,20-1 2 15,-18-7 3-15,19-3 8 16,-13-1 4-16,12-1 7 16,-18-3 1-16,14 6 4 15,-25 3-6-15,5 6 2 16,-14 7-8-16,4 1-1 15,-26 2-8-15,2 4-2 16,-19 0-4-16,-4-5 1 16,-14-1 1-16,2-1 1 15,-13-3 1-15,-3-4 9 16,-11 2 2-16,-6 0 3 16,-4-1 7-16,-4 2 3 15,-1-2-10-15,-3 0-2 16,0 1-3-16,-3 1-9 0,-1-3-15 15,-4 3-64-15,-3-1-78 16,-4 1-389-16,-5-1 40 16</inkml:trace>
  </inkml:traceGroup>
</inkml:ink>
</file>

<file path=ppt/ink/ink8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2:35:27.635"/>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D34160FE-2466-4CFF-8699-A07B9AD78006}" emma:medium="tactile" emma:mode="ink">
          <msink:context xmlns:msink="http://schemas.microsoft.com/ink/2010/main" type="inkDrawing" rotatedBoundingBox="10892,1438 12088,-173 13105,581 11909,2193" semanticType="scratchOut" shapeName="Other">
            <msink:sourceLink direction="with" ref="{FB57D520-2FBD-4053-BD36-1A23ADB256AB}"/>
          </msink:context>
        </emma:interpretation>
      </emma:emma>
    </inkml:annotationXML>
    <inkml:trace contextRef="#ctx0" brushRef="#br0">1376 92 1099 0,'-61'2'603'15,"2"-1"-576"-15,-79 25-2 16,6 20-13-16,-7 29-1 16,13 12-7-16,38 8-1 15,21-2-3-15,-3 13 1 16,14-16-1-16,-5 16 1 16,13-15-2-16,-2 9 0 15,12-19-2-15,3 14 1 16,11-14 0-16,5 8 0 15,12-10 1-15,10 17 0 16,15-16 0-16,18 2-1 0,11-18 1 16,28-1 2-16,2-26-1 15,22-14 0-15,-2-19 0 16,20-27-9-16,-8-30-11 16,18-36-20-16,-10-19-4 15,12-30 1-15,-24-6 10 16,-5-28 13-16,-24 19 22 0,-14-8 30 15,-25 25 16-15,-13 7 47 16,-23 41 27-16,-16 12 28 16,-14 26-20-16,-16 7-15 15,-7 21-50-15,-15 8-30 16,4 15-31-16,-21 15-6 16,-2 9 0-16,-25 21-1 15,5 12-1-15,-22 10-4 16,16 2 3-16,-8 15-1 15,23-8 2-15,2 3 4 16,26-2 2-16,12 5-3 16,23-10-2-16,16 1-3 15,18-7-4-15,17 9 3 16,13-12-1-16,28 1-4 16,4-10-2-16,24-13-25 15,5-27-16-15,19-25-19 16,-10-28 3-16,24-35 2 0,-18-29 26 15,8-40 18-15,-18-6 20 16,-13-25 5-16,-33 11 4 16,-18 0 15-16,-32 34 16 15,-30 13 27-15,-19 39 2 16,-34 20 1-16,-14 36-13 16,-25 32-15-16,9 20-27 15,-12 23-4-15,22 15-4 0,-6 22 2 16,19-10-38-16,-16 30-73 15,10-8-9-15,2 12-332 16,8-23 31-16</inkml:trace>
  </inkml:traceGroup>
</inkml:ink>
</file>

<file path=ppt/ink/ink8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2:35:29.061"/>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F3F0ECB2-A5C4-4582-AACD-793C0FE9D26F}" emma:medium="tactile" emma:mode="ink">
          <msink:context xmlns:msink="http://schemas.microsoft.com/ink/2010/main" type="inkDrawing" rotatedBoundingBox="4960,1711 14975,626 15346,4053 5331,5139" hotPoints="15337,2283 10208,4441 4767,3280 9895,1122" semanticType="container" shapeName="Ellipse">
            <msink:sourceLink direction="with" ref="{192D12A6-B3DB-4063-A437-6DA4245A417B}"/>
            <msink:sourceLink direction="with" ref="{C895E8A3-EF7F-4441-9E9A-864D7829A533}"/>
            <msink:sourceLink direction="with" ref="{B1CFF6CD-EA69-4A00-BA3A-D22E7E29678F}"/>
            <msink:sourceLink direction="with" ref="{8A0828CD-A3CE-4D39-B111-8F428AF5EDAE}"/>
            <msink:sourceLink direction="with" ref="{FB57D520-2FBD-4053-BD36-1A23ADB256AB}"/>
          </msink:context>
        </emma:interpretation>
      </emma:emma>
    </inkml:annotationXML>
    <inkml:trace contextRef="#ctx0" brushRef="#br0">9561 317 1077 0,'-11'-21'306'0,"-8"-3"90"15,-7 1-307-15,-12 0-1 16,-5 7-30-16,-19-7-7 16,7 11-2-1,2 1-44-15,-85-13-3 16,-7 9-4-16,-25-4 4 16,-6 4 1-16,6 3 3 15,13 3-2-15,-23-8 5 16,5 2-3-16,-31 2 2 15,26-3-4-15,-39 7 1 16,13 9-8-16,-30 3 5 16,24 5-9-16,-34 10 6 0,23 0-2 15,-29 8 3-15,31-2-1 16,-28 2 3-16,26-5-5 16,-18-2 2-16,30-12 1 15,-37 5-2-15,33-9 0 16,-37 6 1-16,28-4 0 15,-30 9 3-15,25 2 0 16,-18 18 2-16,37-2-3 16,-22 16 3-16,38-1-5 0,-6 8 3 15,27-1-4-15,-15 15-6 16,30-4-13-16,-26 11-12 16,23-2-12-16,-18 13-5 15,27-8 3-15,-20 10 9 16,24 2 9-16,-8 14 8 15,29-16 9-15,-8 13 6 16,31-11 1-16,6 5 7 16,26-14-1-16,13 24 4 15,26-6-5-15,19 8 3 16,22-11-4-16,25-5 3 16,19 2-6-16,28 13 5 15,17-6-1-15,37 18 4 16,5 4-3-16,39-10 1 0,-4-17-10 15,43 7-16 1,-12-26-9-16,44-1 3 0,-12-13 0 16,51-6 9-16,-19-16 13 15,57 3 9-15,-24-15-3 16,57-3 5-16,-28-14-3 16,61-3 6-16,-43-7-4 15,59-5 3-15,-46-10-4 16,50-9 3-16,-51-10-5 0,44-12 4 15,-53-17-1-15,39-24 4 16,-55-10-4-16,31-31 4 16,-59-14-6-16,30-27 5 15,-60 5-7-15,4-10 5 16,-56 16 4-16,-7-15 23 16,-72 43 5-16,-10 8 18 15,-40 26 2-15,-17 17-3 16,-28 33-21-16,-5-6-6 15,-22 3-17-15,-14-17-1 16,-12-1-19-16,-9-11-29 16,-3 1-30-16,-5-2-339 15,2 13 72-15</inkml:trace>
  </inkml:traceGroup>
</inkml:ink>
</file>

<file path=ppt/ink/ink8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2:33:46.812"/>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89608F3C-87DC-46C7-882F-FBB77FE5FC32}" emma:medium="tactile" emma:mode="ink">
          <msink:context xmlns:msink="http://schemas.microsoft.com/ink/2010/main" type="inkDrawing" rotatedBoundingBox="10906,2276 12989,383 14440,1979 12357,3873" hotPoints="13708,2336 12482,3562 11257,2336 12482,1110" semanticType="enclosure" shapeName="Circle">
            <msink:sourceLink direction="with" ref="{C895E8A3-EF7F-4441-9E9A-864D7829A533}"/>
          </msink:context>
        </emma:interpretation>
      </emma:emma>
    </inkml:annotationXML>
    <inkml:trace contextRef="#ctx0" brushRef="#br0">7399-649 1158 0,'-27'-23'382'16,"-5"9"45"-16,-5-1-295 15,5 2-104-15,-4 4-21 16,16 2-23 0,1 1-3-16,-25-7-14 15,3 4 2-15,-12-2 1 16,-1 2 16-16,-3-2 2 16,1 1 14-16,-19 1-3 15,10 6 6-15,-14-8-1 16,9 6 10-16,1 2 4 15,3-7 6-15,-10 10 3 16,14 6 5-16,-12 7 0 0,1 7-4 16,-1 11-5-16,10-7-2 15,-4 11-9-15,12 3-5 16,-1 3-6-16,10 0 2 16,-4 12-6-16,8-5 2 15,-1 13 0-15,5-5 2 16,-1 11-4-16,10-5 6 0,3 11-4 15,4-9 3-15,3 14-4 16,7-2 6-16,5 20-2 16,3 1 4-16,5 3-3 15,8-15 4-15,7 5-4 16,3-21 2-16,11 4-3 16,3-3 0-16,11 15-2 15,1-5 1-15,9-2-3 16,-2-19 1-16,12 5-1 15,-4-14 1-15,10-3-2 16,-2-6 2-16,15 3-2 16,-4-15 2-16,11-7-3 15,-10-12 3-15,11-4-3 16,-10-9 4-16,11-14-3 16,-6-4 4-16,12-10-2 0,-10-8 4 15,5-5-1-15,-8 7 2 16,10-20-1-16,-12-2 2 15,15-28 0-15,-6 1 2 16,7-24 0-16,-14 21-1 16,8-13-2-16,-19 8-1 15,8-33-4-15,-16 4 0 16,0-23-3-16,-16 10 3 0,-10-7-1 16,-21 28 7-16,-18-2 13 15,-13 21 15-15,-24-4 11 16,-11 26 4-16,-24-1 0 15,-5 13-12-15,-29 0-14 16,-2 16-8-16,-24 11-6 16,6 19-3-16,-27 22-17 15,6 26-31-15,-48 51-89 16,-9 33-379-16,-82 87 64 16</inkml:trace>
  </inkml:traceGroup>
</inkml:ink>
</file>

<file path=ppt/ink/ink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1:46:42.78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9E1D4C5-78E4-4CF0-93D8-74F45DF82F8E}" emma:medium="tactile" emma:mode="ink">
          <msink:context xmlns:msink="http://schemas.microsoft.com/ink/2010/main" type="inkDrawing" rotatedBoundingBox="2980,9407 12922,9707 12911,10053 2969,9752" semanticType="callout" shapeName="Other">
            <msink:sourceLink direction="with" ref="{BB825311-2139-4861-8503-F36E207D28F5}"/>
            <msink:sourceLink direction="with" ref="{741AF4C2-05F6-454C-A278-F8DA8DE8FE13}"/>
          </msink:context>
        </emma:interpretation>
      </emma:emma>
    </inkml:annotationXML>
    <inkml:trace contextRef="#ctx0" brushRef="#br0">-8 178 1012 0,'-5'4'229'0,"2"-1"87"16,3-1-298-16,6-2-9 0,3 0-7 15,5 0 1 1,7 0-1-16,8-2 2 0,-3-2-2 15,9 2 1-15,0-1-2 16,1 2 1-16,-1-1-1 16,6 4 2-16,-3 1-1 15,6 3 0-15,-1-2-1 16,4 4 1-16,-2 3-1 0,-1-7 3 16,-6-5 0-16,11-2 3 15,-10-5 2-15,10-7 2 16,-1 6-3-16,10 0 2 15,-8 0-5-15,11-1-1 16,-4 4-2-16,10 0-1 16,-6 3-1-16,4-4 0 15,-6 1 0-15,9-2 1 16,-8 3 0-16,11-2 0 16,-6 7 0-16,9-3 1 15,-10 1-3-15,9 5 1 16,-11 0-1-16,6-1 1 15,-8 1-1-15,11 1 2 16,-7-4 0-16,15-1 1 16,-7-1-2-16,15 2 1 15,-8-3-3-15,6 3 1 0,-11 0 1 16,13 2 0-16,-13-2 0 16,12 0 1-16,-2-2 0 15,10-1-1-15,-12-1-2 16,9-4 2-16,-12 1-1 15,7-2 2-15,-8 1 0 16,11 0 1-16,-7 5-1 16,6 2 2-16,-13-2 0 15,14 0 2-15,-13-3-1 0,12-2 2 16,-3 2-2-16,17 5-2 16,-16-1-2-16,11-1 1 15,-13-3-1-15,8 1 0 16,-11-5 0-16,14 5 1 15,-7 4-1-15,12 4 1 16,-15 4-2-16,14 1 1 16,-14-4 0-16,7 4 1 15,-8-2-1-15,15-1 1 16,-19 5-1-16,6 5 0 16,-11-1 0-16,11 6 1 15,-14-5 0-15,14 3 1 16,-5-1-1-16,13 1 3 15,-14-1-1-15,6 2 0 16,-10-3-1-16,11 0 2 0,-16 1-2 16,13-3 0-16,-5-2-1 15,10 1 0-15,-13 0-2 16,7-1 1-16,-11 0-2 16,11 0 3-16,-15 0 0 15,14 0 0-15,-6-3 0 16,15-3 1-16,-15-2-3 15,11-4 1-15,-12-2-1 16,7 2 2-16,-12-2-1 0,14 6 1 16,-10-4 0-16,16 0-1 15,-13 0 1-15,11-4-2 16,-14 1 0-16,10 3 2 16,-15 0 0-16,15 2-1 15,-10-2 1-15,14 1-1 16,-12-2-1-16,9-4 0 15,-14 4-1-15,4-1 2 16,-19 5 1-16,5 5 1 16,-10 3-1-16,8-1 1 15,-4-1-2-15,6-1 1 16,-8-5-2-16,6-2 0 16,-12 3 0-16,6-3 0 15,-9 2 1-15,8 3 0 16,-13-6 1-16,7-1 1 0,-10-1-1 15,5-2 1-15,-11-4 3 16,4 5 4-16,-8 0 3 16,-2-2 7-16,-7 1 1 15,1 2 0-15,-5 1-5 16,0-4 8-16,-6 5-2 16,4 2 3-16,-8-4-2 0,-2 2 3 15,-1-1-12 1,2 1 1-16,-2 0-3 15,-2 1 5-15,2-1-2 0,-1 3 0 16,-2 0-14-16,-5-6-37 16,-5-6-376-16,-12-17 102 15</inkml:trace>
  </inkml:traceGroup>
</inkml:ink>
</file>

<file path=ppt/ink/ink9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2:35:31.276"/>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F957B891-0D08-4A44-9B2C-7338909B6693}" emma:medium="tactile" emma:mode="ink">
          <msink:context xmlns:msink="http://schemas.microsoft.com/ink/2010/main" type="writingRegion" rotatedBoundingBox="14874,2673 15726,2673 15726,4403 14874,4403"/>
        </emma:interpretation>
      </emma:emma>
    </inkml:annotationXML>
    <inkml:traceGroup>
      <inkml:annotationXML>
        <emma:emma xmlns:emma="http://www.w3.org/2003/04/emma" version="1.0">
          <emma:interpretation id="{3987F591-B65E-4AB0-B6AA-56D8A0275359}" emma:medium="tactile" emma:mode="ink">
            <msink:context xmlns:msink="http://schemas.microsoft.com/ink/2010/main" type="paragraph" rotatedBoundingBox="14874,2673 15726,2673 15726,4403 14874,4403" alignmentLevel="1"/>
          </emma:interpretation>
        </emma:emma>
      </inkml:annotationXML>
      <inkml:traceGroup>
        <inkml:annotationXML>
          <emma:emma xmlns:emma="http://www.w3.org/2003/04/emma" version="1.0">
            <emma:interpretation id="{114011C0-BBEA-4DD5-93F1-48264439EF95}" emma:medium="tactile" emma:mode="ink">
              <msink:context xmlns:msink="http://schemas.microsoft.com/ink/2010/main" type="line" rotatedBoundingBox="14874,2673 15726,2673 15726,4403 14874,4403"/>
            </emma:interpretation>
          </emma:emma>
        </inkml:annotationXML>
        <inkml:traceGroup>
          <inkml:annotationXML>
            <emma:emma xmlns:emma="http://www.w3.org/2003/04/emma" version="1.0">
              <emma:interpretation id="{B3262A73-4AED-4E9B-9525-AA4330385AB3}" emma:medium="tactile" emma:mode="ink">
                <msink:context xmlns:msink="http://schemas.microsoft.com/ink/2010/main" type="inkWord" rotatedBoundingBox="14874,2673 15726,2673 15726,4403 14874,4403"/>
              </emma:interpretation>
              <emma:one-of disjunction-type="recognition" id="oneOf0">
                <emma:interpretation id="interp0" emma:lang="" emma:confidence="0">
                  <emma:literal>K</emma:literal>
                </emma:interpretation>
                <emma:interpretation id="interp1" emma:lang="" emma:confidence="0">
                  <emma:literal>k</emma:literal>
                </emma:interpretation>
                <emma:interpretation id="interp2" emma:lang="" emma:confidence="0">
                  <emma:literal>N</emma:literal>
                </emma:interpretation>
                <emma:interpretation id="interp3" emma:lang="" emma:confidence="0">
                  <emma:literal>n</emma:literal>
                </emma:interpretation>
                <emma:interpretation id="interp4" emma:lang="" emma:confidence="0">
                  <emma:literal>*</emma:literal>
                </emma:interpretation>
              </emma:one-of>
            </emma:emma>
          </inkml:annotationXML>
          <inkml:trace contextRef="#ctx0" brushRef="#br0">116 492 1080 0,'-57'-58'759'0,"28"73"-648"0,11 15-71 16,7 17-34-16,10 22-3 15,11 7-2-15,8 24 1 16,7 4 0-16,5 19 1 15,-4-10-2-15,13 3-1 16,-5-21-4-16,4-18 4 16,-6-12-1-16,2-18 5 0,-8-16 2 15,3-15 28-15,-9 4 12 16,4-25 31-16,-6 8 11 16,2-21 17-16,-5-6-14 15,5-26-7-15,-6-2-30 16,-1-52-11-16,-1 2-23 15,5-30-8-15,-2-5-12 16,2-23-6-16,4 32-11 0,6-22-41 16,1 18-48-16,16 12-86 15,7 15 414-15,19 7-739 16,-5 34 339-16</inkml:trace>
          <inkml:trace contextRef="#ctx0" brushRef="#br0" timeOffset="-437.7348">309-150 1279 0,'-9'-2'324'0,"0"17"94"0,6 10-372 15,4 28-25-15,3 24-24 16,0 48 2-16,1-3-1 15,-2 24 3-15,4-15-3 16,2 7 4-16,3-40-3 16,7 1 1-1,2-22-3-15,-1-10 3 0,-5-29-7 16,-2-9-17-16,-8-15-26 0,-10-16-45 16,-13-13-185-16,-11-34-130 15,-4-22-45-15</inkml:trace>
        </inkml:traceGroup>
      </inkml:traceGroup>
    </inkml:traceGroup>
  </inkml:traceGroup>
</inkml:ink>
</file>

<file path=ppt/ink/ink9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2:35:34.667"/>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8BF24F5B-C92F-4F59-A17C-D03C18FF6E1D}" emma:medium="tactile" emma:mode="ink">
          <msink:context xmlns:msink="http://schemas.microsoft.com/ink/2010/main" type="writingRegion" rotatedBoundingBox="31530,2487 31959,443 32796,619 32367,2662"/>
        </emma:interpretation>
      </emma:emma>
    </inkml:annotationXML>
    <inkml:traceGroup>
      <inkml:annotationXML>
        <emma:emma xmlns:emma="http://www.w3.org/2003/04/emma" version="1.0">
          <emma:interpretation id="{16893A2A-B41B-4E18-9CBA-5CFB6E8D7CFC}" emma:medium="tactile" emma:mode="ink">
            <msink:context xmlns:msink="http://schemas.microsoft.com/ink/2010/main" type="paragraph" rotatedBoundingBox="31530,2487 31959,443 32796,619 32367,2662" alignmentLevel="1"/>
          </emma:interpretation>
        </emma:emma>
      </inkml:annotationXML>
      <inkml:traceGroup>
        <inkml:annotationXML>
          <emma:emma xmlns:emma="http://www.w3.org/2003/04/emma" version="1.0">
            <emma:interpretation id="{390F1AD9-F88D-4DE1-A8A0-38C117000B19}" emma:medium="tactile" emma:mode="ink">
              <msink:context xmlns:msink="http://schemas.microsoft.com/ink/2010/main" type="line" rotatedBoundingBox="31530,2487 31959,443 32796,619 32367,2662"/>
            </emma:interpretation>
          </emma:emma>
        </inkml:annotationXML>
        <inkml:traceGroup>
          <inkml:annotationXML>
            <emma:emma xmlns:emma="http://www.w3.org/2003/04/emma" version="1.0">
              <emma:interpretation id="{98104DA4-51AB-4AE4-B476-88C54BB7CDD1}" emma:medium="tactile" emma:mode="ink">
                <msink:context xmlns:msink="http://schemas.microsoft.com/ink/2010/main" type="inkWord" rotatedBoundingBox="31530,2487 31959,443 32796,619 32367,2662"/>
              </emma:interpretation>
              <emma:one-of disjunction-type="recognition" id="oneOf0">
                <emma:interpretation id="interp0" emma:lang="" emma:confidence="0">
                  <emma:literal>E]</emma:literal>
                </emma:interpretation>
                <emma:interpretation id="interp1" emma:lang="" emma:confidence="0">
                  <emma:literal>E}</emma:literal>
                </emma:interpretation>
                <emma:interpretation id="interp2" emma:lang="" emma:confidence="0">
                  <emma:literal>E)</emma:literal>
                </emma:interpretation>
                <emma:interpretation id="interp3" emma:lang="" emma:confidence="0">
                  <emma:literal>3]</emma:literal>
                </emma:interpretation>
                <emma:interpretation id="interp4" emma:lang="" emma:confidence="0">
                  <emma:literal>es]</emma:literal>
                </emma:interpretation>
              </emma:one-of>
            </emma:emma>
          </inkml:annotationXML>
          <inkml:trace contextRef="#ctx0" brushRef="#br0">33 264 1017 0,'12'-3'234'16,"-10"12"91"-16,1 21-277 15,0 19-14-15,-8 39-3 16,-1-5 32 0,2 1-50-16,-9 111-5 15,1-11-1-15,8-14-1 16,4-41-2-16,12-81-1 0,0-38 2 15,9-29 2-15,1-26 1 16,14-46 1-16,3-29-1 16,5-46 1-16,-6-3-4 15,8-33-1-15,-16 33-1 16,-10 18 0-16,-6 47-1 16,-7 24 2-16,-13 56 2 0,-3 27 2 15,-2 12-3-15,-7 24 0 16,-2 14-3-16,-2 23 0 15,3 2-2-15,-2 23 2 16,6-7 0-16,0 11 1 16,1-14-3-16,1 11 2 15,0-11-2-15,4 18 2 16,0-6-2-16,-1-4 2 16,0-23-1-16,1-8 2 15,-3-30-1-15,6-18 3 16,2-8-2-16,4-8 9 15,-6-17-3-15,7-27 2 16,-1-25-2-16,6-49 0 16,-3-18-9-16,9-44-1 15,-3 0 1-15,4-10-1 16,-6 35 0-16,7 25 2 16,-5 51-2-16,-3 25-3 0,-1 40-2 15,-2 26 0-15,-11 14-1 16,-1 29 0-16,1 20 1 15,-5 32 6-15,4 3-1 16,1 15 3-16,3-17 1 16,-1 8 0-16,3-23-2 15,-9 8-23-15,5-17-26 16,-7-7-261-16,-7-21-77 0,-13-12-87 16</inkml:trace>
          <inkml:trace contextRef="#ctx0" brushRef="#br0" timeOffset="433.8392">-314 672 1096 0,'-11'-23'241'0,"8"-18"106"16,12-7-319-16,17-28-12 15,10-14 0-15,26-30-6 16,11-12-3-16,18-41-4 0,-6 9-1 16,-4 1-1-16,-27 22 15 15,-14 25 25-15,-24 55 14 16,-6 25 8-16,-9 27-3 16,1 21-13-1,-1 14-26-15,2 15-12 0,2 10-6 16,11 9 2-16,4-6-1 15,15-2-2-15,11-19-3 16,17-18 1-16,3-18 1 0,6-16 4 16,-11-15 2-16,-3 1 4 15,-23 9-5-15,-11 25-2 16,-20 33-12-16,-25 69 1 16,-17 33-3-16,-18 60-41 15,-8 7 266-15,8 16-633 16,30-66 257-16</inkml:trace>
        </inkml:traceGroup>
      </inkml:traceGroup>
    </inkml:traceGroup>
  </inkml:traceGroup>
</inkml:ink>
</file>

<file path=ppt/ink/ink9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2:30:03.125"/>
    </inkml:context>
    <inkml:brush xml:id="br0">
      <inkml:brushProperty name="width" value="0.09333" units="cm"/>
      <inkml:brushProperty name="height" value="0.09333" units="cm"/>
      <inkml:brushProperty name="fitToCurve" value="1"/>
    </inkml:brush>
    <inkml:context xml:id="ctx1">
      <inkml:inkSource xml:id="inkSrc9">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1-12-13T12:28:22.880"/>
    </inkml:context>
    <inkml:brush xml:id="br1">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EA0709AD-C1CF-4D89-84EA-45EB6C3BF626}" emma:medium="tactile" emma:mode="ink">
          <msink:context xmlns:msink="http://schemas.microsoft.com/ink/2010/main" type="writingRegion" rotatedBoundingBox="649,5196 32322,4063 32638,12909 966,14042"/>
        </emma:interpretation>
      </emma:emma>
    </inkml:annotationXML>
    <inkml:traceGroup>
      <inkml:annotationXML>
        <emma:emma xmlns:emma="http://www.w3.org/2003/04/emma" version="1.0">
          <emma:interpretation id="{650CCE5F-34D1-488E-A1A7-DFE713D25108}" emma:medium="tactile" emma:mode="ink">
            <msink:context xmlns:msink="http://schemas.microsoft.com/ink/2010/main" type="paragraph" rotatedBoundingBox="649,5196 23231,4388 23290,6031 708,6839" alignmentLevel="1"/>
          </emma:interpretation>
        </emma:emma>
      </inkml:annotationXML>
      <inkml:traceGroup>
        <inkml:annotationXML>
          <emma:emma xmlns:emma="http://www.w3.org/2003/04/emma" version="1.0">
            <emma:interpretation id="{90CF38CE-0BDD-4BC0-934F-4E6FCCFDBBFD}" emma:medium="tactile" emma:mode="ink">
              <msink:context xmlns:msink="http://schemas.microsoft.com/ink/2010/main" type="line" rotatedBoundingBox="649,5196 23231,4388 23290,6031 708,6839"/>
            </emma:interpretation>
          </emma:emma>
        </inkml:annotationXML>
        <inkml:traceGroup>
          <inkml:annotationXML>
            <emma:emma xmlns:emma="http://www.w3.org/2003/04/emma" version="1.0">
              <emma:interpretation id="{BF9A10B0-A5A6-4AB0-A513-E503395B37CA}" emma:medium="tactile" emma:mode="ink">
                <msink:context xmlns:msink="http://schemas.microsoft.com/ink/2010/main" type="inkWord" rotatedBoundingBox="651,5239 3434,5139 3474,6245 690,6345"/>
              </emma:interpretation>
              <emma:one-of disjunction-type="recognition" id="oneOf0">
                <emma:interpretation id="interp0" emma:lang="" emma:confidence="1">
                  <emma:literal/>
                </emma:interpretation>
              </emma:one-of>
            </emma:emma>
          </inkml:annotationXML>
          <inkml:trace contextRef="#ctx0" brushRef="#br0">-5161 3286 668 0,'3'-17'424'0,"-1"-1"-20"0,-1 6-97 15,-1 3-120-15,0 1-37 16,2 4-10-16,-1 11-45 15,1 2-20-15,-2 8-44 0,0 15-10 16,-3 10-13 0,-2 13 2-16,-1 4-1 0,-2 6 2 15,2-4-3-15,-1 4 0 16,1-9-3 0,-1 5 0-16,3-9-2 0,1-8 2 15,0-14 0-15,1-9 1 16,-1-12 0-16,0-9-7 15,-1-9-31-15,-4-14-114 16,2-7-36-16,-3-23-339 16,1 0-4-16</inkml:trace>
          <inkml:trace contextRef="#ctx0" brushRef="#br0" timeOffset="221.7075">-5254 3310 977 0,'11'-30'345'16,"-2"12"60"-16,3 3-234 0,2 2-51 15,6 0-8-15,4 8-36 16,11-8-14-16,-1 0-29 16,5 1-11-16,4 2-15 15,6-5-3-15,-11 2-2 16,6-2 2-16,-5 9 0 16,-9 0-2-16,-12 8 2 15,-2 5-69-15,-10 2-48 16,-8 0-358-16,-2 7 38 0</inkml:trace>
          <inkml:trace contextRef="#ctx0" brushRef="#br0" timeOffset="684.0491">-5226 3867 951 0,'-9'12'332'0,"1"-1"47"15,7-4-261-15,8-2-22 16,4-4-34-16,15-2 12 15,6-5-6-15,17-8 5 16,-2-1-15-16,5-3-10 16,-5 4-23-16,4 5-6 15,-15 4-10-15,6 4 0 16,-6 2-45-16,-5 2-426 16,-7 0 125-16</inkml:trace>
          <inkml:trace contextRef="#ctx0" brushRef="#br0" timeOffset="490.5077">-5075 3433 974 0,'-2'18'316'16,"-1"-3"60"-16,9-1-242 15,2-5-63-15,7-6 0 16,3-4-17-16,11-7 0 16,3-3-13-16,10-8-2 15,-1 7-13-15,0-2-4 16,-10 2-12-16,-2 7-7 16,-10 8-30-16,-8 6-66 15,-11 2 8-15,-6 19-355 0,-8-2 60 16</inkml:trace>
          <inkml:trace contextRef="#ctx0" brushRef="#br0" timeOffset="3628.6306">-4564 3697 843 0,'0'-11'317'0,"-1"4"44"16,2 5-218-16,1-1-41 16,-1 8-36-16,5 5-12 15,5 4-21-15,1 10-7 0,5 5-6 16,3 11 0-16,1-1-6 16,0 5-2-16,3-3-5 15,-2-2 0-15,-1-7-4 16,-3-5 16-16,-4-8 5 15,-2-9 17-15,2-7 6 16,-2-6 20-16,1-12-8 16,4-11 6-16,-2-4-13 15,0-16-1-15,-6-1-15 16,1-7-3-16,-10 4-11 0,-6 0 3 16,-7 15-7-1,3 8 3-15,-7 8-8 0,3 16 1 16,8 8-8-16,2-1 2 15,-1 4-3-15,8 3-58 16,3-5-82-16,13 0-394 16,3 1 43-16</inkml:trace>
          <inkml:trace contextRef="#ctx0" brushRef="#br0" timeOffset="3275.5769">-4491 3632 605 0,'2'-6'347'0,"-4"1"-16"0,-1 1-129 15,3 2-57-15,0-1-53 16,2 3-2-16,-1-2-18 16,1 7-3-16,-1 3-16 15,2 5-6-15,-4 4-15 16,-2 18-6-16,-2 6-9 0,-8 18-4 16,-4 8-5-16,0 7-1 15,2-12-1 1,0 5-1-16,4-23 1 0,2-8-1 15,5-19 1-15,-3-6-3 16,4-14-23-16,2-13-59 16,1-12-22-16,4-15-64 15,-1-7-273-15,2-9 72 16</inkml:trace>
          <inkml:trace contextRef="#ctx0" brushRef="#br0" timeOffset="5113.5896">-3955 4046 1064 0,'-6'-8'325'16,"0"-1"90"-16,-5-2-295 15,-1 5-15-15,-6 6-29 16,0 6-20-16,-1 5-29 16,-2 6-12-16,4 7-8 15,5 3-4-15,3 1-1 0,5-6 1 16,2 0-1-16,7-4-1 16,1-12 0-16,6-5 0 15,1-1 1-15,12-7 10 16,2-14 1-16,11 1 3 15,-3-7 1-15,0-7 0 16,-12 5-4-16,-5 5 9 16,-11 1 3-16,-7 7 9 15,-4 7-1-15,-5-1-2 16,-6 3-11-16,-4 4-6 16,1 3-10-16,0 1-1 15,6 5 1-15,7 0-12 16,5-2-35-16,9-6-109 15,5-4-1-15,9-14-350 16,1-6 19-16</inkml:trace>
          <inkml:trace contextRef="#ctx0" brushRef="#br0" timeOffset="5503.7838">-3711 3633 799 0,'-7'18'364'0,"0"25"17"0,3 1-166 15,-4 18-101-15,2-4-28 32,5 2-2-32,4-16-32 0,4 0-9 15,9-13-22-15,-4-7-6 0,4-7-10 0,0-4 3 16,-3-10-7-16,1-7 6 16,3-5-2-16,-2-13 6 15,-3-3-1-15,1-9 3 16,1-2-2-16,1-11 1 15,0 1-2-15,2-8 2 16,-2 5 2-16,1 4 0 16,-6 10-1-16,-1 12 1 15,-3 14-5-15,0 4 1 16,0 7-4-16,2 6-2 16,-2-4 2-16,-1 2-103 15,2 11-377-15,-5 0 96 16</inkml:trace>
          <inkml:trace contextRef="#ctx0" brushRef="#br0" timeOffset="7206.8655">-2995 3547 767 0,'-4'-2'356'0,"-2"1"14"16,0-1-181-16,6 8-60 15,4-1-49-15,1 4-2 16,2-3-22-16,15 2 6 16,3-4-11-16,13-1 1 15,0-7-17-15,18 1-5 16,-1-6-16-16,3-1-3 16,-10 3 2-16,-1 7-86 0,-21 0 357 15,-24 20-742-15,-15 10 281 16</inkml:trace>
          <inkml:trace contextRef="#ctx0" brushRef="#br0" timeOffset="7473.823">-2958 3859 1097 0,'-14'5'326'0,"13"-4"68"0,10 4-284 15,7-1-47-15,16-1 3 16,6-3-2-16,18-4 0 15,-1-7-15-15,15-1-10 16,-10-2-20-16,3 1-47 16,-16 4-70-16,-3 9-361 15,-22 3 60-15</inkml:trace>
        </inkml:traceGroup>
        <inkml:traceGroup>
          <inkml:annotationXML>
            <emma:emma xmlns:emma="http://www.w3.org/2003/04/emma" version="1.0">
              <emma:interpretation id="{205D3635-254C-4DCD-9DF4-F3F48A04C43B}" emma:medium="tactile" emma:mode="ink">
                <msink:context xmlns:msink="http://schemas.microsoft.com/ink/2010/main" type="inkWord" rotatedBoundingBox="4002,5076 8186,4926 8226,6049 4042,6199"/>
              </emma:interpretation>
              <emma:one-of disjunction-type="recognition" id="oneOf1">
                <emma:interpretation id="interp1" emma:lang="" emma:confidence="1">
                  <emma:literal/>
                </emma:interpretation>
              </emma:one-of>
            </emma:emma>
          </inkml:annotationXML>
          <inkml:trace contextRef="#ctx0" brushRef="#br0" timeOffset="9948.7147">-1643 3542 1079 0,'-30'-10'287'0,"-11"10"99"15,9 4-309-15,0 5-1 16,5 3-14-16,0 10-3 16,11 2-14-16,-2 12-2 15,0 4-8-15,9 7-3 16,9-5-6-16,4-4-4 16,9-14-2-16,12-8 1 15,6-16 4-15,10-17 5 0,0-10 4 16,3-13 4-16,-6-1 2 15,-7-4 1-15,-12 11-1 16,-13 2 5-16,-9 8-4 16,-11 6-7-16,-6 12-9 15,-7 0-15-15,1 9-9 0,-3 15-4 16,4 3 5-16,5 4-51 16,11 2-43-16,9-1 378 15,16-5-820-15,19 0 348 16</inkml:trace>
          <inkml:trace contextRef="#ctx0" brushRef="#br0" timeOffset="10153.3561">-1345 3811 1046 0,'-3'35'336'0,"-7"12"78"16,0-2-301-16,-4 2-19 15,4-7-41-15,4-10-21 16,6-13-25-16,7-19-4 16,8-15-24-16,11-25-1 15,1-11-399-15,8-18 111 0</inkml:trace>
          <inkml:trace contextRef="#ctx0" brushRef="#br0" timeOffset="10538.8451">-1087 3374 1067 0,'1'0'298'0,"-5"1"84"16,-4 12-274-16,-3 5-38 15,2 15-9-15,3-3-10 16,2 5-12-16,4-9-19 0,3-3-9 16,6-13-3-16,12 0-4 15,9-12 3-15,10 4-2 16,4-5 2-16,4-5 0 15,-10 3-1-15,2 7 0 16,-13-2-5-16,-9 8-4 16,-9 8-3-16,-15 7 0 15,-9 6 1-15,-17 9 13 16,-6 1 12-16,-10 1 22 16,1-9 10-16,1-6 9 15,7-15-9-15,1-11-6 16,10-14-18-16,0-20-105 15,3-5-69-15,7-11-345 16,5-11-3-16</inkml:trace>
          <inkml:trace contextRef="#ctx0" brushRef="#br0" timeOffset="10676.9903">-1072 3312 951 0,'24'-2'273'15,"5"1"89"-15,6-1-266 16,7 1-17-16,-2 1-23 15,1 0-10-15,-5 1-29 16,-3 2 188-16,-10 3-582 0,-14-4 257 16</inkml:trace>
          <inkml:trace contextRef="#ctx0" brushRef="#br0" timeOffset="11803.3461">-497 3153 942 0,'4'-32'295'16,"1"13"59"-16,2 12-250 0,4 13-58 16,6 20-12-16,1 12-21 15,6 25-5 1,-1 10 0-16,-2 18 11 0,-4-1 4 15,0 11 12-15,-1-16 1 16,6-5-1-16,-1-19-7 16,0-14 1-16,0-24-3 15,1-20 26-15,-3-21 4 0,6-26-1 16,-4-12-4-16,-6-20-6 16,-7-3-28-16,-11-18-8 15,-10 10 0-15,-2-10-5 16,2 16 0-16,0 3-3 15,9 33-1-15,10 8-6 16,6 25 1-16,17 12-3 16,7 11 3-16,24-1 0 15,6-2 2-15,30-13 0 16,-1-10 2-16,31-11-2 16,-9-7 1-16,24 1 5 15,-21 5-1-15,17 6 1 16,-25-2 0-16,16 3 0 15,-27 5-4-15,14 1 3 16,-16-2-2-16,10 8 1 16,-18 1-1-16,14 2 2 15,-18 4-2-15,-2-2 1 16,-17 3 0-16,-1-4 1 0,-14 0-1 16,-5 1 3-16,-5 1 1 15,-7 4 4-15,-10 2 0 16,-5 4-1-16,-10 1-3 15,-10 5-1-15,-8 4-3 16,-7 12 6-16,-4 7 3 16,1 7 4-16,8 3 0 15,5-2 1-15,8-11-4 0,7-10-16 16,1-15-51-16,6-5-432 16,-3-7 112-1</inkml:trace>
          <inkml:trace contextRef="#ctx0" brushRef="#br0" timeOffset="12411.5375">345 3459 959 0,'3'-24'348'15,"-5"4"58"-15,-4 0-214 16,-1 10-70-16,-8-3-8 16,-5 9-32-16,-9 8-23 15,-1 9-32-15,-5 14-7 16,3 3-12-16,3 23-3 15,5 2-3-15,7 15 3 16,7-7-4-16,10 9 4 16,4-19-5-16,14-3 5 15,2-20-5-15,12-7 3 16,0-16-2-16,10-13 6 16,-7-9-1-16,3-9 3 15,-12-3 2-15,-6-8 0 0,-16 6 1 16,-8-3 1-16,-13 5 1 15,-12-2-1-15,-1 9-2 16,-8 0-3-16,4 8-3 16,10 5-37-16,12 10-66 15,1-2-144-15,20 10-256 16,13 1-27-16</inkml:trace>
          <inkml:trace contextRef="#ctx0" brushRef="#br0" timeOffset="12687.9099">529 3404 1134 0,'27'-19'340'0,"0"0"92"15,-4 4-317-15,9 8-5 16,-8 5-35-16,-4 5-4 16,-4 3-30-16,0 11-11 15,-13 1-20-15,-8 12 1 16,-9 7-9-16,-11 5 7 15,-9 1 0-15,-7 5 6 16,2-4-2-16,1-1 2 16,14-5-3-16,2-2 0 15,13-9-3-15,6-5-3 16,9-6-1-16,8-2-9 16,3-8-37-16,7-5-104 0,0 1-350 15,-7-7 44-15</inkml:trace>
          <inkml:trace contextRef="#ctx0" brushRef="#br0" timeOffset="12840.5908">708 3814 1044 0,'-5'16'345'0,"-6"12"83"16,2-3-278-16,0 3-47 16,2-7-30-16,1-3-19 15,4-12-29-15,7-6 234 16,-2-9-702-16,7-11 321 15</inkml:trace>
          <inkml:trace contextRef="#ctx0" brushRef="#br0" timeOffset="13473.25">990 3391 1121 0,'-3'0'373'16,"3"0"73"-16,-2-2-283 15,1 8-69-15,-1 6-16 16,-1 3-32-16,-3 11-15 16,0 2-17-16,1 0 1 15,4-5-6-15,1-2-1 16,6-12-2-16,5-6-3 16,1-3-2-16,4-3 1 15,1 2-1-15,3-1 0 0,-2 8 0 16,-1 1-1-1,-4 6-5-15,-6 2-1 0,-7 5-3 16,-13 9 2-16,-2 0 2 16,-8 6 6-16,-1-5 2 15,-5-3 7-15,7-12 2 16,-4-6 2-16,6-12 1 16,2-13-20-16,4-13-52 15,10-14-99-15,5-5-63 16,11-14-274-16,5 9-8 0</inkml:trace>
          <inkml:trace contextRef="#ctx0" brushRef="#br0" timeOffset="13606.8932">1060 3378 904 0,'18'-1'315'15,"0"-2"46"-15,3 0-223 16,2-2-71-16,9-1-19 16,1-6-11-16,5 0-398 15,-9-5 120-15</inkml:trace>
          <inkml:trace contextRef="#ctx0" brushRef="#br0" timeOffset="13942.6277">1298 3471 1161 0,'-18'36'339'16,"-4"-2"101"-16,6-5-313 15,5-13-33-15,10 2-13 0,5-12-45 16,14-10-15-16,8-7-17 15,15-5 4-15,0-7-1 16,5-15-7-16,-10 5 0 16,-1-4-6-16,-15 5-3 15,-10-1 0-15,-10 15 7 16,-10-5 1-16,-7 6 5 0,-13 5 2 16,-1 9 1-16,4 5 0 15,4 8-1-15,2 7-1 16,9 0-5-16,9-2-23 15,-3-3-43-15,9-1 28 16,4-8-427-16,16-3 110 16</inkml:trace>
          <inkml:trace contextRef="#ctx0" brushRef="#br0" timeOffset="14243.5852">1544 3354 547 0,'7'5'436'0,"-4"-1"-80"16,-1 4-62-16,-2 13-161 15,-2 3-47-15,1 11 2 16,-2 3-19-16,3 5-4 16,3-15-25-16,3 6-13 15,4-18-17-15,6 1 1 0,0-9-3 16,6-11 7-16,0-6-1 16,7-8 4-16,-2 0 0 15,4-12 1-15,-8 4-7 16,-4-6 2-1,-7 6 5-15,-3-12 20 0,-12 5 6 16,-4 7 15-16,-5 0 1 16,-5 4-4-16,-3 12-18 0,-1 7-8 15,-2 8-15-15,-4 2-3 16,3 4-6-16,-1 3 0 16,6-6 0-16,4 1-1 15,7-1-3-15,2-6 2 16,4-3-3-16,5 0-105 15,0 0-73-15,10-6-363 16,2-7-9-16</inkml:trace>
        </inkml:traceGroup>
        <inkml:traceGroup>
          <inkml:annotationXML>
            <emma:emma xmlns:emma="http://www.w3.org/2003/04/emma" version="1.0">
              <emma:interpretation id="{08866828-B2AF-44A3-80B0-146C6B599646}" emma:medium="tactile" emma:mode="ink">
                <msink:context xmlns:msink="http://schemas.microsoft.com/ink/2010/main" type="inkWord" rotatedBoundingBox="8844,5032 12606,4897 12660,6411 8898,6546"/>
              </emma:interpretation>
              <emma:one-of disjunction-type="recognition" id="oneOf2">
                <emma:interpretation id="interp2" emma:lang="" emma:confidence="1">
                  <emma:literal/>
                </emma:interpretation>
              </emma:one-of>
            </emma:emma>
          </inkml:annotationXML>
          <inkml:trace contextRef="#ctx0" brushRef="#br0" timeOffset="17028.5035">2943 3545 816 0,'0'6'383'0,"1"-4"-26"15,11 1-137-15,5-5-200 16,13 2 1-16,11-7-1 15,20-5 2-15,-2-3-2 16,8-1-43-16,-13 6-146 16,7 4-207-16,-20 16-17 0</inkml:trace>
          <inkml:trace contextRef="#ctx0" brushRef="#br0" timeOffset="16828.0071">3090 3403 910 0,'10'4'404'15,"-10"5"-21"-15,0 11-170 16,5 9-177-16,-5 4-5 16,0 5-2-16,0 5 7 15,-2-5-12-15,2-2-3 16,5-4-12-16,3-8-9 16,1-12-24-16,3-9 37 15,-6-12-434-15,-9 0 133 16</inkml:trace>
          <inkml:trace contextRef="#ctx0" brushRef="#br0" timeOffset="17719.5874">3997 3286 689 0,'11'-23'379'16,"-8"0"-12"-16,-3-2-91 16,-6 8-141-16,-5 3 6 15,-4 13-36-15,-3 8-13 16,-4 13-36-16,3 15-17 16,-1 12-25-16,0 12-2 15,8 2-5-15,6-5 3 16,6-15-1-16,11-11 2 0,7-19-2 15,14-22 7-15,7-12 3 16,10-17 1-16,-5-9-1 16,-2-7 2-16,-14 9-7 15,-13 6-1-15,-15 14-3 16,-12 13-6-16,-11 17-3 16,-14 20-2-16,-2 7-5 15,3 13-35-15,7-1-52 0,9-4 416 16,22-6-817-16,13-13 353 15</inkml:trace>
          <inkml:trace contextRef="#ctx0" brushRef="#br0" timeOffset="17910.9592">4150 3635 1090 0,'-15'45'323'0,"-3"8"86"16,4-7-318-16,7-5-13 15,7-15-35-15,9-10-16 16,8-19-18-16,14-23-17 16,6-15-43-16,8-21-363 15,4-14 91-15</inkml:trace>
          <inkml:trace contextRef="#ctx0" brushRef="#br0" timeOffset="18208.2922">4555 3193 1112 0,'-10'19'331'15,"-7"11"89"-15,-6 5-307 16,-2 7-10-16,0-7-33 16,9-1-12-16,11-16-25 15,11-8-11-15,12-14-16 16,7-7 2-16,-1-1-1 0,5-2 2 16,-5 5-2-16,-1 9-2 15,-3 5-3-15,-4 9-4 16,-7 5-3-16,-3 9 4 15,-9-1 0-15,-7 8 11 16,-4-6 9-16,-6 2 17 16,5-5 4-16,-8 0 14 15,1-9-7-15,-4-2-4 16,5-12-14-16,-13-8-3 16,8-7-39-16,-4-9-121 15,1-6-39-15,3-14-349 16,11-6-20-16</inkml:trace>
          <inkml:trace contextRef="#ctx0" brushRef="#br0" timeOffset="18358.8912">4396 3271 1066 0,'21'-9'318'15,"7"-3"83"-15,2 1-301 16,10-3-18-16,-1-2-31 16,10 3-13-16,-5 7-14 15,-4 3-55-15,-6 17-385 16,-8 1 116-16</inkml:trace>
          <inkml:trace contextRef="#ctx0" brushRef="#br0" timeOffset="19253.0886">4985 2996 1125 0,'0'-1'286'0,"1"19"90"16,1 14-323-16,-2 18-9 16,1 9-15-16,1 14 10 15,-1-6 0-15,4 2 3 16,1-11-8-16,5 0 0 16,-1-17-9-16,6-13 4 15,-3-9-5-15,1-9 14 16,-1-14 4-16,6-9 13 15,-3-5-6-15,1-23-1 16,0-12-16-16,-7-14-8 16,-2-4-14-16,-5-9-1 15,-3 19-5-15,-2-4 1 16,-1 15-1-16,2 9 1 16,-2 11-1-16,7 2 0 15,-1 19-2-15,13 6-3 0,3-3-1 16,19 0-3-16,6 3-1 15,20-8 2-15,3 1 1 16,19 4 2-16,-5 6 2 16,4-3 1-16,-5 9 0 15,4-11-1-15,-12-2 1 16,9-7 0-16,-5 5-1 16,12-9 1-16,-11 9 1 0,-1-2-2 15,-15 0-1-15,-5 1 1 16,-17 1 0-16,2 4 0 15,-10 2 0-15,2 3 1 16,-3 0-2-16,-2 5 3 16,-9-1-1-16,3 2 1 15,-10-1-1-15,-5 2 1 16,-4-1-2-16,-9 8 5 16,-6 4-1-16,-9 8 5 15,-3 4-1-15,-7 13 1 16,2-4-4-16,8 1 2 15,7-10 1-15,7-7-61 16,8-16-86-16,12-1-379 16,-10-4 35-16</inkml:trace>
          <inkml:trace contextRef="#ctx0" brushRef="#br0" timeOffset="19730.2571">5531 3187 1018 0,'2'-3'310'0,"-2"-1"87"15,-2 7-281-15,-1 3 8 16,-3 9-19-16,-6 6 6 16,-3 11-23-16,-3 8-5 15,1 1-32-15,3-1-12 16,8-6-23-16,8-11-4 16,8-10-6-16,11-10 1 15,7-13-3-15,8-13-12 16,2-4-26-16,3-11-47 15,-12 4-18-15,-5 7-2 16,-10 12 12-16,-13 6 17 0,-4 13 45 16,-10 11 25-16,-7 7 9 15,-4 11 13-15,2 6 11 16,3 4 7-16,7-8-8 16,7-2-3-16,7-12-13 15,7-11-3-15,7-7-21 16,15-20-76-16,-1-9 39 15,13-12-385-15,-4-1 66 16</inkml:trace>
          <inkml:trace contextRef="#ctx0" brushRef="#br0" timeOffset="20010.2595">5845 3231 1097 0,'-10'6'339'0,"-4"11"80"16,-6 9-302-16,-10 10-5 15,4 2-26-15,-1 3-9 16,10-7-21-16,13-9-10 15,5-10-30-15,10-4-7 16,2-11-4-16,10-11 4 16,-3-4 0-16,7-12 4 15,-6-6-2-15,-2-1-1 16,-10 5-3-16,-8-1 1 16,-5 12-3-16,-9 6-3 15,-3 3 2-15,-5 7-3 16,2 11-3-16,7 2-15 0,3 3-23 15,8-1-67 1,4-1-25-16,6-3-22 0,-2-6-93 16,15-6-203-16,-3-4 82 15</inkml:trace>
          <inkml:trace contextRef="#ctx0" brushRef="#br0" timeOffset="24745.7">7745 3530 1102 0,'4'6'260'0,"1"-3"111"16,4-3-313-16,15 3 12 0,10-7 1 16,16-10 7-16,11-12-18 15,13-6-9-15,-4-5-24 16,-4 3-5-16,-17 4-53 15,-11 10 323-15,-23 16-725 16,-27 1 306-16</inkml:trace>
          <inkml:trace contextRef="#ctx0" brushRef="#br0" timeOffset="24299.6528">7772 3401 1098 0,'-10'11'303'16,"8"-8"80"-1,7-5-276-15,7-7-45 0,17-15 17 16,7-9-6-16,23-30-5 16,8-14-20-16,10-9-16 15,-10 5-22-15,-3 1-1 16,-19 28-2-16,-11 16 3 16,-18 15 2-16,-8 13 5 15,-13 8 1-15,-8 9 1 16,-4 5-6-16,-1 9-1 15,0 13-6-15,1 14-3 16,5 2-2-16,3 8 0 16,1-4-1-16,8-10 0 15,3-13 2-15,5-7-7 16,2-15-40-16,3-8 18 16,-4-5-451-16,-11 1 115 0</inkml:trace>
          <inkml:trace contextRef="#ctx0" brushRef="#br0" timeOffset="25107.7978">7906 3551 1139 0,'-2'-1'332'16,"10"1"70"-16,10 0-288 15,5 0-87-15,9-2 10 16,-2 2-1-16,2 0 0 16,-9 3-8-16,-5 2-5 15,-9 13-15-15,-12 8 0 16,-9 3-2-16,-9 10 0 15,-5 4 1-15,-8-2 3 16,4-4-2-16,-3 4 6 16,5-9 2-16,4-4 8 0,12-7 0 15,3-2 1 1,9-5-9-16,12-2-4 0,5-6-8 16,14-7-2-16,6-8 0 15,18-14 3-15,-2-6-31 16,10-10-105-16,-10-4-231 15,1 1-112-15,-15 2-148 0</inkml:trace>
        </inkml:traceGroup>
        <inkml:traceGroup>
          <inkml:annotationXML>
            <emma:emma xmlns:emma="http://www.w3.org/2003/04/emma" version="1.0">
              <emma:interpretation id="{496D07C4-1BA3-4886-AC7A-DD8BFE824AF3}" emma:medium="tactile" emma:mode="ink">
                <msink:context xmlns:msink="http://schemas.microsoft.com/ink/2010/main" type="inkWord" rotatedBoundingBox="12925,4998 14586,4939 14625,6043 12964,6102"/>
              </emma:interpretation>
            </emma:emma>
          </inkml:annotationXML>
          <inkml:trace contextRef="#ctx0" brushRef="#br0" timeOffset="25455.0003">8667 2957 1245 0,'-7'-2'302'0,"-13"18"113"15,-7 14-358-15,-16 15-3 16,-1 8 0-16,-6 16 1 16,15-4-10-16,7 9-1 15,11-7-19-15,8 7-7 16,9-12-13-16,7 5 2 16,2-18-5-16,17-2 6 15,8-15-27-15,14-17 46 16,4-15-494-16,2-5 157 15</inkml:trace>
          <inkml:trace contextRef="#ctx0" brushRef="#br0" timeOffset="27479.8358">9256 3131 1244 0,'-4'-6'389'0,"-2"6"84"16,-2 5-345-16,-3 4-42 15,-1 6-26-15,2 2-40 16,0 1-7-16,4-3-8 16,6-3-2-16,8-1-1 15,7-2-2-15,5-2 0 0,10-10 2 16,2 0 4 0,3 0-4-16,-6 3 3 0,1-1-2 15,-10 8-1-15,-2 3-5 16,-7-3 1-16,-5 5-4 15,-6 5 0-15,-6 4 8 16,-8 5 6-16,-7 6 10 16,-5-2 8-16,-6 0 13 15,2-7-3-15,-7-5 2 16,7-8-9-16,-2-6-5 16,6-12-13-16,-1-11-30 15,9-4-53-15,6-16-114 16,7-4-11-16,13-7-204 15,7 8 7-15,3-4 79 16,0 16 196-16,1 4 102 16,-6 11 223-16,4 1 50 15,1 7-13-15,5-7-41 0,3 8-74 16,10-6 3-16,2 1-25 16,8 2-18-16,-2 5-39 15,1 4-16-15,-10 1-24 16,-2 7-115-16,-8-2 125 15,10 7-496-15,-7-2 95 16</inkml:trace>
          <inkml:trace contextRef="#ctx0" brushRef="#br0" timeOffset="27799.066">9816 3058 1080 0,'-23'16'323'15,"-6"12"80"-15,-8 16-269 16,-3 6-62-16,-1 10 17 15,15-4-20-15,5 3-6 16,9-17-20-16,7 1-9 16,13-16-25-16,9-9 1 15,8-19-6-15,18-14 8 16,4-13-2-16,8-17 6 16,-7-7-3-16,-4-2-2 15,-17 4-2-15,-13 3 8 16,-15 12 3-16,-15 3 3 15,-11 11 1-15,-6 10 0 16,-2 5-10-16,3 11-4 0,6 7-8 16,5 7 0-16,9-2-9 15,4 4-106-15,5-4-43 16,20 0-351-16,4 1-5 16</inkml:trace>
          <inkml:trace contextRef="#ctx0" brushRef="#br0" timeOffset="29026.9066">9872 3250 1107 0,'-6'3'291'0,"0"4"78"16,-2 19-299 0,4 6-50-16,-4 22 2 0,-1-4-3 15,-1 14 2-15,0-12-5 16,3 5-2-16,2-16-8 15,7-3 1-15,4-18-2 16,9-13-31-16,3-17-25 0,5-13-342 16,1-10 73-16</inkml:trace>
          <inkml:trace contextRef="#ctx0" brushRef="#br0" timeOffset="27973.5987">10025 3278 1022 0,'11'6'272'0,"3"1"103"16,5-3-283-16,7-1-27 16,0-3-8-1,6-1-15-15,-3-4-25 0,0 2-28 16,-8 1 234-16,8-1-613 15,-8-1 264-15</inkml:trace>
          <inkml:trace contextRef="#ctx0" brushRef="#br0" timeOffset="29405.9629">9936 3228 945 0,'15'-25'308'0,"11"-3"73"15,4 2-243-15,11-1-36 16,5 10-15-16,7 2 9 16,-12 9-25-16,-2 6-7 15,-7 5-23-15,-12 2-11 16,-14 6-19-16,-2 3-2 0,-5 2-3 15,-10 7 2-15,-1 0 4 16,0 6 2-16,-5-2-2 16,-2 2 0-16,-3 1-3 15,4 0-1-15,1-6-4 16,7 4 0-16,10-5-1 16,9-9-7-16,6-7-28 15,15-12-94-15,4-15 469 16,16-17-818-16,2-6 341 0</inkml:trace>
        </inkml:traceGroup>
        <inkml:traceGroup>
          <inkml:annotationXML>
            <emma:emma xmlns:emma="http://www.w3.org/2003/04/emma" version="1.0">
              <emma:interpretation id="{FE8935CE-8124-463A-9DC5-6E77F4C7C72D}" emma:medium="tactile" emma:mode="ink">
                <msink:context xmlns:msink="http://schemas.microsoft.com/ink/2010/main" type="inkWord" rotatedBoundingBox="15035,5018 19586,4855 19615,5672 15064,5835"/>
              </emma:interpretation>
              <emma:one-of disjunction-type="recognition" id="oneOf3">
                <emma:interpretation id="interp3" emma:lang="" emma:confidence="1">
                  <emma:literal/>
                </emma:interpretation>
              </emma:one-of>
            </emma:emma>
          </inkml:annotationXML>
          <inkml:trace contextRef="#ctx0" brushRef="#br0" timeOffset="29658.377">10594 2996 635 0,'-10'-16'521'0,"-11"29"-110"16,-7 16-29-16,-10 14-285 15,5 4-34-15,1 4 5 16,8-5-18-16,10-4-9 15,17-13-16-15,8-2-7 16,7-9-12-16,14-10 0 16,4-13-1-16,11-10 5 15,-1-11-1-15,-1-8 2 16,-7-4-2-16,-10-5 0 16,-16 5-3-16,-11 2 2 0,-11 1-3 15,-19 6 3-15,-3 8-2 16,-7 3 1-16,1 10-4 15,0 10 2-15,12 5-5 16,3 10-1-16,12 3-1 16,4 1-21-16,10-1-49 15,8-1 322-15,5-5-733 16,7 3 302-16</inkml:trace>
          <inkml:trace contextRef="#ctx0" brushRef="#br0" timeOffset="31853.5961">10814 3242 521 0,'-3'-21'354'16,"5"0"-28"-16,7-5-76 0,-3 0-93 15,6 2-19-15,-6 7-37 16,3-1 5-16,-6 10-16 16,-3-2 3-16,-1 7-23 15,-2-3-10-15,-6 6-25 16,1-4-7-1,2 12-18-15,-3 4-1 0,1 8-5 16,2 13 1-16,-3 7-3 0,-3 4 3 16,2-2-1-16,5-1 4 15,0-12 0-15,13-8 4 16,4-12-2-16,12-12 8 16,4-10-1-16,7-13 5 15,-2-9-6-15,8-6 3 16,-15 3-9-16,-5-6 8 15,-7 3-2-15,-8 8 9 16,-12 2 0-16,-5 3 4 16,-4 6-11-16,-5 4 1 15,0 5-13-15,-5 3 0 16,9 10-10-16,6 8 5 16,-2 9-5-16,6 10-24 15,3 3-34-15,9 5-121 16,4 0-231-16,31-6-118 0,6-8-135 15</inkml:trace>
          <inkml:trace contextRef="#ctx0" brushRef="#br0" timeOffset="32813.7793">11122 2851 1038 0,'-6'-12'362'0,"3"10"36"0,5 2-256 16,2 3-109-16,7 6-5 15,4 8-6 1,5 4 9-16,0 11 0 0,5 20 0 15,-3 1-9-15,-4 12-6 16,-7 0-9-16,-10 5-1 16,-15-13 3-16,-14 9 0 15,-10-12 4-15,-14 2-1 16,0-18 4-16,-1-6-73 16,12-15-39-16,16-11-349 15,15-21 30-15</inkml:trace>
          <inkml:trace contextRef="#ctx0" brushRef="#br0" timeOffset="32329.305">11497 3228 1021 0,'-12'14'295'0,"3"-5"69"15,7-1-270-15,9-7-58 16,11-2 1-16,1-1-12 16,18-12-3-16,5-2-6 15,11-8 1-15,-1 1-19 16,1-8-382-16,-13 18 124 0</inkml:trace>
          <inkml:trace contextRef="#ctx0" brushRef="#br0" timeOffset="32137.9155">11605 3028 1043 0,'-6'-15'395'0,"9"12"30"15,-2 7-268-15,9 7-52 16,9-5-35-16,10 2 6 16,6-5-8-16,12 0-2 15,-4-6-24-15,-1 3-11 16,-7-5-19-16,-5 4-2 15,-13-2-6-15,-8 3-79 16,-10-8-71-16,-15 11-355 16,-9 12 16-16</inkml:trace>
          <inkml:trace contextRef="#ctx0" brushRef="#br0" timeOffset="33419.3723">12110 3001 1253 0,'5'-29'274'0,"13"3"122"16,9 11-361-16,7-2 12 15,5 7 9-15,4 5 24 16,-8 1 0-16,-1 5-2 16,-11 1-25-16,-6 8-14 15,-14 2-24-15,-12 17 8 16,-11 6-2-16,-10 14 8 16,-2-1 4-16,-2 8 3 15,12-12-15-15,0-6-1 16,12-12-8-16,7-5 0 0,4-6-6 15,4-2 1-15,7-6-7 16,12 1 6-16,2-2-5 16,15-6-15-16,0-8-37 15,9-4 345-15,-1 3-823 16,-1-9 354-16</inkml:trace>
          <inkml:trace contextRef="#ctx0" brushRef="#br0" timeOffset="33806.5618">12707 2861 1110 0,'9'-13'313'16,"9"8"88"-16,-3-2-307 16,8 8-27-16,1-2-14 15,2-1 14-15,-6 4-15 16,1 5-5-16,-9-5-15 0,-12 14-1 16,-5 6-17-16,-14 6-1 15,-7 10 1-15,-7 9 4 16,1 0-6-16,-2 3 5 15,8-10 2-15,7-5 1 16,13-8-2-16,6-6-1 16,9-7-6-16,11-2-4 15,5-6-4-15,7-11-1 16,6-10-98-16,12-12-394 16,-3 4 98-16</inkml:trace>
          <inkml:trace contextRef="#ctx0" brushRef="#br0" timeOffset="34141.2263">13250 2878 1504 0,'-14'2'364'0,"-9"4"140"0,1 0-436 16,-4 6-23-16,8-2-13 15,2 1-7-15,15-5-16 16,12 5-3-16,5-5-5 15,10-3 1-15,7-3 0 16,5 7 2-16,-4 7 2 16,1-5-1-16,-7 6-2 0,-2 5-1 15,-6-2-2-15,-2-1-2 16,-9 7-3-16,-4 0 4 16,-5 1-3-16,-14 5 15 15,-3 0 2-15,-8-5 13 16,-6-4-1-16,-5 2 6 15,6-10-12-15,-10-10-2 16,5-1-7-16,0-11-51 16,5-10-113-16,4-15-391 15,9 0 45-15</inkml:trace>
          <inkml:trace contextRef="#ctx0" brushRef="#br0" timeOffset="34326.7339">13175 2860 1107 0,'25'1'340'0,"13"4"99"16,4-7-295-16,19 2-40 16,1-4-25-16,12-7 8 0,-11-4-113 15,6-5-424-15,-14 5 125 16</inkml:trace>
          <inkml:trace contextRef="#ctx1" brushRef="#br0">17364 3861 0,'0'0'16,"0"0"-16,0 0 31,0 0-15,-11 60 15</inkml:trace>
          <inkml:trace contextRef="#ctx0" brushRef="#br0" timeOffset="49686.7984">6375 3378 1068 0,'-8'-2'261'15,"4"-2"90"-15,-1-5-307 16,4-2-22-16,2-3-9 16,2 4-6-16,-4-2-5 15,1 3 2-15,1 1-7 16,-2 5 11-16,-1 0 19 0,1 6 10 15,2 5 4-15,-2 1 6 16,4 6-8-16,-2 3-21 16,-1 5-7-16,5 0-6 15,-1 1-3-15,4-9 3 32,-4-7 1-32,1 1-3 15,18 29 2-15,1-10-5 0,-3-2 3 16,6-3-3-16,-16-14 1 15,-5-10-1-15,5-5 11 16,-2-1 4-16,-6-8 17 16,-5-8 0-16,5-11 3 15,-10-4-7-15,-2-14 1 16,3 5-10-16,-2-6 14 16,-1 9 3-16,-3 6 15 15,1 14-2-15,-4 4 2 16,3 20-16-16,-11 8-4 15,5 4-15-15,-2 9-4 16,-4 3-9-16,1-3 4 16,8-2-5-16,3-4 2 15,4-8-3-15,4-4 0 16,2-3-23-16,4-1-119 16,-1-2 14-16,-1 4-384 0,2 1 15 15</inkml:trace>
          <inkml:trace contextRef="#ctx0" brushRef="#br0" timeOffset="48656.7462">3674 4369 1035 0,'-20'0'302'16,"7"3"70"-16,3-3-292 16,12-3-37-16,12-3-21 15,8 0-13-15,16-5-8 16,5-1 3-16,11 0-4 15,-4 3 3 17,-25 4 0-32,1 2-2 0,83-15-1 15,-5 3 1-15,13 2 1 16,8-2 35 0,-45 5-3-16,-1-4 8 0,-2-3 0 15,-5-4-4-15,-19 3-16 16,2-8-6-16,-11 8-8 15,3-3-1-15,-13 8-3 16,-3 4 1-16,-10 6-1 16,-9 3 7-16,-9 3 22 15,-10 2 25-15,-12 1 5 0,-11 12 10 16,-8 0-6-16,-16 1-12 16,-7-1-23-16,-7 2-2 15,-4-5-10-15,-22-3-1 16,2 5-11-16,-16 4-2 15,3 3-6-15,-6 3 4 16,19 2-2-16,-1 2 2 16,20-12 5-16,1-2 4 15,15-6-1-15,10-5 2 16,14-5-2-16,12 1-4 16,10-5-6-16,13-2-6 15,11 1 0-15,25-7-4 16,12-1 1-16,23-6 1 15,11-2 4-15,19-9-23 16,-8 5-33-16,21-5-108 16,-10 8-5-16,15 10-360 0,-14 16 32 15</inkml:trace>
          <inkml:trace contextRef="#ctx0" brushRef="#br0" timeOffset="21773.5547">7023 3503 1154 0,'9'10'265'15,"15"-2"111"-15,11-9-339 16,24-7-2-16,8-6-10 0,24-12-3 15,-3-4 5-15,4-2-406 16,-26 5 133-16</inkml:trace>
          <inkml:trace contextRef="#ctx0" brushRef="#br0" timeOffset="20894.6645">5936 3225 1031 0,'2'-10'359'0,"-5"-2"86"16,0 12-284-16,-6 9-27 15,-8 7-46-15,-1 18-16 16,-1 7-41-16,0 7-4 16,8-2-5-16,2-4 0 15,11-15-8-15,5-4-3 16,4-12-7-16,8-14 5 16,7-9-1-16,3-14 3 15,0-8-2-15,0-6 3 16,-10 3-6-16,-5-2 2 15,-12 14-3-15,-10 7-1 16,-6 9 0-16,-7 5 3 16,-2 8-2-16,-1 10-1 15,3 1 3-15,0 6 0 16,9 0-4-16,4 4 2 16,3-13-1-16,5-2-2 15,8-11-3-15,12-10-13 0,7-11-29 16,11-12-83-16,6-4-29 15,3-3-28-15,-12 3-40 16,-3 4-23-16,-8 11 82 16,-4 5 74-16,-11 7 53 15,-5 11 91-15,-7 11 60 16,-6 10 12-16,-1 5-38 16,-7 12-1-16,-1-1-30 15,-2 3 1-15,8-5-9 0,0-2-3 16,7-12-20-16,11-2-6 15,3-9-8-15,7-8 2 16,2-4-2-16,9-4 0 16,-6-5 0-16,5-2-2 15,-6 2-2-15,-2-4-1 16,-4 1 2-16,-2-7 21 16,-5 4 11-16,-2-8 15 15,-4 0 3-15,-5 1 8 16,-5 6-19-16,-3 0-7 15,-5 12-16-15,-6 9-3 16,0 13-11-16,-2 9-4 16,3 7-4-16,1 7 2 15,6-3 0-15,6 1 0 0,6-5-1 16,4-5-1 0,13-9-1-16,6-9 1 0,4-12-1 15,8-9 4-15,0-5 1 16,-2-8 1-16,-9 2-1 15,-5-3 2-15,-10 6-4 16,-11 1 1-16,-6 2-3 16,-10 2-1-16,-3 9-2 15,-3 1-5-15,4 8-29 0,2 6-86 16,10 0-46 15,9 5-348-31,7-3 18 0</inkml:trace>
        </inkml:traceGroup>
        <inkml:traceGroup>
          <inkml:annotationXML>
            <emma:emma xmlns:emma="http://www.w3.org/2003/04/emma" version="1.0">
              <emma:interpretation id="{CFFB2B6C-95E6-41B8-BE90-90C30255EA39}" emma:medium="tactile" emma:mode="ink">
                <msink:context xmlns:msink="http://schemas.microsoft.com/ink/2010/main" type="inkWord" rotatedBoundingBox="23266,5971 23288,5971 23290,6030 23268,6031"/>
              </emma:interpretation>
            </emma:emma>
          </inkml:annotationXML>
          <inkml:trace contextRef="#ctx0" brushRef="#br0" timeOffset="21582.0762">7062 3240 1116 0,'5'3'418'15,"1"-6"28"-15,1 3-257 16,8-6-143-16,14 5-8 16,6-5-17-16,11 4-1 15,4 1-5-15,9 8-1 16,-9-1-6-16,0 5-16 16,-16 1-50-16,-7 0-222 15,-15-1-186-15,-21-2-61 0</inkml:trace>
        </inkml:traceGroup>
      </inkml:traceGroup>
    </inkml:traceGroup>
    <inkml:traceGroup>
      <inkml:annotationXML>
        <emma:emma xmlns:emma="http://www.w3.org/2003/04/emma" version="1.0">
          <emma:interpretation id="{F1A2C86F-5F89-47F2-B1DF-A4587037B485}" emma:medium="tactile" emma:mode="ink">
            <msink:context xmlns:msink="http://schemas.microsoft.com/ink/2010/main" type="paragraph" rotatedBoundingBox="996,7073 32391,6018 32525,9984 1129,11039" alignmentLevel="1"/>
          </emma:interpretation>
        </emma:emma>
      </inkml:annotationXML>
      <inkml:traceGroup>
        <inkml:annotationXML>
          <emma:emma xmlns:emma="http://www.w3.org/2003/04/emma" version="1.0">
            <emma:interpretation id="{23455873-37D2-4E94-ADA2-88104760977C}" emma:medium="tactile" emma:mode="ink">
              <msink:context xmlns:msink="http://schemas.microsoft.com/ink/2010/main" type="line" rotatedBoundingBox="996,7073 32391,6018 32525,9984 1129,11039"/>
            </emma:interpretation>
          </emma:emma>
        </inkml:annotationXML>
        <inkml:traceGroup>
          <inkml:annotationXML>
            <emma:emma xmlns:emma="http://www.w3.org/2003/04/emma" version="1.0">
              <emma:interpretation id="{80BF1E4C-AE0F-40FE-9E0D-76ECEDC509E4}" emma:medium="tactile" emma:mode="ink">
                <msink:context xmlns:msink="http://schemas.microsoft.com/ink/2010/main" type="inkWord" rotatedBoundingBox="1056,8867 3771,8776 3812,9994 1097,10085"/>
              </emma:interpretation>
              <emma:one-of disjunction-type="recognition" id="oneOf4">
                <emma:interpretation id="interp4" emma:lang="" emma:confidence="1">
                  <emma:literal/>
                </emma:interpretation>
              </emma:one-of>
            </emma:emma>
          </inkml:annotationXML>
          <inkml:trace contextRef="#ctx0" brushRef="#br0" timeOffset="90848.5269">-4800 7431 740 0,'-20'16'348'0,"3"9"-4"16,11-6-177-16,11-3-67 16,8-6-56-16,12-2 7 0,8-8-12 15,19-8 5 1,4-2-7-16,17-12 1 0,-1 4-15 15,6 3-4-15,-14 3-4 16,-1 7-41-16,-14 13-373 16,-5 13 116-16</inkml:trace>
          <inkml:trace contextRef="#ctx0" brushRef="#br0" timeOffset="90124.721">-4720 6945 627 0,'9'-30'331'0,"-1"-1"-1"16,-4 10-154-16,-1 8-19 15,-3 8-65-15,-3 13 2 16,-1 11-29-16,-7 18-2 0,-1 8-24 16,-3 23 1-16,1 1-14 15,-1 10 1-15,3-11-6 16,0 0-2-16,3-15-4 16,3 0-2-1,1-18-2-15,3 2-2 0,2-14 0 16,4-11-2-16,0-9 0 15,2-14-34-15,0-10-58 0,9-16-351 16,-6-10 65-16</inkml:trace>
          <inkml:trace contextRef="#ctx0" brushRef="#br0" timeOffset="90361.1354">-4781 6809 1087 0,'-4'-7'315'15,"4"7"70"-15,7-1-299 16,7-2-39-16,12-2-11 16,9-4-12-16,13-4-3 15,5 4-4-15,11-1-3 16,-5 4-8-16,-3 3-3 16,-12 6 2-16,0 2-1 15,-15 1 1-15,-4 3-26 16,-9-3-34-16,-4 5 181 0,-16-1-537 15,-8 9 204-15</inkml:trace>
          <inkml:trace contextRef="#ctx0" brushRef="#br0" timeOffset="90604.0182">-4694 6972 511 0,'-6'10'446'0,"4"3"-105"16,10 1 10-16,9-2-292 15,10-1 8-15,11-5-13 0,12-8 4 16,5-5-12-16,8-4-7 16,-4-1-17-16,-1 3-4 15,-12 7-10-15,-12 4-18 16,-17 5-40-16,-15 10-355 16,-13 6 86-16</inkml:trace>
          <inkml:trace contextRef="#ctx0" brushRef="#br0" timeOffset="91860.8816">-3978 7214 873 0,'3'-12'321'0,"-3"-1"57"16,-1 13-235-16,1 11-22 0,-2 6-36 15,-4 15 2-15,-5 7-27 16,-5 26-3-16,-4 4-12 16,-4 11-9-16,2-9-19 15,7 7-6-15,8-24-5 16,5-2 1-16,8-22-5 16,6-18 3-16,5-22-6 15,13-31-59-15,5-17-40 0,9-25 4 16,6-1-214-16,3-14-140 15,-12 13 40-15</inkml:trace>
          <inkml:trace contextRef="#ctx0" brushRef="#br0" timeOffset="92172.5659">-3990 7513 1114 0,'-8'3'321'0,"2"7"69"0,8 1-323 15,7 3-18-15,6-2-36 16,17-6 1-16,3-6-4 16,15-5 3-16,-2-4-3 15,7-3-37-15,-8 3-31 16,8 4-342-16,-13 7 64 0</inkml:trace>
          <inkml:trace contextRef="#ctx0" brushRef="#br0" timeOffset="92092.7801">-3709 7106 758 0,'6'-12'369'15,"-6"18"-2"-15,-12 24-150 16,-5 19-119-16,-10 25-24 16,-8 11-29-16,-9 17-7 15,6-14-13-15,6 6-2 16,15-17-4-16,11-4-2 15,15-21-7-15,5-14-30 16,1-26-38-16,-1-24-354 16,-7-19 77-16</inkml:trace>
          <inkml:trace contextRef="#ctx0" brushRef="#br0" timeOffset="92526.8986">-3482 7517 853 0,'-4'-17'372'0,"-7"1"47"15,-1 8-203-15,-8 10-43 16,-1 8-51-16,-8 21-17 15,3 13-42-15,2 13-14 16,9 2-14-16,9 8-7 16,10-21-6-16,13-4-7 15,6-22-7-15,10-11-3 0,2-21 1 16,8-15 2-16,-7-16 1 16,-1-8 2-1,-12-4-3-15,-13 0 3 0,-10 13-5 16,-15 5 1-16,-8 16-6 15,-5 12-4 1,-1 11-7-16,1 11-34 0,13 4-36 16,8 4-68-16,11-7-22 15,11-7-332-15,10-5 68 0</inkml:trace>
          <inkml:trace contextRef="#ctx0" brushRef="#br0" timeOffset="92826.1402">-3289 7330 915 0,'4'-6'397'15,"-2"12"8"-15,-5 19-192 16,0 10-110-16,-5 21-10 16,-2 3-20-16,-1 12 2 15,4-2-18-15,3 5-9 16,11-16-20-16,9 2-9 16,5-19-10-16,8-10-5 15,0-18-2-15,5-22 4 16,-6-17 3-16,3-19 5 15,-4-10 8-15,-4-18 3 0,-4 5 1 16,1-11-3-16,-6 11-1 16,-2 1-7-16,3 16-2 15,-9 5-6-15,-3 20 1 16,-3 10-9-16,5 9 1 16,-5 11-15-16,1 2-24 15,1 9-144-15,8 9-342 16,0 5 42-16</inkml:trace>
          <inkml:trace contextRef="#ctx0" brushRef="#br0" timeOffset="93339.937">-2590 7428 1150 0,'6'6'291'16,"11"-5"92"-16,10 1-321 16,13-5-5-16,2 1-10 0,16-15-3 15,-2 2-2 1,8 2 0-16,-5-4-73 0,-1 12-389 15,-23 22 120-15</inkml:trace>
          <inkml:trace contextRef="#ctx0" brushRef="#br0" timeOffset="93055.1714">-2471 7109 1322 0,'10'3'418'15,"-5"-1"61"-15,6 1-345 16,2-2-105-16,8-1-22 16,8 0-6-16,5-4-1 15,4-3 2-15,3-2-14 16,-2 2-54-16,-12 2-123 16,-8 7-290-16,-18-2 0 15</inkml:trace>
        </inkml:traceGroup>
        <inkml:traceGroup>
          <inkml:annotationXML>
            <emma:emma xmlns:emma="http://www.w3.org/2003/04/emma" version="1.0">
              <emma:interpretation id="{4151A6A5-9792-4D43-B593-B50B6080EAB7}" emma:medium="tactile" emma:mode="ink">
                <msink:context xmlns:msink="http://schemas.microsoft.com/ink/2010/main" type="inkWord" rotatedBoundingBox="4292,8517 8911,8362 8961,9871 4343,10026"/>
              </emma:interpretation>
              <emma:one-of disjunction-type="recognition" id="oneOf5">
                <emma:interpretation id="interp5" emma:lang="" emma:confidence="1">
                  <emma:literal/>
                </emma:interpretation>
              </emma:one-of>
            </emma:emma>
          </inkml:annotationXML>
          <inkml:trace contextRef="#ctx0" brushRef="#br0" timeOffset="94051.8488">-1330 7126 974 0,'20'-35'322'0,"-5"-8"70"0,0 2-262 15,-8-4 12-15,-2 8-19 16,-11 6 14-16,-6 11-22 15,-17 14-12-15,-9 15-41 16,-14 18-22-16,4 17-31 16,-5 24-4-16,13 11-5 0,8 8 0 15,16-4 0-15,10-2 0 16,13-22-1-16,12-15 2 16,6-20 0-16,16-19 1 15,5-22 0-15,11-18 3 16,-2-6-1-16,1-20 3 15,-12-1-2-15,-10-5 2 16,-22 8-2-16,-8 2 0 16,-8 20-6-16,-18 25-71 15,-8 21-46-15,0 22-56 16,4 14-24-16,0 17-319 16,14-6 116-16</inkml:trace>
          <inkml:trace contextRef="#ctx0" brushRef="#br0" timeOffset="93663.7922">-1423 7258 686 0,'9'-16'0'0</inkml:trace>
          <inkml:trace contextRef="#ctx0" brushRef="#br0" timeOffset="94110.2277">-1116 7464 1042 0,'-8'44'332'15,"-9"20"64"-15,1 6-297 16,-4 10-20-16,9-10-42 16,5-8-12-16,8-24-17 15,15-27-22-15,11-34-41 16,13-35-336-16,9-16-15 15,8-17-141-15</inkml:trace>
          <inkml:trace contextRef="#ctx0" brushRef="#br0" timeOffset="94777.282">-711 6857 769 0,'20'-20'497'0,"-14"20"-65"16,-14 14-147-16,-10 19-146 15,-2 7-73-15,-4 10-19 16,1-5-16-16,8 7-2 15,15-14-11-15,14 1-6 16,10-11-8-16,12-1 0 16,11-10 0-16,0-2-1 15,-4-9 0-15,1 5 1 16,-5 1-1-16,-7-2-1 16,-5 6-1-16,-8 0-2 15,-9-1-1-15,-19 11 5 16,-11 8 1-16,-10 8 4 0,-6 7 3 15,-14 5 7-15,3-13 2 16,-3-7 17-16,4-16 0 16,2-17 5-16,12-17-8 15,6-18-9-15,14-11-17 16,14-13-7-16,14 3-6 16,19-7 3-16,6 14 0 15,14-5 1-15,-5 9 2 16,5-7-1-16,-2 7-1 0,6-7 3 15,-15 8 0 1,0-5 1-16,-15 7 1 0,-16 1 3 16,-17 12-1-16,-17 2-1 15,-16 9 0-15,-11 8-1 16,-6 8-3-16,-12 7 0 16,10 4 2-16,2 10-10 15,12 4-46-15,4 16-98 16,15-5-376-16,2-7 47 15</inkml:trace>
          <inkml:trace contextRef="#ctx0" brushRef="#br0" timeOffset="95373.856">-253 6640 730 0,'-6'-33'366'0,"3"8"4"16,3 18-174-16,3 22-83 15,5 9-52-15,2 23-12 16,4 14-24-16,3 24 8 15,-1-3 0-15,4 24-1 16,3-13-10-16,3 7-5 16,-4-17-8-16,4-2-2 15,-5-19-3-15,2-10 1 0,-9-19 1 16,-4-15 4-16,3-18 8 16,-1-30 3-16,0-14-2 15,8-37 0-15,2-19-5 16,-4-35-12-16,2 0-11 15,-5-24 0-15,-4 21-3 16,10 15 0-16,2 38 2 16,6 21 4-16,9 44-1 0,18 25 0 15,0 16 0-15,26 19 2 16,6 2 0-16,20 4 4 16,-2-8 0-16,27-4 1 15,-10-17 1-15,14-11 3 16,-17-13 0-16,6-19 3 15,-28-15-1-15,1-11 3 16,-19-4-2-16,1-5 0 16,-17 10-3-16,-7 11 0 15,-19 16-6-15,-4 18-4 16,-16 18-2-16,-8 22 0 16,-5 10 3-16,-10 21 5 15,-8 0 6-15,1 11 3 16,4-12 1-16,3 1 2 15,7-16 0-15,6-5-73 16,-1-16 450-16,-5 6-820 16,-1-13 349-16</inkml:trace>
          <inkml:trace contextRef="#ctx0" brushRef="#br0" timeOffset="95938.9324">522 6951 1092 0,'7'-35'371'0,"-3"9"96"15,-4 16-305-15,-1 10-12 16,-9 12-51-16,-8 14-25 16,-5 15-48-16,-5 21-8 15,-1 14-13-15,2 9 1 16,8-8-3-16,9 7 1 0,7-24-4 15,10-10 2-15,2-13-1 16,13-8 2-16,0-23-1 16,12-15 3-16,-1-13 0 15,7-11 2-15,-6-6-1 16,-8-12 2-16,-12 10-2 16,-13-3 1-16,-13 7-2 15,-18 3 1-15,-6 11-6 16,-8 11-2-16,1 9-4 0,2 14-33 15,9 9-45-15,12 2-71 16,13-2 469-16,13 0-817 16,6-17 390-16</inkml:trace>
          <inkml:trace contextRef="#ctx0" brushRef="#br0" timeOffset="96198.2757">735 6934 1097 0,'24'-16'322'0,"3"1"90"16,2 7-308-16,2 8-12 16,-4 9-29-16,-7 9-5 15,-10 5-19-15,-17 12-2 16,-8 6-10-16,-19 15 1 16,-2 5-8-16,-11 9-2 0,4-10-8 15,4 1 0-15,13-15-1 16,6-10 3-16,14-9-2 15,5-6 0-15,10-7-4 16,7-3 0-16,0-4-2 16,5-7-63-16,3 0-43 15,2-12-233-15,3 0-144 32,9-9-75-32</inkml:trace>
          <inkml:trace contextRef="#ctx0" brushRef="#br0" timeOffset="96532.9969">1000 6975 968 0,'5'-15'328'0,"0"5"51"16,-1 10-270-16,-1 7-18 15,-1 4-30-15,-2 15 14 16,-6 4-8-16,-1 11 3 16,0 4-13-16,-1 7-13 15,5-11-25-15,5 2-5 16,5-21-6-16,10-10-1 15,7-7 1-15,13-16 1 16,-2-7-2-16,3 6 2 16,-11 0-3-16,-4 0-2 0,-14 12-5 15,-6 7-3-15,-9 4-4 16,-9 7 8 0,-10 5 4-16,-10 12 22 0,-6-2 9 15,-7 1 17-15,2-1-1 16,4-3 1-16,13-16-18 15,8-11-6-15,10-14-16 16,10-19-57-16,7-12-54 16,10-25-77-16,7-5-19 0,11-9-331 15,0 6 82-15</inkml:trace>
          <inkml:trace contextRef="#ctx0" brushRef="#br0" timeOffset="96751.4115">1161 6884 499 0,'15'3'381'16,"2"8"-79"-16,-5 3-71 0,3 7-151 15,4-1-54-15,2-4-321 16,-6 1 102-16</inkml:trace>
          <inkml:trace contextRef="#ctx0" brushRef="#br0" timeOffset="96777.3428">1384 7305 785 0,'-4'32'316'16,"-2"-11"28"-16,7 3-177 15,-5-4-76-15,1-5-23 0,10-6-32 16,7-9-46 0,3-14-257-16,19-14-98 0,2-16-82 15</inkml:trace>
          <inkml:trace contextRef="#ctx0" brushRef="#br0" timeOffset="97076.1">1588 6884 1031 0,'-31'20'327'0,"-1"17"61"0,-3 14-240 16,5 4-71-16,4 8 9 16,13-6-18-1,2-3-4-15,13-14-27 0,8-8-12 16,1-11-18-16,7-12-2 16,3-12-1-16,7-17 6 15,-3-10 2-15,6-22 3 16,-5-4 0-16,-7-3-2 15,-10 7-5-15,-10 2-2 16,-10 12-3-16,-13 13-2 16,-2 9-2-16,-4 13-1 15,4 12-2-15,5 13 3 16,3 0-13-16,11 6-55 16,11-2-32-16,5 1-36 15,3-4-26-15,12-7-291 0,-1-7 111 16</inkml:trace>
          <inkml:trace contextRef="#ctx0" brushRef="#br0" timeOffset="97547.9514">1671 7016 631 0,'9'2'454'0,"-9"4"-72"15,-6 15-47-15,-3 10-224 16,-6 19-5-16,-3-2-24 16,1 8 4-16,5-10-21 15,7-5-9-15,7-23-23 16,8 0-11-16,4-10-16 0,9-13 1 15,-2-11-2-15,11-4 4 16,1-17 0-16,4-19 0 16,-8 5-3-1,-1-13-1-15,-14 3-6 0,-11 10 1 16,-8 17-6-16,-8 10-1 16,-7 21-2-16,-6 17 1 15,1 13 0-15,-3 17 3 16,4 9 5-16,4 9 2 15,11-4 1-15,9-6-1 16,8-11 1-16,13-10-3 16,5-14-1-16,10-9-1 15,7-7 2-15,7-8 2 16,-6-15 0-16,-2-3 3 16,-8-4-1-16,-10-5 2 15,-12 1-3-15,-6 3 8 0,-3 4 8 16,-6-1 20-16,-3 5 7 15,-9-2 7-15,-3 9-5 16,-10 3-9-16,-4 7-21 16,-4 5-7-16,7 8-7 15,0 5-34-15,10 1-49 16,5 10-458-16,6-5 102 16</inkml:trace>
          <inkml:trace contextRef="#ctx0" brushRef="#br0" timeOffset="98278.0408">2419 7308 1124 0,'6'1'270'0,"18"5"96"15,10-3-318-15,17-6-16 16,12-4-5-16,20-10-2 0,-3-4-5 15,7-10-19-15,-11 7-84 16,-15-20-301-16,-28 12 58 16</inkml:trace>
          <inkml:trace contextRef="#ctx0" brushRef="#br0" timeOffset="98089.5685">2557 7066 897 0,'24'-42'242'0,"-1"4"97"15,-5 6-210-15,-7 14 1 16,-5 4 14-16,2 16-30 0,-4 15-19 16,1 10-41-16,-1 24-19 15,1 12-13-15,-8 17-1 16,-5-7 0-16,2 4-7 16,2-22 0-16,-1-2-23 15,7-23-42-15,-1-2-72 16,-5-18-333-16,-4-4 46 15</inkml:trace>
        </inkml:traceGroup>
        <inkml:traceGroup>
          <inkml:annotationXML>
            <emma:emma xmlns:emma="http://www.w3.org/2003/04/emma" version="1.0">
              <emma:interpretation id="{36D793BB-CAAA-4FE0-B890-2D822716D2EC}" emma:medium="tactile" emma:mode="ink">
                <msink:context xmlns:msink="http://schemas.microsoft.com/ink/2010/main" type="inkWord" rotatedBoundingBox="9322,8402 15705,8188 15763,9934 9381,10149">
                  <msink:destinationLink direction="with" ref="{AA0225DD-CEFA-455B-A455-33C551242C20}"/>
                </msink:context>
              </emma:interpretation>
              <emma:one-of disjunction-type="recognition" id="oneOf6">
                <emma:interpretation id="interp6" emma:lang="" emma:confidence="1">
                  <emma:literal/>
                </emma:interpretation>
              </emma:one-of>
            </emma:emma>
          </inkml:annotationXML>
          <inkml:trace contextRef="#ctx0" brushRef="#br0" timeOffset="98813.9445">3625 6874 1035 0,'19'-55'295'0,"-9"11"73"0,-4 3-246 15,-3 12-58 1,-13 14 19-1,-10 11-6-15,-10 19-3 0,-5 18-28 0,-8 31-12 16,8 10-22-16,3 26-3 16,11-1-4-16,12 0 0 15,12-23-1-15,12-11 2 16,7-29-2-16,14-18 5 16,5-18 1-16,15-18 6 15,2-14-1-15,5-24 4 16,-9-6-4-16,-10-11-2 15,-22 2-5-15,-19 0-9 16,-12 19-32-16,-10 16-73 16,-4 22-17-16,-5 23-28 15,7 17 27-15,5 16-313 16,3 1 166-16</inkml:trace>
          <inkml:trace contextRef="#ctx0" brushRef="#br0" timeOffset="99121.7105">3900 7285 977 0,'0'52'342'0,"-8"1"53"16,-5 6-253-16,-1-3-63 15,-3-1-20-15,5-13-39 16,6-4-7-16,6-15-7 0,5-13-48 16,5-10-32-16,6-16-333 15,-3-13 52-15</inkml:trace>
          <inkml:trace contextRef="#ctx0" brushRef="#br0" timeOffset="99231.9302">4100 6740 1109 0,'35'-23'318'0,"8"1"86"16,-1 11-311-16,7 4-8 15,-14 2-26-15,-2 13-6 16,-12 2-14-16,-7 11 2 15,-14 7-12-15,-18 16 2 16,-14 6-5-16,-18 14 0 16,-3-1-11-16,-3 10-3 0,13-17-5 15,10-1 1-15,19-17-4 16,12-3 2 0,13-11-2-16,15-4 0 0,7-16 0 15,13 2 1-15,1-7 0 16,7-14-37-16,-3 1-55 15,5-3-390-15,-14-10 73 16</inkml:trace>
          <inkml:trace contextRef="#ctx0" brushRef="#br0" timeOffset="99983.4828">4592 6460 1128 0,'3'0'328'0,"-5"4"74"16,2 10-316-16,3 19 1 16,8 14-23-16,-2 14 10 15,3 9-5-15,7 19-5 16,-3-11-26-16,5 10-9 0,-2-5-16 15,6 8-1 1,0-15-5-16,2-3 2 16,-3-23-4-16,1-5 4 0,-9-28-2 15,4-12 10-15,-5-10 5 16,2-12 8-16,-2-18 1 16,8-27 0-16,-5-11-9 15,0-33-7-15,-6-6-8 16,-3-22-2-16,-7 15-3 0,-5-9 2 15,0 34-3-15,-3 11-1 16,3 36 1-16,3 18-2 16,9 24-4-16,12 10-1 15,8 4 1-15,17 4-1 16,4 3 0-16,27 2 4 16,0-5 1-16,23 0 2 15,-1-12-1-15,18-8 0 16,-18-12 0-16,17-8 1 15,-15-6-1-15,9-4 2 16,-14 4 1-16,4 6 0 16,-26 5-3-16,-2 7 0 15,-18 6-2-15,1 6 2 16,-16 0-1-16,1 11 0 16,-10 1-1-16,-4 12 0 15,-14 5-2-15,-1 13 0 16,-7 4 2-16,-1 11 4 0,-3-2-1 15,0 4 4-15,2-14-1 16,-1-4 0-16,4-15-1 16,3-11-39-16,-4-16-58 15,5-16-409-15,3-10-18 16,-6-10-186-16</inkml:trace>
          <inkml:trace contextRef="#ctx0" brushRef="#br0" timeOffset="100371.0041">5269 6724 1077 0,'-11'-11'320'0,"-1"3"110"16,12 7-299-16,0 2 10 16,1 5-25-16,-1 13 0 15,-3 0-37-15,0 12-9 16,-1 7-26-16,4 6-9 16,6-6-17-16,7 1-7 0,4-13-6 15,7-5-2-15,4-13 1 16,1-11-6-16,-5-10-14 15,0-9-39-15,-7-6-22 16,-7-2-25-16,-6 4 4 16,-4 10 9-16,-7 8 38 15,-3 14 23-15,-1 18 26 0,-12 16 20 16,1 8 15-16,-3 22 23 16,0 1 6-16,6 2 2 15,13-14-18-15,8-7-13 16,10-25-21-16,15-11-32 15,7-24-66-15,10-28-396 16,1-13 86-16</inkml:trace>
          <inkml:trace contextRef="#ctx0" brushRef="#br0" timeOffset="100680.7086">5628 6749 1246 0,'-24'25'311'0,"-12"16"123"15,4 12-354-15,1 7 4 16,9-5-10-16,9 6-3 16,13-19-23-16,14 1-9 0,10-11-25 15,14-13-6-15,5-13-7 16,10-15 3-16,-2-15 1 16,0-19 3-16,-14 1 1 15,-3-11 2-15,-16 6-3 16,-15-3 1-16,-6 9-1 15,-9-2 1-15,-8 15-2 16,-13 3 0-16,-2 12-3 16,-5 14-1-16,4 10-1 15,1 8-34-15,15 3-35 0,5 5-87 16,11-9 455-16,5 5-804 16,5-5 368-16</inkml:trace>
          <inkml:trace contextRef="#ctx0" brushRef="#br0" timeOffset="101044.8869">5956 6743 1124 0,'-9'11'331'16,"-5"9"90"-16,-4 21-270 16,-6 3-41-16,1 9 9 15,8-2-23-15,1 1-13 16,5-13-39-16,9-1-17 15,5-13-20-15,2-4-3 0,7-14-4 16,13-7 4-16,8-10 0 16,6-7 3-16,-2-12 2 15,7-3 1-15,-14-3-2 16,-5-5 1-16,-10 2-3 16,-8-2 0-16,-9 5 0 15,-11 0 2-15,-5 10-2 16,-12 6 2-16,-2 10-3 0,-6 6-2 15,4 12-3-15,4 6 1 16,9 5-3-16,7 4-26 16,7 2-23-16,8 0-75 15,11-6-33-15,8-10 78 16,9-8-415-16,11-8 166 16</inkml:trace>
          <inkml:trace contextRef="#ctx0" brushRef="#br0" timeOffset="102016.7446">6311 6708 1048 0,'-6'-6'417'0,"-11"11"37"16,-1 7-283-16,-12 11-26 15,-4 13-59-15,-1 14-15 16,5-1-18-16,6 1-5 16,15-6-18-16,9-6-8 15,7-11-13-15,13-6-3 16,4-5-5-16,13-13 0 0,1-11 1 15,12-10 2-15,-11-8 0 16,4-15 1-16,-13 0 1 16,-4-7-2-16,-11 5 0 15,-6 1 2-15,-9 11-1 16,-15 1-1-16,-5 13-1 0,-15 8 0 16,-1 8-4-16,-10 17 1 15,10 13 1-15,-4 11 0 16,15 0 0-16,6 11 1 15,13-14-1-15,9 0-1 16,13-10 0-16,8-6 3 16,6-11-16-16,13-9-59 15,4-9-35-15,3-14-58 16,-6-9-22-16,3-10-5 16,-12-1 53-16,-6-2 35 15,-13 6 56-15,-8 6 39 16,-13 12 35-16,-11-1 38 15,-6 9 14-15,-3 4 37 16,2 2-7-16,-1 2-1 16,10 10-30-16,-4 6-14 15,3 5-34-15,2 12-12 16,6 1-15-16,-5 5 0 16,4-5-1-16,7 2 1 15,-1-6-2-15,8-2 0 16,2-6-2-16,4-3 3 0,-3-4-1 15,2-3 2-15,-4 1 0 16,1 0 1-16,1 1-1 16,1 6-1-16,-3-7-2 0,0-2 1 15,-5-2-11 1,-2-13-11-16,3-2-6 0,6-2-9 16,-3-7-3-16,9-8 10 15,6 3 11-15,5-10 5 16,-2-1 11-16,2-1 4 15,-8 10 1-15,-7 0 1 16,-14 11 0-16,-5 3 8 16,-2 9 1-16,-2 2 4 15,-2 5-3-15,0 1 2 16,2 2-9-16,1 5-1 16,1-1-5-16,-1 1 2 15,4 3-2-15,-2 4 1 16,-1-10 0-16,6 4 1 15,-2-4-1-15,4-1 1 16,2-3-1-16,5 1 1 0,5-3-2 16,0-2 1-1,-1 1 1-15,4-4 0 0,-2-2 1 16,-10-4 2-16,7 2-1 16,-2-3 1-16,-9 1 0 15,5 1 0-15,-1 1-1 16,-7 0-7-16,0 1-18 15,3 0-52-15,-5 1-32 16,1 4-339-16,-1 4 57 16</inkml:trace>
          <inkml:trace contextRef="#ctx0" brushRef="#br0" timeOffset="102816.9392">6514 6787 1008 0,'-12'-4'281'0,"-9"4"73"16,3 10-288-16,-14 13-5 16,-3 7-16-16,-7 14 21 15,1 7 4-15,0 8 16 16,10-5-7-16,12 6 0 16,12-10-27-16,7-12-12 15,13-16-20-15,11-10-3 0,3-22-7 16,10-16 4-16,-1-9 2 15,3-10 1-15,-11-10-2 16,-5-1-2-16,-13 6-5 16,-5 1 2-16,-13 10-3 15,-9 5-1-15,-5 12-6 16,-6 8-36-16,4 14-39 16,0 15 405-16,7 12-820 0,3 11 376 15</inkml:trace>
          <inkml:trace contextRef="#ctx0" brushRef="#br0" timeOffset="103430.2103">6831 6904 1190 0,'0'-27'324'0,"14"-11"91"16,10 1-345-16,16 1-16 15,4 6-19-15,4-1 17 16,-5 15-6-16,1 7 10 16,-11 7-2-16,-4 7-7 0,-6 7-22 15,1 6-2-15,-9 3-12 16,-3 3 1-16,-1 2-4 16,4 0-1-16,3-5-1 15,10-6 8-15,8-7 0 16,11-11 7-16,5-6 0 15,10-11 1-15,-3-3-7 16,0-4-1-16,-12 4-8 16,-9-4 0-16,-13 7-1 0,-15-2-3 15,-10 9-28-15,-10 1-118 16,-6 11-13-16,-26 10-360 16,-4 9 1-16</inkml:trace>
          <inkml:trace contextRef="#ctx0" brushRef="#br0" timeOffset="103925.7633">6936 7080 1217 0,'-9'-1'342'0,"-2"-15"87"16,14 3-354-16,11-5-19 15,7-4-34-15,10-2-8 0,-1 9-9 16,3 3 2-16,-5 13-3 15,-1 5 2-15,-4 13-1 16,-2 9 3-16,-3 3-2 16,2 5 2-16,1-2-2 15,7-4 8-15,3-10 7 16,12-14 19-16,2-17 6 16,9-10 11-16,-4-7-3 15,1-8 0-15,-10 3-18 16,-7-1 0-16,-16 12-10 0,-9 2 0 15,-15 8-10-15,-6 6 2 16,-2 6-7-16,-3 1-10 16,5 1-45-16,6 1-358 15,-5 0-134-15,1-11-117 16</inkml:trace>
          <inkml:trace contextRef="#ctx0" brushRef="#br0" timeOffset="113335.9625">6960 6675 1021 0,'-12'-3'334'0,"0"1"82"15,3 1-259-15,3 1-13 16,1 4-21 0,4 3-5-16,5 2-35 0,7 0-17 15,3-3-32-15,12-5-7 16,4 4-11-16,5-13 3 15,-2-2-7-15,10-1 2 16,-4-6-8-16,4 1 1 16,-4 8-5-16,0 1 0 15,-7 3-3-15,-1 11 3 16,-13 3-3-16,0-1 0 16,-6 0-1-16,-3 5 3 15,-7-3 0-15,-4-1 2 16,-7 2 1-16,-12 4 3 15,-6-4-2-15,-11 4 3 0,-6-5-3 16,-6 0 1-16,7-7-3 16,-2-2 1-16,7-8-3 15,3 0 3-15,3-5-3 16,-1 2 2-16,10-2-1 16,8 10 3-16,7-1-3 15,13 2-1-15,10 6-3 16,14 5 2-16,6-3-4 15,16-5 3-15,2 1-2 16,8-11 4-16,-3-1-2 0,5-6 1 16,-8 2-2-16,1 0 4 15,-10 7-3-15,-1-2 3 16,-13 1-2-16,-8 4 2 16,-10 1-2-16,-11 1 12 15,-17 3 3-15,-13 1 12 16,-9 2 1-16,-19 2 9 15,-1 3-10-15,-11-4 1 16,9 2-11-16,-1-3 0 16,14 3-11-16,2-4 3 15,14-3-8-15,2 1 0 16,13 0-4-16,8-5 2 16,11 4-8-16,12 2 7 15,11 1-4-15,13-5 5 0,8-2-2 16,16-4 6-16,0 2-6 15,11-2 4-15,-10 2-3 16,-1 1 4-16,-18 5-3 16,-8-2 3-16,-21 5-3 15,-5-2 4-15,-16-2-3 16,-13-1 4-16,-6-1-2 16,-10-1 1-16,-12-4 0 0,-9 1 1 15,0 2-3-15,-8 0 2 16,5-3 0-16,-3 0-1 15,10 2-3-15,10-1 3 16,14-1-5-16,7 6 3 16,12 3-6-16,8-3 4 15,-1 0-8-15,2 0-14 16,5-5-13-16,4-2-28 16,1 2-46-16,6-1-96 15,-1 3-9-15,9 2-323 16,-3 7 34-16</inkml:trace>
          <inkml:trace contextRef="#ctx0" brushRef="#br0" timeOffset="114250.3262">6951 7070 1115 0,'-15'6'328'16,"2"-3"83"-16,9 3-315 15,11 3-7-15,6 0-16 0,16 2 1 16,3-2-6-16,13-5 6 16,4-5-21-16,18-10-7 15,-4-6-22-15,13-8-6 16,-3-4-9-16,3 1-2 15,-18 1-3-15,-4 4 0 16,-20 8-1-16,-7 6-1 16,-18 3 3-16,-4 6 26 15,-13 6 6-15,-7 0 8 16,-9 3 2-16,-13 3 5 16,-8 1-24-16,-14 3-5 15,-4 2-6-15,-10 1-3 16,10-4-7-16,1 1 1 15,16-6-4-15,4-7 2 16,17 0-3-16,6-2 1 16,6-1-7-16,6 0 3 15,7 5-5-15,7-2 5 0,4-3-6 16,12 7 6-16,6-1-4 16,19-1 4-16,5-5-1 15,19-5 2-15,-4-10-3 16,11-8 1-16,-17 4 1 15,-6 1-1-15,-23 2 1 16,-8 9 1-16,-22 5 1 16,-14 2-2-16,-12 5 0 15,-11 4 1-15,-9 2 2 0,-15 4-1 16,-4-2 1 0,-6 0 4-16,7-4-4 0,-1-3 2 15,10-5-2-15,2 2 2 16,11-1-4-16,4-1 2 15,15 1-6-15,4-1 1 16,16-1-4-16,15 2 2 16,11-4-3-16,7-2 5 15,15-1-1-15,16-11 3 16,0 0-1-16,6 0 1 16,-7 2 0-16,1 0 0 15,-17 11 1-15,-6-3 0 16,-15 6 0-16,-8-1-1 15,-12-1 1-15,-9 2-1 0,-13 2 0 16,-16 5 1-16,-12 7-1 16,-19 6 1-16,-3 4 0 15,-6 2 1-15,10-2-1 16,1-4 2-16,16-7-3 16,2-3 3-16,10-6-5 15,-5-4 3-15,11 0-4 16,3-6-17-16,5-5-20 0,7-2-113 15,11-5-58 1,4-8-354-16,-3 1 3 0</inkml:trace>
          <inkml:trace contextRef="#ctx0" brushRef="#br0" timeOffset="114762.4396">6953 6774 1116 0,'-11'-6'325'0,"-1"1"101"16,9 7-304-16,2-2-33 15,8 4-19-15,13 2 6 16,7 0-24-16,13-1 1 16,8 1-6-16,16-8-1 15,1-5-23-15,13-5-6 0,-6-2-13 16,12-1 1-16,-14 0-5 15,-1 2 4-15,-19 4-4 16,-1 5 3-16,-25-1-3 16,-2 5 4-16,-19 6-5 15,-2-3 16-15,-15-3-3 16,-5 8 9-16,-13-4-2 16,-11-5 4-16,-5 6-15 15,-5-4 6-15,3-2-6 16,-8-3 1-16,9 4-2 0,-7-10 3 15,6 5-9-15,0-4 2 16,12 8-3-16,2 5 3 16,5 4-4-16,1 9 1 15,6 2-2-15,0 3 3 16,1-9-5-16,11 5 4 16,4-10-2-16,10-2-3 15,2-3-2-15,17-6 3 16,1-3-2-16,9-6-2 15,6-5-3-15,4-7-20 16,-5-2-28-16,7 0-94 16,-7 11-26-16,2 6-331 15,-6 12 29-15</inkml:trace>
          <inkml:trace contextRef="#ctx0" brushRef="#br0" timeOffset="115056.874">6989 7133 1324 0,'-21'6'307'0,"9"5"116"16,16 6-384 0,15-2 10-16,5 1 0 15,17 3 17-15,4-9 1 0,19-5-1 16,-2-13-23-16,20-10-10 15,-9-12-20-15,8-10-17 16,-21-1-63-16,4 2-430 16,-34 13 110-16</inkml:trace>
          <inkml:trace contextRef="#ctx0" brushRef="#br0" timeOffset="115512.7716">8024 6742 873 0,'-21'-21'369'15,"7"-2"21"-15,8-2-174 16,12-8-106-16,9 3-3 15,17-14 13-15,8 6-14 16,17 1-3-16,3 9-28 0,9 0-9 16,-13 10-25-16,1 6-6 15,-18 6-16-15,-6 4-4 16,-13 10-7-16,-9 9 17 16,-19 7 0-16,-16 23 10 15,-14 8-5-15,-32 19 4 16,-7 6-20-16,-11 16-5 15,7-19-5-15,7 4 7 16,29-21-5-16,11 1 3 16,20-18-2-16,7-1-1 15,8-7-7-15,12 0-1 16,8-15-2-16,15-7 3 16,7-13-3-16,19-9 5 15,0-15-1-15,11-14 3 16,-12-6-3-16,4-2-5 15,-18 1-15-15,-3-1-51 0,-12 15-49 16,-3-3-106-16,-7 7-340 16,1 7 46-16</inkml:trace>
          <inkml:trace contextRef="#ctx0" brushRef="#br0" timeOffset="115936.9972">8875 6438 1246 0,'15'0'415'0,"-13"3"95"16,-11 6-331-16,-14 25-46 16,-6 10-32-16,-16 23-6 15,-2 8-38-15,0 21-1 16,12-16-19-16,9 2-6 16,15-16-17-16,13-6-4 15,10-23-11-15,9-7-1 16,4-15-1-16,9-13 1 15,1-14-3-15,8-14-20 16,-7-11-24-16,5-14-59 16,-10-4-45-16,-4-4-63 15,-15 9 6-15,3 3 16 16,-10 14 61-16,-2 10 45 16,-2 12 70-16,2 11 33 0,-3 9 27 15,2 17 39-15,-2 6 19 16,-5 18 38-1,-1 5-3-15,-7 11-8 0,-3-2-32 16,0 4-15-16,1-11-41 16,8-12-13-16,6-18-16 15,12-19-118-15,8-23-56 16,21-32-350-16,7-6-12 16</inkml:trace>
          <inkml:trace contextRef="#ctx0" brushRef="#br0" timeOffset="116345.0217">9620 6511 1504 0,'-7'21'458'15,"-18"7"74"-15,-22 17-382 16,-12 11-138-16,-12 23 6 16,9-1 2-16,7 5 11 15,25-10-1-15,16-2 0 16,17-19-13-16,11-5-10 15,10-15-9-15,14-6 2 16,3-11-1-16,14-12 3 16,-2-14-2-16,4-13 4 15,-7-13-5-15,2-20 4 16,-8-5-3-16,2-14 4 0,-12 4-3 16,-5 3 5-16,-15 12-4 15,-22-2 6-15,-16 20-2 16,-14 8 0-16,-6 13-4 15,-15 15 5-15,6 21-6 16,-5 8-1-16,13 6-13 16,4 12-292-16,16-1-269 0</inkml:trace>
          <inkml:trace contextRef="#ctx0" brushRef="#br0" timeOffset="122560.497">10302 7021 1295 0,'-8'5'295'0,"10"1"126"15,-2-3-362-15,13 0-5 16,4 0 7-16,7 1 9 15,8 2-9-15,14-6-13 16,-2 5-21-16,6-7-9 16,-3 1-12-16,4-5-2 15,-4-3-2-15,0-3-5 16,-6 2-26-16,5-5-77 16,-14 2-34-16,7 0-345 15,-1 1 32-15</inkml:trace>
        </inkml:traceGroup>
        <inkml:traceGroup>
          <inkml:annotationXML>
            <emma:emma xmlns:emma="http://www.w3.org/2003/04/emma" version="1.0">
              <emma:interpretation id="{6BEFC997-3159-4089-B2C8-2A74D5C65456}" emma:medium="tactile" emma:mode="ink">
                <msink:context xmlns:msink="http://schemas.microsoft.com/ink/2010/main" type="inkWord" rotatedBoundingBox="15874,8631 19310,8516 19342,9486 15907,9601">
                  <msink:destinationLink direction="with" ref="{AA0225DD-CEFA-455B-A455-33C551242C20}"/>
                </msink:context>
              </emma:interpretation>
              <emma:one-of disjunction-type="recognition" id="oneOf7">
                <emma:interpretation id="interp7" emma:lang="" emma:confidence="1">
                  <emma:literal/>
                </emma:interpretation>
              </emma:one-of>
            </emma:emma>
          </inkml:annotationXML>
          <inkml:trace contextRef="#ctx0" brushRef="#br0" timeOffset="123763.4134">10365 6848 957 0,'-10'-2'384'0,"5"4"34"15,-4 0-179-15,6-1-128 16,3 2 6-16,3 0-24 0,3-3-14 15,6 0-36-15,5-1-4 16,7-4-15-16,13-4 1 16,2 0-4-16,14-5 0 15,0 1-6-15,5 0-3 16,-9 6-7-16,2 2 0 16,-13-1-3-16,0 2 0 15,-14-1 0-15,2 1 0 16,-15-3-1-16,-2 7 2 15,-6 0-2-15,-2 0 5 16,-4 2-14-16,-1 1-107 16,-4-1-63-16,2 4-347 15,-3 3-15-15</inkml:trace>
          <inkml:trace contextRef="#ctx0" brushRef="#br0" timeOffset="124852.9549">11132 7142 1150 0,'-19'35'313'15,"10"-14"99"-15,11 2-291 16,8-8-27-16,13-2 16 15,9-7-9-15,20-12-2 16,4-2-31-16,12-7-14 16,-3-5-25-16,-1-4-12 15,-17 7-13-15,5 0 0 16,-16 7-2-16,-3 5 1 16,-8 4-1-16,-4 4 0 15,-15 1-4-15,-4 4-30 16,-4-1-35-16,-3 3-100 0,4-3-350 15,4-10 50-15</inkml:trace>
          <inkml:trace contextRef="#ctx0" brushRef="#br0" timeOffset="124124.352">11265 6523 1014 0,'0'2'422'16,"0"-2"17"-16,-4 12-191 15,-3 6-156-15,0 12-6 16,-2 8-14-16,-3 14-10 16,1 3-31-16,6 7-5 15,2-4-13-15,5 1-5 16,7-9-5-16,2-8 0 16,1-10-1-16,-2-8 0 15,0-7-1-15,-6-11 3 16,-4-12-4-16,-6-9-66 15,-3-6-59-15,-5-17-356 16,4-6-27-16,-2-8-168 16</inkml:trace>
          <inkml:trace contextRef="#ctx0" brushRef="#br0" timeOffset="124364.4024">11204 6523 1284 0,'-4'5'325'16,"4"-4"132"-16,3 2-354 15,6-3-7-15,6 2-9 16,9-1 4-16,4-2-34 16,11-4-12-16,4-4-27 0,5 0-6 15,-4-3-9-15,3 1-1 16,-16 2-2-16,-1 3 1 16,-6 3 0-16,-6 0 3 15,-4 2-7-15,-3 1-82 16,-7 1-66-16,-13 1-366 15,0 2 14-15</inkml:trace>
          <inkml:trace contextRef="#ctx0" brushRef="#br0" timeOffset="124601.4169">11276 6664 1128 0,'-15'8'309'0,"2"1"125"16,9-6-312-16,5-3 8 15,8 3-18-15,13 2-8 16,7-4-41-16,18 1-16 16,3-7-24-16,10 2-4 15,0-6-12-15,6-3-2 0,-14 0-1 16,-2 4 4-16,-12 2-13 16,-14 5-66-16,-15 5-57 15,-15 8-276-15,-6 8-104 16,-15 7-102-16</inkml:trace>
          <inkml:trace contextRef="#ctx0" brushRef="#br0" timeOffset="127156.4961">11878 7082 919 0,'-12'9'356'16,"3"1"41"-16,7-2-228 0,13 6-31 16,6-1-28-16,15-1 3 15,12-6-19-15,18-4-7 16,-3-11-35-16,9-9-14 15,-9-4-23-15,-1-3-5 16,-16 5 0-16,-5-3-75 16,-19 10-68-16,-9 0-367 15,-12 10 25-15</inkml:trace>
          <inkml:trace contextRef="#ctx0" brushRef="#br0" timeOffset="126637.8606">11921 6828 828 0,'3'-12'354'0,"0"8"22"15,0 2-150-15,0 11-100 16,-5 14 12-16,1 7-18 16,-4 17 2-16,-2 6-29 15,-1 16-14-15,0-6-28 16,5 7-13-16,5-17-19 0,2-1-6 16,2-20-9-16,1-3 0 15,-1-13-1-15,-3-2-2 16,-2-8-2-16,2-4-4 15,-1-9-10-15,1-14-67 16,4-6-37-16,7-29-40 16,1-13-353-16,11-20 74 15</inkml:trace>
          <inkml:trace contextRef="#ctx0" brushRef="#br0" timeOffset="126889.0435">12194 6708 557 0,'7'5'490'16,"-5"9"-87"-16,-5 14 22 15,-2 7-276-15,2 17 7 16,-4 6-41-16,-3 13-9 16,3-6-44-16,-1 5-12 15,7-11-31-15,5-3-2 16,-4-15-16-16,3-6 3 0,2-11 0 16,-7-8-19-16,-2-10-36 15,-1-5-87-15,-7-7-28 16,-12-17-349-1,-3-6 39-15</inkml:trace>
          <inkml:trace contextRef="#ctx0" brushRef="#br0" timeOffset="128032.7797">12518 6851 1004 0,'3'-1'329'0,"2"8"73"16,0 8-242-16,-4 14-44 15,-2 1-9-15,-6 21 9 16,0 3-27-16,-2 19-15 16,3-6-28-16,3 4-13 15,1-13-18-15,7-8-6 16,1-29-6-16,0-3 0 16,0-6-1-16,2-12 6 15,-2-9 0-15,3-4 6 16,0-13-1-16,3-18 0 0,0-12-3 15,0-10-1 1,-3 3-6-16,-1 4 0 0,-4 13 0 16,-1 14 0-16,-3 18 1 15,0 10 0-15,2 12 0 16,-5 8 0-16,1 10 1 16,4 9-2-16,-2 1 0 15,1 8 0-15,4-9-2 16,4 2 1-16,-1-9-2 15,2-3 2-15,2-9-2 0,2-2-1 16,-2-11 1-16,3-9 2 16,1 0-1-16,6-17 4 15,-2-6-2-15,7-10 3 16,-4 3-4-16,3-7 1 16,-12 14-3-16,-2 6 1 15,-8 14-4-15,1 8 2 16,-4 11-3-16,2 15 7 15,0 5-2-15,0 17 8 16,-4 3-3-16,1-6 5 16,0-12-7-16,3-6 2 15,0-14-7-15,9-12-1 16,-3-9-7-16,6-11-80 16,-1-12-64-16,3-24-383 15,3-3 28-15</inkml:trace>
          <inkml:trace contextRef="#ctx0" brushRef="#br0" timeOffset="128290.7437">13015 6765 1266 0,'1'10'295'16,"2"10"146"-16,2 4-352 0,2 8 7 16,1 3 7-16,1 7-5 15,0 4-33-15,3 9-16 16,-1-4-28-16,4 2-10 15,-4-7-7-15,2-2-3 16,-2-15 0-16,0-10 5 16,-4-8 2-16,-2-2 10 15,-1-9 2-15,1-5 8 16,-1 7-3-16,2-8 9 16,2-6-6-16,4-8 4 15,2-7-6-15,9-19-3 16,1-4-11-16,5-14-3 15,-2 2-7-15,-3-8 2 16,-6 7-3-16,-1 2 3 16,-6 9-4-16,-5 4 4 15,0 10-5-15,-3 8 3 0,-6 7-5 16,-3 5-5-16,1 7-17 16,2 9-170-16,-3 6-361 15,-6-8-7-15,-2 11-282 16</inkml:trace>
          <inkml:trace contextRef="#ctx0" brushRef="#br0" timeOffset="130439.3835">13866 6846 1296 0,'-8'5'338'16,"20"-3"105"-16,20-1-365 0,23 2-17 15,7-4-13-15,25-4 5 16,-3-3-12-16,17 1-7 16,-4-4-16-16,17-2 7 15,-20 3-33-15,21-8-476 16,-21-9 165-16</inkml:trace>
          <inkml:trace contextRef="#ctx0" brushRef="#br0" timeOffset="144542.1873">10244 6845 1050 0,'-12'-6'305'0,"1"1"111"15,2-1-283-15,1-1 16 16,2 2-7-16,0 1-3 16,0-2-32-16,2 1-17 15,-1 2-33-15,4 1-21 0,2 1-14 16,1 2-15-16,-1-1-2 16,-1 2-7-16,-1-4 4 15,1 2-6-15,-2-1 8 16,2 2-6-16,0-1 5 15,-1 2-4-15,2-2 4 16,2 3-5-16,0-3 6 16,2 0-6-16,-4-2 5 0,1-1-5 15,-5 0 7-15,1 2-7 16,1 1 7-16,-2 0-6 16,3 3 5-16,0-2-6 15,0-2 7-15,-2 2-8 16,5-1 5-16,0 0-4 15,-3-1 4-15,3 2-5 16,-3-5 8-16,0 4-8 16,0-2 7-16,3 1-6 15,-1 1 4-15,8 0-8 16,-2 0 7-16,6-3-9 16,4 4 8-16,12-1-8 15,1 0 8-15,17 3-6 16,-1 2 8-16,11-4-8 15,-2 1 8-15,5-8-5 16,-13 3 7-16,4-2-7 16,-11 1 6-16,-3 4-5 0,-11 6 4 15,0-8-5-15,-10 8 5 16,0 2-5-16,-4-2 7 16,-2-3-6-16,-6 0 5 15,-4-3-4-15,-2 0 12 16,-9 3-2-16,1 3 9 15,-4 6-4-15,-5 2 6 0,-14 9-10 16,-9-2 3-16,-15 12-6 16,-8 1 2-16,-14 8-4 15,3-2 4-15,-6 5-6 16,14-4 5-16,-4-1-6 16,13-12 6-16,5 4-7 15,11-12 6-15,2-3-10 16,18-7 8-16,8 1-10 15,9-13 6-15,5 4-10 16,8-1 7-16,7 4-7 16,5-2 9-16,10 2-6 15,4-4 11-15,4-2-7 16,-7-7 7-16,4-1-8 16,-4-2 8-16,5 1-6 15,-3-2 7-15,11-2-8 16,-3 2 7-16,5-3-7 0,-8 1 4 15,1 2-5-15,-7 4 5 16,-1-1-2-16,-6 3 2 16,3 1-2-16,-4-4 1 15,-1 3-2-15,-2 0 3 16,-4 2-4-16,-8-1 4 16,-6 2-4-16,-2 5 3 15,-10-1-4-15,-6 5 4 16,-9 6-3-16,-5 5 4 15,-15 6-4-15,0-2 5 0,-8 3-4 16,2-2 6-16,-7-4-6 16,8-8 7-16,-3 2-7 15,11-4 7-15,-1 0-8 16,9-1 6-16,-2 1-6 16,7-5 7-16,6 0-9 15,8-5 7-15,6 4-9 16,10-5 5-16,5 0-7 15,4-3 5-15,12-8-5 16,6-4 7-16,10-6-4 16,5-4 7-16,9-8-5 15,-3 4 6-15,5-4-5 16,-7 4 6-16,1 0-6 0,-6 6 6 16,-4 0-4-16,-7 5 2 15,0-2-2-15,-5 4 2 16,-1-3-3-16,-9 4 5 15,-2 3-4-15,-6 3 3 16,-6 3-2-16,-5 3 3 16,-4 1-7-16,-4 2 5 15,-10 2-5-15,-6-1 4 16,-16 4-3-16,-5 2 5 0,-17 4-5 16,3-1 6-16,-7-1-4 15,10-1 5-15,-6-5-4 16,8-6 6-16,-4-3-7 15,8-3 4-15,-1-2-4 16,15-4 7-16,6 3-8 16,11-2 4-16,7 5-4 15,8 1 4-15,5 4-9 16,5 2 6-16,7 6-9 16,4 4 5-16,12 3-7 15,4 2 8-15,14 4-5 16,2-3 11-16,6-2-7 15,-3 0 7-15,8-8-7 16,-14-2 6-16,12-2-6 16,-4-2 8-16,1-2-7 15,-6 4 6-15,5 3-5 0,-15-2 4 16,4 5-5 0,-10 2 5-16,1 2-6 0,-5 1 5 15,-4 1-6-15,-8-2 7 16,0 1-5-16,-7-2 5 15,-5 0-6-15,0-1 5 16,0 1-6-16,-5 0 6 16,1-2-6-16,1 2 7 0,-6 5-6 15,-2 0 8-15,-7 5-8 16,-3 3 6-16,-20 5-6 16,-8 3 4-16,-17 13-6 15,-4-2 8-15,-17 9-6 16,13-3 8-16,-6 1-3 15,11-10 5-15,0-3-4 16,11-11 4-16,0-3-7 16,14-9 6-16,10-1-7 15,11-2 5-15,12 2-10 16,11-2 2-16,12 0-5 16,7-5 7-16,16 2-24 15,3 0-20-15,13-15-143 16,5-3-358-16,1-32 42 15</inkml:trace>
        </inkml:traceGroup>
        <inkml:traceGroup>
          <inkml:annotationXML>
            <emma:emma xmlns:emma="http://www.w3.org/2003/04/emma" version="1.0">
              <emma:interpretation id="{78E84930-A6A0-4B40-9A36-485D53A5151D}" emma:medium="tactile" emma:mode="ink">
                <msink:context xmlns:msink="http://schemas.microsoft.com/ink/2010/main" type="inkWord" rotatedBoundingBox="19760,8310 23364,8188 23418,9784 19813,9905">
                  <msink:destinationLink direction="with" ref="{AA0225DD-CEFA-455B-A455-33C551242C20}"/>
                </msink:context>
              </emma:interpretation>
              <emma:one-of disjunction-type="recognition" id="oneOf8">
                <emma:interpretation id="interp8" emma:lang="" emma:confidence="1">
                  <emma:literal/>
                </emma:interpretation>
              </emma:one-of>
            </emma:emma>
          </inkml:annotationXML>
          <inkml:trace contextRef="#ctx0" brushRef="#br0" timeOffset="145378.4524">14207 6554 1036 0,'-45'9'324'0,"16"-9"84"15,5 3-253-15,13 1-26 16,2-1 1-16,7 0-24 15,1 0-23-15,4 0-34 16,-2 0-20-16,8 4-18 16,10-1-15-16,8 3 5 15,17-3-6-15,9 3 8 16,14-8-9-16,-2-1 11 16,9-9-7-16,-8 0 8 0,-1-11-6 15,-15 7 10-15,-8-5-8 16,-17 4 8-16,-12 5-7 15,-8 7 2-15,-11 8-74 16,-6 7-76-16,-26-3-355 16,-11-8 24-16</inkml:trace>
          <inkml:trace contextRef="#ctx0" brushRef="#br0" timeOffset="145937.4772">15183 6481 1065 0,'-27'-15'326'15,"8"-5"95"-15,9 0-296 0,7-6-7 16,7 1-28-16,16-6-17 16,7 2-32-16,14-1-12 15,3 4-13-15,9 4-9 16,-10 6 0-16,4 6-7 15,-17 4 5-15,2 6-11 16,-14 7 5-16,-4 13-5 16,-14 10 8-16,-15 19-6 15,-11 7 13-15,-17 27-3 16,-2-2 6-16,-16 2-6 16,10-8 6-16,-2 2-4 15,12-24 4-15,7 3-5 16,19-7 2-16,7-10-6 15,13-7 0-15,12-8-5 16,7-7 4-16,18-6 0 16,9-8 6-16,11-11-3 0,-3-7 6 15,9-14-23-15,-7-1-54 16,1-8-70-16,-12 2-348 16,-4-2 38-16</inkml:trace>
          <inkml:trace contextRef="#ctx0" brushRef="#br0" timeOffset="146436.0209">15828 6247 1314 0,'9'-17'347'0,"3"-1"87"16,9 5-379-1,11-3-19-15,1 4-20 0,11 2 13 16,-6 4 9-16,5 4-5 15,-11 8 0-15,3 6-16 16,-20 6-11-16,-12 17-6 16,-17 8 9-16,-18 13-3 15,-7 3 12-15,-7 8 1 16,2-11 9-16,3-6-5 16,16-20 4-16,2-8-9 15,14-10 1-15,9-6-17 16,10-2 3-16,13 0-6 15,6-6 3-15,10 4-5 0,5-4 10 16,9 2-7-16,-4 5 3 16,3 5-3-16,-10 1 3 15,1 5-8-15,-16-2 4 16,-6 6-7-16,-12 1 4 16,-9 8-4-16,-9 3 7 0,-9 7 0 15,-6-1 10 1,-16 2 28-16,-5-7 21 0,-8-3 13 15,2-7 10-15,-5-5-6 16,8-7-26-16,-2-11-20 16,7-6-13-16,4-8-22 15,8-4-16-15,12-5-74 16,16 2-71-16,16-2 328 16,12 8-741-16,2 6 305 15</inkml:trace>
          <inkml:trace contextRef="#ctx0" brushRef="#br0" timeOffset="147350.3276">16658 6199 1344 0,'-9'-16'406'15,"4"6"75"-15,8 4-381 16,8-3-39-16,7-2-42 16,8-3-15-16,9 1 0 15,10 5-6-15,-1-1 6 16,3 4-6-16,-12 4 3 0,-5 4-8 16,-13 9 3-16,-14 20-5 15,-17 7 6 1,-20 19 1-16,-13 7 8 0,-11 7 7 15,6-12 12-15,5-1 0 16,18-16 3-16,10-13-7 16,16-10-5-16,15-11-11 15,9-10-1-15,20-4-5 16,6-1 5-16,11-6-3 16,-5 1 4-16,9 5-6 15,-12 3 4-15,0 8-6 16,-10 10 2-16,-7 8-9 15,-13 1 4-15,-13 8-4 16,-11-3 6-16,-18 10-3 16,-9-6 12-16,-19 14 18 15,-4 1 16-15,-12 2 8 16,5-9 8-16,-6 1-8 0,16-16-15 16,2-13-12-16,16-13-85 15,7-22-490-15</inkml:trace>
          <inkml:trace contextRef="#ctx0" brushRef="#br0" timeOffset="149394.7598">18390 6089 948 0,'10'-25'325'0,"-10"12"67"16,-3 12-265-16,-5 8-29 16,2 13-43-16,-9 23-18 15,-5 16-30-15,-10 26-1 16,1 10-1-16,1 13 1 0,6-9 1 16,5-5 0-16,11-27-2 15,6-20 1-15,6-22 0 16,17-22 22-16,9-22 17 15,25-36 14-15,9-13 0 16,22-38 0-16,0-10-20 16,9-16-17-16,-15 19-16 15,0-7 2-15,-25 36-4 16,-10 13 2-16,-19 28-2 16,-15 18-37-16,-17 25-83 15,-16 7-358-15,-9 8 53 0</inkml:trace>
          <inkml:trace contextRef="#ctx0" brushRef="#br0" timeOffset="149649.8213">18604 6567 1141 0,'-12'43'235'0,"2"4"111"16,8-3-341-16,16-5-8 15,12-11-1-15,21-18-12 16,9-14 51-16,17-21-380 16,-4-19 134-16</inkml:trace>
        </inkml:traceGroup>
        <inkml:traceGroup>
          <inkml:annotationXML>
            <emma:emma xmlns:emma="http://www.w3.org/2003/04/emma" version="1.0">
              <emma:interpretation id="{23478828-826D-4F3B-BB57-CB86EDD36F55}" emma:medium="tactile" emma:mode="ink">
                <msink:context xmlns:msink="http://schemas.microsoft.com/ink/2010/main" type="inkWord" rotatedBoundingBox="24108,7957 26419,7879 26452,8835 24140,8912"/>
              </emma:interpretation>
              <emma:one-of disjunction-type="recognition" id="oneOf9">
                <emma:interpretation id="interp9" emma:lang="" emma:confidence="1">
                  <emma:literal/>
                </emma:interpretation>
              </emma:one-of>
            </emma:emma>
          </inkml:annotationXML>
          <inkml:trace contextRef="#ctx0" brushRef="#br0" timeOffset="150164.6372">19169 6408 1003 0,'-14'17'310'15,"2"-2"71"-15,7 5-271 16,-1-2-26-16,6-2-26 16,5 0-7-16,6-7-21 0,5-8-6 15,9-7-11-15,17-20 2 16,-1-9 1-16,9-18 4 16,-3 0-5-16,-3-9 0 15,-23 14-5-15,-8 0 1 16,-21 24 4-16,-15 8 5 15,-9 17-4-15,-12 17-1 16,0 20-7-16,0 15-7 16,9 11-5-16,0 9 3 15,17-5 0-15,6-4 3 16,9-19-2-16,14-7 2 16,11-15 0-16,13-18 2 15,12-16 2-15,14-21 6 16,3-9-1-16,10-12 3 15,-12-3-4-15,-5 3-1 16,-20 18-5-16,-8 12-8 0,-15 16-7 16,-11 26-1-16,-8 16-2 15,-7 17 2-15,2 4 8 16,-4 8 4-16,9-13 2 16,10-5-2-16,12-20 0 15,15-19 7-15,6-19 0 16,12-17 3-16,3-15 3 0,13-10 1 15,-8 3-7-15,0 6 0 16,-13 18-5-16,-7 14-7 16,-20 18-3-16,-4 12-1 15,-8 7 0-15,-3 9 6 16,-3 2 5-16,5-3 5 16,-1-9 0-16,13-11 6 15,6-15-2-15,21-23 4 16,4-10-2-16,13-11 3 15,-8-2-8-15,2 2 0 16,-19 17-3-16,-6 10-38 16,-17 16-37-16,-7 13-68 15,-12 6-232-15,1-3-112 16,-9 0-71-16</inkml:trace>
          <inkml:trace contextRef="#ctx0" brushRef="#br0" timeOffset="150455.3106">20481 5775 1366 0,'-12'-4'349'15,"0"4"98"-15,0 7-377 16,12 4 317-16,-5-5-835 16,-1-5 405-16</inkml:trace>
          <inkml:trace contextRef="#ctx0" brushRef="#br0" timeOffset="150987.2605">21498 5810 1013 0,'14'-3'394'0,"-16"11"24"16,-12 13-260-16,-16 31-75 0,-9 11-51 15,-27 31-1-15,-5 5-15 16,-3 15-3-16,8-16-5 15,3 4 0-15,23-26-2 16,14-6-2-16,13-28-27 16,11-28-48-16,24-28-18 15,17-33-27-15,10-27-35 0,19-32-14 16,0-1 48-16,5-26 19 16,-9 19 61-16,-2 3 94 15,-18 28 59-15,-6 15 38 16,-18 39 6-16,-11 23-34 15,-15 25-56-15,-17 36-14 16,-6 13-37 0,-10 25-10-16,-4 1 2 0,2 8 1 15,12-19-6-15,8 5 3 16,12-18-2-16,7 0 1 16,7-16-2-16,0-1 1 15,-4-16-1-15,-2-5-31 16,-7-16-26-16,-10-7-41 15,-5-12-16-15,-4-13-78 16,-4-10 14-16,2-15 54 16,8-8 64-16,9-4 62 15,14 6 92-15,13-3 49 0,9 12-13 16,11 0 19-16,3 9-31 16,0 5 1-16,-3 9-31 15,3 6-15-15,-3 10-44 16,10 2-6-16,-1 4-54 15,14-1-104-15,1-8-347 16,15-16 44-16</inkml:trace>
          <inkml:trace contextRef="#ctx0" brushRef="#br0" timeOffset="151317.9697">22056 5746 958 0,'-7'0'449'0,"-19"28"-29"15,-12 20-240-15,-18 28-73 16,-2 9-68-16,1 9 23 15,17-12 0-15,11-6 0 16,22-23-17-16,13-7-14 16,16-18-23-16,10-11 2 15,8-14-10-15,14-13-19 16,-2-10-7-16,1-1-1 16,-10 2-5-16,-4 9 6 15,-16 13 10-15,-6 17-2 16,-13 7-5-16,-10 17 3 15,-8 7 4-15,-7 7 23 16,-6-3 16-16,-8 1 30 0,2-12 12 16,-11-5 22-16,4-11-10 15,-1-4-5-15,8-13-26 16,5-13-19-16,9-12-74 16,5-18-134-16,23-21-355 15,15-12 23-15</inkml:trace>
        </inkml:traceGroup>
        <inkml:traceGroup>
          <inkml:annotationXML>
            <emma:emma xmlns:emma="http://www.w3.org/2003/04/emma" version="1.0">
              <emma:interpretation id="{A6438FA9-088B-4D51-A7CE-6A303BA7A16D}" emma:medium="tactile" emma:mode="ink">
                <msink:context xmlns:msink="http://schemas.microsoft.com/ink/2010/main" type="inkWord" rotatedBoundingBox="26843,6204 32391,6018 32525,9984 26977,10171"/>
              </emma:interpretation>
              <emma:one-of disjunction-type="recognition" id="oneOf10">
                <emma:interpretation id="interp10" emma:lang="" emma:confidence="1">
                  <emma:literal/>
                </emma:interpretation>
              </emma:one-of>
            </emma:emma>
          </inkml:annotationXML>
          <inkml:trace contextRef="#ctx0" brushRef="#br0" timeOffset="151704.1911">22455 6238 1352 0,'-16'-15'429'0,"-9"7"72"15,1 4-375-15,-6 2-63 16,1 8-40-16,5 5-14 15,4 1-9-15,2 14 0 16,10 3-3-16,7 1 1 16,4 0 0-16,7 1-2 15,12-10-3-15,5-7-34 16,3-8-21-16,8-11-25 16,8-4-2-16,-1-5 5 15,2 5 33-15,2 3 19 0,-14 6 20 16,-8 5-3-16,-12 7-1 15,-13 6 35-15,-14 6 18 16,-17 17 26-16,-11 3 16 16,-16 9 25-16,6 1-24 15,-9-3-8-15,10-16-18 16,7-8-6-16,16-16-24 16,-1-10-12-16,12-5-50 15,8-13-128-15,14-15-353 16,12-16 32-16</inkml:trace>
          <inkml:trace contextRef="#ctx0" brushRef="#br0" timeOffset="152184.1753">22983 6290 1057 0,'9'-11'355'0,"-15"9"72"15,-12 16-300-15,-20 20-27 16,-6 13-41-16,-7 18-5 15,7 3-15-15,13 2 6 16,22-17-6-16,17-11-2 16,22-20-16-16,20-22-6 15,5-20-4-15,13-30 3 0,3-14 0 16,11-28-1 0,-15-5-4-16,4-14-2 0,-16 8-1 15,-17-17 2-15,-23 17-4 16,-15 10-3-16,-18 28-8 15,-17 24-16-15,-9 41-4 16,-17 33-2-16,-1 22 3 16,-2 19 8-16,11-1 16 15,11 3 3-15,22-17 2 16,14-1 1-16,12-20-1 16,9 1-6-16,2-16-1 0,12 0 2 15,-2-10-2-15,5 4 2 16,-3 0 2-16,0 11-3 15,-13 6-4-15,-5 16-2 16,-11 1 0-16,1 6 4 16,1-10 4-16,0-5 2 15,7-15-25-15,16-19-64 16,4-20-31-16,18-34-341 16,3-16 41-16</inkml:trace>
          <inkml:trace contextRef="#ctx0" brushRef="#br0" timeOffset="152671.1743">23744 5701 1138 0,'-34'45'264'0,"-8"34"113"0,7 8-313 16,-3 13 28-16,11-12 7 16,5 5 7-16,16-25-15 15,11 0-16-15,11-19-51 16,9-4-9-16,-1-18-9 15,17-13 3-15,-5-15 0 16,8-16 2-16,0-9-2 16,3-15 2-16,-18-1-2 0,-3-1 1 15,-14 10-3-15,-10 9-1 16,-11 19-5-16,-10 19-4 16,0 14-3-16,-9 16-1 15,6 7 4-15,2 8 6 16,11-11 4-16,7-1 2 15,11-12-2-15,14-14 4 16,7-18-4-16,13-21 3 16,4-20-1-16,9-15 4 15,-9-4-4-15,-6-7 1 16,-15 11-4-16,-9 10 0 16,-13 14-4-16,-7 13-4 15,-3 17-4-15,-6 24-1 16,-5 8-2-16,-5 22 6 15,-3 2 9-15,4 13 10 16,9-14 0-16,10-1 1 0,10-19-4 16,13-9-5-16,3-16-5 15,14-12-17-15,5-12-42 16,4-11-114-16,-3-11-345 16,7-15 35-16</inkml:trace>
          <inkml:trace contextRef="#ctx0" brushRef="#br0" timeOffset="153019.8325">24514 6205 918 0,'-22'3'429'15,"-15"22"24"-15,-1 4-179 0,-3 3-136 16,9-8-29-16,5 2-8 16,12-11-49-16,3 1-15 15,9-7-28-15,6 3-8 16,3-5-5-16,8 4-9 15,1-6-8-15,10 2-18 16,4-5-6-16,5-1-5 16,1 2 4-16,4 2 5 15,-6 2 20-15,-5 7 5 16,-9 4 6-16,-8 7 0 16,-15-1 13-16,-19 11 26 15,-8-2 14-15,-17 0 22 0,-1-4 14 16,-5 0-1-16,8-15-24 15,10-7-6-15,16-7-29 16,5-15-148-16,22-17 175 16,15-15-572-16,7 0 106 15</inkml:trace>
          <inkml:trace contextRef="#ctx0" brushRef="#br0" timeOffset="153727.4374">24449 6097 1263 0,'-14'18'357'0,"-4"25"84"15,-1 11-342-15,-4 36-34 16,0 10-16-16,-3 18 12 0,6-9-6 16,2 17-6-16,8-28-21 15,5 5-7-15,7-21-11 16,2 0-2-16,2-23-3 15,-4-2 2-15,-4-22-1 16,-1-10 4-16,-1-19-1 16,-1-29 5-16,7-26-2 15,11-43 2-15,10-30-21 0,15-52-79 16,17-34-58-16,13-23-19 16,0 30 8-16,7 9 68 15,-7 50 107-15,-9 54 85 16,-17 41 24-16,-4 22-14 15,-21 22-53-15,-5 23-28 16,-12 14-31-16,-9 25-3 16,-14 7 5-16,-5 9 10 15,-7-7 2-15,0 2 1 16,6-22-2-16,11-7 1 16,12-10-8-16,13-10-9 15,10-13-10-15,12-4-9 16,1 1-3-16,6 4-3 15,-7 4 6-15,-1 13 3 16,-9 0 8-16,-2 9 1 16,-12-3 1-16,-7 3 8 0,-7-5 14 15,-20 8 17-15,-9-5 8 16,-19 8 24-16,-6-9 0 16,-5 0-9-16,13-14-12 15,11-9-46-15,25-25-124 16,23-21-419-16,13-13 64 15</inkml:trace>
          <inkml:trace contextRef="#ctx1" brushRef="#br0" timeOffset="165901.2747">24746 7922 0</inkml:trace>
          <inkml:trace contextRef="#ctx0" brushRef="#br0" timeOffset="154439.1061">25464 6106 1437 0,'-3'-23'382'0,"-18"14"102"15,-2 2-406-15,-4 0-43 16,1 20-18-16,-4 9-3 16,4 6 0-16,0 16 2 15,12 0-4-15,10-2 0 16,8-10-5-16,18-12 0 16,11-17-2-16,20-21 2 15,5-14 0-15,19-21 2 16,-7-8-3-16,10-27 2 15,-14 1-4-15,-3-8 2 0,-22 16-1 16,-9 11-1-16,-21 34-2 16,-22 33-9-16,-16 31-1 15,-19 34-2-15,-10 16 3 16,-3 20 19-16,11-1 15 16,7 9 6-16,19-28 1 15,19 1-2-15,15-19-17 0,13-9-11 16,11-23-2-16,17-15 3 15,2-24 1-15,10-23 4 16,-4-16 2-16,4-19-1 16,-13 0-3-16,-10-1-1 15,-18 15-1-15,-13 11-4 16,-23 16-1-16,-12 17-4 16,-8 15-1-16,-11 20-2 15,2 10 4-15,6 11 1 16,8-2 2-16,13-1-1 15,16-12-2-15,15-6-2 16,10-12 0-16,14-7 3 16,4-5 1-16,9-2 1 15,-9-2 3-15,2 7-2 16,-7 4-1-16,-10 2-3 16,-7 2 0-16,-10 1-2 15,-2 0 1-15,-14-7 3 16,3-4 4-16,-6-6 17 0,3-4 11 15,-6-10 11-15,6-3-3 16,1-16 0-16,1-7-17 16,4-17-10-16,-2-9-17 15,5-7-11-15,5 11-1 16,13 1-24-16,6 20-37 16,22 4-145-16,7 9-356 0,8 1 36 15</inkml:trace>
          <inkml:trace contextRef="#ctx1" brushRef="#br0" timeOffset="10911.1768">26453 3909 0,'0'0'16,"0"0"-1,0 0-15,0 0 16,0 0 15,0 0-15</inkml:trace>
          <inkml:trace contextRef="#ctx0" brushRef="#br1" timeOffset="319063.3255">7487 7802 1392 0,'8'16'333'0,"8"-3"112"16,12 1-399-16,19 3-45 0,18-27-19 31,2 3-61-31,80-16 19 15,21-25-4-15,11-10 3 16,12-19 15 0,-74 23 32-16,11 1 11 0,-19 14 5 0,0 1 5 15,-19 9 3 1,4 8 9-16,-21 9 4 0,-2 3 8 16,-12 4-4-16,-1 7-2 15,-19-4-9-15,-2 1-3 16,-16-1-9-16,-9 5 3 15,-15-1-1-15,-18 4 2 16,-19 3-4-16,-29 6 3 16,-15 2-3-16,-28 10 3 15,-8 3 5-15,-27 2 21 16,12-2 5-16,-19 2 18 16,21-4 3-16,-7 2 10 15,28-3-15-15,0 5-4 16,22-3-19-16,8 3-8 15,31-6-17-15,10-4-6 16,18-3-7-16,14-9-18 16,12 1-6-16,18-7-3 0,14 2 3 15,24-2 4 1,11 0 19-16,32-4 6 0,-4-3 4 16,25 0-1-16,-4 0-1 15,26-5-1-15,-11-2-3 16,21-10 2-16,-16-6 0 15,17-7 2-15,-24-4-2 16,6-4 3-16,-25 8-1 0,-6-5 2 16,-28 6-2-16,-13 2 3 15,-33 6-2-15,-19 1 5 16,-23 9-2-16,-28 2-4 16,-16 5-1-16,-29 5 5 15,-9 5-2-15,-21 6 1 16,0 3 5-16,-19 5-2 15,10-3-3-15,-25 7-1 16,9-6 1-16,-13 8-2 16,11-3 3-16,-9 10 1 15,26-4-3-15,-4 6 1 16,28-2 0-16,17 3-1 16,24-10-3-16,21-2-5 15,33-1-13-15,20 0-8 16,14-2-9-16,29-3-12 15,11-3 0-15,29-6 10 16,2-15 8-16,27-21 7 0,0-2 14 16,26-24 5-16,-17-5 1 15,19-15 4-15,-25 2 1 16,2-8 3-16,-35 23 3 16,-21-3 9-16,-35 27 6 15,-32 10 22-15,-39 21-1 0,-43 4-4 16,-20 17-10-16,-52 19-8 15,-12 14-25-15,-28 20 3 16,8 1-1-16,-29 13-19 16,29-15-41-16,-18 4-248 15,25-26-164-15,4-22-71 16</inkml:trace>
          <inkml:trace contextRef="#ctx0" brushRef="#br1" timeOffset="320192.0678">14430 7755 1092 0,'-10'22'536'0,"23"-22"-51"0,21-6-192 16,37-4-290-16,20-3-43 16,39-8-45-16,12-5-30 15,37-11-28-15,-6-1-6 16,33-10 6-16,-16 2 39 15,19-8 35-15,-25 4 28 16,14-5 25-16,7-4 65 16,-9 3-3-16,-22 7 25 15,-8 2 0-15,-34 9 14 16,-56 21-23-16,-5 10-5 16,-27 2-22-16,-14 7-7 15,-16-1-22-15,-12-1-1 16,-18-10-6-16,-25 5-1 15,-22 2-5-15,-40 3 10 16,-19 3-4-16,-36 15 9 16,-10 1 4-16,-32 11 14 15,18 2-4-15,-23 10 15 16,15-2-1-16,-3 8 10 16,37-8-12-16,-8 5-2 15,38-7-15-15,12 3-3 16,33-14-14-16,17 2-16 15,32-12-31-15,23 1-40 16,26-3-24-16,28-6-24 16,17-4 5-16,38-8 21 0,13-12 37 15,32-16 25-15,1-5 22 16,38-11 17-16,-19-2 6 16,32-14 16-16,-15 2 0 15,20-15 25-15,-27 6 3 16,17-4 22-16,-40 13-7 15,1-1 6-15,-39 18-19 0,-23 3-5 16,-41 11-23-16,-33 7 22 16,-46 14-17-16,-54 14-3 15,-42 13-10-15,-63 23 6 16,-32 15-31-16,-58 24 13 16,2 11-26-16,-73 28-362 15,15-4 115-15</inkml:trace>
        </inkml:traceGroup>
      </inkml:traceGroup>
    </inkml:traceGroup>
    <inkml:traceGroup>
      <inkml:annotationXML>
        <emma:emma xmlns:emma="http://www.w3.org/2003/04/emma" version="1.0">
          <emma:interpretation id="{4586A066-67B2-4F7B-9A10-F4229A91F4F1}" emma:medium="tactile" emma:mode="ink">
            <msink:context xmlns:msink="http://schemas.microsoft.com/ink/2010/main" type="paragraph" rotatedBoundingBox="8372,11648 28201,9110 28521,11605 8691,14143" alignmentLevel="2"/>
          </emma:interpretation>
        </emma:emma>
      </inkml:annotationXML>
      <inkml:traceGroup>
        <inkml:annotationXML>
          <emma:emma xmlns:emma="http://www.w3.org/2003/04/emma" version="1.0">
            <emma:interpretation id="{2433622C-29BF-4BDE-984E-CCC0493F966A}" emma:medium="tactile" emma:mode="ink">
              <msink:context xmlns:msink="http://schemas.microsoft.com/ink/2010/main" type="inkBullet" rotatedBoundingBox="8642,13753 8656,13751 8658,13766 8644,13768"/>
            </emma:interpretation>
            <emma:one-of disjunction-type="recognition" id="oneOf11">
              <emma:interpretation id="interp11" emma:lang="" emma:confidence="0">
                <emma:literal>-</emma:literal>
              </emma:interpretation>
            </emma:one-of>
          </emma:emma>
        </inkml:annotationXML>
        <inkml:trace contextRef="#ctx1" brushRef="#br0" timeOffset="189882.932">2718 11643 0</inkml:trace>
      </inkml:traceGroup>
      <inkml:traceGroup>
        <inkml:annotationXML>
          <emma:emma xmlns:emma="http://www.w3.org/2003/04/emma" version="1.0">
            <emma:interpretation id="{B0C110BD-6664-4133-9B4B-EBB7138ACAFB}" emma:medium="tactile" emma:mode="ink">
              <msink:context xmlns:msink="http://schemas.microsoft.com/ink/2010/main" type="line" rotatedBoundingBox="15565,10727 28201,9110 28521,11605 15885,13222"/>
            </emma:interpretation>
          </emma:emma>
        </inkml:annotationXML>
        <inkml:traceGroup>
          <inkml:annotationXML>
            <emma:emma xmlns:emma="http://www.w3.org/2003/04/emma" version="1.0">
              <emma:interpretation id="{2C3B51EA-DE99-4C60-92B1-40A1062EE598}" emma:medium="tactile" emma:mode="ink">
                <msink:context xmlns:msink="http://schemas.microsoft.com/ink/2010/main" type="inkWord" rotatedBoundingBox="15883,13207 15897,13205 15899,13220 15885,13222"/>
              </emma:interpretation>
              <emma:one-of disjunction-type="recognition" id="oneOf12">
                <emma:interpretation id="interp12" emma:lang="" emma:confidence="1">
                  <emma:literal/>
                </emma:interpretation>
              </emma:one-of>
            </emma:emma>
          </inkml:annotationXML>
          <inkml:trace contextRef="#ctx1" brushRef="#br0" timeOffset="104669.8701">9959 11097 0</inkml:trace>
        </inkml:traceGroup>
        <inkml:traceGroup>
          <inkml:annotationXML>
            <emma:emma xmlns:emma="http://www.w3.org/2003/04/emma" version="1.0">
              <emma:interpretation id="{07CC1277-5F1F-47AD-8929-80B518C0FD06}" emma:medium="tactile" emma:mode="ink">
                <msink:context xmlns:msink="http://schemas.microsoft.com/ink/2010/main" type="inkWord" rotatedBoundingBox="22931,9784 28201,9110 28420,10822 23150,11497"/>
              </emma:interpretation>
              <emma:one-of disjunction-type="recognition" id="oneOf13">
                <emma:interpretation id="interp13" emma:lang="" emma:confidence="0">
                  <emma:literal>Versicherer</emma:literal>
                </emma:interpretation>
                <emma:interpretation id="interp14" emma:lang="" emma:confidence="0">
                  <emma:literal>Versichre</emma:literal>
                </emma:interpretation>
                <emma:interpretation id="interp15" emma:lang="" emma:confidence="0">
                  <emma:literal>Versichere</emma:literal>
                </emma:interpretation>
                <emma:interpretation id="interp16" emma:lang="" emma:confidence="0">
                  <emma:literal>Versochse</emma:literal>
                </emma:interpretation>
                <emma:interpretation id="interp17" emma:lang="" emma:confidence="0">
                  <emma:literal>Verwüchse</emma:literal>
                </emma:interpretation>
              </emma:one-of>
            </emma:emma>
          </inkml:annotationXML>
          <inkml:trace contextRef="#ctx0" brushRef="#br0" timeOffset="155452.1624">17316 7646 1152 0,'-9'17'264'0,"-6"43"95"15,6 21-333-15,-19 39-24 16,1 25-4-16,-6 51 3 15,7-15 3 1,8 21 0-16,21-28 0 0,20-31 0 0,11-61-1 16,15-38 6-16,6-54 9 15,21-59 33-15,4-42 6 16,31-57 19-16,-2-28 5 16,6-26 3-16,-27 20-31 15,-6 2-3-15,-32 50-19 16,-10 36-13-16,-18 41-14 15,-6 34-12-15,-13 36-7 0,-14 21 0 16,-7 18-2-16,-3 8-4 16,-1 8-18-16,3 4-71 15,5-4 330-15,3-14-674 16,-4-6 266-16</inkml:trace>
          <inkml:trace contextRef="#ctx0" brushRef="#br0" timeOffset="156192.2862">17890 8651 949 0,'15'33'277'0,"14"-4"70"16,4-13-265-16,17-14 8 16,-1-16-13-16,10-25 14 15,-7-5-9-15,1-21-1 16,-17 1-24-16,-9-7-2 0,-16 17-19 15,-19-6 6-15,-11 19-10 16,-15 26 1-16,-2 16-13 16,-7 23-8-16,5 28-14 15,-4 21 4-15,10-8-6 16,6 11 0-16,11-12 1 16,11-10 3-16,10-17-3 15,13-5-3-15,7-11-2 16,14-9 3-16,4-4 1 0,19-2 2 15,1-6 2-15,18-6 1 16,-11-5-2-16,8-12 2 16,-18-10 7-16,3-8 16 15,-25-6 9-15,2-3 18 16,-18 1 9-16,-5-7 14 16,-15 6-11-16,-9-11 5 15,-9 5-15-15,-13 2-9 16,-5 13-19-16,-12 1-6 15,5 19-13-15,1 6-4 16,11 7-4-16,15 7-2 16,13 4-15-16,9 3-47 15,11 1-33-15,14 4-75 16,1-4-31-16,21 6-16 16,4-6 36-16,9-2 4 15,1-4 69-15,3-10 34 16,-17-4 28-16,-7-4 28 0,-22-4 53 15,-13-1 63-15,-19 7 37 16,-11 5 46-16,-9 7-8 16,-11 15-22-16,-5 9-58 15,-5 18-33-15,7 8-46 16,6 8-7-16,11-8-2 0,15 0-2 16,10-20 0-16,10-5-2 15,9-9-1 1,9 2 1-16,4-1 1 0,12 7 1 15,0-1 0-15,4 4 2 16,-11-1-3-16,-2 6 2 16,-13-2-2-16,-10 7 3 15,-12-2 0-15,-5 5 8 16,-11-5 4-16,-9 2 7 16,-5-7 4-16,-11-1 11 15,0-11-4-15,3-1 2 16,5-7-7-16,13-8-6 15,16-8-12-15,24-23-6 16,16-14-8-16,17-30-9 16,8-6-5-16,10-16-6 0,-13 1 2 15,-2-2 5 1,-15 23 7-16,-7 14 8 0,-18 21 3 16,-8 24 4-16,-11 22 0 15,-8 19 2-15,-2 29 2 16,-2 34 5-16,-2 11 3 15,5 16 6-15,6-6-1 16,7-22 1-16,10-29-4 16,9-18-5-16,10-27-5 15,8-23 3-15,0-22 0 0,3-18-15 16,-1-15-38-16,-12-26-77 16,-21-11-401-16,-21-14 68 15</inkml:trace>
          <inkml:trace contextRef="#ctx0" brushRef="#br0" timeOffset="156476.7737">19531 7831 1301 0,'-7'15'377'0,"1"-7"76"15,4 4-369-15,7 6-48 16,4 2-32-16,9-5-33 16,5-1-40-16,13-7 437 15,5-11-819-15,15-11 379 16</inkml:trace>
          <inkml:trace contextRef="#ctx0" brushRef="#br0" timeOffset="157518.6645">19981 7959 1166 0,'-20'15'308'0,"-12"12"91"0,0 4-323 16,-7 19 1 0,2 21-3-16,5 15 12 0,14-5-6 15,11 7-8-15,14-21-35 16,11-20-11-16,13-26-16 15,11-18 0-15,5-24 0 0,14-26 6 16,3-26-4-16,4-24 2 16,-4-2-5-16,-1-10 0 15,-14-2-3-15,-8-7 1 16,-15 21-2-16,-5 2 7 16,-15 27 4-16,-9 30 2 15,-9 40-1-15,-15 34-2 16,-13 37-8-16,-14 24-5 15,-3 9-4-15,3 11 4 16,14-11 1-16,16-15 1 16,21-13 0-16,14-7-1 15,16-22-4-15,14-27 3 16,6-17 1-16,14-26-4 16,2-26-3-16,-2-11-3 15,-14 3-4-15,0 2 0 16,-17 12 2-16,-4 19 0 0,-6 14 3 15,4 11-2-15,-6 9-1 16,2 8 3-16,1 0 1 16,5-1 6-16,0-6 3 15,15-6 7-15,5-7-1 16,19-12 3-16,6-8-1 16,9-7-1-16,-5-2-5 15,-1-1 1-15,-19 15-5 16,-10 12-3-16,-13 12-3 0,-11 12-4 15,-5 9 0-15,-4 17 4 16,-3 0 2-16,8 3 2 16,1-7 1-16,12-8 0 15,2-25-2-15,10-10 2 16,-1-9 0-16,9-3 3 16,-9 5-1-16,5 5-4 15,-5 17-2-15,3 16-4 16,-14 10-3-16,4 13 1 15,-9 4 3-15,-3-7 3 16,-9-10 2-16,1-4 3 16,-6-11-1-16,-10-2-1 15,-2-4-1-15,-12-1 4 16,-3-4 1-16,-9 1 3 16,3-7 1-16,-6 1 1 15,4-5-2-15,1-2-3 0,12-3-1 16,7-2-3-16,7-5-1 15,13-4-1-15,12-2-1 16,10-16 0-16,10-6 2 16,19-15 2-16,3-6 3 15,24-29 11-15,-2-11 4 16,5-18 5-16,-21 10-2 16,-5 5 0-16,-31 25-11 0,-19 19 11 15,-19 22-2 1,-16 16-1-16,-20 6-3 0,-20 22 0 15,-4 16-15-15,-12 16-1 16,8 1 0-16,13 10 1 16,27-10-1-16,14 14-2 15,19-12-1-15,20-6-2 16,10-11 0-16,17-7 2 16,0-27 1-16,11-22-24 15,-3-7-103-15,9-5-425 16,-11-1 80-16</inkml:trace>
        </inkml:traceGroup>
      </inkml:traceGroup>
    </inkml:traceGroup>
  </inkml:traceGroup>
</inkml:ink>
</file>

<file path=ppt/ink/ink9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2:40:45.36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635690F-DD31-4444-B21B-2EB21BAA92B0}" emma:medium="tactile" emma:mode="ink">
          <msink:context xmlns:msink="http://schemas.microsoft.com/ink/2010/main" type="inkDrawing" rotatedBoundingBox="2637,8322 8136,8442 8087,10684 2588,10564" hotPoints="7659,9508 4840,10555 2078,9367 4897,8320" semanticType="enclosure" shapeName="Ellipse"/>
        </emma:interpretation>
      </emma:emma>
    </inkml:annotationXML>
    <inkml:trace contextRef="#ctx0" brushRef="#br0">3467 284 1183 0,'-22'-3'284'15,"-4"-3"97"-15,-8-3-342 16,4 1-26-16,-6 1-15 16,1-4-5-16,-6-4-8 15,4 3 1-15,-10-2-12 16,-1 1 9-16,-11-3-7 16,-1 7 6-16,-9-3-4 15,-1-1 11-15,-18-3-2 0,6 3 13 16,-20-5 12-16,7 2 14 15,-10 3 11-15,12-1 6 16,-25 2-1-16,13 3-6 16,-21 1-12-16,5 4-10 15,-8 2-4-15,15 2-4 16,-16 6-5-16,16 2 2 16,-10 5-3-16,13 6-1 0,-9 5-5 15,17 5 4-15,-13 7-9 16,18 4 6-16,-13 13-2 15,23 0 6-15,-3 12 1 16,18 0 10-16,-3 17-1 16,19-6 3-16,-1 15-3 15,14-3-1-15,11 11-7 16,13-11-3-16,8 13-9 16,15-14-1-16,12 10-9 15,6-10 6-15,16 13-5 16,5-11 8-16,14 7-1 15,2-19 7-15,22 5-3 16,1-18 7-16,26 0-3 16,1-8 7-16,24 7-3 15,-9-14 3-15,24 3-4 16,-10-10 6-16,24-2-5 0,-8-13 3 16,31-6-2-16,-10-10 3 15,25-2-3-15,-14-8 2 16,33-13-1-16,-16-3-1 15,27-11-1-15,-16-15-1 16,23-12-2-16,-26 3 3 16,16-14-2-16,-30 4 1 15,13 4-1-15,-30 9 5 16,5-4-3-16,-33 18 2 0,6-8-1 16,-33-1 3-16,7-10-5 15,-28 2 3-15,-6-9-1 16,-23 4 1-16,-5 5-1 15,-29 3 2-15,-9-8-3 16,-16 5 1-16,-18-13 0 16,-18-7 1-16,-22-20 2 15,-13 7 6-15,-35-23 12 16,-11 9 12-16,-33-7 21 16,-9 25 5-16,-59-12-1 15,12 19-15-15,-66-7-23 16,2 13-31-16,-78 6-37 15,11 26-18-15,-104 34-44 16,11 34-318-16,-132 52 88 16</inkml:trace>
  </inkml:traceGroup>
</inkml:ink>
</file>

<file path=ppt/ink/ink9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2:40:59.21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9DE9042-A97F-45B0-A7A9-46CA9C5B41D0}" emma:medium="tactile" emma:mode="ink">
          <msink:context xmlns:msink="http://schemas.microsoft.com/ink/2010/main" type="inkDrawing" rotatedBoundingBox="20011,12033 23448,11724 23460,11853 20022,12162" semanticType="callout" shapeName="Other"/>
        </emma:interpretation>
      </emma:emma>
    </inkml:annotationXML>
    <inkml:trace contextRef="#ctx0" brushRef="#br0">1 346 1201 0,'3'-11'300'0,"-8"4"90"16,9-4-339-16,2 2-42 0,6-2-10 16,3 4-1-16,5 1 1 15,1 4-1-15,9 2 1 16,5 8 0-16,8 1 1 15,2 0 1-15,11 0 1 16,3-4-1-16,13-5 1 16,-2-6 1-16,5-4 2 15,-3-5 0-15,4-7 3 16,-10 2 3-16,7-4 5 16,-6 2 1-16,12 4 7 15,-8 10-2-15,13-2-3 16,-10 7-6-16,11 0-3 15,-8-2-8-15,19 1 1 0,-8 4-2 16,21-8 1-16,-6-1-2 16,10-2 1-16,-10-1-2 15,12-12 3-15,-15 6-3 16,8-3 3-16,-12 1-1 16,-2 0 0-16,-26 9-1 15,5 4 0-15,-20 7 0 16,6 6 1-16,-7 2 1 15,8-1 0-15,-7 1-1 16,8-1 1-16,-8-2-2 0,3-2 1 16,-9 3-2-16,-3-6 1 15,-10 1 0-15,-7 1 1 16,-4-2-1-16,-3-3 2 16,-5 3 0-16,1-3 1 15,-5 1-2-15,3-1 16 16,-5 0 2-16,1 2 4 15,1-4 0-15,1 4 8 16,-4-2-9-16,2 0 11 16,-4 0-1-16,1 1 6 15,-4 1-7-15,0-2-5 16,-2 1-11-16,4 1-5 16,-7 2-7-16,4-1 0 15,-2 2-13-15,0-1-70 0,-3 2-47 16,-13 8-365-16,-15 1 36 15</inkml:trace>
  </inkml:traceGroup>
</inkml:ink>
</file>

<file path=ppt/ink/ink9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2:41:00.58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2E448CC-8393-41B6-B4DA-A7B5A711FBA8}" emma:medium="tactile" emma:mode="ink">
          <msink:context xmlns:msink="http://schemas.microsoft.com/ink/2010/main" type="inkDrawing" rotatedBoundingBox="306,12686 4279,12450 4290,12640 318,12877" shapeName="Other"/>
        </emma:interpretation>
      </emma:emma>
    </inkml:annotationXML>
    <inkml:trace contextRef="#ctx0" brushRef="#br0">-1 312 1030 0,'8'-3'299'0,"-4"-1"59"15,-4 1-283-15,14-2-55 16,-2-3-19-16,11 1-1 15,1-2-3-15,17 0 3 16,0 1-2-16,15-1 4 16,3 1-5-16,13-4 6 15,-6 2-5-15,13-6 3 16,-9 3-4-16,10-8 5 16,-11 2-3-16,13 0 4 15,-8 0-2-15,20 3 4 16,-4 8 1-16,19-2 1 15,-9-1 0-15,24-1 2 16,-7 0-6-16,26-5 1 0,-11 8-2 16,18 4-2-16,-16-1 1 15,14 3 1-15,-19 6-1 16,17-6-2-16,-20 5 1 16,17 1 2-16,-24-2-4 15,15-1 3-15,-26 3 0 16,10 0 1-16,-22 3-3 0,5-1 9 15,-17 3 1-15,7 1 7 16,-18 0 1-16,-1-2 0 16,-17-4-5-16,0 2-3 15,-19-10-6-15,-4 2 0 16,-11-4 1-16,-4 5-45 16,-23-4-344-16,-50 17 102 15</inkml:trace>
  </inkml:traceGroup>
</inkml:ink>
</file>

<file path=ppt/ink/ink9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2:42:20.27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DDCDFD2-E18E-4DB6-9556-EB09BF5E120A}" emma:medium="tactile" emma:mode="ink">
          <msink:context xmlns:msink="http://schemas.microsoft.com/ink/2010/main" type="inkDrawing" rotatedBoundingBox="6861,11884 12508,11803 12510,11999 6863,12079" shapeName="Other"/>
        </emma:interpretation>
      </emma:emma>
    </inkml:annotationXML>
    <inkml:trace contextRef="#ctx0" brushRef="#br0">-5 113 973 0,'-1'-3'344'0,"-1"0"33"15,2 5-233-15,2-1-110 16,-4-2-6-16,4-2-26 16,4 4 0-16,0-6-5 15,5 7 2-15,-2-4-3 0,0 2 5 16,-2 4 0 0,-1 0 7-16,-1-4 4 0,1 6 13 15,0-4 3-15,0-1 9 16,3-2-4-16,3 5-3 15,1-4-13-15,0 2-3 16,4 2-9-16,4-1 0 16,0-1-4-16,7-4 2 15,-3 4-3-15,9-2 0 16,-7 0-2-16,10 4 2 16,-6 4 0-16,7 1 0 15,-1-7 0-15,1 11 0 16,-8-10 1-16,6 3-1 15,-1-9 1-15,6 8 0 16,-1-7-1-16,10 2-3 16,-2-3 0-16,10 3 1 15,-5-3-1-15,8-3 2 0,-6 2 2 16,2 2-1-16,-11-5 2 16,7 0-1-16,-9 3 0 15,9-2-2-15,-3 0 3 16,9 1-2-16,-6 1 1 15,8 1-1-15,-9-3 1 16,10 6-1-16,-8-3 0 0,3-4-2 16,-9 7 2-16,8-4-3 15,-10-4 3-15,10 1-1 16,-6 7 2-16,11-9-1 16,-10 3 2-16,10 6-1 15,-6 1 0-15,8-4-1 16,-7 8 2-16,5 4-2 15,-6-2 1-15,11-2-1 16,-6 1 1-16,12-6-2 16,-2-5 1-16,11-1-2 15,-10 3 2-15,6-3-2 16,-13 0 2-16,3 2 0 16,-11-2 1-16,5-1-1 15,-8 3 2-15,9 1-2 16,-6 1 1-16,8-2-1 15,-6-4-1-15,8 2 2 0,-8 0-1 16,3-3 0-16,-8 4 1 16,9 5 0-16,-9-3 0 15,11 2 0-15,-5 1 0 16,6-3-1-16,-9 1 1 16,10-1-1-16,-12 2 0 15,2-4 0-15,-10 7 2 16,-2-2-3-16,-9 3 2 15,1 0 1-15,-1 7 2 0,5-2-2 16,-4-3 1-16,10 1 0 16,-7 1-1-16,7 1-1 15,-2-5 2-15,9 7 0 16,-6-2 0-16,9-8-1 16,-11 0 1-16,5 3-2 15,-12-4 1-15,9-1-2 16,-7 7 5-16,5-1 4 15,-4-1 3-15,9 2-1 16,-7-7 2-16,5 5-4 16,-2-1-4-16,2-4-3 15,-2 4 0-15,1 2 6 16,-11-4 2-16,1 0 1 16,-7 2 7-16,-6-1 3 15,-7 1 1-15,3 2 0 16,-6 1 3-16,-7 0-4 0,-4-4-2 15,2 1-8-15,-7-4-2 16,1 7-76-16,-5 8 272 16,-43 28-691-16</inkml:trace>
  </inkml:traceGroup>
</inkml:ink>
</file>

<file path=ppt/ink/ink9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2:42:40.27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1F01145-F9CE-4534-BCEE-7FE10ABF4EF1}" emma:medium="tactile" emma:mode="ink">
          <msink:context xmlns:msink="http://schemas.microsoft.com/ink/2010/main" type="inkDrawing" rotatedBoundingBox="437,1310 22815,1498 22812,1917 433,1729" shapeName="Other"/>
        </emma:interpretation>
      </emma:emma>
    </inkml:annotationXML>
    <inkml:trace contextRef="#ctx0" brushRef="#br0">19 51 808 0,'-1'2'220'0,"-2"-4"50"16,4 2-228-16,-6-4-20 16,5 1-12-16,-3-2 17 15,2 2 14-15,-4-2 23 16,5 4 4-16,-3-2 16 15,5 0-9-15,-2 1-4 0,0 2-23 16,1 2-8 0,-1 1-18-16,0 0-8 0,2 0-9 15,-4-3-4-15,5 1-4 16,0-1 2-16,-3 4-3 16,3-1 4-16,-1 1 0 15,-2-7 2-15,0 2 0 0,2 1 5 16,-2 0 1-16,1-2 7 15,-1 5 1-15,5 2 1 16,-4-4-3-16,2-1-3 16,5 6-8-16,1-3 0 15,-2-1-2-15,4 1 0 16,0-2 0-16,-4 2 1 16,1 3-2-16,-1 0 3 15,-1 1 1-15,2 3 0 16,-2-4 1-16,2-3 0 15,1 5-2-15,1-5-1 16,1-2-1-16,3 5 0 16,-4-2-1-16,4-1 2 15,-3 0-1-15,2 3 1 16,-2-3-1-16,1 1 1 16,0 1-1-16,2-4 1 15,0 1-2-15,2 1 2 0,1-5-2 16,3 2 2-16,-2 0 0 15,9 0 0-15,-6-3-2 16,5 3 2-16,-2-3-2 16,2 0 0-16,-8 2-1 15,2-1 2-15,-5 1-1 16,-1 1 2-16,-2 1 1 0,5 1 1 16,3-1-1-1,1-1 2-15,6 0-3 0,3-1 0 16,2-5-1-16,0 1 0 15,2-1 0-15,-7-2 2 16,-4 2 4-16,-2 0 5 16,-1 2 2-16,1-2 0 15,-1 1-2-15,2-1-4 16,1 2-5-16,4-4-1 16,-5 0 1-16,3 1 4 15,-3 1 2-15,2-2 2 16,-9 2-1-16,3 1 5 15,-4 2 0-15,1 0 12 16,-6 2-2-16,6-1-2 16,-2 2-3-16,-1-3 9 15,-5 2-11-15,5 1 2 16,-4 0 0-16,1-2-2 0,-3 4-13 16,8-7-3-16,-4 4-1 15,3-4 0-15,-1 2-2 16,0-4 1-16,-3 7 0 15,-1-2 0-15,-2 1 0 16,1-2 2-16,-4 3 1 16,3 0 3-16,-3-4-1 15,2 8 1-15,-2 0-2 16,3-2 0-16,-1-2-4 0,1 1 1 16,-2-2-1-16,1-4 1 15,-2 8 0-15,-2 0 3 16,-1-1 0-16,0-2 4 15,0 1 1-15,-1-2 10 16,2-1 5-16,2 1 1 16,-1 1-3-16,-1 0-1 15,4 3-10-15,-4-2-4 16,-1-2-5-16,3 1 2 16,-1 1-4-16,3-1 0 15,-1 0-1-15,1 5 0 16,1-4-1-16,0-2 3 15,1 1-3-15,1-3-1 16,-2 3 0-16,3 1-1 16,-3 4 1-16,2-4 1 0,-1 1 2 15,4-1 0-15,-2-2 1 16,2-1 0-16,2 1-1 16,0 4 0-16,0 0-2 15,5 1 0-15,-1-2-1 16,4 4 0-16,-2-5-2 15,-1-1 1-15,0-1 1 0,0 5 1 16,-4-2 1-16,3 0 1 16,-7-1 1-16,5 5-1 15,-4-6 0-15,6 3 1 16,-4 5-1-16,10 1-1 16,-5-5 1-16,13 1-1 15,-13 1 0-15,11-3 2 16,-2-1-1-16,5 2 0 15,-6 2 1-15,8-3 0 16,-5 3-1-16,3 0 2 16,-1 0-1-16,8-1-1 15,-4 0-1-15,6-2 0 16,-5 0-1-16,5-5 2 16,-7 4-2-16,5-1 0 15,-4 2 0-15,1 0 0 16,-4 2-6-16,11-2-3 0,-5 0 0 15,9 0 0-15,0 1-2 16,4-4 6-16,-5 2 4 16,8-2-1-16,-6-3 0 15,6-3-1-15,-4 3 0 16,0 0 0-16,-10-2 1 16,4 4 2-16,-11 1 1 15,5-3 1-15,-2 3 1 0,8 0 0 16,-4 1-1-16,7 1 1 15,-6 1-1-15,4-2 1 16,-5 2-1-16,4 0 1 16,-3 0-1-16,3 5 0 15,-3-1-2-15,4 0 1 16,-7 0 0-16,6-2 0 16,0-1 0-16,3 1 2 15,-1-1 0-15,7-2 0 16,-8 1 0-16,4 0 1 15,-5-2-2-15,6 2-1 16,-6 1 0-16,6-3 1 16,-7 2-1-16,-1-1 0 15,-7-1 1-15,-3 1 0 16,-5 1-1-16,8 0 2 16,2 1-1-16,10-1 1 0,1-3 0 15,10 2 0 1,-10-1 0-16,7-4-1 0,-6 3 0 15,2 2-1-15,-5-2 0 16,2 1 0-16,-10 4 0 16,5-5 0-16,-4 1 0 15,7 2 1-15,-5-3 1 16,7-1 0-16,-2 2 0 0,-2-1 0 16,-5 0 1-1,2 2-3-15,-5 1 0 0,4 0 1 16,-7 0-1-16,8 3 1 15,-7-1 0-15,4-1 0 16,-8 1-2-16,3-1 2 16,-8-1-1-16,11 0 2 15,-4 0-2-15,10 2 3 16,-1 0-1-16,9 1 0 16,-9-3-1-16,6 1 1 15,-4 2-4-15,5 0-4 16,-5-1-2-16,7 1-2 15,-9-2-1-15,0 1-1 16,-5-3-1-16,4 1-6 16,-5-2-1-16,9 1 3 15,-2-2 4-15,7 0 4 0,-4-2 9 16,7 1 1 0,-5-2 1-16,9 3-1 0,-4-3-1 15,8 1 1-15,-8-1-2 16,1 0 0-16,-8-2-1 15,6 1 1-15,-10 1-1 16,7 1 2-16,-2 4 0 16,2-2 1-16,-5 0 1 15,4 1 0-15,-6 1-1 0,7-4 1 16,-5 1-2-16,2-1 0 16,-7-1-1-16,2 2 2 15,-10-2-1-15,2-3 2 16,-6 3-1-16,2 0 2 15,4-2-2-15,6 2 1 16,-1 3 0-16,7-3 0 16,-5 1 0-16,2 2 0 15,-3 0-2-15,6-1 2 16,-3-2-2-16,4 0 1 16,-4-2-2-16,2 1 3 15,-11-1-4-15,1-1 3 16,-2 0-1-16,0 1 2 15,-3-2-2-15,10-1 1 16,-2 2 1-16,7-1 0 0,1-1 0 16,7 0 1-16,-5 2-2 15,5-1 0 1,-1 1-1-16,2-3 1 0,-7 3-2 16,2 1 2-16,-6-1 0 15,2 3 0-15,-7 3 0 16,7-2 1-16,1 4-1 15,6-2 2-15,-5 0-1 16,10 0 1-16,-6 1-2 0,7-1 1 16,-6 0-2-16,0 3 1 15,-5 2-1-15,1-2 0 16,-8 0 0-16,9 2 1 16,0-5-1-16,4 1 2 15,1-1 0-15,9 0 1 16,-13 0-2-16,8 0 0 15,-7-1 1-15,7-2-1 16,-7 1-2-16,2 1 1 16,-7-2 0-16,5 0 0 15,-7 3 0-15,10-4 2 16,0 3-1-16,5-2 2 16,-1 3-1-16,11-2 0 15,-11 1-2-15,9-2 0 16,-10 0 0-16,3 0-1 0,-11 1 0 15,9 1 2-15,-9-1 0 16,15 5 1-16,-7 0 1 16,12-1-1-16,-8 1-1 15,11 0 0-15,-10-3 0 16,7 0-1-16,-14-2-1 16,11 2 2-16,-8-1-1 15,9 1 2-15,-3-3-1 0,13 1 1 16,-10-1 0-16,6 2 1 15,-11 1-3-15,3 1 0 16,-14 2 1-16,7 2-1 16,-6-2-1-16,12 1 3 15,-4 1-1-15,16-5 1 16,-4 2 0-16,9-4 0 16,-12 0-1-16,9 1-1 15,-16-1 0-15,10 1 0 16,-9 2 1-16,10-2 0 15,-6 1 1-15,11 0 0 16,-14 1-1-16,7 1 1 16,-16 1-2-16,4 3 1 15,-10 2-2-15,10-1 1 16,-10 2 1-16,12-1 0 16,-5 1 1-16,10-1 0 0,-6-2 0 15,9 1 0-15,-10 1-1 16,8-1-1-16,-8-2-1 15,3 0 1-15,-5-1-1 16,6 1 3-16,-5-2-1 16,12 3 1-16,-3-2 0 15,5-4 1-15,-3 2-3 16,9-2 1-16,-14-2-1 0,8 4 1 16,-14-1-1-16,9 2 1 15,-10 0 0-15,11 2 1 16,-8 0 0-16,17-1 0 15,-13 1-2-15,9-2 1 16,-12 0-1-16,11-2-1 16,-12 2 0-16,5 0 2 15,-3-1 1-15,3 2 0 16,-5-1 3-16,12 2-3 16,-5-2-1-16,5 0-1 15,-8 0 0-15,11-1-2 16,-11-2 2-16,8 1 1 15,-8-2 1-15,11-1 1 16,-9-1-1-16,4 0 0 16,-9 0-2-16,11 0 1 15,-19 0-2-15,6 3 2 0,-9 1-1 16,8 2 1-16,-10 2 0 16,14 0 1-16,-2-4 0 15,9 2 1 1,-8-1-2-16,8-2 1 0,-8 0-3 15,0-2 1-15,-12 2 0 16,8-1 0-16,-7 1 0 16,4 1 2-16,-2 1 1 15,8-1-1-15,-8 1-1 0,6-2 2 16,-4 1-2-16,2-2-1 16,-1 1 0-16,-4-2 1 15,-7 4-2-15,4-4 2 16,-5 2-1-16,9 0 1 15,0 2 0-15,6-2 1 16,-4 0 1-16,8 0 0 16,-8 1-2-16,6-2 1 15,-7-1-2-15,7 5 0 16,-10-1-1-16,6-2 1 16,-6 4-1-16,10-1 2 15,-5-3-4-15,11 0-1 16,-7-1 0-16,8 1 1 15,-7-2-2-15,0-1 6 16,-7 5-1-16,2-1 1 16,-12 2-2-16,10 0 1 0,-4 2-1 15,4-2-2-15,-1-2 0 16,8 1 2-16,-11-1 0 16,6-2 1-16,-6 1 1 15,8-2 1-15,-4-1-1 16,5-1 0-16,-7 2-3 15,6-2 2-15,-5-1 0 0,6-1 1 16,-5 2 0-16,9-1 3 16,-4-1-1-16,4 0-1 15,-3 3-1-15,6-2 1 16,-7 1-2-16,4-1 0 16,-9 4 1-16,13-5 0 15,-8 1-1-15,11-3-1 16,-5 1-2-16,8-4 0 15,-13-2 0-15,3 0 1 16,-10 1 0-16,1 0 3 16,-8 0-2-16,-4 3 1 15,-4 1 0-15,3 1 1 16,-2 1-1-16,7 1 3 16,-1 2-1-16,5 0 0 15,-4 3 0-15,6-3 1 16,-7 0-2-16,8-2-1 15,-3 1 1-15,6-2-2 0,-10-2 0 16,7-1 0-16,-9 2 1 16,-3-4 0-16,-5 2 2 15,0 1-2-15,-7 5 2 16,-1 0 1-16,-3 3-1 16,1 2 1-16,-3-2 0 15,3-2-1-15,1 5-1 0,3-1 1 16,0-1-2-1,7 2 1-15,-4 0 0 0,4-1-1 16,-3-4 1-16,6 2 0 16,-5 0 0-16,3-3-1 15,-2-1 0-15,0 1 4 16,-8-2 4-16,-3-2 10 16,-2 4 1-16,-6-4 4 15,-7 3-3-15,1 2-5 16,1 4-9-16,-3-1-2 15,2 2-3-15,2 0-8 16,2 4-9-16,2-1-41 16,1 1-30-16,11 4-52 15,6 4-328-15,4-1 74 16</inkml:trace>
  </inkml:traceGroup>
</inkml:ink>
</file>

<file path=ppt/ink/ink9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2:43:29.82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0E1E383-BB79-4E26-A16A-6BB11B7376BE}" emma:medium="tactile" emma:mode="ink">
          <msink:context xmlns:msink="http://schemas.microsoft.com/ink/2010/main" type="inkDrawing" rotatedBoundingBox="1188,2354 16238,2470 16236,2675 1186,2559" shapeName="Other">
            <msink:destinationLink direction="to" ref="{84B8EF88-0CAD-4E29-8802-F98A50F7B8CA}"/>
          </msink:context>
        </emma:interpretation>
      </emma:emma>
    </inkml:annotationXML>
    <inkml:trace contextRef="#ctx0" brushRef="#br0">-7 124 1171 0,'-5'4'307'0,"2"-2"77"15,6-1-332-15,7-1-28 16,6-9-19-16,7-4-5 15,1-2 10-15,7-1-9 16,1-2 6-16,2 8-5 16,1 3 6-16,6 1-5 15,-6 0 7-15,3 3-7 16,-8 0 4-16,-1-1-4 0,-9 7 2 16,3 3-5-16,-7 0 3 15,10 1-4-15,0 4 4 16,4-5-4-16,-5-3 4 15,8 3-3-15,-9-6 6 16,7-1-3-16,-1-1 6 16,5-1-4-16,-6-4 5 15,10 4-7-15,-4-5 3 0,8 2-6 16,-1 0 3-16,7 0-5 16,-5-2 5-16,3 4-6 31,-9-1 5-31,10 1-4 0,-4-1 5 0,8 5-1 15,1 0 7-15,11-3 2 16,-5 3 6-16,12 3-1 16,-9-3 4-16,10 5-3 15,-10 2-1-15,9 7-4 16,-7-4 1-16,13 9-4 16,-4-4-2-16,14 0-3 15,-9-1 0-15,12-2-5 16,-13-8 3-16,13-1-4 15,-14-3 4-15,7-4-3 16,-7-2 3-16,8 3-3 0,-15 3 4 16,7 3-3-16,-14 0 1 15,14 9-2-15,-12-5 3 16,10 6-3-16,-2-6 3 16,13 2-2-16,-10 3 2 15,12-9-2-15,-14-6 1 16,13 5-2-16,-11-1 4 15,7-13-3-15,-4 9 5 16,18-1-2-16,-11-5 3 16,3-7-3-16,-11 6 1 0,7 1-4 15,-13-2 4-15,5 2-4 16,1 6 3-16,11-3-4 16,-12-2 4-16,8 4-3 15,-13-1 2-15,9 5 4 16,-11 2 6-16,11 7-2 15,-9 0 4-15,16 2-5 16,-11-2-2-16,12 1-4 16,-12-2-1-16,16-2-3 15,-11-3 3-15,11-3-5 16,-8-2 4-16,14 2-1 16,-14 0 1-16,5-3 1 15,-11 5 1-15,7 3-3 16,-13-2 2-16,12 4-2 0,-5-1 0 15,13 2-1-15,-10-10 3 16,9 8-3-16,-13-1 3 16,13 10-4-16,-14-10 4 15,16 7-3-15,-11-6 2 16,9-6-3-16,-15-6 3 16,7 4-1-16,-16 4 1 15,12-7-3-15,-8 10 4 16,9-5-3-16,-7 3 1 0,9-6-2 15,-12 3 3-15,7-3-2 16,-11 0 3-16,9 4-3 16,-8 5 2-16,11-1-2 15,-9 1 3-15,13 8-3 16,-10-8 2-16,7-5-3 16,-11 4 3-16,8-4-3 15,-10 1 3-15,10-2-1 16,-6 1 2-16,8 2-2 15,-7-6 1-15,9 2-2 16,-13-2 1-16,7 3-2 16,-10-5 3-16,4 8-2 15,-10 0 4-15,12-1-4 16,-11-4 3-16,12-1-3 16,-7-1 1-16,7-2-2 15,-10 1 2-15,3 7-1 0,-10-2 2 16,15 6-2-16,-9-5 2 15,15-7-2 1,-4 2 2-16,17 4-3 0,-12-16 2 16,7 4-3-16,-11 3 3 15,8-6-3-15,-13-2 4 16,4 5-3-16,-4 1 3 16,6 2-4-16,-9 3 6 15,2-1-5-15,-4-1 4 16,-1 7-4-16,-8-1 5 0,9 7-4 15,-4-1 3-15,9 8-4 16,-2-3 4-16,11-1-4 16,-8-5 3-16,13 2-3 15,-15-10 4-15,9 5-4 16,-10 0 4-16,6 2-4 16,-10 2 4-16,10 1-4 15,-8-5 5-15,6 1-5 16,-9 2 4-16,5-3-3 15,-11 9 3-15,13 3-4 16,-9-1 5-16,15 3-6 16,-4-4 6-16,20-4-5 15,-11-1 4-15,10-5-4 16,-9-6 3-16,9 4-4 16,-12 4 5-16,8-1-5 0,-8 4 4 15,8 0-3-15,-8-5 4 16,9-3-3-16,-10 3 2 15,11-2-4 1,-8 0 4-16,11-1-5 0,-9 0 5 16,16-3-3-16,-12-6 2 15,-1 0-1-15,-13 0 3 16,7-5-2-16,-15 8 3 0,8 0-3 16,-11 6 2-16,8 0-2 15,-12 1 2-15,4-5-3 16,-14 5 5-16,4-7-2 15,-13 5 7-15,2-1 5 16,-10 2 4-16,-6-3 1 16,-5 8 1-16,-5-7-5 15,-9 5-6-15,-1 0-35 16,-4 3-49-16,-11 2-81 16,-13 7-331-16,-33-23 38 15</inkml:trace>
  </inkml:traceGroup>
</inkml:ink>
</file>

<file path=ppt/ink/ink9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2-13T12:43:43.23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6494FA8-76D8-44FE-AF06-678CAD381550}" emma:medium="tactile" emma:mode="ink">
          <msink:context xmlns:msink="http://schemas.microsoft.com/ink/2010/main" type="inkDrawing" rotatedBoundingBox="11572,3003 22154,3073 22152,3368 11570,3298" semanticType="connector" shapeName="Other">
            <msink:sourceLink direction="with" ref="{7342296E-E26A-4DEF-89DE-8D705BA0184D}"/>
            <msink:sourceLink direction="with" ref="{5E9971E4-C853-43BD-AE49-A06A8B5A5C9F}"/>
          </msink:context>
        </emma:interpretation>
      </emma:emma>
    </inkml:annotationXML>
    <inkml:trace contextRef="#ctx0" brushRef="#br0">-12 103 1310 0,'-7'-10'360'0,"-4"0"88"16,8-2-382-16,3 0-12 16,3 5-43-16,3-6 3 15,3 2-9-15,2 2 2 16,-1 0-13-16,3 3 3 16,2 4-4-16,-2-1 6 15,-2 5-5-15,4-4 4 16,-3 1 0-16,2 4 5 15,0-3-4-15,2 0 5 16,0 4-2-16,5 1 3 16,-6-5-4-16,14 5 3 0,0 1-3 15,7 0 1-15,-1-2-3 16,13 4 3-16,-7 1-6 16,11-5 6-16,-5-2-5 15,6 4 5-15,-7-4-5 16,5 1 4-16,-5 1-5 15,2 2 5-15,-4-1-3 16,9 5 4-16,-2 1-4 16,9 3 6-16,1-7-6 0,10 2 3 15,-1 5-3-15,6-12 4 16,-6-2-5-16,6 7 5 16,-11 10-7-16,14-19 4 15,-11 14-5-15,12-12 4 16,-4-1-3-16,8-16 6 15,-14 13-3-15,2-1 5 16,-11 11-4-16,6 2 4 16,-10 5-5-16,15 3 5 15,-4-7-3-15,12 1 3 16,-1-7-4-16,11 0 2 16,-14-4-3-16,13 1 3 15,-13-2-3-15,5 2 4 16,-13-4-3-16,11 7 3 15,-12-2-2-15,8 5 1 0,-11 1-2 16,9 5 3-16,-11-9-2 16,12 12 2-16,-7-6-4 15,14-1 4-15,-5-1-3 16,10-8 2-16,-10-1-3 16,9 8 5-16,-11-4-5 15,10-5 4-15,-10 12-3 16,6-11 2-16,-7-4 0 15,11 2 1-15,-11 13-2 0,2-18 1 16,0 9 0-16,7-2 2 16,-9 2-5-16,8-11 3 15,-2 13-3-15,8-10 1 16,-11 1-2-16,4-1 4 16,-13 1-1-16,6 11 3 15,-16-4-1-15,7 2 1 16,-8 2-2-16,10 4 2 15,-12-20-4-15,11 9 2 16,-5 0-2-16,3-8 2 16,-7-7-2-16,7 10 3 15,-10 7-3-15,7-5 3 16,-5 3-2-16,13 0 2 16,-4-5-3-16,7-6 3 15,-8-1-3-15,3-5 4 16,-11 10-2-16,-2 1 1 0,-9 1-2 15,3 10 3-15,-6-1-3 16,9 1 2-16,-1-4-3 16,5 1 3-16,-1-1-4 15,10-5 4-15,-6-3-3 16,7-2 3-16,-8 2-4 16,3-7 4-16,-10 6-4 0,9 2 4 15,-10 3-4-15,5 3 6 16,-4 2-3-16,8 5 6 15,-10 7-5-15,8-1 7 16,-3-4-7-16,5 8 4 16,-5-6-6-16,3-2 3 15,-5 4-4-15,6 4 3 16,-6 1-3-16,7 5 2 16,-2-9-3-16,9 2 4 15,-6-5-4-15,11-5 3 16,-13-8-1-16,7 1 2 15,-12-2-3-15,1 7 5 16,-7 4-2-16,8-1 8 16,-6 12-1-16,10-3 5 15,-3-2-5-15,5-2 2 0,1 6-10 16,6-10 2 0,-5-10-4-16,-2 2 2 0,-9-2-2 15,3-4 3-15,-10 8-2 16,-2 5 2-16,-2-1-2 15,4 5 3-15,-8-2-3 16,6-4 3-16,-3 1-4 16,6 0 3-16,-3-8-3 15,6 4 2-15,-6 1-2 16,6-2 2-16,-6 2-3 0,0 2 3 16,-2 1-2-16,5 1 1 15,-5-11-2-15,7-2 4 16,-2 2-2-16,2-6 2 15,-6-2-2-15,6 7 4 16,-7 5-6-16,2-5 5 16,-9 5-4-16,6 3 3 15,-7-3-4-15,2 0 4 16,-7 0-2-16,3 2 1 16,-8 1-1-16,2 0 2 15,-8-8-3-15,9 5 2 16,-4 0-1-16,2-5 1 15,-2 8 0-15,3-6 2 16,-6 3 0-16,-2-7 12 16,-5 8 4-16,3-10 5 0,-7 9-1 15,-2-3 11-15,1 1-7 16,-4-1 2-16,-1 6-7 16,2-6 2-16,-2 9-14 15,-6-4-23-15,-6-4-38 16,-26-10-107-16,-29 0-371 15</inkml:trace>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88DB8-530C-4269-8329-B8EA10861C27}" type="datetimeFigureOut">
              <a:rPr lang="de-DE" smtClean="0"/>
              <a:t>13.12.2021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2571D5-6680-4734-923E-3B58AF67DB71}" type="slidenum">
              <a:rPr lang="de-DE" smtClean="0"/>
              <a:t>‹Nr.›</a:t>
            </a:fld>
            <a:endParaRPr lang="de-DE"/>
          </a:p>
        </p:txBody>
      </p:sp>
    </p:spTree>
    <p:extLst>
      <p:ext uri="{BB962C8B-B14F-4D97-AF65-F5344CB8AC3E}">
        <p14:creationId xmlns:p14="http://schemas.microsoft.com/office/powerpoint/2010/main" val="24788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5pPr>
            <a:lvl6pPr marL="2663665"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6pPr>
            <a:lvl7pPr marL="3147967"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7pPr>
            <a:lvl8pPr marL="3632271"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8pPr>
            <a:lvl9pPr marL="4116573"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206375" y="819150"/>
            <a:ext cx="7289800" cy="41021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3416" y="5194108"/>
            <a:ext cx="5048661" cy="491962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873" tIns="48435" rIns="96873" bIns="48435" anchor="ctr"/>
          <a:lstStyle/>
          <a:p>
            <a:endParaRPr lang="de-DE" altLang="de-DE"/>
          </a:p>
        </p:txBody>
      </p:sp>
    </p:spTree>
    <p:extLst>
      <p:ext uri="{BB962C8B-B14F-4D97-AF65-F5344CB8AC3E}">
        <p14:creationId xmlns:p14="http://schemas.microsoft.com/office/powerpoint/2010/main" val="3769117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3BC38-0E54-4E83-9C64-1B0FE8E89F2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EC9CF90-778D-4430-989D-B06B207AD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ED90CBE-81D9-4643-A1AE-B86217ACC6FE}"/>
              </a:ext>
            </a:extLst>
          </p:cNvPr>
          <p:cNvSpPr>
            <a:spLocks noGrp="1"/>
          </p:cNvSpPr>
          <p:nvPr>
            <p:ph type="dt" sz="half" idx="10"/>
          </p:nvPr>
        </p:nvSpPr>
        <p:spPr/>
        <p:txBody>
          <a:bodyPr/>
          <a:lstStyle/>
          <a:p>
            <a:fld id="{00AE1517-30AD-46BE-9EB4-2836EBD01425}" type="datetimeFigureOut">
              <a:rPr lang="de-DE" smtClean="0"/>
              <a:t>13.12.2021</a:t>
            </a:fld>
            <a:endParaRPr lang="de-DE"/>
          </a:p>
        </p:txBody>
      </p:sp>
      <p:sp>
        <p:nvSpPr>
          <p:cNvPr id="5" name="Fußzeilenplatzhalter 4">
            <a:extLst>
              <a:ext uri="{FF2B5EF4-FFF2-40B4-BE49-F238E27FC236}">
                <a16:creationId xmlns:a16="http://schemas.microsoft.com/office/drawing/2014/main" id="{C60430AE-4C6A-4F3A-BF2A-58629ABF7E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8FF889-B734-4B7E-8C08-21F1DFED8AA6}"/>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68267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5FA87-5309-445C-9DF0-8120FB89BDB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5B6BD61-2396-495A-BFAA-9C771E69D4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691E7EB-A39D-416C-A164-E12DC448AA7E}"/>
              </a:ext>
            </a:extLst>
          </p:cNvPr>
          <p:cNvSpPr>
            <a:spLocks noGrp="1"/>
          </p:cNvSpPr>
          <p:nvPr>
            <p:ph type="dt" sz="half" idx="10"/>
          </p:nvPr>
        </p:nvSpPr>
        <p:spPr/>
        <p:txBody>
          <a:bodyPr/>
          <a:lstStyle/>
          <a:p>
            <a:fld id="{00AE1517-30AD-46BE-9EB4-2836EBD01425}" type="datetimeFigureOut">
              <a:rPr lang="de-DE" smtClean="0"/>
              <a:t>13.12.2021</a:t>
            </a:fld>
            <a:endParaRPr lang="de-DE"/>
          </a:p>
        </p:txBody>
      </p:sp>
      <p:sp>
        <p:nvSpPr>
          <p:cNvPr id="5" name="Fußzeilenplatzhalter 4">
            <a:extLst>
              <a:ext uri="{FF2B5EF4-FFF2-40B4-BE49-F238E27FC236}">
                <a16:creationId xmlns:a16="http://schemas.microsoft.com/office/drawing/2014/main" id="{4205BF50-DB73-4D9C-A233-232EF43F25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98847C-98C6-4E04-B0E3-25C67DADED1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52883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9DF09E4-1D7F-4436-BB2D-7BBA2DFAA82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B841EE-956E-461C-A772-D99AEC8E266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F7EA14-14D1-4580-B7B3-29A6990D5EB9}"/>
              </a:ext>
            </a:extLst>
          </p:cNvPr>
          <p:cNvSpPr>
            <a:spLocks noGrp="1"/>
          </p:cNvSpPr>
          <p:nvPr>
            <p:ph type="dt" sz="half" idx="10"/>
          </p:nvPr>
        </p:nvSpPr>
        <p:spPr/>
        <p:txBody>
          <a:bodyPr/>
          <a:lstStyle/>
          <a:p>
            <a:fld id="{00AE1517-30AD-46BE-9EB4-2836EBD01425}" type="datetimeFigureOut">
              <a:rPr lang="de-DE" smtClean="0"/>
              <a:t>13.12.2021</a:t>
            </a:fld>
            <a:endParaRPr lang="de-DE"/>
          </a:p>
        </p:txBody>
      </p:sp>
      <p:sp>
        <p:nvSpPr>
          <p:cNvPr id="5" name="Fußzeilenplatzhalter 4">
            <a:extLst>
              <a:ext uri="{FF2B5EF4-FFF2-40B4-BE49-F238E27FC236}">
                <a16:creationId xmlns:a16="http://schemas.microsoft.com/office/drawing/2014/main" id="{768F3D65-3CE9-43EF-BC85-7C75F43647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32D8BE-F679-4B2A-88DB-2FF5CF79399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741468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879567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057A8-F611-4FAA-B2BA-81B3F30C3B3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570FC1B-9290-445A-A5BA-7821E22B54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A07C6F-E1A4-42EA-8DA9-D15F0C56B8BB}"/>
              </a:ext>
            </a:extLst>
          </p:cNvPr>
          <p:cNvSpPr>
            <a:spLocks noGrp="1"/>
          </p:cNvSpPr>
          <p:nvPr>
            <p:ph type="dt" sz="half" idx="10"/>
          </p:nvPr>
        </p:nvSpPr>
        <p:spPr/>
        <p:txBody>
          <a:bodyPr/>
          <a:lstStyle/>
          <a:p>
            <a:fld id="{00AE1517-30AD-46BE-9EB4-2836EBD01425}" type="datetimeFigureOut">
              <a:rPr lang="de-DE" smtClean="0"/>
              <a:t>13.12.2021</a:t>
            </a:fld>
            <a:endParaRPr lang="de-DE"/>
          </a:p>
        </p:txBody>
      </p:sp>
      <p:sp>
        <p:nvSpPr>
          <p:cNvPr id="5" name="Fußzeilenplatzhalter 4">
            <a:extLst>
              <a:ext uri="{FF2B5EF4-FFF2-40B4-BE49-F238E27FC236}">
                <a16:creationId xmlns:a16="http://schemas.microsoft.com/office/drawing/2014/main" id="{C6EC9CDB-7938-478F-8860-68E65DC393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43BFFA-0090-4167-924A-A28E136B04F7}"/>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2549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E69AB-0989-4918-8829-5B0AD31CEC9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C99E048-9AC8-4172-A009-61338CF2D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C99301D-3635-494B-B445-07057B4422D1}"/>
              </a:ext>
            </a:extLst>
          </p:cNvPr>
          <p:cNvSpPr>
            <a:spLocks noGrp="1"/>
          </p:cNvSpPr>
          <p:nvPr>
            <p:ph type="dt" sz="half" idx="10"/>
          </p:nvPr>
        </p:nvSpPr>
        <p:spPr/>
        <p:txBody>
          <a:bodyPr/>
          <a:lstStyle/>
          <a:p>
            <a:fld id="{00AE1517-30AD-46BE-9EB4-2836EBD01425}" type="datetimeFigureOut">
              <a:rPr lang="de-DE" smtClean="0"/>
              <a:t>13.12.2021</a:t>
            </a:fld>
            <a:endParaRPr lang="de-DE"/>
          </a:p>
        </p:txBody>
      </p:sp>
      <p:sp>
        <p:nvSpPr>
          <p:cNvPr id="5" name="Fußzeilenplatzhalter 4">
            <a:extLst>
              <a:ext uri="{FF2B5EF4-FFF2-40B4-BE49-F238E27FC236}">
                <a16:creationId xmlns:a16="http://schemas.microsoft.com/office/drawing/2014/main" id="{17B211C6-2A75-4A02-B91E-AF4317E255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7F28D0-1ACA-4356-ABE5-F63263946B05}"/>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29052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1A188-A70B-4B7E-BCBE-00830D5D406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A53C92-5708-4369-8C8B-E13D65EC911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CEEE671-CCEF-4F19-BC77-7AB2D9DD8A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ECBA611-0CEB-4900-BB6B-BFD245724811}"/>
              </a:ext>
            </a:extLst>
          </p:cNvPr>
          <p:cNvSpPr>
            <a:spLocks noGrp="1"/>
          </p:cNvSpPr>
          <p:nvPr>
            <p:ph type="dt" sz="half" idx="10"/>
          </p:nvPr>
        </p:nvSpPr>
        <p:spPr/>
        <p:txBody>
          <a:bodyPr/>
          <a:lstStyle/>
          <a:p>
            <a:fld id="{00AE1517-30AD-46BE-9EB4-2836EBD01425}" type="datetimeFigureOut">
              <a:rPr lang="de-DE" smtClean="0"/>
              <a:t>13.12.2021</a:t>
            </a:fld>
            <a:endParaRPr lang="de-DE"/>
          </a:p>
        </p:txBody>
      </p:sp>
      <p:sp>
        <p:nvSpPr>
          <p:cNvPr id="6" name="Fußzeilenplatzhalter 5">
            <a:extLst>
              <a:ext uri="{FF2B5EF4-FFF2-40B4-BE49-F238E27FC236}">
                <a16:creationId xmlns:a16="http://schemas.microsoft.com/office/drawing/2014/main" id="{BDE67985-3E25-4FF3-8259-41254491266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8D3AE17-1B1A-441A-ADAB-EA753EFAFFE0}"/>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9645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6D44B-ECB2-494B-B8DD-1ECD56F8DB2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E788603-C259-4996-B635-C72A6C532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E5EE397-1447-4365-8C4D-5FF9A09D70E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5F77450-0CED-4F63-AFF7-A0A89B354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992E2A0-8BDB-4F76-9EFD-16D48B207E1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146F1C1-333C-4E5A-8A21-0E00CC52B77A}"/>
              </a:ext>
            </a:extLst>
          </p:cNvPr>
          <p:cNvSpPr>
            <a:spLocks noGrp="1"/>
          </p:cNvSpPr>
          <p:nvPr>
            <p:ph type="dt" sz="half" idx="10"/>
          </p:nvPr>
        </p:nvSpPr>
        <p:spPr/>
        <p:txBody>
          <a:bodyPr/>
          <a:lstStyle/>
          <a:p>
            <a:fld id="{00AE1517-30AD-46BE-9EB4-2836EBD01425}" type="datetimeFigureOut">
              <a:rPr lang="de-DE" smtClean="0"/>
              <a:t>13.12.2021</a:t>
            </a:fld>
            <a:endParaRPr lang="de-DE"/>
          </a:p>
        </p:txBody>
      </p:sp>
      <p:sp>
        <p:nvSpPr>
          <p:cNvPr id="8" name="Fußzeilenplatzhalter 7">
            <a:extLst>
              <a:ext uri="{FF2B5EF4-FFF2-40B4-BE49-F238E27FC236}">
                <a16:creationId xmlns:a16="http://schemas.microsoft.com/office/drawing/2014/main" id="{BB140476-F72C-43CA-B524-0F82D8BB921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74420F6-8C8B-4711-AE1B-287E00167AC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41327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9DFFF-4E57-4515-ACFA-89CD362EC0F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AE44362-E8E0-474C-90E4-0F4FEE906CA9}"/>
              </a:ext>
            </a:extLst>
          </p:cNvPr>
          <p:cNvSpPr>
            <a:spLocks noGrp="1"/>
          </p:cNvSpPr>
          <p:nvPr>
            <p:ph type="dt" sz="half" idx="10"/>
          </p:nvPr>
        </p:nvSpPr>
        <p:spPr/>
        <p:txBody>
          <a:bodyPr/>
          <a:lstStyle/>
          <a:p>
            <a:fld id="{00AE1517-30AD-46BE-9EB4-2836EBD01425}" type="datetimeFigureOut">
              <a:rPr lang="de-DE" smtClean="0"/>
              <a:t>13.12.2021</a:t>
            </a:fld>
            <a:endParaRPr lang="de-DE"/>
          </a:p>
        </p:txBody>
      </p:sp>
      <p:sp>
        <p:nvSpPr>
          <p:cNvPr id="4" name="Fußzeilenplatzhalter 3">
            <a:extLst>
              <a:ext uri="{FF2B5EF4-FFF2-40B4-BE49-F238E27FC236}">
                <a16:creationId xmlns:a16="http://schemas.microsoft.com/office/drawing/2014/main" id="{BDB84C6F-AD33-4F88-A79E-033B17A4662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7A6BF78-29DB-4B06-A37A-C12BFB3A20D9}"/>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18548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B09D0F-C34E-4F2E-A969-A4A7F8B97D80}"/>
              </a:ext>
            </a:extLst>
          </p:cNvPr>
          <p:cNvSpPr>
            <a:spLocks noGrp="1"/>
          </p:cNvSpPr>
          <p:nvPr>
            <p:ph type="dt" sz="half" idx="10"/>
          </p:nvPr>
        </p:nvSpPr>
        <p:spPr/>
        <p:txBody>
          <a:bodyPr/>
          <a:lstStyle/>
          <a:p>
            <a:fld id="{00AE1517-30AD-46BE-9EB4-2836EBD01425}" type="datetimeFigureOut">
              <a:rPr lang="de-DE" smtClean="0"/>
              <a:t>13.12.2021</a:t>
            </a:fld>
            <a:endParaRPr lang="de-DE"/>
          </a:p>
        </p:txBody>
      </p:sp>
      <p:sp>
        <p:nvSpPr>
          <p:cNvPr id="3" name="Fußzeilenplatzhalter 2">
            <a:extLst>
              <a:ext uri="{FF2B5EF4-FFF2-40B4-BE49-F238E27FC236}">
                <a16:creationId xmlns:a16="http://schemas.microsoft.com/office/drawing/2014/main" id="{F7DA608D-A34D-41DE-A4B0-ED9CBA5D3DB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0BC1171-87BC-4E9C-9CA5-040C0BF2DD0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62946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AE8FB-302A-47F7-8EF6-814F266C2F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B1ED2AE-63C2-4A88-8E72-1C8A8ADFB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2D1504-586F-4EEF-B44E-8DCF11D09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8C045F-E74E-4EB9-A608-C48C206C33DD}"/>
              </a:ext>
            </a:extLst>
          </p:cNvPr>
          <p:cNvSpPr>
            <a:spLocks noGrp="1"/>
          </p:cNvSpPr>
          <p:nvPr>
            <p:ph type="dt" sz="half" idx="10"/>
          </p:nvPr>
        </p:nvSpPr>
        <p:spPr/>
        <p:txBody>
          <a:bodyPr/>
          <a:lstStyle/>
          <a:p>
            <a:fld id="{00AE1517-30AD-46BE-9EB4-2836EBD01425}" type="datetimeFigureOut">
              <a:rPr lang="de-DE" smtClean="0"/>
              <a:t>13.12.2021</a:t>
            </a:fld>
            <a:endParaRPr lang="de-DE"/>
          </a:p>
        </p:txBody>
      </p:sp>
      <p:sp>
        <p:nvSpPr>
          <p:cNvPr id="6" name="Fußzeilenplatzhalter 5">
            <a:extLst>
              <a:ext uri="{FF2B5EF4-FFF2-40B4-BE49-F238E27FC236}">
                <a16:creationId xmlns:a16="http://schemas.microsoft.com/office/drawing/2014/main" id="{7F301431-C3F5-4240-8C69-5B2793FF57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11E00E-D6B7-4E10-9B25-9B938B79F2DF}"/>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12736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86D5B-B035-4C6E-B32C-E5BB0DB6048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F3C39EE-6645-4E2B-8C44-42420026A3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9FD9577-3F00-433F-A5B5-D5EDE2FF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6D8129-7F67-461A-ABC5-A539B51BD875}"/>
              </a:ext>
            </a:extLst>
          </p:cNvPr>
          <p:cNvSpPr>
            <a:spLocks noGrp="1"/>
          </p:cNvSpPr>
          <p:nvPr>
            <p:ph type="dt" sz="half" idx="10"/>
          </p:nvPr>
        </p:nvSpPr>
        <p:spPr/>
        <p:txBody>
          <a:bodyPr/>
          <a:lstStyle/>
          <a:p>
            <a:fld id="{00AE1517-30AD-46BE-9EB4-2836EBD01425}" type="datetimeFigureOut">
              <a:rPr lang="de-DE" smtClean="0"/>
              <a:t>13.12.2021</a:t>
            </a:fld>
            <a:endParaRPr lang="de-DE"/>
          </a:p>
        </p:txBody>
      </p:sp>
      <p:sp>
        <p:nvSpPr>
          <p:cNvPr id="6" name="Fußzeilenplatzhalter 5">
            <a:extLst>
              <a:ext uri="{FF2B5EF4-FFF2-40B4-BE49-F238E27FC236}">
                <a16:creationId xmlns:a16="http://schemas.microsoft.com/office/drawing/2014/main" id="{192C1295-848A-4E26-9974-D57A161E57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616B5E-694A-44C5-8863-49AC0D6CAEC3}"/>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0194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B59945B-5C60-4625-AD95-0F99A2DB9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0D677A7-E942-4AD7-8973-E54D531E9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8964EDA-3920-4803-A501-3B8BD18C1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AE1517-30AD-46BE-9EB4-2836EBD01425}" type="datetimeFigureOut">
              <a:rPr lang="de-DE" smtClean="0"/>
              <a:t>13.12.2021</a:t>
            </a:fld>
            <a:endParaRPr lang="de-DE"/>
          </a:p>
        </p:txBody>
      </p:sp>
      <p:sp>
        <p:nvSpPr>
          <p:cNvPr id="5" name="Fußzeilenplatzhalter 4">
            <a:extLst>
              <a:ext uri="{FF2B5EF4-FFF2-40B4-BE49-F238E27FC236}">
                <a16:creationId xmlns:a16="http://schemas.microsoft.com/office/drawing/2014/main" id="{1F16B5C8-851E-463F-BE62-78864A5EA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15A3770-135E-4C5B-87D8-C7193A65D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15BC7-5F82-419E-A605-7DD15ECFCFA0}" type="slidenum">
              <a:rPr lang="de-DE" smtClean="0"/>
              <a:t>‹Nr.›</a:t>
            </a:fld>
            <a:endParaRPr lang="de-DE"/>
          </a:p>
        </p:txBody>
      </p:sp>
    </p:spTree>
    <p:extLst>
      <p:ext uri="{BB962C8B-B14F-4D97-AF65-F5344CB8AC3E}">
        <p14:creationId xmlns:p14="http://schemas.microsoft.com/office/powerpoint/2010/main" val="81663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emf"/><Relationship Id="rId5" Type="http://schemas.openxmlformats.org/officeDocument/2006/relationships/customXml" Target="../ink/ink1.xml"/><Relationship Id="rId4" Type="http://schemas.openxmlformats.org/officeDocument/2006/relationships/hyperlink" Target="http://www.bernhardkoester.de/vorlesungen/Staat_Jade_WiSe_2021/Staat_Jade_WiSe2021.html" TargetMode="External"/></Relationships>
</file>

<file path=ppt/slides/_rels/slide10.xml.rels><?xml version="1.0" encoding="UTF-8" standalone="yes"?>
<Relationships xmlns="http://schemas.openxmlformats.org/package/2006/relationships"><Relationship Id="rId8" Type="http://schemas.openxmlformats.org/officeDocument/2006/relationships/customXml" Target="../ink/ink40.xml"/><Relationship Id="rId13" Type="http://schemas.openxmlformats.org/officeDocument/2006/relationships/image" Target="../media/image43.emf"/><Relationship Id="rId3" Type="http://schemas.openxmlformats.org/officeDocument/2006/relationships/image" Target="../media/image2.png"/><Relationship Id="rId7" Type="http://schemas.openxmlformats.org/officeDocument/2006/relationships/image" Target="../media/image40.emf"/><Relationship Id="rId12" Type="http://schemas.openxmlformats.org/officeDocument/2006/relationships/customXml" Target="../ink/ink42.xml"/><Relationship Id="rId17" Type="http://schemas.openxmlformats.org/officeDocument/2006/relationships/image" Target="../media/image45.emf"/><Relationship Id="rId2" Type="http://schemas.openxmlformats.org/officeDocument/2006/relationships/hyperlink" Target="https://www.worldbank.org/en/news/press-release/2017/02/14/giving-oceans-a-break-could-generate-83-billion-in-additional-benefits-for-fisheries" TargetMode="External"/><Relationship Id="rId16" Type="http://schemas.openxmlformats.org/officeDocument/2006/relationships/customXml" Target="../ink/ink44.xml"/><Relationship Id="rId1" Type="http://schemas.openxmlformats.org/officeDocument/2006/relationships/slideLayout" Target="../slideLayouts/slideLayout1.xml"/><Relationship Id="rId6" Type="http://schemas.openxmlformats.org/officeDocument/2006/relationships/customXml" Target="../ink/ink39.xml"/><Relationship Id="rId11" Type="http://schemas.openxmlformats.org/officeDocument/2006/relationships/image" Target="../media/image42.emf"/><Relationship Id="rId5" Type="http://schemas.openxmlformats.org/officeDocument/2006/relationships/image" Target="../media/image39.emf"/><Relationship Id="rId15" Type="http://schemas.openxmlformats.org/officeDocument/2006/relationships/image" Target="../media/image44.emf"/><Relationship Id="rId10" Type="http://schemas.openxmlformats.org/officeDocument/2006/relationships/customXml" Target="../ink/ink41.xml"/><Relationship Id="rId4" Type="http://schemas.openxmlformats.org/officeDocument/2006/relationships/customXml" Target="../ink/ink38.xml"/><Relationship Id="rId9" Type="http://schemas.openxmlformats.org/officeDocument/2006/relationships/image" Target="../media/image41.emf"/><Relationship Id="rId14" Type="http://schemas.openxmlformats.org/officeDocument/2006/relationships/customXml" Target="../ink/ink43.xml"/></Relationships>
</file>

<file path=ppt/slides/_rels/slide11.xml.rels><?xml version="1.0" encoding="UTF-8" standalone="yes"?>
<Relationships xmlns="http://schemas.openxmlformats.org/package/2006/relationships"><Relationship Id="rId3" Type="http://schemas.openxmlformats.org/officeDocument/2006/relationships/image" Target="../media/image46.emf"/><Relationship Id="rId7" Type="http://schemas.openxmlformats.org/officeDocument/2006/relationships/image" Target="../media/image48.emf"/><Relationship Id="rId2" Type="http://schemas.openxmlformats.org/officeDocument/2006/relationships/customXml" Target="../ink/ink45.xml"/><Relationship Id="rId1" Type="http://schemas.openxmlformats.org/officeDocument/2006/relationships/slideLayout" Target="../slideLayouts/slideLayout1.xml"/><Relationship Id="rId6" Type="http://schemas.openxmlformats.org/officeDocument/2006/relationships/customXml" Target="../ink/ink47.xml"/><Relationship Id="rId5" Type="http://schemas.openxmlformats.org/officeDocument/2006/relationships/image" Target="../media/image47.emf"/><Relationship Id="rId4" Type="http://schemas.openxmlformats.org/officeDocument/2006/relationships/customXml" Target="../ink/ink46.xml"/></Relationships>
</file>

<file path=ppt/slides/_rels/slide12.xml.rels><?xml version="1.0" encoding="UTF-8" standalone="yes"?>
<Relationships xmlns="http://schemas.openxmlformats.org/package/2006/relationships"><Relationship Id="rId8" Type="http://schemas.openxmlformats.org/officeDocument/2006/relationships/customXml" Target="../ink/ink50.xml"/><Relationship Id="rId13" Type="http://schemas.openxmlformats.org/officeDocument/2006/relationships/image" Target="../media/image54.emf"/><Relationship Id="rId18" Type="http://schemas.openxmlformats.org/officeDocument/2006/relationships/customXml" Target="../ink/ink55.xml"/><Relationship Id="rId3" Type="http://schemas.openxmlformats.org/officeDocument/2006/relationships/image" Target="../media/image4.png"/><Relationship Id="rId21" Type="http://schemas.openxmlformats.org/officeDocument/2006/relationships/image" Target="../media/image58.emf"/><Relationship Id="rId7" Type="http://schemas.openxmlformats.org/officeDocument/2006/relationships/image" Target="../media/image51.emf"/><Relationship Id="rId12" Type="http://schemas.openxmlformats.org/officeDocument/2006/relationships/customXml" Target="../ink/ink52.xml"/><Relationship Id="rId17" Type="http://schemas.openxmlformats.org/officeDocument/2006/relationships/image" Target="../media/image56.emf"/><Relationship Id="rId2" Type="http://schemas.openxmlformats.org/officeDocument/2006/relationships/image" Target="../media/image49.png"/><Relationship Id="rId16" Type="http://schemas.openxmlformats.org/officeDocument/2006/relationships/customXml" Target="../ink/ink54.xml"/><Relationship Id="rId20" Type="http://schemas.openxmlformats.org/officeDocument/2006/relationships/customXml" Target="../ink/ink56.xml"/><Relationship Id="rId1" Type="http://schemas.openxmlformats.org/officeDocument/2006/relationships/slideLayout" Target="../slideLayouts/slideLayout1.xml"/><Relationship Id="rId6" Type="http://schemas.openxmlformats.org/officeDocument/2006/relationships/customXml" Target="../ink/ink49.xml"/><Relationship Id="rId11" Type="http://schemas.openxmlformats.org/officeDocument/2006/relationships/image" Target="../media/image53.emf"/><Relationship Id="rId5" Type="http://schemas.openxmlformats.org/officeDocument/2006/relationships/image" Target="../media/image50.emf"/><Relationship Id="rId15" Type="http://schemas.openxmlformats.org/officeDocument/2006/relationships/image" Target="../media/image55.emf"/><Relationship Id="rId10" Type="http://schemas.openxmlformats.org/officeDocument/2006/relationships/customXml" Target="../ink/ink51.xml"/><Relationship Id="rId19" Type="http://schemas.openxmlformats.org/officeDocument/2006/relationships/image" Target="../media/image57.emf"/><Relationship Id="rId4" Type="http://schemas.openxmlformats.org/officeDocument/2006/relationships/customXml" Target="../ink/ink48.xml"/><Relationship Id="rId9" Type="http://schemas.openxmlformats.org/officeDocument/2006/relationships/image" Target="../media/image52.emf"/><Relationship Id="rId14" Type="http://schemas.openxmlformats.org/officeDocument/2006/relationships/customXml" Target="../ink/ink53.xml"/></Relationships>
</file>

<file path=ppt/slides/_rels/slide13.xml.rels><?xml version="1.0" encoding="UTF-8" standalone="yes"?>
<Relationships xmlns="http://schemas.openxmlformats.org/package/2006/relationships"><Relationship Id="rId8" Type="http://schemas.openxmlformats.org/officeDocument/2006/relationships/customXml" Target="../ink/ink60.xml"/><Relationship Id="rId3" Type="http://schemas.openxmlformats.org/officeDocument/2006/relationships/image" Target="../media/image59.emf"/><Relationship Id="rId7" Type="http://schemas.openxmlformats.org/officeDocument/2006/relationships/image" Target="../media/image61.emf"/><Relationship Id="rId2" Type="http://schemas.openxmlformats.org/officeDocument/2006/relationships/customXml" Target="../ink/ink57.xml"/><Relationship Id="rId1" Type="http://schemas.openxmlformats.org/officeDocument/2006/relationships/slideLayout" Target="../slideLayouts/slideLayout1.xml"/><Relationship Id="rId6" Type="http://schemas.openxmlformats.org/officeDocument/2006/relationships/customXml" Target="../ink/ink59.xml"/><Relationship Id="rId5" Type="http://schemas.openxmlformats.org/officeDocument/2006/relationships/image" Target="../media/image60.emf"/><Relationship Id="rId4" Type="http://schemas.openxmlformats.org/officeDocument/2006/relationships/customXml" Target="../ink/ink58.xml"/><Relationship Id="rId9" Type="http://schemas.openxmlformats.org/officeDocument/2006/relationships/image" Target="../media/image62.emf"/></Relationships>
</file>

<file path=ppt/slides/_rels/slide14.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customXml" Target="../ink/ink61.xml"/><Relationship Id="rId1" Type="http://schemas.openxmlformats.org/officeDocument/2006/relationships/slideLayout" Target="../slideLayouts/slideLayout1.xml"/><Relationship Id="rId5" Type="http://schemas.openxmlformats.org/officeDocument/2006/relationships/image" Target="../media/image64.emf"/><Relationship Id="rId4" Type="http://schemas.openxmlformats.org/officeDocument/2006/relationships/customXml" Target="../ink/ink62.xml"/></Relationships>
</file>

<file path=ppt/slides/_rels/slide15.xml.rels><?xml version="1.0" encoding="UTF-8" standalone="yes"?>
<Relationships xmlns="http://schemas.openxmlformats.org/package/2006/relationships"><Relationship Id="rId8" Type="http://schemas.openxmlformats.org/officeDocument/2006/relationships/image" Target="../media/image67.emf"/><Relationship Id="rId13" Type="http://schemas.openxmlformats.org/officeDocument/2006/relationships/customXml" Target="../ink/ink68.xml"/><Relationship Id="rId18" Type="http://schemas.openxmlformats.org/officeDocument/2006/relationships/image" Target="../media/image72.emf"/><Relationship Id="rId26" Type="http://schemas.openxmlformats.org/officeDocument/2006/relationships/image" Target="../media/image76.emf"/><Relationship Id="rId3" Type="http://schemas.openxmlformats.org/officeDocument/2006/relationships/customXml" Target="../ink/ink63.xml"/><Relationship Id="rId21" Type="http://schemas.openxmlformats.org/officeDocument/2006/relationships/customXml" Target="../ink/ink72.xml"/><Relationship Id="rId34" Type="http://schemas.openxmlformats.org/officeDocument/2006/relationships/image" Target="../media/image80.emf"/><Relationship Id="rId7" Type="http://schemas.openxmlformats.org/officeDocument/2006/relationships/customXml" Target="../ink/ink65.xml"/><Relationship Id="rId12" Type="http://schemas.openxmlformats.org/officeDocument/2006/relationships/image" Target="../media/image69.emf"/><Relationship Id="rId17" Type="http://schemas.openxmlformats.org/officeDocument/2006/relationships/customXml" Target="../ink/ink70.xml"/><Relationship Id="rId25" Type="http://schemas.openxmlformats.org/officeDocument/2006/relationships/customXml" Target="../ink/ink74.xml"/><Relationship Id="rId33" Type="http://schemas.openxmlformats.org/officeDocument/2006/relationships/customXml" Target="../ink/ink78.xml"/><Relationship Id="rId2" Type="http://schemas.openxmlformats.org/officeDocument/2006/relationships/image" Target="../media/image5.png"/><Relationship Id="rId16" Type="http://schemas.openxmlformats.org/officeDocument/2006/relationships/image" Target="../media/image71.emf"/><Relationship Id="rId20" Type="http://schemas.openxmlformats.org/officeDocument/2006/relationships/image" Target="../media/image73.emf"/><Relationship Id="rId29" Type="http://schemas.openxmlformats.org/officeDocument/2006/relationships/customXml" Target="../ink/ink76.xml"/><Relationship Id="rId1" Type="http://schemas.openxmlformats.org/officeDocument/2006/relationships/slideLayout" Target="../slideLayouts/slideLayout1.xml"/><Relationship Id="rId6" Type="http://schemas.openxmlformats.org/officeDocument/2006/relationships/image" Target="../media/image66.emf"/><Relationship Id="rId11" Type="http://schemas.openxmlformats.org/officeDocument/2006/relationships/customXml" Target="../ink/ink67.xml"/><Relationship Id="rId24" Type="http://schemas.openxmlformats.org/officeDocument/2006/relationships/image" Target="../media/image75.emf"/><Relationship Id="rId32" Type="http://schemas.openxmlformats.org/officeDocument/2006/relationships/image" Target="../media/image79.emf"/><Relationship Id="rId5" Type="http://schemas.openxmlformats.org/officeDocument/2006/relationships/customXml" Target="../ink/ink64.xml"/><Relationship Id="rId15" Type="http://schemas.openxmlformats.org/officeDocument/2006/relationships/customXml" Target="../ink/ink69.xml"/><Relationship Id="rId23" Type="http://schemas.openxmlformats.org/officeDocument/2006/relationships/customXml" Target="../ink/ink73.xml"/><Relationship Id="rId28" Type="http://schemas.openxmlformats.org/officeDocument/2006/relationships/image" Target="../media/image77.emf"/><Relationship Id="rId36" Type="http://schemas.openxmlformats.org/officeDocument/2006/relationships/image" Target="../media/image81.emf"/><Relationship Id="rId10" Type="http://schemas.openxmlformats.org/officeDocument/2006/relationships/image" Target="../media/image68.emf"/><Relationship Id="rId19" Type="http://schemas.openxmlformats.org/officeDocument/2006/relationships/customXml" Target="../ink/ink71.xml"/><Relationship Id="rId31" Type="http://schemas.openxmlformats.org/officeDocument/2006/relationships/customXml" Target="../ink/ink77.xml"/><Relationship Id="rId4" Type="http://schemas.openxmlformats.org/officeDocument/2006/relationships/image" Target="../media/image65.emf"/><Relationship Id="rId9" Type="http://schemas.openxmlformats.org/officeDocument/2006/relationships/customXml" Target="../ink/ink66.xml"/><Relationship Id="rId14" Type="http://schemas.openxmlformats.org/officeDocument/2006/relationships/image" Target="../media/image70.emf"/><Relationship Id="rId22" Type="http://schemas.openxmlformats.org/officeDocument/2006/relationships/image" Target="../media/image74.emf"/><Relationship Id="rId27" Type="http://schemas.openxmlformats.org/officeDocument/2006/relationships/customXml" Target="../ink/ink75.xml"/><Relationship Id="rId30" Type="http://schemas.openxmlformats.org/officeDocument/2006/relationships/image" Target="../media/image78.emf"/><Relationship Id="rId35" Type="http://schemas.openxmlformats.org/officeDocument/2006/relationships/customXml" Target="../ink/ink79.xml"/></Relationships>
</file>

<file path=ppt/slides/_rels/slide16.xml.rels><?xml version="1.0" encoding="UTF-8" standalone="yes"?>
<Relationships xmlns="http://schemas.openxmlformats.org/package/2006/relationships"><Relationship Id="rId8" Type="http://schemas.openxmlformats.org/officeDocument/2006/relationships/customXml" Target="../ink/ink83.xml"/><Relationship Id="rId13" Type="http://schemas.openxmlformats.org/officeDocument/2006/relationships/image" Target="../media/image87.emf"/><Relationship Id="rId18" Type="http://schemas.openxmlformats.org/officeDocument/2006/relationships/customXml" Target="../ink/ink88.xml"/><Relationship Id="rId26" Type="http://schemas.openxmlformats.org/officeDocument/2006/relationships/customXml" Target="../ink/ink92.xml"/><Relationship Id="rId3" Type="http://schemas.openxmlformats.org/officeDocument/2006/relationships/image" Target="../media/image82.emf"/><Relationship Id="rId21" Type="http://schemas.openxmlformats.org/officeDocument/2006/relationships/image" Target="../media/image91.emf"/><Relationship Id="rId7" Type="http://schemas.openxmlformats.org/officeDocument/2006/relationships/image" Target="../media/image84.emf"/><Relationship Id="rId12" Type="http://schemas.openxmlformats.org/officeDocument/2006/relationships/customXml" Target="../ink/ink85.xml"/><Relationship Id="rId17" Type="http://schemas.openxmlformats.org/officeDocument/2006/relationships/image" Target="../media/image89.emf"/><Relationship Id="rId25" Type="http://schemas.openxmlformats.org/officeDocument/2006/relationships/image" Target="../media/image93.emf"/><Relationship Id="rId2" Type="http://schemas.openxmlformats.org/officeDocument/2006/relationships/customXml" Target="../ink/ink80.xml"/><Relationship Id="rId16" Type="http://schemas.openxmlformats.org/officeDocument/2006/relationships/customXml" Target="../ink/ink87.xml"/><Relationship Id="rId20" Type="http://schemas.openxmlformats.org/officeDocument/2006/relationships/customXml" Target="../ink/ink89.xml"/><Relationship Id="rId1" Type="http://schemas.openxmlformats.org/officeDocument/2006/relationships/slideLayout" Target="../slideLayouts/slideLayout1.xml"/><Relationship Id="rId6" Type="http://schemas.openxmlformats.org/officeDocument/2006/relationships/customXml" Target="../ink/ink82.xml"/><Relationship Id="rId11" Type="http://schemas.openxmlformats.org/officeDocument/2006/relationships/image" Target="../media/image86.emf"/><Relationship Id="rId24" Type="http://schemas.openxmlformats.org/officeDocument/2006/relationships/customXml" Target="../ink/ink91.xml"/><Relationship Id="rId5" Type="http://schemas.openxmlformats.org/officeDocument/2006/relationships/image" Target="../media/image83.emf"/><Relationship Id="rId15" Type="http://schemas.openxmlformats.org/officeDocument/2006/relationships/image" Target="../media/image88.emf"/><Relationship Id="rId23" Type="http://schemas.openxmlformats.org/officeDocument/2006/relationships/image" Target="../media/image92.emf"/><Relationship Id="rId10" Type="http://schemas.openxmlformats.org/officeDocument/2006/relationships/customXml" Target="../ink/ink84.xml"/><Relationship Id="rId19" Type="http://schemas.openxmlformats.org/officeDocument/2006/relationships/image" Target="../media/image90.emf"/><Relationship Id="rId4" Type="http://schemas.openxmlformats.org/officeDocument/2006/relationships/customXml" Target="../ink/ink81.xml"/><Relationship Id="rId9" Type="http://schemas.openxmlformats.org/officeDocument/2006/relationships/image" Target="../media/image85.emf"/><Relationship Id="rId14" Type="http://schemas.openxmlformats.org/officeDocument/2006/relationships/customXml" Target="../ink/ink86.xml"/><Relationship Id="rId22" Type="http://schemas.openxmlformats.org/officeDocument/2006/relationships/customXml" Target="../ink/ink90.xml"/><Relationship Id="rId27" Type="http://schemas.openxmlformats.org/officeDocument/2006/relationships/image" Target="../media/image94.emf"/></Relationships>
</file>

<file path=ppt/slides/_rels/slide17.xml.rels><?xml version="1.0" encoding="UTF-8" standalone="yes"?>
<Relationships xmlns="http://schemas.openxmlformats.org/package/2006/relationships"><Relationship Id="rId8" Type="http://schemas.openxmlformats.org/officeDocument/2006/relationships/customXml" Target="../ink/ink96.xml"/><Relationship Id="rId3" Type="http://schemas.openxmlformats.org/officeDocument/2006/relationships/image" Target="../media/image95.emf"/><Relationship Id="rId7" Type="http://schemas.openxmlformats.org/officeDocument/2006/relationships/image" Target="../media/image97.emf"/><Relationship Id="rId2" Type="http://schemas.openxmlformats.org/officeDocument/2006/relationships/customXml" Target="../ink/ink93.xml"/><Relationship Id="rId1" Type="http://schemas.openxmlformats.org/officeDocument/2006/relationships/slideLayout" Target="../slideLayouts/slideLayout1.xml"/><Relationship Id="rId6" Type="http://schemas.openxmlformats.org/officeDocument/2006/relationships/customXml" Target="../ink/ink95.xml"/><Relationship Id="rId5" Type="http://schemas.openxmlformats.org/officeDocument/2006/relationships/image" Target="../media/image96.emf"/><Relationship Id="rId4" Type="http://schemas.openxmlformats.org/officeDocument/2006/relationships/customXml" Target="../ink/ink94.xml"/><Relationship Id="rId9" Type="http://schemas.openxmlformats.org/officeDocument/2006/relationships/image" Target="../media/image98.emf"/></Relationships>
</file>

<file path=ppt/slides/_rels/slide18.xml.rels><?xml version="1.0" encoding="UTF-8" standalone="yes"?>
<Relationships xmlns="http://schemas.openxmlformats.org/package/2006/relationships"><Relationship Id="rId8" Type="http://schemas.openxmlformats.org/officeDocument/2006/relationships/customXml" Target="../ink/ink100.xml"/><Relationship Id="rId13" Type="http://schemas.openxmlformats.org/officeDocument/2006/relationships/image" Target="../media/image104.emf"/><Relationship Id="rId18" Type="http://schemas.openxmlformats.org/officeDocument/2006/relationships/customXml" Target="../ink/ink105.xml"/><Relationship Id="rId26" Type="http://schemas.openxmlformats.org/officeDocument/2006/relationships/customXml" Target="../ink/ink109.xml"/><Relationship Id="rId3" Type="http://schemas.openxmlformats.org/officeDocument/2006/relationships/image" Target="../media/image99.emf"/><Relationship Id="rId21" Type="http://schemas.openxmlformats.org/officeDocument/2006/relationships/image" Target="../media/image108.emf"/><Relationship Id="rId7" Type="http://schemas.openxmlformats.org/officeDocument/2006/relationships/image" Target="../media/image101.emf"/><Relationship Id="rId12" Type="http://schemas.openxmlformats.org/officeDocument/2006/relationships/customXml" Target="../ink/ink102.xml"/><Relationship Id="rId17" Type="http://schemas.openxmlformats.org/officeDocument/2006/relationships/image" Target="../media/image106.emf"/><Relationship Id="rId25" Type="http://schemas.openxmlformats.org/officeDocument/2006/relationships/image" Target="../media/image110.emf"/><Relationship Id="rId2" Type="http://schemas.openxmlformats.org/officeDocument/2006/relationships/customXml" Target="../ink/ink97.xml"/><Relationship Id="rId16" Type="http://schemas.openxmlformats.org/officeDocument/2006/relationships/customXml" Target="../ink/ink104.xml"/><Relationship Id="rId20" Type="http://schemas.openxmlformats.org/officeDocument/2006/relationships/customXml" Target="../ink/ink106.xml"/><Relationship Id="rId29" Type="http://schemas.openxmlformats.org/officeDocument/2006/relationships/image" Target="../media/image112.emf"/><Relationship Id="rId1" Type="http://schemas.openxmlformats.org/officeDocument/2006/relationships/slideLayout" Target="../slideLayouts/slideLayout1.xml"/><Relationship Id="rId6" Type="http://schemas.openxmlformats.org/officeDocument/2006/relationships/customXml" Target="../ink/ink99.xml"/><Relationship Id="rId11" Type="http://schemas.openxmlformats.org/officeDocument/2006/relationships/image" Target="../media/image103.emf"/><Relationship Id="rId24" Type="http://schemas.openxmlformats.org/officeDocument/2006/relationships/customXml" Target="../ink/ink108.xml"/><Relationship Id="rId5" Type="http://schemas.openxmlformats.org/officeDocument/2006/relationships/image" Target="../media/image100.emf"/><Relationship Id="rId15" Type="http://schemas.openxmlformats.org/officeDocument/2006/relationships/image" Target="../media/image105.emf"/><Relationship Id="rId23" Type="http://schemas.openxmlformats.org/officeDocument/2006/relationships/image" Target="../media/image109.emf"/><Relationship Id="rId28" Type="http://schemas.openxmlformats.org/officeDocument/2006/relationships/customXml" Target="../ink/ink110.xml"/><Relationship Id="rId10" Type="http://schemas.openxmlformats.org/officeDocument/2006/relationships/customXml" Target="../ink/ink101.xml"/><Relationship Id="rId19" Type="http://schemas.openxmlformats.org/officeDocument/2006/relationships/image" Target="../media/image107.emf"/><Relationship Id="rId4" Type="http://schemas.openxmlformats.org/officeDocument/2006/relationships/customXml" Target="../ink/ink98.xml"/><Relationship Id="rId9" Type="http://schemas.openxmlformats.org/officeDocument/2006/relationships/image" Target="../media/image102.emf"/><Relationship Id="rId14" Type="http://schemas.openxmlformats.org/officeDocument/2006/relationships/customXml" Target="../ink/ink103.xml"/><Relationship Id="rId22" Type="http://schemas.openxmlformats.org/officeDocument/2006/relationships/customXml" Target="../ink/ink107.xml"/><Relationship Id="rId27" Type="http://schemas.openxmlformats.org/officeDocument/2006/relationships/image" Target="../media/image111.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customXml" Target="../ink/ink5.xml"/><Relationship Id="rId3" Type="http://schemas.openxmlformats.org/officeDocument/2006/relationships/image" Target="../media/image3.emf"/><Relationship Id="rId7" Type="http://schemas.openxmlformats.org/officeDocument/2006/relationships/image" Target="../media/image5.emf"/><Relationship Id="rId2" Type="http://schemas.openxmlformats.org/officeDocument/2006/relationships/customXml" Target="../ink/ink2.xml"/><Relationship Id="rId1" Type="http://schemas.openxmlformats.org/officeDocument/2006/relationships/slideLayout" Target="../slideLayouts/slideLayout1.xml"/><Relationship Id="rId6" Type="http://schemas.openxmlformats.org/officeDocument/2006/relationships/customXml" Target="../ink/ink4.xml"/><Relationship Id="rId5" Type="http://schemas.openxmlformats.org/officeDocument/2006/relationships/image" Target="../media/image4.emf"/><Relationship Id="rId4" Type="http://schemas.openxmlformats.org/officeDocument/2006/relationships/customXml" Target="../ink/ink3.xml"/><Relationship Id="rId9"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hyperlink" Target="https://www.nobelprize.org/prizes/economic-sciences/1993/north/lecture/" TargetMode="External"/><Relationship Id="rId2" Type="http://schemas.openxmlformats.org/officeDocument/2006/relationships/hyperlink" Target="https://www.nobelprize.org/prizes/economic-sciences/2017/thaler/lecture/"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customXml" Target="../ink/ink6.xml"/><Relationship Id="rId1" Type="http://schemas.openxmlformats.org/officeDocument/2006/relationships/slideLayout" Target="../slideLayouts/slideLayout1.xml"/><Relationship Id="rId5" Type="http://schemas.openxmlformats.org/officeDocument/2006/relationships/image" Target="../media/image8.emf"/><Relationship Id="rId4" Type="http://schemas.openxmlformats.org/officeDocument/2006/relationships/customXml" Target="../ink/ink7.xml"/></Relationships>
</file>

<file path=ppt/slides/_rels/slide6.xml.rels><?xml version="1.0" encoding="UTF-8" standalone="yes"?>
<Relationships xmlns="http://schemas.openxmlformats.org/package/2006/relationships"><Relationship Id="rId8" Type="http://schemas.openxmlformats.org/officeDocument/2006/relationships/customXml" Target="../ink/ink11.xml"/><Relationship Id="rId3" Type="http://schemas.openxmlformats.org/officeDocument/2006/relationships/image" Target="../media/image9.emf"/><Relationship Id="rId7" Type="http://schemas.openxmlformats.org/officeDocument/2006/relationships/image" Target="../media/image11.emf"/><Relationship Id="rId2" Type="http://schemas.openxmlformats.org/officeDocument/2006/relationships/customXml" Target="../ink/ink8.xml"/><Relationship Id="rId1" Type="http://schemas.openxmlformats.org/officeDocument/2006/relationships/slideLayout" Target="../slideLayouts/slideLayout1.xml"/><Relationship Id="rId6" Type="http://schemas.openxmlformats.org/officeDocument/2006/relationships/customXml" Target="../ink/ink10.xml"/><Relationship Id="rId5" Type="http://schemas.openxmlformats.org/officeDocument/2006/relationships/image" Target="../media/image10.emf"/><Relationship Id="rId4" Type="http://schemas.openxmlformats.org/officeDocument/2006/relationships/customXml" Target="../ink/ink9.xml"/><Relationship Id="rId9" Type="http://schemas.openxmlformats.org/officeDocument/2006/relationships/image" Target="../media/image12.emf"/></Relationships>
</file>

<file path=ppt/slides/_rels/slide7.xml.rels><?xml version="1.0" encoding="UTF-8" standalone="yes"?>
<Relationships xmlns="http://schemas.openxmlformats.org/package/2006/relationships"><Relationship Id="rId8" Type="http://schemas.openxmlformats.org/officeDocument/2006/relationships/customXml" Target="../ink/ink15.xml"/><Relationship Id="rId13" Type="http://schemas.openxmlformats.org/officeDocument/2006/relationships/image" Target="../media/image18.emf"/><Relationship Id="rId18" Type="http://schemas.openxmlformats.org/officeDocument/2006/relationships/customXml" Target="../ink/ink20.xml"/><Relationship Id="rId3" Type="http://schemas.openxmlformats.org/officeDocument/2006/relationships/image" Target="../media/image13.emf"/><Relationship Id="rId21" Type="http://schemas.openxmlformats.org/officeDocument/2006/relationships/image" Target="../media/image22.emf"/><Relationship Id="rId7" Type="http://schemas.openxmlformats.org/officeDocument/2006/relationships/image" Target="../media/image15.emf"/><Relationship Id="rId12" Type="http://schemas.openxmlformats.org/officeDocument/2006/relationships/customXml" Target="../ink/ink17.xml"/><Relationship Id="rId17" Type="http://schemas.openxmlformats.org/officeDocument/2006/relationships/image" Target="../media/image20.emf"/><Relationship Id="rId2" Type="http://schemas.openxmlformats.org/officeDocument/2006/relationships/customXml" Target="../ink/ink12.xml"/><Relationship Id="rId16" Type="http://schemas.openxmlformats.org/officeDocument/2006/relationships/customXml" Target="../ink/ink19.xml"/><Relationship Id="rId20" Type="http://schemas.openxmlformats.org/officeDocument/2006/relationships/customXml" Target="../ink/ink21.xml"/><Relationship Id="rId1" Type="http://schemas.openxmlformats.org/officeDocument/2006/relationships/slideLayout" Target="../slideLayouts/slideLayout1.xml"/><Relationship Id="rId6" Type="http://schemas.openxmlformats.org/officeDocument/2006/relationships/customXml" Target="../ink/ink14.xml"/><Relationship Id="rId11" Type="http://schemas.openxmlformats.org/officeDocument/2006/relationships/image" Target="../media/image17.emf"/><Relationship Id="rId5" Type="http://schemas.openxmlformats.org/officeDocument/2006/relationships/image" Target="../media/image14.emf"/><Relationship Id="rId15" Type="http://schemas.openxmlformats.org/officeDocument/2006/relationships/image" Target="../media/image19.emf"/><Relationship Id="rId10" Type="http://schemas.openxmlformats.org/officeDocument/2006/relationships/customXml" Target="../ink/ink16.xml"/><Relationship Id="rId19" Type="http://schemas.openxmlformats.org/officeDocument/2006/relationships/image" Target="../media/image21.emf"/><Relationship Id="rId4" Type="http://schemas.openxmlformats.org/officeDocument/2006/relationships/customXml" Target="../ink/ink13.xml"/><Relationship Id="rId9" Type="http://schemas.openxmlformats.org/officeDocument/2006/relationships/image" Target="../media/image16.emf"/><Relationship Id="rId14" Type="http://schemas.openxmlformats.org/officeDocument/2006/relationships/customXml" Target="../ink/ink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customXml" Target="../ink/ink25.xml"/><Relationship Id="rId13" Type="http://schemas.openxmlformats.org/officeDocument/2006/relationships/image" Target="../media/image28.emf"/><Relationship Id="rId18" Type="http://schemas.openxmlformats.org/officeDocument/2006/relationships/customXml" Target="../ink/ink30.xml"/><Relationship Id="rId26" Type="http://schemas.openxmlformats.org/officeDocument/2006/relationships/customXml" Target="../ink/ink34.xml"/><Relationship Id="rId3" Type="http://schemas.openxmlformats.org/officeDocument/2006/relationships/image" Target="../media/image23.emf"/><Relationship Id="rId21" Type="http://schemas.openxmlformats.org/officeDocument/2006/relationships/image" Target="../media/image32.emf"/><Relationship Id="rId7" Type="http://schemas.openxmlformats.org/officeDocument/2006/relationships/image" Target="../media/image25.emf"/><Relationship Id="rId12" Type="http://schemas.openxmlformats.org/officeDocument/2006/relationships/customXml" Target="../ink/ink27.xml"/><Relationship Id="rId17" Type="http://schemas.openxmlformats.org/officeDocument/2006/relationships/image" Target="../media/image30.emf"/><Relationship Id="rId25" Type="http://schemas.openxmlformats.org/officeDocument/2006/relationships/image" Target="../media/image34.emf"/><Relationship Id="rId33" Type="http://schemas.openxmlformats.org/officeDocument/2006/relationships/image" Target="../media/image38.emf"/><Relationship Id="rId2" Type="http://schemas.openxmlformats.org/officeDocument/2006/relationships/customXml" Target="../ink/ink22.xml"/><Relationship Id="rId16" Type="http://schemas.openxmlformats.org/officeDocument/2006/relationships/customXml" Target="../ink/ink29.xml"/><Relationship Id="rId20" Type="http://schemas.openxmlformats.org/officeDocument/2006/relationships/customXml" Target="../ink/ink31.xml"/><Relationship Id="rId29" Type="http://schemas.openxmlformats.org/officeDocument/2006/relationships/image" Target="../media/image36.emf"/><Relationship Id="rId1" Type="http://schemas.openxmlformats.org/officeDocument/2006/relationships/slideLayout" Target="../slideLayouts/slideLayout1.xml"/><Relationship Id="rId6" Type="http://schemas.openxmlformats.org/officeDocument/2006/relationships/customXml" Target="../ink/ink24.xml"/><Relationship Id="rId11" Type="http://schemas.openxmlformats.org/officeDocument/2006/relationships/image" Target="../media/image27.emf"/><Relationship Id="rId24" Type="http://schemas.openxmlformats.org/officeDocument/2006/relationships/customXml" Target="../ink/ink33.xml"/><Relationship Id="rId32" Type="http://schemas.openxmlformats.org/officeDocument/2006/relationships/customXml" Target="../ink/ink37.xml"/><Relationship Id="rId5" Type="http://schemas.openxmlformats.org/officeDocument/2006/relationships/image" Target="../media/image24.emf"/><Relationship Id="rId15" Type="http://schemas.openxmlformats.org/officeDocument/2006/relationships/image" Target="../media/image29.emf"/><Relationship Id="rId23" Type="http://schemas.openxmlformats.org/officeDocument/2006/relationships/image" Target="../media/image33.emf"/><Relationship Id="rId28" Type="http://schemas.openxmlformats.org/officeDocument/2006/relationships/customXml" Target="../ink/ink35.xml"/><Relationship Id="rId10" Type="http://schemas.openxmlformats.org/officeDocument/2006/relationships/customXml" Target="../ink/ink26.xml"/><Relationship Id="rId19" Type="http://schemas.openxmlformats.org/officeDocument/2006/relationships/image" Target="../media/image31.emf"/><Relationship Id="rId31" Type="http://schemas.openxmlformats.org/officeDocument/2006/relationships/image" Target="../media/image37.emf"/><Relationship Id="rId4" Type="http://schemas.openxmlformats.org/officeDocument/2006/relationships/customXml" Target="../ink/ink23.xml"/><Relationship Id="rId9" Type="http://schemas.openxmlformats.org/officeDocument/2006/relationships/image" Target="../media/image26.emf"/><Relationship Id="rId14" Type="http://schemas.openxmlformats.org/officeDocument/2006/relationships/customXml" Target="../ink/ink28.xml"/><Relationship Id="rId22" Type="http://schemas.openxmlformats.org/officeDocument/2006/relationships/customXml" Target="../ink/ink32.xml"/><Relationship Id="rId27" Type="http://schemas.openxmlformats.org/officeDocument/2006/relationships/image" Target="../media/image35.emf"/><Relationship Id="rId30" Type="http://schemas.openxmlformats.org/officeDocument/2006/relationships/customXml" Target="../ink/ink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3590432" y="138455"/>
            <a:ext cx="4914038" cy="523220"/>
          </a:xfrm>
          <a:prstGeom prst="rect">
            <a:avLst/>
          </a:prstGeom>
          <a:noFill/>
        </p:spPr>
        <p:txBody>
          <a:bodyPr wrap="none" rtlCol="0">
            <a:spAutoFit/>
          </a:bodyPr>
          <a:lstStyle/>
          <a:p>
            <a:r>
              <a:rPr lang="de-DE" sz="2800" b="1" dirty="0" smtClean="0"/>
              <a:t>Staatliche Rahmenbedingungen</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smtClean="0"/>
              <a:t>Wilhelmshaven</a:t>
            </a:r>
            <a:endParaRPr lang="de-DE" sz="2000" b="1" dirty="0"/>
          </a:p>
        </p:txBody>
      </p:sp>
      <p:sp>
        <p:nvSpPr>
          <p:cNvPr id="12" name="Textfeld 11"/>
          <p:cNvSpPr txBox="1"/>
          <p:nvPr/>
        </p:nvSpPr>
        <p:spPr>
          <a:xfrm>
            <a:off x="160567" y="5542258"/>
            <a:ext cx="7516673" cy="954107"/>
          </a:xfrm>
          <a:prstGeom prst="rect">
            <a:avLst/>
          </a:prstGeom>
          <a:noFill/>
        </p:spPr>
        <p:txBody>
          <a:bodyPr wrap="none" rtlCol="0">
            <a:spAutoFit/>
          </a:bodyPr>
          <a:lstStyle/>
          <a:p>
            <a:pPr algn="ctr"/>
            <a:r>
              <a:rPr lang="de-DE" sz="1400" b="1" dirty="0" smtClean="0"/>
              <a:t>Prof. Dr. </a:t>
            </a:r>
            <a:r>
              <a:rPr lang="de-DE" sz="1400" b="1" dirty="0"/>
              <a:t>B</a:t>
            </a:r>
            <a:r>
              <a:rPr lang="de-DE" sz="1400" b="1" dirty="0" smtClean="0"/>
              <a:t>ernhard Köster</a:t>
            </a:r>
          </a:p>
          <a:p>
            <a:pPr algn="ctr"/>
            <a:r>
              <a:rPr lang="de-DE" sz="1400" b="1" dirty="0" smtClean="0"/>
              <a:t>Jade-Hochschule Wilhelmshaven</a:t>
            </a:r>
          </a:p>
          <a:p>
            <a:pPr algn="ctr"/>
            <a:r>
              <a:rPr lang="de-DE" sz="1400" b="1" dirty="0"/>
              <a:t>4</a:t>
            </a:r>
            <a:r>
              <a:rPr lang="de-DE" sz="1400" b="1" dirty="0" smtClean="0"/>
              <a:t>. Termin </a:t>
            </a:r>
            <a:r>
              <a:rPr lang="de-DE" sz="1400" b="1" dirty="0" err="1" smtClean="0"/>
              <a:t>WiSe</a:t>
            </a:r>
            <a:r>
              <a:rPr lang="de-DE" sz="1400" b="1" dirty="0" smtClean="0"/>
              <a:t> 2021</a:t>
            </a:r>
          </a:p>
          <a:p>
            <a:pPr algn="ctr"/>
            <a:r>
              <a:rPr lang="de-DE" sz="1400" b="1" dirty="0">
                <a:hlinkClick r:id="rId4"/>
              </a:rPr>
              <a:t>http://</a:t>
            </a:r>
            <a:r>
              <a:rPr lang="de-DE" sz="1400" b="1" dirty="0" smtClean="0">
                <a:hlinkClick r:id="rId4"/>
              </a:rPr>
              <a:t>www.bernhardkoester.de/vorlesungen/Staat_Jade_WiSe_2021/Staat_Jade_WiSe2021.html</a:t>
            </a:r>
            <a:endParaRPr lang="de-DE" sz="1400" b="1" dirty="0" smtClean="0"/>
          </a:p>
        </p:txBody>
      </p:sp>
      <p:sp>
        <p:nvSpPr>
          <p:cNvPr id="13" name="Textfeld 12"/>
          <p:cNvSpPr txBox="1"/>
          <p:nvPr/>
        </p:nvSpPr>
        <p:spPr>
          <a:xfrm>
            <a:off x="3717774" y="1120334"/>
            <a:ext cx="4422877" cy="3108543"/>
          </a:xfrm>
          <a:prstGeom prst="rect">
            <a:avLst/>
          </a:prstGeom>
          <a:noFill/>
        </p:spPr>
        <p:txBody>
          <a:bodyPr wrap="none" rtlCol="0">
            <a:spAutoFit/>
          </a:bodyPr>
          <a:lstStyle/>
          <a:p>
            <a:pPr algn="ctr"/>
            <a:r>
              <a:rPr lang="de-DE" sz="2800" b="1" u="sng" dirty="0" smtClean="0"/>
              <a:t>Diese Vorlesung wird in Bild</a:t>
            </a:r>
          </a:p>
          <a:p>
            <a:pPr algn="ctr"/>
            <a:r>
              <a:rPr lang="de-DE" sz="2800" b="1" u="sng" dirty="0"/>
              <a:t>u</a:t>
            </a:r>
            <a:r>
              <a:rPr lang="de-DE" sz="2800" b="1" u="sng" dirty="0" smtClean="0"/>
              <a:t>nd Ton des</a:t>
            </a:r>
          </a:p>
          <a:p>
            <a:pPr algn="ctr"/>
            <a:r>
              <a:rPr lang="de-DE" sz="2800" b="1" u="sng" dirty="0" smtClean="0"/>
              <a:t>Dozenten</a:t>
            </a:r>
          </a:p>
          <a:p>
            <a:pPr algn="ctr"/>
            <a:r>
              <a:rPr lang="de-DE" sz="2800" b="1" u="sng" dirty="0" smtClean="0"/>
              <a:t>mitgeschnitten</a:t>
            </a:r>
          </a:p>
          <a:p>
            <a:pPr algn="ctr"/>
            <a:r>
              <a:rPr lang="de-DE" sz="2800" b="1" u="sng" dirty="0"/>
              <a:t>u</a:t>
            </a:r>
            <a:r>
              <a:rPr lang="de-DE" sz="2800" b="1" u="sng" dirty="0" smtClean="0"/>
              <a:t>nd anschließend online zur</a:t>
            </a:r>
          </a:p>
          <a:p>
            <a:pPr algn="ctr"/>
            <a:r>
              <a:rPr lang="de-DE" sz="2800" b="1" u="sng" dirty="0" smtClean="0"/>
              <a:t>Verfügung gestellt</a:t>
            </a:r>
          </a:p>
          <a:p>
            <a:pPr algn="ctr"/>
            <a:endParaRPr lang="de-DE" sz="2800" b="1" u="sng" dirty="0"/>
          </a:p>
        </p:txBody>
      </p:sp>
      <mc:AlternateContent xmlns:mc="http://schemas.openxmlformats.org/markup-compatibility/2006">
        <mc:Choice xmlns:p14="http://schemas.microsoft.com/office/powerpoint/2010/main" Requires="p14">
          <p:contentPart p14:bwMode="auto" r:id="rId5">
            <p14:nvContentPartPr>
              <p14:cNvPr id="6" name="Freihand 5"/>
              <p14:cNvContentPartPr/>
              <p14:nvPr/>
            </p14:nvContentPartPr>
            <p14:xfrm>
              <a:off x="11169937" y="260361"/>
              <a:ext cx="546120" cy="583560"/>
            </p14:xfrm>
          </p:contentPart>
        </mc:Choice>
        <mc:Fallback>
          <p:pic>
            <p:nvPicPr>
              <p:cNvPr id="6" name="Freihand 5"/>
              <p:cNvPicPr/>
              <p:nvPr/>
            </p:nvPicPr>
            <p:blipFill>
              <a:blip r:embed="rId6"/>
              <a:stretch>
                <a:fillRect/>
              </a:stretch>
            </p:blipFill>
            <p:spPr>
              <a:xfrm>
                <a:off x="11146177" y="240201"/>
                <a:ext cx="591840" cy="627480"/>
              </a:xfrm>
              <a:prstGeom prst="rect">
                <a:avLst/>
              </a:prstGeom>
            </p:spPr>
          </p:pic>
        </mc:Fallback>
      </mc:AlternateContent>
    </p:spTree>
    <p:extLst>
      <p:ext uri="{BB962C8B-B14F-4D97-AF65-F5344CB8AC3E}">
        <p14:creationId xmlns:p14="http://schemas.microsoft.com/office/powerpoint/2010/main" val="297459022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smtClean="0">
                <a:latin typeface="Times New Roman" panose="02020603050405020304" pitchFamily="18" charset="0"/>
                <a:cs typeface="Times New Roman" panose="02020603050405020304" pitchFamily="18" charset="0"/>
              </a:rPr>
              <a:t>Transaktionskosten – Beispiele</a:t>
            </a:r>
            <a:endParaRPr lang="de-DE" sz="28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19050" y="805043"/>
            <a:ext cx="12172950" cy="6043433"/>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feld 3">
                <a:extLst>
                  <a:ext uri="{FF2B5EF4-FFF2-40B4-BE49-F238E27FC236}">
                    <a16:creationId xmlns:a16="http://schemas.microsoft.com/office/drawing/2014/main" id="{AA15B691-283D-4341-8E52-EBA1542B1340}"/>
                  </a:ext>
                </a:extLst>
              </p:cNvPr>
              <p:cNvSpPr txBox="1"/>
              <p:nvPr/>
            </p:nvSpPr>
            <p:spPr>
              <a:xfrm>
                <a:off x="22166" y="507648"/>
                <a:ext cx="8998121" cy="6217114"/>
              </a:xfrm>
              <a:prstGeom prst="rect">
                <a:avLst/>
              </a:prstGeom>
              <a:noFill/>
            </p:spPr>
            <p:txBody>
              <a:bodyPr wrap="square" rtlCol="0">
                <a:noAutofit/>
              </a:bodyPr>
              <a:lstStyle/>
              <a:p>
                <a:pPr marL="342900" indent="-342900">
                  <a:buFont typeface="Arial" panose="020B0604020202020204" pitchFamily="34" charset="0"/>
                  <a:buChar char="•"/>
                </a:pPr>
                <a:r>
                  <a:rPr lang="de-DE" sz="2000" dirty="0" smtClean="0">
                    <a:latin typeface="Times New Roman" panose="02020603050405020304" pitchFamily="18" charset="0"/>
                    <a:cs typeface="Times New Roman" panose="02020603050405020304" pitchFamily="18" charset="0"/>
                  </a:rPr>
                  <a:t>Die Kosten des Geldtransfers</a:t>
                </a:r>
                <a:r>
                  <a:rPr lang="de-DE" sz="2000" baseline="30000" dirty="0" smtClean="0">
                    <a:latin typeface="Times New Roman" panose="02020603050405020304" pitchFamily="18" charset="0"/>
                    <a:cs typeface="Times New Roman" panose="02020603050405020304" pitchFamily="18" charset="0"/>
                  </a:rPr>
                  <a:t>1</a:t>
                </a:r>
                <a:r>
                  <a:rPr lang="de-DE" sz="2000" dirty="0" smtClean="0">
                    <a:latin typeface="Times New Roman" panose="02020603050405020304" pitchFamily="18" charset="0"/>
                    <a:cs typeface="Times New Roman" panose="02020603050405020304" pitchFamily="18" charset="0"/>
                  </a:rPr>
                  <a:t> (Bargeld/bargeldlos) machen etwa 2% in Relation zum Bruttoinlandsprodukt aus (rund 60 Mrd. Euro)</a:t>
                </a: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smtClean="0">
                    <a:latin typeface="Times New Roman" panose="02020603050405020304" pitchFamily="18" charset="0"/>
                    <a:cs typeface="Times New Roman" panose="02020603050405020304" pitchFamily="18" charset="0"/>
                  </a:rPr>
                  <a:t>Die Werbe- und Marketingausgaben der Autoindustrie</a:t>
                </a:r>
                <a:r>
                  <a:rPr lang="de-DE" sz="2000" baseline="30000" dirty="0" smtClean="0">
                    <a:latin typeface="Times New Roman" panose="02020603050405020304" pitchFamily="18" charset="0"/>
                    <a:cs typeface="Times New Roman" panose="02020603050405020304" pitchFamily="18" charset="0"/>
                  </a:rPr>
                  <a:t>2</a:t>
                </a:r>
                <a:r>
                  <a:rPr lang="de-DE" sz="2000" dirty="0" smtClean="0">
                    <a:latin typeface="Times New Roman" panose="02020603050405020304" pitchFamily="18" charset="0"/>
                    <a:cs typeface="Times New Roman" panose="02020603050405020304" pitchFamily="18" charset="0"/>
                  </a:rPr>
                  <a:t> pro Neuwagen belaufen sich            400-4000 Euro</a:t>
                </a:r>
              </a:p>
              <a:p>
                <a:pPr marL="342900" indent="-342900">
                  <a:buFont typeface="Arial" panose="020B0604020202020204" pitchFamily="34" charset="0"/>
                  <a:buChar char="•"/>
                </a:pPr>
                <a:endParaRPr lang="de-DE" sz="20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smtClean="0">
                    <a:latin typeface="Times New Roman" panose="02020603050405020304" pitchFamily="18" charset="0"/>
                    <a:cs typeface="Times New Roman" panose="02020603050405020304" pitchFamily="18" charset="0"/>
                  </a:rPr>
                  <a:t>Der </a:t>
                </a:r>
                <a:r>
                  <a:rPr lang="de-DE" sz="2000" dirty="0">
                    <a:latin typeface="Times New Roman" panose="02020603050405020304" pitchFamily="18" charset="0"/>
                    <a:cs typeface="Times New Roman" panose="02020603050405020304" pitchFamily="18" charset="0"/>
                  </a:rPr>
                  <a:t>internationalen Fischindustrie</a:t>
                </a:r>
                <a:r>
                  <a:rPr lang="de-DE" sz="2000" baseline="30000" dirty="0">
                    <a:latin typeface="Times New Roman" panose="02020603050405020304" pitchFamily="18" charset="0"/>
                    <a:cs typeface="Times New Roman" panose="02020603050405020304" pitchFamily="18" charset="0"/>
                  </a:rPr>
                  <a:t>3</a:t>
                </a:r>
                <a:r>
                  <a:rPr lang="de-DE" sz="2000" dirty="0">
                    <a:latin typeface="Times New Roman" panose="02020603050405020304" pitchFamily="18" charset="0"/>
                    <a:cs typeface="Times New Roman" panose="02020603050405020304" pitchFamily="18" charset="0"/>
                  </a:rPr>
                  <a:t> </a:t>
                </a:r>
                <a:r>
                  <a:rPr lang="de-DE" sz="2000" dirty="0" smtClean="0">
                    <a:latin typeface="Times New Roman" panose="02020603050405020304" pitchFamily="18" charset="0"/>
                    <a:cs typeface="Times New Roman" panose="02020603050405020304" pitchFamily="18" charset="0"/>
                  </a:rPr>
                  <a:t>entsteht ein Verlust von ca. 80 Mrd. US-Dollar p.a.  aufgrund von Überfischung → </a:t>
                </a:r>
                <a:r>
                  <a:rPr lang="de-DE" sz="2000" dirty="0" err="1" smtClean="0">
                    <a:latin typeface="Times New Roman" panose="02020603050405020304" pitchFamily="18" charset="0"/>
                    <a:cs typeface="Times New Roman" panose="02020603050405020304" pitchFamily="18" charset="0"/>
                  </a:rPr>
                  <a:t>Allmendeproblem</a:t>
                </a:r>
                <a:r>
                  <a:rPr lang="de-DE" sz="2000" dirty="0" smtClean="0">
                    <a:latin typeface="Times New Roman" panose="02020603050405020304" pitchFamily="18" charset="0"/>
                    <a:cs typeface="Times New Roman" panose="02020603050405020304" pitchFamily="18" charset="0"/>
                  </a:rPr>
                  <a:t> aufgrund von fehlenden Eigentumsrechten</a:t>
                </a: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0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smtClean="0">
                    <a:latin typeface="Times New Roman" panose="02020603050405020304" pitchFamily="18" charset="0"/>
                    <a:cs typeface="Times New Roman" panose="02020603050405020304" pitchFamily="18" charset="0"/>
                  </a:rPr>
                  <a:t>Transaktionskosten haben einen signifikanten Einfluss auf die Handelsbeziehungen</a:t>
                </a:r>
                <a:r>
                  <a:rPr lang="de-DE" sz="2000" baseline="30000" dirty="0" smtClean="0">
                    <a:latin typeface="Times New Roman" panose="02020603050405020304" pitchFamily="18" charset="0"/>
                    <a:cs typeface="Times New Roman" panose="02020603050405020304" pitchFamily="18" charset="0"/>
                  </a:rPr>
                  <a:t>4</a:t>
                </a:r>
                <a:r>
                  <a:rPr lang="de-DE" sz="2000" dirty="0" smtClean="0">
                    <a:latin typeface="Times New Roman" panose="02020603050405020304" pitchFamily="18" charset="0"/>
                    <a:cs typeface="Times New Roman" panose="02020603050405020304" pitchFamily="18" charset="0"/>
                  </a:rPr>
                  <a:t> zwischen Ländern: Bei einem Anstieg der Transaktionskosten um 1% </a:t>
                </a:r>
                <a:r>
                  <a:rPr lang="de-DE" sz="2000" dirty="0">
                    <a:latin typeface="Times New Roman" panose="02020603050405020304" pitchFamily="18" charset="0"/>
                    <a:cs typeface="Times New Roman" panose="02020603050405020304" pitchFamily="18" charset="0"/>
                  </a:rPr>
                  <a:t>sinkt in asiatischen Ländern das </a:t>
                </a:r>
                <a:r>
                  <a:rPr lang="de-DE" sz="2000" dirty="0" smtClean="0">
                    <a:latin typeface="Times New Roman" panose="02020603050405020304" pitchFamily="18" charset="0"/>
                    <a:cs typeface="Times New Roman" panose="02020603050405020304" pitchFamily="18" charset="0"/>
                  </a:rPr>
                  <a:t>Handelsvolumen um etwa 0,2% (Irrtumswahrscheinlichkeit=10%). Abschätzung über ein Gravitationsmodell: </a:t>
                </a:r>
                <a14:m>
                  <m:oMath xmlns:m="http://schemas.openxmlformats.org/officeDocument/2006/math">
                    <m:sSub>
                      <m:sSubPr>
                        <m:ctrlPr>
                          <a:rPr lang="de-DE" sz="2000" i="1" smtClean="0">
                            <a:latin typeface="Cambria Math" panose="02040503050406030204" pitchFamily="18" charset="0"/>
                            <a:cs typeface="Times New Roman" panose="02020603050405020304" pitchFamily="18" charset="0"/>
                          </a:rPr>
                        </m:ctrlPr>
                      </m:sSubPr>
                      <m:e>
                        <m:r>
                          <a:rPr lang="de-DE" sz="2000" b="0" i="1" smtClean="0">
                            <a:latin typeface="Cambria Math" panose="02040503050406030204" pitchFamily="18" charset="0"/>
                            <a:cs typeface="Times New Roman" panose="02020603050405020304" pitchFamily="18" charset="0"/>
                          </a:rPr>
                          <m:t>𝐻</m:t>
                        </m:r>
                      </m:e>
                      <m:sub>
                        <m:r>
                          <a:rPr lang="de-DE" sz="2000" b="0" i="1" smtClean="0">
                            <a:latin typeface="Cambria Math" panose="02040503050406030204" pitchFamily="18" charset="0"/>
                            <a:cs typeface="Times New Roman" panose="02020603050405020304" pitchFamily="18" charset="0"/>
                          </a:rPr>
                          <m:t>𝑖𝑗</m:t>
                        </m:r>
                      </m:sub>
                    </m:sSub>
                    <m:r>
                      <a:rPr lang="de-DE" sz="2000" b="0" i="1" smtClean="0">
                        <a:latin typeface="Cambria Math" panose="02040503050406030204" pitchFamily="18" charset="0"/>
                        <a:cs typeface="Times New Roman" panose="02020603050405020304" pitchFamily="18" charset="0"/>
                      </a:rPr>
                      <m:t>=</m:t>
                    </m:r>
                    <m:sSubSup>
                      <m:sSubSupPr>
                        <m:ctrlPr>
                          <a:rPr lang="de-DE" sz="2000" b="0" i="1" smtClean="0">
                            <a:latin typeface="Cambria Math" panose="02040503050406030204" pitchFamily="18" charset="0"/>
                            <a:cs typeface="Times New Roman" panose="02020603050405020304" pitchFamily="18" charset="0"/>
                          </a:rPr>
                        </m:ctrlPr>
                      </m:sSubSupPr>
                      <m:e>
                        <m:r>
                          <a:rPr lang="de-DE" sz="2000" b="0" i="1" smtClean="0">
                            <a:latin typeface="Cambria Math" panose="02040503050406030204" pitchFamily="18" charset="0"/>
                            <a:cs typeface="Times New Roman" panose="02020603050405020304" pitchFamily="18" charset="0"/>
                          </a:rPr>
                          <m:t>𝐾𝑌</m:t>
                        </m:r>
                      </m:e>
                      <m:sub>
                        <m:r>
                          <a:rPr lang="de-DE" sz="2000" b="0" i="1" smtClean="0">
                            <a:latin typeface="Cambria Math" panose="02040503050406030204" pitchFamily="18" charset="0"/>
                            <a:cs typeface="Times New Roman" panose="02020603050405020304" pitchFamily="18" charset="0"/>
                          </a:rPr>
                          <m:t>𝑖</m:t>
                        </m:r>
                      </m:sub>
                      <m:sup>
                        <m:r>
                          <a:rPr lang="de-DE" sz="2000" b="0" i="1" smtClean="0">
                            <a:latin typeface="Cambria Math" panose="02040503050406030204" pitchFamily="18" charset="0"/>
                            <a:cs typeface="Times New Roman" panose="02020603050405020304" pitchFamily="18" charset="0"/>
                          </a:rPr>
                          <m:t>𝑎</m:t>
                        </m:r>
                      </m:sup>
                    </m:sSubSup>
                    <m:sSubSup>
                      <m:sSubSupPr>
                        <m:ctrlPr>
                          <a:rPr lang="de-DE" sz="2000" i="1">
                            <a:latin typeface="Cambria Math" panose="02040503050406030204" pitchFamily="18" charset="0"/>
                            <a:cs typeface="Times New Roman" panose="02020603050405020304" pitchFamily="18" charset="0"/>
                          </a:rPr>
                        </m:ctrlPr>
                      </m:sSubSupPr>
                      <m:e>
                        <m:r>
                          <a:rPr lang="de-DE" sz="2000" i="1">
                            <a:latin typeface="Cambria Math" panose="02040503050406030204" pitchFamily="18" charset="0"/>
                            <a:cs typeface="Times New Roman" panose="02020603050405020304" pitchFamily="18" charset="0"/>
                          </a:rPr>
                          <m:t>𝑌</m:t>
                        </m:r>
                      </m:e>
                      <m:sub>
                        <m:r>
                          <a:rPr lang="de-DE" sz="2000" i="1">
                            <a:latin typeface="Cambria Math" panose="02040503050406030204" pitchFamily="18" charset="0"/>
                            <a:cs typeface="Times New Roman" panose="02020603050405020304" pitchFamily="18" charset="0"/>
                          </a:rPr>
                          <m:t>𝑖</m:t>
                        </m:r>
                      </m:sub>
                      <m:sup>
                        <m:r>
                          <a:rPr lang="de-DE" sz="2000" b="0" i="1" smtClean="0">
                            <a:latin typeface="Cambria Math" panose="02040503050406030204" pitchFamily="18" charset="0"/>
                            <a:cs typeface="Times New Roman" panose="02020603050405020304" pitchFamily="18" charset="0"/>
                          </a:rPr>
                          <m:t>𝑏</m:t>
                        </m:r>
                      </m:sup>
                    </m:sSubSup>
                    <m:sSubSup>
                      <m:sSubSupPr>
                        <m:ctrlPr>
                          <a:rPr lang="de-DE" sz="2000" i="1">
                            <a:latin typeface="Cambria Math" panose="02040503050406030204" pitchFamily="18" charset="0"/>
                            <a:cs typeface="Times New Roman" panose="02020603050405020304" pitchFamily="18" charset="0"/>
                          </a:rPr>
                        </m:ctrlPr>
                      </m:sSubSupPr>
                      <m:e>
                        <m:r>
                          <a:rPr lang="de-DE" sz="2000" b="0" i="1" smtClean="0">
                            <a:latin typeface="Cambria Math" panose="02040503050406030204" pitchFamily="18" charset="0"/>
                            <a:cs typeface="Times New Roman" panose="02020603050405020304" pitchFamily="18" charset="0"/>
                          </a:rPr>
                          <m:t>𝑇𝐶</m:t>
                        </m:r>
                      </m:e>
                      <m:sub>
                        <m:r>
                          <a:rPr lang="de-DE" sz="2000" i="1">
                            <a:latin typeface="Cambria Math" panose="02040503050406030204" pitchFamily="18" charset="0"/>
                            <a:cs typeface="Times New Roman" panose="02020603050405020304" pitchFamily="18" charset="0"/>
                          </a:rPr>
                          <m:t>𝑖</m:t>
                        </m:r>
                        <m:r>
                          <a:rPr lang="de-DE" sz="2000" b="0" i="1" smtClean="0">
                            <a:latin typeface="Cambria Math" panose="02040503050406030204" pitchFamily="18" charset="0"/>
                            <a:cs typeface="Times New Roman" panose="02020603050405020304" pitchFamily="18" charset="0"/>
                          </a:rPr>
                          <m:t>𝑗</m:t>
                        </m:r>
                      </m:sub>
                      <m:sup>
                        <m:r>
                          <a:rPr lang="de-DE" sz="2000" b="0" i="1" smtClean="0">
                            <a:latin typeface="Cambria Math" panose="02040503050406030204" pitchFamily="18" charset="0"/>
                            <a:cs typeface="Times New Roman" panose="02020603050405020304" pitchFamily="18" charset="0"/>
                          </a:rPr>
                          <m:t>𝑐</m:t>
                        </m:r>
                      </m:sup>
                    </m:sSubSup>
                    <m:sSubSup>
                      <m:sSubSupPr>
                        <m:ctrlPr>
                          <a:rPr lang="de-DE" sz="2000" i="1">
                            <a:latin typeface="Cambria Math" panose="02040503050406030204" pitchFamily="18" charset="0"/>
                            <a:cs typeface="Times New Roman" panose="02020603050405020304" pitchFamily="18" charset="0"/>
                          </a:rPr>
                        </m:ctrlPr>
                      </m:sSubSupPr>
                      <m:e>
                        <m:r>
                          <a:rPr lang="de-DE" sz="2000" b="0" i="1" smtClean="0">
                            <a:latin typeface="Cambria Math" panose="02040503050406030204" pitchFamily="18" charset="0"/>
                            <a:cs typeface="Times New Roman" panose="02020603050405020304" pitchFamily="18" charset="0"/>
                          </a:rPr>
                          <m:t>𝐷</m:t>
                        </m:r>
                      </m:e>
                      <m:sub>
                        <m:r>
                          <a:rPr lang="de-DE" sz="2000" i="1">
                            <a:latin typeface="Cambria Math" panose="02040503050406030204" pitchFamily="18" charset="0"/>
                            <a:cs typeface="Times New Roman" panose="02020603050405020304" pitchFamily="18" charset="0"/>
                          </a:rPr>
                          <m:t>𝑖𝑗</m:t>
                        </m:r>
                      </m:sub>
                      <m:sup>
                        <m:r>
                          <a:rPr lang="de-DE" sz="2000" b="0" i="1" smtClean="0">
                            <a:latin typeface="Cambria Math" panose="02040503050406030204" pitchFamily="18" charset="0"/>
                            <a:cs typeface="Times New Roman" panose="02020603050405020304" pitchFamily="18" charset="0"/>
                          </a:rPr>
                          <m:t>𝑑</m:t>
                        </m:r>
                      </m:sup>
                    </m:sSubSup>
                    <m:r>
                      <a:rPr lang="de-DE" sz="2000" b="0" i="1" smtClean="0">
                        <a:latin typeface="Cambria Math" panose="02040503050406030204" pitchFamily="18" charset="0"/>
                        <a:cs typeface="Times New Roman" panose="02020603050405020304" pitchFamily="18" charset="0"/>
                      </a:rPr>
                      <m:t>𝐹</m:t>
                    </m:r>
                    <m:d>
                      <m:dPr>
                        <m:ctrlPr>
                          <a:rPr lang="de-DE" sz="2000" b="0" i="1" smtClean="0">
                            <a:latin typeface="Cambria Math" panose="02040503050406030204" pitchFamily="18" charset="0"/>
                            <a:cs typeface="Times New Roman" panose="02020603050405020304" pitchFamily="18" charset="0"/>
                          </a:rPr>
                        </m:ctrlPr>
                      </m:dPr>
                      <m:e>
                        <m:acc>
                          <m:accPr>
                            <m:chr m:val="⃗"/>
                            <m:ctrlPr>
                              <a:rPr lang="de-DE" sz="2000" b="0" i="1" smtClean="0">
                                <a:latin typeface="Cambria Math" panose="02040503050406030204" pitchFamily="18" charset="0"/>
                                <a:cs typeface="Times New Roman" panose="02020603050405020304" pitchFamily="18" charset="0"/>
                              </a:rPr>
                            </m:ctrlPr>
                          </m:accPr>
                          <m:e>
                            <m:r>
                              <a:rPr lang="de-DE" sz="2000" b="0" i="1" smtClean="0">
                                <a:latin typeface="Cambria Math" panose="02040503050406030204" pitchFamily="18" charset="0"/>
                                <a:cs typeface="Times New Roman" panose="02020603050405020304" pitchFamily="18" charset="0"/>
                              </a:rPr>
                              <m:t>𝑋</m:t>
                            </m:r>
                          </m:e>
                        </m:acc>
                      </m:e>
                    </m:d>
                  </m:oMath>
                </a14:m>
                <a:r>
                  <a:rPr lang="de-DE" sz="2000" b="0" dirty="0" smtClean="0">
                    <a:latin typeface="Times New Roman" panose="02020603050405020304" pitchFamily="18" charset="0"/>
                    <a:cs typeface="Times New Roman" panose="02020603050405020304" pitchFamily="18" charset="0"/>
                  </a:rPr>
                  <a:t> (TC: Transaktionskosten</a:t>
                </a:r>
                <a:r>
                  <a:rPr lang="de-DE" sz="2400" b="0" dirty="0" smtClean="0">
                    <a:latin typeface="Times New Roman" panose="02020603050405020304" pitchFamily="18" charset="0"/>
                    <a:cs typeface="Times New Roman" panose="02020603050405020304" pitchFamily="18" charset="0"/>
                  </a:rPr>
                  <a:t>!)</a:t>
                </a:r>
                <a:endParaRPr lang="de-DE" sz="2400" dirty="0">
                  <a:latin typeface="Times New Roman" panose="02020603050405020304" pitchFamily="18" charset="0"/>
                  <a:cs typeface="Times New Roman" panose="02020603050405020304" pitchFamily="18" charset="0"/>
                </a:endParaRPr>
              </a:p>
              <a:p>
                <a:r>
                  <a:rPr lang="de-DE" sz="1200" dirty="0" smtClean="0">
                    <a:latin typeface="Times New Roman" panose="02020603050405020304" pitchFamily="18" charset="0"/>
                    <a:cs typeface="Times New Roman" panose="02020603050405020304" pitchFamily="18" charset="0"/>
                  </a:rPr>
                  <a:t>1) Krüger, M. (2014) </a:t>
                </a:r>
                <a:r>
                  <a:rPr lang="en-US" sz="1200" dirty="0" smtClean="0">
                    <a:latin typeface="Times New Roman" panose="02020603050405020304" pitchFamily="18" charset="0"/>
                    <a:cs typeface="Times New Roman" panose="02020603050405020304" pitchFamily="18" charset="0"/>
                  </a:rPr>
                  <a:t>Costs </a:t>
                </a:r>
                <a:r>
                  <a:rPr lang="en-US" sz="1200" dirty="0">
                    <a:latin typeface="Times New Roman" panose="02020603050405020304" pitchFamily="18" charset="0"/>
                    <a:cs typeface="Times New Roman" panose="02020603050405020304" pitchFamily="18" charset="0"/>
                  </a:rPr>
                  <a:t>and Benefits of Cash and Cashless Payment Instruments in Germany. Module 1, Overview and Initial Estimates, </a:t>
                </a:r>
                <a:r>
                  <a:rPr lang="en-US" sz="1200" dirty="0" smtClean="0">
                    <a:latin typeface="Times New Roman" panose="02020603050405020304" pitchFamily="18" charset="0"/>
                    <a:cs typeface="Times New Roman" panose="02020603050405020304" pitchFamily="18" charset="0"/>
                  </a:rPr>
                  <a:t>Bundesbank</a:t>
                </a:r>
              </a:p>
              <a:p>
                <a:r>
                  <a:rPr lang="de-DE" sz="1200" dirty="0" smtClean="0">
                    <a:latin typeface="Times New Roman" panose="02020603050405020304" pitchFamily="18" charset="0"/>
                    <a:cs typeface="Times New Roman" panose="02020603050405020304" pitchFamily="18" charset="0"/>
                  </a:rPr>
                  <a:t>2) Motorpresse, Horizont, VDA</a:t>
                </a:r>
              </a:p>
              <a:p>
                <a:r>
                  <a:rPr lang="de-DE" sz="1200" dirty="0" smtClean="0">
                    <a:latin typeface="Times New Roman" panose="02020603050405020304" pitchFamily="18" charset="0"/>
                    <a:cs typeface="Times New Roman" panose="02020603050405020304" pitchFamily="18" charset="0"/>
                  </a:rPr>
                  <a:t>3) </a:t>
                </a:r>
                <a:r>
                  <a:rPr lang="en-US" sz="1200" dirty="0" err="1" smtClean="0">
                    <a:latin typeface="Times New Roman" panose="02020603050405020304" pitchFamily="18" charset="0"/>
                    <a:cs typeface="Times New Roman" panose="02020603050405020304" pitchFamily="18" charset="0"/>
                  </a:rPr>
                  <a:t>Liebcap</a:t>
                </a:r>
                <a:r>
                  <a:rPr lang="en-US" sz="1200" dirty="0" smtClean="0">
                    <a:latin typeface="Times New Roman" panose="02020603050405020304" pitchFamily="18" charset="0"/>
                    <a:cs typeface="Times New Roman" panose="02020603050405020304" pitchFamily="18" charset="0"/>
                  </a:rPr>
                  <a:t> G.D. (2018) Douglass </a:t>
                </a:r>
                <a:r>
                  <a:rPr lang="en-US" sz="1200" dirty="0">
                    <a:latin typeface="Times New Roman" panose="02020603050405020304" pitchFamily="18" charset="0"/>
                    <a:cs typeface="Times New Roman" panose="02020603050405020304" pitchFamily="18" charset="0"/>
                  </a:rPr>
                  <a:t>C. North: Transaction Costs, Property Rights, and Economic Outcomes, </a:t>
                </a:r>
                <a:r>
                  <a:rPr lang="en-US" sz="1200" dirty="0" smtClean="0">
                    <a:latin typeface="Times New Roman" panose="02020603050405020304" pitchFamily="18" charset="0"/>
                    <a:cs typeface="Times New Roman" panose="02020603050405020304" pitchFamily="18" charset="0"/>
                  </a:rPr>
                  <a:t>NBER Working </a:t>
                </a:r>
                <a:r>
                  <a:rPr lang="en-US" sz="1200" dirty="0">
                    <a:latin typeface="Times New Roman" panose="02020603050405020304" pitchFamily="18" charset="0"/>
                    <a:cs typeface="Times New Roman" panose="02020603050405020304" pitchFamily="18" charset="0"/>
                  </a:rPr>
                  <a:t>Paper No. </a:t>
                </a:r>
                <a:r>
                  <a:rPr lang="en-US" sz="1200" dirty="0" smtClean="0">
                    <a:latin typeface="Times New Roman" panose="02020603050405020304" pitchFamily="18" charset="0"/>
                    <a:cs typeface="Times New Roman" panose="02020603050405020304" pitchFamily="18" charset="0"/>
                  </a:rPr>
                  <a:t>24585, May; </a:t>
                </a:r>
                <a:r>
                  <a:rPr lang="de-DE" sz="1200" dirty="0" smtClean="0">
                    <a:latin typeface="Times New Roman" panose="02020603050405020304" pitchFamily="18" charset="0"/>
                    <a:cs typeface="Times New Roman" panose="02020603050405020304" pitchFamily="18" charset="0"/>
                    <a:hlinkClick r:id="rId2"/>
                  </a:rPr>
                  <a:t>World Bank (2017)</a:t>
                </a:r>
                <a:endParaRPr lang="de-DE" sz="1200" dirty="0" smtClean="0">
                  <a:latin typeface="Times New Roman" panose="02020603050405020304" pitchFamily="18" charset="0"/>
                  <a:cs typeface="Times New Roman" panose="02020603050405020304" pitchFamily="18" charset="0"/>
                </a:endParaRPr>
              </a:p>
              <a:p>
                <a:r>
                  <a:rPr lang="de-DE" sz="1200" dirty="0" smtClean="0">
                    <a:latin typeface="Times New Roman" panose="02020603050405020304" pitchFamily="18" charset="0"/>
                    <a:cs typeface="Times New Roman" panose="02020603050405020304" pitchFamily="18" charset="0"/>
                  </a:rPr>
                  <a:t>4) </a:t>
                </a:r>
                <a:r>
                  <a:rPr lang="de-DE" sz="1200" dirty="0" err="1" smtClean="0">
                    <a:latin typeface="Times New Roman" panose="02020603050405020304" pitchFamily="18" charset="0"/>
                    <a:cs typeface="Times New Roman" panose="02020603050405020304" pitchFamily="18" charset="0"/>
                  </a:rPr>
                  <a:t>Prabir</a:t>
                </a:r>
                <a:r>
                  <a:rPr lang="de-DE" sz="1200" dirty="0" smtClean="0">
                    <a:latin typeface="Times New Roman" panose="02020603050405020304" pitchFamily="18" charset="0"/>
                    <a:cs typeface="Times New Roman" panose="02020603050405020304" pitchFamily="18" charset="0"/>
                  </a:rPr>
                  <a:t>, D. (2006) </a:t>
                </a:r>
                <a:r>
                  <a:rPr lang="en-US" sz="1200" dirty="0">
                    <a:latin typeface="Times New Roman" panose="02020603050405020304" pitchFamily="18" charset="0"/>
                    <a:cs typeface="Times New Roman" panose="02020603050405020304" pitchFamily="18" charset="0"/>
                  </a:rPr>
                  <a:t>Trade, Infrastructure and Transaction Costs: </a:t>
                </a:r>
                <a:r>
                  <a:rPr lang="en-US" sz="1200" dirty="0" smtClean="0">
                    <a:latin typeface="Times New Roman" panose="02020603050405020304" pitchFamily="18" charset="0"/>
                    <a:cs typeface="Times New Roman" panose="02020603050405020304" pitchFamily="18" charset="0"/>
                  </a:rPr>
                  <a:t>The Imperatives </a:t>
                </a:r>
                <a:r>
                  <a:rPr lang="en-US" sz="1200" dirty="0">
                    <a:latin typeface="Times New Roman" panose="02020603050405020304" pitchFamily="18" charset="0"/>
                    <a:cs typeface="Times New Roman" panose="02020603050405020304" pitchFamily="18" charset="0"/>
                  </a:rPr>
                  <a:t>for Asian Economic </a:t>
                </a:r>
                <a:r>
                  <a:rPr lang="en-US" sz="1200" dirty="0" smtClean="0">
                    <a:latin typeface="Times New Roman" panose="02020603050405020304" pitchFamily="18" charset="0"/>
                    <a:cs typeface="Times New Roman" panose="02020603050405020304" pitchFamily="18" charset="0"/>
                  </a:rPr>
                  <a:t>Cooperation, Journal </a:t>
                </a:r>
                <a:r>
                  <a:rPr lang="en-US" sz="1200" dirty="0">
                    <a:latin typeface="Times New Roman" panose="02020603050405020304" pitchFamily="18" charset="0"/>
                    <a:cs typeface="Times New Roman" panose="02020603050405020304" pitchFamily="18" charset="0"/>
                  </a:rPr>
                  <a:t>of Economic </a:t>
                </a:r>
                <a:r>
                  <a:rPr lang="en-US" sz="1200" dirty="0" smtClean="0">
                    <a:latin typeface="Times New Roman" panose="02020603050405020304" pitchFamily="18" charset="0"/>
                    <a:cs typeface="Times New Roman" panose="02020603050405020304" pitchFamily="18" charset="0"/>
                  </a:rPr>
                  <a:t>Integration, 21(4</a:t>
                </a:r>
                <a:r>
                  <a:rPr lang="en-US" sz="1200" dirty="0">
                    <a:latin typeface="Times New Roman" panose="02020603050405020304" pitchFamily="18" charset="0"/>
                    <a:cs typeface="Times New Roman" panose="02020603050405020304" pitchFamily="18" charset="0"/>
                  </a:rPr>
                  <a:t>), December 2006; 708-735</a:t>
                </a:r>
                <a:endParaRPr lang="de-DE" sz="1200" dirty="0" smtClean="0">
                  <a:latin typeface="Times New Roman" panose="02020603050405020304" pitchFamily="18" charset="0"/>
                  <a:cs typeface="Times New Roman" panose="02020603050405020304" pitchFamily="18" charset="0"/>
                </a:endParaRPr>
              </a:p>
              <a:p>
                <a:endParaRPr lang="de-DE" sz="2400" dirty="0" smtClean="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mc:Choice>
        <mc:Fallback xmlns="">
          <p:sp>
            <p:nvSpPr>
              <p:cNvPr id="4" name="Textfeld 3">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22166" y="507648"/>
                <a:ext cx="8998121" cy="6217114"/>
              </a:xfrm>
              <a:prstGeom prst="rect">
                <a:avLst/>
              </a:prstGeom>
              <a:blipFill>
                <a:blip r:embed="rId3"/>
                <a:stretch>
                  <a:fillRect l="-610" t="-490"/>
                </a:stretch>
              </a:blipFill>
            </p:spPr>
            <p:txBody>
              <a:bodyPr/>
              <a:lstStyle/>
              <a:p>
                <a:r>
                  <a:rPr lang="de-DE">
                    <a:noFill/>
                  </a:rPr>
                  <a:t> </a:t>
                </a:r>
              </a:p>
            </p:txBody>
          </p:sp>
        </mc:Fallback>
      </mc:AlternateContent>
      <p:sp>
        <p:nvSpPr>
          <p:cNvPr id="5" name="Rechteck 4"/>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3" name="Freihand 2"/>
              <p14:cNvContentPartPr/>
              <p14:nvPr/>
            </p14:nvContentPartPr>
            <p14:xfrm>
              <a:off x="3581857" y="1118129"/>
              <a:ext cx="2087280" cy="178560"/>
            </p14:xfrm>
          </p:contentPart>
        </mc:Choice>
        <mc:Fallback>
          <p:pic>
            <p:nvPicPr>
              <p:cNvPr id="3" name="Freihand 2"/>
              <p:cNvPicPr/>
              <p:nvPr/>
            </p:nvPicPr>
            <p:blipFill>
              <a:blip r:embed="rId5"/>
              <a:stretch>
                <a:fillRect/>
              </a:stretch>
            </p:blipFill>
            <p:spPr>
              <a:xfrm>
                <a:off x="3566737" y="1103369"/>
                <a:ext cx="211608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Freihand 6"/>
              <p14:cNvContentPartPr/>
              <p14:nvPr/>
            </p14:nvContentPartPr>
            <p14:xfrm>
              <a:off x="2065897" y="491729"/>
              <a:ext cx="3603240" cy="467640"/>
            </p14:xfrm>
          </p:contentPart>
        </mc:Choice>
        <mc:Fallback>
          <p:pic>
            <p:nvPicPr>
              <p:cNvPr id="7" name="Freihand 6"/>
              <p:cNvPicPr/>
              <p:nvPr/>
            </p:nvPicPr>
            <p:blipFill>
              <a:blip r:embed="rId7"/>
              <a:stretch>
                <a:fillRect/>
              </a:stretch>
            </p:blipFill>
            <p:spPr>
              <a:xfrm>
                <a:off x="2049337" y="474089"/>
                <a:ext cx="3637080" cy="5025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 name="Freihand 8"/>
              <p14:cNvContentPartPr/>
              <p14:nvPr/>
            </p14:nvContentPartPr>
            <p14:xfrm>
              <a:off x="1590697" y="1981769"/>
              <a:ext cx="1594800" cy="149040"/>
            </p14:xfrm>
          </p:contentPart>
        </mc:Choice>
        <mc:Fallback>
          <p:pic>
            <p:nvPicPr>
              <p:cNvPr id="9" name="Freihand 8"/>
              <p:cNvPicPr/>
              <p:nvPr/>
            </p:nvPicPr>
            <p:blipFill>
              <a:blip r:embed="rId9"/>
              <a:stretch>
                <a:fillRect/>
              </a:stretch>
            </p:blipFill>
            <p:spPr>
              <a:xfrm>
                <a:off x="1576657" y="1967729"/>
                <a:ext cx="162252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3" name="Freihand 12"/>
              <p14:cNvContentPartPr/>
              <p14:nvPr/>
            </p14:nvContentPartPr>
            <p14:xfrm>
              <a:off x="4046977" y="2951969"/>
              <a:ext cx="2117880" cy="71280"/>
            </p14:xfrm>
          </p:contentPart>
        </mc:Choice>
        <mc:Fallback>
          <p:pic>
            <p:nvPicPr>
              <p:cNvPr id="13" name="Freihand 12"/>
              <p:cNvPicPr/>
              <p:nvPr/>
            </p:nvPicPr>
            <p:blipFill>
              <a:blip r:embed="rId11"/>
              <a:stretch>
                <a:fillRect/>
              </a:stretch>
            </p:blipFill>
            <p:spPr>
              <a:xfrm>
                <a:off x="4032937" y="2935049"/>
                <a:ext cx="21492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5" name="Freihand 14"/>
              <p14:cNvContentPartPr/>
              <p14:nvPr/>
            </p14:nvContentPartPr>
            <p14:xfrm>
              <a:off x="6815377" y="2654609"/>
              <a:ext cx="1967400" cy="106920"/>
            </p14:xfrm>
          </p:contentPart>
        </mc:Choice>
        <mc:Fallback>
          <p:pic>
            <p:nvPicPr>
              <p:cNvPr id="15" name="Freihand 14"/>
              <p:cNvPicPr/>
              <p:nvPr/>
            </p:nvPicPr>
            <p:blipFill>
              <a:blip r:embed="rId13"/>
              <a:stretch>
                <a:fillRect/>
              </a:stretch>
            </p:blipFill>
            <p:spPr>
              <a:xfrm>
                <a:off x="6804577" y="2639129"/>
                <a:ext cx="19900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7" name="Freihand 16"/>
              <p14:cNvContentPartPr/>
              <p14:nvPr/>
            </p14:nvContentPartPr>
            <p14:xfrm>
              <a:off x="2478817" y="5162369"/>
              <a:ext cx="4063320" cy="63720"/>
            </p14:xfrm>
          </p:contentPart>
        </mc:Choice>
        <mc:Fallback>
          <p:pic>
            <p:nvPicPr>
              <p:cNvPr id="17" name="Freihand 16"/>
              <p:cNvPicPr/>
              <p:nvPr/>
            </p:nvPicPr>
            <p:blipFill>
              <a:blip r:embed="rId15"/>
              <a:stretch>
                <a:fillRect/>
              </a:stretch>
            </p:blipFill>
            <p:spPr>
              <a:xfrm>
                <a:off x="2464777" y="5146889"/>
                <a:ext cx="40896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9" name="Freihand 18"/>
              <p14:cNvContentPartPr/>
              <p14:nvPr/>
            </p14:nvContentPartPr>
            <p14:xfrm>
              <a:off x="3940417" y="4775729"/>
              <a:ext cx="604080" cy="529560"/>
            </p14:xfrm>
          </p:contentPart>
        </mc:Choice>
        <mc:Fallback>
          <p:pic>
            <p:nvPicPr>
              <p:cNvPr id="19" name="Freihand 18"/>
              <p:cNvPicPr/>
              <p:nvPr/>
            </p:nvPicPr>
            <p:blipFill>
              <a:blip r:embed="rId17"/>
              <a:stretch>
                <a:fillRect/>
              </a:stretch>
            </p:blipFill>
            <p:spPr>
              <a:xfrm>
                <a:off x="3922417" y="4757729"/>
                <a:ext cx="640800" cy="566280"/>
              </a:xfrm>
              <a:prstGeom prst="rect">
                <a:avLst/>
              </a:prstGeom>
            </p:spPr>
          </p:pic>
        </mc:Fallback>
      </mc:AlternateContent>
    </p:spTree>
    <p:extLst>
      <p:ext uri="{BB962C8B-B14F-4D97-AF65-F5344CB8AC3E}">
        <p14:creationId xmlns:p14="http://schemas.microsoft.com/office/powerpoint/2010/main" val="189450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smtClean="0">
                <a:latin typeface="Times New Roman" panose="02020603050405020304" pitchFamily="18" charset="0"/>
                <a:cs typeface="Times New Roman" panose="02020603050405020304" pitchFamily="18" charset="0"/>
              </a:rPr>
              <a:t>Transaktionskosten</a:t>
            </a:r>
            <a:endParaRPr lang="de-DE" sz="28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19050" y="805043"/>
            <a:ext cx="12172950" cy="6043433"/>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AA15B691-283D-4341-8E52-EBA1542B1340}"/>
              </a:ext>
            </a:extLst>
          </p:cNvPr>
          <p:cNvSpPr txBox="1"/>
          <p:nvPr/>
        </p:nvSpPr>
        <p:spPr>
          <a:xfrm>
            <a:off x="22166" y="378560"/>
            <a:ext cx="8589330" cy="6217114"/>
          </a:xfrm>
          <a:prstGeom prst="rect">
            <a:avLst/>
          </a:prstGeom>
          <a:noFill/>
        </p:spPr>
        <p:txBody>
          <a:bodyPr wrap="square" rtlCol="0">
            <a:noAutofit/>
          </a:bodyPr>
          <a:lstStyle/>
          <a:p>
            <a:pPr marL="342900" indent="-342900">
              <a:buFont typeface="Arial" panose="020B0604020202020204" pitchFamily="34" charset="0"/>
              <a:buChar char="•"/>
            </a:pPr>
            <a:r>
              <a:rPr lang="de-DE" sz="2000" dirty="0" smtClean="0">
                <a:latin typeface="Times New Roman" panose="02020603050405020304" pitchFamily="18" charset="0"/>
                <a:cs typeface="Times New Roman" panose="02020603050405020304" pitchFamily="18" charset="0"/>
              </a:rPr>
              <a:t>Eine Senkung der Transaktionskosten ist weiterhin eines der fundamentalen Argumente für die Einführung des europäischen Binnenmarktes und die Einführung des Euro. Quantitative Abschätzungen zur Höhe der Einsparungen können allerdings seriös nicht gemacht werden!</a:t>
            </a: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smtClean="0">
                <a:latin typeface="Times New Roman" panose="02020603050405020304" pitchFamily="18" charset="0"/>
                <a:cs typeface="Times New Roman" panose="02020603050405020304" pitchFamily="18" charset="0"/>
              </a:rPr>
              <a:t>Konzeptioneller Art kann man sich Gedanken über mögliche Wachstumsimpulse oder Wachstumshemmnisse aufgrund des Transaktionskostenproblems machen</a:t>
            </a:r>
            <a:r>
              <a:rPr lang="de-DE" sz="2000" baseline="30000" dirty="0" smtClean="0">
                <a:latin typeface="Times New Roman" panose="02020603050405020304" pitchFamily="18" charset="0"/>
                <a:cs typeface="Times New Roman" panose="02020603050405020304" pitchFamily="18" charset="0"/>
              </a:rPr>
              <a:t>1</a:t>
            </a:r>
            <a:r>
              <a:rPr lang="de-DE" sz="2000" dirty="0" smtClean="0">
                <a:latin typeface="Times New Roman" panose="02020603050405020304" pitchFamily="18" charset="0"/>
                <a:cs typeface="Times New Roman" panose="02020603050405020304" pitchFamily="18" charset="0"/>
              </a:rPr>
              <a:t>:</a:t>
            </a:r>
            <a:endParaRPr lang="de-DE" sz="2000" baseline="300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000" dirty="0" smtClean="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000" dirty="0" smtClean="0">
                <a:latin typeface="Times New Roman" panose="02020603050405020304" pitchFamily="18" charset="0"/>
                <a:cs typeface="Times New Roman" panose="02020603050405020304" pitchFamily="18" charset="0"/>
              </a:rPr>
              <a:t>Gründung des deutschen Zollvereins 1833: Vorher musste man allein, wenn man Waren zwischen Ostpreußen (Königsberg) und Westpreußen (Köln) transportierte bis zu 18 Zollgrenzen passieren</a:t>
            </a:r>
            <a:r>
              <a:rPr lang="de-DE" sz="2000" baseline="30000" dirty="0" smtClean="0">
                <a:latin typeface="Times New Roman" panose="02020603050405020304" pitchFamily="18" charset="0"/>
                <a:cs typeface="Times New Roman" panose="02020603050405020304" pitchFamily="18" charset="0"/>
              </a:rPr>
              <a:t>2</a:t>
            </a:r>
            <a:r>
              <a:rPr lang="de-DE" sz="2000" dirty="0" smtClean="0">
                <a:latin typeface="Times New Roman" panose="02020603050405020304" pitchFamily="18" charset="0"/>
                <a:cs typeface="Times New Roman" panose="02020603050405020304" pitchFamily="18" charset="0"/>
              </a:rPr>
              <a:t>.</a:t>
            </a:r>
            <a:endParaRPr lang="de-DE"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de-DE" sz="2000" dirty="0" smtClean="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000" dirty="0" smtClean="0">
                <a:latin typeface="Times New Roman" panose="02020603050405020304" pitchFamily="18" charset="0"/>
                <a:cs typeface="Times New Roman" panose="02020603050405020304" pitchFamily="18" charset="0"/>
              </a:rPr>
              <a:t>Der Zusammenbruch der Sowjetunion und der DDR ist nicht zuletzt auf die ausufernden Kosten im institutionellen Rahmen einer Planwirtschaft zu sehen.</a:t>
            </a:r>
            <a:endParaRPr lang="de-DE" sz="2000" dirty="0">
              <a:latin typeface="Times New Roman" panose="02020603050405020304" pitchFamily="18" charset="0"/>
              <a:cs typeface="Times New Roman" panose="02020603050405020304" pitchFamily="18" charset="0"/>
            </a:endParaRPr>
          </a:p>
          <a:p>
            <a:endParaRPr lang="de-DE" sz="2400" dirty="0" smtClean="0">
              <a:latin typeface="Times New Roman" panose="02020603050405020304" pitchFamily="18" charset="0"/>
              <a:cs typeface="Times New Roman" panose="02020603050405020304" pitchFamily="18" charset="0"/>
            </a:endParaRPr>
          </a:p>
          <a:p>
            <a:endParaRPr lang="de-DE" sz="2400" dirty="0" smtClean="0">
              <a:latin typeface="Times New Roman" panose="02020603050405020304" pitchFamily="18" charset="0"/>
              <a:cs typeface="Times New Roman" panose="02020603050405020304" pitchFamily="18" charset="0"/>
            </a:endParaRPr>
          </a:p>
          <a:p>
            <a:r>
              <a:rPr lang="de-DE" sz="1200" dirty="0" smtClean="0">
                <a:latin typeface="Times New Roman" panose="02020603050405020304" pitchFamily="18" charset="0"/>
                <a:cs typeface="Times New Roman" panose="02020603050405020304" pitchFamily="18" charset="0"/>
              </a:rPr>
              <a:t>1) </a:t>
            </a:r>
            <a:r>
              <a:rPr lang="de-DE" sz="1200" dirty="0" err="1" smtClean="0">
                <a:latin typeface="Times New Roman" panose="02020603050405020304" pitchFamily="18" charset="0"/>
                <a:cs typeface="Times New Roman" panose="02020603050405020304" pitchFamily="18" charset="0"/>
              </a:rPr>
              <a:t>Bywaters</a:t>
            </a:r>
            <a:r>
              <a:rPr lang="de-DE" sz="1200" dirty="0" smtClean="0">
                <a:latin typeface="Times New Roman" panose="02020603050405020304" pitchFamily="18" charset="0"/>
                <a:cs typeface="Times New Roman" panose="02020603050405020304" pitchFamily="18" charset="0"/>
              </a:rPr>
              <a:t>, D. </a:t>
            </a:r>
            <a:r>
              <a:rPr lang="de-DE" sz="1200" dirty="0" err="1" smtClean="0">
                <a:latin typeface="Times New Roman" panose="02020603050405020304" pitchFamily="18" charset="0"/>
                <a:cs typeface="Times New Roman" panose="02020603050405020304" pitchFamily="18" charset="0"/>
              </a:rPr>
              <a:t>and</a:t>
            </a:r>
            <a:r>
              <a:rPr lang="de-DE" sz="1200" dirty="0">
                <a:latin typeface="Times New Roman" panose="02020603050405020304" pitchFamily="18" charset="0"/>
                <a:cs typeface="Times New Roman" panose="02020603050405020304" pitchFamily="18" charset="0"/>
              </a:rPr>
              <a:t> </a:t>
            </a:r>
            <a:r>
              <a:rPr lang="de-DE" sz="1200" dirty="0" err="1" smtClean="0">
                <a:latin typeface="Times New Roman" panose="02020603050405020304" pitchFamily="18" charset="0"/>
                <a:cs typeface="Times New Roman" panose="02020603050405020304" pitchFamily="18" charset="0"/>
              </a:rPr>
              <a:t>Mlodkowski</a:t>
            </a:r>
            <a:r>
              <a:rPr lang="de-DE" sz="1200" dirty="0" smtClean="0">
                <a:latin typeface="Times New Roman" panose="02020603050405020304" pitchFamily="18" charset="0"/>
                <a:cs typeface="Times New Roman" panose="02020603050405020304" pitchFamily="18" charset="0"/>
              </a:rPr>
              <a:t>, P. (2012) </a:t>
            </a:r>
            <a:r>
              <a:rPr lang="en-US" sz="1200" dirty="0" smtClean="0">
                <a:latin typeface="Times New Roman" panose="02020603050405020304" pitchFamily="18" charset="0"/>
                <a:cs typeface="Times New Roman" panose="02020603050405020304" pitchFamily="18" charset="0"/>
              </a:rPr>
              <a:t>The Role of Transactions Costs in </a:t>
            </a:r>
            <a:r>
              <a:rPr lang="en-US" sz="1200" dirty="0">
                <a:latin typeface="Times New Roman" panose="02020603050405020304" pitchFamily="18" charset="0"/>
                <a:cs typeface="Times New Roman" panose="02020603050405020304" pitchFamily="18" charset="0"/>
              </a:rPr>
              <a:t>Economic Growth, The International Journal of Economic Policy </a:t>
            </a:r>
            <a:r>
              <a:rPr lang="en-US" sz="1200" dirty="0" smtClean="0">
                <a:latin typeface="Times New Roman" panose="02020603050405020304" pitchFamily="18" charset="0"/>
                <a:cs typeface="Times New Roman" panose="02020603050405020304" pitchFamily="18" charset="0"/>
              </a:rPr>
              <a:t>Studies, </a:t>
            </a:r>
            <a:r>
              <a:rPr lang="fr-FR" sz="1200" dirty="0">
                <a:latin typeface="Times New Roman" panose="02020603050405020304" pitchFamily="18" charset="0"/>
                <a:cs typeface="Times New Roman" panose="02020603050405020304" pitchFamily="18" charset="0"/>
              </a:rPr>
              <a:t>Volume </a:t>
            </a:r>
            <a:r>
              <a:rPr lang="fr-FR" sz="1200" dirty="0" smtClean="0">
                <a:latin typeface="Times New Roman" panose="02020603050405020304" pitchFamily="18" charset="0"/>
                <a:cs typeface="Times New Roman" panose="02020603050405020304" pitchFamily="18" charset="0"/>
              </a:rPr>
              <a:t>7, Article 3</a:t>
            </a:r>
          </a:p>
          <a:p>
            <a:r>
              <a:rPr lang="fr-FR" sz="1200" dirty="0" smtClean="0">
                <a:latin typeface="Times New Roman" panose="02020603050405020304" pitchFamily="18" charset="0"/>
                <a:cs typeface="Times New Roman" panose="02020603050405020304" pitchFamily="18" charset="0"/>
              </a:rPr>
              <a:t>2)</a:t>
            </a:r>
            <a:r>
              <a:rPr lang="de-DE" sz="1200" dirty="0" smtClean="0">
                <a:latin typeface="Times New Roman" panose="02020603050405020304" pitchFamily="18" charset="0"/>
                <a:cs typeface="Times New Roman" panose="02020603050405020304" pitchFamily="18" charset="0"/>
              </a:rPr>
              <a:t> Seidel</a:t>
            </a:r>
            <a:r>
              <a:rPr lang="de-DE" sz="1200" dirty="0">
                <a:latin typeface="Times New Roman" panose="02020603050405020304" pitchFamily="18" charset="0"/>
                <a:cs typeface="Times New Roman" panose="02020603050405020304" pitchFamily="18" charset="0"/>
              </a:rPr>
              <a:t>, F. </a:t>
            </a:r>
            <a:r>
              <a:rPr lang="de-DE" sz="1200" dirty="0" smtClean="0">
                <a:latin typeface="Times New Roman" panose="02020603050405020304" pitchFamily="18" charset="0"/>
                <a:cs typeface="Times New Roman" panose="02020603050405020304" pitchFamily="18" charset="0"/>
              </a:rPr>
              <a:t>(1971) </a:t>
            </a:r>
            <a:r>
              <a:rPr lang="de-DE" sz="1200" dirty="0">
                <a:latin typeface="Times New Roman" panose="02020603050405020304" pitchFamily="18" charset="0"/>
                <a:cs typeface="Times New Roman" panose="02020603050405020304" pitchFamily="18" charset="0"/>
              </a:rPr>
              <a:t>Das Armutsproblem im deutschen </a:t>
            </a:r>
            <a:r>
              <a:rPr lang="de-DE" sz="1200" dirty="0" err="1">
                <a:latin typeface="Times New Roman" panose="02020603050405020304" pitchFamily="18" charset="0"/>
                <a:cs typeface="Times New Roman" panose="02020603050405020304" pitchFamily="18" charset="0"/>
              </a:rPr>
              <a:t>Vormarz</a:t>
            </a:r>
            <a:r>
              <a:rPr lang="de-DE" sz="1200" dirty="0">
                <a:latin typeface="Times New Roman" panose="02020603050405020304" pitchFamily="18" charset="0"/>
                <a:cs typeface="Times New Roman" panose="02020603050405020304" pitchFamily="18" charset="0"/>
              </a:rPr>
              <a:t> bei Friederich List. [in]: Kölner Vorträge zur Sozial- und </a:t>
            </a:r>
            <a:r>
              <a:rPr lang="de-DE" sz="1200" dirty="0" smtClean="0">
                <a:latin typeface="Times New Roman" panose="02020603050405020304" pitchFamily="18" charset="0"/>
                <a:cs typeface="Times New Roman" panose="02020603050405020304" pitchFamily="18" charset="0"/>
              </a:rPr>
              <a:t>Wirtschaftsgeschichte, Volume </a:t>
            </a:r>
            <a:r>
              <a:rPr lang="de-DE" sz="1200" dirty="0">
                <a:latin typeface="Times New Roman" panose="02020603050405020304" pitchFamily="18" charset="0"/>
                <a:cs typeface="Times New Roman" panose="02020603050405020304" pitchFamily="18" charset="0"/>
              </a:rPr>
              <a:t>13, Köln 1971</a:t>
            </a:r>
            <a:endParaRPr lang="fr-FR" sz="1200" dirty="0" smtClean="0">
              <a:latin typeface="Times New Roman" panose="02020603050405020304" pitchFamily="18" charset="0"/>
              <a:cs typeface="Times New Roman" panose="02020603050405020304" pitchFamily="18" charset="0"/>
            </a:endParaRPr>
          </a:p>
          <a:p>
            <a:pPr marL="457200" indent="-457200">
              <a:buAutoNum type="arabicParenR"/>
            </a:pPr>
            <a:endParaRPr lang="de-DE" sz="2400" baseline="30000" dirty="0">
              <a:latin typeface="Times New Roman" panose="02020603050405020304" pitchFamily="18" charset="0"/>
              <a:cs typeface="Times New Roman" panose="02020603050405020304" pitchFamily="18" charset="0"/>
            </a:endParaRPr>
          </a:p>
        </p:txBody>
      </p:sp>
      <p:sp>
        <p:nvSpPr>
          <p:cNvPr id="5" name="Rechteck 4"/>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3" name="Freihand 2"/>
              <p14:cNvContentPartPr/>
              <p14:nvPr/>
            </p14:nvContentPartPr>
            <p14:xfrm>
              <a:off x="3850777" y="3700409"/>
              <a:ext cx="2731680" cy="129240"/>
            </p14:xfrm>
          </p:contentPart>
        </mc:Choice>
        <mc:Fallback>
          <p:pic>
            <p:nvPicPr>
              <p:cNvPr id="3" name="Freihand 2"/>
              <p:cNvPicPr/>
              <p:nvPr/>
            </p:nvPicPr>
            <p:blipFill>
              <a:blip r:embed="rId3"/>
              <a:stretch>
                <a:fillRect/>
              </a:stretch>
            </p:blipFill>
            <p:spPr>
              <a:xfrm>
                <a:off x="3835657" y="3685289"/>
                <a:ext cx="275868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7" name="Freihand 6"/>
              <p14:cNvContentPartPr/>
              <p14:nvPr/>
            </p14:nvContentPartPr>
            <p14:xfrm>
              <a:off x="891937" y="4048169"/>
              <a:ext cx="2523960" cy="78480"/>
            </p14:xfrm>
          </p:contentPart>
        </mc:Choice>
        <mc:Fallback>
          <p:pic>
            <p:nvPicPr>
              <p:cNvPr id="7" name="Freihand 6"/>
              <p:cNvPicPr/>
              <p:nvPr/>
            </p:nvPicPr>
            <p:blipFill>
              <a:blip r:embed="rId5"/>
              <a:stretch>
                <a:fillRect/>
              </a:stretch>
            </p:blipFill>
            <p:spPr>
              <a:xfrm>
                <a:off x="880417" y="4033049"/>
                <a:ext cx="25524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Freihand 8"/>
              <p14:cNvContentPartPr/>
              <p14:nvPr/>
            </p14:nvContentPartPr>
            <p14:xfrm>
              <a:off x="4703977" y="467609"/>
              <a:ext cx="3045600" cy="86040"/>
            </p14:xfrm>
          </p:contentPart>
        </mc:Choice>
        <mc:Fallback>
          <p:pic>
            <p:nvPicPr>
              <p:cNvPr id="9" name="Freihand 8"/>
              <p:cNvPicPr/>
              <p:nvPr/>
            </p:nvPicPr>
            <p:blipFill>
              <a:blip r:embed="rId7"/>
              <a:stretch>
                <a:fillRect/>
              </a:stretch>
            </p:blipFill>
            <p:spPr>
              <a:xfrm>
                <a:off x="4688857" y="454289"/>
                <a:ext cx="3076200" cy="114840"/>
              </a:xfrm>
              <a:prstGeom prst="rect">
                <a:avLst/>
              </a:prstGeom>
            </p:spPr>
          </p:pic>
        </mc:Fallback>
      </mc:AlternateContent>
    </p:spTree>
    <p:extLst>
      <p:ext uri="{BB962C8B-B14F-4D97-AF65-F5344CB8AC3E}">
        <p14:creationId xmlns:p14="http://schemas.microsoft.com/office/powerpoint/2010/main" val="33694442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smtClean="0">
                <a:latin typeface="Times New Roman" panose="02020603050405020304" pitchFamily="18" charset="0"/>
                <a:cs typeface="Times New Roman" panose="02020603050405020304" pitchFamily="18" charset="0"/>
              </a:rPr>
              <a:t>Transaktionskosten</a:t>
            </a:r>
            <a:endParaRPr lang="de-DE" sz="28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1004281" y="552450"/>
            <a:ext cx="4940878" cy="386716"/>
          </a:xfrm>
          <a:prstGeom prst="rect">
            <a:avLst/>
          </a:prstGeom>
          <a:noFill/>
        </p:spPr>
        <p:txBody>
          <a:bodyPr wrap="square" rtlCol="0">
            <a:noAutofit/>
          </a:bodyPr>
          <a:lstStyle/>
          <a:p>
            <a:r>
              <a:rPr lang="de-DE" sz="2400" dirty="0" smtClean="0">
                <a:latin typeface="Times New Roman" panose="02020603050405020304" pitchFamily="18" charset="0"/>
                <a:cs typeface="Times New Roman" panose="02020603050405020304" pitchFamily="18" charset="0"/>
              </a:rPr>
              <a:t>Studierende Deutschland (2017/2018)</a:t>
            </a:r>
            <a:endParaRPr lang="de-DE" sz="24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AA15B691-283D-4341-8E52-EBA1542B1340}"/>
              </a:ext>
            </a:extLst>
          </p:cNvPr>
          <p:cNvSpPr txBox="1"/>
          <p:nvPr/>
        </p:nvSpPr>
        <p:spPr>
          <a:xfrm>
            <a:off x="0" y="6598592"/>
            <a:ext cx="3799261" cy="249884"/>
          </a:xfrm>
          <a:prstGeom prst="rect">
            <a:avLst/>
          </a:prstGeom>
          <a:noFill/>
        </p:spPr>
        <p:txBody>
          <a:bodyPr wrap="square" rtlCol="0">
            <a:noAutofit/>
          </a:bodyPr>
          <a:lstStyle/>
          <a:p>
            <a:r>
              <a:rPr lang="de-DE" sz="1200" dirty="0" smtClean="0">
                <a:latin typeface="Times New Roman" panose="02020603050405020304" pitchFamily="18" charset="0"/>
                <a:cs typeface="Times New Roman" panose="02020603050405020304" pitchFamily="18" charset="0"/>
              </a:rPr>
              <a:t>Quelle: </a:t>
            </a:r>
            <a:r>
              <a:rPr lang="de-DE" sz="1200" dirty="0" err="1" smtClean="0">
                <a:latin typeface="Times New Roman" panose="02020603050405020304" pitchFamily="18" charset="0"/>
                <a:cs typeface="Times New Roman" panose="02020603050405020304" pitchFamily="18" charset="0"/>
              </a:rPr>
              <a:t>Destatis</a:t>
            </a:r>
            <a:endParaRPr lang="de-DE" sz="1200" dirty="0">
              <a:latin typeface="Times New Roman" panose="02020603050405020304" pitchFamily="18" charset="0"/>
              <a:cs typeface="Times New Roman" panose="02020603050405020304" pitchFamily="18" charset="0"/>
            </a:endParaRPr>
          </a:p>
        </p:txBody>
      </p:sp>
      <p:pic>
        <p:nvPicPr>
          <p:cNvPr id="2" name="Grafik 1"/>
          <p:cNvPicPr>
            <a:picLocks noChangeAspect="1"/>
          </p:cNvPicPr>
          <p:nvPr/>
        </p:nvPicPr>
        <p:blipFill>
          <a:blip r:embed="rId2"/>
          <a:stretch>
            <a:fillRect/>
          </a:stretch>
        </p:blipFill>
        <p:spPr>
          <a:xfrm>
            <a:off x="0" y="1053665"/>
            <a:ext cx="6949440" cy="5546188"/>
          </a:xfrm>
          <a:prstGeom prst="rect">
            <a:avLst/>
          </a:prstGeom>
        </p:spPr>
      </p:pic>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AA15B691-283D-4341-8E52-EBA1542B1340}"/>
                  </a:ext>
                </a:extLst>
              </p:cNvPr>
              <p:cNvSpPr txBox="1"/>
              <p:nvPr/>
            </p:nvSpPr>
            <p:spPr>
              <a:xfrm>
                <a:off x="6930391" y="666949"/>
                <a:ext cx="5198225" cy="5217794"/>
              </a:xfrm>
              <a:prstGeom prst="rect">
                <a:avLst/>
              </a:prstGeom>
              <a:noFill/>
            </p:spPr>
            <p:txBody>
              <a:bodyPr wrap="square" rtlCol="0">
                <a:noAutofit/>
              </a:bodyPr>
              <a:lstStyle/>
              <a:p>
                <a:pPr algn="ctr"/>
                <a:r>
                  <a:rPr lang="de-DE" sz="2400" dirty="0" smtClean="0">
                    <a:latin typeface="Times New Roman" panose="02020603050405020304" pitchFamily="18" charset="0"/>
                    <a:cs typeface="Times New Roman" panose="02020603050405020304" pitchFamily="18" charset="0"/>
                  </a:rPr>
                  <a:t>Das Verhältnis</a:t>
                </a:r>
              </a:p>
              <a:p>
                <a:pPr algn="ctr"/>
                <a:endParaRPr lang="de-DE" sz="2400" dirty="0">
                  <a:latin typeface="Times New Roman" panose="02020603050405020304" pitchFamily="18" charset="0"/>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f>
                        <m:fPr>
                          <m:ctrlPr>
                            <a:rPr lang="de-DE" sz="2400" i="1" smtClean="0">
                              <a:latin typeface="Cambria Math" panose="02040503050406030204" pitchFamily="18" charset="0"/>
                              <a:cs typeface="Times New Roman" panose="02020603050405020304" pitchFamily="18" charset="0"/>
                            </a:rPr>
                          </m:ctrlPr>
                        </m:fPr>
                        <m:num>
                          <m:r>
                            <a:rPr lang="de-DE" sz="2400" b="0" i="1" smtClean="0">
                              <a:latin typeface="Cambria Math" panose="02040503050406030204" pitchFamily="18" charset="0"/>
                              <a:cs typeface="Times New Roman" panose="02020603050405020304" pitchFamily="18" charset="0"/>
                            </a:rPr>
                            <m:t>𝐵𝑊𝐿</m:t>
                          </m:r>
                          <m:r>
                            <a:rPr lang="de-DE" sz="2400" b="0" i="1"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𝑊𝐼𝑊𝐼</m:t>
                          </m:r>
                          <m:r>
                            <a:rPr lang="de-DE" sz="2400" b="0" i="1"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𝐽𝑢𝑟𝑎</m:t>
                          </m:r>
                        </m:num>
                        <m:den>
                          <m:r>
                            <a:rPr lang="de-DE" sz="2400" b="0" i="1" smtClean="0">
                              <a:latin typeface="Cambria Math" panose="02040503050406030204" pitchFamily="18" charset="0"/>
                              <a:cs typeface="Times New Roman" panose="02020603050405020304" pitchFamily="18" charset="0"/>
                            </a:rPr>
                            <m:t>𝐼𝑛𝑔𝑒𝑛𝑖𝑒𝑢𝑟</m:t>
                          </m:r>
                          <m:r>
                            <a:rPr lang="de-DE" sz="2400" b="0" i="1"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𝑁𝑎𝑡𝑢𝑟𝑤𝑖𝑠𝑠𝑒𝑛𝑠𝑐h𝑎𝑓𝑡</m:t>
                          </m:r>
                        </m:den>
                      </m:f>
                    </m:oMath>
                  </m:oMathPara>
                </a14:m>
                <a:endParaRPr lang="de-DE" sz="2400" dirty="0" smtClean="0">
                  <a:latin typeface="Arial" panose="020B0604020202020204" pitchFamily="34" charset="0"/>
                  <a:cs typeface="Arial" panose="020B0604020202020204" pitchFamily="34" charset="0"/>
                </a:endParaRPr>
              </a:p>
              <a:p>
                <a:pPr algn="ctr"/>
                <a:endParaRPr lang="de-DE" sz="2400" dirty="0">
                  <a:latin typeface="Arial" panose="020B0604020202020204" pitchFamily="34" charset="0"/>
                  <a:cs typeface="Arial" panose="020B0604020202020204" pitchFamily="34" charset="0"/>
                </a:endParaRPr>
              </a:p>
              <a:p>
                <a:pPr algn="ctr"/>
                <a:r>
                  <a:rPr lang="de-DE" sz="2400" dirty="0" smtClean="0">
                    <a:latin typeface="Arial" panose="020B0604020202020204" pitchFamily="34" charset="0"/>
                    <a:cs typeface="Arial" panose="020B0604020202020204" pitchFamily="34" charset="0"/>
                  </a:rPr>
                  <a:t>Liegt in Deutschland bei rund 1,1</a:t>
                </a:r>
              </a:p>
              <a:p>
                <a:pPr algn="ctr"/>
                <a:r>
                  <a:rPr lang="de-DE" sz="2400" dirty="0" smtClean="0">
                    <a:latin typeface="Arial" panose="020B0604020202020204" pitchFamily="34" charset="0"/>
                    <a:cs typeface="Arial" panose="020B0604020202020204" pitchFamily="34" charset="0"/>
                  </a:rPr>
                  <a:t>und </a:t>
                </a:r>
              </a:p>
              <a:p>
                <a:pPr algn="ctr"/>
                <a:r>
                  <a:rPr lang="de-DE" sz="2400" dirty="0">
                    <a:latin typeface="Arial" panose="020B0604020202020204" pitchFamily="34" charset="0"/>
                    <a:cs typeface="Arial" panose="020B0604020202020204" pitchFamily="34" charset="0"/>
                  </a:rPr>
                  <a:t>i</a:t>
                </a:r>
                <a:r>
                  <a:rPr lang="de-DE" sz="2400" dirty="0" smtClean="0">
                    <a:latin typeface="Arial" panose="020B0604020202020204" pitchFamily="34" charset="0"/>
                    <a:cs typeface="Arial" panose="020B0604020202020204" pitchFamily="34" charset="0"/>
                  </a:rPr>
                  <a:t>n den USA bei rund 2,5</a:t>
                </a:r>
              </a:p>
            </p:txBody>
          </p:sp>
        </mc:Choice>
        <mc:Fallback xmlns="">
          <p:sp>
            <p:nvSpPr>
              <p:cNvPr id="6" name="Textfeld 5">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6930391" y="666949"/>
                <a:ext cx="5198225" cy="5217794"/>
              </a:xfrm>
              <a:prstGeom prst="rect">
                <a:avLst/>
              </a:prstGeom>
              <a:blipFill>
                <a:blip r:embed="rId3"/>
                <a:stretch>
                  <a:fillRect t="-935"/>
                </a:stretch>
              </a:blipFill>
            </p:spPr>
            <p:txBody>
              <a:bodyPr/>
              <a:lstStyle/>
              <a:p>
                <a:r>
                  <a:rPr lang="de-DE">
                    <a:noFill/>
                  </a:rPr>
                  <a:t> </a:t>
                </a:r>
              </a:p>
            </p:txBody>
          </p:sp>
        </mc:Fallback>
      </mc:AlternateContent>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5" name="Freihand 4"/>
              <p14:cNvContentPartPr/>
              <p14:nvPr/>
            </p14:nvContentPartPr>
            <p14:xfrm>
              <a:off x="7216057" y="1904729"/>
              <a:ext cx="4600800" cy="437400"/>
            </p14:xfrm>
          </p:contentPart>
        </mc:Choice>
        <mc:Fallback>
          <p:pic>
            <p:nvPicPr>
              <p:cNvPr id="5" name="Freihand 4"/>
              <p:cNvPicPr/>
              <p:nvPr/>
            </p:nvPicPr>
            <p:blipFill>
              <a:blip r:embed="rId5"/>
              <a:stretch>
                <a:fillRect/>
              </a:stretch>
            </p:blipFill>
            <p:spPr>
              <a:xfrm>
                <a:off x="7200217" y="1888889"/>
                <a:ext cx="4632840" cy="4694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Freihand 8"/>
              <p14:cNvContentPartPr/>
              <p14:nvPr/>
            </p14:nvContentPartPr>
            <p14:xfrm>
              <a:off x="8048377" y="1346009"/>
              <a:ext cx="2981520" cy="495000"/>
            </p14:xfrm>
          </p:contentPart>
        </mc:Choice>
        <mc:Fallback>
          <p:pic>
            <p:nvPicPr>
              <p:cNvPr id="9" name="Freihand 8"/>
              <p:cNvPicPr/>
              <p:nvPr/>
            </p:nvPicPr>
            <p:blipFill>
              <a:blip r:embed="rId7"/>
              <a:stretch>
                <a:fillRect/>
              </a:stretch>
            </p:blipFill>
            <p:spPr>
              <a:xfrm>
                <a:off x="8032897" y="1329809"/>
                <a:ext cx="3013560" cy="5295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3" name="Freihand 12"/>
              <p14:cNvContentPartPr/>
              <p14:nvPr/>
            </p14:nvContentPartPr>
            <p14:xfrm>
              <a:off x="7119217" y="2525729"/>
              <a:ext cx="4746600" cy="496800"/>
            </p14:xfrm>
          </p:contentPart>
        </mc:Choice>
        <mc:Fallback>
          <p:pic>
            <p:nvPicPr>
              <p:cNvPr id="13" name="Freihand 12"/>
              <p:cNvPicPr/>
              <p:nvPr/>
            </p:nvPicPr>
            <p:blipFill>
              <a:blip r:embed="rId9"/>
              <a:stretch>
                <a:fillRect/>
              </a:stretch>
            </p:blipFill>
            <p:spPr>
              <a:xfrm>
                <a:off x="7107697" y="2509889"/>
                <a:ext cx="4772880" cy="528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5" name="Freihand 14"/>
              <p14:cNvContentPartPr/>
              <p14:nvPr/>
            </p14:nvContentPartPr>
            <p14:xfrm>
              <a:off x="7465537" y="3255449"/>
              <a:ext cx="3807000" cy="515880"/>
            </p14:xfrm>
          </p:contentPart>
        </mc:Choice>
        <mc:Fallback>
          <p:pic>
            <p:nvPicPr>
              <p:cNvPr id="15" name="Freihand 14"/>
              <p:cNvPicPr/>
              <p:nvPr/>
            </p:nvPicPr>
            <p:blipFill>
              <a:blip r:embed="rId11"/>
              <a:stretch>
                <a:fillRect/>
              </a:stretch>
            </p:blipFill>
            <p:spPr>
              <a:xfrm>
                <a:off x="7454017" y="3242489"/>
                <a:ext cx="3834360" cy="5436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7" name="Freihand 16"/>
              <p14:cNvContentPartPr/>
              <p14:nvPr/>
            </p14:nvContentPartPr>
            <p14:xfrm>
              <a:off x="8081497" y="1266089"/>
              <a:ext cx="1946160" cy="589320"/>
            </p14:xfrm>
          </p:contentPart>
        </mc:Choice>
        <mc:Fallback>
          <p:pic>
            <p:nvPicPr>
              <p:cNvPr id="17" name="Freihand 16"/>
              <p:cNvPicPr/>
              <p:nvPr/>
            </p:nvPicPr>
            <p:blipFill>
              <a:blip r:embed="rId13"/>
              <a:stretch>
                <a:fillRect/>
              </a:stretch>
            </p:blipFill>
            <p:spPr>
              <a:xfrm>
                <a:off x="8066377" y="1250609"/>
                <a:ext cx="1976760" cy="6202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9" name="Freihand 18"/>
              <p14:cNvContentPartPr/>
              <p14:nvPr/>
            </p14:nvContentPartPr>
            <p14:xfrm>
              <a:off x="8966017" y="1840289"/>
              <a:ext cx="2908080" cy="510120"/>
            </p14:xfrm>
          </p:contentPart>
        </mc:Choice>
        <mc:Fallback>
          <p:pic>
            <p:nvPicPr>
              <p:cNvPr id="19" name="Freihand 18"/>
              <p:cNvPicPr/>
              <p:nvPr/>
            </p:nvPicPr>
            <p:blipFill>
              <a:blip r:embed="rId15"/>
              <a:stretch>
                <a:fillRect/>
              </a:stretch>
            </p:blipFill>
            <p:spPr>
              <a:xfrm>
                <a:off x="8950537" y="1827329"/>
                <a:ext cx="2938320" cy="5382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1" name="Freihand 20"/>
              <p14:cNvContentPartPr/>
              <p14:nvPr/>
            </p14:nvContentPartPr>
            <p14:xfrm>
              <a:off x="10311697" y="1330529"/>
              <a:ext cx="599040" cy="66600"/>
            </p14:xfrm>
          </p:contentPart>
        </mc:Choice>
        <mc:Fallback>
          <p:pic>
            <p:nvPicPr>
              <p:cNvPr id="21" name="Freihand 20"/>
              <p:cNvPicPr/>
              <p:nvPr/>
            </p:nvPicPr>
            <p:blipFill>
              <a:blip r:embed="rId17"/>
              <a:stretch>
                <a:fillRect/>
              </a:stretch>
            </p:blipFill>
            <p:spPr>
              <a:xfrm>
                <a:off x="10297297" y="1316489"/>
                <a:ext cx="6192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4" name="Freihand 23"/>
              <p14:cNvContentPartPr/>
              <p14:nvPr/>
            </p14:nvContentPartPr>
            <p14:xfrm>
              <a:off x="8966017" y="1235129"/>
              <a:ext cx="1166400" cy="575640"/>
            </p14:xfrm>
          </p:contentPart>
        </mc:Choice>
        <mc:Fallback>
          <p:pic>
            <p:nvPicPr>
              <p:cNvPr id="24" name="Freihand 23"/>
              <p:cNvPicPr/>
              <p:nvPr/>
            </p:nvPicPr>
            <p:blipFill>
              <a:blip r:embed="rId19"/>
              <a:stretch>
                <a:fillRect/>
              </a:stretch>
            </p:blipFill>
            <p:spPr>
              <a:xfrm>
                <a:off x="8950177" y="1219649"/>
                <a:ext cx="1198080" cy="6066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5" name="Freihand 24"/>
              <p14:cNvContentPartPr/>
              <p14:nvPr/>
            </p14:nvContentPartPr>
            <p14:xfrm>
              <a:off x="7556257" y="2124329"/>
              <a:ext cx="383760" cy="308880"/>
            </p14:xfrm>
          </p:contentPart>
        </mc:Choice>
        <mc:Fallback>
          <p:pic>
            <p:nvPicPr>
              <p:cNvPr id="25" name="Freihand 24"/>
              <p:cNvPicPr/>
              <p:nvPr/>
            </p:nvPicPr>
            <p:blipFill>
              <a:blip r:embed="rId21"/>
              <a:stretch>
                <a:fillRect/>
              </a:stretch>
            </p:blipFill>
            <p:spPr>
              <a:xfrm>
                <a:off x="7545457" y="2113889"/>
                <a:ext cx="405000" cy="330120"/>
              </a:xfrm>
              <a:prstGeom prst="rect">
                <a:avLst/>
              </a:prstGeom>
            </p:spPr>
          </p:pic>
        </mc:Fallback>
      </mc:AlternateContent>
    </p:spTree>
    <p:extLst>
      <p:ext uri="{BB962C8B-B14F-4D97-AF65-F5344CB8AC3E}">
        <p14:creationId xmlns:p14="http://schemas.microsoft.com/office/powerpoint/2010/main" val="24322463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16716"/>
            <a:ext cx="12172951" cy="542926"/>
          </a:xfrm>
          <a:prstGeom prst="rect">
            <a:avLst/>
          </a:prstGeom>
          <a:noFill/>
        </p:spPr>
        <p:txBody>
          <a:bodyPr wrap="square" rtlCol="0">
            <a:noAutofit/>
          </a:bodyPr>
          <a:lstStyle/>
          <a:p>
            <a:pPr algn="ctr"/>
            <a:r>
              <a:rPr lang="de-DE" sz="2800" dirty="0" smtClean="0">
                <a:latin typeface="Times New Roman" panose="02020603050405020304" pitchFamily="18" charset="0"/>
                <a:cs typeface="Times New Roman" panose="02020603050405020304" pitchFamily="18" charset="0"/>
              </a:rPr>
              <a:t>Asymmetrische Information</a:t>
            </a:r>
            <a:endParaRPr lang="de-DE" sz="28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19050" y="805043"/>
            <a:ext cx="12172950" cy="6043433"/>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AA15B691-283D-4341-8E52-EBA1542B1340}"/>
              </a:ext>
            </a:extLst>
          </p:cNvPr>
          <p:cNvSpPr txBox="1"/>
          <p:nvPr/>
        </p:nvSpPr>
        <p:spPr>
          <a:xfrm>
            <a:off x="19050" y="416372"/>
            <a:ext cx="12172950" cy="6038216"/>
          </a:xfrm>
          <a:prstGeom prst="rect">
            <a:avLst/>
          </a:prstGeom>
          <a:noFill/>
        </p:spPr>
        <p:txBody>
          <a:bodyPr wrap="square" rtlCol="0">
            <a:noAutofit/>
          </a:bodyPr>
          <a:lstStyle/>
          <a:p>
            <a:r>
              <a:rPr lang="de-DE" sz="2400" dirty="0" smtClean="0">
                <a:latin typeface="Times New Roman" panose="02020603050405020304" pitchFamily="18" charset="0"/>
                <a:cs typeface="Times New Roman" panose="02020603050405020304" pitchFamily="18" charset="0"/>
              </a:rPr>
              <a:t>Transaktionskosten spielen häufig bei ökonomischen Entscheidungen eine fundamentale Rolle, wenn für die Praxis von der Annahme der vollständigen Information aller Marktteilnehmer abgewichen werden muss:</a:t>
            </a:r>
          </a:p>
          <a:p>
            <a:endParaRPr lang="de-DE" sz="2400" dirty="0">
              <a:latin typeface="Times New Roman" panose="02020603050405020304" pitchFamily="18" charset="0"/>
              <a:cs typeface="Times New Roman" panose="02020603050405020304" pitchFamily="18" charset="0"/>
            </a:endParaRPr>
          </a:p>
          <a:p>
            <a:r>
              <a:rPr lang="de-DE" sz="2400" dirty="0" smtClean="0">
                <a:latin typeface="Times New Roman" panose="02020603050405020304" pitchFamily="18" charset="0"/>
                <a:cs typeface="Times New Roman" panose="02020603050405020304" pitchFamily="18" charset="0"/>
              </a:rPr>
              <a:t>Viele Märkte sind asymmetrischer Information geprägt</a:t>
            </a:r>
          </a:p>
          <a:p>
            <a:endParaRPr lang="de-DE" sz="2400" dirty="0" smtClean="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de-DE" sz="2400" dirty="0" smtClean="0">
                <a:latin typeface="Times New Roman" panose="02020603050405020304" pitchFamily="18" charset="0"/>
                <a:cs typeface="Times New Roman" panose="02020603050405020304" pitchFamily="18" charset="0"/>
              </a:rPr>
              <a:t>Gebrauchtwagenmarkt (</a:t>
            </a:r>
            <a:r>
              <a:rPr lang="de-DE" sz="2400" dirty="0" err="1" smtClean="0">
                <a:latin typeface="Times New Roman" panose="02020603050405020304" pitchFamily="18" charset="0"/>
                <a:cs typeface="Times New Roman" panose="02020603050405020304" pitchFamily="18" charset="0"/>
              </a:rPr>
              <a:t>Akerlof</a:t>
            </a:r>
            <a:r>
              <a:rPr lang="de-DE" sz="2400" dirty="0" smtClean="0">
                <a:latin typeface="Times New Roman" panose="02020603050405020304" pitchFamily="18" charset="0"/>
                <a:cs typeface="Times New Roman" panose="02020603050405020304" pitchFamily="18" charset="0"/>
              </a:rPr>
              <a:t> Nobelpreis 2001)</a:t>
            </a:r>
          </a:p>
          <a:p>
            <a:r>
              <a:rPr lang="en-US" sz="1200" dirty="0" smtClean="0">
                <a:latin typeface="Times New Roman" panose="02020603050405020304" pitchFamily="18" charset="0"/>
                <a:cs typeface="Times New Roman" panose="02020603050405020304" pitchFamily="18" charset="0"/>
              </a:rPr>
              <a:t>	</a:t>
            </a:r>
            <a:endParaRPr lang="de-DE" sz="24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de-DE" sz="2400" dirty="0" smtClean="0">
                <a:latin typeface="Times New Roman" panose="02020603050405020304" pitchFamily="18" charset="0"/>
                <a:cs typeface="Times New Roman" panose="02020603050405020304" pitchFamily="18" charset="0"/>
              </a:rPr>
              <a:t>Versicherungsmarkt (Rothschild/Stieglitz Nobelpreis 2001)</a:t>
            </a:r>
          </a:p>
          <a:p>
            <a:r>
              <a:rPr lang="en-US" sz="1200" dirty="0" smtClean="0">
                <a:latin typeface="Times New Roman" panose="02020603050405020304" pitchFamily="18" charset="0"/>
                <a:cs typeface="Times New Roman" panose="02020603050405020304" pitchFamily="18" charset="0"/>
              </a:rPr>
              <a:t>	</a:t>
            </a:r>
            <a:endParaRPr lang="de-DE" sz="1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de-DE" sz="2400" dirty="0" smtClean="0">
                <a:latin typeface="Times New Roman" panose="02020603050405020304" pitchFamily="18" charset="0"/>
                <a:cs typeface="Times New Roman" panose="02020603050405020304" pitchFamily="18" charset="0"/>
              </a:rPr>
              <a:t>Kreditmarkt (siehe Versicherungsmarkt)</a:t>
            </a:r>
          </a:p>
          <a:p>
            <a:pPr lvl="1"/>
            <a:r>
              <a:rPr lang="en-US" sz="1100" dirty="0" smtClean="0">
                <a:latin typeface="Times New Roman" panose="02020603050405020304" pitchFamily="18" charset="0"/>
                <a:cs typeface="Times New Roman" panose="02020603050405020304" pitchFamily="18" charset="0"/>
              </a:rPr>
              <a:t>	</a:t>
            </a:r>
            <a:endParaRPr lang="de-DE" sz="2400" dirty="0" smtClean="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de-DE" sz="2400" dirty="0" smtClean="0">
                <a:latin typeface="Times New Roman" panose="02020603050405020304" pitchFamily="18" charset="0"/>
                <a:cs typeface="Times New Roman" panose="02020603050405020304" pitchFamily="18" charset="0"/>
              </a:rPr>
              <a:t>Arbeitsmarkt (Bewerber/Agent und Arbeitgeber/Prinzipal)</a:t>
            </a:r>
            <a:endParaRPr lang="de-DE" sz="2400" dirty="0">
              <a:latin typeface="Times New Roman" panose="02020603050405020304" pitchFamily="18" charset="0"/>
              <a:cs typeface="Times New Roman" panose="02020603050405020304" pitchFamily="18" charset="0"/>
            </a:endParaRPr>
          </a:p>
        </p:txBody>
      </p:sp>
      <p:sp>
        <p:nvSpPr>
          <p:cNvPr id="5" name="Rechteck 4"/>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3" name="Freihand 2"/>
              <p14:cNvContentPartPr/>
              <p14:nvPr/>
            </p14:nvContentPartPr>
            <p14:xfrm>
              <a:off x="885221" y="3016545"/>
              <a:ext cx="6455880" cy="145800"/>
            </p14:xfrm>
          </p:contentPart>
        </mc:Choice>
        <mc:Fallback>
          <p:pic>
            <p:nvPicPr>
              <p:cNvPr id="3" name="Freihand 2"/>
              <p:cNvPicPr/>
              <p:nvPr/>
            </p:nvPicPr>
            <p:blipFill>
              <a:blip r:embed="rId3"/>
              <a:stretch>
                <a:fillRect/>
              </a:stretch>
            </p:blipFill>
            <p:spPr>
              <a:xfrm>
                <a:off x="870461" y="2998185"/>
                <a:ext cx="648648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7" name="Freihand 6"/>
              <p14:cNvContentPartPr/>
              <p14:nvPr/>
            </p14:nvContentPartPr>
            <p14:xfrm>
              <a:off x="1040021" y="3448185"/>
              <a:ext cx="7326360" cy="303120"/>
            </p14:xfrm>
          </p:contentPart>
        </mc:Choice>
        <mc:Fallback>
          <p:pic>
            <p:nvPicPr>
              <p:cNvPr id="7" name="Freihand 6"/>
              <p:cNvPicPr/>
              <p:nvPr/>
            </p:nvPicPr>
            <p:blipFill>
              <a:blip r:embed="rId5"/>
              <a:stretch>
                <a:fillRect/>
              </a:stretch>
            </p:blipFill>
            <p:spPr>
              <a:xfrm>
                <a:off x="1029581" y="3433065"/>
                <a:ext cx="7352640" cy="3322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Freihand 8"/>
              <p14:cNvContentPartPr/>
              <p14:nvPr/>
            </p14:nvContentPartPr>
            <p14:xfrm>
              <a:off x="861821" y="4510185"/>
              <a:ext cx="6132960" cy="104400"/>
            </p14:xfrm>
          </p:contentPart>
        </mc:Choice>
        <mc:Fallback>
          <p:pic>
            <p:nvPicPr>
              <p:cNvPr id="9" name="Freihand 8"/>
              <p:cNvPicPr/>
              <p:nvPr/>
            </p:nvPicPr>
            <p:blipFill>
              <a:blip r:embed="rId7"/>
              <a:stretch>
                <a:fillRect/>
              </a:stretch>
            </p:blipFill>
            <p:spPr>
              <a:xfrm>
                <a:off x="850301" y="4494705"/>
                <a:ext cx="615672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3" name="Freihand 12"/>
              <p14:cNvContentPartPr/>
              <p14:nvPr/>
            </p14:nvContentPartPr>
            <p14:xfrm>
              <a:off x="1002581" y="5006625"/>
              <a:ext cx="7060320" cy="260280"/>
            </p14:xfrm>
          </p:contentPart>
        </mc:Choice>
        <mc:Fallback>
          <p:pic>
            <p:nvPicPr>
              <p:cNvPr id="13" name="Freihand 12"/>
              <p:cNvPicPr/>
              <p:nvPr/>
            </p:nvPicPr>
            <p:blipFill>
              <a:blip r:embed="rId9"/>
              <a:stretch>
                <a:fillRect/>
              </a:stretch>
            </p:blipFill>
            <p:spPr>
              <a:xfrm>
                <a:off x="989621" y="4994025"/>
                <a:ext cx="7085520" cy="288000"/>
              </a:xfrm>
              <a:prstGeom prst="rect">
                <a:avLst/>
              </a:prstGeom>
            </p:spPr>
          </p:pic>
        </mc:Fallback>
      </mc:AlternateContent>
    </p:spTree>
    <p:extLst>
      <p:ext uri="{BB962C8B-B14F-4D97-AF65-F5344CB8AC3E}">
        <p14:creationId xmlns:p14="http://schemas.microsoft.com/office/powerpoint/2010/main" val="2373701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16716"/>
            <a:ext cx="12172951" cy="542926"/>
          </a:xfrm>
          <a:prstGeom prst="rect">
            <a:avLst/>
          </a:prstGeom>
          <a:noFill/>
        </p:spPr>
        <p:txBody>
          <a:bodyPr wrap="square" rtlCol="0">
            <a:noAutofit/>
          </a:bodyPr>
          <a:lstStyle/>
          <a:p>
            <a:pPr algn="ctr"/>
            <a:r>
              <a:rPr lang="de-DE" sz="2800" dirty="0" smtClean="0">
                <a:latin typeface="Times New Roman" panose="02020603050405020304" pitchFamily="18" charset="0"/>
                <a:cs typeface="Times New Roman" panose="02020603050405020304" pitchFamily="18" charset="0"/>
              </a:rPr>
              <a:t>Probleme </a:t>
            </a:r>
            <a:r>
              <a:rPr lang="de-DE" sz="2800" dirty="0">
                <a:latin typeface="Times New Roman" panose="02020603050405020304" pitchFamily="18" charset="0"/>
                <a:cs typeface="Times New Roman" panose="02020603050405020304" pitchFamily="18" charset="0"/>
              </a:rPr>
              <a:t>a</a:t>
            </a:r>
            <a:r>
              <a:rPr lang="de-DE" sz="2800" dirty="0" smtClean="0">
                <a:latin typeface="Times New Roman" panose="02020603050405020304" pitchFamily="18" charset="0"/>
                <a:cs typeface="Times New Roman" panose="02020603050405020304" pitchFamily="18" charset="0"/>
              </a:rPr>
              <a:t>symmetrischer Information</a:t>
            </a:r>
            <a:endParaRPr lang="de-DE" sz="28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19050" y="805043"/>
            <a:ext cx="12172950" cy="6043433"/>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AA15B691-283D-4341-8E52-EBA1542B1340}"/>
              </a:ext>
            </a:extLst>
          </p:cNvPr>
          <p:cNvSpPr txBox="1"/>
          <p:nvPr/>
        </p:nvSpPr>
        <p:spPr>
          <a:xfrm>
            <a:off x="19050" y="819784"/>
            <a:ext cx="12172950" cy="6038216"/>
          </a:xfrm>
          <a:prstGeom prst="rect">
            <a:avLst/>
          </a:prstGeom>
          <a:noFill/>
        </p:spPr>
        <p:txBody>
          <a:bodyPr wrap="square" rtlCol="0">
            <a:noAutofit/>
          </a:bodyPr>
          <a:lstStyle/>
          <a:p>
            <a:r>
              <a:rPr lang="de-DE" sz="2000" b="1" dirty="0" err="1">
                <a:latin typeface="Times New Roman" panose="02020603050405020304" pitchFamily="18" charset="0"/>
                <a:cs typeface="Times New Roman" panose="02020603050405020304" pitchFamily="18" charset="0"/>
              </a:rPr>
              <a:t>Adverse</a:t>
            </a:r>
            <a:r>
              <a:rPr lang="de-DE" sz="2000" b="1" dirty="0">
                <a:latin typeface="Times New Roman" panose="02020603050405020304" pitchFamily="18" charset="0"/>
                <a:cs typeface="Times New Roman" panose="02020603050405020304" pitchFamily="18" charset="0"/>
              </a:rPr>
              <a:t> </a:t>
            </a:r>
            <a:r>
              <a:rPr lang="de-DE" sz="2000" b="1" dirty="0" smtClean="0">
                <a:latin typeface="Times New Roman" panose="02020603050405020304" pitchFamily="18" charset="0"/>
                <a:cs typeface="Times New Roman" panose="02020603050405020304" pitchFamily="18" charset="0"/>
              </a:rPr>
              <a:t>Selektion:</a:t>
            </a:r>
          </a:p>
          <a:p>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B</a:t>
            </a:r>
            <a:r>
              <a:rPr lang="de-DE" sz="2000" dirty="0" smtClean="0">
                <a:latin typeface="Times New Roman" panose="02020603050405020304" pitchFamily="18" charset="0"/>
                <a:cs typeface="Times New Roman" panose="02020603050405020304" pitchFamily="18" charset="0"/>
              </a:rPr>
              <a:t>ei Vertragsabschluss </a:t>
            </a:r>
            <a:r>
              <a:rPr lang="de-DE" sz="2000" dirty="0">
                <a:latin typeface="Times New Roman" panose="02020603050405020304" pitchFamily="18" charset="0"/>
                <a:cs typeface="Times New Roman" panose="02020603050405020304" pitchFamily="18" charset="0"/>
              </a:rPr>
              <a:t>haben die Vertragspartner </a:t>
            </a:r>
            <a:r>
              <a:rPr lang="de-DE" sz="2000" dirty="0" smtClean="0">
                <a:latin typeface="Times New Roman" panose="02020603050405020304" pitchFamily="18" charset="0"/>
                <a:cs typeface="Times New Roman" panose="02020603050405020304" pitchFamily="18" charset="0"/>
              </a:rPr>
              <a:t>asymmetrische Information über </a:t>
            </a:r>
            <a:r>
              <a:rPr lang="de-DE" sz="2000" dirty="0">
                <a:latin typeface="Times New Roman" panose="02020603050405020304" pitchFamily="18" charset="0"/>
                <a:cs typeface="Times New Roman" panose="02020603050405020304" pitchFamily="18" charset="0"/>
              </a:rPr>
              <a:t>die </a:t>
            </a:r>
            <a:r>
              <a:rPr lang="de-DE" sz="2000" dirty="0" smtClean="0">
                <a:latin typeface="Times New Roman" panose="02020603050405020304" pitchFamily="18" charset="0"/>
                <a:cs typeface="Times New Roman" panose="02020603050405020304" pitchFamily="18" charset="0"/>
              </a:rPr>
              <a:t>Qualität </a:t>
            </a:r>
            <a:r>
              <a:rPr lang="de-DE" sz="2000" dirty="0">
                <a:latin typeface="Times New Roman" panose="02020603050405020304" pitchFamily="18" charset="0"/>
                <a:cs typeface="Times New Roman" panose="02020603050405020304" pitchFamily="18" charset="0"/>
              </a:rPr>
              <a:t>des gehandelten </a:t>
            </a:r>
            <a:r>
              <a:rPr lang="de-DE" sz="2000" dirty="0" smtClean="0">
                <a:latin typeface="Times New Roman" panose="02020603050405020304" pitchFamily="18" charset="0"/>
                <a:cs typeface="Times New Roman" panose="02020603050405020304" pitchFamily="18" charset="0"/>
              </a:rPr>
              <a:t>Gutes bzw. </a:t>
            </a:r>
            <a:r>
              <a:rPr lang="de-DE" sz="2000" dirty="0">
                <a:latin typeface="Times New Roman" panose="02020603050405020304" pitchFamily="18" charset="0"/>
                <a:cs typeface="Times New Roman" panose="02020603050405020304" pitchFamily="18" charset="0"/>
              </a:rPr>
              <a:t>Art der auftretenden </a:t>
            </a:r>
            <a:r>
              <a:rPr lang="de-DE" sz="2000" dirty="0" smtClean="0">
                <a:latin typeface="Times New Roman" panose="02020603050405020304" pitchFamily="18" charset="0"/>
                <a:cs typeface="Times New Roman" panose="02020603050405020304" pitchFamily="18" charset="0"/>
              </a:rPr>
              <a:t>Risiken</a:t>
            </a:r>
          </a:p>
          <a:p>
            <a:r>
              <a:rPr lang="de-DE" sz="2000" dirty="0" smtClean="0">
                <a:latin typeface="Times New Roman" panose="02020603050405020304" pitchFamily="18" charset="0"/>
                <a:cs typeface="Times New Roman" panose="02020603050405020304" pitchFamily="18" charset="0"/>
              </a:rPr>
              <a:t>			→	Problem einer </a:t>
            </a:r>
            <a:r>
              <a:rPr lang="de-DE" sz="2000" dirty="0">
                <a:latin typeface="Times New Roman" panose="02020603050405020304" pitchFamily="18" charset="0"/>
                <a:cs typeface="Times New Roman" panose="02020603050405020304" pitchFamily="18" charset="0"/>
              </a:rPr>
              <a:t>versteckten Information</a:t>
            </a:r>
            <a:r>
              <a:rPr lang="de-DE" sz="2000" dirty="0" smtClean="0">
                <a:latin typeface="Times New Roman" panose="02020603050405020304" pitchFamily="18" charset="0"/>
                <a:cs typeface="Times New Roman" panose="02020603050405020304" pitchFamily="18" charset="0"/>
              </a:rPr>
              <a:t>.</a:t>
            </a:r>
          </a:p>
          <a:p>
            <a:endParaRPr lang="de-DE" sz="2000" dirty="0">
              <a:latin typeface="Times New Roman" panose="02020603050405020304" pitchFamily="18" charset="0"/>
              <a:cs typeface="Times New Roman" panose="02020603050405020304" pitchFamily="18" charset="0"/>
            </a:endParaRPr>
          </a:p>
          <a:p>
            <a:r>
              <a:rPr lang="de-DE" sz="2000" b="1" dirty="0">
                <a:latin typeface="Times New Roman" panose="02020603050405020304" pitchFamily="18" charset="0"/>
                <a:cs typeface="Times New Roman" panose="02020603050405020304" pitchFamily="18" charset="0"/>
              </a:rPr>
              <a:t>Moralisches </a:t>
            </a:r>
            <a:r>
              <a:rPr lang="de-DE" sz="2000" b="1" dirty="0" smtClean="0">
                <a:latin typeface="Times New Roman" panose="02020603050405020304" pitchFamily="18" charset="0"/>
                <a:cs typeface="Times New Roman" panose="02020603050405020304" pitchFamily="18" charset="0"/>
              </a:rPr>
              <a:t>Risiko:</a:t>
            </a:r>
          </a:p>
          <a:p>
            <a:endParaRPr lang="de-DE" sz="2000" dirty="0" smtClean="0">
              <a:latin typeface="Times New Roman" panose="02020603050405020304" pitchFamily="18" charset="0"/>
              <a:cs typeface="Times New Roman" panose="02020603050405020304" pitchFamily="18" charset="0"/>
            </a:endParaRPr>
          </a:p>
          <a:p>
            <a:r>
              <a:rPr lang="de-DE" sz="2000" dirty="0" smtClean="0">
                <a:latin typeface="Times New Roman" panose="02020603050405020304" pitchFamily="18" charset="0"/>
                <a:cs typeface="Times New Roman" panose="02020603050405020304" pitchFamily="18" charset="0"/>
              </a:rPr>
              <a:t>Bei </a:t>
            </a:r>
            <a:r>
              <a:rPr lang="de-DE" sz="2000" dirty="0">
                <a:latin typeface="Times New Roman" panose="02020603050405020304" pitchFamily="18" charset="0"/>
                <a:cs typeface="Times New Roman" panose="02020603050405020304" pitchFamily="18" charset="0"/>
              </a:rPr>
              <a:t>Vertragsabschluss haben </a:t>
            </a:r>
            <a:r>
              <a:rPr lang="de-DE" sz="2000" dirty="0" smtClean="0">
                <a:latin typeface="Times New Roman" panose="02020603050405020304" pitchFamily="18" charset="0"/>
                <a:cs typeface="Times New Roman" panose="02020603050405020304" pitchFamily="18" charset="0"/>
              </a:rPr>
              <a:t>zwar beide Parteien </a:t>
            </a:r>
            <a:r>
              <a:rPr lang="de-DE" sz="2000" dirty="0">
                <a:latin typeface="Times New Roman" panose="02020603050405020304" pitchFamily="18" charset="0"/>
                <a:cs typeface="Times New Roman" panose="02020603050405020304" pitchFamily="18" charset="0"/>
              </a:rPr>
              <a:t>symmetrische Information, nach </a:t>
            </a:r>
            <a:r>
              <a:rPr lang="de-DE" sz="2000" dirty="0" smtClean="0">
                <a:latin typeface="Times New Roman" panose="02020603050405020304" pitchFamily="18" charset="0"/>
                <a:cs typeface="Times New Roman" panose="02020603050405020304" pitchFamily="18" charset="0"/>
              </a:rPr>
              <a:t>Vertragsabschluss kann </a:t>
            </a:r>
            <a:r>
              <a:rPr lang="de-DE" sz="2000" dirty="0">
                <a:latin typeface="Times New Roman" panose="02020603050405020304" pitchFamily="18" charset="0"/>
                <a:cs typeface="Times New Roman" panose="02020603050405020304" pitchFamily="18" charset="0"/>
              </a:rPr>
              <a:t>aber eine der Parteien die </a:t>
            </a:r>
            <a:r>
              <a:rPr lang="de-DE" sz="2000" dirty="0" smtClean="0">
                <a:latin typeface="Times New Roman" panose="02020603050405020304" pitchFamily="18" charset="0"/>
                <a:cs typeface="Times New Roman" panose="02020603050405020304" pitchFamily="18" charset="0"/>
              </a:rPr>
              <a:t>Handlungen der </a:t>
            </a:r>
            <a:r>
              <a:rPr lang="de-DE" sz="2000" dirty="0">
                <a:latin typeface="Times New Roman" panose="02020603050405020304" pitchFamily="18" charset="0"/>
                <a:cs typeface="Times New Roman" panose="02020603050405020304" pitchFamily="18" charset="0"/>
              </a:rPr>
              <a:t>anderen Partei nicht </a:t>
            </a:r>
            <a:r>
              <a:rPr lang="de-DE" sz="2000" dirty="0" smtClean="0">
                <a:latin typeface="Times New Roman" panose="02020603050405020304" pitchFamily="18" charset="0"/>
                <a:cs typeface="Times New Roman" panose="02020603050405020304" pitchFamily="18" charset="0"/>
              </a:rPr>
              <a:t>beobachten, bzw. die </a:t>
            </a:r>
            <a:r>
              <a:rPr lang="de-DE" sz="2000" dirty="0">
                <a:latin typeface="Times New Roman" panose="02020603050405020304" pitchFamily="18" charset="0"/>
                <a:cs typeface="Times New Roman" panose="02020603050405020304" pitchFamily="18" charset="0"/>
              </a:rPr>
              <a:t>andere Partei ändert ihr </a:t>
            </a:r>
            <a:r>
              <a:rPr lang="de-DE" sz="2000" dirty="0" smtClean="0">
                <a:latin typeface="Times New Roman" panose="02020603050405020304" pitchFamily="18" charset="0"/>
                <a:cs typeface="Times New Roman" panose="02020603050405020304" pitchFamily="18" charset="0"/>
              </a:rPr>
              <a:t>Handeln aufgrund des Vertragsabschlusses.</a:t>
            </a:r>
          </a:p>
          <a:p>
            <a:endParaRPr lang="de-DE" sz="2000" dirty="0">
              <a:latin typeface="Times New Roman" panose="02020603050405020304" pitchFamily="18" charset="0"/>
              <a:cs typeface="Times New Roman" panose="02020603050405020304" pitchFamily="18" charset="0"/>
            </a:endParaRPr>
          </a:p>
          <a:p>
            <a:r>
              <a:rPr lang="de-DE" sz="2000" dirty="0" smtClean="0">
                <a:latin typeface="Times New Roman" panose="02020603050405020304" pitchFamily="18" charset="0"/>
                <a:cs typeface="Times New Roman" panose="02020603050405020304" pitchFamily="18" charset="0"/>
              </a:rPr>
              <a:t>			→</a:t>
            </a:r>
            <a:r>
              <a:rPr lang="de-DE" sz="2000" dirty="0">
                <a:latin typeface="Times New Roman" panose="02020603050405020304" pitchFamily="18" charset="0"/>
                <a:cs typeface="Times New Roman" panose="02020603050405020304" pitchFamily="18" charset="0"/>
              </a:rPr>
              <a:t>	</a:t>
            </a:r>
            <a:r>
              <a:rPr lang="de-DE" sz="2000" dirty="0" smtClean="0">
                <a:latin typeface="Times New Roman" panose="02020603050405020304" pitchFamily="18" charset="0"/>
                <a:cs typeface="Times New Roman" panose="02020603050405020304" pitchFamily="18" charset="0"/>
              </a:rPr>
              <a:t>Problem einer </a:t>
            </a:r>
            <a:r>
              <a:rPr lang="de-DE" sz="2000" dirty="0">
                <a:latin typeface="Times New Roman" panose="02020603050405020304" pitchFamily="18" charset="0"/>
                <a:cs typeface="Times New Roman" panose="02020603050405020304" pitchFamily="18" charset="0"/>
              </a:rPr>
              <a:t>versteckten Handlung.</a:t>
            </a:r>
          </a:p>
        </p:txBody>
      </p:sp>
      <p:sp>
        <p:nvSpPr>
          <p:cNvPr id="5" name="Rechteck 4"/>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3" name="Freihand 2"/>
              <p14:cNvContentPartPr/>
              <p14:nvPr/>
            </p14:nvContentPartPr>
            <p14:xfrm>
              <a:off x="3605617" y="2490225"/>
              <a:ext cx="4395960" cy="56520"/>
            </p14:xfrm>
          </p:contentPart>
        </mc:Choice>
        <mc:Fallback>
          <p:pic>
            <p:nvPicPr>
              <p:cNvPr id="3" name="Freihand 2"/>
              <p:cNvPicPr/>
              <p:nvPr/>
            </p:nvPicPr>
            <p:blipFill>
              <a:blip r:embed="rId3"/>
              <a:stretch>
                <a:fillRect/>
              </a:stretch>
            </p:blipFill>
            <p:spPr>
              <a:xfrm>
                <a:off x="3591937" y="2475465"/>
                <a:ext cx="44247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7" name="Freihand 6"/>
              <p14:cNvContentPartPr/>
              <p14:nvPr/>
            </p14:nvContentPartPr>
            <p14:xfrm>
              <a:off x="3748537" y="4844625"/>
              <a:ext cx="3779280" cy="138960"/>
            </p14:xfrm>
          </p:contentPart>
        </mc:Choice>
        <mc:Fallback>
          <p:pic>
            <p:nvPicPr>
              <p:cNvPr id="7" name="Freihand 6"/>
              <p:cNvPicPr/>
              <p:nvPr/>
            </p:nvPicPr>
            <p:blipFill>
              <a:blip r:embed="rId5"/>
              <a:stretch>
                <a:fillRect/>
              </a:stretch>
            </p:blipFill>
            <p:spPr>
              <a:xfrm>
                <a:off x="3735937" y="4828065"/>
                <a:ext cx="3808440" cy="171720"/>
              </a:xfrm>
              <a:prstGeom prst="rect">
                <a:avLst/>
              </a:prstGeom>
            </p:spPr>
          </p:pic>
        </mc:Fallback>
      </mc:AlternateContent>
    </p:spTree>
    <p:extLst>
      <p:ext uri="{BB962C8B-B14F-4D97-AF65-F5344CB8AC3E}">
        <p14:creationId xmlns:p14="http://schemas.microsoft.com/office/powerpoint/2010/main" val="5660732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16716"/>
            <a:ext cx="12172951" cy="542926"/>
          </a:xfrm>
          <a:prstGeom prst="rect">
            <a:avLst/>
          </a:prstGeom>
          <a:noFill/>
        </p:spPr>
        <p:txBody>
          <a:bodyPr wrap="square" rtlCol="0">
            <a:noAutofit/>
          </a:bodyPr>
          <a:lstStyle/>
          <a:p>
            <a:pPr algn="ctr"/>
            <a:r>
              <a:rPr lang="de-DE" sz="2800" dirty="0" err="1" smtClean="0">
                <a:latin typeface="Times New Roman" panose="02020603050405020304" pitchFamily="18" charset="0"/>
                <a:cs typeface="Times New Roman" panose="02020603050405020304" pitchFamily="18" charset="0"/>
              </a:rPr>
              <a:t>Adverse</a:t>
            </a:r>
            <a:r>
              <a:rPr lang="de-DE" sz="2800" dirty="0" smtClean="0">
                <a:latin typeface="Times New Roman" panose="02020603050405020304" pitchFamily="18" charset="0"/>
                <a:cs typeface="Times New Roman" panose="02020603050405020304" pitchFamily="18" charset="0"/>
              </a:rPr>
              <a:t> Selektion</a:t>
            </a:r>
            <a:endParaRPr lang="de-DE" sz="28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19050" y="805043"/>
            <a:ext cx="12172950" cy="6043433"/>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feld 3">
                <a:extLst>
                  <a:ext uri="{FF2B5EF4-FFF2-40B4-BE49-F238E27FC236}">
                    <a16:creationId xmlns:a16="http://schemas.microsoft.com/office/drawing/2014/main" id="{AA15B691-283D-4341-8E52-EBA1542B1340}"/>
                  </a:ext>
                </a:extLst>
              </p:cNvPr>
              <p:cNvSpPr txBox="1"/>
              <p:nvPr/>
            </p:nvSpPr>
            <p:spPr>
              <a:xfrm>
                <a:off x="37290" y="443974"/>
                <a:ext cx="12172950" cy="6038216"/>
              </a:xfrm>
              <a:prstGeom prst="rect">
                <a:avLst/>
              </a:prstGeom>
              <a:noFill/>
            </p:spPr>
            <p:txBody>
              <a:bodyPr wrap="square" rtlCol="0">
                <a:noAutofit/>
              </a:bodyPr>
              <a:lstStyle/>
              <a:p>
                <a:pPr marL="342900" indent="-342900">
                  <a:buFont typeface="Arial" panose="020B0604020202020204" pitchFamily="34" charset="0"/>
                  <a:buChar char="•"/>
                </a:pPr>
                <a:r>
                  <a:rPr lang="de-DE" sz="2400" dirty="0" smtClean="0">
                    <a:latin typeface="Times New Roman" panose="02020603050405020304" pitchFamily="18" charset="0"/>
                    <a:cs typeface="Times New Roman" panose="02020603050405020304" pitchFamily="18" charset="0"/>
                  </a:rPr>
                  <a:t>Ähnlich einem Studienkredit bietet eine Versicherung einen Vertrag gegen einen zukünftigen Gehaltsausfall an:</a:t>
                </a:r>
              </a:p>
              <a:p>
                <a:pPr marL="800100" lvl="1" indent="-342900">
                  <a:buFont typeface="Wingdings" panose="05000000000000000000" pitchFamily="2" charset="2"/>
                  <a:buChar char="§"/>
                </a:pPr>
                <a:r>
                  <a:rPr lang="de-DE" sz="2400" dirty="0" smtClean="0">
                    <a:latin typeface="Times New Roman" panose="02020603050405020304" pitchFamily="18" charset="0"/>
                    <a:cs typeface="Times New Roman" panose="02020603050405020304" pitchFamily="18" charset="0"/>
                  </a:rPr>
                  <a:t>Den Studierenden des Masterstudiengangs Staatliche </a:t>
                </a:r>
                <a:r>
                  <a:rPr lang="de-DE" sz="2400" dirty="0" err="1" smtClean="0">
                    <a:latin typeface="Times New Roman" panose="02020603050405020304" pitchFamily="18" charset="0"/>
                    <a:cs typeface="Times New Roman" panose="02020603050405020304" pitchFamily="18" charset="0"/>
                  </a:rPr>
                  <a:t>Rahmenbediungen</a:t>
                </a:r>
                <a:r>
                  <a:rPr lang="de-DE" sz="2400" dirty="0" smtClean="0">
                    <a:latin typeface="Times New Roman" panose="02020603050405020304" pitchFamily="18" charset="0"/>
                    <a:cs typeface="Times New Roman" panose="02020603050405020304" pitchFamily="18" charset="0"/>
                  </a:rPr>
                  <a:t> stehen grundsätzlich zwei Jobs in der Zukunft in Aussicht</a:t>
                </a:r>
              </a:p>
              <a:p>
                <a:pPr marL="1257300" lvl="2" indent="-342900">
                  <a:buFont typeface="Wingdings" panose="05000000000000000000" pitchFamily="2" charset="2"/>
                  <a:buChar char="Ø"/>
                </a:pPr>
                <a:r>
                  <a:rPr lang="de-DE" sz="2400" dirty="0" smtClean="0">
                    <a:latin typeface="Times New Roman" panose="02020603050405020304" pitchFamily="18" charset="0"/>
                    <a:cs typeface="Times New Roman" panose="02020603050405020304" pitchFamily="18" charset="0"/>
                  </a:rPr>
                  <a:t>A: 62.500 Euro p.a. 	B: 40.000 Euro</a:t>
                </a:r>
              </a:p>
              <a:p>
                <a:pPr marL="1257300" lvl="2" indent="-342900">
                  <a:buFont typeface="Wingdings" panose="05000000000000000000" pitchFamily="2" charset="2"/>
                  <a:buChar char="Ø"/>
                </a:pPr>
                <a:endParaRPr lang="de-DE" sz="2400" dirty="0" smtClean="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
                </a:pPr>
                <a:r>
                  <a:rPr lang="de-DE" sz="2400" dirty="0" smtClean="0">
                    <a:latin typeface="Times New Roman" panose="02020603050405020304" pitchFamily="18" charset="0"/>
                    <a:cs typeface="Times New Roman" panose="02020603050405020304" pitchFamily="18" charset="0"/>
                  </a:rPr>
                  <a:t>Es gibt </a:t>
                </a:r>
                <a:r>
                  <a:rPr lang="de-DE" sz="2400" dirty="0" err="1" smtClean="0">
                    <a:latin typeface="Times New Roman" panose="02020603050405020304" pitchFamily="18" charset="0"/>
                    <a:cs typeface="Times New Roman" panose="02020603050405020304" pitchFamily="18" charset="0"/>
                  </a:rPr>
                  <a:t>gibt</a:t>
                </a:r>
                <a:r>
                  <a:rPr lang="de-DE" sz="2400" dirty="0" smtClean="0">
                    <a:latin typeface="Times New Roman" panose="02020603050405020304" pitchFamily="18" charset="0"/>
                    <a:cs typeface="Times New Roman" panose="02020603050405020304" pitchFamily="18" charset="0"/>
                  </a:rPr>
                  <a:t> 2 Typen von Studierenden, die gleichverteilt sind</a:t>
                </a:r>
              </a:p>
              <a:p>
                <a:pPr marL="1257300" lvl="2" indent="-342900">
                  <a:buFont typeface="Wingdings" panose="05000000000000000000" pitchFamily="2" charset="2"/>
                  <a:buChar char="Ø"/>
                </a:pPr>
                <a:r>
                  <a:rPr lang="de-DE" sz="2400" dirty="0" smtClean="0">
                    <a:latin typeface="Times New Roman" panose="02020603050405020304" pitchFamily="18" charset="0"/>
                    <a:cs typeface="Times New Roman" panose="02020603050405020304" pitchFamily="18" charset="0"/>
                  </a:rPr>
                  <a:t>H erhält mit 80% Job A	N erhält mit 50% Job A</a:t>
                </a:r>
              </a:p>
              <a:p>
                <a:pPr marL="1257300" lvl="2" indent="-342900">
                  <a:buFont typeface="Arial" panose="020B0604020202020204" pitchFamily="34" charset="0"/>
                  <a:buChar char="•"/>
                </a:pPr>
                <a:endParaRPr lang="de-DE"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smtClean="0">
                    <a:latin typeface="Times New Roman" panose="02020603050405020304" pitchFamily="18" charset="0"/>
                    <a:cs typeface="Times New Roman" panose="02020603050405020304" pitchFamily="18" charset="0"/>
                  </a:rPr>
                  <a:t>Die Versicherung bietet zur fairen Prämie an die Differenz zwischen A und B zu zahlen</a:t>
                </a:r>
              </a:p>
              <a:p>
                <a:pPr marL="342900" indent="-342900">
                  <a:buFont typeface="Arial" panose="020B0604020202020204" pitchFamily="34" charset="0"/>
                  <a:buChar char="•"/>
                </a:pPr>
                <a:r>
                  <a:rPr lang="de-DE" sz="2400" dirty="0" smtClean="0">
                    <a:latin typeface="Times New Roman" panose="02020603050405020304" pitchFamily="18" charset="0"/>
                    <a:cs typeface="Times New Roman" panose="02020603050405020304" pitchFamily="18" charset="0"/>
                  </a:rPr>
                  <a:t>Die Versicherungsprämie wird erst bei Antritt des Jobs fällig</a:t>
                </a:r>
              </a:p>
              <a:p>
                <a:pPr marL="342900" indent="-342900">
                  <a:buFont typeface="Arial" panose="020B0604020202020204" pitchFamily="34" charset="0"/>
                  <a:buChar char="•"/>
                </a:pPr>
                <a:r>
                  <a:rPr lang="de-DE" sz="2400" dirty="0" smtClean="0">
                    <a:latin typeface="Times New Roman" panose="02020603050405020304" pitchFamily="18" charset="0"/>
                    <a:cs typeface="Times New Roman" panose="02020603050405020304" pitchFamily="18" charset="0"/>
                  </a:rPr>
                  <a:t>Der aus dem Einkommen E entstehende Nutzen ist u(</a:t>
                </a:r>
                <a14:m>
                  <m:oMath xmlns:m="http://schemas.openxmlformats.org/officeDocument/2006/math">
                    <m:r>
                      <a:rPr lang="de-DE" sz="2400" i="1">
                        <a:latin typeface="Cambria Math" panose="02040503050406030204" pitchFamily="18" charset="0"/>
                        <a:cs typeface="Times New Roman" panose="02020603050405020304" pitchFamily="18" charset="0"/>
                      </a:rPr>
                      <m:t>𝐸</m:t>
                    </m:r>
                  </m:oMath>
                </a14:m>
                <a:r>
                  <a:rPr lang="de-DE" sz="2400" dirty="0" smtClean="0">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de-DE" sz="2400" i="1" smtClean="0">
                            <a:latin typeface="Cambria Math" panose="02040503050406030204" pitchFamily="18" charset="0"/>
                            <a:cs typeface="Times New Roman" panose="02020603050405020304" pitchFamily="18" charset="0"/>
                          </a:rPr>
                        </m:ctrlPr>
                      </m:radPr>
                      <m:deg/>
                      <m:e>
                        <m:r>
                          <a:rPr lang="de-DE" sz="2400" b="0" i="1" smtClean="0">
                            <a:latin typeface="Cambria Math" panose="02040503050406030204" pitchFamily="18" charset="0"/>
                            <a:cs typeface="Times New Roman" panose="02020603050405020304" pitchFamily="18" charset="0"/>
                          </a:rPr>
                          <m:t>𝐸</m:t>
                        </m:r>
                      </m:e>
                    </m:rad>
                  </m:oMath>
                </a14:m>
                <a:endParaRPr lang="de-DE"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smtClean="0">
                    <a:latin typeface="Times New Roman" panose="02020603050405020304" pitchFamily="18" charset="0"/>
                    <a:cs typeface="Times New Roman" panose="02020603050405020304" pitchFamily="18" charset="0"/>
                  </a:rPr>
                  <a:t>Wer versichert sich und wie entwickelt sich die</a:t>
                </a:r>
              </a:p>
              <a:p>
                <a:r>
                  <a:rPr lang="de-DE" sz="2400" dirty="0">
                    <a:latin typeface="Times New Roman" panose="02020603050405020304" pitchFamily="18" charset="0"/>
                    <a:cs typeface="Times New Roman" panose="02020603050405020304" pitchFamily="18" charset="0"/>
                  </a:rPr>
                  <a:t> </a:t>
                </a:r>
                <a:r>
                  <a:rPr lang="de-DE" sz="2400" dirty="0" smtClean="0">
                    <a:latin typeface="Times New Roman" panose="02020603050405020304" pitchFamily="18" charset="0"/>
                    <a:cs typeface="Times New Roman" panose="02020603050405020304" pitchFamily="18" charset="0"/>
                  </a:rPr>
                  <a:t>   </a:t>
                </a:r>
                <a:r>
                  <a:rPr lang="de-DE" sz="2400" dirty="0">
                    <a:latin typeface="Times New Roman" panose="02020603050405020304" pitchFamily="18" charset="0"/>
                    <a:cs typeface="Times New Roman" panose="02020603050405020304" pitchFamily="18" charset="0"/>
                  </a:rPr>
                  <a:t> </a:t>
                </a:r>
                <a:r>
                  <a:rPr lang="de-DE" sz="2400" dirty="0" smtClean="0">
                    <a:latin typeface="Times New Roman" panose="02020603050405020304" pitchFamily="18" charset="0"/>
                    <a:cs typeface="Times New Roman" panose="02020603050405020304" pitchFamily="18" charset="0"/>
                  </a:rPr>
                  <a:t>Versichertenpopulation? </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p:txBody>
          </p:sp>
        </mc:Choice>
        <mc:Fallback xmlns="">
          <p:sp>
            <p:nvSpPr>
              <p:cNvPr id="4" name="Textfeld 3">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37290" y="443974"/>
                <a:ext cx="12172950" cy="6038216"/>
              </a:xfrm>
              <a:prstGeom prst="rect">
                <a:avLst/>
              </a:prstGeom>
              <a:blipFill>
                <a:blip r:embed="rId2"/>
                <a:stretch>
                  <a:fillRect l="-651" t="-808"/>
                </a:stretch>
              </a:blipFill>
            </p:spPr>
            <p:txBody>
              <a:bodyPr/>
              <a:lstStyle/>
              <a:p>
                <a:r>
                  <a:rPr lang="de-DE">
                    <a:noFill/>
                  </a:rPr>
                  <a:t> </a:t>
                </a:r>
              </a:p>
            </p:txBody>
          </p:sp>
        </mc:Fallback>
      </mc:AlternateContent>
      <p:sp>
        <p:nvSpPr>
          <p:cNvPr id="5" name="Rechteck 4"/>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 name="Freihand 2"/>
              <p14:cNvContentPartPr/>
              <p14:nvPr/>
            </p14:nvContentPartPr>
            <p14:xfrm>
              <a:off x="1767817" y="2227425"/>
              <a:ext cx="1793880" cy="106200"/>
            </p14:xfrm>
          </p:contentPart>
        </mc:Choice>
        <mc:Fallback>
          <p:pic>
            <p:nvPicPr>
              <p:cNvPr id="3" name="Freihand 2"/>
              <p:cNvPicPr/>
              <p:nvPr/>
            </p:nvPicPr>
            <p:blipFill>
              <a:blip r:embed="rId4"/>
              <a:stretch>
                <a:fillRect/>
              </a:stretch>
            </p:blipFill>
            <p:spPr>
              <a:xfrm>
                <a:off x="1751977" y="2210865"/>
                <a:ext cx="18223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Freihand 6"/>
              <p14:cNvContentPartPr/>
              <p14:nvPr/>
            </p14:nvContentPartPr>
            <p14:xfrm>
              <a:off x="1817497" y="2257305"/>
              <a:ext cx="1545120" cy="103680"/>
            </p14:xfrm>
          </p:contentPart>
        </mc:Choice>
        <mc:Fallback>
          <p:pic>
            <p:nvPicPr>
              <p:cNvPr id="7" name="Freihand 6"/>
              <p:cNvPicPr/>
              <p:nvPr/>
            </p:nvPicPr>
            <p:blipFill>
              <a:blip r:embed="rId6"/>
              <a:stretch>
                <a:fillRect/>
              </a:stretch>
            </p:blipFill>
            <p:spPr>
              <a:xfrm>
                <a:off x="1802377" y="2240385"/>
                <a:ext cx="157176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Freihand 8"/>
              <p14:cNvContentPartPr/>
              <p14:nvPr/>
            </p14:nvContentPartPr>
            <p14:xfrm>
              <a:off x="1508617" y="3428385"/>
              <a:ext cx="2624760" cy="92520"/>
            </p14:xfrm>
          </p:contentPart>
        </mc:Choice>
        <mc:Fallback>
          <p:pic>
            <p:nvPicPr>
              <p:cNvPr id="9" name="Freihand 8"/>
              <p:cNvPicPr/>
              <p:nvPr/>
            </p:nvPicPr>
            <p:blipFill>
              <a:blip r:embed="rId8"/>
              <a:stretch>
                <a:fillRect/>
              </a:stretch>
            </p:blipFill>
            <p:spPr>
              <a:xfrm>
                <a:off x="1501057" y="3411105"/>
                <a:ext cx="26456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3" name="Freihand 12"/>
              <p14:cNvContentPartPr/>
              <p14:nvPr/>
            </p14:nvContentPartPr>
            <p14:xfrm>
              <a:off x="4964617" y="3452505"/>
              <a:ext cx="2745720" cy="30240"/>
            </p14:xfrm>
          </p:contentPart>
        </mc:Choice>
        <mc:Fallback>
          <p:pic>
            <p:nvPicPr>
              <p:cNvPr id="13" name="Freihand 12"/>
              <p:cNvPicPr/>
              <p:nvPr/>
            </p:nvPicPr>
            <p:blipFill>
              <a:blip r:embed="rId10"/>
              <a:stretch>
                <a:fillRect/>
              </a:stretch>
            </p:blipFill>
            <p:spPr>
              <a:xfrm>
                <a:off x="4958137" y="3436665"/>
                <a:ext cx="276372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5" name="Freihand 14"/>
              <p14:cNvContentPartPr/>
              <p14:nvPr/>
            </p14:nvContentPartPr>
            <p14:xfrm>
              <a:off x="4778497" y="2389065"/>
              <a:ext cx="2058480" cy="73440"/>
            </p14:xfrm>
          </p:contentPart>
        </mc:Choice>
        <mc:Fallback>
          <p:pic>
            <p:nvPicPr>
              <p:cNvPr id="15" name="Freihand 14"/>
              <p:cNvPicPr/>
              <p:nvPr/>
            </p:nvPicPr>
            <p:blipFill>
              <a:blip r:embed="rId12"/>
              <a:stretch>
                <a:fillRect/>
              </a:stretch>
            </p:blipFill>
            <p:spPr>
              <a:xfrm>
                <a:off x="4762657" y="2372505"/>
                <a:ext cx="20934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7" name="Freihand 16"/>
              <p14:cNvContentPartPr/>
              <p14:nvPr/>
            </p14:nvContentPartPr>
            <p14:xfrm>
              <a:off x="4707937" y="2369625"/>
              <a:ext cx="2011320" cy="129960"/>
            </p14:xfrm>
          </p:contentPart>
        </mc:Choice>
        <mc:Fallback>
          <p:pic>
            <p:nvPicPr>
              <p:cNvPr id="17" name="Freihand 16"/>
              <p:cNvPicPr/>
              <p:nvPr/>
            </p:nvPicPr>
            <p:blipFill>
              <a:blip r:embed="rId14"/>
              <a:stretch>
                <a:fillRect/>
              </a:stretch>
            </p:blipFill>
            <p:spPr>
              <a:xfrm>
                <a:off x="4691737" y="2354505"/>
                <a:ext cx="204300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9" name="Freihand 18"/>
              <p14:cNvContentPartPr/>
              <p14:nvPr/>
            </p14:nvContentPartPr>
            <p14:xfrm>
              <a:off x="1768537" y="2274945"/>
              <a:ext cx="1722960" cy="104760"/>
            </p14:xfrm>
          </p:contentPart>
        </mc:Choice>
        <mc:Fallback>
          <p:pic>
            <p:nvPicPr>
              <p:cNvPr id="19" name="Freihand 18"/>
              <p:cNvPicPr/>
              <p:nvPr/>
            </p:nvPicPr>
            <p:blipFill>
              <a:blip r:embed="rId16"/>
              <a:stretch>
                <a:fillRect/>
              </a:stretch>
            </p:blipFill>
            <p:spPr>
              <a:xfrm>
                <a:off x="1757377" y="2260545"/>
                <a:ext cx="17488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1" name="Freihand 20"/>
              <p14:cNvContentPartPr/>
              <p14:nvPr/>
            </p14:nvContentPartPr>
            <p14:xfrm>
              <a:off x="2822977" y="3464745"/>
              <a:ext cx="444600" cy="73440"/>
            </p14:xfrm>
          </p:contentPart>
        </mc:Choice>
        <mc:Fallback>
          <p:pic>
            <p:nvPicPr>
              <p:cNvPr id="21" name="Freihand 20"/>
              <p:cNvPicPr/>
              <p:nvPr/>
            </p:nvPicPr>
            <p:blipFill>
              <a:blip r:embed="rId18"/>
              <a:stretch>
                <a:fillRect/>
              </a:stretch>
            </p:blipFill>
            <p:spPr>
              <a:xfrm>
                <a:off x="2807497" y="3446385"/>
                <a:ext cx="4788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3" name="Freihand 22"/>
              <p14:cNvContentPartPr/>
              <p14:nvPr/>
            </p14:nvContentPartPr>
            <p14:xfrm>
              <a:off x="4004497" y="2938785"/>
              <a:ext cx="4261320" cy="189720"/>
            </p14:xfrm>
          </p:contentPart>
        </mc:Choice>
        <mc:Fallback>
          <p:pic>
            <p:nvPicPr>
              <p:cNvPr id="23" name="Freihand 22"/>
              <p:cNvPicPr/>
              <p:nvPr/>
            </p:nvPicPr>
            <p:blipFill>
              <a:blip r:embed="rId20"/>
              <a:stretch>
                <a:fillRect/>
              </a:stretch>
            </p:blipFill>
            <p:spPr>
              <a:xfrm>
                <a:off x="3994417" y="2921505"/>
                <a:ext cx="428940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5" name="Freihand 24"/>
              <p14:cNvContentPartPr/>
              <p14:nvPr/>
            </p14:nvContentPartPr>
            <p14:xfrm>
              <a:off x="2432377" y="2992785"/>
              <a:ext cx="1644120" cy="129960"/>
            </p14:xfrm>
          </p:contentPart>
        </mc:Choice>
        <mc:Fallback>
          <p:pic>
            <p:nvPicPr>
              <p:cNvPr id="25" name="Freihand 24"/>
              <p:cNvPicPr/>
              <p:nvPr/>
            </p:nvPicPr>
            <p:blipFill>
              <a:blip r:embed="rId22"/>
              <a:stretch>
                <a:fillRect/>
              </a:stretch>
            </p:blipFill>
            <p:spPr>
              <a:xfrm>
                <a:off x="2420497" y="2975145"/>
                <a:ext cx="167148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38" name="Freihand 37"/>
              <p14:cNvContentPartPr/>
              <p14:nvPr/>
            </p14:nvContentPartPr>
            <p14:xfrm>
              <a:off x="9252937" y="2304465"/>
              <a:ext cx="2244600" cy="492120"/>
            </p14:xfrm>
          </p:contentPart>
        </mc:Choice>
        <mc:Fallback>
          <p:pic>
            <p:nvPicPr>
              <p:cNvPr id="38" name="Freihand 37"/>
              <p:cNvPicPr/>
              <p:nvPr/>
            </p:nvPicPr>
            <p:blipFill>
              <a:blip r:embed="rId24"/>
              <a:stretch>
                <a:fillRect/>
              </a:stretch>
            </p:blipFill>
            <p:spPr>
              <a:xfrm>
                <a:off x="9237817" y="2286092"/>
                <a:ext cx="2280240" cy="529948"/>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40" name="Freihand 39"/>
              <p14:cNvContentPartPr/>
              <p14:nvPr/>
            </p14:nvContentPartPr>
            <p14:xfrm>
              <a:off x="6638977" y="4906185"/>
              <a:ext cx="1468080" cy="119520"/>
            </p14:xfrm>
          </p:contentPart>
        </mc:Choice>
        <mc:Fallback>
          <p:pic>
            <p:nvPicPr>
              <p:cNvPr id="40" name="Freihand 39"/>
              <p:cNvPicPr/>
              <p:nvPr/>
            </p:nvPicPr>
            <p:blipFill>
              <a:blip r:embed="rId26"/>
              <a:stretch>
                <a:fillRect/>
              </a:stretch>
            </p:blipFill>
            <p:spPr>
              <a:xfrm>
                <a:off x="6620977" y="4889265"/>
                <a:ext cx="15048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44" name="Freihand 43"/>
              <p14:cNvContentPartPr/>
              <p14:nvPr/>
            </p14:nvContentPartPr>
            <p14:xfrm>
              <a:off x="6591817" y="5901585"/>
              <a:ext cx="1613160" cy="299160"/>
            </p14:xfrm>
          </p:contentPart>
        </mc:Choice>
        <mc:Fallback>
          <p:pic>
            <p:nvPicPr>
              <p:cNvPr id="44" name="Freihand 43"/>
              <p:cNvPicPr/>
              <p:nvPr/>
            </p:nvPicPr>
            <p:blipFill>
              <a:blip r:embed="rId28"/>
              <a:stretch>
                <a:fillRect/>
              </a:stretch>
            </p:blipFill>
            <p:spPr>
              <a:xfrm>
                <a:off x="6576697" y="5890425"/>
                <a:ext cx="1644120" cy="3254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45" name="Freihand 44"/>
              <p14:cNvContentPartPr/>
              <p14:nvPr/>
            </p14:nvContentPartPr>
            <p14:xfrm>
              <a:off x="6580657" y="5096985"/>
              <a:ext cx="335160" cy="1027440"/>
            </p14:xfrm>
          </p:contentPart>
        </mc:Choice>
        <mc:Fallback>
          <p:pic>
            <p:nvPicPr>
              <p:cNvPr id="45" name="Freihand 44"/>
              <p:cNvPicPr/>
              <p:nvPr/>
            </p:nvPicPr>
            <p:blipFill>
              <a:blip r:embed="rId30"/>
              <a:stretch>
                <a:fillRect/>
              </a:stretch>
            </p:blipFill>
            <p:spPr>
              <a:xfrm>
                <a:off x="6566257" y="5080785"/>
                <a:ext cx="361800" cy="10602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55" name="Freihand 54"/>
              <p14:cNvContentPartPr/>
              <p14:nvPr/>
            </p14:nvContentPartPr>
            <p14:xfrm>
              <a:off x="8028577" y="5831745"/>
              <a:ext cx="299520" cy="604800"/>
            </p14:xfrm>
          </p:contentPart>
        </mc:Choice>
        <mc:Fallback>
          <p:pic>
            <p:nvPicPr>
              <p:cNvPr id="55" name="Freihand 54"/>
              <p:cNvPicPr/>
              <p:nvPr/>
            </p:nvPicPr>
            <p:blipFill>
              <a:blip r:embed="rId32"/>
              <a:stretch>
                <a:fillRect/>
              </a:stretch>
            </p:blipFill>
            <p:spPr>
              <a:xfrm>
                <a:off x="8013817" y="5815185"/>
                <a:ext cx="330840" cy="6386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57" name="Freihand 56"/>
              <p14:cNvContentPartPr/>
              <p14:nvPr/>
            </p14:nvContentPartPr>
            <p14:xfrm>
              <a:off x="6306337" y="5201745"/>
              <a:ext cx="199800" cy="190440"/>
            </p14:xfrm>
          </p:contentPart>
        </mc:Choice>
        <mc:Fallback>
          <p:pic>
            <p:nvPicPr>
              <p:cNvPr id="57" name="Freihand 56"/>
              <p:cNvPicPr/>
              <p:nvPr/>
            </p:nvPicPr>
            <p:blipFill>
              <a:blip r:embed="rId34"/>
              <a:stretch>
                <a:fillRect/>
              </a:stretch>
            </p:blipFill>
            <p:spPr>
              <a:xfrm>
                <a:off x="6289777" y="5185545"/>
                <a:ext cx="22896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61" name="Freihand 60"/>
              <p14:cNvContentPartPr/>
              <p14:nvPr/>
            </p14:nvContentPartPr>
            <p14:xfrm>
              <a:off x="6897817" y="5258265"/>
              <a:ext cx="910440" cy="874080"/>
            </p14:xfrm>
          </p:contentPart>
        </mc:Choice>
        <mc:Fallback>
          <p:pic>
            <p:nvPicPr>
              <p:cNvPr id="61" name="Freihand 60"/>
              <p:cNvPicPr/>
              <p:nvPr/>
            </p:nvPicPr>
            <p:blipFill>
              <a:blip r:embed="rId36"/>
              <a:stretch>
                <a:fillRect/>
              </a:stretch>
            </p:blipFill>
            <p:spPr>
              <a:xfrm>
                <a:off x="6881617" y="5240265"/>
                <a:ext cx="944280" cy="899640"/>
              </a:xfrm>
              <a:prstGeom prst="rect">
                <a:avLst/>
              </a:prstGeom>
            </p:spPr>
          </p:pic>
        </mc:Fallback>
      </mc:AlternateContent>
    </p:spTree>
    <p:extLst>
      <p:ext uri="{BB962C8B-B14F-4D97-AF65-F5344CB8AC3E}">
        <p14:creationId xmlns:p14="http://schemas.microsoft.com/office/powerpoint/2010/main" val="35308632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16716"/>
            <a:ext cx="12172951" cy="542926"/>
          </a:xfrm>
          <a:prstGeom prst="rect">
            <a:avLst/>
          </a:prstGeom>
          <a:noFill/>
        </p:spPr>
        <p:txBody>
          <a:bodyPr wrap="square" rtlCol="0">
            <a:noAutofit/>
          </a:bodyPr>
          <a:lstStyle/>
          <a:p>
            <a:pPr algn="ctr"/>
            <a:r>
              <a:rPr lang="de-DE" sz="2800" dirty="0" err="1" smtClean="0">
                <a:latin typeface="Times New Roman" panose="02020603050405020304" pitchFamily="18" charset="0"/>
                <a:cs typeface="Times New Roman" panose="02020603050405020304" pitchFamily="18" charset="0"/>
              </a:rPr>
              <a:t>Adverse</a:t>
            </a:r>
            <a:r>
              <a:rPr lang="de-DE" sz="2800" dirty="0" smtClean="0">
                <a:latin typeface="Times New Roman" panose="02020603050405020304" pitchFamily="18" charset="0"/>
                <a:cs typeface="Times New Roman" panose="02020603050405020304" pitchFamily="18" charset="0"/>
              </a:rPr>
              <a:t> Selektion</a:t>
            </a:r>
            <a:endParaRPr lang="de-DE" sz="2800" dirty="0">
              <a:latin typeface="Times New Roman" panose="02020603050405020304" pitchFamily="18" charset="0"/>
              <a:cs typeface="Times New Roman" panose="02020603050405020304" pitchFamily="18" charset="0"/>
            </a:endParaRPr>
          </a:p>
        </p:txBody>
      </p:sp>
      <p:sp>
        <p:nvSpPr>
          <p:cNvPr id="15" name="Textfeld 14">
            <a:extLst>
              <a:ext uri="{FF2B5EF4-FFF2-40B4-BE49-F238E27FC236}">
                <a16:creationId xmlns:a16="http://schemas.microsoft.com/office/drawing/2014/main" id="{AA15B691-283D-4341-8E52-EBA1542B1340}"/>
              </a:ext>
            </a:extLst>
          </p:cNvPr>
          <p:cNvSpPr txBox="1"/>
          <p:nvPr/>
        </p:nvSpPr>
        <p:spPr>
          <a:xfrm>
            <a:off x="-1" y="1387619"/>
            <a:ext cx="6682563" cy="410302"/>
          </a:xfrm>
          <a:prstGeom prst="rect">
            <a:avLst/>
          </a:prstGeom>
          <a:noFill/>
        </p:spPr>
        <p:txBody>
          <a:bodyPr wrap="square" rtlCol="0">
            <a:noAutofit/>
          </a:bodyPr>
          <a:lstStyle/>
          <a:p>
            <a:r>
              <a:rPr lang="de-DE" sz="2400" dirty="0" smtClean="0">
                <a:latin typeface="Times New Roman" panose="02020603050405020304" pitchFamily="18" charset="0"/>
                <a:cs typeface="Times New Roman" panose="02020603050405020304" pitchFamily="18" charset="0"/>
              </a:rPr>
              <a:t>Erwartungsnutzen von N mit und ohne Versicherung</a:t>
            </a:r>
            <a:endParaRPr lang="de-DE" sz="2400" dirty="0">
              <a:latin typeface="Times New Roman" panose="02020603050405020304" pitchFamily="18" charset="0"/>
              <a:cs typeface="Times New Roman" panose="02020603050405020304" pitchFamily="18" charset="0"/>
            </a:endParaRPr>
          </a:p>
        </p:txBody>
      </p:sp>
      <p:sp>
        <p:nvSpPr>
          <p:cNvPr id="32" name="Textfeld 31">
            <a:extLst>
              <a:ext uri="{FF2B5EF4-FFF2-40B4-BE49-F238E27FC236}">
                <a16:creationId xmlns:a16="http://schemas.microsoft.com/office/drawing/2014/main" id="{AA15B691-283D-4341-8E52-EBA1542B1340}"/>
              </a:ext>
            </a:extLst>
          </p:cNvPr>
          <p:cNvSpPr txBox="1"/>
          <p:nvPr/>
        </p:nvSpPr>
        <p:spPr>
          <a:xfrm>
            <a:off x="0" y="583089"/>
            <a:ext cx="2167774" cy="410302"/>
          </a:xfrm>
          <a:prstGeom prst="rect">
            <a:avLst/>
          </a:prstGeom>
          <a:noFill/>
        </p:spPr>
        <p:txBody>
          <a:bodyPr wrap="square" rtlCol="0">
            <a:noAutofit/>
          </a:bodyPr>
          <a:lstStyle/>
          <a:p>
            <a:r>
              <a:rPr lang="de-DE" sz="2400" dirty="0" smtClean="0">
                <a:latin typeface="Times New Roman" panose="02020603050405020304" pitchFamily="18" charset="0"/>
                <a:cs typeface="Times New Roman" panose="02020603050405020304" pitchFamily="18" charset="0"/>
              </a:rPr>
              <a:t>Faire Prämie:</a:t>
            </a:r>
            <a:endParaRPr lang="de-DE" sz="2400" dirty="0">
              <a:latin typeface="Times New Roman" panose="02020603050405020304" pitchFamily="18" charset="0"/>
              <a:cs typeface="Times New Roman" panose="02020603050405020304" pitchFamily="18" charset="0"/>
            </a:endParaRPr>
          </a:p>
        </p:txBody>
      </p:sp>
      <p:sp>
        <p:nvSpPr>
          <p:cNvPr id="33" name="Textfeld 32">
            <a:extLst>
              <a:ext uri="{FF2B5EF4-FFF2-40B4-BE49-F238E27FC236}">
                <a16:creationId xmlns:a16="http://schemas.microsoft.com/office/drawing/2014/main" id="{AA15B691-283D-4341-8E52-EBA1542B1340}"/>
              </a:ext>
            </a:extLst>
          </p:cNvPr>
          <p:cNvSpPr txBox="1"/>
          <p:nvPr/>
        </p:nvSpPr>
        <p:spPr>
          <a:xfrm>
            <a:off x="-2" y="2502266"/>
            <a:ext cx="6682563" cy="410302"/>
          </a:xfrm>
          <a:prstGeom prst="rect">
            <a:avLst/>
          </a:prstGeom>
          <a:noFill/>
        </p:spPr>
        <p:txBody>
          <a:bodyPr wrap="square" rtlCol="0">
            <a:noAutofit/>
          </a:bodyPr>
          <a:lstStyle/>
          <a:p>
            <a:r>
              <a:rPr lang="de-DE" sz="2400" dirty="0" smtClean="0">
                <a:latin typeface="Times New Roman" panose="02020603050405020304" pitchFamily="18" charset="0"/>
                <a:cs typeface="Times New Roman" panose="02020603050405020304" pitchFamily="18" charset="0"/>
              </a:rPr>
              <a:t>Erwartungsnutzen von H mit und ohne Versicherung</a:t>
            </a:r>
            <a:endParaRPr lang="de-DE" sz="2400" dirty="0">
              <a:latin typeface="Times New Roman" panose="02020603050405020304" pitchFamily="18" charset="0"/>
              <a:cs typeface="Times New Roman" panose="02020603050405020304" pitchFamily="18" charset="0"/>
            </a:endParaRPr>
          </a:p>
        </p:txBody>
      </p:sp>
      <p:sp>
        <p:nvSpPr>
          <p:cNvPr id="34" name="Rechteck 3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173" name="Freihand 172"/>
              <p14:cNvContentPartPr/>
              <p14:nvPr/>
            </p14:nvContentPartPr>
            <p14:xfrm>
              <a:off x="7104840" y="883905"/>
              <a:ext cx="4730400" cy="1481040"/>
            </p14:xfrm>
          </p:contentPart>
        </mc:Choice>
        <mc:Fallback>
          <p:pic>
            <p:nvPicPr>
              <p:cNvPr id="173" name="Freihand 172"/>
              <p:cNvPicPr/>
              <p:nvPr/>
            </p:nvPicPr>
            <p:blipFill>
              <a:blip r:embed="rId3"/>
              <a:stretch>
                <a:fillRect/>
              </a:stretch>
            </p:blipFill>
            <p:spPr>
              <a:xfrm>
                <a:off x="7091520" y="868425"/>
                <a:ext cx="4757400" cy="15123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267" name="Freihand 266"/>
              <p14:cNvContentPartPr/>
              <p14:nvPr/>
            </p14:nvContentPartPr>
            <p14:xfrm>
              <a:off x="8124360" y="3406425"/>
              <a:ext cx="2413800" cy="714960"/>
            </p14:xfrm>
          </p:contentPart>
        </mc:Choice>
        <mc:Fallback>
          <p:pic>
            <p:nvPicPr>
              <p:cNvPr id="267" name="Freihand 266"/>
              <p:cNvPicPr/>
              <p:nvPr/>
            </p:nvPicPr>
            <p:blipFill>
              <a:blip r:embed="rId5"/>
              <a:stretch>
                <a:fillRect/>
              </a:stretch>
            </p:blipFill>
            <p:spPr>
              <a:xfrm>
                <a:off x="8106000" y="3388065"/>
                <a:ext cx="2450520" cy="751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76" name="Freihand 275"/>
              <p14:cNvContentPartPr/>
              <p14:nvPr/>
            </p14:nvContentPartPr>
            <p14:xfrm>
              <a:off x="4023600" y="28545"/>
              <a:ext cx="493560" cy="635040"/>
            </p14:xfrm>
          </p:contentPart>
        </mc:Choice>
        <mc:Fallback>
          <p:pic>
            <p:nvPicPr>
              <p:cNvPr id="276" name="Freihand 275"/>
              <p:cNvPicPr/>
              <p:nvPr/>
            </p:nvPicPr>
            <p:blipFill>
              <a:blip r:embed="rId7"/>
              <a:stretch>
                <a:fillRect/>
              </a:stretch>
            </p:blipFill>
            <p:spPr>
              <a:xfrm>
                <a:off x="4008480" y="14145"/>
                <a:ext cx="525240" cy="6645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80" name="Freihand 279"/>
              <p14:cNvContentPartPr/>
              <p14:nvPr/>
            </p14:nvContentPartPr>
            <p14:xfrm>
              <a:off x="1811040" y="282345"/>
              <a:ext cx="9339120" cy="946440"/>
            </p14:xfrm>
          </p:contentPart>
        </mc:Choice>
        <mc:Fallback>
          <p:pic>
            <p:nvPicPr>
              <p:cNvPr id="280" name="Freihand 279"/>
              <p:cNvPicPr/>
              <p:nvPr/>
            </p:nvPicPr>
            <p:blipFill>
              <a:blip r:embed="rId9"/>
              <a:stretch>
                <a:fillRect/>
              </a:stretch>
            </p:blipFill>
            <p:spPr>
              <a:xfrm>
                <a:off x="1795920" y="263265"/>
                <a:ext cx="9368280" cy="9824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81" name="Freihand 280"/>
              <p14:cNvContentPartPr/>
              <p14:nvPr/>
            </p14:nvContentPartPr>
            <p14:xfrm>
              <a:off x="4748280" y="2845545"/>
              <a:ext cx="3856680" cy="750600"/>
            </p14:xfrm>
          </p:contentPart>
        </mc:Choice>
        <mc:Fallback>
          <p:pic>
            <p:nvPicPr>
              <p:cNvPr id="281" name="Freihand 280"/>
              <p:cNvPicPr/>
              <p:nvPr/>
            </p:nvPicPr>
            <p:blipFill>
              <a:blip r:embed="rId11"/>
              <a:stretch>
                <a:fillRect/>
              </a:stretch>
            </p:blipFill>
            <p:spPr>
              <a:xfrm>
                <a:off x="4729920" y="2826825"/>
                <a:ext cx="3893400" cy="7880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84" name="Freihand 283"/>
              <p14:cNvContentPartPr/>
              <p14:nvPr/>
            </p14:nvContentPartPr>
            <p14:xfrm>
              <a:off x="1662000" y="26025"/>
              <a:ext cx="9812880" cy="1268280"/>
            </p14:xfrm>
          </p:contentPart>
        </mc:Choice>
        <mc:Fallback>
          <p:pic>
            <p:nvPicPr>
              <p:cNvPr id="284" name="Freihand 283"/>
              <p:cNvPicPr/>
              <p:nvPr/>
            </p:nvPicPr>
            <p:blipFill>
              <a:blip r:embed="rId13"/>
              <a:stretch>
                <a:fillRect/>
              </a:stretch>
            </p:blipFill>
            <p:spPr>
              <a:xfrm>
                <a:off x="1646520" y="7305"/>
                <a:ext cx="9843840" cy="13028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90" name="Freihand 289"/>
              <p14:cNvContentPartPr/>
              <p14:nvPr/>
            </p14:nvContentPartPr>
            <p14:xfrm>
              <a:off x="8612160" y="3314625"/>
              <a:ext cx="970200" cy="69120"/>
            </p14:xfrm>
          </p:contentPart>
        </mc:Choice>
        <mc:Fallback>
          <p:pic>
            <p:nvPicPr>
              <p:cNvPr id="290" name="Freihand 289"/>
              <p:cNvPicPr/>
              <p:nvPr/>
            </p:nvPicPr>
            <p:blipFill>
              <a:blip r:embed="rId15"/>
              <a:stretch>
                <a:fillRect/>
              </a:stretch>
            </p:blipFill>
            <p:spPr>
              <a:xfrm>
                <a:off x="8594880" y="3298425"/>
                <a:ext cx="10080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97" name="Freihand 296"/>
              <p14:cNvContentPartPr/>
              <p14:nvPr/>
            </p14:nvContentPartPr>
            <p14:xfrm>
              <a:off x="4053120" y="60945"/>
              <a:ext cx="551880" cy="646200"/>
            </p14:xfrm>
          </p:contentPart>
        </mc:Choice>
        <mc:Fallback>
          <p:pic>
            <p:nvPicPr>
              <p:cNvPr id="297" name="Freihand 296"/>
              <p:cNvPicPr/>
              <p:nvPr/>
            </p:nvPicPr>
            <p:blipFill>
              <a:blip r:embed="rId17"/>
              <a:stretch>
                <a:fillRect/>
              </a:stretch>
            </p:blipFill>
            <p:spPr>
              <a:xfrm>
                <a:off x="4041960" y="45465"/>
                <a:ext cx="578880" cy="6768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98" name="Freihand 297"/>
              <p14:cNvContentPartPr/>
              <p14:nvPr/>
            </p14:nvContentPartPr>
            <p14:xfrm>
              <a:off x="1841280" y="395385"/>
              <a:ext cx="3621240" cy="1258200"/>
            </p14:xfrm>
          </p:contentPart>
        </mc:Choice>
        <mc:Fallback>
          <p:pic>
            <p:nvPicPr>
              <p:cNvPr id="298" name="Freihand 297"/>
              <p:cNvPicPr/>
              <p:nvPr/>
            </p:nvPicPr>
            <p:blipFill>
              <a:blip r:embed="rId19"/>
              <a:stretch>
                <a:fillRect/>
              </a:stretch>
            </p:blipFill>
            <p:spPr>
              <a:xfrm>
                <a:off x="1825800" y="377745"/>
                <a:ext cx="3653640" cy="12906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99" name="Freihand 298"/>
              <p14:cNvContentPartPr/>
              <p14:nvPr/>
            </p14:nvContentPartPr>
            <p14:xfrm>
              <a:off x="4102800" y="399705"/>
              <a:ext cx="941400" cy="843480"/>
            </p14:xfrm>
          </p:contentPart>
        </mc:Choice>
        <mc:Fallback>
          <p:pic>
            <p:nvPicPr>
              <p:cNvPr id="299" name="Freihand 298"/>
              <p:cNvPicPr/>
              <p:nvPr/>
            </p:nvPicPr>
            <p:blipFill>
              <a:blip r:embed="rId21"/>
              <a:stretch>
                <a:fillRect/>
              </a:stretch>
            </p:blipFill>
            <p:spPr>
              <a:xfrm>
                <a:off x="4084800" y="379545"/>
                <a:ext cx="977760" cy="8816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00" name="Freihand 299"/>
              <p14:cNvContentPartPr/>
              <p14:nvPr/>
            </p14:nvContentPartPr>
            <p14:xfrm>
              <a:off x="5354880" y="964905"/>
              <a:ext cx="307080" cy="620280"/>
            </p14:xfrm>
          </p:contentPart>
        </mc:Choice>
        <mc:Fallback>
          <p:pic>
            <p:nvPicPr>
              <p:cNvPr id="300" name="Freihand 299"/>
              <p:cNvPicPr/>
              <p:nvPr/>
            </p:nvPicPr>
            <p:blipFill>
              <a:blip r:embed="rId23"/>
              <a:stretch>
                <a:fillRect/>
              </a:stretch>
            </p:blipFill>
            <p:spPr>
              <a:xfrm>
                <a:off x="5338320" y="950865"/>
                <a:ext cx="339120" cy="6519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03" name="Freihand 302"/>
              <p14:cNvContentPartPr/>
              <p14:nvPr/>
            </p14:nvContentPartPr>
            <p14:xfrm>
              <a:off x="11404320" y="181905"/>
              <a:ext cx="389880" cy="755640"/>
            </p14:xfrm>
          </p:contentPart>
        </mc:Choice>
        <mc:Fallback>
          <p:pic>
            <p:nvPicPr>
              <p:cNvPr id="303" name="Freihand 302"/>
              <p:cNvPicPr/>
              <p:nvPr/>
            </p:nvPicPr>
            <p:blipFill>
              <a:blip r:embed="rId25"/>
              <a:stretch>
                <a:fillRect/>
              </a:stretch>
            </p:blipFill>
            <p:spPr>
              <a:xfrm>
                <a:off x="11389920" y="165345"/>
                <a:ext cx="421560" cy="7884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04" name="Freihand 303"/>
              <p14:cNvContentPartPr/>
              <p14:nvPr/>
            </p14:nvContentPartPr>
            <p14:xfrm>
              <a:off x="241440" y="1765545"/>
              <a:ext cx="11415600" cy="3186000"/>
            </p14:xfrm>
          </p:contentPart>
        </mc:Choice>
        <mc:Fallback>
          <p:pic>
            <p:nvPicPr>
              <p:cNvPr id="304" name="Freihand 303"/>
              <p:cNvPicPr/>
              <p:nvPr/>
            </p:nvPicPr>
            <p:blipFill>
              <a:blip r:embed="rId27"/>
              <a:stretch>
                <a:fillRect/>
              </a:stretch>
            </p:blipFill>
            <p:spPr>
              <a:xfrm>
                <a:off x="229920" y="1745745"/>
                <a:ext cx="11443320" cy="3222720"/>
              </a:xfrm>
              <a:prstGeom prst="rect">
                <a:avLst/>
              </a:prstGeom>
            </p:spPr>
          </p:pic>
        </mc:Fallback>
      </mc:AlternateContent>
    </p:spTree>
    <p:extLst>
      <p:ext uri="{BB962C8B-B14F-4D97-AF65-F5344CB8AC3E}">
        <p14:creationId xmlns:p14="http://schemas.microsoft.com/office/powerpoint/2010/main" val="4066667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16716"/>
            <a:ext cx="12172951" cy="542926"/>
          </a:xfrm>
          <a:prstGeom prst="rect">
            <a:avLst/>
          </a:prstGeom>
          <a:noFill/>
        </p:spPr>
        <p:txBody>
          <a:bodyPr wrap="square" rtlCol="0">
            <a:noAutofit/>
          </a:bodyPr>
          <a:lstStyle/>
          <a:p>
            <a:pPr algn="ctr"/>
            <a:r>
              <a:rPr lang="de-DE" sz="2800" dirty="0" err="1" smtClean="0">
                <a:latin typeface="Times New Roman" panose="02020603050405020304" pitchFamily="18" charset="0"/>
                <a:cs typeface="Times New Roman" panose="02020603050405020304" pitchFamily="18" charset="0"/>
              </a:rPr>
              <a:t>Adverse</a:t>
            </a:r>
            <a:r>
              <a:rPr lang="de-DE" sz="2800" dirty="0" smtClean="0">
                <a:latin typeface="Times New Roman" panose="02020603050405020304" pitchFamily="18" charset="0"/>
                <a:cs typeface="Times New Roman" panose="02020603050405020304" pitchFamily="18" charset="0"/>
              </a:rPr>
              <a:t> Selektion</a:t>
            </a:r>
            <a:endParaRPr lang="de-DE" sz="28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19050" y="805043"/>
            <a:ext cx="12172950" cy="6043433"/>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AA15B691-283D-4341-8E52-EBA1542B1340}"/>
              </a:ext>
            </a:extLst>
          </p:cNvPr>
          <p:cNvSpPr txBox="1"/>
          <p:nvPr/>
        </p:nvSpPr>
        <p:spPr>
          <a:xfrm>
            <a:off x="19050" y="576442"/>
            <a:ext cx="8716159" cy="6038216"/>
          </a:xfrm>
          <a:prstGeom prst="rect">
            <a:avLst/>
          </a:prstGeom>
          <a:noFill/>
        </p:spPr>
        <p:txBody>
          <a:bodyPr wrap="square" rtlCol="0">
            <a:noAutofit/>
          </a:bodyPr>
          <a:lstStyle/>
          <a:p>
            <a:r>
              <a:rPr lang="de-DE" sz="2000" dirty="0" smtClean="0">
                <a:latin typeface="Times New Roman" panose="02020603050405020304" pitchFamily="18" charset="0"/>
                <a:cs typeface="Times New Roman" panose="02020603050405020304" pitchFamily="18" charset="0"/>
              </a:rPr>
              <a:t>Lösungsmöglichkeiten:</a:t>
            </a:r>
          </a:p>
          <a:p>
            <a:endParaRPr lang="de-DE" sz="2000" dirty="0">
              <a:latin typeface="Times New Roman" panose="02020603050405020304" pitchFamily="18" charset="0"/>
              <a:cs typeface="Times New Roman" panose="02020603050405020304" pitchFamily="18" charset="0"/>
            </a:endParaRPr>
          </a:p>
          <a:p>
            <a:pPr marL="457200" indent="-457200">
              <a:buFont typeface="+mj-lt"/>
              <a:buAutoNum type="arabicParenR"/>
            </a:pPr>
            <a:r>
              <a:rPr lang="de-DE" sz="2000" dirty="0" smtClean="0">
                <a:latin typeface="Times New Roman" panose="02020603050405020304" pitchFamily="18" charset="0"/>
                <a:cs typeface="Times New Roman" panose="02020603050405020304" pitchFamily="18" charset="0"/>
              </a:rPr>
              <a:t>Bei der Kreditvergabe werden Sicherheiten verlangt</a:t>
            </a:r>
          </a:p>
          <a:p>
            <a:endParaRPr lang="de-DE" sz="2000" dirty="0">
              <a:latin typeface="Times New Roman" panose="02020603050405020304" pitchFamily="18" charset="0"/>
              <a:cs typeface="Times New Roman" panose="02020603050405020304" pitchFamily="18" charset="0"/>
            </a:endParaRPr>
          </a:p>
          <a:p>
            <a:r>
              <a:rPr lang="de-DE" sz="2000" dirty="0" smtClean="0">
                <a:latin typeface="Times New Roman" panose="02020603050405020304" pitchFamily="18" charset="0"/>
                <a:cs typeface="Times New Roman" panose="02020603050405020304" pitchFamily="18" charset="0"/>
              </a:rPr>
              <a:t>	</a:t>
            </a:r>
            <a:r>
              <a:rPr lang="de-DE" sz="2000" b="1" u="sng" dirty="0" smtClean="0">
                <a:latin typeface="Times New Roman" panose="02020603050405020304" pitchFamily="18" charset="0"/>
                <a:cs typeface="Times New Roman" panose="02020603050405020304" pitchFamily="18" charset="0"/>
              </a:rPr>
              <a:t>Aber:</a:t>
            </a:r>
            <a:r>
              <a:rPr lang="de-DE" sz="2000" dirty="0" smtClean="0">
                <a:latin typeface="Times New Roman" panose="02020603050405020304" pitchFamily="18" charset="0"/>
                <a:cs typeface="Times New Roman" panose="02020603050405020304" pitchFamily="18" charset="0"/>
              </a:rPr>
              <a:t> Nicht jeder Kreditnehmer verfügt über ausreichende Sicherheiten, wodurch 	weiterhin sinnvolle Investitionen nicht getätigt werden</a:t>
            </a:r>
          </a:p>
          <a:p>
            <a:endParaRPr lang="de-DE" sz="2000" dirty="0" smtClean="0">
              <a:latin typeface="Times New Roman" panose="02020603050405020304" pitchFamily="18" charset="0"/>
              <a:cs typeface="Times New Roman" panose="02020603050405020304" pitchFamily="18" charset="0"/>
            </a:endParaRPr>
          </a:p>
          <a:p>
            <a:pPr marL="457200" indent="-457200">
              <a:buFont typeface="+mj-lt"/>
              <a:buAutoNum type="arabicParenR" startAt="2"/>
            </a:pPr>
            <a:r>
              <a:rPr lang="de-DE" sz="2000" dirty="0" smtClean="0">
                <a:latin typeface="Times New Roman" panose="02020603050405020304" pitchFamily="18" charset="0"/>
                <a:cs typeface="Times New Roman" panose="02020603050405020304" pitchFamily="18" charset="0"/>
              </a:rPr>
              <a:t>Monitoring der Kreditnehmer</a:t>
            </a:r>
          </a:p>
          <a:p>
            <a:pPr marL="1257300" lvl="2" indent="-342900">
              <a:buFont typeface="Arial" panose="020B0604020202020204" pitchFamily="34" charset="0"/>
              <a:buChar char="•"/>
            </a:pPr>
            <a:r>
              <a:rPr lang="de-DE" sz="2000" dirty="0" smtClean="0">
                <a:latin typeface="Times New Roman" panose="02020603050405020304" pitchFamily="18" charset="0"/>
                <a:cs typeface="Times New Roman" panose="02020603050405020304" pitchFamily="18" charset="0"/>
              </a:rPr>
              <a:t>Schufa</a:t>
            </a:r>
          </a:p>
          <a:p>
            <a:pPr marL="1257300" lvl="2" indent="-342900">
              <a:buFont typeface="Arial" panose="020B0604020202020204" pitchFamily="34" charset="0"/>
              <a:buChar char="•"/>
            </a:pPr>
            <a:r>
              <a:rPr lang="de-DE" sz="2000" dirty="0" smtClean="0">
                <a:latin typeface="Times New Roman" panose="02020603050405020304" pitchFamily="18" charset="0"/>
                <a:cs typeface="Times New Roman" panose="02020603050405020304" pitchFamily="18" charset="0"/>
              </a:rPr>
              <a:t>Creditreform</a:t>
            </a:r>
          </a:p>
          <a:p>
            <a:endParaRPr lang="de-DE" sz="2000" dirty="0">
              <a:latin typeface="Times New Roman" panose="02020603050405020304" pitchFamily="18" charset="0"/>
              <a:cs typeface="Times New Roman" panose="02020603050405020304" pitchFamily="18" charset="0"/>
            </a:endParaRPr>
          </a:p>
          <a:p>
            <a:r>
              <a:rPr lang="de-DE" sz="2000" dirty="0" smtClean="0">
                <a:latin typeface="Times New Roman" panose="02020603050405020304" pitchFamily="18" charset="0"/>
                <a:cs typeface="Times New Roman" panose="02020603050405020304" pitchFamily="18" charset="0"/>
              </a:rPr>
              <a:t>	</a:t>
            </a:r>
            <a:r>
              <a:rPr lang="de-DE" sz="2000" b="1" u="sng" dirty="0">
                <a:latin typeface="Times New Roman" panose="02020603050405020304" pitchFamily="18" charset="0"/>
                <a:cs typeface="Times New Roman" panose="02020603050405020304" pitchFamily="18" charset="0"/>
              </a:rPr>
              <a:t>Aber:</a:t>
            </a:r>
            <a:r>
              <a:rPr lang="de-DE" sz="2000" dirty="0" smtClean="0">
                <a:latin typeface="Times New Roman" panose="02020603050405020304" pitchFamily="18" charset="0"/>
                <a:cs typeface="Times New Roman" panose="02020603050405020304" pitchFamily="18" charset="0"/>
              </a:rPr>
              <a:t> Um die </a:t>
            </a:r>
            <a:r>
              <a:rPr lang="de-DE" sz="2000" dirty="0" err="1" smtClean="0">
                <a:latin typeface="Times New Roman" panose="02020603050405020304" pitchFamily="18" charset="0"/>
                <a:cs typeface="Times New Roman" panose="02020603050405020304" pitchFamily="18" charset="0"/>
              </a:rPr>
              <a:t>Monitoringkosten</a:t>
            </a:r>
            <a:r>
              <a:rPr lang="de-DE" sz="2000" dirty="0" smtClean="0">
                <a:latin typeface="Times New Roman" panose="02020603050405020304" pitchFamily="18" charset="0"/>
                <a:cs typeface="Times New Roman" panose="02020603050405020304" pitchFamily="18" charset="0"/>
              </a:rPr>
              <a:t> niedrig zu halten wird auf intransparente Algorithmen zurückgegriffen, die </a:t>
            </a:r>
            <a:r>
              <a:rPr lang="de-DE" sz="2000" dirty="0">
                <a:latin typeface="Times New Roman" panose="02020603050405020304" pitchFamily="18" charset="0"/>
                <a:cs typeface="Times New Roman" panose="02020603050405020304" pitchFamily="18" charset="0"/>
              </a:rPr>
              <a:t>zu Fehlentscheidungen </a:t>
            </a:r>
            <a:r>
              <a:rPr lang="de-DE" sz="2000" dirty="0" smtClean="0">
                <a:latin typeface="Times New Roman" panose="02020603050405020304" pitchFamily="18" charset="0"/>
                <a:cs typeface="Times New Roman" panose="02020603050405020304" pitchFamily="18" charset="0"/>
              </a:rPr>
              <a:t>bei der individuellen Kreditvergabe </a:t>
            </a:r>
            <a:r>
              <a:rPr lang="de-DE" sz="2000" dirty="0">
                <a:latin typeface="Times New Roman" panose="02020603050405020304" pitchFamily="18" charset="0"/>
                <a:cs typeface="Times New Roman" panose="02020603050405020304" pitchFamily="18" charset="0"/>
              </a:rPr>
              <a:t>führen </a:t>
            </a:r>
            <a:r>
              <a:rPr lang="de-DE" sz="2000" dirty="0" smtClean="0">
                <a:latin typeface="Times New Roman" panose="02020603050405020304" pitchFamily="18" charset="0"/>
                <a:cs typeface="Times New Roman" panose="02020603050405020304" pitchFamily="18" charset="0"/>
              </a:rPr>
              <a:t>können.</a:t>
            </a:r>
          </a:p>
          <a:p>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 </a:t>
            </a:r>
            <a:r>
              <a:rPr lang="de-DE" sz="2000" dirty="0" smtClean="0">
                <a:latin typeface="Times New Roman" panose="02020603050405020304" pitchFamily="18" charset="0"/>
                <a:cs typeface="Times New Roman" panose="02020603050405020304" pitchFamily="18" charset="0"/>
              </a:rPr>
              <a:t>	Aufgrund </a:t>
            </a:r>
            <a:r>
              <a:rPr lang="de-DE" sz="2000" dirty="0">
                <a:latin typeface="Times New Roman" panose="02020603050405020304" pitchFamily="18" charset="0"/>
                <a:cs typeface="Times New Roman" panose="02020603050405020304" pitchFamily="18" charset="0"/>
              </a:rPr>
              <a:t>asymmetrischer Information wird damit im Allgemeinen </a:t>
            </a:r>
            <a:r>
              <a:rPr lang="de-DE" sz="2000" dirty="0" smtClean="0">
                <a:latin typeface="Times New Roman" panose="02020603050405020304" pitchFamily="18" charset="0"/>
                <a:cs typeface="Times New Roman" panose="02020603050405020304" pitchFamily="18" charset="0"/>
              </a:rPr>
              <a:t>unter Rationalitätsbedingungen </a:t>
            </a:r>
            <a:r>
              <a:rPr lang="de-DE" sz="2000" dirty="0">
                <a:latin typeface="Times New Roman" panose="02020603050405020304" pitchFamily="18" charset="0"/>
                <a:cs typeface="Times New Roman" panose="02020603050405020304" pitchFamily="18" charset="0"/>
              </a:rPr>
              <a:t>nicht die effiziente Höhe an Investitionskapital zur Verfügung gestellt.</a:t>
            </a:r>
          </a:p>
          <a:p>
            <a:endParaRPr lang="de-DE" sz="2400" dirty="0">
              <a:latin typeface="Times New Roman" panose="02020603050405020304" pitchFamily="18" charset="0"/>
              <a:cs typeface="Times New Roman" panose="02020603050405020304" pitchFamily="18" charset="0"/>
            </a:endParaRPr>
          </a:p>
          <a:p>
            <a:endParaRPr lang="de-DE" sz="2400" dirty="0" smtClean="0">
              <a:latin typeface="Times New Roman" panose="02020603050405020304" pitchFamily="18" charset="0"/>
              <a:cs typeface="Times New Roman" panose="02020603050405020304" pitchFamily="18" charset="0"/>
            </a:endParaRPr>
          </a:p>
        </p:txBody>
      </p:sp>
      <p:sp>
        <p:nvSpPr>
          <p:cNvPr id="5" name="Rechteck 4"/>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3" name="Freihand 2"/>
              <p14:cNvContentPartPr/>
              <p14:nvPr/>
            </p14:nvContentPartPr>
            <p14:xfrm>
              <a:off x="942697" y="3005745"/>
              <a:ext cx="1975320" cy="814320"/>
            </p14:xfrm>
          </p:contentPart>
        </mc:Choice>
        <mc:Fallback>
          <p:pic>
            <p:nvPicPr>
              <p:cNvPr id="3" name="Freihand 2"/>
              <p:cNvPicPr/>
              <p:nvPr/>
            </p:nvPicPr>
            <p:blipFill>
              <a:blip r:embed="rId3"/>
              <a:stretch>
                <a:fillRect/>
              </a:stretch>
            </p:blipFill>
            <p:spPr>
              <a:xfrm>
                <a:off x="926137" y="2989185"/>
                <a:ext cx="2007720" cy="8467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7" name="Freihand 6"/>
              <p14:cNvContentPartPr/>
              <p14:nvPr/>
            </p14:nvContentPartPr>
            <p14:xfrm>
              <a:off x="7207777" y="4249185"/>
              <a:ext cx="1236960" cy="124920"/>
            </p14:xfrm>
          </p:contentPart>
        </mc:Choice>
        <mc:Fallback>
          <p:pic>
            <p:nvPicPr>
              <p:cNvPr id="7" name="Freihand 6"/>
              <p:cNvPicPr/>
              <p:nvPr/>
            </p:nvPicPr>
            <p:blipFill>
              <a:blip r:embed="rId5"/>
              <a:stretch>
                <a:fillRect/>
              </a:stretch>
            </p:blipFill>
            <p:spPr>
              <a:xfrm>
                <a:off x="7191937" y="4231905"/>
                <a:ext cx="12722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Freihand 8"/>
              <p14:cNvContentPartPr/>
              <p14:nvPr/>
            </p14:nvContentPartPr>
            <p14:xfrm>
              <a:off x="115057" y="4523505"/>
              <a:ext cx="1427400" cy="112680"/>
            </p14:xfrm>
          </p:contentPart>
        </mc:Choice>
        <mc:Fallback>
          <p:pic>
            <p:nvPicPr>
              <p:cNvPr id="9" name="Freihand 8"/>
              <p:cNvPicPr/>
              <p:nvPr/>
            </p:nvPicPr>
            <p:blipFill>
              <a:blip r:embed="rId7"/>
              <a:stretch>
                <a:fillRect/>
              </a:stretch>
            </p:blipFill>
            <p:spPr>
              <a:xfrm>
                <a:off x="104257" y="4508025"/>
                <a:ext cx="14540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3" name="Freihand 12"/>
              <p14:cNvContentPartPr/>
              <p14:nvPr/>
            </p14:nvContentPartPr>
            <p14:xfrm>
              <a:off x="2473417" y="4260345"/>
              <a:ext cx="2028600" cy="64080"/>
            </p14:xfrm>
          </p:contentPart>
        </mc:Choice>
        <mc:Fallback>
          <p:pic>
            <p:nvPicPr>
              <p:cNvPr id="13" name="Freihand 12"/>
              <p:cNvPicPr/>
              <p:nvPr/>
            </p:nvPicPr>
            <p:blipFill>
              <a:blip r:embed="rId9"/>
              <a:stretch>
                <a:fillRect/>
              </a:stretch>
            </p:blipFill>
            <p:spPr>
              <a:xfrm>
                <a:off x="2457577" y="4243065"/>
                <a:ext cx="2063520" cy="98640"/>
              </a:xfrm>
              <a:prstGeom prst="rect">
                <a:avLst/>
              </a:prstGeom>
            </p:spPr>
          </p:pic>
        </mc:Fallback>
      </mc:AlternateContent>
    </p:spTree>
    <p:extLst>
      <p:ext uri="{BB962C8B-B14F-4D97-AF65-F5344CB8AC3E}">
        <p14:creationId xmlns:p14="http://schemas.microsoft.com/office/powerpoint/2010/main" val="16201274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8114616" y="198437"/>
            <a:ext cx="4077384" cy="542926"/>
          </a:xfrm>
          <a:prstGeom prst="rect">
            <a:avLst/>
          </a:prstGeom>
          <a:noFill/>
        </p:spPr>
        <p:txBody>
          <a:bodyPr wrap="square" rtlCol="0">
            <a:noAutofit/>
          </a:bodyPr>
          <a:lstStyle/>
          <a:p>
            <a:pPr algn="ctr"/>
            <a:r>
              <a:rPr lang="de-DE" sz="2400" b="1" dirty="0" err="1" smtClean="0">
                <a:latin typeface="Times New Roman" panose="02020603050405020304" pitchFamily="18" charset="0"/>
                <a:cs typeface="Times New Roman" panose="02020603050405020304" pitchFamily="18" charset="0"/>
              </a:rPr>
              <a:t>Adverse</a:t>
            </a:r>
            <a:r>
              <a:rPr lang="de-DE" sz="2400" b="1" dirty="0" smtClean="0">
                <a:latin typeface="Times New Roman" panose="02020603050405020304" pitchFamily="18" charset="0"/>
                <a:cs typeface="Times New Roman" panose="02020603050405020304" pitchFamily="18" charset="0"/>
              </a:rPr>
              <a:t> Selektion/Bildung</a:t>
            </a:r>
            <a:endParaRPr lang="de-DE" sz="2400" b="1"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19050" y="805043"/>
            <a:ext cx="12172950" cy="6043433"/>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AA15B691-283D-4341-8E52-EBA1542B1340}"/>
              </a:ext>
            </a:extLst>
          </p:cNvPr>
          <p:cNvSpPr txBox="1"/>
          <p:nvPr/>
        </p:nvSpPr>
        <p:spPr>
          <a:xfrm>
            <a:off x="-1" y="198437"/>
            <a:ext cx="11022079" cy="6038216"/>
          </a:xfrm>
          <a:prstGeom prst="rect">
            <a:avLst/>
          </a:prstGeom>
          <a:noFill/>
        </p:spPr>
        <p:txBody>
          <a:bodyPr wrap="square" rtlCol="0">
            <a:noAutofit/>
          </a:bodyPr>
          <a:lstStyle/>
          <a:p>
            <a:r>
              <a:rPr lang="de-DE" sz="2000" dirty="0" smtClean="0">
                <a:latin typeface="Times New Roman" panose="02020603050405020304" pitchFamily="18" charset="0"/>
                <a:cs typeface="Times New Roman" panose="02020603050405020304" pitchFamily="18" charset="0"/>
              </a:rPr>
              <a:t>Das Land weist einer Hochschule Gelder pro eingeschriebener Studierender zu</a:t>
            </a:r>
          </a:p>
          <a:p>
            <a:r>
              <a:rPr lang="de-DE" sz="2000" dirty="0" smtClean="0">
                <a:latin typeface="Times New Roman" panose="02020603050405020304" pitchFamily="18" charset="0"/>
                <a:cs typeface="Times New Roman" panose="02020603050405020304" pitchFamily="18" charset="0"/>
              </a:rPr>
              <a:t>→ Anreiz zur Aufnahme möglichst vieler Studierender</a:t>
            </a:r>
          </a:p>
          <a:p>
            <a:r>
              <a:rPr lang="de-DE" sz="2000" dirty="0" smtClean="0">
                <a:latin typeface="Times New Roman" panose="02020603050405020304" pitchFamily="18" charset="0"/>
                <a:cs typeface="Times New Roman" panose="02020603050405020304" pitchFamily="18" charset="0"/>
              </a:rPr>
              <a:t>	→ im Allgemeinen sinken der durchschnittlichen Leistungsfähigkeit der Studierenden</a:t>
            </a:r>
          </a:p>
          <a:p>
            <a:r>
              <a:rPr lang="de-DE" sz="2000" dirty="0" smtClean="0">
                <a:latin typeface="Times New Roman" panose="02020603050405020304" pitchFamily="18" charset="0"/>
                <a:cs typeface="Times New Roman" panose="02020603050405020304" pitchFamily="18" charset="0"/>
              </a:rPr>
              <a:t>		→ Zur Aufrechterhaltung der Studierendenzahlen wird das 						     Anforderungsniveau gesenkt</a:t>
            </a:r>
          </a:p>
          <a:p>
            <a:r>
              <a:rPr lang="de-DE" sz="2000" dirty="0" smtClean="0">
                <a:latin typeface="Times New Roman" panose="02020603050405020304" pitchFamily="18" charset="0"/>
                <a:cs typeface="Times New Roman" panose="02020603050405020304" pitchFamily="18" charset="0"/>
              </a:rPr>
              <a:t>			→ </a:t>
            </a:r>
            <a:r>
              <a:rPr lang="de-DE" sz="2000" dirty="0">
                <a:latin typeface="Times New Roman" panose="02020603050405020304" pitchFamily="18" charset="0"/>
                <a:cs typeface="Times New Roman" panose="02020603050405020304" pitchFamily="18" charset="0"/>
              </a:rPr>
              <a:t>Mittel </a:t>
            </a:r>
            <a:r>
              <a:rPr lang="de-DE" sz="2000" dirty="0" smtClean="0">
                <a:latin typeface="Times New Roman" panose="02020603050405020304" pitchFamily="18" charset="0"/>
                <a:cs typeface="Times New Roman" panose="02020603050405020304" pitchFamily="18" charset="0"/>
              </a:rPr>
              <a:t>bis langfristig werden die besseren Studierenden sich nicht mehr 				     immatrikulieren</a:t>
            </a:r>
          </a:p>
          <a:p>
            <a:r>
              <a:rPr lang="de-DE" sz="2000" dirty="0" smtClean="0">
                <a:latin typeface="Times New Roman" panose="02020603050405020304" pitchFamily="18" charset="0"/>
                <a:cs typeface="Times New Roman" panose="02020603050405020304" pitchFamily="18" charset="0"/>
              </a:rPr>
              <a:t>				→ Um die Studierendenzahlen zu halten, muss das Niveau weiter 					     gesenkt werden</a:t>
            </a:r>
          </a:p>
          <a:p>
            <a:r>
              <a:rPr lang="de-DE" sz="2000" dirty="0" smtClean="0">
                <a:latin typeface="Times New Roman" panose="02020603050405020304" pitchFamily="18" charset="0"/>
                <a:cs typeface="Times New Roman" panose="02020603050405020304" pitchFamily="18" charset="0"/>
              </a:rPr>
              <a:t>					→ Niveau sinkt unter die kritische Schwelle bei der der freie 					     Markt (Unternehmen) </a:t>
            </a:r>
            <a:r>
              <a:rPr lang="de-DE" sz="2000" dirty="0">
                <a:latin typeface="Times New Roman" panose="02020603050405020304" pitchFamily="18" charset="0"/>
                <a:cs typeface="Times New Roman" panose="02020603050405020304" pitchFamily="18" charset="0"/>
              </a:rPr>
              <a:t>den </a:t>
            </a:r>
            <a:r>
              <a:rPr lang="de-DE" sz="2000" dirty="0" smtClean="0">
                <a:latin typeface="Times New Roman" panose="02020603050405020304" pitchFamily="18" charset="0"/>
                <a:cs typeface="Times New Roman" panose="02020603050405020304" pitchFamily="18" charset="0"/>
              </a:rPr>
              <a:t>Abschluss noch anerkennt</a:t>
            </a:r>
          </a:p>
          <a:p>
            <a:r>
              <a:rPr lang="de-DE" sz="2000" dirty="0" smtClean="0">
                <a:latin typeface="Times New Roman" panose="02020603050405020304" pitchFamily="18" charset="0"/>
                <a:cs typeface="Times New Roman" panose="02020603050405020304" pitchFamily="18" charset="0"/>
              </a:rPr>
              <a:t>						→ Studierendenzahlen brechen ein</a:t>
            </a:r>
          </a:p>
          <a:p>
            <a:r>
              <a:rPr lang="de-DE" sz="2000" dirty="0" smtClean="0">
                <a:latin typeface="Times New Roman" panose="02020603050405020304" pitchFamily="18" charset="0"/>
                <a:cs typeface="Times New Roman" panose="02020603050405020304" pitchFamily="18" charset="0"/>
              </a:rPr>
              <a:t>							→ </a:t>
            </a:r>
            <a:r>
              <a:rPr lang="de-DE" sz="2000" b="1" dirty="0">
                <a:latin typeface="Times New Roman" panose="02020603050405020304" pitchFamily="18" charset="0"/>
                <a:cs typeface="Times New Roman" panose="02020603050405020304" pitchFamily="18" charset="0"/>
              </a:rPr>
              <a:t>Die </a:t>
            </a:r>
            <a:r>
              <a:rPr lang="de-DE" sz="2000" b="1" dirty="0" smtClean="0">
                <a:latin typeface="Times New Roman" panose="02020603050405020304" pitchFamily="18" charset="0"/>
                <a:cs typeface="Times New Roman" panose="02020603050405020304" pitchFamily="18" charset="0"/>
              </a:rPr>
              <a:t>Hochschule macht dicht</a:t>
            </a:r>
            <a:endParaRPr lang="de-DE" sz="2000" b="1" dirty="0">
              <a:latin typeface="Times New Roman" panose="02020603050405020304" pitchFamily="18" charset="0"/>
              <a:cs typeface="Times New Roman" panose="02020603050405020304" pitchFamily="18" charset="0"/>
            </a:endParaRPr>
          </a:p>
          <a:p>
            <a:endParaRPr lang="de-DE" sz="2400" b="1" dirty="0" smtClean="0">
              <a:latin typeface="Times New Roman" panose="02020603050405020304" pitchFamily="18" charset="0"/>
              <a:cs typeface="Times New Roman" panose="02020603050405020304" pitchFamily="18" charset="0"/>
            </a:endParaRPr>
          </a:p>
          <a:p>
            <a:r>
              <a:rPr lang="de-DE" sz="2200" b="1" dirty="0" smtClean="0">
                <a:latin typeface="Times New Roman" panose="02020603050405020304" pitchFamily="18" charset="0"/>
                <a:cs typeface="Times New Roman" panose="02020603050405020304" pitchFamily="18" charset="0"/>
              </a:rPr>
              <a:t>Lösung: </a:t>
            </a:r>
            <a:r>
              <a:rPr lang="de-DE" sz="2200" b="1" dirty="0" err="1" smtClean="0">
                <a:latin typeface="Times New Roman" panose="02020603050405020304" pitchFamily="18" charset="0"/>
                <a:cs typeface="Times New Roman" panose="02020603050405020304" pitchFamily="18" charset="0"/>
              </a:rPr>
              <a:t>Signaling</a:t>
            </a:r>
            <a:r>
              <a:rPr lang="de-DE" sz="2200" b="1" dirty="0" smtClean="0">
                <a:latin typeface="Times New Roman" panose="02020603050405020304" pitchFamily="18" charset="0"/>
                <a:cs typeface="Times New Roman" panose="02020603050405020304" pitchFamily="18" charset="0"/>
              </a:rPr>
              <a:t> </a:t>
            </a:r>
            <a:r>
              <a:rPr lang="de-DE" sz="2200" b="1" dirty="0">
                <a:latin typeface="Times New Roman" panose="02020603050405020304" pitchFamily="18" charset="0"/>
                <a:cs typeface="Times New Roman" panose="02020603050405020304" pitchFamily="18" charset="0"/>
              </a:rPr>
              <a:t>→ </a:t>
            </a:r>
            <a:r>
              <a:rPr lang="de-DE" sz="2200" b="1" dirty="0" smtClean="0">
                <a:latin typeface="Times New Roman" panose="02020603050405020304" pitchFamily="18" charset="0"/>
                <a:cs typeface="Times New Roman" panose="02020603050405020304" pitchFamily="18" charset="0"/>
              </a:rPr>
              <a:t>Transparentes Mindestanforderungsniveau</a:t>
            </a:r>
          </a:p>
          <a:p>
            <a:r>
              <a:rPr lang="de-DE" sz="2200" b="1" dirty="0" smtClean="0">
                <a:latin typeface="Times New Roman" panose="02020603050405020304" pitchFamily="18" charset="0"/>
                <a:cs typeface="Times New Roman" panose="02020603050405020304" pitchFamily="18" charset="0"/>
              </a:rPr>
              <a:t>verlangt relativ hohe zeitliche Investitionen der Studierenden,</a:t>
            </a:r>
          </a:p>
          <a:p>
            <a:r>
              <a:rPr lang="de-DE" sz="2200" b="1" dirty="0" smtClean="0">
                <a:latin typeface="Times New Roman" panose="02020603050405020304" pitchFamily="18" charset="0"/>
                <a:cs typeface="Times New Roman" panose="02020603050405020304" pitchFamily="18" charset="0"/>
              </a:rPr>
              <a:t>welches dem Arbeitsmarkt glaubhaft Kompetenz </a:t>
            </a:r>
            <a:r>
              <a:rPr lang="de-DE" sz="2200" b="1" dirty="0" err="1" smtClean="0">
                <a:latin typeface="Times New Roman" panose="02020603050405020304" pitchFamily="18" charset="0"/>
                <a:cs typeface="Times New Roman" panose="02020603050405020304" pitchFamily="18" charset="0"/>
              </a:rPr>
              <a:t>siganlisiert</a:t>
            </a:r>
            <a:r>
              <a:rPr lang="de-DE" sz="2200" dirty="0" smtClean="0">
                <a:latin typeface="Times New Roman" panose="02020603050405020304" pitchFamily="18" charset="0"/>
                <a:cs typeface="Times New Roman" panose="02020603050405020304" pitchFamily="18" charset="0"/>
              </a:rPr>
              <a:t> </a:t>
            </a:r>
            <a:endParaRPr lang="de-DE" sz="2200" b="1" dirty="0">
              <a:latin typeface="Times New Roman" panose="02020603050405020304" pitchFamily="18" charset="0"/>
              <a:cs typeface="Times New Roman" panose="02020603050405020304" pitchFamily="18" charset="0"/>
            </a:endParaRPr>
          </a:p>
        </p:txBody>
      </p:sp>
      <p:sp>
        <p:nvSpPr>
          <p:cNvPr id="5" name="Rechteck 4"/>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3" name="Freihand 2"/>
              <p14:cNvContentPartPr/>
              <p14:nvPr/>
            </p14:nvContentPartPr>
            <p14:xfrm>
              <a:off x="157548" y="514161"/>
              <a:ext cx="8056440" cy="137520"/>
            </p14:xfrm>
          </p:contentPart>
        </mc:Choice>
        <mc:Fallback>
          <p:pic>
            <p:nvPicPr>
              <p:cNvPr id="3" name="Freihand 2"/>
              <p:cNvPicPr/>
              <p:nvPr/>
            </p:nvPicPr>
            <p:blipFill>
              <a:blip r:embed="rId3"/>
              <a:stretch>
                <a:fillRect/>
              </a:stretch>
            </p:blipFill>
            <p:spPr>
              <a:xfrm>
                <a:off x="142428" y="494721"/>
                <a:ext cx="808308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7" name="Freihand 6"/>
              <p14:cNvContentPartPr/>
              <p14:nvPr/>
            </p14:nvContentPartPr>
            <p14:xfrm>
              <a:off x="432948" y="858321"/>
              <a:ext cx="5413680" cy="88560"/>
            </p14:xfrm>
          </p:contentPart>
        </mc:Choice>
        <mc:Fallback>
          <p:pic>
            <p:nvPicPr>
              <p:cNvPr id="7" name="Freihand 6"/>
              <p:cNvPicPr/>
              <p:nvPr/>
            </p:nvPicPr>
            <p:blipFill>
              <a:blip r:embed="rId5"/>
              <a:stretch>
                <a:fillRect/>
              </a:stretch>
            </p:blipFill>
            <p:spPr>
              <a:xfrm>
                <a:off x="417468" y="841401"/>
                <a:ext cx="54482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Freihand 8"/>
              <p14:cNvContentPartPr/>
              <p14:nvPr/>
            </p14:nvContentPartPr>
            <p14:xfrm>
              <a:off x="4178028" y="1090521"/>
              <a:ext cx="3798000" cy="104400"/>
            </p14:xfrm>
          </p:contentPart>
        </mc:Choice>
        <mc:Fallback>
          <p:pic>
            <p:nvPicPr>
              <p:cNvPr id="9" name="Freihand 8"/>
              <p:cNvPicPr/>
              <p:nvPr/>
            </p:nvPicPr>
            <p:blipFill>
              <a:blip r:embed="rId7"/>
              <a:stretch>
                <a:fillRect/>
              </a:stretch>
            </p:blipFill>
            <p:spPr>
              <a:xfrm>
                <a:off x="4160028" y="1072521"/>
                <a:ext cx="38365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3" name="Freihand 12"/>
              <p14:cNvContentPartPr/>
              <p14:nvPr/>
            </p14:nvContentPartPr>
            <p14:xfrm>
              <a:off x="3034668" y="1410201"/>
              <a:ext cx="2196360" cy="457920"/>
            </p14:xfrm>
          </p:contentPart>
        </mc:Choice>
        <mc:Fallback>
          <p:pic>
            <p:nvPicPr>
              <p:cNvPr id="13" name="Freihand 12"/>
              <p:cNvPicPr/>
              <p:nvPr/>
            </p:nvPicPr>
            <p:blipFill>
              <a:blip r:embed="rId9"/>
              <a:stretch>
                <a:fillRect/>
              </a:stretch>
            </p:blipFill>
            <p:spPr>
              <a:xfrm>
                <a:off x="3018828" y="1393281"/>
                <a:ext cx="2229480" cy="4906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9" name="Freihand 18"/>
              <p14:cNvContentPartPr/>
              <p14:nvPr/>
            </p14:nvContentPartPr>
            <p14:xfrm>
              <a:off x="4244628" y="887121"/>
              <a:ext cx="3625560" cy="452880"/>
            </p14:xfrm>
          </p:contentPart>
        </mc:Choice>
        <mc:Fallback>
          <p:pic>
            <p:nvPicPr>
              <p:cNvPr id="19" name="Freihand 18"/>
              <p:cNvPicPr/>
              <p:nvPr/>
            </p:nvPicPr>
            <p:blipFill>
              <a:blip r:embed="rId11"/>
              <a:stretch>
                <a:fillRect/>
              </a:stretch>
            </p:blipFill>
            <p:spPr>
              <a:xfrm>
                <a:off x="4229148" y="871641"/>
                <a:ext cx="3655800" cy="4827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0" name="Freihand 19"/>
              <p14:cNvContentPartPr/>
              <p14:nvPr/>
            </p14:nvContentPartPr>
            <p14:xfrm>
              <a:off x="3917388" y="2063241"/>
              <a:ext cx="1829880" cy="348120"/>
            </p14:xfrm>
          </p:contentPart>
        </mc:Choice>
        <mc:Fallback>
          <p:pic>
            <p:nvPicPr>
              <p:cNvPr id="20" name="Freihand 19"/>
              <p:cNvPicPr/>
              <p:nvPr/>
            </p:nvPicPr>
            <p:blipFill>
              <a:blip r:embed="rId13"/>
              <a:stretch>
                <a:fillRect/>
              </a:stretch>
            </p:blipFill>
            <p:spPr>
              <a:xfrm>
                <a:off x="3900828" y="2047041"/>
                <a:ext cx="1856880" cy="3808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5" name="Freihand 24"/>
              <p14:cNvContentPartPr/>
              <p14:nvPr/>
            </p14:nvContentPartPr>
            <p14:xfrm>
              <a:off x="10890588" y="3147561"/>
              <a:ext cx="284040" cy="457920"/>
            </p14:xfrm>
          </p:contentPart>
        </mc:Choice>
        <mc:Fallback>
          <p:pic>
            <p:nvPicPr>
              <p:cNvPr id="25" name="Freihand 24"/>
              <p:cNvPicPr/>
              <p:nvPr/>
            </p:nvPicPr>
            <p:blipFill>
              <a:blip r:embed="rId15"/>
              <a:stretch>
                <a:fillRect/>
              </a:stretch>
            </p:blipFill>
            <p:spPr>
              <a:xfrm>
                <a:off x="10876188" y="3131001"/>
                <a:ext cx="315000" cy="4892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6" name="Freihand 25"/>
              <p14:cNvContentPartPr/>
              <p14:nvPr/>
            </p14:nvContentPartPr>
            <p14:xfrm>
              <a:off x="10943868" y="2969721"/>
              <a:ext cx="138960" cy="467640"/>
            </p14:xfrm>
          </p:contentPart>
        </mc:Choice>
        <mc:Fallback>
          <p:pic>
            <p:nvPicPr>
              <p:cNvPr id="26" name="Freihand 25"/>
              <p:cNvPicPr/>
              <p:nvPr/>
            </p:nvPicPr>
            <p:blipFill>
              <a:blip r:embed="rId17"/>
              <a:stretch>
                <a:fillRect/>
              </a:stretch>
            </p:blipFill>
            <p:spPr>
              <a:xfrm>
                <a:off x="10928748" y="2954961"/>
                <a:ext cx="169200" cy="4971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7" name="Freihand 26"/>
              <p14:cNvContentPartPr/>
              <p14:nvPr/>
            </p14:nvContentPartPr>
            <p14:xfrm>
              <a:off x="10992828" y="2934801"/>
              <a:ext cx="69120" cy="532800"/>
            </p14:xfrm>
          </p:contentPart>
        </mc:Choice>
        <mc:Fallback>
          <p:pic>
            <p:nvPicPr>
              <p:cNvPr id="27" name="Freihand 26"/>
              <p:cNvPicPr/>
              <p:nvPr/>
            </p:nvPicPr>
            <p:blipFill>
              <a:blip r:embed="rId19"/>
              <a:stretch>
                <a:fillRect/>
              </a:stretch>
            </p:blipFill>
            <p:spPr>
              <a:xfrm>
                <a:off x="10979868" y="2922561"/>
                <a:ext cx="95400" cy="5572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9" name="Freihand 28"/>
              <p14:cNvContentPartPr/>
              <p14:nvPr/>
            </p14:nvContentPartPr>
            <p14:xfrm>
              <a:off x="6706668" y="3865761"/>
              <a:ext cx="3357000" cy="426600"/>
            </p14:xfrm>
          </p:contentPart>
        </mc:Choice>
        <mc:Fallback>
          <p:pic>
            <p:nvPicPr>
              <p:cNvPr id="29" name="Freihand 28"/>
              <p:cNvPicPr/>
              <p:nvPr/>
            </p:nvPicPr>
            <p:blipFill>
              <a:blip r:embed="rId21"/>
              <a:stretch>
                <a:fillRect/>
              </a:stretch>
            </p:blipFill>
            <p:spPr>
              <a:xfrm>
                <a:off x="6688308" y="3847761"/>
                <a:ext cx="3387960" cy="4629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1" name="Freihand 30"/>
              <p14:cNvContentPartPr/>
              <p14:nvPr/>
            </p14:nvContentPartPr>
            <p14:xfrm>
              <a:off x="67908" y="4543281"/>
              <a:ext cx="7935480" cy="1256040"/>
            </p14:xfrm>
          </p:contentPart>
        </mc:Choice>
        <mc:Fallback>
          <p:pic>
            <p:nvPicPr>
              <p:cNvPr id="31" name="Freihand 30"/>
              <p:cNvPicPr/>
              <p:nvPr/>
            </p:nvPicPr>
            <p:blipFill>
              <a:blip r:embed="rId23"/>
              <a:stretch>
                <a:fillRect/>
              </a:stretch>
            </p:blipFill>
            <p:spPr>
              <a:xfrm>
                <a:off x="48828" y="4528881"/>
                <a:ext cx="7973280" cy="12891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4" name="Freihand 33"/>
              <p14:cNvContentPartPr/>
              <p14:nvPr/>
            </p14:nvContentPartPr>
            <p14:xfrm>
              <a:off x="614028" y="981801"/>
              <a:ext cx="5544000" cy="3244680"/>
            </p14:xfrm>
          </p:contentPart>
        </mc:Choice>
        <mc:Fallback>
          <p:pic>
            <p:nvPicPr>
              <p:cNvPr id="34" name="Freihand 33"/>
              <p:cNvPicPr/>
              <p:nvPr/>
            </p:nvPicPr>
            <p:blipFill>
              <a:blip r:embed="rId25"/>
              <a:stretch>
                <a:fillRect/>
              </a:stretch>
            </p:blipFill>
            <p:spPr>
              <a:xfrm>
                <a:off x="597468" y="965961"/>
                <a:ext cx="5574600" cy="32781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5" name="Freihand 34"/>
              <p14:cNvContentPartPr/>
              <p14:nvPr/>
            </p14:nvContentPartPr>
            <p14:xfrm>
              <a:off x="3148428" y="1755081"/>
              <a:ext cx="2149200" cy="60480"/>
            </p14:xfrm>
          </p:contentPart>
        </mc:Choice>
        <mc:Fallback>
          <p:pic>
            <p:nvPicPr>
              <p:cNvPr id="35" name="Freihand 34"/>
              <p:cNvPicPr/>
              <p:nvPr/>
            </p:nvPicPr>
            <p:blipFill>
              <a:blip r:embed="rId27"/>
              <a:stretch>
                <a:fillRect/>
              </a:stretch>
            </p:blipFill>
            <p:spPr>
              <a:xfrm>
                <a:off x="3132588" y="1738521"/>
                <a:ext cx="21852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6" name="Freihand 35"/>
              <p14:cNvContentPartPr/>
              <p14:nvPr/>
            </p14:nvContentPartPr>
            <p14:xfrm>
              <a:off x="4871748" y="2307321"/>
              <a:ext cx="5673600" cy="756360"/>
            </p14:xfrm>
          </p:contentPart>
        </mc:Choice>
        <mc:Fallback>
          <p:pic>
            <p:nvPicPr>
              <p:cNvPr id="36" name="Freihand 35"/>
              <p:cNvPicPr/>
              <p:nvPr/>
            </p:nvPicPr>
            <p:blipFill>
              <a:blip r:embed="rId29"/>
              <a:stretch>
                <a:fillRect/>
              </a:stretch>
            </p:blipFill>
            <p:spPr>
              <a:xfrm>
                <a:off x="4856628" y="2296161"/>
                <a:ext cx="5703840" cy="782640"/>
              </a:xfrm>
              <a:prstGeom prst="rect">
                <a:avLst/>
              </a:prstGeom>
            </p:spPr>
          </p:pic>
        </mc:Fallback>
      </mc:AlternateContent>
    </p:spTree>
    <p:extLst>
      <p:ext uri="{BB962C8B-B14F-4D97-AF65-F5344CB8AC3E}">
        <p14:creationId xmlns:p14="http://schemas.microsoft.com/office/powerpoint/2010/main" val="40128866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16716"/>
            <a:ext cx="12172951" cy="542926"/>
          </a:xfrm>
          <a:prstGeom prst="rect">
            <a:avLst/>
          </a:prstGeom>
          <a:noFill/>
        </p:spPr>
        <p:txBody>
          <a:bodyPr wrap="square" rtlCol="0">
            <a:noAutofit/>
          </a:bodyPr>
          <a:lstStyle/>
          <a:p>
            <a:pPr algn="ctr"/>
            <a:r>
              <a:rPr lang="de-DE" sz="2800" dirty="0" smtClean="0">
                <a:latin typeface="Times New Roman" panose="02020603050405020304" pitchFamily="18" charset="0"/>
                <a:cs typeface="Times New Roman" panose="02020603050405020304" pitchFamily="18" charset="0"/>
              </a:rPr>
              <a:t>Moral </a:t>
            </a:r>
            <a:r>
              <a:rPr lang="de-DE" sz="2800" dirty="0" err="1" smtClean="0">
                <a:latin typeface="Times New Roman" panose="02020603050405020304" pitchFamily="18" charset="0"/>
                <a:cs typeface="Times New Roman" panose="02020603050405020304" pitchFamily="18" charset="0"/>
              </a:rPr>
              <a:t>Hazard</a:t>
            </a:r>
            <a:endParaRPr lang="de-DE" sz="28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19050" y="805043"/>
            <a:ext cx="12172950" cy="6043433"/>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AA15B691-283D-4341-8E52-EBA1542B1340}"/>
              </a:ext>
            </a:extLst>
          </p:cNvPr>
          <p:cNvSpPr txBox="1"/>
          <p:nvPr/>
        </p:nvSpPr>
        <p:spPr>
          <a:xfrm>
            <a:off x="19050" y="526210"/>
            <a:ext cx="8670555" cy="6038216"/>
          </a:xfrm>
          <a:prstGeom prst="rect">
            <a:avLst/>
          </a:prstGeom>
          <a:noFill/>
        </p:spPr>
        <p:txBody>
          <a:bodyPr wrap="square" rtlCol="0">
            <a:noAutofit/>
          </a:bodyPr>
          <a:lstStyle/>
          <a:p>
            <a:r>
              <a:rPr lang="de-DE" sz="2000" b="1" dirty="0" smtClean="0">
                <a:latin typeface="Times New Roman" panose="02020603050405020304" pitchFamily="18" charset="0"/>
                <a:cs typeface="Times New Roman" panose="02020603050405020304" pitchFamily="18" charset="0"/>
              </a:rPr>
              <a:t>Objektives Risiko: </a:t>
            </a:r>
            <a:r>
              <a:rPr lang="de-DE" sz="2000" dirty="0" smtClean="0">
                <a:latin typeface="Times New Roman" panose="02020603050405020304" pitchFamily="18" charset="0"/>
                <a:cs typeface="Times New Roman" panose="02020603050405020304" pitchFamily="18" charset="0"/>
              </a:rPr>
              <a:t>Der Teil des Risikos, dass vom Versicherungsnehmer nicht beeinflusst werden kann </a:t>
            </a: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r>
              <a:rPr lang="de-DE" sz="2000" b="1" dirty="0" smtClean="0">
                <a:latin typeface="Times New Roman" panose="02020603050405020304" pitchFamily="18" charset="0"/>
                <a:cs typeface="Times New Roman" panose="02020603050405020304" pitchFamily="18" charset="0"/>
              </a:rPr>
              <a:t>M</a:t>
            </a:r>
            <a:r>
              <a:rPr lang="de-DE" sz="2000" b="1" dirty="0">
                <a:latin typeface="Times New Roman" panose="02020603050405020304" pitchFamily="18" charset="0"/>
                <a:cs typeface="Times New Roman" panose="02020603050405020304" pitchFamily="18" charset="0"/>
              </a:rPr>
              <a:t>oralisches Risiko: </a:t>
            </a:r>
            <a:r>
              <a:rPr lang="de-DE" sz="2000" dirty="0">
                <a:latin typeface="Times New Roman" panose="02020603050405020304" pitchFamily="18" charset="0"/>
                <a:cs typeface="Times New Roman" panose="02020603050405020304" pitchFamily="18" charset="0"/>
              </a:rPr>
              <a:t>Der Teil </a:t>
            </a:r>
            <a:r>
              <a:rPr lang="de-DE" sz="2000" dirty="0" smtClean="0">
                <a:latin typeface="Times New Roman" panose="02020603050405020304" pitchFamily="18" charset="0"/>
                <a:cs typeface="Times New Roman" panose="02020603050405020304" pitchFamily="18" charset="0"/>
              </a:rPr>
              <a:t>des Risikos</a:t>
            </a:r>
            <a:r>
              <a:rPr lang="de-DE" sz="2000" dirty="0">
                <a:latin typeface="Times New Roman" panose="02020603050405020304" pitchFamily="18" charset="0"/>
                <a:cs typeface="Times New Roman" panose="02020603050405020304" pitchFamily="18" charset="0"/>
              </a:rPr>
              <a:t>, dass vom Versicherungsnehmer </a:t>
            </a:r>
            <a:r>
              <a:rPr lang="de-DE" sz="2000" dirty="0" smtClean="0">
                <a:latin typeface="Times New Roman" panose="02020603050405020304" pitchFamily="18" charset="0"/>
                <a:cs typeface="Times New Roman" panose="02020603050405020304" pitchFamily="18" charset="0"/>
              </a:rPr>
              <a:t>beeinflusst </a:t>
            </a:r>
            <a:r>
              <a:rPr lang="de-DE" sz="2000" dirty="0">
                <a:latin typeface="Times New Roman" panose="02020603050405020304" pitchFamily="18" charset="0"/>
                <a:cs typeface="Times New Roman" panose="02020603050405020304" pitchFamily="18" charset="0"/>
              </a:rPr>
              <a:t>werden </a:t>
            </a:r>
            <a:r>
              <a:rPr lang="de-DE" sz="2000" dirty="0" smtClean="0">
                <a:latin typeface="Times New Roman" panose="02020603050405020304" pitchFamily="18" charset="0"/>
                <a:cs typeface="Times New Roman" panose="02020603050405020304" pitchFamily="18" charset="0"/>
              </a:rPr>
              <a:t>kann, beispielsweise bzgl. der Schadenshöhe oder Eintrittswahrscheinlichkeit</a:t>
            </a: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smtClean="0">
                <a:latin typeface="Times New Roman" panose="02020603050405020304" pitchFamily="18" charset="0"/>
                <a:cs typeface="Times New Roman" panose="02020603050405020304" pitchFamily="18" charset="0"/>
              </a:rPr>
              <a:t>Das Risiko, dass ihr Fahrrad vor der Jade-Hochschule geklaut wird, kann durch die Sorgfalt des Besitzers </a:t>
            </a:r>
            <a:r>
              <a:rPr lang="de-DE" sz="2000" dirty="0">
                <a:latin typeface="Times New Roman" panose="02020603050405020304" pitchFamily="18" charset="0"/>
                <a:cs typeface="Times New Roman" panose="02020603050405020304" pitchFamily="18" charset="0"/>
              </a:rPr>
              <a:t>beeinflusst </a:t>
            </a:r>
            <a:r>
              <a:rPr lang="de-DE" sz="2000" dirty="0" smtClean="0">
                <a:latin typeface="Times New Roman" panose="02020603050405020304" pitchFamily="18" charset="0"/>
                <a:cs typeface="Times New Roman" panose="02020603050405020304" pitchFamily="18" charset="0"/>
              </a:rPr>
              <a:t>werden, z.B. durch das Anbringen eines Schlosses</a:t>
            </a: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914400" lvl="1" indent="-457200">
              <a:buFont typeface="Wingdings" panose="05000000000000000000" pitchFamily="2" charset="2"/>
              <a:buChar char="Ø"/>
            </a:pPr>
            <a:r>
              <a:rPr lang="de-DE" sz="2000" dirty="0" smtClean="0">
                <a:latin typeface="Times New Roman" panose="02020603050405020304" pitchFamily="18" charset="0"/>
                <a:cs typeface="Times New Roman" panose="02020603050405020304" pitchFamily="18" charset="0"/>
              </a:rPr>
              <a:t>Ist das Fahrrad nicht versichert, werden sie so viel Sorgfalt auf die Sicherung ihres Fahrrades verwenden, dass gilt Grenznutzen der Sorgfalt = Grenzkosten der Aufwendungen</a:t>
            </a:r>
          </a:p>
          <a:p>
            <a:pPr marL="457200" indent="-457200">
              <a:buFont typeface="Wingdings" panose="05000000000000000000" pitchFamily="2" charset="2"/>
              <a:buChar char="Ø"/>
            </a:pPr>
            <a:endParaRPr lang="de-DE" sz="2000" dirty="0">
              <a:latin typeface="Times New Roman" panose="02020603050405020304" pitchFamily="18" charset="0"/>
              <a:cs typeface="Times New Roman" panose="02020603050405020304" pitchFamily="18" charset="0"/>
            </a:endParaRPr>
          </a:p>
          <a:p>
            <a:pPr marL="914400" lvl="1" indent="-457200">
              <a:buFont typeface="Wingdings" panose="05000000000000000000" pitchFamily="2" charset="2"/>
              <a:buChar char="Ø"/>
            </a:pPr>
            <a:r>
              <a:rPr lang="de-DE" sz="2000" dirty="0" smtClean="0">
                <a:latin typeface="Times New Roman" panose="02020603050405020304" pitchFamily="18" charset="0"/>
                <a:cs typeface="Times New Roman" panose="02020603050405020304" pitchFamily="18" charset="0"/>
              </a:rPr>
              <a:t>Ist das Fahrrad versichert, sinkt der Grenznutzen der Sorgfalt, da im Falle eines Diebstahls die Kosten ganz oder teilweise durch die Police getragen werden. Damit wird man prinzipiell weniger Sorgfalt aufwenden.</a:t>
            </a:r>
          </a:p>
          <a:p>
            <a:endParaRPr lang="de-DE" sz="2000" dirty="0" smtClean="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 → </a:t>
            </a:r>
            <a:r>
              <a:rPr lang="de-DE" sz="2000" dirty="0" smtClean="0">
                <a:latin typeface="Times New Roman" panose="02020603050405020304" pitchFamily="18" charset="0"/>
                <a:cs typeface="Times New Roman" panose="02020603050405020304" pitchFamily="18" charset="0"/>
              </a:rPr>
              <a:t>Es ergibt sich also eine Verhaltensanpassung </a:t>
            </a:r>
            <a:r>
              <a:rPr lang="de-DE" sz="2000" dirty="0">
                <a:latin typeface="Times New Roman" panose="02020603050405020304" pitchFamily="18" charset="0"/>
                <a:cs typeface="Times New Roman" panose="02020603050405020304" pitchFamily="18" charset="0"/>
              </a:rPr>
              <a:t>→ </a:t>
            </a:r>
            <a:r>
              <a:rPr lang="de-DE" sz="2000" b="1" dirty="0" smtClean="0">
                <a:latin typeface="Times New Roman" panose="02020603050405020304" pitchFamily="18" charset="0"/>
                <a:cs typeface="Times New Roman" panose="02020603050405020304" pitchFamily="18" charset="0"/>
              </a:rPr>
              <a:t>Moral </a:t>
            </a:r>
            <a:r>
              <a:rPr lang="de-DE" sz="2000" b="1" dirty="0" err="1" smtClean="0">
                <a:latin typeface="Times New Roman" panose="02020603050405020304" pitchFamily="18" charset="0"/>
                <a:cs typeface="Times New Roman" panose="02020603050405020304" pitchFamily="18" charset="0"/>
              </a:rPr>
              <a:t>Hazard</a:t>
            </a:r>
            <a:endParaRPr lang="de-DE" sz="2000" dirty="0">
              <a:latin typeface="Times New Roman" panose="02020603050405020304" pitchFamily="18" charset="0"/>
              <a:cs typeface="Times New Roman" panose="02020603050405020304" pitchFamily="18" charset="0"/>
            </a:endParaRPr>
          </a:p>
        </p:txBody>
      </p:sp>
      <p:sp>
        <p:nvSpPr>
          <p:cNvPr id="5" name="Rechteck 4"/>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212975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smtClean="0">
                <a:latin typeface="Times New Roman" panose="02020603050405020304" pitchFamily="18" charset="0"/>
                <a:cs typeface="Times New Roman" panose="02020603050405020304" pitchFamily="18" charset="0"/>
              </a:rPr>
              <a:t>Neue Institutionenökonomie</a:t>
            </a:r>
            <a:endParaRPr lang="de-DE" sz="28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19050" y="805043"/>
            <a:ext cx="12172950" cy="6043433"/>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AA15B691-283D-4341-8E52-EBA1542B1340}"/>
              </a:ext>
            </a:extLst>
          </p:cNvPr>
          <p:cNvSpPr txBox="1"/>
          <p:nvPr/>
        </p:nvSpPr>
        <p:spPr>
          <a:xfrm>
            <a:off x="22166" y="631362"/>
            <a:ext cx="8524785" cy="6217114"/>
          </a:xfrm>
          <a:prstGeom prst="rect">
            <a:avLst/>
          </a:prstGeom>
          <a:noFill/>
        </p:spPr>
        <p:txBody>
          <a:bodyPr wrap="square" rtlCol="0">
            <a:noAutofit/>
          </a:bodyPr>
          <a:lstStyle/>
          <a:p>
            <a:r>
              <a:rPr lang="de-DE" sz="2000" dirty="0" smtClean="0">
                <a:latin typeface="Times New Roman" panose="02020603050405020304" pitchFamily="18" charset="0"/>
                <a:cs typeface="Times New Roman" panose="02020603050405020304" pitchFamily="18" charset="0"/>
              </a:rPr>
              <a:t>In den 1970er Jahren hat sich als Kritik an der etablierten </a:t>
            </a:r>
            <a:r>
              <a:rPr lang="de-DE" sz="2000" dirty="0">
                <a:latin typeface="Times New Roman" panose="02020603050405020304" pitchFamily="18" charset="0"/>
                <a:cs typeface="Times New Roman" panose="02020603050405020304" pitchFamily="18" charset="0"/>
              </a:rPr>
              <a:t>v</a:t>
            </a:r>
            <a:r>
              <a:rPr lang="de-DE" sz="2000" dirty="0" smtClean="0">
                <a:latin typeface="Times New Roman" panose="02020603050405020304" pitchFamily="18" charset="0"/>
                <a:cs typeface="Times New Roman" panose="02020603050405020304" pitchFamily="18" charset="0"/>
              </a:rPr>
              <a:t>olkswirtschaftlichen Theorie – sowohl der Neoklassik, als auch des Keynesianismus – eine neue Denkrichtung etabliert, die die besondere Bedeutung von Institutionen betont.</a:t>
            </a:r>
          </a:p>
          <a:p>
            <a:endParaRPr lang="de-DE" sz="2000" dirty="0">
              <a:latin typeface="Times New Roman" panose="02020603050405020304" pitchFamily="18" charset="0"/>
              <a:cs typeface="Times New Roman" panose="02020603050405020304" pitchFamily="18" charset="0"/>
            </a:endParaRPr>
          </a:p>
          <a:p>
            <a:r>
              <a:rPr lang="de-DE" sz="2000" dirty="0" smtClean="0">
                <a:latin typeface="Times New Roman" panose="02020603050405020304" pitchFamily="18" charset="0"/>
                <a:cs typeface="Times New Roman" panose="02020603050405020304" pitchFamily="18" charset="0"/>
              </a:rPr>
              <a:t>Eine Diskussion der </a:t>
            </a:r>
            <a:r>
              <a:rPr lang="de-DE" sz="2000" dirty="0">
                <a:latin typeface="Times New Roman" panose="02020603050405020304" pitchFamily="18" charset="0"/>
                <a:cs typeface="Times New Roman" panose="02020603050405020304" pitchFamily="18" charset="0"/>
              </a:rPr>
              <a:t>B</a:t>
            </a:r>
            <a:r>
              <a:rPr lang="de-DE" sz="2000" dirty="0" smtClean="0">
                <a:latin typeface="Times New Roman" panose="02020603050405020304" pitchFamily="18" charset="0"/>
                <a:cs typeface="Times New Roman" panose="02020603050405020304" pitchFamily="18" charset="0"/>
              </a:rPr>
              <a:t>edeutung von Institutionen findet sich allerdings auch schon bei den Klassikern:</a:t>
            </a:r>
          </a:p>
          <a:p>
            <a:endParaRPr lang="de-DE" sz="2000" dirty="0" smtClean="0">
              <a:latin typeface="Times New Roman" panose="02020603050405020304" pitchFamily="18" charset="0"/>
              <a:cs typeface="Times New Roman" panose="02020603050405020304" pitchFamily="18" charset="0"/>
            </a:endParaRPr>
          </a:p>
          <a:p>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smtClean="0">
                <a:latin typeface="Times New Roman" panose="02020603050405020304" pitchFamily="18" charset="0"/>
                <a:cs typeface="Times New Roman" panose="02020603050405020304" pitchFamily="18" charset="0"/>
              </a:rPr>
              <a:t>Eigentumsschutz (J. Locke, 1632 – 1704)</a:t>
            </a:r>
          </a:p>
          <a:p>
            <a:pPr marL="342900" indent="-342900">
              <a:buFont typeface="Arial" panose="020B0604020202020204" pitchFamily="34" charset="0"/>
              <a:buChar char="•"/>
            </a:pPr>
            <a:endParaRPr lang="de-DE" sz="20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smtClean="0">
                <a:latin typeface="Times New Roman" panose="02020603050405020304" pitchFamily="18" charset="0"/>
                <a:cs typeface="Times New Roman" panose="02020603050405020304" pitchFamily="18" charset="0"/>
              </a:rPr>
              <a:t>Bedeutung der Gewohnheiten und Bräuche für die Bildung von Marktpreisen (J. S. Mill, 1806 – 1873, später bei F.A. von Hayek, 1899 – 1992)</a:t>
            </a: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smtClean="0">
                <a:latin typeface="Times New Roman" panose="02020603050405020304" pitchFamily="18" charset="0"/>
                <a:cs typeface="Times New Roman" panose="02020603050405020304" pitchFamily="18" charset="0"/>
              </a:rPr>
              <a:t>Zuweisung von Eigentumsrechten als Voraussetzung für die Funktionsfähigkeit des Marktprozesses – </a:t>
            </a:r>
            <a:r>
              <a:rPr lang="de-DE" sz="2000" dirty="0" err="1" smtClean="0">
                <a:latin typeface="Times New Roman" panose="02020603050405020304" pitchFamily="18" charset="0"/>
                <a:cs typeface="Times New Roman" panose="02020603050405020304" pitchFamily="18" charset="0"/>
              </a:rPr>
              <a:t>Coase</a:t>
            </a:r>
            <a:r>
              <a:rPr lang="de-DE" sz="2000" dirty="0" smtClean="0">
                <a:latin typeface="Times New Roman" panose="02020603050405020304" pitchFamily="18" charset="0"/>
                <a:cs typeface="Times New Roman" panose="02020603050405020304" pitchFamily="18" charset="0"/>
              </a:rPr>
              <a:t> Theorem* </a:t>
            </a:r>
            <a:r>
              <a:rPr lang="de-DE" sz="2000" dirty="0">
                <a:latin typeface="Times New Roman" panose="02020603050405020304" pitchFamily="18" charset="0"/>
                <a:cs typeface="Times New Roman" panose="02020603050405020304" pitchFamily="18" charset="0"/>
              </a:rPr>
              <a:t>(R.H. </a:t>
            </a:r>
            <a:r>
              <a:rPr lang="de-DE" sz="2000" dirty="0" err="1" smtClean="0">
                <a:latin typeface="Times New Roman" panose="02020603050405020304" pitchFamily="18" charset="0"/>
                <a:cs typeface="Times New Roman" panose="02020603050405020304" pitchFamily="18" charset="0"/>
              </a:rPr>
              <a:t>Coase</a:t>
            </a:r>
            <a:r>
              <a:rPr lang="de-DE" sz="2000" dirty="0" smtClean="0">
                <a:latin typeface="Times New Roman" panose="02020603050405020304" pitchFamily="18" charset="0"/>
                <a:cs typeface="Times New Roman" panose="02020603050405020304" pitchFamily="18" charset="0"/>
              </a:rPr>
              <a:t>, 1910 – 2013) → dies kann als erste formale Analyse einer Institution im Sinne der sich später etablierenden Neuen Institutionentheorie angesehen werden</a:t>
            </a:r>
            <a:endParaRPr lang="de-DE" sz="2000" dirty="0">
              <a:latin typeface="Times New Roman" panose="02020603050405020304" pitchFamily="18" charset="0"/>
              <a:cs typeface="Times New Roman" panose="02020603050405020304" pitchFamily="18" charset="0"/>
            </a:endParaRPr>
          </a:p>
          <a:p>
            <a:endParaRPr lang="de-DE" sz="2000" dirty="0" smtClean="0">
              <a:latin typeface="Times New Roman" panose="02020603050405020304" pitchFamily="18" charset="0"/>
              <a:cs typeface="Times New Roman" panose="02020603050405020304" pitchFamily="18" charset="0"/>
            </a:endParaRPr>
          </a:p>
          <a:p>
            <a:endParaRPr lang="de-DE" sz="2000" dirty="0" smtClean="0">
              <a:latin typeface="Times New Roman" panose="02020603050405020304" pitchFamily="18" charset="0"/>
              <a:cs typeface="Times New Roman" panose="02020603050405020304" pitchFamily="18" charset="0"/>
            </a:endParaRPr>
          </a:p>
          <a:p>
            <a:r>
              <a:rPr lang="de-DE" sz="1200" dirty="0" smtClean="0">
                <a:latin typeface="Times New Roman" panose="02020603050405020304" pitchFamily="18" charset="0"/>
                <a:cs typeface="Times New Roman" panose="02020603050405020304" pitchFamily="18" charset="0"/>
              </a:rPr>
              <a:t>*</a:t>
            </a:r>
            <a:r>
              <a:rPr lang="en-US" sz="1200" dirty="0">
                <a:latin typeface="Times New Roman" panose="02020603050405020304" pitchFamily="18" charset="0"/>
                <a:cs typeface="Times New Roman" panose="02020603050405020304" pitchFamily="18" charset="0"/>
              </a:rPr>
              <a:t>R. H. </a:t>
            </a:r>
            <a:r>
              <a:rPr lang="en-US" sz="1200" dirty="0" err="1" smtClean="0">
                <a:latin typeface="Times New Roman" panose="02020603050405020304" pitchFamily="18" charset="0"/>
                <a:cs typeface="Times New Roman" panose="02020603050405020304" pitchFamily="18" charset="0"/>
              </a:rPr>
              <a:t>Coase</a:t>
            </a:r>
            <a:r>
              <a:rPr lang="en-US" sz="1200" dirty="0" smtClean="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(1937)</a:t>
            </a:r>
            <a:r>
              <a:rPr lang="en-US" sz="1200" dirty="0" smtClean="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The Nature of the Firm</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Economica</a:t>
            </a:r>
            <a:r>
              <a:rPr lang="en-US" sz="1200" dirty="0" smtClean="0">
                <a:latin typeface="Times New Roman" panose="02020603050405020304" pitchFamily="18" charset="0"/>
                <a:cs typeface="Times New Roman" panose="02020603050405020304" pitchFamily="18" charset="0"/>
              </a:rPr>
              <a:t>,  Band </a:t>
            </a:r>
            <a:r>
              <a:rPr lang="en-US" sz="1200" dirty="0">
                <a:latin typeface="Times New Roman" panose="02020603050405020304" pitchFamily="18" charset="0"/>
                <a:cs typeface="Times New Roman" panose="02020603050405020304" pitchFamily="18" charset="0"/>
              </a:rPr>
              <a:t>4, </a:t>
            </a:r>
            <a:r>
              <a:rPr lang="en-US" sz="1200" dirty="0" err="1">
                <a:latin typeface="Times New Roman" panose="02020603050405020304" pitchFamily="18" charset="0"/>
                <a:cs typeface="Times New Roman" panose="02020603050405020304" pitchFamily="18" charset="0"/>
              </a:rPr>
              <a:t>Nr</a:t>
            </a:r>
            <a:r>
              <a:rPr lang="en-US" sz="1200" dirty="0">
                <a:latin typeface="Times New Roman" panose="02020603050405020304" pitchFamily="18" charset="0"/>
                <a:cs typeface="Times New Roman" panose="02020603050405020304" pitchFamily="18" charset="0"/>
              </a:rPr>
              <a:t>. 16, </a:t>
            </a:r>
            <a:r>
              <a:rPr lang="en-US" sz="1200" dirty="0" smtClean="0">
                <a:latin typeface="Times New Roman" panose="02020603050405020304" pitchFamily="18" charset="0"/>
                <a:cs typeface="Times New Roman" panose="02020603050405020304" pitchFamily="18" charset="0"/>
              </a:rPr>
              <a:t>November</a:t>
            </a:r>
            <a:endParaRPr lang="de-DE" sz="1200" dirty="0" smtClean="0">
              <a:latin typeface="Times New Roman" panose="02020603050405020304" pitchFamily="18" charset="0"/>
              <a:cs typeface="Times New Roman" panose="02020603050405020304" pitchFamily="18" charset="0"/>
            </a:endParaRPr>
          </a:p>
          <a:p>
            <a:endParaRPr lang="de-DE" sz="2000" dirty="0">
              <a:latin typeface="Times New Roman" panose="02020603050405020304" pitchFamily="18" charset="0"/>
              <a:cs typeface="Times New Roman" panose="02020603050405020304" pitchFamily="18" charset="0"/>
            </a:endParaRPr>
          </a:p>
        </p:txBody>
      </p:sp>
      <p:sp>
        <p:nvSpPr>
          <p:cNvPr id="5" name="Rechteck 4"/>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130098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16716"/>
            <a:ext cx="12172951" cy="542926"/>
          </a:xfrm>
          <a:prstGeom prst="rect">
            <a:avLst/>
          </a:prstGeom>
          <a:noFill/>
        </p:spPr>
        <p:txBody>
          <a:bodyPr wrap="square" rtlCol="0">
            <a:noAutofit/>
          </a:bodyPr>
          <a:lstStyle/>
          <a:p>
            <a:pPr algn="ctr"/>
            <a:r>
              <a:rPr lang="de-DE" sz="2800" dirty="0" smtClean="0">
                <a:latin typeface="Times New Roman" panose="02020603050405020304" pitchFamily="18" charset="0"/>
                <a:cs typeface="Times New Roman" panose="02020603050405020304" pitchFamily="18" charset="0"/>
              </a:rPr>
              <a:t>Moral </a:t>
            </a:r>
            <a:r>
              <a:rPr lang="de-DE" sz="2800" dirty="0" err="1" smtClean="0">
                <a:latin typeface="Times New Roman" panose="02020603050405020304" pitchFamily="18" charset="0"/>
                <a:cs typeface="Times New Roman" panose="02020603050405020304" pitchFamily="18" charset="0"/>
              </a:rPr>
              <a:t>Hazard</a:t>
            </a:r>
            <a:endParaRPr lang="de-DE" sz="28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19050" y="805043"/>
            <a:ext cx="12172950" cy="6043433"/>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AA15B691-283D-4341-8E52-EBA1542B1340}"/>
              </a:ext>
            </a:extLst>
          </p:cNvPr>
          <p:cNvSpPr txBox="1"/>
          <p:nvPr/>
        </p:nvSpPr>
        <p:spPr>
          <a:xfrm>
            <a:off x="19050" y="819784"/>
            <a:ext cx="8670555" cy="6038216"/>
          </a:xfrm>
          <a:prstGeom prst="rect">
            <a:avLst/>
          </a:prstGeom>
          <a:noFill/>
        </p:spPr>
        <p:txBody>
          <a:bodyPr wrap="square" rtlCol="0">
            <a:noAutofit/>
          </a:bodyPr>
          <a:lstStyle/>
          <a:p>
            <a:pPr marL="342900" indent="-342900">
              <a:buFont typeface="Arial" panose="020B0604020202020204" pitchFamily="34" charset="0"/>
              <a:buChar char="•"/>
            </a:pPr>
            <a:r>
              <a:rPr lang="de-DE" sz="2000" dirty="0" smtClean="0">
                <a:latin typeface="Times New Roman" panose="02020603050405020304" pitchFamily="18" charset="0"/>
                <a:cs typeface="Times New Roman" panose="02020603050405020304" pitchFamily="18" charset="0"/>
              </a:rPr>
              <a:t>Bei beobachtbarer Sorgfalt durch den Versicherungsgeber, würde die Prämie auf das Verhalten konditioniert werden </a:t>
            </a: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smtClean="0">
                <a:latin typeface="Times New Roman" panose="02020603050405020304" pitchFamily="18" charset="0"/>
                <a:cs typeface="Times New Roman" panose="02020603050405020304" pitchFamily="18" charset="0"/>
              </a:rPr>
              <a:t>Ist die Sorgfalt nicht beobachtbar, besteht eine Diskrepanz zwischen der Höhe des  Versicherungsschutzes </a:t>
            </a:r>
            <a:r>
              <a:rPr lang="de-DE" sz="2000" dirty="0">
                <a:latin typeface="Times New Roman" panose="02020603050405020304" pitchFamily="18" charset="0"/>
                <a:cs typeface="Times New Roman" panose="02020603050405020304" pitchFamily="18" charset="0"/>
              </a:rPr>
              <a:t>und </a:t>
            </a:r>
            <a:r>
              <a:rPr lang="de-DE" sz="2000" dirty="0" smtClean="0">
                <a:latin typeface="Times New Roman" panose="02020603050405020304" pitchFamily="18" charset="0"/>
                <a:cs typeface="Times New Roman" panose="02020603050405020304" pitchFamily="18" charset="0"/>
              </a:rPr>
              <a:t>des Aufwands zur  </a:t>
            </a:r>
            <a:r>
              <a:rPr lang="de-DE" sz="2000" dirty="0">
                <a:latin typeface="Times New Roman" panose="02020603050405020304" pitchFamily="18" charset="0"/>
                <a:cs typeface="Times New Roman" panose="02020603050405020304" pitchFamily="18" charset="0"/>
              </a:rPr>
              <a:t>Sorgfalt:</a:t>
            </a: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smtClean="0">
                <a:latin typeface="Times New Roman" panose="02020603050405020304" pitchFamily="18" charset="0"/>
                <a:cs typeface="Times New Roman" panose="02020603050405020304" pitchFamily="18" charset="0"/>
              </a:rPr>
              <a:t>Eine effiziente </a:t>
            </a:r>
            <a:r>
              <a:rPr lang="de-DE" sz="2000" dirty="0">
                <a:latin typeface="Times New Roman" panose="02020603050405020304" pitchFamily="18" charset="0"/>
                <a:cs typeface="Times New Roman" panose="02020603050405020304" pitchFamily="18" charset="0"/>
              </a:rPr>
              <a:t>Risikoallokation verlangt, dass </a:t>
            </a:r>
            <a:r>
              <a:rPr lang="de-DE" sz="2000" dirty="0" smtClean="0">
                <a:latin typeface="Times New Roman" panose="02020603050405020304" pitchFamily="18" charset="0"/>
                <a:cs typeface="Times New Roman" panose="02020603050405020304" pitchFamily="18" charset="0"/>
              </a:rPr>
              <a:t>ein risikoneutraler Versicherungsgeber einen </a:t>
            </a:r>
            <a:r>
              <a:rPr lang="de-DE" sz="2000" dirty="0" err="1" smtClean="0">
                <a:latin typeface="Times New Roman" panose="02020603050405020304" pitchFamily="18" charset="0"/>
                <a:cs typeface="Times New Roman" panose="02020603050405020304" pitchFamily="18" charset="0"/>
              </a:rPr>
              <a:t>risikoaversen</a:t>
            </a:r>
            <a:r>
              <a:rPr lang="de-DE" sz="2000" dirty="0" smtClean="0">
                <a:latin typeface="Times New Roman" panose="02020603050405020304" pitchFamily="18" charset="0"/>
                <a:cs typeface="Times New Roman" panose="02020603050405020304" pitchFamily="18" charset="0"/>
              </a:rPr>
              <a:t> Fahrradbesitzers </a:t>
            </a:r>
            <a:r>
              <a:rPr lang="de-DE" sz="2000" dirty="0">
                <a:latin typeface="Times New Roman" panose="02020603050405020304" pitchFamily="18" charset="0"/>
                <a:cs typeface="Times New Roman" panose="02020603050405020304" pitchFamily="18" charset="0"/>
              </a:rPr>
              <a:t>voll </a:t>
            </a:r>
            <a:r>
              <a:rPr lang="de-DE" sz="2000" dirty="0" smtClean="0">
                <a:latin typeface="Times New Roman" panose="02020603050405020304" pitchFamily="18" charset="0"/>
                <a:cs typeface="Times New Roman" panose="02020603050405020304" pitchFamily="18" charset="0"/>
              </a:rPr>
              <a:t>versichert</a:t>
            </a: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smtClean="0">
                <a:latin typeface="Times New Roman" panose="02020603050405020304" pitchFamily="18" charset="0"/>
                <a:cs typeface="Times New Roman" panose="02020603050405020304" pitchFamily="18" charset="0"/>
              </a:rPr>
              <a:t>Eine effiziente </a:t>
            </a:r>
            <a:r>
              <a:rPr lang="de-DE" sz="2000" dirty="0">
                <a:latin typeface="Times New Roman" panose="02020603050405020304" pitchFamily="18" charset="0"/>
                <a:cs typeface="Times New Roman" panose="02020603050405020304" pitchFamily="18" charset="0"/>
              </a:rPr>
              <a:t>Anreizsetzung </a:t>
            </a:r>
            <a:r>
              <a:rPr lang="de-DE" sz="2000" dirty="0" smtClean="0">
                <a:latin typeface="Times New Roman" panose="02020603050405020304" pitchFamily="18" charset="0"/>
                <a:cs typeface="Times New Roman" panose="02020603050405020304" pitchFamily="18" charset="0"/>
              </a:rPr>
              <a:t>verlangt dagegen, </a:t>
            </a:r>
            <a:r>
              <a:rPr lang="de-DE" sz="2000" dirty="0">
                <a:latin typeface="Times New Roman" panose="02020603050405020304" pitchFamily="18" charset="0"/>
                <a:cs typeface="Times New Roman" panose="02020603050405020304" pitchFamily="18" charset="0"/>
              </a:rPr>
              <a:t>dass der </a:t>
            </a:r>
            <a:r>
              <a:rPr lang="de-DE" sz="2000" dirty="0" smtClean="0">
                <a:latin typeface="Times New Roman" panose="02020603050405020304" pitchFamily="18" charset="0"/>
                <a:cs typeface="Times New Roman" panose="02020603050405020304" pitchFamily="18" charset="0"/>
              </a:rPr>
              <a:t>Fahrradbesitzer einen </a:t>
            </a:r>
            <a:r>
              <a:rPr lang="de-DE" sz="2000" dirty="0">
                <a:latin typeface="Times New Roman" panose="02020603050405020304" pitchFamily="18" charset="0"/>
                <a:cs typeface="Times New Roman" panose="02020603050405020304" pitchFamily="18" charset="0"/>
              </a:rPr>
              <a:t>Teil des Risikos selbst </a:t>
            </a:r>
            <a:r>
              <a:rPr lang="de-DE" sz="2000" dirty="0" smtClean="0">
                <a:latin typeface="Times New Roman" panose="02020603050405020304" pitchFamily="18" charset="0"/>
                <a:cs typeface="Times New Roman" panose="02020603050405020304" pitchFamily="18" charset="0"/>
              </a:rPr>
              <a:t>trägt</a:t>
            </a:r>
          </a:p>
          <a:p>
            <a:r>
              <a:rPr lang="de-DE" sz="2000" dirty="0" smtClean="0">
                <a:latin typeface="Times New Roman" panose="02020603050405020304" pitchFamily="18" charset="0"/>
                <a:cs typeface="Times New Roman" panose="02020603050405020304" pitchFamily="18" charset="0"/>
              </a:rPr>
              <a:t>.</a:t>
            </a: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smtClean="0">
                <a:latin typeface="Times New Roman" panose="02020603050405020304" pitchFamily="18" charset="0"/>
                <a:cs typeface="Times New Roman" panose="02020603050405020304" pitchFamily="18" charset="0"/>
              </a:rPr>
              <a:t>Als Folge wird meistens </a:t>
            </a:r>
            <a:r>
              <a:rPr lang="de-DE" sz="2000" dirty="0">
                <a:latin typeface="Times New Roman" panose="02020603050405020304" pitchFamily="18" charset="0"/>
                <a:cs typeface="Times New Roman" panose="02020603050405020304" pitchFamily="18" charset="0"/>
              </a:rPr>
              <a:t>kein </a:t>
            </a:r>
            <a:r>
              <a:rPr lang="de-DE" sz="2000" dirty="0" smtClean="0">
                <a:latin typeface="Times New Roman" panose="02020603050405020304" pitchFamily="18" charset="0"/>
                <a:cs typeface="Times New Roman" panose="02020603050405020304" pitchFamily="18" charset="0"/>
              </a:rPr>
              <a:t>vollständiger Versicherungsschutz gewährt z.B. über einen Selbstbehalt, bzw. wird durch sich ändernde Versicherungsprämien bei häufigen Schadensfällen wird versucht die Risiken zu selektieren</a:t>
            </a:r>
          </a:p>
        </p:txBody>
      </p:sp>
      <p:sp>
        <p:nvSpPr>
          <p:cNvPr id="5" name="Rechteck 4"/>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618893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16716"/>
            <a:ext cx="12172951" cy="542926"/>
          </a:xfrm>
          <a:prstGeom prst="rect">
            <a:avLst/>
          </a:prstGeom>
          <a:noFill/>
        </p:spPr>
        <p:txBody>
          <a:bodyPr wrap="square" rtlCol="0">
            <a:noAutofit/>
          </a:bodyPr>
          <a:lstStyle/>
          <a:p>
            <a:pPr algn="ctr"/>
            <a:r>
              <a:rPr lang="de-DE" sz="2800" dirty="0" smtClean="0">
                <a:latin typeface="Times New Roman" panose="02020603050405020304" pitchFamily="18" charset="0"/>
                <a:cs typeface="Times New Roman" panose="02020603050405020304" pitchFamily="18" charset="0"/>
              </a:rPr>
              <a:t>Beispiele: Moral </a:t>
            </a:r>
            <a:r>
              <a:rPr lang="de-DE" sz="2800" dirty="0" err="1" smtClean="0">
                <a:latin typeface="Times New Roman" panose="02020603050405020304" pitchFamily="18" charset="0"/>
                <a:cs typeface="Times New Roman" panose="02020603050405020304" pitchFamily="18" charset="0"/>
              </a:rPr>
              <a:t>Hazard</a:t>
            </a:r>
            <a:endParaRPr lang="de-DE" sz="28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19050" y="805043"/>
            <a:ext cx="12172950" cy="6043433"/>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AA15B691-283D-4341-8E52-EBA1542B1340}"/>
              </a:ext>
            </a:extLst>
          </p:cNvPr>
          <p:cNvSpPr txBox="1"/>
          <p:nvPr/>
        </p:nvSpPr>
        <p:spPr>
          <a:xfrm>
            <a:off x="0" y="1298035"/>
            <a:ext cx="12172950" cy="5057448"/>
          </a:xfrm>
          <a:prstGeom prst="rect">
            <a:avLst/>
          </a:prstGeom>
          <a:noFill/>
        </p:spPr>
        <p:txBody>
          <a:bodyPr wrap="square" rtlCol="0">
            <a:noAutofit/>
          </a:bodyPr>
          <a:lstStyle/>
          <a:p>
            <a:pPr marL="342900" indent="-342900">
              <a:buFont typeface="Arial" panose="020B0604020202020204" pitchFamily="34" charset="0"/>
              <a:buChar char="•"/>
            </a:pPr>
            <a:r>
              <a:rPr lang="de-DE" sz="2400" dirty="0" smtClean="0">
                <a:latin typeface="Times New Roman" panose="02020603050405020304" pitchFamily="18" charset="0"/>
                <a:cs typeface="Times New Roman" panose="02020603050405020304" pitchFamily="18" charset="0"/>
              </a:rPr>
              <a:t>Private Krankenversicherung</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smtClean="0">
                <a:latin typeface="Times New Roman" panose="02020603050405020304" pitchFamily="18" charset="0"/>
                <a:cs typeface="Times New Roman" panose="02020603050405020304" pitchFamily="18" charset="0"/>
              </a:rPr>
              <a:t>Lohnfortzahlung im Krankheitsfall</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smtClean="0">
                <a:latin typeface="Times New Roman" panose="02020603050405020304" pitchFamily="18" charset="0"/>
                <a:cs typeface="Times New Roman" panose="02020603050405020304" pitchFamily="18" charset="0"/>
              </a:rPr>
              <a:t>Arbeitslosenversicherung</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smtClean="0">
                <a:latin typeface="Times New Roman" panose="02020603050405020304" pitchFamily="18" charset="0"/>
                <a:cs typeface="Times New Roman" panose="02020603050405020304" pitchFamily="18" charset="0"/>
              </a:rPr>
              <a:t>Bankenrettung in Finanzkrisen „</a:t>
            </a:r>
            <a:r>
              <a:rPr lang="de-DE" sz="2400" dirty="0" err="1" smtClean="0">
                <a:latin typeface="Times New Roman" panose="02020603050405020304" pitchFamily="18" charset="0"/>
                <a:cs typeface="Times New Roman" panose="02020603050405020304" pitchFamily="18" charset="0"/>
              </a:rPr>
              <a:t>Too</a:t>
            </a:r>
            <a:r>
              <a:rPr lang="de-DE" sz="2400" dirty="0" smtClean="0">
                <a:latin typeface="Times New Roman" panose="02020603050405020304" pitchFamily="18" charset="0"/>
                <a:cs typeface="Times New Roman" panose="02020603050405020304" pitchFamily="18" charset="0"/>
              </a:rPr>
              <a:t> Big </a:t>
            </a:r>
            <a:r>
              <a:rPr lang="de-DE" sz="2400" dirty="0" err="1" smtClean="0">
                <a:latin typeface="Times New Roman" panose="02020603050405020304" pitchFamily="18" charset="0"/>
                <a:cs typeface="Times New Roman" panose="02020603050405020304" pitchFamily="18" charset="0"/>
              </a:rPr>
              <a:t>to</a:t>
            </a:r>
            <a:r>
              <a:rPr lang="de-DE" sz="2400" dirty="0" smtClean="0">
                <a:latin typeface="Times New Roman" panose="02020603050405020304" pitchFamily="18" charset="0"/>
                <a:cs typeface="Times New Roman" panose="02020603050405020304" pitchFamily="18" charset="0"/>
              </a:rPr>
              <a:t> Fail“</a:t>
            </a:r>
          </a:p>
          <a:p>
            <a:pPr marL="342900" indent="-342900">
              <a:buFont typeface="Arial" panose="020B0604020202020204" pitchFamily="34" charset="0"/>
              <a:buChar char="•"/>
            </a:pPr>
            <a:endParaRPr lang="de-DE"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smtClean="0">
                <a:latin typeface="Times New Roman" panose="02020603050405020304" pitchFamily="18" charset="0"/>
                <a:cs typeface="Times New Roman" panose="02020603050405020304" pitchFamily="18" charset="0"/>
              </a:rPr>
              <a:t>Rettungsfond in Europa ESM (European </a:t>
            </a:r>
            <a:r>
              <a:rPr lang="de-DE" sz="2400" dirty="0" err="1" smtClean="0">
                <a:latin typeface="Times New Roman" panose="02020603050405020304" pitchFamily="18" charset="0"/>
                <a:cs typeface="Times New Roman" panose="02020603050405020304" pitchFamily="18" charset="0"/>
              </a:rPr>
              <a:t>Stability</a:t>
            </a:r>
            <a:r>
              <a:rPr lang="de-DE" sz="2400" dirty="0" smtClean="0">
                <a:latin typeface="Times New Roman" panose="02020603050405020304" pitchFamily="18" charset="0"/>
                <a:cs typeface="Times New Roman" panose="02020603050405020304" pitchFamily="18" charset="0"/>
              </a:rPr>
              <a:t> </a:t>
            </a:r>
            <a:r>
              <a:rPr lang="de-DE" sz="2400" dirty="0" err="1" smtClean="0">
                <a:latin typeface="Times New Roman" panose="02020603050405020304" pitchFamily="18" charset="0"/>
                <a:cs typeface="Times New Roman" panose="02020603050405020304" pitchFamily="18" charset="0"/>
              </a:rPr>
              <a:t>Mechanism</a:t>
            </a:r>
            <a:r>
              <a:rPr lang="de-DE" sz="2400" dirty="0" smtClean="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endParaRPr lang="de-DE"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smtClean="0">
                <a:latin typeface="Times New Roman" panose="02020603050405020304" pitchFamily="18" charset="0"/>
                <a:cs typeface="Times New Roman" panose="02020603050405020304" pitchFamily="18" charset="0"/>
              </a:rPr>
              <a:t>Europäische Einlagenversicherung im Bankensektor</a:t>
            </a:r>
            <a:endParaRPr lang="de-DE" sz="2400" dirty="0">
              <a:latin typeface="Times New Roman" panose="02020603050405020304" pitchFamily="18" charset="0"/>
              <a:cs typeface="Times New Roman" panose="02020603050405020304" pitchFamily="18" charset="0"/>
            </a:endParaRPr>
          </a:p>
        </p:txBody>
      </p:sp>
      <p:sp>
        <p:nvSpPr>
          <p:cNvPr id="5" name="Rechteck 4"/>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123549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smtClean="0">
                <a:latin typeface="Times New Roman" panose="02020603050405020304" pitchFamily="18" charset="0"/>
                <a:cs typeface="Times New Roman" panose="02020603050405020304" pitchFamily="18" charset="0"/>
              </a:rPr>
              <a:t>Institutionen</a:t>
            </a:r>
            <a:endParaRPr lang="de-DE" sz="28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19050" y="805043"/>
            <a:ext cx="12172950" cy="6043433"/>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AA15B691-283D-4341-8E52-EBA1542B1340}"/>
              </a:ext>
            </a:extLst>
          </p:cNvPr>
          <p:cNvSpPr txBox="1"/>
          <p:nvPr/>
        </p:nvSpPr>
        <p:spPr>
          <a:xfrm>
            <a:off x="22166" y="631362"/>
            <a:ext cx="8562436" cy="6217114"/>
          </a:xfrm>
          <a:prstGeom prst="rect">
            <a:avLst/>
          </a:prstGeom>
          <a:noFill/>
        </p:spPr>
        <p:txBody>
          <a:bodyPr wrap="square" rtlCol="0">
            <a:noAutofit/>
          </a:bodyPr>
          <a:lstStyle/>
          <a:p>
            <a:r>
              <a:rPr lang="de-DE" sz="2000" dirty="0" smtClean="0">
                <a:latin typeface="Times New Roman" panose="02020603050405020304" pitchFamily="18" charset="0"/>
                <a:cs typeface="Times New Roman" panose="02020603050405020304" pitchFamily="18" charset="0"/>
              </a:rPr>
              <a:t>Der Begriff als solcher ist derart umfassend, dass eine knappe Definition schwierig bis unmöglich ist.</a:t>
            </a:r>
          </a:p>
          <a:p>
            <a:endParaRPr lang="de-DE" sz="2000" dirty="0">
              <a:latin typeface="Times New Roman" panose="02020603050405020304" pitchFamily="18" charset="0"/>
              <a:cs typeface="Times New Roman" panose="02020603050405020304" pitchFamily="18" charset="0"/>
            </a:endParaRPr>
          </a:p>
          <a:p>
            <a:r>
              <a:rPr lang="de-DE" sz="2000" dirty="0" smtClean="0">
                <a:latin typeface="Times New Roman" panose="02020603050405020304" pitchFamily="18" charset="0"/>
                <a:cs typeface="Times New Roman" panose="02020603050405020304" pitchFamily="18" charset="0"/>
              </a:rPr>
              <a:t>Im weiteren soll unter </a:t>
            </a:r>
          </a:p>
          <a:p>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b="1" dirty="0" smtClean="0">
                <a:latin typeface="Times New Roman" panose="02020603050405020304" pitchFamily="18" charset="0"/>
                <a:cs typeface="Times New Roman" panose="02020603050405020304" pitchFamily="18" charset="0"/>
              </a:rPr>
              <a:t>Institutionen </a:t>
            </a:r>
            <a:r>
              <a:rPr lang="de-DE" sz="2000" spc="70" dirty="0" smtClean="0">
                <a:solidFill>
                  <a:srgbClr val="0A0A0A"/>
                </a:solidFill>
                <a:latin typeface="Times New Roman"/>
                <a:cs typeface="Times New Roman"/>
              </a:rPr>
              <a:t>ein </a:t>
            </a:r>
            <a:r>
              <a:rPr lang="de-DE" sz="2000" spc="85" dirty="0">
                <a:solidFill>
                  <a:srgbClr val="0A0A0A"/>
                </a:solidFill>
                <a:latin typeface="Times New Roman"/>
                <a:cs typeface="Times New Roman"/>
              </a:rPr>
              <a:t>System </a:t>
            </a:r>
            <a:r>
              <a:rPr lang="de-DE" sz="2000" spc="105" dirty="0" smtClean="0">
                <a:solidFill>
                  <a:srgbClr val="0A0A0A"/>
                </a:solidFill>
                <a:latin typeface="Times New Roman"/>
                <a:cs typeface="Times New Roman"/>
              </a:rPr>
              <a:t>von  </a:t>
            </a:r>
            <a:r>
              <a:rPr lang="de-DE" sz="2000" spc="70" dirty="0" smtClean="0">
                <a:solidFill>
                  <a:srgbClr val="0A0A0A"/>
                </a:solidFill>
                <a:latin typeface="Times New Roman"/>
                <a:cs typeface="Times New Roman"/>
              </a:rPr>
              <a:t>formellen </a:t>
            </a:r>
            <a:r>
              <a:rPr lang="de-DE" sz="2000" spc="95" dirty="0">
                <a:solidFill>
                  <a:srgbClr val="0A0A0A"/>
                </a:solidFill>
                <a:latin typeface="Times New Roman"/>
                <a:cs typeface="Times New Roman"/>
              </a:rPr>
              <a:t>oder </a:t>
            </a:r>
            <a:r>
              <a:rPr lang="de-DE" sz="2000" spc="75" dirty="0">
                <a:solidFill>
                  <a:srgbClr val="0A0A0A"/>
                </a:solidFill>
                <a:latin typeface="Times New Roman"/>
                <a:cs typeface="Times New Roman"/>
              </a:rPr>
              <a:t>informellen Regeln, </a:t>
            </a:r>
            <a:r>
              <a:rPr lang="de-DE" sz="2000" spc="60" dirty="0">
                <a:solidFill>
                  <a:srgbClr val="0A0A0A"/>
                </a:solidFill>
                <a:latin typeface="Times New Roman"/>
                <a:cs typeface="Times New Roman"/>
              </a:rPr>
              <a:t>inklusive </a:t>
            </a:r>
            <a:r>
              <a:rPr lang="de-DE" sz="2000" spc="80" dirty="0" smtClean="0">
                <a:solidFill>
                  <a:srgbClr val="0A0A0A"/>
                </a:solidFill>
                <a:latin typeface="Times New Roman"/>
                <a:cs typeface="Times New Roman"/>
              </a:rPr>
              <a:t>der  </a:t>
            </a:r>
            <a:r>
              <a:rPr lang="de-DE" sz="2000" spc="75" dirty="0" smtClean="0">
                <a:solidFill>
                  <a:srgbClr val="0A0A0A"/>
                </a:solidFill>
                <a:latin typeface="Times New Roman"/>
                <a:cs typeface="Times New Roman"/>
              </a:rPr>
              <a:t>Methoden </a:t>
            </a:r>
            <a:r>
              <a:rPr lang="de-DE" sz="2000" spc="65" dirty="0">
                <a:solidFill>
                  <a:srgbClr val="0A0A0A"/>
                </a:solidFill>
                <a:latin typeface="Times New Roman"/>
                <a:cs typeface="Times New Roman"/>
              </a:rPr>
              <a:t>ihrer</a:t>
            </a:r>
            <a:r>
              <a:rPr lang="de-DE" sz="2000" spc="250" dirty="0">
                <a:solidFill>
                  <a:srgbClr val="0A0A0A"/>
                </a:solidFill>
                <a:latin typeface="Times New Roman"/>
                <a:cs typeface="Times New Roman"/>
              </a:rPr>
              <a:t> </a:t>
            </a:r>
            <a:r>
              <a:rPr lang="de-DE" sz="2000" spc="65" dirty="0" smtClean="0">
                <a:solidFill>
                  <a:srgbClr val="0A0A0A"/>
                </a:solidFill>
                <a:latin typeface="Times New Roman"/>
                <a:cs typeface="Times New Roman"/>
              </a:rPr>
              <a:t>Durchsetzung, verstanden werden</a:t>
            </a:r>
            <a:endParaRPr lang="de-DE" sz="2000" b="1" spc="65" dirty="0">
              <a:solidFill>
                <a:srgbClr val="0A0A0A"/>
              </a:solidFill>
              <a:latin typeface="Times New Roman"/>
              <a:cs typeface="Times New Roman"/>
            </a:endParaRPr>
          </a:p>
          <a:p>
            <a:pPr marL="342900" indent="-342900">
              <a:buFont typeface="Arial" panose="020B0604020202020204" pitchFamily="34" charset="0"/>
              <a:buChar char="•"/>
            </a:pPr>
            <a:endParaRPr lang="de-DE" sz="20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b="1" spc="80" dirty="0">
                <a:solidFill>
                  <a:srgbClr val="0A0A0A"/>
                </a:solidFill>
                <a:latin typeface="Times New Roman"/>
                <a:cs typeface="Times New Roman"/>
              </a:rPr>
              <a:t>Formelle </a:t>
            </a:r>
            <a:r>
              <a:rPr lang="de-DE" sz="2000" b="1" spc="70" dirty="0">
                <a:solidFill>
                  <a:srgbClr val="0A0A0A"/>
                </a:solidFill>
                <a:latin typeface="Times New Roman"/>
                <a:cs typeface="Times New Roman"/>
              </a:rPr>
              <a:t>Regeln</a:t>
            </a:r>
            <a:r>
              <a:rPr lang="de-DE" sz="2000" spc="70" dirty="0">
                <a:solidFill>
                  <a:srgbClr val="0A0A0A"/>
                </a:solidFill>
                <a:latin typeface="Times New Roman"/>
                <a:cs typeface="Times New Roman"/>
              </a:rPr>
              <a:t> </a:t>
            </a:r>
            <a:r>
              <a:rPr lang="de-DE" sz="2000" spc="85" dirty="0">
                <a:solidFill>
                  <a:srgbClr val="0A0A0A"/>
                </a:solidFill>
                <a:latin typeface="Times New Roman"/>
                <a:cs typeface="Times New Roman"/>
              </a:rPr>
              <a:t>sind </a:t>
            </a:r>
            <a:r>
              <a:rPr lang="de-DE" sz="2000" spc="85" dirty="0" smtClean="0">
                <a:solidFill>
                  <a:srgbClr val="0A0A0A"/>
                </a:solidFill>
                <a:latin typeface="Times New Roman"/>
                <a:cs typeface="Times New Roman"/>
              </a:rPr>
              <a:t>heutzutage meistens </a:t>
            </a:r>
            <a:r>
              <a:rPr lang="de-DE" sz="2000" spc="55" dirty="0">
                <a:solidFill>
                  <a:srgbClr val="0A0A0A"/>
                </a:solidFill>
                <a:latin typeface="Times New Roman"/>
                <a:cs typeface="Times New Roman"/>
              </a:rPr>
              <a:t>schriftlich </a:t>
            </a:r>
            <a:r>
              <a:rPr lang="de-DE" sz="2000" spc="60" dirty="0" smtClean="0">
                <a:solidFill>
                  <a:srgbClr val="0A0A0A"/>
                </a:solidFill>
                <a:latin typeface="Times New Roman"/>
                <a:cs typeface="Times New Roman"/>
              </a:rPr>
              <a:t>verfasst und können</a:t>
            </a:r>
          </a:p>
          <a:p>
            <a:pPr marL="342900" indent="-342900">
              <a:buFont typeface="Arial" panose="020B0604020202020204" pitchFamily="34" charset="0"/>
              <a:buChar char="•"/>
            </a:pPr>
            <a:endParaRPr lang="de-DE" sz="2000" spc="60" dirty="0" smtClean="0">
              <a:solidFill>
                <a:srgbClr val="0A0A0A"/>
              </a:solidFill>
              <a:latin typeface="Times New Roman"/>
              <a:cs typeface="Times New Roman"/>
            </a:endParaRPr>
          </a:p>
          <a:p>
            <a:pPr marL="800100" lvl="1" indent="-342900">
              <a:buFont typeface="Wingdings" panose="05000000000000000000" pitchFamily="2" charset="2"/>
              <a:buChar char="§"/>
            </a:pPr>
            <a:r>
              <a:rPr lang="de-DE" sz="2000" spc="60" dirty="0" smtClean="0">
                <a:solidFill>
                  <a:srgbClr val="0A0A0A"/>
                </a:solidFill>
                <a:latin typeface="Times New Roman"/>
                <a:cs typeface="Times New Roman"/>
              </a:rPr>
              <a:t>zum einen von</a:t>
            </a:r>
            <a:r>
              <a:rPr lang="de-DE" sz="2000" spc="110" dirty="0" smtClean="0">
                <a:solidFill>
                  <a:srgbClr val="0A0A0A"/>
                </a:solidFill>
                <a:latin typeface="Times New Roman"/>
                <a:cs typeface="Times New Roman"/>
              </a:rPr>
              <a:t> </a:t>
            </a:r>
            <a:r>
              <a:rPr lang="de-DE" sz="2000" spc="70" dirty="0" smtClean="0">
                <a:solidFill>
                  <a:srgbClr val="0A0A0A"/>
                </a:solidFill>
                <a:latin typeface="Times New Roman"/>
                <a:cs typeface="Times New Roman"/>
              </a:rPr>
              <a:t>Staaten oder überstaatlichen Organisationen </a:t>
            </a:r>
            <a:r>
              <a:rPr lang="de-DE" sz="2000" spc="60" dirty="0" smtClean="0">
                <a:solidFill>
                  <a:srgbClr val="0A0A0A"/>
                </a:solidFill>
                <a:latin typeface="Times New Roman"/>
                <a:cs typeface="Times New Roman"/>
              </a:rPr>
              <a:t>eingesetzt, garantiert </a:t>
            </a:r>
            <a:r>
              <a:rPr lang="de-DE" sz="2000" spc="90" dirty="0">
                <a:solidFill>
                  <a:srgbClr val="0A0A0A"/>
                </a:solidFill>
                <a:latin typeface="Times New Roman"/>
                <a:cs typeface="Times New Roman"/>
              </a:rPr>
              <a:t>und </a:t>
            </a:r>
            <a:r>
              <a:rPr lang="de-DE" sz="2000" spc="70" dirty="0">
                <a:solidFill>
                  <a:srgbClr val="0A0A0A"/>
                </a:solidFill>
                <a:latin typeface="Times New Roman"/>
                <a:cs typeface="Times New Roman"/>
              </a:rPr>
              <a:t>gerichtlich </a:t>
            </a:r>
            <a:r>
              <a:rPr lang="de-DE" sz="2000" spc="55" dirty="0" smtClean="0">
                <a:solidFill>
                  <a:srgbClr val="0A0A0A"/>
                </a:solidFill>
                <a:latin typeface="Times New Roman"/>
                <a:cs typeface="Times New Roman"/>
              </a:rPr>
              <a:t>durchsetzbar sein,</a:t>
            </a:r>
          </a:p>
          <a:p>
            <a:pPr marL="800100" lvl="1" indent="-342900">
              <a:buFont typeface="Wingdings" panose="05000000000000000000" pitchFamily="2" charset="2"/>
              <a:buChar char="§"/>
            </a:pPr>
            <a:endParaRPr lang="de-DE" sz="2000" spc="55" dirty="0" smtClean="0">
              <a:solidFill>
                <a:srgbClr val="0A0A0A"/>
              </a:solidFill>
              <a:latin typeface="Times New Roman"/>
              <a:cs typeface="Times New Roman"/>
            </a:endParaRPr>
          </a:p>
          <a:p>
            <a:pPr marL="800100" lvl="1" indent="-342900">
              <a:buFont typeface="Wingdings" panose="05000000000000000000" pitchFamily="2" charset="2"/>
              <a:buChar char="§"/>
            </a:pPr>
            <a:r>
              <a:rPr lang="de-DE" sz="2000" spc="55" dirty="0">
                <a:solidFill>
                  <a:srgbClr val="0A0A0A"/>
                </a:solidFill>
                <a:latin typeface="Times New Roman"/>
                <a:cs typeface="Times New Roman"/>
              </a:rPr>
              <a:t>z</a:t>
            </a:r>
            <a:r>
              <a:rPr lang="de-DE" sz="2000" spc="55" dirty="0" smtClean="0">
                <a:solidFill>
                  <a:srgbClr val="0A0A0A"/>
                </a:solidFill>
                <a:latin typeface="Times New Roman"/>
                <a:cs typeface="Times New Roman"/>
              </a:rPr>
              <a:t>um anderen</a:t>
            </a:r>
            <a:r>
              <a:rPr lang="de-DE" sz="2000" spc="70" dirty="0" smtClean="0">
                <a:solidFill>
                  <a:srgbClr val="0A0A0A"/>
                </a:solidFill>
                <a:latin typeface="Times New Roman"/>
                <a:cs typeface="Times New Roman"/>
              </a:rPr>
              <a:t> </a:t>
            </a:r>
            <a:r>
              <a:rPr lang="de-DE" sz="2000" spc="70" dirty="0">
                <a:solidFill>
                  <a:srgbClr val="0A0A0A"/>
                </a:solidFill>
                <a:latin typeface="Times New Roman"/>
                <a:cs typeface="Times New Roman"/>
              </a:rPr>
              <a:t>Vereinbarungen </a:t>
            </a:r>
            <a:r>
              <a:rPr lang="de-DE" sz="2000" spc="80" dirty="0" smtClean="0">
                <a:solidFill>
                  <a:srgbClr val="0A0A0A"/>
                </a:solidFill>
                <a:latin typeface="Times New Roman"/>
                <a:cs typeface="Times New Roman"/>
              </a:rPr>
              <a:t>zwischen  </a:t>
            </a:r>
            <a:r>
              <a:rPr lang="de-DE" sz="2000" spc="75" dirty="0" smtClean="0">
                <a:solidFill>
                  <a:srgbClr val="0A0A0A"/>
                </a:solidFill>
                <a:latin typeface="Times New Roman"/>
                <a:cs typeface="Times New Roman"/>
              </a:rPr>
              <a:t>privaten </a:t>
            </a:r>
            <a:r>
              <a:rPr lang="de-DE" sz="2000" spc="75" dirty="0">
                <a:solidFill>
                  <a:srgbClr val="0A0A0A"/>
                </a:solidFill>
                <a:latin typeface="Times New Roman"/>
                <a:cs typeface="Times New Roman"/>
              </a:rPr>
              <a:t>Unternehmen </a:t>
            </a:r>
            <a:r>
              <a:rPr lang="de-DE" sz="2000" spc="75" dirty="0" smtClean="0">
                <a:solidFill>
                  <a:srgbClr val="0A0A0A"/>
                </a:solidFill>
                <a:latin typeface="Times New Roman"/>
                <a:cs typeface="Times New Roman"/>
              </a:rPr>
              <a:t>und/oder Personen sein.</a:t>
            </a:r>
          </a:p>
          <a:p>
            <a:pPr marL="342900" indent="-342900">
              <a:buFont typeface="Arial" panose="020B0604020202020204" pitchFamily="34" charset="0"/>
              <a:buChar char="•"/>
            </a:pPr>
            <a:endParaRPr lang="de-DE" sz="2000" spc="75" dirty="0">
              <a:solidFill>
                <a:srgbClr val="0A0A0A"/>
              </a:solidFill>
              <a:latin typeface="Times New Roman"/>
              <a:cs typeface="Times New Roman"/>
            </a:endParaRPr>
          </a:p>
          <a:p>
            <a:pPr marL="342900" indent="-342900">
              <a:buFont typeface="Arial" panose="020B0604020202020204" pitchFamily="34" charset="0"/>
              <a:buChar char="•"/>
            </a:pPr>
            <a:r>
              <a:rPr lang="de-DE" sz="2000" b="1" dirty="0">
                <a:latin typeface="Times New Roman" panose="02020603050405020304" pitchFamily="18" charset="0"/>
                <a:cs typeface="Times New Roman" panose="02020603050405020304" pitchFamily="18" charset="0"/>
              </a:rPr>
              <a:t>Informelle Regeln </a:t>
            </a:r>
            <a:r>
              <a:rPr lang="de-DE" sz="2000" dirty="0">
                <a:latin typeface="Times New Roman" panose="02020603050405020304" pitchFamily="18" charset="0"/>
                <a:cs typeface="Times New Roman" panose="02020603050405020304" pitchFamily="18" charset="0"/>
              </a:rPr>
              <a:t>dagegen basieren oftmals </a:t>
            </a:r>
            <a:r>
              <a:rPr lang="de-DE" sz="2000" dirty="0" smtClean="0">
                <a:latin typeface="Times New Roman" panose="02020603050405020304" pitchFamily="18" charset="0"/>
                <a:cs typeface="Times New Roman" panose="02020603050405020304" pitchFamily="18" charset="0"/>
              </a:rPr>
              <a:t>auf  Gewohnheiten </a:t>
            </a:r>
            <a:r>
              <a:rPr lang="de-DE" sz="2000" dirty="0">
                <a:latin typeface="Times New Roman" panose="02020603050405020304" pitchFamily="18" charset="0"/>
                <a:cs typeface="Times New Roman" panose="02020603050405020304" pitchFamily="18" charset="0"/>
              </a:rPr>
              <a:t>und </a:t>
            </a:r>
            <a:r>
              <a:rPr lang="de-DE" sz="2000" dirty="0" smtClean="0">
                <a:latin typeface="Times New Roman" panose="02020603050405020304" pitchFamily="18" charset="0"/>
                <a:cs typeface="Times New Roman" panose="02020603050405020304" pitchFamily="18" charset="0"/>
              </a:rPr>
              <a:t>Bräuchen </a:t>
            </a:r>
            <a:r>
              <a:rPr lang="de-DE" sz="2000" dirty="0">
                <a:latin typeface="Times New Roman" panose="02020603050405020304" pitchFamily="18" charset="0"/>
                <a:cs typeface="Times New Roman" panose="02020603050405020304" pitchFamily="18" charset="0"/>
              </a:rPr>
              <a:t>und werden </a:t>
            </a:r>
            <a:r>
              <a:rPr lang="de-DE" sz="2000" dirty="0" smtClean="0">
                <a:latin typeface="Times New Roman" panose="02020603050405020304" pitchFamily="18" charset="0"/>
                <a:cs typeface="Times New Roman" panose="02020603050405020304" pitchFamily="18" charset="0"/>
              </a:rPr>
              <a:t>mitunter über soziale  Sanktionen </a:t>
            </a:r>
            <a:r>
              <a:rPr lang="de-DE" sz="2000" dirty="0">
                <a:latin typeface="Times New Roman" panose="02020603050405020304" pitchFamily="18" charset="0"/>
                <a:cs typeface="Times New Roman" panose="02020603050405020304" pitchFamily="18" charset="0"/>
              </a:rPr>
              <a:t>durchgesetzt</a:t>
            </a:r>
            <a:endParaRPr lang="de-DE" sz="2000" dirty="0" smtClean="0">
              <a:latin typeface="Times New Roman" panose="02020603050405020304" pitchFamily="18" charset="0"/>
              <a:cs typeface="Times New Roman" panose="02020603050405020304" pitchFamily="18" charset="0"/>
            </a:endParaRPr>
          </a:p>
          <a:p>
            <a:endParaRPr lang="de-DE" sz="2000" dirty="0" smtClean="0">
              <a:latin typeface="Times New Roman" panose="02020603050405020304" pitchFamily="18" charset="0"/>
              <a:cs typeface="Times New Roman" panose="02020603050405020304" pitchFamily="18" charset="0"/>
            </a:endParaRPr>
          </a:p>
        </p:txBody>
      </p:sp>
      <p:sp>
        <p:nvSpPr>
          <p:cNvPr id="5" name="Rechteck 4"/>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3" name="Freihand 2"/>
              <p14:cNvContentPartPr/>
              <p14:nvPr/>
            </p14:nvContentPartPr>
            <p14:xfrm>
              <a:off x="2288017" y="3881849"/>
              <a:ext cx="5329800" cy="581400"/>
            </p14:xfrm>
          </p:contentPart>
        </mc:Choice>
        <mc:Fallback>
          <p:pic>
            <p:nvPicPr>
              <p:cNvPr id="3" name="Freihand 2"/>
              <p:cNvPicPr/>
              <p:nvPr/>
            </p:nvPicPr>
            <p:blipFill>
              <a:blip r:embed="rId3"/>
              <a:stretch>
                <a:fillRect/>
              </a:stretch>
            </p:blipFill>
            <p:spPr>
              <a:xfrm>
                <a:off x="2275777" y="3866009"/>
                <a:ext cx="5357520" cy="61344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7" name="Freihand 6"/>
              <p14:cNvContentPartPr/>
              <p14:nvPr/>
            </p14:nvContentPartPr>
            <p14:xfrm>
              <a:off x="702217" y="4908569"/>
              <a:ext cx="7336080" cy="813240"/>
            </p14:xfrm>
          </p:contentPart>
        </mc:Choice>
        <mc:Fallback>
          <p:pic>
            <p:nvPicPr>
              <p:cNvPr id="7" name="Freihand 6"/>
              <p:cNvPicPr/>
              <p:nvPr/>
            </p:nvPicPr>
            <p:blipFill>
              <a:blip r:embed="rId5"/>
              <a:stretch>
                <a:fillRect/>
              </a:stretch>
            </p:blipFill>
            <p:spPr>
              <a:xfrm>
                <a:off x="686377" y="4893809"/>
                <a:ext cx="7367040" cy="843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2" name="Freihand 11"/>
              <p14:cNvContentPartPr/>
              <p14:nvPr/>
            </p14:nvContentPartPr>
            <p14:xfrm>
              <a:off x="164017" y="5774729"/>
              <a:ext cx="7634160" cy="794880"/>
            </p14:xfrm>
          </p:contentPart>
        </mc:Choice>
        <mc:Fallback>
          <p:pic>
            <p:nvPicPr>
              <p:cNvPr id="12" name="Freihand 11"/>
              <p:cNvPicPr/>
              <p:nvPr/>
            </p:nvPicPr>
            <p:blipFill>
              <a:blip r:embed="rId7"/>
              <a:stretch>
                <a:fillRect/>
              </a:stretch>
            </p:blipFill>
            <p:spPr>
              <a:xfrm>
                <a:off x="148177" y="5759249"/>
                <a:ext cx="7665120" cy="8258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4" name="Freihand 13"/>
              <p14:cNvContentPartPr/>
              <p14:nvPr/>
            </p14:nvContentPartPr>
            <p14:xfrm>
              <a:off x="279217" y="2985809"/>
              <a:ext cx="2189880" cy="612360"/>
            </p14:xfrm>
          </p:contentPart>
        </mc:Choice>
        <mc:Fallback>
          <p:pic>
            <p:nvPicPr>
              <p:cNvPr id="14" name="Freihand 13"/>
              <p:cNvPicPr/>
              <p:nvPr/>
            </p:nvPicPr>
            <p:blipFill>
              <a:blip r:embed="rId9"/>
              <a:stretch>
                <a:fillRect/>
              </a:stretch>
            </p:blipFill>
            <p:spPr>
              <a:xfrm>
                <a:off x="261577" y="2969609"/>
                <a:ext cx="2224080" cy="645120"/>
              </a:xfrm>
              <a:prstGeom prst="rect">
                <a:avLst/>
              </a:prstGeom>
            </p:spPr>
          </p:pic>
        </mc:Fallback>
      </mc:AlternateContent>
    </p:spTree>
    <p:extLst>
      <p:ext uri="{BB962C8B-B14F-4D97-AF65-F5344CB8AC3E}">
        <p14:creationId xmlns:p14="http://schemas.microsoft.com/office/powerpoint/2010/main" val="40469345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Institutionen</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50" y="805043"/>
            <a:ext cx="12172950" cy="6043433"/>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AA15B691-283D-4341-8E52-EBA1542B1340}"/>
              </a:ext>
            </a:extLst>
          </p:cNvPr>
          <p:cNvSpPr txBox="1"/>
          <p:nvPr/>
        </p:nvSpPr>
        <p:spPr>
          <a:xfrm>
            <a:off x="16621" y="1052540"/>
            <a:ext cx="12172950" cy="4533613"/>
          </a:xfrm>
          <a:prstGeom prst="rect">
            <a:avLst/>
          </a:prstGeom>
          <a:noFill/>
        </p:spPr>
        <p:txBody>
          <a:bodyPr wrap="square" rtlCol="0">
            <a:noAutofit/>
          </a:bodyPr>
          <a:lstStyle/>
          <a:p>
            <a:pPr marL="342900" indent="-342900">
              <a:buFont typeface="Arial" panose="020B0604020202020204" pitchFamily="34" charset="0"/>
              <a:buChar char="•"/>
            </a:pPr>
            <a:r>
              <a:rPr lang="de-DE" sz="2400" dirty="0" smtClean="0">
                <a:latin typeface="Times New Roman" panose="02020603050405020304" pitchFamily="18" charset="0"/>
                <a:cs typeface="Times New Roman" panose="02020603050405020304" pitchFamily="18" charset="0"/>
              </a:rPr>
              <a:t>Institutionen haben den Zweck menschliches Verhalten in eine bestimmte Richtung zu steuern </a:t>
            </a:r>
            <a:r>
              <a:rPr lang="de-DE" sz="1600" dirty="0" smtClean="0">
                <a:latin typeface="Times New Roman" panose="02020603050405020304" pitchFamily="18" charset="0"/>
                <a:cs typeface="Times New Roman" panose="02020603050405020304" pitchFamily="18" charset="0"/>
              </a:rPr>
              <a:t>(vgl. R.H. Thaler, Nobelpreis 2017, </a:t>
            </a:r>
            <a:r>
              <a:rPr lang="de-DE" sz="1600" dirty="0" smtClean="0">
                <a:latin typeface="Times New Roman" panose="02020603050405020304" pitchFamily="18" charset="0"/>
                <a:cs typeface="Times New Roman" panose="02020603050405020304" pitchFamily="18" charset="0"/>
                <a:hlinkClick r:id="rId2"/>
              </a:rPr>
              <a:t>Nobel </a:t>
            </a:r>
            <a:r>
              <a:rPr lang="de-DE" sz="1600" dirty="0" err="1" smtClean="0">
                <a:latin typeface="Times New Roman" panose="02020603050405020304" pitchFamily="18" charset="0"/>
                <a:cs typeface="Times New Roman" panose="02020603050405020304" pitchFamily="18" charset="0"/>
                <a:hlinkClick r:id="rId2"/>
              </a:rPr>
              <a:t>Lecture</a:t>
            </a:r>
            <a:r>
              <a:rPr lang="de-DE" sz="1600" dirty="0" smtClean="0">
                <a:latin typeface="Times New Roman" panose="02020603050405020304" pitchFamily="18" charset="0"/>
                <a:cs typeface="Times New Roman" panose="02020603050405020304" pitchFamily="18" charset="0"/>
                <a:hlinkClick r:id="rId2"/>
              </a:rPr>
              <a:t>: </a:t>
            </a:r>
            <a:r>
              <a:rPr lang="en-US" sz="1600" dirty="0" smtClean="0">
                <a:latin typeface="Times New Roman" panose="02020603050405020304" pitchFamily="18" charset="0"/>
                <a:cs typeface="Times New Roman" panose="02020603050405020304" pitchFamily="18" charset="0"/>
                <a:hlinkClick r:id="rId2"/>
              </a:rPr>
              <a:t>From </a:t>
            </a:r>
            <a:r>
              <a:rPr lang="en-US" sz="1600" dirty="0">
                <a:latin typeface="Times New Roman" panose="02020603050405020304" pitchFamily="18" charset="0"/>
                <a:cs typeface="Times New Roman" panose="02020603050405020304" pitchFamily="18" charset="0"/>
                <a:hlinkClick r:id="rId2"/>
              </a:rPr>
              <a:t>Cashews to Nudges: The Evolution of Behavioral </a:t>
            </a:r>
            <a:r>
              <a:rPr lang="en-US" sz="1600" dirty="0" smtClean="0">
                <a:latin typeface="Times New Roman" panose="02020603050405020304" pitchFamily="18" charset="0"/>
                <a:cs typeface="Times New Roman" panose="02020603050405020304" pitchFamily="18" charset="0"/>
                <a:hlinkClick r:id="rId2"/>
              </a:rPr>
              <a:t>Economics</a:t>
            </a:r>
            <a:r>
              <a:rPr lang="en-US" sz="1600" dirty="0" smtClean="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err="1" smtClean="0">
                <a:latin typeface="Times New Roman" panose="02020603050405020304" pitchFamily="18" charset="0"/>
                <a:cs typeface="Times New Roman" panose="02020603050405020304" pitchFamily="18" charset="0"/>
              </a:rPr>
              <a:t>Institutionen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ordnen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alltägliche</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Tätigkeiten</a:t>
            </a:r>
            <a:r>
              <a:rPr lang="en-US" sz="2400" dirty="0" smtClean="0">
                <a:latin typeface="Times New Roman" panose="02020603050405020304" pitchFamily="18" charset="0"/>
                <a:cs typeface="Times New Roman" panose="02020603050405020304" pitchFamily="18" charset="0"/>
              </a:rPr>
              <a:t> und </a:t>
            </a:r>
            <a:r>
              <a:rPr lang="en-US" sz="2400" dirty="0" err="1" smtClean="0">
                <a:latin typeface="Times New Roman" panose="02020603050405020304" pitchFamily="18" charset="0"/>
                <a:cs typeface="Times New Roman" panose="02020603050405020304" pitchFamily="18" charset="0"/>
              </a:rPr>
              <a:t>reduzieren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damit</a:t>
            </a:r>
            <a:r>
              <a:rPr lang="en-US" sz="2400" dirty="0" smtClean="0">
                <a:latin typeface="Times New Roman" panose="02020603050405020304" pitchFamily="18" charset="0"/>
                <a:cs typeface="Times New Roman" panose="02020603050405020304" pitchFamily="18" charset="0"/>
              </a:rPr>
              <a:t> die </a:t>
            </a:r>
            <a:r>
              <a:rPr lang="en-US" sz="2400" dirty="0" err="1" smtClean="0">
                <a:latin typeface="Times New Roman" panose="02020603050405020304" pitchFamily="18" charset="0"/>
                <a:cs typeface="Times New Roman" panose="02020603050405020304" pitchFamily="18" charset="0"/>
              </a:rPr>
              <a:t>Unsicherheit</a:t>
            </a:r>
            <a:r>
              <a:rPr lang="en-US" sz="2400" dirty="0" smtClean="0">
                <a:latin typeface="Times New Roman" panose="02020603050405020304" pitchFamily="18" charset="0"/>
                <a:cs typeface="Times New Roman" panose="02020603050405020304" pitchFamily="18" charset="0"/>
              </a:rPr>
              <a:t> in </a:t>
            </a:r>
            <a:r>
              <a:rPr lang="en-US" sz="2400" dirty="0" err="1" smtClean="0">
                <a:latin typeface="Times New Roman" panose="02020603050405020304" pitchFamily="18" charset="0"/>
                <a:cs typeface="Times New Roman" panose="02020603050405020304" pitchFamily="18" charset="0"/>
              </a:rPr>
              <a:t>menschlichem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Handeln</a:t>
            </a:r>
            <a:endParaRPr lang="en-US"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err="1" smtClean="0">
                <a:latin typeface="Times New Roman" panose="02020603050405020304" pitchFamily="18" charset="0"/>
                <a:cs typeface="Times New Roman" panose="02020603050405020304" pitchFamily="18" charset="0"/>
              </a:rPr>
              <a:t>Institutionen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regeln</a:t>
            </a:r>
            <a:r>
              <a:rPr lang="en-US" sz="2400" dirty="0" smtClean="0">
                <a:latin typeface="Times New Roman" panose="02020603050405020304" pitchFamily="18" charset="0"/>
                <a:cs typeface="Times New Roman" panose="02020603050405020304" pitchFamily="18" charset="0"/>
              </a:rPr>
              <a:t> die </a:t>
            </a:r>
            <a:r>
              <a:rPr lang="en-US" sz="2400" dirty="0" err="1" smtClean="0">
                <a:latin typeface="Times New Roman" panose="02020603050405020304" pitchFamily="18" charset="0"/>
                <a:cs typeface="Times New Roman" panose="02020603050405020304" pitchFamily="18" charset="0"/>
              </a:rPr>
              <a:t>Anreizstruktur</a:t>
            </a:r>
            <a:r>
              <a:rPr lang="en-US" sz="2400" dirty="0" smtClean="0">
                <a:latin typeface="Times New Roman" panose="02020603050405020304" pitchFamily="18" charset="0"/>
                <a:cs typeface="Times New Roman" panose="02020603050405020304" pitchFamily="18" charset="0"/>
              </a:rPr>
              <a:t> in </a:t>
            </a:r>
            <a:r>
              <a:rPr lang="en-US" sz="2400" dirty="0" err="1" smtClean="0">
                <a:latin typeface="Times New Roman" panose="02020603050405020304" pitchFamily="18" charset="0"/>
                <a:cs typeface="Times New Roman" panose="02020603050405020304" pitchFamily="18" charset="0"/>
              </a:rPr>
              <a:t>einer</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Gesellschaft</a:t>
            </a:r>
            <a:r>
              <a:rPr lang="en-US" sz="2400"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a:t>
            </a:r>
            <a:r>
              <a:rPr lang="en-US" sz="1600" dirty="0" err="1" smtClean="0">
                <a:latin typeface="Times New Roman" panose="02020603050405020304" pitchFamily="18" charset="0"/>
                <a:cs typeface="Times New Roman" panose="02020603050405020304" pitchFamily="18" charset="0"/>
              </a:rPr>
              <a:t>vgl</a:t>
            </a:r>
            <a:r>
              <a:rPr lang="en-US" sz="1600" dirty="0" smtClean="0">
                <a:latin typeface="Times New Roman" panose="02020603050405020304" pitchFamily="18" charset="0"/>
                <a:cs typeface="Times New Roman" panose="02020603050405020304" pitchFamily="18" charset="0"/>
              </a:rPr>
              <a:t>. D. North, </a:t>
            </a:r>
            <a:r>
              <a:rPr lang="en-US" sz="1600" dirty="0" err="1" smtClean="0">
                <a:latin typeface="Times New Roman" panose="02020603050405020304" pitchFamily="18" charset="0"/>
                <a:cs typeface="Times New Roman" panose="02020603050405020304" pitchFamily="18" charset="0"/>
              </a:rPr>
              <a:t>Nobelprize</a:t>
            </a:r>
            <a:r>
              <a:rPr lang="en-US" sz="1600" dirty="0" smtClean="0">
                <a:latin typeface="Times New Roman" panose="02020603050405020304" pitchFamily="18" charset="0"/>
                <a:cs typeface="Times New Roman" panose="02020603050405020304" pitchFamily="18" charset="0"/>
              </a:rPr>
              <a:t> 1993, </a:t>
            </a:r>
            <a:r>
              <a:rPr lang="en-US" sz="1600" dirty="0">
                <a:latin typeface="Times New Roman" panose="02020603050405020304" pitchFamily="18" charset="0"/>
                <a:cs typeface="Times New Roman" panose="02020603050405020304" pitchFamily="18" charset="0"/>
                <a:hlinkClick r:id="rId3"/>
              </a:rPr>
              <a:t>Nobel Lecture: Economic Performance through Time</a:t>
            </a:r>
            <a:r>
              <a:rPr lang="en-US" sz="1600" dirty="0">
                <a:latin typeface="Times New Roman" panose="02020603050405020304" pitchFamily="18" charset="0"/>
                <a:cs typeface="Times New Roman" panose="02020603050405020304" pitchFamily="18" charset="0"/>
              </a:rPr>
              <a:t>)</a:t>
            </a:r>
            <a:endParaRPr lang="de-DE" sz="1600" dirty="0">
              <a:latin typeface="Times New Roman" panose="02020603050405020304" pitchFamily="18" charset="0"/>
              <a:cs typeface="Times New Roman" panose="02020603050405020304" pitchFamily="18" charset="0"/>
            </a:endParaRPr>
          </a:p>
        </p:txBody>
      </p:sp>
      <p:sp>
        <p:nvSpPr>
          <p:cNvPr id="5" name="Rechteck 4"/>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212019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0"/>
            <a:ext cx="12172951" cy="542926"/>
          </a:xfrm>
          <a:prstGeom prst="rect">
            <a:avLst/>
          </a:prstGeom>
          <a:noFill/>
        </p:spPr>
        <p:txBody>
          <a:bodyPr wrap="square" rtlCol="0">
            <a:noAutofit/>
          </a:bodyPr>
          <a:lstStyle/>
          <a:p>
            <a:pPr algn="ctr"/>
            <a:r>
              <a:rPr lang="de-DE" sz="2800" dirty="0" smtClean="0">
                <a:latin typeface="Times New Roman" panose="02020603050405020304" pitchFamily="18" charset="0"/>
                <a:cs typeface="Times New Roman" panose="02020603050405020304" pitchFamily="18" charset="0"/>
              </a:rPr>
              <a:t>Transaktionskosten – Traditionelle </a:t>
            </a:r>
            <a:r>
              <a:rPr lang="de-DE" sz="2800">
                <a:latin typeface="Times New Roman" panose="02020603050405020304" pitchFamily="18" charset="0"/>
                <a:cs typeface="Times New Roman" panose="02020603050405020304" pitchFamily="18" charset="0"/>
              </a:rPr>
              <a:t>ökonomischen </a:t>
            </a:r>
            <a:r>
              <a:rPr lang="de-DE" sz="2800" smtClean="0">
                <a:latin typeface="Times New Roman" panose="02020603050405020304" pitchFamily="18" charset="0"/>
                <a:cs typeface="Times New Roman" panose="02020603050405020304" pitchFamily="18" charset="0"/>
              </a:rPr>
              <a:t>Theorie  </a:t>
            </a:r>
            <a:endParaRPr lang="de-DE" sz="28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19050" y="805043"/>
            <a:ext cx="12172950" cy="6043433"/>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AA15B691-283D-4341-8E52-EBA1542B1340}"/>
              </a:ext>
            </a:extLst>
          </p:cNvPr>
          <p:cNvSpPr txBox="1"/>
          <p:nvPr/>
        </p:nvSpPr>
        <p:spPr>
          <a:xfrm>
            <a:off x="22166" y="631362"/>
            <a:ext cx="12172950" cy="6217114"/>
          </a:xfrm>
          <a:prstGeom prst="rect">
            <a:avLst/>
          </a:prstGeom>
          <a:noFill/>
        </p:spPr>
        <p:txBody>
          <a:bodyPr wrap="square" rtlCol="0">
            <a:noAutofit/>
          </a:bodyPr>
          <a:lstStyle/>
          <a:p>
            <a:r>
              <a:rPr lang="de-DE" sz="2400" dirty="0" smtClean="0">
                <a:latin typeface="Times New Roman" panose="02020603050405020304" pitchFamily="18" charset="0"/>
                <a:cs typeface="Times New Roman" panose="02020603050405020304" pitchFamily="18" charset="0"/>
              </a:rPr>
              <a:t>Fundamentale Bedeutung in der Neuen Institutionenökonomie wird den Transaktionskosten entgegengebracht.</a:t>
            </a:r>
          </a:p>
          <a:p>
            <a:endParaRPr lang="de-DE" sz="2400" dirty="0" smtClean="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smtClean="0">
                <a:latin typeface="Times New Roman" panose="02020603050405020304" pitchFamily="18" charset="0"/>
                <a:cs typeface="Times New Roman" panose="02020603050405020304" pitchFamily="18" charset="0"/>
              </a:rPr>
              <a:t>Zwar ist man sich auch in der traditionellen ökonomischen Theorie bewusst, dass jede Handlung – z.B. der einfache Tausch von zwei Gütern – mit Transaktionskosten verbunden ist (vgl. die Begründung für die Einführung von Geld als fundamentales Tauschgut in der Entwicklung der Menschheit!), jedoch wird von diesen Transaktionskosten meistens abstrahiert, bzw. wird Ihnen nur eine nachgelagerte </a:t>
            </a:r>
            <a:r>
              <a:rPr lang="de-DE" sz="2400" dirty="0">
                <a:latin typeface="Times New Roman" panose="02020603050405020304" pitchFamily="18" charset="0"/>
                <a:cs typeface="Times New Roman" panose="02020603050405020304" pitchFamily="18" charset="0"/>
              </a:rPr>
              <a:t>B</a:t>
            </a:r>
            <a:r>
              <a:rPr lang="de-DE" sz="2400" dirty="0" smtClean="0">
                <a:latin typeface="Times New Roman" panose="02020603050405020304" pitchFamily="18" charset="0"/>
                <a:cs typeface="Times New Roman" panose="02020603050405020304" pitchFamily="18" charset="0"/>
              </a:rPr>
              <a:t>edeutung beigemessen.</a:t>
            </a:r>
          </a:p>
          <a:p>
            <a:pPr marL="342900" indent="-342900">
              <a:buFont typeface="Arial" panose="020B0604020202020204" pitchFamily="34" charset="0"/>
              <a:buChar char="•"/>
            </a:pPr>
            <a:endParaRPr lang="de-DE"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smtClean="0">
                <a:latin typeface="Times New Roman" panose="02020603050405020304" pitchFamily="18" charset="0"/>
                <a:cs typeface="Times New Roman" panose="02020603050405020304" pitchFamily="18" charset="0"/>
              </a:rPr>
              <a:t>Bei der theoretischen Ableitung des Marktgleichgewichts </a:t>
            </a:r>
          </a:p>
          <a:p>
            <a:r>
              <a:rPr lang="de-DE" sz="2400" dirty="0">
                <a:latin typeface="Times New Roman" panose="02020603050405020304" pitchFamily="18" charset="0"/>
                <a:cs typeface="Times New Roman" panose="02020603050405020304" pitchFamily="18" charset="0"/>
              </a:rPr>
              <a:t> </a:t>
            </a:r>
            <a:r>
              <a:rPr lang="de-DE" sz="2400" dirty="0" smtClean="0">
                <a:latin typeface="Times New Roman" panose="02020603050405020304" pitchFamily="18" charset="0"/>
                <a:cs typeface="Times New Roman" panose="02020603050405020304" pitchFamily="18" charset="0"/>
              </a:rPr>
              <a:t>   und den beiden Hauptsätzen der Wohlfahrtstheorie werden</a:t>
            </a:r>
          </a:p>
          <a:p>
            <a:r>
              <a:rPr lang="de-DE" sz="2400" dirty="0">
                <a:latin typeface="Times New Roman" panose="02020603050405020304" pitchFamily="18" charset="0"/>
                <a:cs typeface="Times New Roman" panose="02020603050405020304" pitchFamily="18" charset="0"/>
              </a:rPr>
              <a:t> </a:t>
            </a:r>
            <a:r>
              <a:rPr lang="de-DE" sz="2400" dirty="0" smtClean="0">
                <a:latin typeface="Times New Roman" panose="02020603050405020304" pitchFamily="18" charset="0"/>
                <a:cs typeface="Times New Roman" panose="02020603050405020304" pitchFamily="18" charset="0"/>
              </a:rPr>
              <a:t>   Transaktionskosten nicht berücksichtigt, bzw. es wird</a:t>
            </a:r>
          </a:p>
          <a:p>
            <a:r>
              <a:rPr lang="de-DE" sz="2400" dirty="0">
                <a:latin typeface="Times New Roman" panose="02020603050405020304" pitchFamily="18" charset="0"/>
                <a:cs typeface="Times New Roman" panose="02020603050405020304" pitchFamily="18" charset="0"/>
              </a:rPr>
              <a:t> </a:t>
            </a:r>
            <a:r>
              <a:rPr lang="de-DE" sz="2400" dirty="0" smtClean="0">
                <a:latin typeface="Times New Roman" panose="02020603050405020304" pitchFamily="18" charset="0"/>
                <a:cs typeface="Times New Roman" panose="02020603050405020304" pitchFamily="18" charset="0"/>
              </a:rPr>
              <a:t>   angenommen, dass diese in den Marktpreisen enthalten sind.</a:t>
            </a:r>
          </a:p>
          <a:p>
            <a:endParaRPr lang="de-DE" sz="2400" dirty="0" smtClean="0">
              <a:latin typeface="Times New Roman" panose="02020603050405020304" pitchFamily="18" charset="0"/>
              <a:cs typeface="Times New Roman" panose="02020603050405020304" pitchFamily="18" charset="0"/>
            </a:endParaRPr>
          </a:p>
          <a:p>
            <a:r>
              <a:rPr lang="de-DE" sz="1200" dirty="0" smtClean="0">
                <a:latin typeface="Times New Roman" panose="02020603050405020304" pitchFamily="18" charset="0"/>
                <a:cs typeface="Times New Roman" panose="02020603050405020304" pitchFamily="18" charset="0"/>
              </a:rPr>
              <a:t>Überblick: </a:t>
            </a:r>
            <a:r>
              <a:rPr lang="de-DE" sz="1200" dirty="0" err="1" smtClean="0">
                <a:latin typeface="Times New Roman" panose="02020603050405020304" pitchFamily="18" charset="0"/>
                <a:cs typeface="Times New Roman" panose="02020603050405020304" pitchFamily="18" charset="0"/>
              </a:rPr>
              <a:t>Furobotn</a:t>
            </a:r>
            <a:r>
              <a:rPr lang="de-DE" sz="1200" dirty="0" smtClean="0">
                <a:latin typeface="Times New Roman" panose="02020603050405020304" pitchFamily="18" charset="0"/>
                <a:cs typeface="Times New Roman" panose="02020603050405020304" pitchFamily="18" charset="0"/>
              </a:rPr>
              <a:t> und Richter, Neue Institutionenökonomie, S. 15/16 (4. Auflage)</a:t>
            </a:r>
            <a:endParaRPr lang="de-DE" sz="1200" dirty="0">
              <a:latin typeface="Times New Roman" panose="02020603050405020304" pitchFamily="18" charset="0"/>
              <a:cs typeface="Times New Roman" panose="02020603050405020304" pitchFamily="18" charset="0"/>
            </a:endParaRPr>
          </a:p>
        </p:txBody>
      </p:sp>
      <p:sp>
        <p:nvSpPr>
          <p:cNvPr id="5" name="Rechteck 4"/>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3" name="Freihand 2"/>
              <p14:cNvContentPartPr/>
              <p14:nvPr/>
            </p14:nvContentPartPr>
            <p14:xfrm>
              <a:off x="1956097" y="535537"/>
              <a:ext cx="8271720" cy="192240"/>
            </p14:xfrm>
          </p:contentPart>
        </mc:Choice>
        <mc:Fallback>
          <p:pic>
            <p:nvPicPr>
              <p:cNvPr id="3" name="Freihand 2"/>
              <p:cNvPicPr/>
              <p:nvPr/>
            </p:nvPicPr>
            <p:blipFill>
              <a:blip r:embed="rId3"/>
              <a:stretch>
                <a:fillRect/>
              </a:stretch>
            </p:blipFill>
            <p:spPr>
              <a:xfrm>
                <a:off x="1940257" y="519697"/>
                <a:ext cx="830052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7" name="Freihand 6"/>
              <p14:cNvContentPartPr/>
              <p14:nvPr/>
            </p14:nvContentPartPr>
            <p14:xfrm>
              <a:off x="4840417" y="3455497"/>
              <a:ext cx="5051880" cy="624960"/>
            </p14:xfrm>
          </p:contentPart>
        </mc:Choice>
        <mc:Fallback>
          <p:pic>
            <p:nvPicPr>
              <p:cNvPr id="7" name="Freihand 6"/>
              <p:cNvPicPr/>
              <p:nvPr/>
            </p:nvPicPr>
            <p:blipFill>
              <a:blip r:embed="rId5"/>
              <a:stretch>
                <a:fillRect/>
              </a:stretch>
            </p:blipFill>
            <p:spPr>
              <a:xfrm>
                <a:off x="4824937" y="3441097"/>
                <a:ext cx="5081400" cy="655200"/>
              </a:xfrm>
              <a:prstGeom prst="rect">
                <a:avLst/>
              </a:prstGeom>
            </p:spPr>
          </p:pic>
        </mc:Fallback>
      </mc:AlternateContent>
    </p:spTree>
    <p:extLst>
      <p:ext uri="{BB962C8B-B14F-4D97-AF65-F5344CB8AC3E}">
        <p14:creationId xmlns:p14="http://schemas.microsoft.com/office/powerpoint/2010/main" val="33759127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Transaktionskosten – </a:t>
            </a:r>
            <a:r>
              <a:rPr lang="de-DE" sz="2800" dirty="0" smtClean="0">
                <a:latin typeface="Times New Roman" panose="02020603050405020304" pitchFamily="18" charset="0"/>
                <a:cs typeface="Times New Roman" panose="02020603050405020304" pitchFamily="18" charset="0"/>
              </a:rPr>
              <a:t>Neue Institutionenökonomie</a:t>
            </a:r>
            <a:endParaRPr lang="de-DE" sz="28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19050" y="805043"/>
            <a:ext cx="12172950" cy="6043433"/>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AA15B691-283D-4341-8E52-EBA1542B1340}"/>
              </a:ext>
            </a:extLst>
          </p:cNvPr>
          <p:cNvSpPr txBox="1"/>
          <p:nvPr/>
        </p:nvSpPr>
        <p:spPr>
          <a:xfrm>
            <a:off x="0" y="640886"/>
            <a:ext cx="8616875" cy="6217114"/>
          </a:xfrm>
          <a:prstGeom prst="rect">
            <a:avLst/>
          </a:prstGeom>
          <a:noFill/>
        </p:spPr>
        <p:txBody>
          <a:bodyPr wrap="square" rtlCol="0">
            <a:noAutofit/>
          </a:bodyPr>
          <a:lstStyle/>
          <a:p>
            <a:pPr marL="342900" indent="-342900">
              <a:buFont typeface="Arial" panose="020B0604020202020204" pitchFamily="34" charset="0"/>
              <a:buChar char="•"/>
            </a:pPr>
            <a:endParaRPr lang="de-DE" sz="20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smtClean="0">
                <a:latin typeface="Times New Roman" panose="02020603050405020304" pitchFamily="18" charset="0"/>
                <a:cs typeface="Times New Roman" panose="02020603050405020304" pitchFamily="18" charset="0"/>
              </a:rPr>
              <a:t>Die Durchführung einer Transaktion kann nicht kostenlos erfolgen, sondern ist immer mit einem Aufwand verbunden</a:t>
            </a:r>
          </a:p>
          <a:p>
            <a:pPr marL="342900" indent="-342900">
              <a:buFont typeface="Arial" panose="020B0604020202020204" pitchFamily="34" charset="0"/>
              <a:buChar char="•"/>
            </a:pPr>
            <a:endParaRPr lang="de-DE" sz="20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smtClean="0">
                <a:latin typeface="Times New Roman" panose="02020603050405020304" pitchFamily="18" charset="0"/>
                <a:cs typeface="Times New Roman" panose="02020603050405020304" pitchFamily="18" charset="0"/>
              </a:rPr>
              <a:t>Dazu gehören</a:t>
            </a:r>
          </a:p>
          <a:p>
            <a:pPr marL="342900" indent="-342900">
              <a:buFont typeface="Arial" panose="020B0604020202020204" pitchFamily="34" charset="0"/>
              <a:buChar char="•"/>
            </a:pPr>
            <a:endParaRPr lang="de-DE" sz="2000" dirty="0" smtClean="0">
              <a:latin typeface="Times New Roman" panose="02020603050405020304" pitchFamily="18" charset="0"/>
              <a:cs typeface="Times New Roman" panose="02020603050405020304" pitchFamily="18" charset="0"/>
            </a:endParaRPr>
          </a:p>
          <a:p>
            <a:pPr marL="914400" lvl="1" indent="-457200">
              <a:buFont typeface="+mj-lt"/>
              <a:buAutoNum type="arabicParenBoth"/>
            </a:pPr>
            <a:r>
              <a:rPr lang="de-DE" sz="2000" b="1" dirty="0" smtClean="0">
                <a:latin typeface="Times New Roman" panose="02020603050405020304" pitchFamily="18" charset="0"/>
                <a:cs typeface="Times New Roman" panose="02020603050405020304" pitchFamily="18" charset="0"/>
              </a:rPr>
              <a:t>Markttransaktionskosten</a:t>
            </a:r>
            <a:r>
              <a:rPr lang="de-DE" sz="2000" dirty="0" smtClean="0">
                <a:latin typeface="Times New Roman" panose="02020603050405020304" pitchFamily="18" charset="0"/>
                <a:cs typeface="Times New Roman" panose="02020603050405020304" pitchFamily="18" charset="0"/>
              </a:rPr>
              <a:t>: Kosten der Marktbenutzung</a:t>
            </a:r>
          </a:p>
          <a:p>
            <a:pPr marL="914400" lvl="1" indent="-457200">
              <a:buFont typeface="+mj-lt"/>
              <a:buAutoNum type="arabicParenBoth"/>
            </a:pPr>
            <a:endParaRPr lang="de-DE" sz="2000" dirty="0" smtClean="0">
              <a:latin typeface="Times New Roman" panose="02020603050405020304" pitchFamily="18" charset="0"/>
              <a:cs typeface="Times New Roman" panose="02020603050405020304" pitchFamily="18" charset="0"/>
            </a:endParaRPr>
          </a:p>
          <a:p>
            <a:pPr marL="914400" lvl="1" indent="-457200">
              <a:buFont typeface="+mj-lt"/>
              <a:buAutoNum type="arabicParenBoth"/>
            </a:pPr>
            <a:r>
              <a:rPr lang="de-DE" sz="2000" b="1" dirty="0" smtClean="0">
                <a:latin typeface="Times New Roman" panose="02020603050405020304" pitchFamily="18" charset="0"/>
                <a:cs typeface="Times New Roman" panose="02020603050405020304" pitchFamily="18" charset="0"/>
              </a:rPr>
              <a:t>Unternehmenstransaktionskosten: </a:t>
            </a:r>
            <a:r>
              <a:rPr lang="de-DE" sz="2000" dirty="0" smtClean="0">
                <a:latin typeface="Times New Roman" panose="02020603050405020304" pitchFamily="18" charset="0"/>
                <a:cs typeface="Times New Roman" panose="02020603050405020304" pitchFamily="18" charset="0"/>
              </a:rPr>
              <a:t>Kosten des Rechts auf Erteilung von Anordnungen innerhalb eines Unternehmens</a:t>
            </a:r>
          </a:p>
          <a:p>
            <a:pPr marL="914400" lvl="1" indent="-457200">
              <a:buFont typeface="+mj-lt"/>
              <a:buAutoNum type="arabicParenBoth"/>
            </a:pPr>
            <a:endParaRPr lang="de-DE" sz="2000" dirty="0" smtClean="0">
              <a:latin typeface="Times New Roman" panose="02020603050405020304" pitchFamily="18" charset="0"/>
              <a:cs typeface="Times New Roman" panose="02020603050405020304" pitchFamily="18" charset="0"/>
            </a:endParaRPr>
          </a:p>
          <a:p>
            <a:pPr marL="914400" lvl="1" indent="-457200">
              <a:buFont typeface="+mj-lt"/>
              <a:buAutoNum type="arabicParenBoth"/>
            </a:pPr>
            <a:r>
              <a:rPr lang="de-DE" sz="2000" b="1" dirty="0">
                <a:latin typeface="Times New Roman" panose="02020603050405020304" pitchFamily="18" charset="0"/>
                <a:cs typeface="Times New Roman" panose="02020603050405020304" pitchFamily="18" charset="0"/>
              </a:rPr>
              <a:t>P</a:t>
            </a:r>
            <a:r>
              <a:rPr lang="de-DE" sz="2000" b="1" dirty="0" smtClean="0">
                <a:latin typeface="Times New Roman" panose="02020603050405020304" pitchFamily="18" charset="0"/>
                <a:cs typeface="Times New Roman" panose="02020603050405020304" pitchFamily="18" charset="0"/>
              </a:rPr>
              <a:t>olitische Transaktionskosten:</a:t>
            </a:r>
            <a:r>
              <a:rPr lang="de-DE" sz="2000" dirty="0" smtClean="0">
                <a:latin typeface="Times New Roman" panose="02020603050405020304" pitchFamily="18" charset="0"/>
                <a:cs typeface="Times New Roman" panose="02020603050405020304" pitchFamily="18" charset="0"/>
              </a:rPr>
              <a:t> Kosten, die durch Benutzung des institutionellen Rahmens eines Gemeinwesens entstehen</a:t>
            </a:r>
          </a:p>
          <a:p>
            <a:pPr marL="914400" lvl="1" indent="-457200">
              <a:buFont typeface="+mj-lt"/>
              <a:buAutoNum type="arabicParenBoth"/>
            </a:pPr>
            <a:endParaRPr lang="de-DE" sz="2000" dirty="0" smtClean="0">
              <a:latin typeface="Times New Roman" panose="02020603050405020304" pitchFamily="18" charset="0"/>
              <a:cs typeface="Times New Roman" panose="02020603050405020304" pitchFamily="18" charset="0"/>
            </a:endParaRPr>
          </a:p>
          <a:p>
            <a:pPr marL="914400" lvl="1" indent="-457200">
              <a:buFont typeface="+mj-lt"/>
              <a:buAutoNum type="arabicParenBoth"/>
            </a:pPr>
            <a:r>
              <a:rPr lang="de-DE" sz="2000" b="1" dirty="0" smtClean="0">
                <a:latin typeface="Times New Roman" panose="02020603050405020304" pitchFamily="18" charset="0"/>
                <a:cs typeface="Times New Roman" panose="02020603050405020304" pitchFamily="18" charset="0"/>
              </a:rPr>
              <a:t>Suchtransaktionskosten:</a:t>
            </a:r>
            <a:r>
              <a:rPr lang="de-DE" sz="2000" dirty="0" smtClean="0">
                <a:latin typeface="Times New Roman" panose="02020603050405020304" pitchFamily="18" charset="0"/>
                <a:cs typeface="Times New Roman" panose="02020603050405020304" pitchFamily="18" charset="0"/>
              </a:rPr>
              <a:t> Kosten, die durch das Sammeln von Informationen im Vorfeld einer Transaktion entstehen</a:t>
            </a:r>
          </a:p>
          <a:p>
            <a:pPr marL="342900" indent="-342900">
              <a:buFont typeface="Arial" panose="020B0604020202020204" pitchFamily="34" charset="0"/>
              <a:buChar char="•"/>
            </a:pPr>
            <a:endParaRPr lang="de-DE" sz="2000" dirty="0" smtClean="0">
              <a:latin typeface="Times New Roman" panose="02020603050405020304" pitchFamily="18" charset="0"/>
              <a:cs typeface="Times New Roman" panose="02020603050405020304" pitchFamily="18" charset="0"/>
            </a:endParaRPr>
          </a:p>
        </p:txBody>
      </p:sp>
      <p:sp>
        <p:nvSpPr>
          <p:cNvPr id="5" name="Rechteck 4"/>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3" name="Freihand 2"/>
              <p14:cNvContentPartPr/>
              <p14:nvPr/>
            </p14:nvContentPartPr>
            <p14:xfrm>
              <a:off x="1066177" y="2837849"/>
              <a:ext cx="2912400" cy="129240"/>
            </p14:xfrm>
          </p:contentPart>
        </mc:Choice>
        <mc:Fallback>
          <p:pic>
            <p:nvPicPr>
              <p:cNvPr id="3" name="Freihand 2"/>
              <p:cNvPicPr/>
              <p:nvPr/>
            </p:nvPicPr>
            <p:blipFill>
              <a:blip r:embed="rId3"/>
              <a:stretch>
                <a:fillRect/>
              </a:stretch>
            </p:blipFill>
            <p:spPr>
              <a:xfrm>
                <a:off x="1051057" y="2822729"/>
                <a:ext cx="294264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7" name="Freihand 6"/>
              <p14:cNvContentPartPr/>
              <p14:nvPr/>
            </p14:nvContentPartPr>
            <p14:xfrm>
              <a:off x="1075177" y="3441209"/>
              <a:ext cx="3574440" cy="155520"/>
            </p14:xfrm>
          </p:contentPart>
        </mc:Choice>
        <mc:Fallback>
          <p:pic>
            <p:nvPicPr>
              <p:cNvPr id="7" name="Freihand 6"/>
              <p:cNvPicPr/>
              <p:nvPr/>
            </p:nvPicPr>
            <p:blipFill>
              <a:blip r:embed="rId5"/>
              <a:stretch>
                <a:fillRect/>
              </a:stretch>
            </p:blipFill>
            <p:spPr>
              <a:xfrm>
                <a:off x="1061137" y="3426449"/>
                <a:ext cx="360504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Freihand 8"/>
              <p14:cNvContentPartPr/>
              <p14:nvPr/>
            </p14:nvContentPartPr>
            <p14:xfrm>
              <a:off x="922537" y="4289369"/>
              <a:ext cx="3337920" cy="124560"/>
            </p14:xfrm>
          </p:contentPart>
        </mc:Choice>
        <mc:Fallback>
          <p:pic>
            <p:nvPicPr>
              <p:cNvPr id="9" name="Freihand 8"/>
              <p:cNvPicPr/>
              <p:nvPr/>
            </p:nvPicPr>
            <p:blipFill>
              <a:blip r:embed="rId7"/>
              <a:stretch>
                <a:fillRect/>
              </a:stretch>
            </p:blipFill>
            <p:spPr>
              <a:xfrm>
                <a:off x="907417" y="4273529"/>
                <a:ext cx="336996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3" name="Freihand 12"/>
              <p14:cNvContentPartPr/>
              <p14:nvPr/>
            </p14:nvContentPartPr>
            <p14:xfrm>
              <a:off x="1001017" y="5267489"/>
              <a:ext cx="2943720" cy="59400"/>
            </p14:xfrm>
          </p:contentPart>
        </mc:Choice>
        <mc:Fallback>
          <p:pic>
            <p:nvPicPr>
              <p:cNvPr id="13" name="Freihand 12"/>
              <p:cNvPicPr/>
              <p:nvPr/>
            </p:nvPicPr>
            <p:blipFill>
              <a:blip r:embed="rId9"/>
              <a:stretch>
                <a:fillRect/>
              </a:stretch>
            </p:blipFill>
            <p:spPr>
              <a:xfrm>
                <a:off x="991297" y="5251649"/>
                <a:ext cx="2964600" cy="90360"/>
              </a:xfrm>
              <a:prstGeom prst="rect">
                <a:avLst/>
              </a:prstGeom>
            </p:spPr>
          </p:pic>
        </mc:Fallback>
      </mc:AlternateContent>
    </p:spTree>
    <p:extLst>
      <p:ext uri="{BB962C8B-B14F-4D97-AF65-F5344CB8AC3E}">
        <p14:creationId xmlns:p14="http://schemas.microsoft.com/office/powerpoint/2010/main" val="14648981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Transaktionskosten – Neue Institutionenökonomie</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50" y="805043"/>
            <a:ext cx="12172950" cy="6043433"/>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AA15B691-283D-4341-8E52-EBA1542B1340}"/>
              </a:ext>
            </a:extLst>
          </p:cNvPr>
          <p:cNvSpPr txBox="1"/>
          <p:nvPr/>
        </p:nvSpPr>
        <p:spPr>
          <a:xfrm>
            <a:off x="22166" y="486134"/>
            <a:ext cx="8616225" cy="6217114"/>
          </a:xfrm>
          <a:prstGeom prst="rect">
            <a:avLst/>
          </a:prstGeom>
          <a:noFill/>
        </p:spPr>
        <p:txBody>
          <a:bodyPr wrap="square" rtlCol="0">
            <a:noAutofit/>
          </a:bodyPr>
          <a:lstStyle/>
          <a:p>
            <a:pPr marL="342900" indent="-342900">
              <a:buFont typeface="Arial" panose="020B0604020202020204" pitchFamily="34" charset="0"/>
              <a:buChar char="•"/>
            </a:pPr>
            <a:r>
              <a:rPr lang="de-DE" sz="2000" dirty="0" smtClean="0">
                <a:latin typeface="Times New Roman" panose="02020603050405020304" pitchFamily="18" charset="0"/>
                <a:cs typeface="Times New Roman" panose="02020603050405020304" pitchFamily="18" charset="0"/>
              </a:rPr>
              <a:t>Menschen haben eine </a:t>
            </a:r>
            <a:r>
              <a:rPr lang="de-DE" sz="2000" dirty="0">
                <a:latin typeface="Times New Roman" panose="02020603050405020304" pitchFamily="18" charset="0"/>
                <a:cs typeface="Times New Roman" panose="02020603050405020304" pitchFamily="18" charset="0"/>
              </a:rPr>
              <a:t>limitierte Kapazität Daten zu verarbeiten</a:t>
            </a: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D</a:t>
            </a:r>
            <a:r>
              <a:rPr lang="de-DE" sz="2000" dirty="0" smtClean="0">
                <a:latin typeface="Times New Roman" panose="02020603050405020304" pitchFamily="18" charset="0"/>
                <a:cs typeface="Times New Roman" panose="02020603050405020304" pitchFamily="18" charset="0"/>
              </a:rPr>
              <a:t>as </a:t>
            </a:r>
            <a:r>
              <a:rPr lang="de-DE" sz="2000" dirty="0">
                <a:latin typeface="Times New Roman" panose="02020603050405020304" pitchFamily="18" charset="0"/>
                <a:cs typeface="Times New Roman" panose="02020603050405020304" pitchFamily="18" charset="0"/>
              </a:rPr>
              <a:t>menschliche Gehirn </a:t>
            </a:r>
            <a:r>
              <a:rPr lang="de-DE" sz="2000" dirty="0" smtClean="0">
                <a:latin typeface="Times New Roman" panose="02020603050405020304" pitchFamily="18" charset="0"/>
                <a:cs typeface="Times New Roman" panose="02020603050405020304" pitchFamily="18" charset="0"/>
              </a:rPr>
              <a:t>kann nur </a:t>
            </a:r>
            <a:r>
              <a:rPr lang="de-DE" sz="2000" dirty="0">
                <a:latin typeface="Times New Roman" panose="02020603050405020304" pitchFamily="18" charset="0"/>
                <a:cs typeface="Times New Roman" panose="02020603050405020304" pitchFamily="18" charset="0"/>
              </a:rPr>
              <a:t>begrenzt Daten verarbeiten und Optimierungsaufgaben durchführen</a:t>
            </a: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In der Konsequenz bedeutet dies, dass die Annahme des </a:t>
            </a:r>
            <a:r>
              <a:rPr lang="de-DE" sz="2000" dirty="0" err="1">
                <a:latin typeface="Times New Roman" panose="02020603050405020304" pitchFamily="18" charset="0"/>
                <a:cs typeface="Times New Roman" panose="02020603050405020304" pitchFamily="18" charset="0"/>
              </a:rPr>
              <a:t>Rationalverhaltens</a:t>
            </a:r>
            <a:r>
              <a:rPr lang="de-DE" sz="2000" dirty="0">
                <a:latin typeface="Times New Roman" panose="02020603050405020304" pitchFamily="18" charset="0"/>
                <a:cs typeface="Times New Roman" panose="02020603050405020304" pitchFamily="18" charset="0"/>
              </a:rPr>
              <a:t> aufgrund dieser Limitierung an seine Grenzen stößt,</a:t>
            </a: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bzw. es </a:t>
            </a:r>
            <a:r>
              <a:rPr lang="de-DE" sz="2000" dirty="0" smtClean="0">
                <a:latin typeface="Times New Roman" panose="02020603050405020304" pitchFamily="18" charset="0"/>
                <a:cs typeface="Times New Roman" panose="02020603050405020304" pitchFamily="18" charset="0"/>
              </a:rPr>
              <a:t>kann rational sein, </a:t>
            </a:r>
            <a:r>
              <a:rPr lang="de-DE" sz="2000" dirty="0">
                <a:latin typeface="Times New Roman" panose="02020603050405020304" pitchFamily="18" charset="0"/>
                <a:cs typeface="Times New Roman" panose="02020603050405020304" pitchFamily="18" charset="0"/>
              </a:rPr>
              <a:t>aufgrund dieser Erkenntnis sich mit </a:t>
            </a:r>
            <a:r>
              <a:rPr lang="de-DE" sz="2000" i="1" dirty="0">
                <a:latin typeface="Times New Roman" panose="02020603050405020304" pitchFamily="18" charset="0"/>
                <a:cs typeface="Times New Roman" panose="02020603050405020304" pitchFamily="18" charset="0"/>
              </a:rPr>
              <a:t>zufriedenstellenden</a:t>
            </a:r>
            <a:r>
              <a:rPr lang="de-DE" sz="2000" dirty="0">
                <a:latin typeface="Times New Roman" panose="02020603050405020304" pitchFamily="18" charset="0"/>
                <a:cs typeface="Times New Roman" panose="02020603050405020304" pitchFamily="18" charset="0"/>
              </a:rPr>
              <a:t> Ergebnissen zu begnügen</a:t>
            </a: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In der Literatur wird dies als </a:t>
            </a:r>
            <a:r>
              <a:rPr lang="de-DE" sz="2000" b="1" dirty="0" err="1">
                <a:latin typeface="Times New Roman" panose="02020603050405020304" pitchFamily="18" charset="0"/>
                <a:cs typeface="Times New Roman" panose="02020603050405020304" pitchFamily="18" charset="0"/>
              </a:rPr>
              <a:t>bounded</a:t>
            </a:r>
            <a:r>
              <a:rPr lang="de-DE" sz="2000" b="1" dirty="0">
                <a:latin typeface="Times New Roman" panose="02020603050405020304" pitchFamily="18" charset="0"/>
                <a:cs typeface="Times New Roman" panose="02020603050405020304" pitchFamily="18" charset="0"/>
              </a:rPr>
              <a:t> </a:t>
            </a:r>
            <a:r>
              <a:rPr lang="de-DE" sz="2000" b="1" dirty="0" err="1">
                <a:latin typeface="Times New Roman" panose="02020603050405020304" pitchFamily="18" charset="0"/>
                <a:cs typeface="Times New Roman" panose="02020603050405020304" pitchFamily="18" charset="0"/>
              </a:rPr>
              <a:t>rationality</a:t>
            </a:r>
            <a:r>
              <a:rPr lang="de-DE" sz="2000" dirty="0">
                <a:latin typeface="Times New Roman" panose="02020603050405020304" pitchFamily="18" charset="0"/>
                <a:cs typeface="Times New Roman" panose="02020603050405020304" pitchFamily="18" charset="0"/>
              </a:rPr>
              <a:t> bezeichnet</a:t>
            </a: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Im traditionellen Sinne ist dies eine Aufwand/Ertrag- oder </a:t>
            </a:r>
            <a:r>
              <a:rPr lang="de-DE" sz="2000" dirty="0" smtClean="0">
                <a:latin typeface="Times New Roman" panose="02020603050405020304" pitchFamily="18" charset="0"/>
                <a:cs typeface="Times New Roman" panose="02020603050405020304" pitchFamily="18" charset="0"/>
              </a:rPr>
              <a:t>Kosten/Nutzen-Abwägung</a:t>
            </a: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000" dirty="0" smtClean="0">
                <a:latin typeface="Times New Roman" panose="02020603050405020304" pitchFamily="18" charset="0"/>
                <a:cs typeface="Times New Roman" panose="02020603050405020304" pitchFamily="18" charset="0"/>
              </a:rPr>
              <a:t>Der aktuelle extrem schnelle Erfolg und Aufstieg von </a:t>
            </a:r>
            <a:r>
              <a:rPr lang="de-DE" sz="2000" dirty="0">
                <a:latin typeface="Times New Roman" panose="02020603050405020304" pitchFamily="18" charset="0"/>
                <a:cs typeface="Times New Roman" panose="02020603050405020304" pitchFamily="18" charset="0"/>
              </a:rPr>
              <a:t>Internetunternehmen </a:t>
            </a:r>
            <a:r>
              <a:rPr lang="de-DE" sz="2000" dirty="0" smtClean="0">
                <a:latin typeface="Times New Roman" panose="02020603050405020304" pitchFamily="18" charset="0"/>
                <a:cs typeface="Times New Roman" panose="02020603050405020304" pitchFamily="18" charset="0"/>
              </a:rPr>
              <a:t>wie Google</a:t>
            </a:r>
            <a:r>
              <a:rPr lang="de-DE" sz="2000" dirty="0">
                <a:latin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cs typeface="Times New Roman" panose="02020603050405020304" pitchFamily="18" charset="0"/>
              </a:rPr>
              <a:t>facebook</a:t>
            </a:r>
            <a:r>
              <a:rPr lang="de-DE" sz="2000" dirty="0">
                <a:latin typeface="Times New Roman" panose="02020603050405020304" pitchFamily="18" charset="0"/>
                <a:cs typeface="Times New Roman" panose="02020603050405020304" pitchFamily="18" charset="0"/>
              </a:rPr>
              <a:t> Amazon und Apple kann auf genau diese Problematik zurückgeführt werden, denn diese Unternehmen senken in extremen Ausmaß die Transaktionskosten der menschlichen Gesellschaft </a:t>
            </a:r>
          </a:p>
        </p:txBody>
      </p:sp>
      <p:sp>
        <p:nvSpPr>
          <p:cNvPr id="5" name="Rechteck 4"/>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3" name="Freihand 2"/>
              <p14:cNvContentPartPr/>
              <p14:nvPr/>
            </p14:nvContentPartPr>
            <p14:xfrm>
              <a:off x="2659537" y="867929"/>
              <a:ext cx="4767480" cy="79920"/>
            </p14:xfrm>
          </p:contentPart>
        </mc:Choice>
        <mc:Fallback>
          <p:pic>
            <p:nvPicPr>
              <p:cNvPr id="3" name="Freihand 2"/>
              <p:cNvPicPr/>
              <p:nvPr/>
            </p:nvPicPr>
            <p:blipFill>
              <a:blip r:embed="rId3"/>
              <a:stretch>
                <a:fillRect/>
              </a:stretch>
            </p:blipFill>
            <p:spPr>
              <a:xfrm>
                <a:off x="2645137" y="852449"/>
                <a:ext cx="47937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7" name="Freihand 6"/>
              <p14:cNvContentPartPr/>
              <p14:nvPr/>
            </p14:nvContentPartPr>
            <p14:xfrm>
              <a:off x="910657" y="1411529"/>
              <a:ext cx="2148840" cy="62280"/>
            </p14:xfrm>
          </p:contentPart>
        </mc:Choice>
        <mc:Fallback>
          <p:pic>
            <p:nvPicPr>
              <p:cNvPr id="7" name="Freihand 6"/>
              <p:cNvPicPr/>
              <p:nvPr/>
            </p:nvPicPr>
            <p:blipFill>
              <a:blip r:embed="rId5"/>
              <a:stretch>
                <a:fillRect/>
              </a:stretch>
            </p:blipFill>
            <p:spPr>
              <a:xfrm>
                <a:off x="896617" y="1394249"/>
                <a:ext cx="21801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Freihand 8"/>
              <p14:cNvContentPartPr/>
              <p14:nvPr/>
            </p14:nvContentPartPr>
            <p14:xfrm>
              <a:off x="3937177" y="1428809"/>
              <a:ext cx="1401120" cy="117720"/>
            </p14:xfrm>
          </p:contentPart>
        </mc:Choice>
        <mc:Fallback>
          <p:pic>
            <p:nvPicPr>
              <p:cNvPr id="9" name="Freihand 8"/>
              <p:cNvPicPr/>
              <p:nvPr/>
            </p:nvPicPr>
            <p:blipFill>
              <a:blip r:embed="rId7"/>
              <a:stretch>
                <a:fillRect/>
              </a:stretch>
            </p:blipFill>
            <p:spPr>
              <a:xfrm>
                <a:off x="3923137" y="1419449"/>
                <a:ext cx="14349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3" name="Freihand 12"/>
              <p14:cNvContentPartPr/>
              <p14:nvPr/>
            </p14:nvContentPartPr>
            <p14:xfrm>
              <a:off x="6038137" y="2304689"/>
              <a:ext cx="2142360" cy="151920"/>
            </p14:xfrm>
          </p:contentPart>
        </mc:Choice>
        <mc:Fallback>
          <p:pic>
            <p:nvPicPr>
              <p:cNvPr id="13" name="Freihand 12"/>
              <p:cNvPicPr/>
              <p:nvPr/>
            </p:nvPicPr>
            <p:blipFill>
              <a:blip r:embed="rId9"/>
              <a:stretch>
                <a:fillRect/>
              </a:stretch>
            </p:blipFill>
            <p:spPr>
              <a:xfrm>
                <a:off x="6022657" y="2287049"/>
                <a:ext cx="217476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5" name="Freihand 14"/>
              <p14:cNvContentPartPr/>
              <p14:nvPr/>
            </p14:nvContentPartPr>
            <p14:xfrm>
              <a:off x="1136017" y="3278489"/>
              <a:ext cx="5797440" cy="127080"/>
            </p14:xfrm>
          </p:contentPart>
        </mc:Choice>
        <mc:Fallback>
          <p:pic>
            <p:nvPicPr>
              <p:cNvPr id="15" name="Freihand 14"/>
              <p:cNvPicPr/>
              <p:nvPr/>
            </p:nvPicPr>
            <p:blipFill>
              <a:blip r:embed="rId11"/>
              <a:stretch>
                <a:fillRect/>
              </a:stretch>
            </p:blipFill>
            <p:spPr>
              <a:xfrm>
                <a:off x="1126657" y="3264449"/>
                <a:ext cx="582012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7" name="Freihand 16"/>
              <p14:cNvContentPartPr/>
              <p14:nvPr/>
            </p14:nvContentPartPr>
            <p14:xfrm>
              <a:off x="501697" y="3608249"/>
              <a:ext cx="3319200" cy="91800"/>
            </p14:xfrm>
          </p:contentPart>
        </mc:Choice>
        <mc:Fallback>
          <p:pic>
            <p:nvPicPr>
              <p:cNvPr id="17" name="Freihand 16"/>
              <p:cNvPicPr/>
              <p:nvPr/>
            </p:nvPicPr>
            <p:blipFill>
              <a:blip r:embed="rId13"/>
              <a:stretch>
                <a:fillRect/>
              </a:stretch>
            </p:blipFill>
            <p:spPr>
              <a:xfrm>
                <a:off x="487297" y="3593129"/>
                <a:ext cx="334476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9" name="Freihand 18"/>
              <p14:cNvContentPartPr/>
              <p14:nvPr/>
            </p14:nvContentPartPr>
            <p14:xfrm>
              <a:off x="3286297" y="4192529"/>
              <a:ext cx="2229840" cy="106560"/>
            </p14:xfrm>
          </p:contentPart>
        </mc:Choice>
        <mc:Fallback>
          <p:pic>
            <p:nvPicPr>
              <p:cNvPr id="19" name="Freihand 18"/>
              <p:cNvPicPr/>
              <p:nvPr/>
            </p:nvPicPr>
            <p:blipFill>
              <a:blip r:embed="rId15"/>
              <a:stretch>
                <a:fillRect/>
              </a:stretch>
            </p:blipFill>
            <p:spPr>
              <a:xfrm>
                <a:off x="3276217" y="4181009"/>
                <a:ext cx="22514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1" name="Freihand 20"/>
              <p14:cNvContentPartPr/>
              <p14:nvPr/>
            </p14:nvContentPartPr>
            <p14:xfrm>
              <a:off x="4030057" y="4823969"/>
              <a:ext cx="4015080" cy="70920"/>
            </p14:xfrm>
          </p:contentPart>
        </mc:Choice>
        <mc:Fallback>
          <p:pic>
            <p:nvPicPr>
              <p:cNvPr id="21" name="Freihand 20"/>
              <p:cNvPicPr/>
              <p:nvPr/>
            </p:nvPicPr>
            <p:blipFill>
              <a:blip r:embed="rId17"/>
              <a:stretch>
                <a:fillRect/>
              </a:stretch>
            </p:blipFill>
            <p:spPr>
              <a:xfrm>
                <a:off x="4014577" y="4807409"/>
                <a:ext cx="40482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3" name="Freihand 22"/>
              <p14:cNvContentPartPr/>
              <p14:nvPr/>
            </p14:nvContentPartPr>
            <p14:xfrm>
              <a:off x="1314937" y="5980649"/>
              <a:ext cx="3862080" cy="92160"/>
            </p14:xfrm>
          </p:contentPart>
        </mc:Choice>
        <mc:Fallback>
          <p:pic>
            <p:nvPicPr>
              <p:cNvPr id="23" name="Freihand 22"/>
              <p:cNvPicPr/>
              <p:nvPr/>
            </p:nvPicPr>
            <p:blipFill>
              <a:blip r:embed="rId19"/>
              <a:stretch>
                <a:fillRect/>
              </a:stretch>
            </p:blipFill>
            <p:spPr>
              <a:xfrm>
                <a:off x="1298737" y="5964089"/>
                <a:ext cx="38973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5" name="Freihand 24"/>
              <p14:cNvContentPartPr/>
              <p14:nvPr/>
            </p14:nvContentPartPr>
            <p14:xfrm>
              <a:off x="3241297" y="6599849"/>
              <a:ext cx="1947240" cy="60840"/>
            </p14:xfrm>
          </p:contentPart>
        </mc:Choice>
        <mc:Fallback>
          <p:pic>
            <p:nvPicPr>
              <p:cNvPr id="25" name="Freihand 24"/>
              <p:cNvPicPr/>
              <p:nvPr/>
            </p:nvPicPr>
            <p:blipFill>
              <a:blip r:embed="rId21"/>
              <a:stretch>
                <a:fillRect/>
              </a:stretch>
            </p:blipFill>
            <p:spPr>
              <a:xfrm>
                <a:off x="3226897" y="6584009"/>
                <a:ext cx="1978200" cy="92520"/>
              </a:xfrm>
              <a:prstGeom prst="rect">
                <a:avLst/>
              </a:prstGeom>
            </p:spPr>
          </p:pic>
        </mc:Fallback>
      </mc:AlternateContent>
    </p:spTree>
    <p:extLst>
      <p:ext uri="{BB962C8B-B14F-4D97-AF65-F5344CB8AC3E}">
        <p14:creationId xmlns:p14="http://schemas.microsoft.com/office/powerpoint/2010/main" val="15720103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smtClean="0">
                <a:latin typeface="Times New Roman" panose="02020603050405020304" pitchFamily="18" charset="0"/>
                <a:cs typeface="Times New Roman" panose="02020603050405020304" pitchFamily="18" charset="0"/>
              </a:rPr>
              <a:t>Transaktionen</a:t>
            </a:r>
            <a:endParaRPr lang="de-DE" sz="28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19050" y="805043"/>
            <a:ext cx="12172950" cy="6043433"/>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AA15B691-283D-4341-8E52-EBA1542B1340}"/>
              </a:ext>
            </a:extLst>
          </p:cNvPr>
          <p:cNvSpPr txBox="1"/>
          <p:nvPr/>
        </p:nvSpPr>
        <p:spPr>
          <a:xfrm>
            <a:off x="11403" y="395021"/>
            <a:ext cx="8524790" cy="4971416"/>
          </a:xfrm>
          <a:prstGeom prst="rect">
            <a:avLst/>
          </a:prstGeom>
          <a:noFill/>
        </p:spPr>
        <p:txBody>
          <a:bodyPr wrap="square" rtlCol="0">
            <a:noAutofit/>
          </a:bodyPr>
          <a:lstStyle/>
          <a:p>
            <a:r>
              <a:rPr lang="en-US" sz="2400" i="1" dirty="0" smtClean="0">
                <a:latin typeface="Times New Roman" panose="02020603050405020304" pitchFamily="18" charset="0"/>
                <a:cs typeface="Times New Roman" panose="02020603050405020304" pitchFamily="18" charset="0"/>
              </a:rPr>
              <a:t>A </a:t>
            </a:r>
            <a:r>
              <a:rPr lang="en-US" sz="2400" i="1" dirty="0">
                <a:latin typeface="Times New Roman" panose="02020603050405020304" pitchFamily="18" charset="0"/>
                <a:cs typeface="Times New Roman" panose="02020603050405020304" pitchFamily="18" charset="0"/>
              </a:rPr>
              <a:t>transaction occurs when  a good or service is transferred across a  technologically separable interface. One stage of  activity </a:t>
            </a:r>
            <a:r>
              <a:rPr lang="en-US" sz="2400" i="1" dirty="0" smtClean="0">
                <a:latin typeface="Times New Roman" panose="02020603050405020304" pitchFamily="18" charset="0"/>
                <a:cs typeface="Times New Roman" panose="02020603050405020304" pitchFamily="18" charset="0"/>
              </a:rPr>
              <a:t>terminates </a:t>
            </a:r>
            <a:r>
              <a:rPr lang="en-US" sz="2400" i="1" dirty="0">
                <a:latin typeface="Times New Roman" panose="02020603050405020304" pitchFamily="18" charset="0"/>
                <a:cs typeface="Times New Roman" panose="02020603050405020304" pitchFamily="18" charset="0"/>
              </a:rPr>
              <a:t>and another </a:t>
            </a:r>
            <a:r>
              <a:rPr lang="en-US" sz="2400" i="1" dirty="0" smtClean="0">
                <a:latin typeface="Times New Roman" panose="02020603050405020304" pitchFamily="18" charset="0"/>
                <a:cs typeface="Times New Roman" panose="02020603050405020304" pitchFamily="18" charset="0"/>
              </a:rPr>
              <a:t>begins</a:t>
            </a:r>
          </a:p>
          <a:p>
            <a:r>
              <a:rPr lang="en-US" sz="1200" dirty="0" smtClean="0">
                <a:latin typeface="Times New Roman" panose="02020603050405020304" pitchFamily="18" charset="0"/>
                <a:cs typeface="Times New Roman" panose="02020603050405020304" pitchFamily="18" charset="0"/>
              </a:rPr>
              <a:t>(Williamson</a:t>
            </a:r>
            <a:r>
              <a:rPr lang="en-US" sz="1200" dirty="0">
                <a:latin typeface="Times New Roman" panose="02020603050405020304" pitchFamily="18" charset="0"/>
                <a:cs typeface="Times New Roman" panose="02020603050405020304" pitchFamily="18" charset="0"/>
              </a:rPr>
              <a:t>, O.E. (1985) The Economic Institutions of </a:t>
            </a:r>
            <a:r>
              <a:rPr lang="en-US" sz="1200" dirty="0" smtClean="0">
                <a:latin typeface="Times New Roman" panose="02020603050405020304" pitchFamily="18" charset="0"/>
                <a:cs typeface="Times New Roman" panose="02020603050405020304" pitchFamily="18" charset="0"/>
              </a:rPr>
              <a:t>Capitalism, Springer)</a:t>
            </a:r>
          </a:p>
          <a:p>
            <a:endParaRPr lang="en-US" sz="2400" dirty="0" smtClean="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Die </a:t>
            </a:r>
            <a:r>
              <a:rPr lang="en-US" sz="2400" dirty="0" err="1" smtClean="0">
                <a:latin typeface="Times New Roman" panose="02020603050405020304" pitchFamily="18" charset="0"/>
                <a:cs typeface="Times New Roman" panose="02020603050405020304" pitchFamily="18" charset="0"/>
              </a:rPr>
              <a:t>Betonung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liegt</a:t>
            </a:r>
            <a:r>
              <a:rPr lang="en-US" sz="2400" dirty="0" smtClean="0">
                <a:latin typeface="Times New Roman" panose="02020603050405020304" pitchFamily="18" charset="0"/>
                <a:cs typeface="Times New Roman" panose="02020603050405020304" pitchFamily="18" charset="0"/>
              </a:rPr>
              <a:t> auf der </a:t>
            </a:r>
            <a:r>
              <a:rPr lang="en-US" sz="2400" dirty="0" err="1" smtClean="0">
                <a:latin typeface="Times New Roman" panose="02020603050405020304" pitchFamily="18" charset="0"/>
                <a:cs typeface="Times New Roman" panose="02020603050405020304" pitchFamily="18" charset="0"/>
              </a:rPr>
              <a:t>materiellen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Übergabe</a:t>
            </a:r>
            <a:r>
              <a:rPr lang="en-US" sz="2400" dirty="0" smtClean="0">
                <a:latin typeface="Times New Roman" panose="02020603050405020304" pitchFamily="18" charset="0"/>
                <a:cs typeface="Times New Roman" panose="02020603050405020304" pitchFamily="18" charset="0"/>
              </a:rPr>
              <a:t> von </a:t>
            </a:r>
            <a:r>
              <a:rPr lang="en-US" sz="2400" dirty="0" err="1" smtClean="0">
                <a:latin typeface="Times New Roman" panose="02020603050405020304" pitchFamily="18" charset="0"/>
                <a:cs typeface="Times New Roman" panose="02020603050405020304" pitchFamily="18" charset="0"/>
              </a:rPr>
              <a:t>Waren</a:t>
            </a:r>
            <a:r>
              <a:rPr lang="en-US" sz="2400" dirty="0" smtClean="0">
                <a:latin typeface="Times New Roman" panose="02020603050405020304" pitchFamily="18" charset="0"/>
                <a:cs typeface="Times New Roman" panose="02020603050405020304" pitchFamily="18" charset="0"/>
              </a:rPr>
              <a:t> und </a:t>
            </a:r>
            <a:r>
              <a:rPr lang="en-US" sz="2400" dirty="0" err="1" smtClean="0">
                <a:latin typeface="Times New Roman" panose="02020603050405020304" pitchFamily="18" charset="0"/>
                <a:cs typeface="Times New Roman" panose="02020603050405020304" pitchFamily="18" charset="0"/>
              </a:rPr>
              <a:t>Dienstleistungen</a:t>
            </a:r>
            <a:endParaRPr lang="en-US" sz="2400" dirty="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i="1" spc="35" dirty="0" smtClean="0">
                <a:solidFill>
                  <a:srgbClr val="0C0C0C"/>
                </a:solidFill>
                <a:latin typeface="Times New Roman"/>
                <a:cs typeface="Times New Roman"/>
              </a:rPr>
              <a:t>Transactions </a:t>
            </a:r>
            <a:r>
              <a:rPr lang="en-US" sz="2400" i="1" spc="35" dirty="0">
                <a:solidFill>
                  <a:srgbClr val="0C0C0C"/>
                </a:solidFill>
                <a:latin typeface="Times New Roman"/>
                <a:cs typeface="Times New Roman"/>
              </a:rPr>
              <a:t>are </a:t>
            </a:r>
            <a:r>
              <a:rPr lang="en-US" sz="2400" i="1" spc="50" dirty="0">
                <a:solidFill>
                  <a:srgbClr val="0C0C0C"/>
                </a:solidFill>
                <a:latin typeface="Times New Roman"/>
                <a:cs typeface="Times New Roman"/>
              </a:rPr>
              <a:t>the </a:t>
            </a:r>
            <a:r>
              <a:rPr lang="en-US" sz="2400" i="1" spc="55" dirty="0">
                <a:solidFill>
                  <a:srgbClr val="0C0C0C"/>
                </a:solidFill>
                <a:latin typeface="Times New Roman"/>
                <a:cs typeface="Times New Roman"/>
              </a:rPr>
              <a:t>alienation  </a:t>
            </a:r>
            <a:r>
              <a:rPr lang="en-US" sz="2400" i="1" spc="70" dirty="0">
                <a:solidFill>
                  <a:srgbClr val="0C0C0C"/>
                </a:solidFill>
                <a:latin typeface="Times New Roman"/>
                <a:cs typeface="Times New Roman"/>
              </a:rPr>
              <a:t>and </a:t>
            </a:r>
            <a:r>
              <a:rPr lang="en-US" sz="2400" i="1" spc="55" dirty="0">
                <a:solidFill>
                  <a:srgbClr val="0C0C0C"/>
                </a:solidFill>
                <a:latin typeface="Times New Roman"/>
                <a:cs typeface="Times New Roman"/>
              </a:rPr>
              <a:t>acquisition </a:t>
            </a:r>
            <a:r>
              <a:rPr lang="en-US" sz="2400" i="1" spc="50" dirty="0">
                <a:solidFill>
                  <a:srgbClr val="0C0C0C"/>
                </a:solidFill>
                <a:latin typeface="Times New Roman"/>
                <a:cs typeface="Times New Roman"/>
              </a:rPr>
              <a:t>between </a:t>
            </a:r>
            <a:r>
              <a:rPr lang="en-US" sz="2400" i="1" spc="40" dirty="0">
                <a:solidFill>
                  <a:srgbClr val="0C0C0C"/>
                </a:solidFill>
                <a:latin typeface="Times New Roman"/>
                <a:cs typeface="Times New Roman"/>
              </a:rPr>
              <a:t>individuals </a:t>
            </a:r>
            <a:r>
              <a:rPr lang="en-US" sz="2400" i="1" spc="60" dirty="0">
                <a:solidFill>
                  <a:srgbClr val="0C0C0C"/>
                </a:solidFill>
                <a:latin typeface="Times New Roman"/>
                <a:cs typeface="Times New Roman"/>
              </a:rPr>
              <a:t>of the </a:t>
            </a:r>
            <a:r>
              <a:rPr lang="en-US" sz="2400" i="1" spc="40" dirty="0">
                <a:solidFill>
                  <a:srgbClr val="0C0C0C"/>
                </a:solidFill>
                <a:latin typeface="Times New Roman"/>
                <a:cs typeface="Times New Roman"/>
              </a:rPr>
              <a:t>rights </a:t>
            </a:r>
            <a:r>
              <a:rPr lang="en-US" sz="2400" i="1" spc="70" dirty="0">
                <a:solidFill>
                  <a:srgbClr val="0C0C0C"/>
                </a:solidFill>
                <a:latin typeface="Times New Roman"/>
                <a:cs typeface="Times New Roman"/>
              </a:rPr>
              <a:t>or  </a:t>
            </a:r>
            <a:r>
              <a:rPr lang="en-US" sz="2400" i="1" spc="30" dirty="0">
                <a:solidFill>
                  <a:srgbClr val="0C0C0C"/>
                </a:solidFill>
                <a:latin typeface="Times New Roman"/>
                <a:cs typeface="Times New Roman"/>
              </a:rPr>
              <a:t>future </a:t>
            </a:r>
            <a:r>
              <a:rPr lang="en-US" sz="2400" i="1" spc="50" dirty="0">
                <a:solidFill>
                  <a:srgbClr val="0C0C0C"/>
                </a:solidFill>
                <a:latin typeface="Times New Roman"/>
                <a:cs typeface="Times New Roman"/>
              </a:rPr>
              <a:t>ownerships </a:t>
            </a:r>
            <a:r>
              <a:rPr lang="en-US" sz="2400" i="1" spc="60" dirty="0">
                <a:solidFill>
                  <a:srgbClr val="0C0C0C"/>
                </a:solidFill>
                <a:latin typeface="Times New Roman"/>
                <a:cs typeface="Times New Roman"/>
              </a:rPr>
              <a:t>of </a:t>
            </a:r>
            <a:r>
              <a:rPr lang="en-US" sz="2400" i="1" spc="45" dirty="0">
                <a:solidFill>
                  <a:srgbClr val="0C0C0C"/>
                </a:solidFill>
                <a:latin typeface="Times New Roman"/>
                <a:cs typeface="Times New Roman"/>
              </a:rPr>
              <a:t>physical</a:t>
            </a:r>
            <a:r>
              <a:rPr lang="en-US" sz="2400" i="1" spc="345" dirty="0">
                <a:solidFill>
                  <a:srgbClr val="0C0C0C"/>
                </a:solidFill>
                <a:latin typeface="Times New Roman"/>
                <a:cs typeface="Times New Roman"/>
              </a:rPr>
              <a:t> </a:t>
            </a:r>
            <a:r>
              <a:rPr lang="en-US" sz="2400" i="1" spc="80" dirty="0" smtClean="0">
                <a:solidFill>
                  <a:srgbClr val="0C0C0C"/>
                </a:solidFill>
                <a:latin typeface="Times New Roman"/>
                <a:cs typeface="Times New Roman"/>
              </a:rPr>
              <a:t>things</a:t>
            </a:r>
            <a:endParaRPr lang="en-US" sz="2400" dirty="0">
              <a:latin typeface="Times New Roman"/>
              <a:cs typeface="Times New Roman"/>
            </a:endParaRPr>
          </a:p>
          <a:p>
            <a:r>
              <a:rPr lang="en-US" sz="1200" spc="60" dirty="0" smtClean="0">
                <a:solidFill>
                  <a:srgbClr val="0C0C0C"/>
                </a:solidFill>
                <a:latin typeface="Times New Roman"/>
                <a:cs typeface="Times New Roman"/>
              </a:rPr>
              <a:t>(Commons</a:t>
            </a:r>
            <a:r>
              <a:rPr lang="en-US" sz="1200" spc="60" dirty="0">
                <a:solidFill>
                  <a:srgbClr val="0C0C0C"/>
                </a:solidFill>
                <a:latin typeface="Times New Roman"/>
                <a:cs typeface="Times New Roman"/>
              </a:rPr>
              <a:t>, J.R. </a:t>
            </a:r>
            <a:r>
              <a:rPr lang="en-US" sz="1200" spc="55" dirty="0">
                <a:solidFill>
                  <a:srgbClr val="0C0C0C"/>
                </a:solidFill>
                <a:latin typeface="Times New Roman"/>
                <a:cs typeface="Times New Roman"/>
              </a:rPr>
              <a:t>(1934) Institutional Economics, New York: </a:t>
            </a:r>
            <a:r>
              <a:rPr lang="en-US" sz="1200" spc="55" dirty="0" smtClean="0">
                <a:solidFill>
                  <a:srgbClr val="0C0C0C"/>
                </a:solidFill>
                <a:latin typeface="Times New Roman"/>
                <a:cs typeface="Times New Roman"/>
              </a:rPr>
              <a:t>Macmillan)</a:t>
            </a:r>
            <a:endParaRPr lang="en-US" sz="1200" dirty="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Die </a:t>
            </a:r>
            <a:r>
              <a:rPr lang="en-US" sz="2400" dirty="0" err="1" smtClean="0">
                <a:latin typeface="Times New Roman" panose="02020603050405020304" pitchFamily="18" charset="0"/>
                <a:cs typeface="Times New Roman" panose="02020603050405020304" pitchFamily="18" charset="0"/>
              </a:rPr>
              <a:t>Betonung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liegt</a:t>
            </a:r>
            <a:r>
              <a:rPr lang="en-US" sz="2400" dirty="0" smtClean="0">
                <a:latin typeface="Times New Roman" panose="02020603050405020304" pitchFamily="18" charset="0"/>
                <a:cs typeface="Times New Roman" panose="02020603050405020304" pitchFamily="18" charset="0"/>
              </a:rPr>
              <a:t> auf </a:t>
            </a:r>
            <a:r>
              <a:rPr lang="en-US" sz="2400" dirty="0" err="1" smtClean="0">
                <a:latin typeface="Times New Roman" panose="02020603050405020304" pitchFamily="18" charset="0"/>
                <a:cs typeface="Times New Roman" panose="02020603050405020304" pitchFamily="18" charset="0"/>
              </a:rPr>
              <a:t>dem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immateriellen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Übergang</a:t>
            </a:r>
            <a:r>
              <a:rPr lang="en-US" sz="2400" dirty="0" smtClean="0">
                <a:latin typeface="Times New Roman" panose="02020603050405020304" pitchFamily="18" charset="0"/>
                <a:cs typeface="Times New Roman" panose="02020603050405020304" pitchFamily="18" charset="0"/>
              </a:rPr>
              <a:t> von </a:t>
            </a:r>
            <a:r>
              <a:rPr lang="en-US" sz="2400" dirty="0" err="1" smtClean="0">
                <a:latin typeface="Times New Roman" panose="02020603050405020304" pitchFamily="18" charset="0"/>
                <a:cs typeface="Times New Roman" panose="02020603050405020304" pitchFamily="18" charset="0"/>
              </a:rPr>
              <a:t>Rechten</a:t>
            </a:r>
            <a:r>
              <a:rPr lang="en-US" sz="2400" dirty="0" smtClean="0">
                <a:latin typeface="Times New Roman" panose="02020603050405020304" pitchFamily="18" charset="0"/>
                <a:cs typeface="Times New Roman" panose="02020603050405020304" pitchFamily="18" charset="0"/>
              </a:rPr>
              <a:t> an </a:t>
            </a:r>
            <a:r>
              <a:rPr lang="en-US" sz="2400" dirty="0" err="1" smtClean="0">
                <a:latin typeface="Times New Roman" panose="02020603050405020304" pitchFamily="18" charset="0"/>
                <a:cs typeface="Times New Roman" panose="02020603050405020304" pitchFamily="18" charset="0"/>
              </a:rPr>
              <a:t>Eigentum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oder</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Besitz</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einer</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Sache</a:t>
            </a:r>
            <a:endParaRPr lang="en-US" sz="2400" dirty="0">
              <a:latin typeface="Times New Roman" panose="02020603050405020304" pitchFamily="18" charset="0"/>
              <a:cs typeface="Times New Roman" panose="02020603050405020304" pitchFamily="18" charset="0"/>
            </a:endParaRPr>
          </a:p>
        </p:txBody>
      </p:sp>
      <p:sp>
        <p:nvSpPr>
          <p:cNvPr id="5" name="Rechteck 4"/>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562327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smtClean="0">
                <a:latin typeface="Times New Roman" panose="02020603050405020304" pitchFamily="18" charset="0"/>
                <a:cs typeface="Times New Roman" panose="02020603050405020304" pitchFamily="18" charset="0"/>
              </a:rPr>
              <a:t>Transaktionskosten – Abschätzung</a:t>
            </a:r>
            <a:endParaRPr lang="de-DE" sz="28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19050" y="805043"/>
            <a:ext cx="12172950" cy="6043433"/>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AA15B691-283D-4341-8E52-EBA1542B1340}"/>
              </a:ext>
            </a:extLst>
          </p:cNvPr>
          <p:cNvSpPr txBox="1"/>
          <p:nvPr/>
        </p:nvSpPr>
        <p:spPr>
          <a:xfrm>
            <a:off x="22166" y="631362"/>
            <a:ext cx="8621603" cy="6217114"/>
          </a:xfrm>
          <a:prstGeom prst="rect">
            <a:avLst/>
          </a:prstGeom>
          <a:noFill/>
        </p:spPr>
        <p:txBody>
          <a:bodyPr wrap="square" rtlCol="0">
            <a:noAutofit/>
          </a:bodyPr>
          <a:lstStyle/>
          <a:p>
            <a:r>
              <a:rPr lang="de-DE" sz="2000" dirty="0" smtClean="0">
                <a:latin typeface="Times New Roman" panose="02020603050405020304" pitchFamily="18" charset="0"/>
                <a:cs typeface="Times New Roman" panose="02020603050405020304" pitchFamily="18" charset="0"/>
              </a:rPr>
              <a:t>Gehen sie davon aus, dass</a:t>
            </a:r>
          </a:p>
          <a:p>
            <a:endParaRPr lang="de-DE" sz="2000" dirty="0">
              <a:latin typeface="Times New Roman" panose="02020603050405020304" pitchFamily="18" charset="0"/>
              <a:cs typeface="Times New Roman" panose="02020603050405020304" pitchFamily="18" charset="0"/>
            </a:endParaRPr>
          </a:p>
          <a:p>
            <a:pPr marL="971550" lvl="1" indent="-514350">
              <a:buFont typeface="+mj-lt"/>
              <a:buAutoNum type="alphaLcParenR"/>
            </a:pPr>
            <a:r>
              <a:rPr lang="de-DE" sz="2000" dirty="0" smtClean="0">
                <a:latin typeface="Times New Roman" panose="02020603050405020304" pitchFamily="18" charset="0"/>
                <a:cs typeface="Times New Roman" panose="02020603050405020304" pitchFamily="18" charset="0"/>
              </a:rPr>
              <a:t>durchschnittlich ca. 10% des Endpreises kalkuliert durch den Hersteller der Konsumgüter und Investitionsgüter auf </a:t>
            </a:r>
            <a:r>
              <a:rPr lang="de-DE" sz="2000" dirty="0">
                <a:latin typeface="Times New Roman" panose="02020603050405020304" pitchFamily="18" charset="0"/>
                <a:cs typeface="Times New Roman" panose="02020603050405020304" pitchFamily="18" charset="0"/>
              </a:rPr>
              <a:t>T</a:t>
            </a:r>
            <a:r>
              <a:rPr lang="de-DE" sz="2000" dirty="0" smtClean="0">
                <a:latin typeface="Times New Roman" panose="02020603050405020304" pitchFamily="18" charset="0"/>
                <a:cs typeface="Times New Roman" panose="02020603050405020304" pitchFamily="18" charset="0"/>
              </a:rPr>
              <a:t>ransaktionskosten wie Werbung, Vertrieb, Versicherung, Gebühren, </a:t>
            </a:r>
            <a:r>
              <a:rPr lang="de-DE" sz="2000" dirty="0" err="1" smtClean="0">
                <a:latin typeface="Times New Roman" panose="02020603050405020304" pitchFamily="18" charset="0"/>
                <a:cs typeface="Times New Roman" panose="02020603050405020304" pitchFamily="18" charset="0"/>
              </a:rPr>
              <a:t>u.ä.</a:t>
            </a:r>
            <a:r>
              <a:rPr lang="de-DE" sz="2000" dirty="0" smtClean="0">
                <a:latin typeface="Times New Roman" panose="02020603050405020304" pitchFamily="18" charset="0"/>
                <a:cs typeface="Times New Roman" panose="02020603050405020304" pitchFamily="18" charset="0"/>
              </a:rPr>
              <a:t> zurückzuführen sind,</a:t>
            </a:r>
          </a:p>
          <a:p>
            <a:pPr marL="971550" lvl="1" indent="-514350">
              <a:buFont typeface="+mj-lt"/>
              <a:buAutoNum type="alphaLcParenR"/>
            </a:pPr>
            <a:endParaRPr lang="de-DE" sz="2000" dirty="0">
              <a:latin typeface="Times New Roman" panose="02020603050405020304" pitchFamily="18" charset="0"/>
              <a:cs typeface="Times New Roman" panose="02020603050405020304" pitchFamily="18" charset="0"/>
            </a:endParaRPr>
          </a:p>
          <a:p>
            <a:pPr marL="971550" lvl="1" indent="-514350">
              <a:buFont typeface="+mj-lt"/>
              <a:buAutoNum type="alphaLcParenR"/>
            </a:pPr>
            <a:r>
              <a:rPr lang="de-DE" sz="2000" dirty="0">
                <a:latin typeface="Times New Roman" panose="02020603050405020304" pitchFamily="18" charset="0"/>
                <a:cs typeface="Times New Roman" panose="02020603050405020304" pitchFamily="18" charset="0"/>
              </a:rPr>
              <a:t>die Staatsausgaben zu 100% als Transaktionskosten gewertet werden </a:t>
            </a:r>
            <a:r>
              <a:rPr lang="de-DE" sz="2000" dirty="0" smtClean="0">
                <a:latin typeface="Times New Roman" panose="02020603050405020304" pitchFamily="18" charset="0"/>
                <a:cs typeface="Times New Roman" panose="02020603050405020304" pitchFamily="18" charset="0"/>
              </a:rPr>
              <a:t>können.</a:t>
            </a:r>
            <a:endParaRPr lang="de-DE" sz="2000" dirty="0">
              <a:latin typeface="Times New Roman" panose="02020603050405020304" pitchFamily="18" charset="0"/>
              <a:cs typeface="Times New Roman" panose="02020603050405020304" pitchFamily="18" charset="0"/>
            </a:endParaRPr>
          </a:p>
          <a:p>
            <a:pPr lvl="1"/>
            <a:endParaRPr lang="de-DE" sz="2000" dirty="0" smtClean="0">
              <a:latin typeface="Times New Roman" panose="02020603050405020304" pitchFamily="18" charset="0"/>
              <a:cs typeface="Times New Roman" panose="02020603050405020304" pitchFamily="18" charset="0"/>
            </a:endParaRPr>
          </a:p>
          <a:p>
            <a:r>
              <a:rPr lang="de-DE" sz="2000" dirty="0" smtClean="0">
                <a:latin typeface="Times New Roman" panose="02020603050405020304" pitchFamily="18" charset="0"/>
                <a:cs typeface="Times New Roman" panose="02020603050405020304" pitchFamily="18" charset="0"/>
              </a:rPr>
              <a:t>Wie hoch waren dann die Transaktionskosten in Deutschland im Jahr 2020?</a:t>
            </a:r>
          </a:p>
          <a:p>
            <a:endParaRPr lang="de-DE" sz="2000" dirty="0">
              <a:latin typeface="Times New Roman" panose="02020603050405020304" pitchFamily="18" charset="0"/>
              <a:cs typeface="Times New Roman" panose="02020603050405020304" pitchFamily="18" charset="0"/>
            </a:endParaRPr>
          </a:p>
          <a:p>
            <a:pPr marL="914400" lvl="1" indent="-457200">
              <a:buFont typeface="+mj-lt"/>
              <a:buAutoNum type="alphaLcParenR" startAt="3"/>
            </a:pPr>
            <a:r>
              <a:rPr lang="de-DE" sz="2000" dirty="0" smtClean="0">
                <a:latin typeface="Times New Roman" panose="02020603050405020304" pitchFamily="18" charset="0"/>
                <a:cs typeface="Times New Roman" panose="02020603050405020304" pitchFamily="18" charset="0"/>
              </a:rPr>
              <a:t>Gehen sie weiterhin davon aus, dass aufgrund der Vorleistungen noch einmal Transaktionskosten in Höhe des Anteils der Vorleistungen am Produktionswert hinzukommen.</a:t>
            </a:r>
          </a:p>
          <a:p>
            <a:endParaRPr lang="de-DE" sz="2000" dirty="0">
              <a:latin typeface="Times New Roman" panose="02020603050405020304" pitchFamily="18" charset="0"/>
              <a:cs typeface="Times New Roman" panose="02020603050405020304" pitchFamily="18" charset="0"/>
            </a:endParaRPr>
          </a:p>
          <a:p>
            <a:r>
              <a:rPr lang="de-DE" sz="2000" dirty="0" smtClean="0">
                <a:latin typeface="Times New Roman" panose="02020603050405020304" pitchFamily="18" charset="0"/>
                <a:cs typeface="Times New Roman" panose="02020603050405020304" pitchFamily="18" charset="0"/>
              </a:rPr>
              <a:t>Wie hoch sind dann die Transaktionskosten in Relation zum BIP in Deutschland im Jahr 2020?</a:t>
            </a:r>
            <a:endParaRPr lang="de-DE" sz="2000" dirty="0">
              <a:latin typeface="Times New Roman" panose="02020603050405020304" pitchFamily="18" charset="0"/>
              <a:cs typeface="Times New Roman" panose="02020603050405020304" pitchFamily="18" charset="0"/>
            </a:endParaRPr>
          </a:p>
          <a:p>
            <a:endParaRPr lang="de-DE" sz="1200" dirty="0" smtClean="0">
              <a:latin typeface="Times New Roman" panose="02020603050405020304" pitchFamily="18" charset="0"/>
              <a:cs typeface="Times New Roman" panose="02020603050405020304" pitchFamily="18" charset="0"/>
            </a:endParaRPr>
          </a:p>
          <a:p>
            <a:r>
              <a:rPr lang="de-DE" sz="1200" dirty="0" smtClean="0">
                <a:latin typeface="Times New Roman" panose="02020603050405020304" pitchFamily="18" charset="0"/>
                <a:cs typeface="Times New Roman" panose="02020603050405020304" pitchFamily="18" charset="0"/>
              </a:rPr>
              <a:t>Vgl. </a:t>
            </a:r>
            <a:r>
              <a:rPr lang="de-DE" sz="1200" dirty="0" err="1">
                <a:latin typeface="Times New Roman" panose="02020603050405020304" pitchFamily="18" charset="0"/>
                <a:cs typeface="Times New Roman" panose="02020603050405020304" pitchFamily="18" charset="0"/>
              </a:rPr>
              <a:t>Furobotn</a:t>
            </a:r>
            <a:r>
              <a:rPr lang="de-DE" sz="1200" dirty="0">
                <a:latin typeface="Times New Roman" panose="02020603050405020304" pitchFamily="18" charset="0"/>
                <a:cs typeface="Times New Roman" panose="02020603050405020304" pitchFamily="18" charset="0"/>
              </a:rPr>
              <a:t> und Richter, Neue Institutionenökonomie, S. </a:t>
            </a:r>
            <a:r>
              <a:rPr lang="de-DE" sz="1200" dirty="0" smtClean="0">
                <a:latin typeface="Times New Roman" panose="02020603050405020304" pitchFamily="18" charset="0"/>
                <a:cs typeface="Times New Roman" panose="02020603050405020304" pitchFamily="18" charset="0"/>
              </a:rPr>
              <a:t>68 </a:t>
            </a:r>
            <a:r>
              <a:rPr lang="de-DE" sz="1200" dirty="0">
                <a:latin typeface="Times New Roman" panose="02020603050405020304" pitchFamily="18" charset="0"/>
                <a:cs typeface="Times New Roman" panose="02020603050405020304" pitchFamily="18" charset="0"/>
              </a:rPr>
              <a:t>(4. Auflage</a:t>
            </a:r>
            <a:r>
              <a:rPr lang="de-DE" sz="1200" dirty="0" smtClean="0">
                <a:latin typeface="Times New Roman" panose="02020603050405020304" pitchFamily="18" charset="0"/>
                <a:cs typeface="Times New Roman" panose="02020603050405020304" pitchFamily="18" charset="0"/>
              </a:rPr>
              <a:t>)</a:t>
            </a:r>
            <a:endParaRPr lang="de-DE" sz="1200" dirty="0">
              <a:latin typeface="Times New Roman" panose="02020603050405020304" pitchFamily="18" charset="0"/>
              <a:cs typeface="Times New Roman" panose="02020603050405020304" pitchFamily="18" charset="0"/>
            </a:endParaRPr>
          </a:p>
        </p:txBody>
      </p:sp>
      <p:sp>
        <p:nvSpPr>
          <p:cNvPr id="5" name="Rechteck 4"/>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8" name="Freihand 7"/>
              <p14:cNvContentPartPr/>
              <p14:nvPr/>
            </p14:nvContentPartPr>
            <p14:xfrm>
              <a:off x="8535457" y="139289"/>
              <a:ext cx="3546000" cy="1670760"/>
            </p14:xfrm>
          </p:contentPart>
        </mc:Choice>
        <mc:Fallback>
          <p:pic>
            <p:nvPicPr>
              <p:cNvPr id="8" name="Freihand 7"/>
              <p:cNvPicPr/>
              <p:nvPr/>
            </p:nvPicPr>
            <p:blipFill>
              <a:blip r:embed="rId3"/>
              <a:stretch>
                <a:fillRect/>
              </a:stretch>
            </p:blipFill>
            <p:spPr>
              <a:xfrm>
                <a:off x="8519617" y="119129"/>
                <a:ext cx="3575880" cy="170964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87" name="Freihand 86"/>
              <p14:cNvContentPartPr/>
              <p14:nvPr/>
            </p14:nvContentPartPr>
            <p14:xfrm>
              <a:off x="3093697" y="1530689"/>
              <a:ext cx="2091600" cy="65160"/>
            </p14:xfrm>
          </p:contentPart>
        </mc:Choice>
        <mc:Fallback>
          <p:pic>
            <p:nvPicPr>
              <p:cNvPr id="87" name="Freihand 86"/>
              <p:cNvPicPr/>
              <p:nvPr/>
            </p:nvPicPr>
            <p:blipFill>
              <a:blip r:embed="rId5"/>
              <a:stretch>
                <a:fillRect/>
              </a:stretch>
            </p:blipFill>
            <p:spPr>
              <a:xfrm>
                <a:off x="3076777" y="1513769"/>
                <a:ext cx="21225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26" name="Freihand 125"/>
              <p14:cNvContentPartPr/>
              <p14:nvPr/>
            </p14:nvContentPartPr>
            <p14:xfrm>
              <a:off x="9560377" y="1796729"/>
              <a:ext cx="317880" cy="815400"/>
            </p14:xfrm>
          </p:contentPart>
        </mc:Choice>
        <mc:Fallback>
          <p:pic>
            <p:nvPicPr>
              <p:cNvPr id="126" name="Freihand 125"/>
              <p:cNvPicPr/>
              <p:nvPr/>
            </p:nvPicPr>
            <p:blipFill>
              <a:blip r:embed="rId7"/>
              <a:stretch>
                <a:fillRect/>
              </a:stretch>
            </p:blipFill>
            <p:spPr>
              <a:xfrm>
                <a:off x="9546337" y="1782329"/>
                <a:ext cx="348120" cy="8442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27" name="Freihand 126"/>
              <p14:cNvContentPartPr/>
              <p14:nvPr/>
            </p14:nvContentPartPr>
            <p14:xfrm>
              <a:off x="10602577" y="1770449"/>
              <a:ext cx="537480" cy="719640"/>
            </p14:xfrm>
          </p:contentPart>
        </mc:Choice>
        <mc:Fallback>
          <p:pic>
            <p:nvPicPr>
              <p:cNvPr id="127" name="Freihand 126"/>
              <p:cNvPicPr/>
              <p:nvPr/>
            </p:nvPicPr>
            <p:blipFill>
              <a:blip r:embed="rId9"/>
              <a:stretch>
                <a:fillRect/>
              </a:stretch>
            </p:blipFill>
            <p:spPr>
              <a:xfrm>
                <a:off x="10587097" y="1755689"/>
                <a:ext cx="571680" cy="7520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28" name="Freihand 127"/>
              <p14:cNvContentPartPr/>
              <p14:nvPr/>
            </p14:nvContentPartPr>
            <p14:xfrm>
              <a:off x="8635897" y="2803649"/>
              <a:ext cx="1200600" cy="124200"/>
            </p14:xfrm>
          </p:contentPart>
        </mc:Choice>
        <mc:Fallback>
          <p:pic>
            <p:nvPicPr>
              <p:cNvPr id="128" name="Freihand 127"/>
              <p:cNvPicPr/>
              <p:nvPr/>
            </p:nvPicPr>
            <p:blipFill>
              <a:blip r:embed="rId11"/>
              <a:stretch>
                <a:fillRect/>
              </a:stretch>
            </p:blipFill>
            <p:spPr>
              <a:xfrm>
                <a:off x="8625457" y="2790689"/>
                <a:ext cx="122112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9" name="Freihand 128"/>
              <p14:cNvContentPartPr/>
              <p14:nvPr/>
            </p14:nvContentPartPr>
            <p14:xfrm>
              <a:off x="9858457" y="2497289"/>
              <a:ext cx="1129320" cy="337320"/>
            </p14:xfrm>
          </p:contentPart>
        </mc:Choice>
        <mc:Fallback>
          <p:pic>
            <p:nvPicPr>
              <p:cNvPr id="129" name="Freihand 128"/>
              <p:cNvPicPr/>
              <p:nvPr/>
            </p:nvPicPr>
            <p:blipFill>
              <a:blip r:embed="rId13"/>
              <a:stretch>
                <a:fillRect/>
              </a:stretch>
            </p:blipFill>
            <p:spPr>
              <a:xfrm>
                <a:off x="9848737" y="2484329"/>
                <a:ext cx="1154520" cy="360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0" name="Freihand 129"/>
              <p14:cNvContentPartPr/>
              <p14:nvPr/>
            </p14:nvContentPartPr>
            <p14:xfrm>
              <a:off x="8482177" y="1790249"/>
              <a:ext cx="756720" cy="982440"/>
            </p14:xfrm>
          </p:contentPart>
        </mc:Choice>
        <mc:Fallback>
          <p:pic>
            <p:nvPicPr>
              <p:cNvPr id="130" name="Freihand 129"/>
              <p:cNvPicPr/>
              <p:nvPr/>
            </p:nvPicPr>
            <p:blipFill>
              <a:blip r:embed="rId15"/>
              <a:stretch>
                <a:fillRect/>
              </a:stretch>
            </p:blipFill>
            <p:spPr>
              <a:xfrm>
                <a:off x="8469577" y="1775129"/>
                <a:ext cx="784440" cy="10141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5" name="Freihand 134"/>
              <p14:cNvContentPartPr/>
              <p14:nvPr/>
            </p14:nvContentPartPr>
            <p14:xfrm>
              <a:off x="9607897" y="2501609"/>
              <a:ext cx="2257920" cy="1154520"/>
            </p14:xfrm>
          </p:contentPart>
        </mc:Choice>
        <mc:Fallback>
          <p:pic>
            <p:nvPicPr>
              <p:cNvPr id="135" name="Freihand 134"/>
              <p:cNvPicPr/>
              <p:nvPr/>
            </p:nvPicPr>
            <p:blipFill>
              <a:blip r:embed="rId17"/>
              <a:stretch>
                <a:fillRect/>
              </a:stretch>
            </p:blipFill>
            <p:spPr>
              <a:xfrm>
                <a:off x="9592057" y="2483609"/>
                <a:ext cx="2289960" cy="11869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5" name="Freihand 144"/>
              <p14:cNvContentPartPr/>
              <p14:nvPr/>
            </p14:nvContentPartPr>
            <p14:xfrm>
              <a:off x="9443017" y="1792769"/>
              <a:ext cx="1304640" cy="285480"/>
            </p14:xfrm>
          </p:contentPart>
        </mc:Choice>
        <mc:Fallback>
          <p:pic>
            <p:nvPicPr>
              <p:cNvPr id="145" name="Freihand 144"/>
              <p:cNvPicPr/>
              <p:nvPr/>
            </p:nvPicPr>
            <p:blipFill>
              <a:blip r:embed="rId19"/>
              <a:stretch>
                <a:fillRect/>
              </a:stretch>
            </p:blipFill>
            <p:spPr>
              <a:xfrm>
                <a:off x="9428977" y="1776929"/>
                <a:ext cx="1335600" cy="3164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7" name="Freihand 156"/>
              <p14:cNvContentPartPr/>
              <p14:nvPr/>
            </p14:nvContentPartPr>
            <p14:xfrm>
              <a:off x="10965817" y="3349049"/>
              <a:ext cx="871920" cy="314280"/>
            </p14:xfrm>
          </p:contentPart>
        </mc:Choice>
        <mc:Fallback>
          <p:pic>
            <p:nvPicPr>
              <p:cNvPr id="157" name="Freihand 156"/>
              <p:cNvPicPr/>
              <p:nvPr/>
            </p:nvPicPr>
            <p:blipFill>
              <a:blip r:embed="rId21"/>
              <a:stretch>
                <a:fillRect/>
              </a:stretch>
            </p:blipFill>
            <p:spPr>
              <a:xfrm>
                <a:off x="10948177" y="3332489"/>
                <a:ext cx="905760" cy="3484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0" name="Freihand 159"/>
              <p14:cNvContentPartPr/>
              <p14:nvPr/>
            </p14:nvContentPartPr>
            <p14:xfrm>
              <a:off x="9072937" y="507209"/>
              <a:ext cx="1018440" cy="196920"/>
            </p14:xfrm>
          </p:contentPart>
        </mc:Choice>
        <mc:Fallback>
          <p:pic>
            <p:nvPicPr>
              <p:cNvPr id="160" name="Freihand 159"/>
              <p:cNvPicPr/>
              <p:nvPr/>
            </p:nvPicPr>
            <p:blipFill>
              <a:blip r:embed="rId23"/>
              <a:stretch>
                <a:fillRect/>
              </a:stretch>
            </p:blipFill>
            <p:spPr>
              <a:xfrm>
                <a:off x="9054937" y="489569"/>
                <a:ext cx="104796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1" name="Freihand 160"/>
              <p14:cNvContentPartPr/>
              <p14:nvPr/>
            </p14:nvContentPartPr>
            <p14:xfrm>
              <a:off x="6164137" y="4727489"/>
              <a:ext cx="1649520" cy="81360"/>
            </p14:xfrm>
          </p:contentPart>
        </mc:Choice>
        <mc:Fallback>
          <p:pic>
            <p:nvPicPr>
              <p:cNvPr id="161" name="Freihand 160"/>
              <p:cNvPicPr/>
              <p:nvPr/>
            </p:nvPicPr>
            <p:blipFill>
              <a:blip r:embed="rId25"/>
              <a:stretch>
                <a:fillRect/>
              </a:stretch>
            </p:blipFill>
            <p:spPr>
              <a:xfrm>
                <a:off x="6146497" y="4711649"/>
                <a:ext cx="16826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67" name="Freihand 166"/>
              <p14:cNvContentPartPr/>
              <p14:nvPr/>
            </p14:nvContentPartPr>
            <p14:xfrm>
              <a:off x="4344697" y="4721009"/>
              <a:ext cx="4278960" cy="1874520"/>
            </p14:xfrm>
          </p:contentPart>
        </mc:Choice>
        <mc:Fallback>
          <p:pic>
            <p:nvPicPr>
              <p:cNvPr id="167" name="Freihand 166"/>
              <p:cNvPicPr/>
              <p:nvPr/>
            </p:nvPicPr>
            <p:blipFill>
              <a:blip r:embed="rId27"/>
              <a:stretch>
                <a:fillRect/>
              </a:stretch>
            </p:blipFill>
            <p:spPr>
              <a:xfrm>
                <a:off x="4332097" y="4709489"/>
                <a:ext cx="4309560" cy="19047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71" name="Freihand 170"/>
              <p14:cNvContentPartPr/>
              <p14:nvPr/>
            </p14:nvContentPartPr>
            <p14:xfrm>
              <a:off x="6668857" y="4796249"/>
              <a:ext cx="892800" cy="325080"/>
            </p14:xfrm>
          </p:contentPart>
        </mc:Choice>
        <mc:Fallback>
          <p:pic>
            <p:nvPicPr>
              <p:cNvPr id="171" name="Freihand 170"/>
              <p:cNvPicPr/>
              <p:nvPr/>
            </p:nvPicPr>
            <p:blipFill>
              <a:blip r:embed="rId29"/>
              <a:stretch>
                <a:fillRect/>
              </a:stretch>
            </p:blipFill>
            <p:spPr>
              <a:xfrm>
                <a:off x="6658057" y="4781489"/>
                <a:ext cx="918360" cy="3510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72" name="Freihand 171"/>
              <p14:cNvContentPartPr/>
              <p14:nvPr/>
            </p14:nvContentPartPr>
            <p14:xfrm>
              <a:off x="6564097" y="5115569"/>
              <a:ext cx="1007640" cy="261360"/>
            </p14:xfrm>
          </p:contentPart>
        </mc:Choice>
        <mc:Fallback>
          <p:pic>
            <p:nvPicPr>
              <p:cNvPr id="172" name="Freihand 171"/>
              <p:cNvPicPr/>
              <p:nvPr/>
            </p:nvPicPr>
            <p:blipFill>
              <a:blip r:embed="rId31"/>
              <a:stretch>
                <a:fillRect/>
              </a:stretch>
            </p:blipFill>
            <p:spPr>
              <a:xfrm>
                <a:off x="6550777" y="5104769"/>
                <a:ext cx="1031760" cy="2836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23" name="Freihand 222"/>
              <p14:cNvContentPartPr/>
              <p14:nvPr/>
            </p14:nvContentPartPr>
            <p14:xfrm>
              <a:off x="7639057" y="6213929"/>
              <a:ext cx="885240" cy="564120"/>
            </p14:xfrm>
          </p:contentPart>
        </mc:Choice>
        <mc:Fallback>
          <p:pic>
            <p:nvPicPr>
              <p:cNvPr id="223" name="Freihand 222"/>
              <p:cNvPicPr/>
              <p:nvPr/>
            </p:nvPicPr>
            <p:blipFill>
              <a:blip r:embed="rId33"/>
              <a:stretch>
                <a:fillRect/>
              </a:stretch>
            </p:blipFill>
            <p:spPr>
              <a:xfrm>
                <a:off x="7626817" y="6195569"/>
                <a:ext cx="916560" cy="594720"/>
              </a:xfrm>
              <a:prstGeom prst="rect">
                <a:avLst/>
              </a:prstGeom>
            </p:spPr>
          </p:pic>
        </mc:Fallback>
      </mc:AlternateContent>
    </p:spTree>
    <p:extLst>
      <p:ext uri="{BB962C8B-B14F-4D97-AF65-F5344CB8AC3E}">
        <p14:creationId xmlns:p14="http://schemas.microsoft.com/office/powerpoint/2010/main" val="17187924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2150</Words>
  <Application>Microsoft Office PowerPoint</Application>
  <PresentationFormat>Breitbild</PresentationFormat>
  <Paragraphs>252</Paragraphs>
  <Slides>21</Slides>
  <Notes>1</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21</vt:i4>
      </vt:variant>
    </vt:vector>
  </HeadingPairs>
  <TitlesOfParts>
    <vt:vector size="29" baseType="lpstr">
      <vt:lpstr>Arial</vt:lpstr>
      <vt:lpstr>Calibri</vt:lpstr>
      <vt:lpstr>Calibri Light</vt:lpstr>
      <vt:lpstr>Cambria Math</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Außenwirtschaft</dc:title>
  <dc:creator>BK</dc:creator>
  <cp:lastModifiedBy>bjk</cp:lastModifiedBy>
  <cp:revision>440</cp:revision>
  <dcterms:created xsi:type="dcterms:W3CDTF">2019-02-11T10:45:01Z</dcterms:created>
  <dcterms:modified xsi:type="dcterms:W3CDTF">2021-12-13T13:08:30Z</dcterms:modified>
</cp:coreProperties>
</file>