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notesSlides/notesSlide2.xml" ContentType="application/vnd.openxmlformats-officedocument.presentationml.notesSlide+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notesSlides/notesSlide3.xml" ContentType="application/vnd.openxmlformats-officedocument.presentationml.notesSlide+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4.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5.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6.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notesSlides/notesSlide7.xml" ContentType="application/vnd.openxmlformats-officedocument.presentationml.notesSlide+xml"/>
  <Override PartName="/ppt/ink/ink202.xml" ContentType="application/inkml+xml"/>
  <Override PartName="/ppt/notesSlides/notesSlide8.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notesSlides/notesSlide9.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10.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29.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30.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670" r:id="rId2"/>
    <p:sldId id="256" r:id="rId3"/>
    <p:sldId id="717" r:id="rId4"/>
    <p:sldId id="673" r:id="rId5"/>
    <p:sldId id="675" r:id="rId6"/>
    <p:sldId id="676" r:id="rId7"/>
    <p:sldId id="677" r:id="rId8"/>
    <p:sldId id="681" r:id="rId9"/>
    <p:sldId id="684" r:id="rId10"/>
    <p:sldId id="685" r:id="rId11"/>
    <p:sldId id="686" r:id="rId12"/>
    <p:sldId id="718" r:id="rId13"/>
    <p:sldId id="688" r:id="rId14"/>
    <p:sldId id="689" r:id="rId15"/>
    <p:sldId id="690" r:id="rId16"/>
    <p:sldId id="691" r:id="rId17"/>
    <p:sldId id="692" r:id="rId18"/>
    <p:sldId id="693" r:id="rId19"/>
    <p:sldId id="719" r:id="rId20"/>
    <p:sldId id="720" r:id="rId21"/>
    <p:sldId id="721" r:id="rId22"/>
    <p:sldId id="722" r:id="rId23"/>
    <p:sldId id="698" r:id="rId24"/>
    <p:sldId id="699" r:id="rId25"/>
    <p:sldId id="700" r:id="rId26"/>
    <p:sldId id="701" r:id="rId27"/>
    <p:sldId id="702" r:id="rId28"/>
    <p:sldId id="703" r:id="rId29"/>
    <p:sldId id="704" r:id="rId30"/>
    <p:sldId id="705" r:id="rId31"/>
    <p:sldId id="706" r:id="rId32"/>
    <p:sldId id="707" r:id="rId33"/>
    <p:sldId id="708" r:id="rId34"/>
    <p:sldId id="709" r:id="rId35"/>
    <p:sldId id="711" r:id="rId36"/>
    <p:sldId id="723" r:id="rId37"/>
    <p:sldId id="724" r:id="rId38"/>
    <p:sldId id="712" r:id="rId39"/>
    <p:sldId id="713" r:id="rId40"/>
    <p:sldId id="714" r:id="rId41"/>
    <p:sldId id="715" r:id="rId42"/>
    <p:sldId id="725"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9" autoAdjust="0"/>
    <p:restoredTop sz="94660"/>
  </p:normalViewPr>
  <p:slideViewPr>
    <p:cSldViewPr snapToGrid="0">
      <p:cViewPr varScale="1">
        <p:scale>
          <a:sx n="91" d="100"/>
          <a:sy n="91" d="100"/>
        </p:scale>
        <p:origin x="4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1.emf"/><Relationship Id="rId1" Type="http://schemas.openxmlformats.org/officeDocument/2006/relationships/image" Target="../media/image230.emf"/></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0:48.9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F7E93B6-38F6-48D2-BADC-7578EA34B9C6}" emma:medium="tactile" emma:mode="ink">
          <msink:context xmlns:msink="http://schemas.microsoft.com/ink/2010/main" type="writingRegion" rotatedBoundingBox="31873,862 32681,862 32681,1522 31873,1522"/>
        </emma:interpretation>
      </emma:emma>
    </inkml:annotationXML>
    <inkml:traceGroup>
      <inkml:annotationXML>
        <emma:emma xmlns:emma="http://www.w3.org/2003/04/emma" version="1.0">
          <emma:interpretation id="{14CFE381-04A4-4A50-AD8A-56D45F590F93}" emma:medium="tactile" emma:mode="ink">
            <msink:context xmlns:msink="http://schemas.microsoft.com/ink/2010/main" type="paragraph" rotatedBoundingBox="31873,862 32681,862 32681,1522 31873,1522" alignmentLevel="1"/>
          </emma:interpretation>
        </emma:emma>
      </inkml:annotationXML>
      <inkml:traceGroup>
        <inkml:annotationXML>
          <emma:emma xmlns:emma="http://www.w3.org/2003/04/emma" version="1.0">
            <emma:interpretation id="{7D106924-725B-4A64-A12A-09EADF23FDC7}" emma:medium="tactile" emma:mode="ink">
              <msink:context xmlns:msink="http://schemas.microsoft.com/ink/2010/main" type="line" rotatedBoundingBox="31873,862 32681,862 32681,1522 31873,1522"/>
            </emma:interpretation>
          </emma:emma>
        </inkml:annotationXML>
        <inkml:traceGroup>
          <inkml:annotationXML>
            <emma:emma xmlns:emma="http://www.w3.org/2003/04/emma" version="1.0">
              <emma:interpretation id="{D21B5D6F-D5A3-4C7A-BBC6-F6F9777CAE77}" emma:medium="tactile" emma:mode="ink">
                <msink:context xmlns:msink="http://schemas.microsoft.com/ink/2010/main" type="inkWord" rotatedBoundingBox="31873,862 32681,862 32681,1522 31873,1522"/>
              </emma:interpretation>
              <emma:one-of disjunction-type="recognition" id="oneOf0">
                <emma:interpretation id="interp0" emma:lang="" emma:confidence="0">
                  <emma:literal>x</emma:literal>
                </emma:interpretation>
                <emma:interpretation id="interp1" emma:lang="" emma:confidence="0">
                  <emma:literal>X</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Y</emma:literal>
                </emma:interpretation>
              </emma:one-of>
            </emma:emma>
          </inkml:annotationXML>
          <inkml:trace contextRef="#ctx0" brushRef="#br0">0 14 1074 0,'5'-10'260'16,"4"5"85"-1,0 10-298-15,4 6-42 0,6-3 2 16,5 9-10-16,-1 5 5 15,13 6-6-15,-2 3 6 16,6 11-4-16,-2-3 7 16,2 8-6-16,-9 0 6 15,1 3-8-15,-6-12 8 0,5 5-7 16,-10-9 8-16,2-1-12 16,0-12-11-1,-2 8-334-15,-10-5 100 0</inkml:trace>
          <inkml:trace contextRef="#ctx0" brushRef="#br0" timeOffset="317.231">156 507 1209 0,'-91'23'358'0,"66"-30"-201"0,9-1-98 16,18-8-3-16,6-9-3 15,32-10-4-15,17-9-6 16,36-27-12-16,4-2-7 15,31-15-27-15,-11 5-39 16,16-4-368-16,-24 2 98 0</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8:43.5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F097773-773A-4616-9E13-BB210960ACCB}" emma:medium="tactile" emma:mode="ink">
          <msink:context xmlns:msink="http://schemas.microsoft.com/ink/2010/main" type="inkDrawing" rotatedBoundingBox="25789,4162 27494,4089 27501,4272 25796,4345" semanticType="underline" shapeName="Other">
            <msink:destinationLink direction="with" ref="{9D34B8DB-0254-4184-9053-698D5D4933A1}"/>
          </msink:context>
        </emma:interpretation>
      </emma:emma>
    </inkml:annotationXML>
    <inkml:trace contextRef="#ctx0" brushRef="#br0">-250-572 193 0,'-81'-13'181'0,"-11"-8"23"15,30 18 249 1,1 1-248-16,-71 5 4 16,12 5-53-16,-6-1-49 15,15 4-44-15,38-16-13 16,15 18-28-16,-7-11-9 16,15 0-9-1,-13-9-1-15,11 15-5 0,-5-22-14 16,8 1-13-16,-3 3-25 15,12 10-3-15,-6 3-2 16,7-1 15-16,-4 14 11 16,2-1 24-16,-4 10-4 15,4 1-95-15,-8 13-203 0,-4 34 27 16</inkml:trace>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3:46.00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3E144B9-7B83-46EC-9FB5-14CEF7D33B97}" emma:medium="tactile" emma:mode="ink">
          <msink:context xmlns:msink="http://schemas.microsoft.com/ink/2010/main" type="inkDrawing" rotatedBoundingBox="6797,11724 6814,11387 6816,11387 6800,11725" semanticType="callout" shapeName="Other">
            <msink:sourceLink direction="with" ref="{7703D2BA-9CF1-4B53-B9CB-6C6D6986058B}"/>
          </msink:context>
        </emma:interpretation>
      </emma:emma>
    </inkml:annotationXML>
    <inkml:trace contextRef="#ctx0" brushRef="#br0">4319 6658 176 0,'-2'102'46'0,"-4"18"-46"0,-2-4-27 16</inkml:trace>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3:46.13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4E904BC-7C30-41B9-9589-0CE76C7077C3}" emma:medium="tactile" emma:mode="ink">
          <msink:context xmlns:msink="http://schemas.microsoft.com/ink/2010/main" type="inkDrawing" rotatedBoundingBox="6548,13720 6719,12383 6735,12385 6564,13722" semanticType="callout" shapeName="Other">
            <msink:sourceLink direction="with" ref="{74FE60AA-6F75-420D-B620-583F14651EA1}"/>
          </msink:context>
        </emma:interpretation>
      </emma:emma>
    </inkml:annotationXML>
    <inkml:trace contextRef="#ctx0" brushRef="#br0">4233 7656 562 0,'-21'123'203'0,"11"-11"26"15,-6 13-128-15,3-7-54 16,0 17-8-16,0-15-13 0,-5 13-6 15,3-24-13 1,1 4-9-16,-4-25-67 0,3-1-179 16,2-15 31-16</inkml:trace>
  </inkml:traceGroup>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3:46.41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331382C-98B4-48E5-8050-7C5456C7903E}" emma:medium="tactile" emma:mode="ink">
          <msink:context xmlns:msink="http://schemas.microsoft.com/ink/2010/main" type="inkDrawing" rotatedBoundingBox="6486,14659 6493,15907 6441,15908 6434,14660" semanticType="callout" shapeName="Other"/>
        </emma:interpretation>
      </emma:emma>
    </inkml:annotationXML>
    <inkml:trace contextRef="#ctx0" brushRef="#br0">3988 9931 489 0,'-7'124'213'16,"-1"-8"33"-16,2 14-94 16,3-19-14-16,-1 12-1 15,3-21-38-15,-1-1-15 16,7-22-35-16,-2 2-16 16,5-23-19-16,0 9-6 15,1-17-4-15,-5 2-2 0,0-19 0 16,-11-12-124-16,-7-21-212 15,-17-20 30-15</inkml:trace>
  </inkml:traceGroup>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5:47.36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0156C60-B132-43F2-88BA-F20AA1374652}" emma:medium="tactile" emma:mode="ink">
          <msink:context xmlns:msink="http://schemas.microsoft.com/ink/2010/main" type="inkDrawing" rotatedBoundingBox="9129,8028 15577,8418 15473,10148 9024,9757" hotPoints="16092,9256 12495,9935 8932,9095 12529,8416" semanticType="enclosure" shapeName="Ellipse"/>
        </emma:interpretation>
      </emma:emma>
    </inkml:annotationXML>
    <inkml:trace contextRef="#ctx0" brushRef="#br0">12 10 1122 0,'-11'0'284'0,"9"1"83"16,1-1-310-16,4-5-47 15,4 5 2-15,9 2-18 16,3 0 11-16,7 1-13 16,3 5 12-16,-1-2-11 15,3-1 11-15,-5 0-11 0,3-2 12 16,-2-1-11-16,3-5 12 15,-4 3-12-15,1-3 13 16,-1 3-11-16,7-2 13 16,-4 2-13-16,6 0 12 15,0 0-11-15,7-2 11 16,-7-3-12-16,14 5 10 16,-10 0 0-16,8 4 0 15,-3 2-10-15,6 2 9 16,-8-3-10-16,10-2-1 15,-6-1 0-15,4-5 10 16,-5-2-10-16,4-5 12 16,-9 2-10-16,1-3 11 15,-10 3-10-15,1 1 11 16,-7 6-11-16,-4-1 14 0,-3 0-10 16,3 6 13-16,-5-8-10 15,5 8 11-15,3-1-14 16,2 5 10-16,-3-2-12 15,4 4 11-15,-5-5-12 16,2 0 10-16,0 0-11 16,5-4 10-16,-1 3-12 15,1-4 11-15,-3 1-11 16,5 1 11-16,-3-2-11 0,-1 0 12 16,-3 1-12-16,11 1 12 15,-6-4-12-15,5 6 11 16,0-6-11-16,6 2 11 15,-9 0-12-15,7-2 12 16,-3 1-11-16,6 6 11 16,-4 0-12-16,8 3 11 15,-6 1-11-15,7 8 12 16,-12-4-12-16,6-2 13 16,-7 0-11-16,7-1 11 15,-9-7-11-15,8-1 13 16,-6 1-11-16,4-6 12 15,2 1 2 1,0 1-13-16,0-3 11 16,0 1-14-16,0 6 12 0,-9-1-13 15,4 0 11-15,-4 3-12 16,2-2 13-16,-8-5-13 16,7 2 12-16,-2 3-12 15,7 2 13-15,-5-5-12 16,6 2 11-16,-4 1-11 15,4-1 11-15,-1-4-12 16,6 4 11-16,-7 3-10 16,9 1 11-16,-6 2-12 0,2 7 11 15,-6-7-10-15,8 2 10 16,-8-4-11-16,5-4 12 16,-5-4-11-16,4 7 11 15,-9-3-12-15,0 1 12 16,-3-2-10-16,-2 3 10 15,1-3-11-15,-1 3 11 16,-3-4-11-16,2 8 10 16,-2-5-9-16,-2 0 10 15,-1-1-12-15,3 4 12 16,-3-9-11-16,3 1 11 16,-1 4-13-16,6 0 14 15,-4-6-12-15,4 4 11 16,-3 2-12-16,1 5 13 15,-6-7-11-15,2 11 9 16,-4-6-10-16,8 0 11 16,-6-2-11-16,5 2 12 0,-4-9-10 15,6 11 11-15,-11-4-10 16,6-6 11-16,-4 3-12 16,0-2 13-16,-5-1-10 15,2-2 17-15,-5 4-11 16,2-3 17-16,-3 3-14 0,1 1 12 15,0 1-15 1,2-1 9-16,-4 2-16 0,5-4 10 16,-1-1-13-16,-2 5 11 15,2-2-13 1,1 1 12-16,-4-4-11 0,1 3 12 16,0 0-12-16,-1-3 12 15,-3 3-13-15,3 6 13 16,1 2-11-16,0-4 12 15,2 1-10-15,1-2 11 16,1-5-12-16,1 1 11 16,-2-1-13-16,2 4 12 15,-5-2-12-15,2 1 12 16,0-1-12-16,-1 0 12 16,1 0-12-16,1 3 12 15,2-1-12-15,-1 0 11 0,-1 3-11 16,-1-5 11-16,1-2-11 15,-3 0 11-15,2 1-11 16,-2-4 11-16,0 3-12 16,-3 4 11-16,-2-2-11 15,5 3 12-15,-1 0-12 16,-2-1 15-16,4-2-10 16,1 3 10-16,-3-3-12 15,-2 2 12-15,-2-4-13 0,3-3 10 16,-1 4-11-16,-2-4 12 15,1 0-12-15,2 7 10 16,-4-2-11-16,-1-4 12 16,3 8-13-16,4-6 13 15,-3 0-11-15,3-1 10 16,0-2-10-16,0-6 11 16,-3 6-11-16,3 0 11 15,-2-1-11-15,1 1 11 16,-1 6-12-16,1-1 12 15,-2-6-12-15,0 6 13 16,1-2-12-16,2 2 12 16,-1-3-13-16,1 1 12 15,-2-1-12-15,1-2 12 16,-4 0-12-16,0 2 12 0,0 2-11 16,1-3 11-16,-1 8-13 15,2-8 13-15,-5 4-14 16,5 0 4-16,-2 4-32 15,-1-9-40-15,2 8 53 16,13 3-411-16,-3-1 115 16</inkml:trace>
    <inkml:trace contextRef="#ctx0" brushRef="#br0" timeOffset="7615.7482">1451-1101 949 0,'-58'-15'283'0,"-12"-1"63"15,12 11-262-15,-7-5-49 16,5 2-22-16,-15 2 1 16,10 1-19-16,-16 0 3 15,6 5-12-15,-4 8 9 16,0 10-7-16,-14 9 14 16,10 3-6-16,-12 10 15 15,5 6-11-15,-4-1 11 0,15-1-12 16,-1 4 15-16,17-9-10 15,-8-3 16-15,16-4-10 16,-7 6 11-16,4-6-16 16,-2 10 11-16,16 1-16 15,2 2 11-15,14-3-11 16,9 2 10-16,14-10-14 16,16 11 10-16,15 1-14 0,21 12 12 15,8 1-10-15,18 10 10 16,-5-9-12-16,22 2 11 15,-8-13-10-15,17 1 10 16,-3-8-9-16,27 0 12 16,-14-8-9-16,24 4 11 15,-11-12-11-15,20 0 10 16,-7-4-12-16,21-4 11 16,-17-5-11-16,26 3 11 15,-15 2-12-15,15-7 12 16,-12 4-11-16,25 1 11 15,-17-3-11-15,20 3 10 16,-14 2-10-16,21-5 11 16,-22-1-12-16,20-4 11 15,-22-10-11-15,16-1 12 0,-17-2-11 16,7-11 12-16,-21-2-13 16,16-5 12-16,-23 1-11 15,10-8 11-15,-16 6-12 16,12 1 14-16,-20 1-13 15,13-8 12-15,-22 4-12 16,9-12 12-16,-18 3-12 16,4-7 10-16,-27 5-10 15,10-5 10-15,-20 9-11 0,2-14 9 16,-17 4-10-16,-1-9 11 16,-17 5-11-16,-5-10 11 15,-15 11-8-15,-7-1 16 16,-11 12-8-16,-7-4 21 15,-3 11-7-15,-12-6 18 16,0 2-14-16,-5-6 12 16,-5 3-18-16,-11-9 8 15,1 5-20-15,-14-2 11 16,-1 1-16-16,-9-1 9 16,-1 2-12-16,-14 1 12 15,5 3-11-15,-19 1 14 16,1 8-13-16,-19 9 9 15,2-1-13-15,-23 8 8 16,11 2-11-16,-31-3 11 0,9 1-9 16,-31-2 12-16,9-9-10 15,-42 0 8-15,15-3-10 16,-31-15 9-16,7 2-13 16,-41-4 11-16,21 4-11 15,-44 11-8-15,23 19-22 16,-41 27-15-16,28 27-75 15,-38 37-265-15,46 12 59 0</inkml:trace>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5:51.58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0B860D7-8240-432C-B382-E61292064030}" emma:medium="tactile" emma:mode="ink">
          <msink:context xmlns:msink="http://schemas.microsoft.com/ink/2010/main" type="inkDrawing" rotatedBoundingBox="14042,9320 24641,9162 24648,9644 14049,9802" rotationAngle="592097636" semanticType="enclosure"/>
        </emma:interpretation>
      </emma:emma>
    </inkml:annotationXML>
    <inkml:trace contextRef="#ctx0" brushRef="#br0">-1 602 1210 0,'0'-6'335'0,"-7"3"-223"16,-1-1-89-16,6 1-1 15,11 3-23-15,5-5 12 16,-1-4-13-16,10 1 9 16,-4 8-12-16,6-7 12 15,-9 4-12-15,7 4 11 0,-9 3-11 16,6-8 11-16,-3 3-10 15,8 6 10-15,1-2-11 16,5-6 11-16,-7 6-10 16,8 3 11-16,-2-9-12 15,2-5 13-15,-1 6-12 0,8-2 12 16,-4-1-12 0,6 3 12-16,-4 2-12 0,10-3 11 15,-5 1-13-15,5-8 13 16,-6 2-13-16,3 2 11 15,-10-7-9-15,5 5 11 16,-4 3-13-16,4-5 12 16,-1 0-10-16,4 4 9 15,-5-1-9-15,2-4 13 16,-2 6-11-16,7-1 13 16,-2 1-11-16,10 0 9 15,-3 5-11-15,6-5 10 16,-8 2-12-16,5 0 10 15,-7-1-11-15,12 1 11 16,-10 3-11-16,13-1 10 16,-6-3-10-16,9 1 11 15,-8-2-12-15,12 0 16 16,-6-4-8-16,9-1 15 0,-10-1-12 16,11-1 13-16,-6-1-14 15,13 3 7-15,-5 4-14 16,18-4 11-16,-7 7-13 15,10 0 11-15,-6 1-11 16,13-1 11-16,-14 5-11 16,12-4 10-16,-6-1-10 0,14-5 11 15,-18 1-12-15,13-8 11 16,-6 2-10-16,12 4 11 16,-12 1-11-16,24-4 11 15,-10 7-11-15,4-3 11 16,-7-1-11-16,16-6 10 15,-17 5-10-15,17-4 11 16,-11 2-11-16,6-1 11 16,-14 0-12-16,10 2 11 15,-22 1-10-15,18 5 10 16,-11 7-11-16,10 1 12 16,-15 2-11-16,16 0 11 15,-17-2-11-15,9-4 10 16,-10-1-10-16,19-1 10 15,-22 3-10-15,16-3 10 16,-14-1-10-16,11-2 10 0,-8-1-10 16,15-1 10-16,-13 2-10 15,11-2 11-15,-10-1-12 16,10 1 11-16,-16 3-10 16,18-3 11-16,-7 2-12 15,11 1 12-15,-15 2-11 16,20-4 10-16,-17 2-11 15,9 2 12-15,-9 0-12 16,12 0 11-16,-17 1-10 0,8 0 11 16,-14 2-12-16,8 4 12 15,-16-3-11-15,13 1 10 16,-14 1-10-16,8-3 11 16,-18 2-12-16,1 1 12 15,-12-1-11-15,1-1 11 16,-10 1-11-16,4 1 11 15,-8 0-12-15,8 2 15 16,-11 2-10-16,4 2 10 16,-6 0-10-16,4-1 11 15,-10 3-15-15,4-4 12 16,-11-3-11-16,7 5 11 16,-7-1-13-16,-1-2 13 15,-9 1-12-15,6-1 11 0,-8-1-12 16,1-2 12-16,0-1-12 15,3 1 12-15,-3-3-11 16,0 2 11-16,1-2-11 16,2 0 11-16,-3 0-12 15,5 1 12-15,-2 1-11 16,5 0 10-16,-2-1-10 16,7 2 10-16,-3-3-11 15,3 2 11-15,-2-2-9 16,2 0 10-16,-1-2-11 0,8 2 10 15,-4 2-10-15,1-2 10 16,-4 2-10-16,2 1 10 16,-6-3-10-16,-1-2 10 15,-6 4-10-15,4-2 10 16,-8-3-10-16,5 4 10 16,4-1-11-16,1 0 13 15,-7 2-12-15,7 0 10 16,-8 1-10-16,0-2 10 15,-7 3-11-15,0-3 12 16,-4 1-11-16,-4-2 11 16,-3 2-10-16,0-4 11 15,0 2-10-15,0 2 14 16,0-2-10-16,-2-2 15 16,1 2-11-16,-2 2 12 0,-2-2-13 15,-2 1 10-15,2 1-15 16,-3 1 10-16,2-1-12 15,-2 1 10-15,3-5-11 16,-3 2 11-16,3-3-12 16,-5 3 10-16,0-2-13 15,-4 4 5-15,1 1-13 16,-5-1 0-16,-1-1-17 0,-1-1-7 16,2 4-19-16,-11-3-157 15,-3 3-159-15,-25-4-9 16</inkml:trace>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6:24.18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15C8C80-2DD7-43F9-90F4-0343F9E59C62}" emma:medium="tactile" emma:mode="ink">
          <msink:context xmlns:msink="http://schemas.microsoft.com/ink/2010/main" type="inkDrawing" rotatedBoundingBox="27961,9513 31917,9556 31916,9642 27960,9599" shapeName="Other"/>
        </emma:interpretation>
      </emma:emma>
    </inkml:annotationXML>
    <inkml:trace contextRef="#ctx0" brushRef="#br0">23 71 1064 0,'-13'3'290'0,"5"-1"70"16,5-2-299-16,3 2-35 15,0-4-12-15,5-1-15 16,3-2 9-16,5-2-13 16,3-1 15-16,9-1-15 15,0-1 11-15,6 0-11 16,0 0 12-16,3 2-11 15,-3 3 12-15,5-1-13 16,-5 6 12-16,6 2-12 16,-2-1 11-16,1 2-11 15,-2-1 11-15,2 3-11 16,-5-7 12-16,6 7-12 16,-3-2 11-16,8 6-11 0,-4-8 10 15,7 6-10-15,-4-6 11 16,7 1-11-16,-6 0 13 15,12-2-12-15,-4 0 7 16,12-4-6-16,-7 8 10 16,11-4-11-16,-10 3 10 15,5 2-8-15,-9 0 8 16,10-4-12-16,-9-1 11 16,12 2-11-16,-10-2 11 0,13 0-9 15,-6-2 9-15,9 5-10 16,-9-4 10-16,8-1-10 15,-9 2 10-15,4-3-10 16,-10 1 10-16,6-1-11 16,-6 1 12-16,5-2-12 15,-5 4 13-15,8-2-12 16,-6 5 12-16,3-1-12 16,-8 4 11-16,6-1-10 15,-9-3 10-15,11 4-12 16,-10 2 13-16,10-3-12 15,-6 0 10-15,7 0-11 16,-6-2 11-16,12-1-11 16,-7 1 12-16,3-1-12 15,-11 1 11-15,11-5-10 0,-24 1 6 32,2 1 4-32,45-4-10 0,-3 6 10 15,6 0-10-15,-8-1 11 16,-24-2-10-16,-6 1 9 15,0-5-10-15,-11-3 14 16,-7 6-2-16,-22-1 37 16,2 1-5-16,5-1-5 15,-12-2 32 1,3 3-41-16,-5-1-15 16,-2 5 3-16,-4-5-13 15,4 1 8-15,-4 0-10 16,1-2-8-16,-1 4-68 15,-1 3 291-15,-28 2-639 16,-9-2 250-16</inkml:trace>
  </inkml:traceGroup>
</inkml:ink>
</file>

<file path=ppt/ink/ink1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6:36.63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823B180-4F47-4B28-B51E-26E6020DE464}" emma:medium="tactile" emma:mode="ink">
          <msink:context xmlns:msink="http://schemas.microsoft.com/ink/2010/main" type="inkDrawing" rotatedBoundingBox="4278,11152 32549,11097 32550,11387 4279,11442" shapeName="Other">
            <msink:destinationLink direction="with" ref="{8792A184-B2AE-425E-9BCB-BB71ECBFA4A2}"/>
          </msink:context>
        </emma:interpretation>
      </emma:emma>
    </inkml:annotationXML>
    <inkml:trace contextRef="#ctx0" brushRef="#br0">-1 88 576 0,'-1'-5'202'16,"1"4"23"-16,1 1-153 15,1-4-43-15,3 1-18 16,1 5 1-16,1-1-2 16,3 1 12-16,1 6 0 15,-1-1 12-15,3 4-4 0,1-1 3 16,4 1-11-16,-2 1 2 15,5 2-15-15,-3-3 2 16,5 2-9-16,-4-1 11 16,9 1-2-16,-4-5 14 15,9 5-5-15,-12-3 11 16,11-7-12-16,-1 3 1 16,5 1-14-16,-5-6 5 0,14 3-13 15,-5 1 11-15,4-2-11 16,0 0 10-16,8-5-11 15,-3 4 12-15,7 0-12 16,0-7 11-16,12 3-10 16,-3 1 10-16,4-1-11 15,-7-3 10-15,6 0-11 16,-10-1 10-16,4-2-10 16,-8-1 8-16,6 1-8 15,-7 2 11-15,4-1-1 16,-4 4 13-16,7 0-2 15,-6 5 12-15,3-4-7 16,-7 2 5-16,5-2-13 16,-3-1 3-16,5 1-12 15,-4-1 4-15,12 3-11 16,-8-1 9-16,11-3-11 16,-9 1 11-16,7 5-12 0,-12-4 11 15,7 5-10-15,-11-1 10 16,9 3-11-16,-7-4 11 15,13 4-11-15,-12-1 10 16,15-1-10-16,-8 2 10 16,12-2-10-16,-6-2 10 15,10-1-9-15,-6 0 10 0,8-3-11 16,-8 5 10-16,11-1-10 16,-8 1 9-16,13 1-9 15,-3 4 11-15,7-2-11 16,-5-4 10-16,12-1-10 15,-13-5 10-15,12-3-10 16,-7 0 10-16,12-1-10 16,-14-3 11-16,11-1-11 15,-12 2 11-15,6-4-11 16,-12 1 11-16,10 1-11 16,-7 1 11-16,6 3-11 15,-6 0 11-15,6 1-12 16,12 3 7-1,-2 2 5-15,3 2-11 16,-1 1 11-16,7-2-10 16,-23 0 12-16,14 1-1 15,-14-4 1-15,11-3-13 16,-10 5 11-16,15-2-11 0,-9-3 0 16,10 4-1-16,-12 4 12 15,13 2-12-15,-12-2 12 16,10 2-12-16,-6-6 12 15,17 1-12-15,-18 1 12 16,18-4-10-16,-14 1 11 16,12 0-10-16,-13 2 12 0,20-3-11 15,-13 4 11-15,13-1-12 16,-14-2 10-16,14 2-12 16,-11-4 11-16,15 4-11 15,-12-2 10-15,14 7-9 16,-14-1 10-16,13-1-11 15,-17-3 10-15,20 0-10 16,-18-1 10-16,15-2-10 16,-14 4 11-16,16-1-11 15,-19 3 11-15,20 2-11 16,-18 3 10-16,13 1-10 16,-15 1 10-16,14 2-11 15,-17 3 12-15,21-3-12 16,-17 3 12-16,14-6-11 15,-15 1 10-15,15-2-11 16,-21-2 11-16,19 0-10 0,-14 5 10 16,11-3-9-16,-12 0 9 15,12 5-10-15,-15-7 11 16,19 0-11-16,-19 2 10 16,12 1-10-16,-10-4 10 15,9 5-10-15,-20-1 10 16,17-1-10-16,-11 1 10 15,9-1-10-15,-12-1 11 0,13-4-11 16,-18-2 10-16,13-1-10 16,-11-2 11-16,13 3-12 15,-16 4 11-15,12-4-10 16,-7 2 10-16,10-3-9 16,-13 1 8-16,15 1-9 15,-9 1 10-15,6 3-11 16,-13 0 12-16,17-1-11 15,-16-1 10-15,13-1-9 16,-11-3 9-16,18 2-10 16,-16-1 10-16,9-3-10 15,-11-1 11-15,12 1-12 16,-15 1 12-16,12 1-11 16,-6 3 10-16,9 3-10 15,-11-3 11-15,12 4-11 0,-9-3 10 16,11 3-11-16,-8-4 11 15,18 3-11-15,-17-5 11 16,14 2-10-16,-15 2 10 16,12-2-10-16,-16-5 11 15,18 8-11-15,-17-3 11 16,12 0-12-16,-10 2 11 16,10 3-10-16,-12-2 10 0,21 2-10 15,-13 0 11-15,16 1-12 16,-13-6 12-1,13 2-12-15,-18-4 10 0,21-1-9 16,-14 0 11-16,13-1-12 16,-15 1 12-16,14 2-11 15,-15-4 11-15,14 0-12 16,-12 5 12-16,12-3-12 16,-14 3 12-16,7 1-11 15,-10 1 10-15,13-1-10 16,-5 1 11-16,7 1-12 15,-8-1 10-15,10 0-9 16,-14 2 10-16,19 3-10 16,-10-4 10-16,11 2-9 15,-12 2 10-15,11-4-12 16,-17 0 12-16,19 3-11 0,-17-1 10 16,15 3-12-16,-11-1 13 15,15-1-11-15,-12 1 10 16,20-2-10-16,-11 0 10 15,17-4-10-15,-13-1 9 16,15 0-9-16,-12-1 11 16,18-7-12-16,-18 4 12 15,20-2-11-15,-20-1 11 16,16 2-12-16,-18 4 12 0,9-4-11 16,-10-2 10-16,14 3-11 15,-17 0 12-15,15 1-12 16,-9 2 12-16,8-1-11 15,-16-1 11-15,16-1-11 16,-19 1 11-16,18-2-11 16,-17 2 10-16,15 0-10 15,-17 4 11-15,20 3-11 16,-21-1 10-16,15 5-10 16,-20-1 10-16,20 1-10 15,-26-2 11-15,17 2-11 16,-17-3 11-16,16 0-11 15,-18-3 11-15,19 1-11 16,-25-3 10-16,12 1-11 16,-15 3 12-16,10-3-12 15,-14 1 11-15,25 1-10 0,-17-8 11 16,13 0-12-16,-10-4 12 16,11-4-10-16,-17-5 9 15,17 5-10-15,-15 2 11 16,-1 1-11-16,-12 3 10 15,5 1-9-15,-19-4 9 16,2-1-10-16,-6-4 14 16,1 4 2-16,-14 4 15 0,5-1-5 15,-13 7 15-15,2 1-11 16,-18-2 1-16,-1-5-8 16,-12 4 5-16,-1-2-13 15,-12-3 6-15,6 10-14 16,-8-2 6-16,-5 3-18 15,0 2-10-15,-5 0 68 16,-15 0-445-16,-35 4 154 16</inkml:trace>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6:37.99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792A184-B2AE-425E-9BCB-BB71ECBFA4A2}" emma:medium="tactile" emma:mode="ink">
          <msink:context xmlns:msink="http://schemas.microsoft.com/ink/2010/main" type="inkDrawing" rotatedBoundingBox="4428,12151 7753,12251 7748,12429 4423,12329" semanticType="callout" shapeName="Other">
            <msink:sourceLink direction="with" ref="{8823B180-4F47-4B28-B51E-26E6020DE464}"/>
          </msink:context>
        </emma:interpretation>
      </emma:emma>
    </inkml:annotationXML>
    <inkml:trace contextRef="#ctx0" brushRef="#br0">0 16 1599 0,'2'-3'3'0,"11"-1"-1"15,-1 3 5-15,6-1-3 16,12-3-1-16,13 4 2 15,1 1-1-15,6 0-1 16,2 6 0-16,15 5 0 16,-7 1-1-16,14 6 0 15,-2 3 0-15,9 1 0 16,-2 1 1-16,9 3-1 16,17-5 12-1,2-1-5-15,7-4 1 16,-5-5-1-16,16-6-1 15,-28-5-1-15,18 2 2 16,-13-6-1-16,17-2 2 0,-19-1-2 16,25 4 2-16,-18-3-4 15,12 1 0-15,-16 0 0 16,14 3-2-16,-20-3-1 16,14 1 0-16,-14-6-1 15,2 2 0-15,-15-4 0 16,4 9 3-16,-23-3 5 15,-2 2 4-15,-8 6 2 16,-13-4 12-16,-14-4 3 0,-4 4 9 16,-11 2 6-16,-6-1 18 15,-4 2 5-15,-3 3 19 16,-3-3-6-16,-2 1-1 16,-3-2-22-16,-7 5-13 15,1-4-27-15,-6 4-9 16,2 2-8-16,-1 1-46 15,1-2-64-15,3 22-391 16,2 8 65-16</inkml:trace>
  </inkml:traceGroup>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7:02.30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A784E74-DBEC-4651-B5C5-B6E431AE6A45}" emma:medium="tactile" emma:mode="ink">
          <msink:context xmlns:msink="http://schemas.microsoft.com/ink/2010/main" type="writingRegion" rotatedBoundingBox="11810,14161 23583,14132 23589,16423 11816,16452"/>
        </emma:interpretation>
      </emma:emma>
    </inkml:annotationXML>
    <inkml:traceGroup>
      <inkml:annotationXML>
        <emma:emma xmlns:emma="http://www.w3.org/2003/04/emma" version="1.0">
          <emma:interpretation id="{CC790FE4-562D-4B47-BA78-1BA7B7964E47}" emma:medium="tactile" emma:mode="ink">
            <msink:context xmlns:msink="http://schemas.microsoft.com/ink/2010/main" type="paragraph" rotatedBoundingBox="11810,14161 23583,14132 23589,16423 11816,16452" alignmentLevel="1"/>
          </emma:interpretation>
        </emma:emma>
      </inkml:annotationXML>
      <inkml:traceGroup>
        <inkml:annotationXML>
          <emma:emma xmlns:emma="http://www.w3.org/2003/04/emma" version="1.0">
            <emma:interpretation id="{E1C0276C-D4E1-4B63-9B88-FE92842C9086}" emma:medium="tactile" emma:mode="ink">
              <msink:context xmlns:msink="http://schemas.microsoft.com/ink/2010/main" type="line" rotatedBoundingBox="11810,14161 23366,14132 23369,15213 11813,15241"/>
            </emma:interpretation>
          </emma:emma>
        </inkml:annotationXML>
        <inkml:traceGroup>
          <inkml:annotationXML>
            <emma:emma xmlns:emma="http://www.w3.org/2003/04/emma" version="1.0">
              <emma:interpretation id="{9EE42571-28C4-4113-B36E-CCFD3DF8E672}" emma:medium="tactile" emma:mode="ink">
                <msink:context xmlns:msink="http://schemas.microsoft.com/ink/2010/main" type="inkWord" rotatedBoundingBox="11811,14398 13821,14393 13823,15209 11813,15214"/>
              </emma:interpretation>
              <emma:one-of disjunction-type="recognition" id="oneOf0">
                <emma:interpretation id="interp0" emma:lang="" emma:confidence="1">
                  <emma:literal/>
                </emma:interpretation>
              </emma:one-of>
            </emma:emma>
          </inkml:annotationXML>
          <inkml:trace contextRef="#ctx0" brushRef="#br0">-5727 1915 1092 0,'-10'-13'301'0,"1"0"92"16,7 4-318-16,2-1 12 16,5-3-27-16,6-7 11 15,6 6-25-15,17-2 3 16,6 3-32-16,20-4 0 15,3 9-20-15,19-6 10 16,-8-1-11-16,6 2 11 16,-12 5-11-16,-2 1 13 15,-15 9-15-15,0 3 10 16,-10 1-60-16,9 3-348 16,-12-8-44-16,-8-17-151 15</inkml:trace>
          <inkml:trace contextRef="#ctx0" brushRef="#br0" timeOffset="-237.3644">-5187 1811 1126 0,'4'-14'312'15,"-4"6"70"-15,-7 11-308 16,-3 8-62-16,-8 25 4 16,-4 5-19-16,-6 23 15 15,4 11-7-15,1 13 12 16,9-11-18-16,1 6 12 15,3-18-4-15,0-8 20 16,4-17-9-16,-2-4 15 16,3-12-12-16,1-3 3 15,1-9-20-15,5-6 11 0,-2-6-11 16,0-16 7-16,-7-3-37 16,-1-17-15-16,-3-8-388 15,-2-22 92-15</inkml:trace>
          <inkml:trace contextRef="#ctx0" brushRef="#br0" timeOffset="736.2161">-5813 2403 1252 0,'-6'-3'320'16,"7"-3"88"-16,17 2-339 15,11 1-70-15,23-8 8 16,10 0-13-16,13-6 14 15,-1-10-10-15,14-6 13 16,-15 7-13-16,1 0 12 16,-10 4-10-16,-3 4-30 15,-19 5-41-15,1 0-341 16,-14 3 62-16</inkml:trace>
          <inkml:trace contextRef="#ctx0" brushRef="#br0" timeOffset="1589.9732">-4789 2069 1084 0,'0'-6'306'0,"-5"-1"72"16,-8 4-286-16,0 5-66 16,-8 6 12-1,-8 8-26-15,-12 15 13 0,2 8-11 16,0 18 12-16,8 1-19 0,7 2 13 15,16-11-13-15,6 3 11 16,10-18-13-16,14-8 9 16,8-9-12-16,12-7 12 15,6-18-12-15,7-11 12 16,-7-9-10-16,6-17 11 16,-12-6-15-16,-3-7 11 15,-10 1-12-15,-5 0 11 16,-12 14-13-16,-7 12 22 15,-9 16-7-15,-7 17 13 16,-8 11-12-16,-6 18 12 16,3 7-23-16,-3 10 9 15,7-5-14-15,9 4 13 0,9-14-13 16,3-6 12-16,12-2-11 16,7-12 11-16,4-7-13 15,7-1 14-15,2-7-11 16,4-6 12-16,-6-5-10 15,-1-18 12-15,-6-1-14 16,-2-8 12-16,-9-1-12 16,-4 7 11-16,-3 16-14 15,-6 7 13-15,-2 9-13 16,-6 15 9-16,-4 11-9 0,-1 15 12 16,-2-1-12-16,1 4 12 15,7-5-11-15,4-13 10 16,9-11-12-16,11-4 12 15,7-11-9-15,21-11 12 16,7-3-10-16,6-9 12 16,-2 1-13-16,-6 0 9 15,-21 3-11-15,-7 6 9 16,-14 12-14-16,-8 6 11 16,2 8-9-16,-4 10 13 15,2 4-9-15,1 2 12 16,4-1-8-16,-4-9 11 15,8-9-8-15,4-10 17 16,4-8-6-16,4-16 11 16,2-4-11-16,-3-18 7 0,-4-2-18 15,-10-8 13-15,-8 4-11 16,-6-1 13-16,-6 16-13 16,-1 8 12-16,5 15-19 15,3 6 8-15,9 9-16 16,7 4 10-16,5 0-11 15,7 1 19-15,1 0-40 16,4-5-89-16,-10-7-29 0,-2 0-361 16,-10-5 4-16</inkml:trace>
          <inkml:trace contextRef="#ctx0" brushRef="#br0" timeOffset="1769.0048">-4191 1756 1211 0,'-10'0'455'0,"-4"0"28"16,12-3-326-16,9 6-80 16,-1-1-69-16,12 1 7 15,6-1-6-15,12 4 331 16,5-4-823-16,4-7 395 16</inkml:trace>
        </inkml:traceGroup>
        <inkml:traceGroup>
          <inkml:annotationXML>
            <emma:emma xmlns:emma="http://www.w3.org/2003/04/emma" version="1.0">
              <emma:interpretation id="{D5A2F783-2009-4F2D-8836-4D273F0E89AC}" emma:medium="tactile" emma:mode="ink">
                <msink:context xmlns:msink="http://schemas.microsoft.com/ink/2010/main" type="inkWord" rotatedBoundingBox="14341,14155 15095,14153 15098,15127 14343,15129"/>
              </emma:interpretation>
              <emma:one-of disjunction-type="recognition" id="oneOf1">
                <emma:interpretation id="interp1" emma:lang="" emma:confidence="1">
                  <emma:literal/>
                </emma:interpretation>
              </emma:one-of>
            </emma:emma>
          </inkml:annotationXML>
          <inkml:trace contextRef="#ctx0" brushRef="#br0" timeOffset="2173.0398">-3268 2150 1138 0,'-16'7'353'15,"11"-5"60"-15,11 1-294 16,9 0-86-16,21-5 9 16,12-1-22-16,30-8 11 15,10-5-11-15,16-9 9 16,-7 3-23-16,2-6 6 16,-29 9-13-16,-12 1 10 15,-24 5-22-15,-13 8-50 16,-21 8-16-16,-21 10-363 0,-18 8 59 15</inkml:trace>
          <inkml:trace contextRef="#ctx0" brushRef="#br0" timeOffset="2366.5168">-3180 2428 1142 0,'-2'6'293'0,"15"-1"105"15,6 0-321-15,24-11-11 16,7-1-11-1,21-16 17-15,-1-3-28 0,11-8 4 16,-16 7-33-16,-5-2-5 16,-18 12-52-16,-8-1-50 15,-13 4 43-15,2-4-394 16,-10 0 96-16</inkml:trace>
          <inkml:trace contextRef="#ctx0" brushRef="#br0" timeOffset="2717.0941">-3154 1829 1202 0,'-15'4'369'0,"7"0"55"15,8 3-297-15,5-1-95 16,6 1 29-16,5-9 2 15,10-9 28-15,4-4-11 16,12-9-8-16,1-9-39 16,9-15-4-16,-1-2-27 15,-6-7 8-15,-14 5-10 16,-8 5 8-16,-10 21-12 0,-9 6 9 16,0 17-13-16,2 15 7 15,1 10-12-15,-2 16 12 16,-1 5-7-16,3 14 10 15,-6-7-7-15,9 7 11 16,3-11-101-16,21-4-418 16,0-18 110-16</inkml:trace>
        </inkml:traceGroup>
        <inkml:traceGroup>
          <inkml:annotationXML>
            <emma:emma xmlns:emma="http://www.w3.org/2003/04/emma" version="1.0">
              <emma:interpretation id="{603B84AB-E2BB-4F4A-83BC-70AE364A34BB}" emma:medium="tactile" emma:mode="ink">
                <msink:context xmlns:msink="http://schemas.microsoft.com/ink/2010/main" type="inkWord" rotatedBoundingBox="15525,14216 17617,14211 17619,15067 15527,15072">
                  <msink:destinationLink direction="with" ref="{6EA2EB36-F718-41DC-B25D-F695E2A92B98}"/>
                </msink:context>
              </emma:interpretation>
              <emma:one-of disjunction-type="recognition" id="oneOf2">
                <emma:interpretation id="interp2" emma:lang="" emma:confidence="1">
                  <emma:literal/>
                </emma:interpretation>
              </emma:one-of>
            </emma:emma>
          </inkml:annotationXML>
          <inkml:trace contextRef="#ctx0" brushRef="#br0" timeOffset="3791.4079">-1943 1547 884 0,'-6'-11'420'0,"6"6"-11"0,-3 6-191 15,-2 12-158 1,-7 18-32-16,3 16-16 0,-14 23-15 16,2 8 14-16,0 21-7 15,1-5 10-15,-4 5-9 16,13-16 15-16,4-7 1 16,7-24 9-16,5-10 0 15,11-23 17-15,8-9 13 16,7-18 9-16,15-21-4 15,9-15 0-15,18-21-19 16,-3-8-18-16,12-11-18 16,-9 12-1-16,0-1-10 15,-19 20 8-15,-6-1-8 16,-17 14 8-16,-11 6-11 16,-12 14-18-16,-2 4-131 15,-11 11 292-15,-19 13-657 0,-7 9 194 16</inkml:trace>
          <inkml:trace contextRef="#ctx0" brushRef="#br0" timeOffset="3961.1681">-1615 1967 1095 0,'-2'16'353'0,"-6"7"46"16,3 6-273-16,2 4-110 15,0 1-5-15,4-2 11 0,6 9-11 16,6 3 9-16,6 6-13 15,6-5 1-15,5-4-54 16,1-14-12-16,5-23-357 16,-4-25 68-16</inkml:trace>
          <inkml:trace contextRef="#ctx0" brushRef="#br0" timeOffset="4647.3354">-1289 2111 1158 0,'5'4'251'0,"13"-12"107"15,4 1-329-15,11-11-19 0,1-4 23 16,1-9 5-16,-12 3 13 16,0-3-3-16,-12 7 10 15,-9 0-14-15,-10 9 1 16,-12 5-15-16,-4 12 0 15,-10 14-20-15,5 10 0 16,-5 13-17-16,4 7 10 16,6 4-11-16,11-5 12 0,8 2-13 15,10-13 11-15,19-8-9 16,11-11 10-16,16-18-6 16,6-15 14-16,13-15-11 15,-13-7 13-15,3-9-12 16,-15 5 9-16,-9 4-11 15,-17 12 10-15,-4 10-10 16,-13 15 12-16,-9 16-11 16,-3 10 11-16,-3 14-10 15,4 9 10-15,4 5-10 16,5-5 11-16,14-2-7 16,9-15 7-16,13-13-9 15,3-14 8-15,19-19-7 16,0-12 8-16,7-8-11 15,-6 0 9-15,-3 6-11 0,-21 11 6 16,-13 17-14-16,-15 16 11 16,-14 16-10-16,-6 7 12 15,0 16-11-15,2-3 15 16,1-4-12-16,10-16 13 16,12-11-5-16,2-21 14 15,20-15-9-15,8-11 12 16,12-13-13-16,-4-2 5 0,9-3-12 15,-17 11 6-15,-10 10-11 16,-11 15 7-16,-6 4-9 16,-12 10 7-16,0 7-9 15,1 0 9-15,-3-2-5 16,4 0-1-16,-2-9-106 16,7-11 4-16,8-15-373 15,1-6 22-15</inkml:trace>
          <inkml:trace contextRef="#ctx0" brushRef="#br0" timeOffset="4785.9607">-99 1601 1419 0,'-8'3'395'16,"-1"-3"80"-16,4 10-368 16,-2 4-129-16,7-1-461 15,-10-10 153-15</inkml:trace>
        </inkml:traceGroup>
        <inkml:traceGroup>
          <inkml:annotationXML>
            <emma:emma xmlns:emma="http://www.w3.org/2003/04/emma" version="1.0">
              <emma:interpretation id="{369C5301-7A0F-478C-93C7-106BC83ABF13}" emma:medium="tactile" emma:mode="ink">
                <msink:context xmlns:msink="http://schemas.microsoft.com/ink/2010/main" type="inkWord" rotatedBoundingBox="17885,14299 22694,14287 22697,15214 17887,15226">
                  <msink:destinationLink direction="with" ref="{6EA2EB36-F718-41DC-B25D-F695E2A92B98}"/>
                </msink:context>
              </emma:interpretation>
              <emma:one-of disjunction-type="recognition" id="oneOf3">
                <emma:interpretation id="interp3" emma:lang="" emma:confidence="1">
                  <emma:literal/>
                </emma:interpretation>
              </emma:one-of>
            </emma:emma>
          </inkml:annotationXML>
          <inkml:trace contextRef="#ctx0" brushRef="#br0" timeOffset="6153.0986">949 2235 581 0,'0'3'469'0,"3"0"-85"16,1 0-44-16,5-1-194 15,3 0-42-15,4-4-4 16,0-3-10-16,4-4-17 15,-4-3-16-15,5-7-19 16,-6-4-9-16,1-9-18 0,-6-3 3 16,-9-5-11-16,-9 8 8 15,-5 6-12-15,-6 11 9 16,-9 20-16-16,2 18 9 16,-3 17-12-16,5 14 12 15,4 19-9-15,9-5 13 16,9 0-12-16,12-15 11 15,11-9-9-15,10-18 11 16,17-15-10-16,6-9 12 0,8-17-8 16,-6-9 9-16,1-18-8 15,-20-5 10-15,-6-15-8 16,-19 6 8 0,-3-1-10-16,-9 21 5 0,-3 10-8 15,-8 18 6-15,-4 19-10 16,-4 15 9-16,-7 13-7 15,6 8 8-15,6 7-7 16,7-10 8-16,12-4-8 16,8-9 8-16,13-7-7 15,3-14 8-15,25-5-8 16,-2-7 10-16,6 1-8 16,-9-7 0-16,-9-4-93 15,-24-6-32-15,-7-12-377 16,-13-13 26-16</inkml:trace>
          <inkml:trace contextRef="#ctx0" brushRef="#br0" timeOffset="6338.2346">1351 1844 1127 0,'-14'-18'437'0,"9"13"15"16,8 7-271-16,2-2-140 15,15 6-36-15,1-1-1 16,13 6-17-16,8 4-46 15,15 9-392-15,-12-1 104 0</inkml:trace>
          <inkml:trace contextRef="#ctx0" brushRef="#br0" timeOffset="6647.5984">1783 2004 976 0,'-20'2'374'0,"-6"8"18"0,-9 11-211 0,2 11-128 0,-4 10 19 15,6 1 11-15,5 7-11 16,13-8 0-16,10-1-27 16,13-14-26-16,13-2-18 15,7-19 13-15,16-16-5 16,2-17 9-16,14-17-8 16,-5-11 10-16,-5-17-14 0,-12 3 5 15,-7-11-9-15,-17 19 8 16,-6 2-7-16,-7 22 17 15,-1 14 3-15,-4 17 9 16,-3 12-8-16,-5 15 2 16,-3 17-12-16,-1 5-8 15,-3 17-8-15,9-3 8 16,12 8-7-16,4-10 5 16,13-1-2-16,8-12-1 0,16-5-156 15,11-22-363-15,5-22 64 16</inkml:trace>
          <inkml:trace contextRef="#ctx0" brushRef="#br0" timeOffset="7315.884">2263 2285 1102 0,'-10'-19'402'0,"10"6"49"0,8 4-302 16,18 0-40-16,12-1-48 16,25-3-31-16,10-2-8 15,16-2-14-15,4 0 7 16,4-2-99-16,-11 6-383 15,-13-3 98-15</inkml:trace>
          <inkml:trace contextRef="#ctx0" brushRef="#br0" timeOffset="7172.3833">2490 1988 1342 0,'5'7'299'0,"-5"15"118"15,2 11-382-15,-2 19-30 16,-5 8 8-16,0 18-9 16,2-10 10-16,1 3-11 15,5-14 7-15,5-12-11 16,2-20 11-16,1-3-9 16,-1-15 10-16,-3-6-20 15,-7-5-12-15,-10-13 79 16,-10-5-490-16,-7-8 173 15</inkml:trace>
          <inkml:trace contextRef="#ctx0" brushRef="#br0" timeOffset="8090.9747">2852 1845 1141 0,'-2'-29'333'0,"17"-2"63"0,9 6-319 16,25-11-38-16,11-1-25 15,22 2-14-15,0 10 9 16,10 5-12-16,-14 20 8 16,-12 13-13-16,-19 11 8 15,-13 7-12-15,-22 3 13 0,-15 0-2 16,-12 0 21 0,-13 4 8-16,-4-4 19 0,-9 5 4 15,-1-7 5-15,-5 1-19 16,10-12-4-16,1 0-17 15,14-12-3-15,4 0-78 16,14-8-31-16,9-1-365 16,3-3 41-16</inkml:trace>
          <inkml:trace contextRef="#ctx0" brushRef="#br0" timeOffset="7829.0872">3202 1834 1250 0,'5'-1'295'0,"-2"5"96"16,5 17-353-16,-3 15-35 15,0 11 1-15,-2 18-8 16,-1 0 13-16,3 14-11 16,0-7 9-16,6 1-10 15,0-15 9-15,1-6-8 16,-6-24 11-16,-7-15-59 15,-11-12 1-15,-14-14-353 16,-8-14 66-16</inkml:trace>
          <inkml:trace contextRef="#ctx0" brushRef="#br0" timeOffset="5578.5819">312 1854 1136 0,'-8'14'294'16,"3"20"84"-16,0 15-315 16,-2 8-60-16,-2 21 13 0,1-4 20 15,-2 9-2-15,5-12 13 16,5-11-6-16,5-21-9 15,1-11 5-15,2-20 11 16,2-10 14-16,-2-11 13 16,5-22-10-16,2-16-13 15,-1-20-21-15,-1-13-15 16,-4-9-21-16,-6 17 8 16,-3 5-12-16,-5 24 9 0,0 12-12 15,2 24 13-15,-2 6-9 16,2 12 7-16,1 7-10 15,2 11 13-15,3 9-11 16,4 8 10-16,3 15-9 16,1-2 12-16,7 10-10 15,0-7 10-15,6 4-10 16,0-10 11-16,7-5-11 16,-3-18 10-16,1-2-8 15,-5-10 9-15,-1-11 1 16,-7-4 15-16,0-7 9 15,1-5 17-15,0-19 8 16,-2-7 2-16,0-19-9 16,1-8-9-16,-8-21-13 15,-6 6-8-15,-9-3-3 16,-4 19 3-16,-4 8-6 0,-3 17 4 16,4 14-9-16,6 10 0 15,4 7-7-15,-4 3 4 16,5 4-9-16,3 1 8 15,0 0-58-15,-2 2-63 16,15 3-297-16,10 9-148 16,5 4-118-16</inkml:trace>
          <inkml:trace contextRef="#ctx0" brushRef="#br0" timeOffset="9151.5281">3914 2102 1053 0,'-8'-20'282'15,"-5"-7"116"-15,-3 2-279 16,-15-2-17-16,-5 7 5 15,-7 11-21-15,-3 9-32 16,-3 16-27-16,9 8-10 16,1 18-19-16,11 2 6 0,2 11-6 15,10-8 15 1,10 4-13-16,9-16 11 0,16-4-7 16,11-13 7-16,25-16-8 15,6-17 12-15,19-14-9 16,-4-7 10-16,-1-9-11 15,-28 9 6-15,-13 10-11 16,-21 11 3-16,-12 14-11 16,-4 12 8-16,-11 17-7 15,-3 6 10-15,-2 14-4 16,-2-7 13-16,3 1-9 16,12-16 7-16,6-6-2 15,6-14 12-15,9-8-3 16,-1-14 10-16,7-11-9 15,0-11 4-15,-4-10-12 16,-9 1 3-16,-2-4-10 0,-11 17 7 16,-4 4-11-16,4 13 7 15,-2 8-10-15,2 15 7 16,4 5-11-16,6 6 9 16,4 4-10-16,4 0 8 15,13-5-7-15,10-9 11 16,14-12-6-16,2-12 11 15,8-5-9-15,-8-6 12 0,-15-4-10 16,-16 6 9-16,-8 0-10 16,-13 8 7-16,-8 8-14 15,-3 15 9-15,-10 15-11 16,-2 9 9-16,-1 13-7 16,1 3 12-16,4 6-9 15,11-9 10-15,4-3-10 16,11-8 9-16,11-14-8 15,9-15 10-15,17-20-7 16,5-14 12-16,14-25-9 16,-3-8 9-16,2-18-11 15,-12 5 7-15,-8-11-11 16,-26 11 10-16,-3 9-12 16,-16 22 7-16,-7 14-10 15,-8 27 10-15,-1 25-12 16,-7 14 10-16,-5 23-5 15,2 4 11-15,0 15-10 16,14-5 12-16,12 6-9 0,11-14 8 16,18 6-11-16,6-13 9 15,7-3-7-15,0-13 7 16,-5-10-6-16,-17-18 10 16,-1-7-5-16,-13-16 9 15,-5-12-7-15,-2-7 8 0,-9-10-9 16,-4-6 6-1,-10-8-12-15,-7 7-3 16,0-1-1-16,3 10 10 0,-2 7-11 16,11 14 12-16,7 8 0 15,7 10-1 1,5 7-15-16,9 4 9 0,15 7-16 16,7 0-27-16,21 1-100 15,7-8-18 1,27-7-357-16,-7-4 22 0</inkml:trace>
          <inkml:trace contextRef="#ctx0" brushRef="#br0" timeOffset="9415.8194">4949 1974 1278 0,'-21'3'366'0,"-10"13"77"0,0 10-354 0,-3 8-43 0,7 2-12 0,7 6-8 0,12-10 8 0,15 1-9 0,6-10-3 0,17-7-14 0,3-13 5 15,12-9-7-15,-3-9 10 16,5-9-8-16,-14-7 9 16,-9-7-3-16,-11 4 16 15,-13-5-3-15,-14 5 12 16,-11 5-11-16,-2 8-1 16,-4 5-20-16,6 9 1 0,8 7-30 15,7 7-47-15,8 3 363 16,14 3-813-16,14 1 340 15</inkml:trace>
        </inkml:traceGroup>
        <inkml:traceGroup>
          <inkml:annotationXML>
            <emma:emma xmlns:emma="http://www.w3.org/2003/04/emma" version="1.0">
              <emma:interpretation id="{BE0B0072-3543-4E0E-B3DC-214F6F8314A4}" emma:medium="tactile" emma:mode="ink">
                <msink:context xmlns:msink="http://schemas.microsoft.com/ink/2010/main" type="inkWord" rotatedBoundingBox="23037,14761 23368,14761 23368,14810 23038,14811"/>
              </emma:interpretation>
              <emma:one-of disjunction-type="recognition" id="oneOf4">
                <emma:interpretation id="interp4" emma:lang="" emma:confidence="0">
                  <emma:literal>Couto-</emma:literal>
                </emma:interpretation>
                <emma:interpretation id="interp5" emma:lang="" emma:confidence="0">
                  <emma:literal>Greta</emma:literal>
                </emma:interpretation>
                <emma:interpretation id="interp6" emma:lang="" emma:confidence="0">
                  <emma:literal>sotto-</emma:literal>
                </emma:interpretation>
                <emma:interpretation id="interp7" emma:lang="" emma:confidence="0">
                  <emma:literal>Grete-</emma:literal>
                </emma:interpretation>
                <emma:interpretation id="interp8" emma:lang="" emma:confidence="0">
                  <emma:literal>Arto-</emma:literal>
                </emma:interpretation>
              </emma:one-of>
            </emma:emma>
          </inkml:annotationXML>
          <inkml:trace contextRef="#ctx0" brushRef="#br0" timeOffset="9746.6325">5406 2099 1368 0,'2'3'416'0,"4"2"76"16,11 1-358-1,2-1-86-15,22 1-22 0,3-4-1 16,9-7 8-16,-1-5-48 16,6-6-491-16,-20-3 162 15</inkml:trace>
        </inkml:traceGroup>
      </inkml:traceGroup>
      <inkml:traceGroup>
        <inkml:annotationXML>
          <emma:emma xmlns:emma="http://www.w3.org/2003/04/emma" version="1.0">
            <emma:interpretation id="{036266F8-C106-4200-9E91-EFB71EA21232}" emma:medium="tactile" emma:mode="ink">
              <msink:context xmlns:msink="http://schemas.microsoft.com/ink/2010/main" type="line" rotatedBoundingBox="20397,15134 23541,14956 23616,16286 20472,16463">
                <msink:destinationLink direction="with" ref="{6FB879F8-6DBA-4CB9-A87D-D0DC414EFC0F}"/>
              </msink:context>
            </emma:interpretation>
          </emma:emma>
        </inkml:annotationXML>
        <inkml:traceGroup>
          <inkml:annotationXML>
            <emma:emma xmlns:emma="http://www.w3.org/2003/04/emma" version="1.0">
              <emma:interpretation id="{D047B826-D8B8-4AED-BC4B-350C37805F93}" emma:medium="tactile" emma:mode="ink">
                <msink:context xmlns:msink="http://schemas.microsoft.com/ink/2010/main" type="inkWord" rotatedBoundingBox="20397,15134 23541,14956 23616,16286 20472,16463"/>
              </emma:interpretation>
              <emma:one-of disjunction-type="recognition" id="oneOf5">
                <emma:interpretation id="interp9" emma:lang="" emma:confidence="0">
                  <emma:literal>dient</emma:literal>
                </emma:interpretation>
                <emma:interpretation id="interp10" emma:lang="" emma:confidence="0">
                  <emma:literal>Dient</emma:literal>
                </emma:interpretation>
                <emma:interpretation id="interp11" emma:lang="" emma:confidence="0">
                  <emma:literal>Eienz</emma:literal>
                </emma:interpretation>
                <emma:interpretation id="interp12" emma:lang="" emma:confidence="0">
                  <emma:literal>Fiert</emma:literal>
                </emma:interpretation>
                <emma:interpretation id="interp13" emma:lang="" emma:confidence="0">
                  <emma:literal>Eiert</emma:literal>
                </emma:interpretation>
              </emma:one-of>
            </emma:emma>
          </inkml:annotationXML>
          <inkml:trace contextRef="#ctx0" brushRef="#br0" timeOffset="12349.3159">4375 3023 1103 0,'-26'8'359'0,"8"3"79"16,7-1-322 0,11-5-14-16,3 2-56 0,8 4-10 15,10-8-34-15,15-3 9 16,6 0-12-16,17-18 7 15,2 0-51-15,-1-7-54 16,-9 2-75-16,-11-8-268 16,-11 15 7-16</inkml:trace>
          <inkml:trace contextRef="#ctx0" brushRef="#br0" timeOffset="12504.6416">4777 2937 1105 0,'-10'18'388'0,"-4"13"62"15,1 4-312-15,-2 3-13 16,1 4-57-16,1 0-2 15,8-11-29-15,-3-5 3 16,3 0-25-16,10-12 6 16,3-7-19-16,1-12-21 15,8-8-68-15,12-13-400 0,-2-6 83 16</inkml:trace>
          <inkml:trace contextRef="#ctx0" brushRef="#br0" timeOffset="12690.7449">4751 2786 1135 0,'-11'-16'446'0,"6"-3"47"0,6-1-251 15,4 5-117-15,-5-2-10 16,0 5-60 0,2 3-10-16,-2 5-36 0,0 3-11 15,-2 4-48-15,9 8-103 16,-6 7-42-16,6 3-338 15,4 4 6-15</inkml:trace>
          <inkml:trace contextRef="#ctx0" brushRef="#br0" timeOffset="13536.0243">5004 3039 1080 0,'-5'12'300'16,"4"-12"80"-16,-3-4-242 15,4 4-61-15,2 0 44 16,0 0-11-16,3-3 3 0,3-2-49 16,3-3-8-16,2-3-45 15,2-7 4-15,-1 2-15 16,-1-4 11-16,-5-2-11 16,-5-1 14-16,-7 8-12 15,-6 2 10-15,-5 10-13 16,-7 8 8-16,2 13-14 15,-4 9 11-15,4 11-12 0,1 5 12 16,7-5-9 0,4-3 10-16,10-7-11 0,6-13 10 15,8-9-10-15,14-3 16 16,7-12-9-16,10-14 11 16,3-1-10-16,5-7 10 15,-13 3-13-15,-6 5 9 16,-15 10-12-16,-5 10 8 15,-16 10-12-15,2 7 10 16,-7 9-9-16,-1 6 9 16,1-1-5-16,3 3 10 15,1-10-8-15,10-3 9 16,3-10-9-16,10-8 13 16,8-12-9-16,10-4 8 15,4-7-9-15,8-3 8 16,-10-1-12-16,-3 1 7 15,-15 10-11-15,-9 9 8 0,-10 12-10 16,-7 14 9-16,-6 1-8 16,2 1 10-16,-1-8-7 15,1-5 10-15,6-8-9 16,3-3 11-16,10-5-10 16,9-4 5-16,3-9-27 15,6-5-40-15,1-3-40 16,5-6-21-16,-7 2-8 15,0 4 27-15,-5 5 38 0,-6 6 60 16,-6 11 34-16,-5 4 36 16,-5 6-9-16,-1 7 14 15,-4 6-24-15,-4 2 4 16,-2 5-30-16,-5 6 9 16,-2-2-13-16,-3 6 6 15,2-2-21-15,-3 8 9 16,4-5-11-16,4 6 11 15,4-4-11-15,9 3 11 16,4-13-11-16,7 0 12 16,2-16-10-16,9-6 11 15,2-7-12-15,8-5-1 16,-3-3-31-16,2-1-55 0,-12-4 49 16,-15 2-424-16,-14 5 110 15</inkml:trace>
          <inkml:trace contextRef="#ctx0" brushRef="#br0" timeOffset="13699.5917">5655 3122 1225 0,'-9'-2'403'15,"8"-4"60"-15,7 4-356 16,15-1-27-16,7-5-60 16,17 1-4-16,1-2-15 0,9-6-26 15,-8 5-59-15,-6-11-378 16,-24-5 73-16</inkml:trace>
          <inkml:trace contextRef="#ctx0" brushRef="#br0" timeOffset="10913.4744">2823 3381 1149 0,'-5'5'290'16,"13"-1"87"-16,11-4-306 15,9-4-57-15,17-5 24 16,6-9-13-16,12-16 15 15,-2-8-18-15,12-10 10 16,-34 5-12 0,0 0-20-16,33-54 13 15,-19 12-11-15,-16 6 20 16,-20 12-6-16,-34 56 10 16,-4 18-11-16,-14 22 8 15,1 12-20-15,-13 26 5 16,8-3-12-16,-3 8 10 15,14-8-10-15,5 9 9 0,15-19-10 16,3 10 10-16,10-7-12 16,5-2 12-16,1-16-10 15,2-4 13-15,-3-15-11 16,0-3 12-16,-5-9-11 16,1-3 22-16,-3-2-3 0,7-6 22 15,0-4-8-15,6-9 11 16,5-4-20-16,11-13 2 15,-2-7-24-15,10-11 9 16,1 1-12-16,3-4 10 16,-7 7-11-16,3-4 12 15,-9 7-12-15,0-4 12 16,-5 0-12-16,5-10 10 16,-5 7-10-16,6-11 11 15,-4 1-13-15,-1-7 13 16,-6 14-10-16,-4 1 12 15,-9 17-3-15,-5 14 23 16,-9 14-8-16,-9 9 8 16,-8 13-12-16,-8 24 1 15,-4 6-23-15,-6 25 7 16,7 8-8-16,5 18 11 16,8-3-10-16,5 14 11 0,4-6-10 15,-1 6 10-15,5-11-12 16,-2 8 12-16,6-17-10 15,-5 7 10-15,3-12-11 16,-2-3 11-16,0-22-9 16,-2-6 10-16,0-20-10 15,1-12 2-15,0-12-8 16,5-17-72-16,-5-14-61 0,9-25-118 16,9-10-248-16,5-13-10 15</inkml:trace>
          <inkml:trace contextRef="#ctx0" brushRef="#br0" timeOffset="11731.8239">3520 3174 1131 0,'7'-5'330'0,"1"2"90"15,0-7-318-15,6 5 9 16,6 0-30-16,9-16 13 16,10-13-29-16,21-23-1 15,6-9-37-15,14-23-2 16,-9-2-23-16,-3-8 8 15,-19 16-10-15,-12 5 9 16,-19 28-9-16,-15 19 7 16,-9 25-7-16,-14 17 8 0,-9 20-8 15,-5 13 8-15,0 4-8 16,-10 22 8 0,7 0-10-16,3 16 8 0,5-3-8 15,8 12 8-15,8-10-10 16,5 12 11-16,4-19-12 15,-2 4 12-15,-1-12-10 16,-6-3 10-16,-3-20-11 16,-2-2 13-16,2-16-13 0,0-6 14 15,5-12-10-15,6-7 17 16,-2-8-9-16,7-12 12 16,5-10-14-16,10-13 8 15,4-6-18-15,14-12 2 16,2-1-22-16,4-15-19 15,2 14-28-15,3-1-9 16,-12 13-11-16,-1 7 21 16,-8 15 19-16,-9 4 27 15,-3 8 10-15,1 7 10 16,-9-2-9-16,4 8 10 16,-3-5-8-16,-2-2 12 15,0-6-6-15,3 2 12 16,-2-3-10-16,0-3 11 15,4 6-10-15,-1 1 23 16,-3 4-5-16,-1 2 23 0,1 1 0 16,-1 2 27-16,-4-1-15 15,4 0 11-15,-1-1-24 16,-2 3 1-16,1-2-29 16,1 2 2-16,-1 2-17 15,0 0 8-15,4-1-9 16,-4 3 0-16,1-1 3 15,2 0 9-15,-1-1-9 0,0-2 9 16,-2-2 0-16,0 4 1 16,-4-4-10-16,3 4 8 15,-4-1-9-15,3 11 8 16,1 1-8-16,-3 17 8 16,0 3-8-16,-1 9 10 15,2-1-9-15,-1 6 8 16,1-15-7-16,0 1 9 15,1-9-9-15,-1-10 10 16,0-9 1-16,8-11 2 16,3-10-7-16,5-12-24 15,1-8-54-15,-2-16-5 16,2-3-432-16,-4-6 99 16</inkml:trace>
          <inkml:trace contextRef="#ctx0" brushRef="#br0" timeOffset="11916.3853">4084 2806 1090 0,'-9'-15'410'0,"4"-1"47"16,3-2-249-16,1 5-104 15,4 0-10 1,5 3-49-16,2 4-8 0,3 4-31 16,9 1-10-16,-1 4-72 15,7 5-74-15,0-2 292 16,1 1-630-16,-2 1 241 0</inkml:trace>
          <inkml:trace contextRef="#ctx0" brushRef="#br0" timeOffset="12168.2769">4427 2799 666 0,'19'15'413'15,"-7"-4"-37"-15,-9 7-76 16,-3 1-172-16,-10 12 7 16,-6 0-41-16,-9 13 7 15,1-5-37-15,-5 5 2 16,3-5-37-16,0 6-3 15,10-13-25-15,4 4 7 16,12-12-11-16,10 1 11 16,6-16-10-16,12 4 11 15,6-11-10-15,11 1 13 16,-1-6-13-16,10-5 13 0,-7-5-12 16,0-5 11-16,-13-1-9 15,-6-4-45-15,-14-3-48 16,-7-5 134-16,-14 2-538 15,-20-5 181-15</inkml:trace>
        </inkml:traceGroup>
      </inkml:traceGroup>
    </inkml:traceGroup>
  </inkml:traceGroup>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6:51.15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35A88B0-E370-4750-AC64-18DCE94B3F0C}" emma:medium="tactile" emma:mode="ink">
          <msink:context xmlns:msink="http://schemas.microsoft.com/ink/2010/main" type="inkDrawing" rotatedBoundingBox="17643,12631 22685,12686 22667,14344 17625,14289" semanticType="enclosure" shapeName="Other"/>
        </emma:interpretation>
      </emma:emma>
    </inkml:annotationXML>
    <inkml:trace contextRef="#ctx0" brushRef="#br0">-3 1247 1041 0,'3'-8'340'15,"-3"3"54"-15,5 3-236 32,-3 2-131-17,1 0-32-15,13 0 11 0,2-3-12 0,0 3 12 16,1 3-11-16,-7-1 11 15,-2-2-10-15,-2 0 12 16,1 2-12-16,3-2 20 16,-3 1-3-16,4 2 22 15,0 1-6-15,2 2 14 16,1-1-19-16,5 3 3 16,2 4-23-16,6-1 8 15,2 0-16-15,10-1 11 16,-2 0-12-16,8-4 9 15,-5-3-10-15,8 1 12 16,-9 1-11-16,1-2 11 16,-13 3-10-16,8 1 10 15,-6 1-11-15,8 0 11 16,0 0-11-16,13-1 9 16,-5-3-8-16,6 0 10 0,-2 1-11 15,5-4 11-15,-4 1-8 16,7 3 8-16,-9-5-11 15,4 3 11-15,-9 0-11 16,4 2 12-16,-6-3-13 16,8 6 12-16,-1-2-12 15,10-1 11-15,-2 0-10 16,12 3 9-16,0-3-11 0,6-2 12 16,-8 2-12-16,7 0 11 15,-10 0-9-15,4 3 11 16,-4-2-13-16,5 7 14 15,-5-1-14-15,11 2 12 16,-9 3-10-16,7 0 10 16,-7 0-12-16,12-1 13 15,-9-3-11-15,13-2 10 16,-10-1-11-16,14-4 11 16,-14-2-12-16,10-3 14 15,-12-2-12-15,7 4 11 16,-11 0-10-16,7-3 10 15,-12 0-11-15,9 2 10 16,-1-9-10-16,11 1 10 16,-9 3-10-16,9-4 11 15,-13-1-11-15,5 3 11 16,-12-1-11-16,12-4 12 0,-9 2-13 16,9 1 12-16,-9-1-11 15,9 0 10-15,-14 2-10 16,4-1 12-16,-6 2-12 15,-2 2 11-15,-13-2-11 16,0 2 11-16,-6 1-12 16,-2 1 14-16,-5-3-12 0,4 3 13 15,-4-1-10-15,0-3 13 16,-6 0-12-16,1 0 17 16,-4 4-9-16,-4-2 19 15,-5 3-7-15,-1 0 19 16,-5-2-13-16,-2 0 12 15,0 4-18-15,-1-4 11 16,0 4-19-16,-2-2 12 16,0 0-14-16,-2 0 11 15,2 0-16-15,-2 0 10 16,1 0-17-16,-1 2 7 16,0-2-14-16,1 1 7 15,-4 1-12-15,0 1 9 16,0 0-9-16,-3 2 13 15,-2-3-5-15,2 4 13 16,-1-1-8-16,0 0 14 16,1-2-9-16,2 2 15 0,-1-3-12 15,2-1 13-15,4-1-15 16,-1 0 8-16,2-1-19 16,2-2 4-16,-1-1-25 15,1-4-7-15,0-2-22 16,1-6 3-16,-1-3-6 15,-2-9 24-15,1 1 7 0,-4-11 23 16,0 6 1-16,-2-9 14 16,0 4-9-16,-1-4 14 15,1 9-12-15,-2-4 13 16,2 10-14-16,0 2 10 16,1 5-16-16,0-11 12 15,1 9-14-15,-2-16 10 16,2 0-12-16,1-10 9 15,2 6-11-15,0-6 12 16,-1 8-10-16,-1-3 13 16,-3 10-9-16,-5-2 11 15,-2 4-12-15,-3 3 10 16,-3 4-14-16,-5-5 12 16,4 6-13-16,-4-7 12 15,0 4-11-15,-6-4 15 16,3 8-11-16,-8-5 13 0,-1 3-9 15,-9-6 9-15,7 6-11 16,-7-7 9-16,3 2-13 16,-4 0 9-16,4 6-11 15,-7-3 11-15,4 8-10 16,-7-3 11-16,4 5-12 16,-4-4 8-16,8 4-17 15,-9-2 4-15,2-3-13 16,-10-3 11-16,3 6-6 0,-16-3 17 15,9 4 2-15,-8 3 22 16,12 3-7-16,-8 2 15 16,13 2-12-16,-5 1 5 15,5 3-21-15,-12-1 2 16,9 4-20-16,-17-1 3 16,4 2-12-16,-12 5 12 15,10-1-4-15,-10 2 16 16,12 0-3-16,-8 0 13 15,9-1-11-15,-13-1 13 16,7-1-13-16,-13 2 12 16,8 2-12-16,-12 1 11 15,15-3-11-15,-17 1 10 16,5-5-12-16,-12-3 13 16,10 3-12-16,-19 7 12 0,19-2-11 15,0 2 12-15,17 4-12 16,-8 1 12-16,17-4-12 15,-7 6 11-15,6 0-13 16,-9 1 11-16,13 3-11 16,-4 5 9-16,10-1-9 15,-3 9 8-15,12 1-17 16,-9 9-1-16,12 2-16 0,-9 9 4 16,9-7-11-16,-4 3 19 15,12-11 1-15,-7-2 16 16,10-11-1-16,-3-1 12 15,2-6-11-15,-2 1 14 16,8-2-11-16,-5 7 10 16,6 2-11-16,-1 11 9 15,10-2-13-15,-2 3 11 16,8-4-10-16,5 3 12 16,11-11-10-16,6 1 11 15,11 2-13-15,12 4 10 16,1-1-12-16,4 9 12 15,-1-5-11-15,3 5 12 16,-8-9-12-16,3-2 12 16,-4-4-13-16,4 3 11 15,1-6-10-15,7 1 14 16,-5-5-9-16,8 1 13 16,-2-8-8-16,13-1 12 0,0-3-15 15,17-4 12-15,0-2-14 16,24-4 11-16,-6-4-14 15,12 0 11-15,-4 0-11 16,15 3 2-16,-13-1-20 16,20 4-14-16,-4-2-35 0,16-5-334 15,-7-7 87-15</inkml:trace>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8:44.0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D34B8DB-0254-4184-9053-698D5D4933A1}" emma:medium="tactile" emma:mode="ink">
          <msink:context xmlns:msink="http://schemas.microsoft.com/ink/2010/main" type="inkDrawing" rotatedBoundingBox="23749,4050 25511,4577 25463,4735 23701,4208" semanticType="callout" shapeName="Other">
            <msink:sourceLink direction="with" ref="{1168CF3A-7953-4BE8-9620-D66CA7FD07AC}"/>
            <msink:sourceLink direction="with" ref="{1FF50916-78D7-42D2-9D13-E0B22829E04E}"/>
            <msink:sourceLink direction="with" ref="{5DDF7FE0-9B49-4B1D-ADAE-C5403DD71672}"/>
            <msink:sourceLink direction="with" ref="{3F097773-773A-4616-9E13-BB210960ACCB}"/>
          </msink:context>
        </emma:interpretation>
      </emma:emma>
    </inkml:annotationXML>
    <inkml:trace contextRef="#ctx0" brushRef="#br0">-2237-176 459 0,'-42'0'310'16,"-5"0"-17"-16,7 0-128 15,-2-4-17-15,7 3-77 16,-3-1-43-16,0 2-22 16,1-1 18-16,3 2 5 0,-3-2 2 15,6-1-2 1,2 2 1-16,4 0-21 0,-1-3-3 16,5 1-2-16,-6-1-11 15,1 1-5-15,-7-32-40 16,1-3-11-16,-7-2-3 15,5 3 12-15,-3-6 11 16,2 31 49-16,-2 6 13 16,3 8 4-16,-2 0-2 15,7 1-2-15,0 2-6 16,6-3-1-16,-3-8-1 16,4 2 1-16,-4-3-6 15,1-6-2-15,-5-2 16 16,2-1 4-16,-9-3 7 15,6 0 5-15,-8 2 4 0,8 2-16 16,-5-1-4-16,7 4-6 16,-3 1-3-16,4-5-3 15,-4-2 4-15,6 5 0 16,-2-4 4-16,7 3-2 16,-5 2 8-16,4 2 1 15,-9-2 15-15,11 13 32 16,1 1-44-1,-23 12-4-15,4 2-18 16,4 8 2-16,8-3-5 0,13-4 2 16,7-13-8-16,3-18-40 15,6-13-353-15,-13-19 99 16</inkml:trace>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5:53.56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CA9455C-3BE7-430A-998B-68C066AAFAA2}" emma:medium="tactile" emma:mode="ink">
          <msink:context xmlns:msink="http://schemas.microsoft.com/ink/2010/main" type="inkDrawing" rotatedBoundingBox="16546,8255 23759,8627 23691,9949 16477,9577" hotPoints="23730,9130 19701,9688 15704,8941 19732,8384" semanticType="enclosure" shapeName="Ellipse"/>
        </emma:interpretation>
      </emma:emma>
    </inkml:annotationXML>
    <inkml:trace contextRef="#ctx0" brushRef="#br0">4007-836 433 0,'-23'-12'408'0,"-11"4"-99"15,-4 2-51-15,-15-1-155 16,1 6-81-16,-14 2-1 0,2-1-20 16,-5 0 19-16,7 4-6 15,-14-3 26-15,11 1-4 16,-15 11 22-16,6 0-19 16,-12 3 2-16,11 7-25 15,-6 4 5-15,18 1-25 16,-7 6 11-16,13-2-11 0,-1 6 11 15,8-4-11 1,-7-2 12-16,11-3-12 0,4 4 12 16,8-7-11-16,2 3 11 15,11-3-13-15,4 5 10 16,8-5-11-16,4 6 9 16,5 2-11-16,5 10 12 15,3-2-10-15,3 2 10 16,2-5-9-16,7 3 10 15,1-5-11-15,9 9 10 16,5-1-10-16,15 7 9 16,5-3-10-16,15-2 12 15,4-13-10-15,22 0 12 16,-2-10-9-16,23-3 10 16,1-4-11-16,14-1 11 15,-9-5-12-15,20 4 11 16,-18-4-11-16,14 8 10 0,-12 1-11 15,17 3 11-15,-19-5-11 16,21 3 11-16,-20-8-12 16,19 0 11-16,-19-5-11 15,22 0 11-15,-22 1-11 16,22-2 13-16,-15-4-12 16,14 5 10-16,-15-1-10 15,19-1 11-15,-13 9-12 0,17-9 12 16,-15 1-11-16,15-1 11 15,-18-6-12 1,12-1 0-16,-21 6 0 0,10-5 12 16,-18-5-13-16,11 2 12 15,-22-6 1-15,5-5-1 16,-14 2-11-16,7-4 12 16,-21-2-11-16,10-3 12 15,-13 3-11-15,9-7 11 16,-14 0-11-16,5-1 11 15,-14 2-11-15,9 0 10 16,-11 2-11-16,7 6 11 16,-7 0-11-16,7-5 11 15,-10 10-11-15,5-4 11 16,-9 4-1-16,2-4 2 16,-13 7-13-16,-2-8 12 0,-8 3-11 15,1-8 0-15,-6 6-1 16,4-1 12-16,-9 3-12 15,2-2 12-15,-10 6-11 16,5-1 12-16,-5 2-12 16,6-2 12-16,-1 5-12 15,7 2 10-15,-2-2-10 16,6 2 10-16,-2 3-10 16,4-5 11-16,-5-2-12 0,2 1 0 15,-3 1 1-15,-9-5 11 16,-5 4-12-16,-4-4 12 15,-4 2-1-15,-6-5 1 16,-2 3-10-16,-1-3 15 16,5 4-9-16,-12-3 17 15,3 4-11-15,2-2 11 16,-5 1-14-16,-3-6 9 16,2 0-18-16,-6-2 9 15,-2-3-13-15,-7-1 9 16,-9 2-12-16,-5-6 6 15,-4 1-7-15,-13-2 12 16,2 0-9-16,-10-3 11 16,1 3-5-16,-9-3 8 15,3 9-12-15,-6-7 13 16,4 1-10-16,-19-5 14 0,2 5-9 16,-15-7 15-16,-3 9-13 15,-12 5 11-15,17 6-14 16,-15-2 10-16,15 7-15 15,-17-2 10-15,12 2-13 16,-15 2 11-16,17-2-12 16,-19-2 9-16,12 2-10 0,-19-2 11 15,12 4-9-15,-19-3 10 16,20 3-8-16,-19 4 9 16,19-6-9-16,-19 3 12 15,12 10-12-15,-13-5 13 16,20-3-12-16,-22 8 11 15,17-7-12-15,-17 1 12 16,12-1-13-16,-12 2 12 16,17 3-10-16,-17 2 11 15,15-3-11-15,-14 1 13 16,14 5-11-16,-20-3 14 16,17 0-10-16,-18 0 17 15,13 3-11-15,-14-8 17 16,24 5-10-16,-13 3 13 15,19 0-12-15,-16 2 16 16,14 6-17-16,-3 3 9 0,17-1-17 16,-9 6 9-16,21-1-18 15,-6 3 4-15,7-2-19 16,-4-4-14-16,15-4-34 16,-7-8 145-16,5-9-504 15,-16-12 199-15</inkml:trace>
  </inkml:traceGroup>
</inkml:ink>
</file>

<file path=ppt/ink/ink1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7:16.51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FB879F8-6DBA-4CB9-A87D-D0DC414EFC0F}" emma:medium="tactile" emma:mode="ink">
          <msink:context xmlns:msink="http://schemas.microsoft.com/ink/2010/main" type="inkDrawing" rotatedBoundingBox="20723,16523 23347,16202 23353,16253 20729,16574" semanticType="underline" shapeName="Other">
            <msink:sourceLink direction="with" ref="{036266F8-C106-4200-9E91-EFB71EA21232}"/>
          </msink:context>
        </emma:interpretation>
      </emma:emma>
    </inkml:annotationXML>
    <inkml:trace contextRef="#ctx0" brushRef="#br0">65 308 1045 0,'-28'5'340'16,"5"-5"67"-16,12 5-302 15,8-5-24-15,6 2-49 0,12 1 5 16,7-1-24-16,25-1 16 16,12-1-6-16,32-5 18 15,11-3-15-15,44-1 15 16,1-6-15-16,43-11 8 15,-5 5-18-15,32-10 6 16,-25 0-19-16,19-4 7 16,-33 12-11-16,0-5 8 15,-36 9-4-15,-3 1 26 16,-33 5-4-16,-12 0 16 16,-30 3-10-16,-10-1 7 15,-26 6-21-15,-14 0 17 16,-14 5-15-16,-14 3 11 15,-9 4-13-15,-8 3-2 16,-1 1-36-16,-1 0-74 16,7-6-66-16,18-10-364 0,3-9 24 15</inkml:trace>
  </inkml:traceGroup>
</inkml:ink>
</file>

<file path=ppt/ink/ink1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7:18.22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EA2EB36-F718-41DC-B25D-F695E2A92B98}" emma:medium="tactile" emma:mode="ink">
          <msink:context xmlns:msink="http://schemas.microsoft.com/ink/2010/main" type="inkDrawing" rotatedBoundingBox="15703,15406 19486,15286 19491,15448 15708,15567" semanticType="underline" shapeName="Other">
            <msink:sourceLink direction="with" ref="{603B84AB-E2BB-4F4A-83BC-70AE364A34BB}"/>
            <msink:sourceLink direction="with" ref="{369C5301-7A0F-478C-93C7-106BC83ABF13}"/>
          </msink:context>
        </emma:interpretation>
      </emma:emma>
    </inkml:annotationXML>
    <inkml:trace contextRef="#ctx0" brushRef="#br0">2060 25 428 0,'-28'15'284'0,"1"1"0"16,7-3-84-16,6-1-20 15,4-4-61-15,10 5-1 16,6-4-49-16,17 3 3 15,11-2-42-15,29-1 6 16,12-6-21-16,34-1 9 0,-2-8-21 16,21-4 7-1,-10-6-11-15,22-5 10 16,-15 0-11-16,16-1 9 0,-16 6-8 16,8 3 9-16,-26 5-10 15,-10 3 10-15,-24 4-11 16,-8-1 10-16,-26 4-10 15,-5-1 16-15,-13-1-11 16,0 2 12-16,-6-1-12 16,-6 3 11-16,-1-1-15 15,-4 0 8-15,-1-1 1 16,-6-2 47-16,-1-5 3 0,0 2 21 16,-3-2-7-16,-4-2 0 15,3 4-47-15,-7 2-2 16,2-1-22-16,-2 0 9 15,2 2-13-15,-8 0 10 16,0 2-12-16,-11 3 12 16,-2 3-11-16,-15 0 13 15,0-2-10-15,-9 3 12 16,8-6-10-16,-7-2 8 16,8-1-12-16,-11-1 11 15,7-1-11-15,-12 4 9 16,3 1-11-16,-14 5 12 15,10 8-13-15,-12 2 11 0,11 0-9 16,-7 5 11-16,15-5-10 16,-11-4 13-16,12-2-12 15,-13-4 10-15,6-5-9 16,-16-3 15-16,8-3-4 16,-10-1 15-16,8 0-7 15,-7-6 10-15,2 0-15 16,-12 2 6-16,6 0-18 15,-18 1 8-15,7 4-12 0,-7 5 9 16,18-4-10-16,-10 2 11 16,13 0-11-16,-11 2 11 15,10-1-11-15,-13 8 10 16,11-3-10-16,-2 4 10 16,17-1-11-16,-14-4 11 15,12-5-9-15,-6-3 10 16,6-3-11-16,-2-3 11 15,19 0-10-15,4 1 10 16,16 0-11-16,7-1 12 16,11 5-12-16,5 0 11 15,5 3-12-15,3 1 9 16,3 3-11-16,1 0 7 16,1 0-9-16,3 2 10 15,0-1-10-15,4 0 6 16,1-2-50-16,2-2 380 0,7-5-823 15,3-11 356-15</inkml:trace>
  </inkml:traceGroup>
</inkml:ink>
</file>

<file path=ppt/ink/ink1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9:46.4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962836-7380-404A-8F73-4DBF87E712E9}" emma:medium="tactile" emma:mode="ink">
          <msink:context xmlns:msink="http://schemas.microsoft.com/ink/2010/main" type="inkDrawing" rotatedBoundingBox="664,547 7703,423 7743,2717 704,2841" hotPoints="8093,1613 4221,2691 321,1720 4193,641" semanticType="enclosure" shapeName="Ellipse">
            <msink:destinationLink direction="with" ref="{97048201-8B48-4099-86CE-9D8C51EEB43E}"/>
          </msink:context>
        </emma:interpretation>
      </emma:emma>
    </inkml:annotationXML>
    <inkml:trace contextRef="#ctx0" brushRef="#br0">656 530 1003 0,'-42'7'255'0,"-2"1"76"0,5 0-286 16,7 7-21-16,1-4-10 15,-5 5-13-15,4 2 8 16,-1 0-13-16,3-2 10 16,-6 7-7-16,4-1 10 15,-4 8-8-15,0-1 13 16,-1 8-6-16,4 0 12 0,-2 2-7 15,15-13 24 17,11-13-9-32,-1 2-14 0,-23 50-14 15,14-7 8-15,4 9-12 16,10-7 9-16,17-4-10 16,2-2 11-16,-1 6-12 15,7-5 11-15,4 15-9 16,2-8 9-16,7-2-11 15,1-15 12-15,16 0-11 16,2-12 11-16,18-6-11 16,3 4 12-16,14 8-12 15,-7 0 11-15,20 5-12 16,-11 1 11-16,18 1-10 16,-3-9 10-16,13 5-10 15,-10-6 11-15,18 1-11 16,-13-8 11-16,18-1-11 0,-12-15 10 15,9-2-10 1,-14-14 11-16,15 3-12 0,-13-2 13 16,18 2-12-16,-14-1 11 15,19 7-11-15,-10-1 13 16,19 6-12-16,-12 1 11 16,22 2-11-16,-17-2 11 0,16 6-12 15,-19-17 11-15,13-1-11 16,-16-8 11-16,19-6-11 15,-20-11 11-15,19-4-11 16,-20 1 11-16,14-4-11 16,-20 1 11-16,17-3-12 15,-23 10 12-15,14-10-11 16,-18 5 11-16,15-1-11 16,-18 6 11-16,14-4-10 15,-10 9 10-15,11-4-11 16,-21-1 11-16,18-4-11 15,-21-1 10-15,14-5-10 16,-11-3 10-16,12-12-9 16,-29-6 11-16,16-11-13 15,-27 1 12-15,-1-5-11 16,-23 13 11-16,0 5-11 0,-22 13 13 16,-9 2-8-16,-12 13 12 15,-8-4-6-15,-5 2 12 16,-7-6-8-16,-7-4 9 15,-9-14-13-15,-4-2 6 16,-14-24-14-16,-3 1 9 16,-7-11-11-16,1 13 11 15,-4-3-8-15,8 22 16 0,-11 6 2 16,3 14 13 0,-18 4-6-16,3 9 10 0,-19 3-16 15,8 7-2-15,-12-4-14 16,9 1 3-16,-23-2-18 15,5-4 5-15,-28-11-20 16,7 2 11-16,-23-13-10 16,13 3 19-16,-26-5-7 15,19 9 22-15,-24-6 2 16,10 12 14-16,-27 6-6 16,18 9 12-16,-17 7-3 15,12 10 2-15,-25 7-10 16,27 1 6-16,-17 4-13 15,13 1 4-15,-22 0-14 16,37-3 4-16,-27 2-15 16,18-2 9-16,-19-2-12 0,27-3 13 15,-21 2-12-15,28-2 16 16,-13 4-18-16,27 4 0 16,-14 5-52-16,18 5-9 15,-11 14-365-15,24 14 84 16</inkml:trace>
  </inkml:traceGroup>
</inkml:ink>
</file>

<file path=ppt/ink/ink1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9:48.1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20D9B3-674B-4166-8DC1-16673DB9D341}" emma:medium="tactile" emma:mode="ink">
          <msink:context xmlns:msink="http://schemas.microsoft.com/ink/2010/main" type="inkDrawing" rotatedBoundingBox="789,4844 7417,4358 7589,6706 961,7193" hotPoints="7656,5454 4139,6984 358,6338 3875,4808" semanticType="enclosure" shapeName="Ellipse"/>
        </emma:interpretation>
      </emma:emma>
    </inkml:annotationXML>
    <inkml:trace contextRef="#ctx0" brushRef="#br0">656 190 1009 0,'-45'-13'337'16,"8"33"167"30,17-10-451-46,2 1-53 0,-55 41-15 0,7 14-1 16,6 7-16-16,5 20 4 16,32-30-11-16,-5 16 12 15,7-7 3-15,-8 15 18 16,3-17-3-16,-3 16 19 16,0-15 0-16,0 14 21 15,3-15-7-15,3 12 16 0,7-12-13 16,6 8 9-16,8-15-20 15,7 4 8-15,5-11-17 16,14 6 8-16,4-8-16 16,12 7 9-16,4-7-14 15,18 1 11-15,-7-11-10 16,11 3 10-16,1-7-9 16,11 4 10-16,-12-7-10 0,20 6 10 15,-10-13-11-15,15 3 10 16,-13-7-10-16,8 5 11 15,-11-5-12-15,14 4 12 16,-11 0-12-16,13-5 10 16,-5-5-10-16,16-5 11 15,-13-4-11-15,8-8 12 16,-11-4-10-16,18-3 10 16,-16-4-11-16,22-2 12 15,-5 6-11-15,11-1 11 16,-14 0-12-16,16 3 13 15,-17-3-13-15,12-3 10 16,-6 2-12-16,8-6 12 16,-11-4-13-16,13-2 13 15,-18-1-12-15,18-4 14 16,-10 10-13-16,8-5 13 16,-16 4-11-16,21-2 10 0,-16-1-11 15,17-5 11-15,-7 1-11 16,11-12 10-16,-17 1-10 15,16-7 10-15,-17-5-10 16,11-5 11-16,-6 5-12 16,5-9 12-16,-17 1-11 15,17-6 11-15,-18 2-13 0,13 3 13 16,-5 14-11-16,7 0 10 16,-17 8-10-16,8 2 13 15,-14 6-14-15,7-6 12 16,-12-2-12-16,9-3 12 15,-12 0-11-15,-2-8 10 16,-18 0-10-16,-3-5 10 16,-21 1-12-16,-1-9 11 15,-12 3-11-15,-4 4 11 16,-6 2-12-16,-6 3 13 16,-10 7-11-16,-11-8 11 15,-9 2-12-15,-12-10 14 16,-2-2-14-16,-21-9 13 15,-2 6-12-15,-23-7 12 16,-4 7-10-16,-21-8 10 16,9 5-10-16,-14 3 12 15,9 5-12-15,-19 7 11 16,13 12-11-16,-19 9 12 0,12 8-12 16,-17 4 14-16,14 6-10 15,-23-5 14-15,9 4-13 16,-17-7 8-16,7 2-12 15,-29 1 5-15,14-2-13 16,-12-3 12-16,2-1-9 0,-22 9 14 16,24 0-7-16,-16 3 17 15,11 9-10-15,-14 10 22 16,24 2-9-16,-14 5 14 16,17 5-17-16,-21 0 11 15,20-5-22-15,-17 5 7 16,12-8-15-16,-33 3 4 15,15 2-26-15,-29 0-44 16,8-4 26-16,-24 30-385 16,9 0 92-16</inkml:trace>
  </inkml:traceGroup>
</inkml:ink>
</file>

<file path=ppt/ink/ink1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9:56.1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7048201-8B48-4099-86CE-9D8C51EEB43E}" emma:medium="tactile" emma:mode="ink">
          <msink:context xmlns:msink="http://schemas.microsoft.com/ink/2010/main" type="inkDrawing" rotatedBoundingBox="4638,2718 7806,3015 7796,3128 4628,2831" semanticType="callout" shapeName="Other">
            <msink:sourceLink direction="with" ref="{19962836-7380-404A-8F73-4DBF87E712E9}"/>
          </msink:context>
        </emma:interpretation>
      </emma:emma>
    </inkml:annotationXML>
    <inkml:trace contextRef="#ctx0" brushRef="#br0">3 39 911 0,'2'24'228'0,"-6"-13"70"16,3-4-267-16,2-9-13 15,1-1-14-15,6-7 1 16,-3-8-1-16,8 1 1 0,-2 5-1 15,-1-1-3-15,1 7 0 16,4 3 1-16,3 6 4 16,1 2 18-16,4 8 9 15,4 1 17-15,3 6 6 16,4-1 5-16,0-3-15 16,10-1-5-16,-2 1-16 0,8-11-6 15,0 0-9-15,14-3-2 16,-6-1-6-16,4-6 1 15,-1 13-1-15,11-3-1 16,-11 0 0-16,11 11 0 16,-1-1 1-16,5-5 4 15,-11-2 5-15,11 3 4 16,-8-9 4-16,1 8 2 16,-6-6-4-16,7 1-4 15,-14 0-6-15,14 3-2 16,0-6-3-16,4 6-1 15,-4 7 1-15,10-7-1 16,-17 3 1-16,7-8-1 16,-4-1 1-16,4-5 0 15,-8 1 0-15,11-6 1 16,-9 5-1-16,0-1 2 0,-8 0-1 16,4-5 1-16,-6 1 1 15,1 0-1-15,-11 8 0 16,3 4 4-16,-2 5 2 15,4 9 10-15,-4 3 0 16,9-1 6-16,-5-4-2 16,-4 0 2-16,-11-8-8 0,-1 0 0 15,-9-6-6 1,-3 1-3-16,-6-4-4 0,-2 1 0 16,-5-4 0-16,-2-1 5 15,-3 4 3-15,-1 2 12 16,-2-4 4-16,0 3 5 15,0 3-2-15,0-1-6 16,0-2-10-16,0 2-9 16,0-2-18-16,-2 0-62 15,2 5-38-15,-6-9-106 16,-7 4-275-16</inkml:trace>
  </inkml:traceGroup>
</inkml:ink>
</file>

<file path=ppt/ink/ink1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9:58.2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CA879CD-73EA-4E11-BF3F-375CFD4FD09B}" emma:medium="tactile" emma:mode="ink">
          <msink:context xmlns:msink="http://schemas.microsoft.com/ink/2010/main" type="inkDrawing" rotatedBoundingBox="10713,2826 15090,2935 15086,3091 10709,2983" shapeName="Other"/>
        </emma:interpretation>
      </emma:emma>
    </inkml:annotationXML>
    <inkml:trace contextRef="#ctx0" brushRef="#br0">14 0 1398 0,'-15'87'369'16,"46"-101"-306"-16,0 7-51 0,8 2-9 16,-8-1-3-16,11 6 1 15,3 0-1-15,12 1 1 16,-7-4-1-16,14 8 0 15,-6-11 1-15,10 12-1 16,-11-4 0-16,13 4 0 16,-10-4 1-16,9 6-1 15,-7-5 0-15,14 0 1 16,-4-1-1-16,19 3 1 16,-7-5 1-16,15 6 0 15,-10 2 1-15,15 7-1 16,-12-4 1-16,14 4-1 15,-11-9-2-15,17-4 1 16,-16-7 0-16,9 0-1 0,-17 2 1 16,11 2 0-16,-20 4 0 15,14 0 0-15,-10 5-1 16,12-1 8-16,-12 1 4 16,6 0 11-16,-6 3 5 15,8 2 5-15,-13-5-6 16,19 4-4-16,-8-6-11 0,5-1-3 15,-11-7-6-15,11-3-2 16,-18-6 1-16,7-2-1 16,-13-3 0-16,11-4 0 15,-15 4 0-15,7-5 1 16,-14 11 0-16,2-4 5 16,-15 6 4-16,-1 8 5 15,-11 3 4-15,0-1-1 16,-4 11-4-16,5 1-5 15,-4-2-4-15,10 0-82 16,-1-5-356-16</inkml:trace>
  </inkml:traceGroup>
</inkml:ink>
</file>

<file path=ppt/ink/ink1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1:44.3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27004A-6348-4820-ABFE-789B4A5E7A10}" emma:medium="tactile" emma:mode="ink">
          <msink:context xmlns:msink="http://schemas.microsoft.com/ink/2010/main" type="inkDrawing" rotatedBoundingBox="11096,4539 28866,4574 28865,4744 11095,4709" shapeName="Other">
            <msink:destinationLink direction="with" ref="{FE67C207-F154-4EF3-9F37-8CE23B7AC6CE}"/>
          </msink:context>
        </emma:interpretation>
      </emma:emma>
    </inkml:annotationXML>
    <inkml:trace contextRef="#ctx0" brushRef="#br0">-2 60 1140 0,'0'0'270'0,"0"2"96"15,5 0-342-15,9-1-6 0,4 1-25 16,10 0 10 0,6-4-11-16,11 2 8 0,-1-2-11 15,8-6 10-15,-5-2-10 16,-3-1 13-16,-4 6-9 15,-1-4 14-15,-3 5-10 16,8 3 11-16,1 2-10 16,9-1 12-16,-2 5-10 15,9-2 3-15,-1 5-4 0,12 1 10 16,-8-5-11-16,13 1 9 16,-9-3-2-16,14-5 2 15,-7 1-12-15,11-1 10 16,-2 1-10-16,15-1 10 15,-14 6-11-15,2-1 12 16,-7-1-11-16,11 3 10 16,-17 5-10-16,20-2 11 15,-3-2-12-15,15 6 12 16,-16-6-11-16,14-7 10 16,-11-4-10-16,10-1 10 15,-12-2-10-15,18-4 9 16,-12 3-9-16,2 5 10 15,-10-1-10-15,12 1 11 16,-13 3-11-16,10 1 11 16,-3-1-12-16,10 5 11 0,-16 8-10 15,10-7 10-15,-8-1-9 16,14 5 9-16,-11-6-9 16,23-6 9-16,-10 4-10 15,12 2 11-15,-11-5-11 16,17 1 8-16,-14 1-8 15,17 5 10-15,-16 5-11 0,17-1 12 16,-15 1-10-16,19 1 9 16,-15-7-11-16,15 1 11 15,-13 2-12-15,20-4 12 16,-19-2-10-16,17 8 11 16,-11-2-11-16,11-1 11 15,-18 3-11-15,18 2 10 16,-12-10-10-16,18 3 10 15,-46-4-4 1,1 1-6-16,125-7 10 16,-23 1-11-16,21-1 11 15,-16-3-10-15,-37 4 10 16,-25 1-10-16,21 0 10 16,-19 4-10-16,21-1 10 15,-24-3-10-15,23 4 10 0,-20-4-11 16,22-2 12-1,-19-1-12-15,19 0 13 0,-24 0-13 16,20 1 11-16,-22 1-10 16,14 6 9-16,-15 0-10 15,18-3 10-15,-16-1-9 16,17 0 8-16,-23-3-9 16,18 1 11-16,-18-1-11 15,12 9 11-15,-21-1-9 0,15 3 9 16,-23 0-10-16,14 5 11 15,-15-5-11-15,15 8 11 16,-9-6-11-16,13 2 10 16,-13-3-11-16,13-3 11 15,-16-5-10-15,15-2 10 16,-16 1-11-16,13 1 11 16,-17 2-10-16,13-3 9 15,-15 9-9-15,15-5 11 16,-18 0-11-16,17 3 10 15,-14-3-10-15,17 0 9 16,-11 2-9-16,16 3 11 16,-16-3-11-16,19 1 10 15,-17 0-9-15,21 4 0 16,-15-3-14-16,21-2 7 16,-18 1-12-16,15 5 9 15,-18-9-1-15,15 9 14 0,-29 3-5 16,16-4 10-16,-15-7-8 15,13 5 8-15,-10 1-9 16,11-9 9-16,-19 3-10 16,6-3 9-16,-19-2-8 15,9-5 10-15,-12 8-10 16,-1-1 11-16,-19 3-10 0,4-5 10 16,-19 4-9-16,0-3 14 15,-8 0-8-15,0 0 17 16,-14 4-8-16,-4 2 14 15,-10 0-13-15,-3-1 7 16,-8 7-19-16,2-1 4 16,-7-1-32-16,3 10-249 15,-13 7-95-15,-7 18-71 16</inkml:trace>
  </inkml:traceGroup>
</inkml:ink>
</file>

<file path=ppt/ink/ink1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1:47.6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809E22B-5283-400D-88C7-7D5FB9E5F9C8}" emma:medium="tactile" emma:mode="ink">
          <msink:context xmlns:msink="http://schemas.microsoft.com/ink/2010/main" type="inkDrawing" rotatedBoundingBox="4137,6947 7536,6890 7539,7070 4140,7127" shapeName="Other"/>
        </emma:interpretation>
      </emma:emma>
    </inkml:annotationXML>
    <inkml:trace contextRef="#ctx0" brushRef="#br0">18 151 995 0,'-12'-8'262'16,"4"3"74"-16,8-3-293 16,12 0-13-16,2 2-21 15,12 6-8-15,0-2-1 0,10 10 1 16,3 4 0-16,14 4 1 15,7-3-1-15,15 3 1 16,-7-5-2-16,8-3 0 16,-8-4 0-16,5-4 0 15,-11-5 0-15,8-5 1 16,-7 0 0-16,8-3-1 16,-6 4 1-16,13 0-1 15,-10 6 1-15,13 0-1 16,-9 1 1-16,9-2 0 15,-5-5-1-15,15-7 0 16,-9-2 0-16,11-6 0 16,-35 9 0-1,1 1 1-15,53-11 0 16,-9 13-1-16,-5 8 2 16,-4 14 4-16,-37 13 0 15,11 4 4-15,-8-2-1 16,6 1 0-16,-7-7-3 15,6-1-1-15,-10-7-3 0,5-4 1 16,-5-9-1-16,0-3-1 16,-5-3 1-16,-1-8-1 15,-10 1 1-15,0-3-1 16,-10 4 1-16,-1 3-1 16,-9 2 6-16,-1 8 14 15,-5 4 7-15,3 2 9 16,-5 0 2-16,6 6-5 15,0-1-13-15,6 1-8 16,1 1-10-16,4-4-9 16,-4-5-7-16,12-6-38 15,1-4 176-15,9 9-517 16,-12-1 200-16</inkml:trace>
  </inkml:traceGroup>
</inkml:ink>
</file>

<file path=ppt/ink/ink1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1:49.2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B3EF912-6FC3-4A0D-BB65-2494036E1B5A}" emma:medium="tactile" emma:mode="ink">
          <msink:context xmlns:msink="http://schemas.microsoft.com/ink/2010/main" type="inkDrawing" rotatedBoundingBox="10767,6993 16453,6886 16458,7166 10773,7273" shapeName="Other">
            <msink:destinationLink direction="with" ref="{4D6AC6EA-D3A9-464B-ABEB-DBF8810900A0}"/>
          </msink:context>
        </emma:interpretation>
      </emma:emma>
    </inkml:annotationXML>
    <inkml:trace contextRef="#ctx0" brushRef="#br0">9 43 825 0,'-8'-2'279'0,"6"2"37"0,2 2-185 32,2 0-123-32,4-2 2 0,2 3-14 15,9 0 10-15,0 0-10 16,8 1 10-16,1-1-11 15,6 3 11-15,1-1-11 16,2 2 10-16,-1 2-10 16,4 3 9-16,1-1-9 15,4 5 10-15,0 1-11 16,12 2 15-16,-7 0-10 0,14 4 12 16,-4-2-10-16,11-1 10 15,-9-4-13-15,21 0 9 16,-8-4-10-16,17-4 9 15,-2-5-10-15,14-8 11 16,-17-1-10-16,10-4 10 16,-12-2-11-16,8 1 9 15,-13 6-9-15,16-1 9 16,-13 6-11-16,13 1 13 16,-13 6-11-16,13-1 10 15,-13-1-10-15,17-3 9 16,-14-2-11-16,26-8 10 15,-8-4-10-15,9 1 12 16,-12-4 1-16,16-2-2 0,-21 0-9 16,13 0 11-16,-3-1-12 15,6 1-1-15,-14 3 1 16,14-1 11-16,-18 4-11 16,15 0 11-16,-9 1-12 15,12 7 13-15,-16-1-11 16,8 4 14-16,-14 2-10 15,8 1 15-15,-14-1-10 0,20-2 11 16,-6 0-14 0,6-3 9-16,-40-2-6 15,0 1-9-15,67-7 10 16,-20 0-10-16,6-1 10 16,-9-1-11-16,-30 7 11 15,-16 3-10-15,0-1 10 16,-11 4-10-16,9 10 6 15,-8 3 6-15,7 5-343 16,-12-3 114-16</inkml:trace>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3:53.1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AEFCACF-7AF6-401B-AA9C-D89102077DE8}" emma:medium="tactile" emma:mode="ink">
          <msink:context xmlns:msink="http://schemas.microsoft.com/ink/2010/main" type="inkDrawing" rotatedBoundingBox="23963,7595 23991,8763 23398,8777 23370,7609" semanticType="enclosure" shapeName="Other">
            <msink:sourceLink direction="with" ref="{A058F654-3545-40CC-94DA-5253860B00D8}"/>
          </msink:context>
        </emma:interpretation>
      </emma:emma>
    </inkml:annotationXML>
    <inkml:trace contextRef="#ctx0" brushRef="#br0">325 9 743 0,'-29'-10'285'16,"0"10"15"-16,0 2-173 15,9 3-94-15,-1 1-6 16,3-3-4-16,-1 4 5 16,-1 1 2-16,-1 8-2 15,2 9-8-15,-4 17-8 0,5 13-8 16,0 28-4-16,2 4 2 16,5 19 1-16,4-4 0 15,2 10 2-15,5-25 0 16,7 7-1-16,3-17-1 15,7-6 1-15,6-17 0 16,8 1 3-16,1-20-3 16,9-9 4-16,4-14-3 15,7-14 3-15,-6-17-4 0,10-22 5 16,-9-11 2-16,0-18 10 16,-6-3-3-16,-2-11 2 15,-11 13-4-15,-7-1 5 16,-13 14-3-16,-12-10 10 15,-7 6-1-15,-12-11 5 16,-3 5-10-16,-6-8 7 16,3 16-8-16,-2 1 3 15,3 19-5-15,-2 1 2 16,0 13-15-16,-2 2-1 16,1 11-5-16,-1 3-1 15,4 10-4-15,2 5 1 16,8 8-1-16,5 11-35 15,5 2-28-15,3 5-347 16,5-8 69-16</inkml:trace>
  </inkml:traceGroup>
</inkml:ink>
</file>

<file path=ppt/ink/ink1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1:48.5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D6AC6EA-D3A9-464B-ABEB-DBF8810900A0}" emma:medium="tactile" emma:mode="ink">
          <msink:context xmlns:msink="http://schemas.microsoft.com/ink/2010/main" type="inkDrawing" rotatedBoundingBox="10853,7026 10888,7035 10887,7038 10852,7028" semanticType="callout" shapeName="Other">
            <msink:sourceLink direction="with" ref="{AB3EF912-6FC3-4A0D-BB65-2494036E1B5A}"/>
          </msink:context>
        </emma:interpretation>
      </emma:emma>
    </inkml:annotationXML>
    <inkml:trace contextRef="#ctx0" brushRef="#br0">35 10 347 0,'-11'-2'84'0,"-4"-1"-62"16,7-1-124-16,7 3-30 15</inkml:trace>
  </inkml:traceGroup>
</inkml:ink>
</file>

<file path=ppt/ink/ink1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1:53.1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67C207-F154-4EF3-9F37-8CE23B7AC6CE}" emma:medium="tactile" emma:mode="ink">
          <msink:context xmlns:msink="http://schemas.microsoft.com/ink/2010/main" type="inkDrawing" rotatedBoundingBox="26152,7102 28626,7009 28632,7171 26158,7264" semanticType="callout" shapeName="Other">
            <msink:sourceLink direction="with" ref="{E227004A-6348-4820-ABFE-789B4A5E7A10}"/>
          </msink:context>
        </emma:interpretation>
      </emma:emma>
    </inkml:annotationXML>
    <inkml:trace contextRef="#ctx0" brushRef="#br0">-2 174 480 0,'-4'2'103'0,"6"-2"38"0,6-3-141 16,8-2-2-1,2 0-1-15,5-5 4 0,-2 4 8 16,7-1 4-16,-2-1-1 0,6-3 5 16,4 1-1-16,6-5 1 15,0-1-5-15,12 2-1 16,-9 2-6-16,8 4-1 15,-6 3-1-15,5 4 0 16,-11-1 2-16,12 5 5 16,-9-1 2-16,11 4 3 15,-3 2-1-15,5 1 1 16,-7 0-3-16,9-1 3 16,-11 0 0-16,9-1 3 15,-2-2-2-15,10-5 0 16,-3-2-7-16,12-1-2 15,-9 0-4-15,8-1 0 16,-9 4-1-16,0 7 1 16,-8 3-1-16,-1-2 0 15,-5 3 1-15,4-1 0 0,-1-4-1 16,10-2 0 0,1-4 1-16,12-10 0 0,-6-5 1 15,7-4 0-15,-15-1 1 16,-5-1 1-16,-18 3 23 15,-4 4 35-15,-13 6 7 16,-5 1 10-16,-4 4 2 0,-3 0-22 16,-5 3-34-16,0-2-7 15,0 2-10-15,-7 0 9 16,0-1 5-16,4-1 11 16,-2 2 3-16,-2 0 4 15,1 0-10-15,-2 0-8 16,-1 0-13-16,-1 0-4 15,2-3-5-15,2 3 30 16,7 5-383-16,-12 3 138 16</inkml:trace>
  </inkml:traceGroup>
</inkml:ink>
</file>

<file path=ppt/ink/ink1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2:53.9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275D5C3-7C15-46A9-83BB-F869E757A791}" emma:medium="tactile" emma:mode="ink">
          <msink:context xmlns:msink="http://schemas.microsoft.com/ink/2010/main" type="inkDrawing" rotatedBoundingBox="326,13904 9663,14000 9658,14399 322,14302" semanticType="callout" shapeName="Other"/>
        </emma:interpretation>
      </emma:emma>
    </inkml:annotationXML>
    <inkml:trace contextRef="#ctx0" brushRef="#br0">0 215 1004 0,'-3'-2'238'0,"1"2"83"16,4-2-297-16,3 6-7 15,1-4-14-15,7 1-2 16,4 2 0-16,8 7-1 16,0-2 0-16,9 4 0 15,-8-8-1-15,5 9 2 16,-5-8-1-16,0 2 0 15,-5-2 2-15,5 8-1 16,0-10 2-16,1 11 3 16,6-4 2-16,5-2 3 15,5-4 0-15,4 0-1 16,3-7-1-16,10-2-3 16,0-1-3-16,11 1 0 15,-3-6-1-15,14-2-1 16,-11 6 1-16,8-3-1 15,-7-1-1-15,12 5 1 0,-6 1-1 16,18-8 1-16,-10 5-1 16,11-9 1-16,-5 1-1 15,6 2 0-15,-12 2 1 16,14-4-1-16,-6 8 0 16,10-3 0-16,-10-4 0 15,12 2 0-15,-16 2 1 16,11-4-1-16,-13 5 1 0,15 2-1 15,-10-2 0-15,11 4 0 16,-17 3 0-16,14 1 0 16,-15 2 0-16,11 3 0 15,-6 1 1-15,14-4-1 16,-12-4 0-16,11-1 0 16,-14-3 1-16,11-1-1 15,-15 1 0-15,18-1 1 16,-15 3-1-16,10 3 0 15,-11-2 0-15,12 0 0 16,-16 3 0-16,19-1 0 16,-6 3 1-16,10 0-1 15,-16-2-1-15,14 4 1 16,-17-2 0-16,6 0 0 16,-13 5 0-16,18 1 0 0,-10 3 0 15,5-1 0-15,-9 0-1 16,10-2 1-16,-15 2 0 15,9 4 1-15,-6-3-1 16,9 11 0-16,-11-4 0 16,8 7 0-16,-14-5 0 15,11 6 0-15,-10-5 0 16,12-1 0-16,-7-6 0 16,18 6 0-16,-12-9 0 15,11 1 0-15,-14 0 0 0,12-4 0 16,-12 2 1-1,9-1-1-15,-9-4 0 0,20 2 0 16,-17 3 0-16,9-1 0 16,-13-4 0-16,9 6 0 15,-17-4 1-15,11 2-1 16,-10-1 0-16,15 2 1 16,-10-3-1-16,8-1 1 15,-11-4-1-15,10-4 0 16,-17-1 0-16,5 1 0 15,-8 4 0-15,5-4 1 16,-11 6-1-16,4-4 1 16,-7 2-1-16,-4-3-2 15,-13 5 11-15,5-4 4 16,-13 5 2-16,-5-4 2 0,-1 1 2 16,1-4-9-16,-11 6-5 15,3 0 2-15,-5 1 3 16,-6 0 2-16,-2-1 0 15,-1-2 0-15,-2-2-3 16,-4-1 4-16,1 1 0 16,-1 1 7-16,-2-1 1 15,-2 2-1-15,-2 3-6 16,0-1-42-16,-2 1 133 16,2 5-497-16,-1-3 174 0</inkml:trace>
  </inkml:traceGroup>
</inkml:ink>
</file>

<file path=ppt/ink/ink12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13:43.0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E1105B9-D6EB-4884-BBBA-F7F12446BE19}" emma:medium="tactile" emma:mode="ink">
          <msink:context xmlns:msink="http://schemas.microsoft.com/ink/2010/main" type="inkDrawing" rotatedBoundingBox="28058,10959 28086,11109 28072,11111 28044,10962" semanticType="callout" shapeName="Other"/>
        </emma:interpretation>
      </emma:emma>
    </inkml:annotationXML>
    <inkml:trace contextRef="#ctx0" brushRef="#br0">28 150 0,'-28'-150'0</inkml:trace>
  </inkml:traceGroup>
</inkml:ink>
</file>

<file path=ppt/ink/ink12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14:20.2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26AE69E-1929-41CB-A8E7-BEEE1C95CA8C}" emma:medium="tactile" emma:mode="ink">
          <msink:context xmlns:msink="http://schemas.microsoft.com/ink/2010/main" type="inkDrawing" rotatedBoundingBox="25849,7037 25936,7174 25930,7177 25843,7041" semanticType="callout" shapeName="Other"/>
        </emma:interpretation>
      </emma:emma>
    </inkml:annotationXML>
    <inkml:trace contextRef="#ctx0" brushRef="#br0">85 138 0,'0'0'0,"0"0"0,0 0 15,0 0-15,0 0 16,0 0 0,0 0-16,0 0 15,0 0 1,-28-56-16,7 27 16,5 9-1,4 4-15,4-1 16</inkml:trace>
  </inkml:traceGroup>
</inkml:ink>
</file>

<file path=ppt/ink/ink12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14:46.6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4598CE-8CCB-492E-BAC6-1C5FB072CFDD}" emma:medium="tactile" emma:mode="ink">
          <msink:context xmlns:msink="http://schemas.microsoft.com/ink/2010/main" type="inkDrawing" rotatedBoundingBox="12549,5731 12611,5693 12618,5706 12557,5743" shapeName="Other"/>
        </emma:interpretation>
      </emma:emma>
    </inkml:annotationXML>
    <inkml:trace contextRef="#ctx0" brushRef="#br0">0 37 0,'0'0'0,"61"-37"0</inkml:trace>
  </inkml:traceGroup>
</inkml:ink>
</file>

<file path=ppt/ink/ink1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4:37.8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7A0BCA8-1BBE-41D9-AA2A-10C819803F40}" emma:medium="tactile" emma:mode="ink">
          <msink:context xmlns:msink="http://schemas.microsoft.com/ink/2010/main" type="writingRegion" rotatedBoundingBox="12548,6461 11820,7350 11074,6740 11802,5851"/>
        </emma:interpretation>
      </emma:emma>
    </inkml:annotationXML>
    <inkml:traceGroup>
      <inkml:annotationXML>
        <emma:emma xmlns:emma="http://www.w3.org/2003/04/emma" version="1.0">
          <emma:interpretation id="{EADB4DB1-DFC0-4639-8BC4-C1AA9BA1E935}" emma:medium="tactile" emma:mode="ink">
            <msink:context xmlns:msink="http://schemas.microsoft.com/ink/2010/main" type="paragraph" rotatedBoundingBox="12548,6461 11820,7350 11074,6740 11802,5851" alignmentLevel="1"/>
          </emma:interpretation>
        </emma:emma>
      </inkml:annotationXML>
      <inkml:traceGroup>
        <inkml:annotationXML>
          <emma:emma xmlns:emma="http://www.w3.org/2003/04/emma" version="1.0">
            <emma:interpretation id="{CCFA3BE6-1F1A-4482-B21A-034D0F60E870}" emma:medium="tactile" emma:mode="ink">
              <msink:context xmlns:msink="http://schemas.microsoft.com/ink/2010/main" type="line" rotatedBoundingBox="12548,6461 11820,7350 11074,6740 11802,5851"/>
            </emma:interpretation>
          </emma:emma>
        </inkml:annotationXML>
        <inkml:traceGroup>
          <inkml:annotationXML>
            <emma:emma xmlns:emma="http://www.w3.org/2003/04/emma" version="1.0">
              <emma:interpretation id="{83A87022-D271-47CA-89D6-9ABF987ABE67}" emma:medium="tactile" emma:mode="ink">
                <msink:context xmlns:msink="http://schemas.microsoft.com/ink/2010/main" type="inkWord" rotatedBoundingBox="12548,6461 11820,7350 11074,6740 11802,5851"/>
              </emma:interpretation>
            </emma:emma>
          </inkml:annotationXML>
          <inkml:trace contextRef="#ctx0" brushRef="#br0">7229 1959 644 0,'-2'15'251'16,"-1"1"28"-16,-2 0-172 16,5-5-20-16,-2 1-38 15,2-1-10-15,2-3-18 0,1-1-8 16,-1-4-4 0,1-3-1-16,-5-8-1 0,1-4 1 15,-1 1 2-15,-3-2-1 16,0 0 1-16,1 3 15 15,-3 2 8-15,-1 0 18 16,6 7 6-16,-6 2 15 16,2 4-9-16,-1 8-9 15,4 3-19-15,-3 12-7 16,4 1-18-16,4 5-6 16,-1-10 0-16,4 1-2 15,-2-14 0-15,-3-8-1 16,-3-4 1-16,5-6 0 15,-2-2 2-15,-2-8 2 16,-1 3 1-16,1-6 0 0,-6 9 8 16,-5-4 18-16,5 12 10 15,8 1 10-15,-2 7 2 16,2 0-6-16,2 5-20 16,0 4-11-16,-4 3-10 15,5 2-4-15,-1-4-1 16,1-2-1-16,-1-10-1 15,1-5 0-15,-1-7 2 16,1-4 1-16,-6-2 1 16,-2-3 1-16,-2-1 0 0,-1 3-2 15,-3 1 1-15,3 2 6 16,1 8 5-16,2 5 6 16,2 3 0-16,0 10-1 15,4-1-6-15,1 1-6 16,3 6-5-16,0 1-2 15,4-9 0-15,-2 5 0 16,-7-3 0-16,6-13-1 16,-6-3 0-16,4-10 1 15,-3 2 0-15,-4-14 2 16,-3 7 0-16,1-4 1 16,-5 7 1-16,4 5 1 15,2 5 2-15,4 10 1 16,-1 3 0-16,1 7-1 0,1 1-1 15,4 9-5 1,-2-3 0-16,2 4 0 0,3-8-1 16,-4-3-2-16,2-10-1 15,-4-7 1-15,1-9 1 16,-5-6-1-16,2-2 3 16,-9-9 1-16,-1 4 0 15,5 5-2-15,-1 4 3 16,-1 7-3-16,7 8 0 0,-2 3 1 15,-1 2-1-15,0 3-2 16,6 5 3-16,0 2-1 16,6 7 1-16,-1-4-1 15,-5 0 0-15,0-5-4 16,0-10 0-16,-3-11 1 16,2-2 0-16,-2-14 1 15,-2 3 4-15,-1 0-1 16,-3 3-1-16,-1 3 0 15,2 11 2-15,0-3-6 16,4 5 3-16,1 12-1 16,-2 2 0-16,2 7-2 15,5 7 5-15,2 5-2 16,2-5 1-16,3-2 0 16,-6-8 0-16,-3-8-5 15,-1-9 2-15,-2-12 1 0,-2-7 0 16,7-9 0-16,-8 0 6 15,0 3-4-15,-2 5 2 16,-7 6-1-16,8 7-2 16,0 5-3-16,3 5 2 15,1 7-2-15,1 4-1 16,-1 13 2-16,5 5 2 0,2 3-1 16,4-5 2-16,-3-3-2 15,-1-13 1-15,-1-6-4 16,2-12 2-16,-6-10 0 15,-2-7 2-15,0-9 0 16,-5-5 3-16,-8 4-2 16,-2 7 0-16,4 6 0 15,8 11 1-15,-5 3-5 16,3 10 2-16,3 3-1 16,4 8-1-16,-4 2-1 15,7 6 4-15,5 5-1 16,-2-4 2-16,-2-1-1 15,3-4-1-15,-6-11-3 16,0-10 0-16,-1-7 1 16,-2-9 0-16,-4-10 1 15,3 1 5-15,-11-2 0 16,3 10 0-16,9 5-2 0,-5 12 0 16,0 2-2-16,5 4 1 15,3 7-2-15,-6 4 2 16,6 7 0-16,-3-2 2 15,5 8-2-15,2-6 2 16,-4-7-3-16,-2-7 2 16,1 0-5-16,-2-9 2 15,-8-12 0-15,10 1 3 16,-7-4-1-16,1-3 2 0,-2 2-4 16,3 10-7-16,-5 6-72 15,3 5-57-15,2 17-397 16,-6 6 45-16</inkml:trace>
          <inkml:trace contextRef="#ctx0" brushRef="#br0" timeOffset="-53042.9122">7483 1202 297 0,'-8'1'114'0,"0"-1"14"0,-3 0-66 16,-1 2-35-1,-2 1 10-15,1 0 0 0,-2 5 32 16,2 0 12-16,0 4 23 16,4 1-4-16,-3 0 0 15,1 0-34-15,1 5-12 16,-1-2-24-16,1 2-4 15,2-2-10-15,0 2 0 16,3-2-2-16,0 0 0 16,0 2-4-16,0 11-3 15,-1 0-3-15,-1 15-1 16,4 0-1-16,0 6 2 16,3-6 1-16,3 5 0 15,-3-12 3-15,2 5 4 16,4-6 1-16,-3 0 2 15,2-4 0-15,5 0 2 16,-2-4-3-16,0-4 3 16,2-6-1-16,1 3-1 0,2-3-4 15,5-2-2-15,0-1-4 16,3 4 0-16,0-6 0 16,4 0 0-16,-3-3 0 15,4 0 2-15,-2-7-1 16,1 4 1-16,-2-9-1 15,6 10-1-15,-7-8-2 0,6 0-2 16,-4 0 0-16,6 3 0 16,-8-9 1-16,7-2-2 15,-6 1 2-15,3-1-1 16,-5-3-1-16,2-2 4 16,-9 0 0-16,8 0 2 15,-6-5 0-15,-2-3 1 16,-2 0-1-16,6-4 1 15,-7-4-1-15,5-6-1 16,-3 1-1-16,5-12-2 16,-7 4-1-16,-1-7 0 15,-5 4 1-15,-5-7-2 16,-7 8 2-16,-2-3 7 16,-4 11 4-16,-5 2 8 15,3 5 5-15,-6 5 7 16,-2 8-4-16,-1-2 1 0,1 3-5 15,-9 2-2-15,6 0-8 16,-8 4-4-16,2 4-5 16,-9-5-7-16,7 12-10 15,-3-2-29-15,6 1-14 16,3 6-340-16,10 1 84 16</inkml:trace>
          <inkml:trace contextRef="#ctx0" brushRef="#br0" timeOffset="2251.1283">7590 1380 632 0,'-1'-13'297'15,"-1"3"13"-15,-1 9-163 16,0-4-7-16,-2-2-55 16,-5 4 21-16,4 3-25 0,-6-8 24 15,2 11-32 1,-4-1 12-16,2-1-30 0,-4 1 1 15,2 5-32-15,-1-6 5 16,0 2-23-16,-1 4 12 16,0-2-12-16,0-5 11 15,0 8-9-15,3 0 17 16,1-2-13-16,1 1 11 16,4 9-10-16,-2-8 5 15,1 5-16-15,-1 8 8 16,5 5-11-16,-1 0 7 15,2 7-8-15,3 4 8 16,1-8-9-16,1 4 9 16,-1 1-11-16,6 5 10 15,-1-2-11-15,1 7 10 16,3-5-8-16,4 3 9 16,-2-11-9-16,4 3 11 0,-3-5-12 15,6-2 10-15,-4-4-9 16,4 1 8-16,1-7-8 15,-1-1 10-15,-1-6-10 16,3-1 10-16,0 3-10 16,2-3 10-16,-2-2-11 15,7 8 10-15,-4-9-10 0,5-6 12 16,0 3-10 0,4-8 12-16,-1-3-10 0,-1 3 9 15,-3-1-11-15,-3-5 10 16,-3 7-11-16,-1-1 7 15,0-3-7-15,-3-8 9 16,-1 2-9-16,5-14 11 16,-10 0-7-16,0-6 9 15,-1 2-9-15,-4-5 9 16,-4 4-10-16,-1-1 11 16,-4 5-10-16,-3 0 14 15,-1 1-10-15,-4-4 13 16,0 2-12-16,0-5 10 15,4 4-14-15,-7 0 14 16,0 5-10-16,5-5 11 16,-4 7-10-16,-5-2 14 0,7 3-10 15,0 1 8 1,-1 5-12-16,-4 1 10 0,2-2-14 16,-5 1 9-16,1 7-7 15,-8-1 12-15,6 1-8 16,-4 10 9-16,2-3-13 15,-7-1 7-15,1 3-15 16,-6 1 9-16,3-4-10 16,-3 9 10-16,6 5-9 0,2-5 9 15,3 0-9-15,2 6 8 16,5 0-10-16,1-6 8 16,-1 7-8-16,2 1 9 15,0 1-8-15,-1 1 8 16,2 3-8-16,-2 6 9 15,-1-1-9-15,-1-1 11 16,3-4-10-16,0 5 11 16,3-4-9-16,-1 4 7 15,6 0-10-15,0 4 7 16,4 3-9-16,-4 5 9 16,5 1-8-16,-2 3 9 15,4-2-7-15,4 2 7 16,2-5-9-16,7-1 9 15,-1-3-8-15,4-2 8 16,-1-8-8-16,5 2 9 0,-1-2-8 16,5-4 7-16,-1 2-8 15,4 3 9-15,-3-2-9 16,5-1 8-16,-4 2-8 16,7-1 10-16,-8-4-10 15,8-2 8-15,-6-4-8 16,3-1 8-16,-9-6-10 15,8-4 9-15,-8-4-10 16,3-10 10-16,-8-4-9 0,6-11 11 16,-8-1-7-16,-4-10 7 15,-4 3-6-15,2-5 8 16,-1 5-9-16,-1-5 9 16,-2 9-9-16,0-7 8 15,-9 4-7-15,-2 1 8 16,4 3-9-16,-1-3 8 15,-10 6-7-15,5-7 8 16,-2 6-10-16,-4-4 10 16,1 7-10-16,0 3 9 15,-2 2-10-15,0 4 11 16,4 7-10-16,-5-1 10 16,0-2-10-16,-1 9 11 15,-2-1-11-15,-10-5 9 0,4 3-8 16,-1 9 8-16,1-4-9 15,-3 3 8-15,2 7-9 16,-5-2 8-16,4 1-10 16,-4 5 7-16,2 3-9 15,1 7 6-15,4 4-12 16,-1 1-40-16,8 2-76 16,8 2-398-16,11-9 62 15</inkml:trace>
        </inkml:traceGroup>
      </inkml:traceGroup>
    </inkml:traceGroup>
  </inkml:traceGroup>
</inkml:ink>
</file>

<file path=ppt/ink/ink1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5:15.5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FFBBA8-9583-4F34-A8A5-AC4489195FC0}" emma:medium="tactile" emma:mode="ink">
          <msink:context xmlns:msink="http://schemas.microsoft.com/ink/2010/main" type="inkDrawing" rotatedBoundingBox="4915,5435 9009,7287 8401,8631 4307,6778" semanticType="connector" shapeName="Other">
            <msink:sourceLink direction="with" ref="{63995931-7115-41B0-B849-2A60A141BFC4}"/>
            <msink:sourceLink direction="with" ref="{BD2F0DF1-19F2-4775-A2E8-734C132EF66F}"/>
          </msink:context>
        </emma:interpretation>
      </emma:emma>
    </inkml:annotationXML>
    <inkml:trace contextRef="#ctx0" brushRef="#br0">49 26 734 0,'-20'-13'319'16,"-1"4"25"-16,13 4-200 15,7 5-5-15,1 0-66 16,11 3 11-16,7 2-26 16,6 5 9-16,2 3-18 0,11 3 6 15,2 5-23-15,18 2-2 16,2-2-22-16,17 3 4 15,3 2-14-15,22 5 7 16,-12 3-9-16,20 16 7 16,-7 1-8-16,18 12 12 15,-16 2-9-15,19 9 10 16,-21-9-6-16,8 5 7 16,-19-12-8-16,13 4 7 15,-16-9-10-15,14 7 8 16,-6-6-7-16,4 4 6 15,-17-7-6-15,6-3 7 0,-16-7 1 16,2 4 23-16,-12-6-7 16,11 3 11-16,-9 1-9 15,8 0 17-15,-11-9-20 16,4 4 9-16,-12-7-9 16,0-4 10-16,-12-4-26 15,1 0 5-15,-8-9-10 16,-9 1 8-16,-7-7-8 15,-6-3 8-15,-11-4-8 16,-6-2 7-16,1-3-22 0,-2 0-35 16,-5-3-41-16,2 4-29 15,2 4-40-15,-5 1-329 16,-2 1 109-16</inkml:trace>
    <inkml:trace contextRef="#ctx0" brushRef="#br0" timeOffset="3447.3448">-520 1120 1029 0,'8'21'270'15,"0"-5"75"-15,5 3-273 16,1-2-46-16,-1-6 6 16,-1-3-11-16,-1-5 10 15,-1-9-12-15,-4-7 17 16,-7-3-6-16,-9-15 13 15,-5-11-9-15,-4-17 3 16,-7-7-18-16,-2-20 0 16,1 8-14-16,-4-2 14 0,7 20 1 15,-1 5 22-15,6 25 1 16,3 5 17-16,4 14-16 16,3-1 0-16,2 11-20 15,4-1-6-15,1 2-17 16,4-3 4-16,-4 1-8 15,2-6 5-15,3-1-3 16,1-3 5-16,1 1-6 0,4-2-1 16,6 6-7-16,4 1-3 15,4 3-4-15,14-1 5 16,-1 8 1-16,9 0 10 16,-1 3 2-16,11 4 5 15,-6 4-3-15,9-2 5 16,-7 2-7-16,1-3 5 15,-12-2-5-15,-4-3 13 16,-15-4-46-16,-8-5 383 16,-15-3-823-16,-14-24 359 15</inkml:trace>
    <inkml:trace contextRef="#ctx0" brushRef="#br0" timeOffset="3436.3765">3312 2500 483 0,'2'-2'314'0,"1"7"-35"15,-1-6-58-15,-1 4-118 16,3 0-3-16,-3-3-38 0,-1-2 16 16,2 7-28-16,0 0 12 15,-2-6-24 1,0 2 14-16,1 1-19 0,-1-2 20 16,-1-3-12-16,-3 11 10 15,-2-8-20-15,-6 1 8 16,1-4-22-16,-5-2 8 15,1-1-12-15,-3 2 15 16,2 4-9-16,-3-1 12 16,-1-1-13-16,-1 5 15 15,0 6-17-15,-2-9 8 16,1 0-16 0,1 0 10-16,0-5-14 0,1-3 9 15,-1 1-7-15,-3 4 9 16,1 0-11-16,-6-9 8 15,0 1-12-15,-4-7 6 0,4 0-7 16,-7-3 8-16,5 3-4 16,-4-1 14-16,-1 7-7 15,-4-2 10-15,1 1-9 16,-5 3 5-16,5-1-15 16,-8-2 7-16,1 3-12 15,-9-3 11-15,3-3-11 16,-8-4 9-16,8-2-9 15,-3-6 9-15,7 2-10 0,-9-3 11 16,7 3-10-16,-10-2 9 16,4 3-10-16,-7-6 10 15,8 5-9-15,-8-5 8 16,6 2-8-16,-10-4 9 16,9-1-9-16,-8-1 7 15,9 7-6-15,-8-4 7 16,10 2-8-16,-5 0 8 15,8 2-8-15,-5-11 8 16,12 7-9-16,-7-6 9 16,8 9-9-16,-6-5 9 15,11 6-7-15,-7-7 7 16,6 1-8-16,-19-10 9 16,9 0-10-16,-13 0 8 15,8 7-7-15,-2 3 6 0,16 11-6 16,1 5 8-16,11 7-7 15,-2 0 9-15,5 1-6 16,-2-1 8-16,6 6-5 16,-9-8 3-16,2 1 5 15,-7-7 9-15,4-4-8 16,-7-11 4-16,6 0-1 16,-7-6-10-16,4 7-7 15,-5-3 5-15,9 9-6 0,-4-1 6 16,12 9-8-16,4 1 9 15,7 7-7-15,1-1 8 16,5 6-8-16,1 1 8 16,-1 2-10-16,2-1 9 15,2 4-10-15,-5-1 10 16,0-1-2-16,-2 2-64 16,-1 3-66-16,-6-1-389 15,4 3 38-15</inkml:trace>
    <inkml:trace contextRef="#ctx0" brushRef="#br0" timeOffset="3423.397">2430 1619 1004 0,'-3'21'262'16,"8"-9"75"-16,12 1-258 15,9 0-39-15,15 6 10 0,9 2-15 16,20 2 9-16,-7-4-27 16,10 9 3-1,-6-7-17-15,4-3 16 0,-14-2-7 16,9 2 24-16,-11-10-2 16,2-2 22-16,-13 1-12 15,-7-2 14-15,-9-5-16 16,-7-7 20-16,-11-2-13 0,-9-9 18 15,-7-5-20-15,-10-16 11 16,-10-6-24-16,-12-20 2 16,-1-3-23-16,-4-18 9 15,2 11-19-15,4-1 6 16,12 22-12-16,3 6 7 16,9 22-9-16,3 3-36 15,7 13-66-15,0 5-280 16,1 10-132-16,4 13-112 15</inkml:trace>
    <inkml:trace contextRef="#ctx0" brushRef="#br0" timeOffset="29958.0913">-647 518 750 0,'-11'-23'355'0,"-2"13"-13"16,10 9-169-16,3 15-100 15,8 6-42-15,5 16-16 16,4 4-2-16,3 17-9 15,7-5 6-15,1 8-9 16,0-7 6-16,9 15-11 16,0-8 8-16,-1 5-9 15,-7-8 10-15,-1 0-8 0,-10-13 9 16,-2-1-7-16,-3-4 8 16,0-1-6-16,-2-9 13 15,-1-5-7-15,-4-8 10 16,-1-9-7-16,-5-9 8 15,-1-7-9-15,-4-8 8 16,-7-18-10-16,-2-9 6 0,-7-11-9 16,-5-5 2-1,-5-8-9-15,2 8 9 0,-4-4-9 16,9 4 7-16,0 7-8 16,4 9 8-16,2-1-9 15,7 12 8-15,-4-3-9 16,2 7 10-16,5 5-9 15,2 6 10-15,1 2-8 16,-2 8 8-16,9 1-8 16,-4 4 9-16,4-3-10 15,-2 4 7-15,6-1-9 16,-6-2 8-16,4-3-8 16,5-2 8-16,6-5-7 15,0-2 8-15,14 0-8 16,0-1 7-16,8 9-8 15,6 4 8-15,12 7-8 0,-2 6 8 16,14 9-7-16,-6 0 9 16,9 2-6-16,-10 1 7 15,-2-3-7-15,-12-7 8 16,-7 0-9-16,-18-5 8 16,-2-2-8-16,-6-3 7 15,-8-2-6-15,0 4 7 16,2-2-7-16,-7 0 20 15,-5 5 0-15,-2 1 8 0,-4-2-5 16,-7 4 7-16,-6 0-19 16,-6-3-1-16,-10 1 0 15,-5-1 0-15,-12-7-7 16,-2 1 7-16,-6-7-9 16,4-5 1-16,-11-7-2 15,14 2 8-15,-4-4-9 16,14 6 8-16,6-2-8 15,14 5 7-15,5 1-8 16,9 1 7-16,4 1-8 16,0 4 7-16,9 3-9 15,1-6 6-15,11 14-10 16,4 2 7-16,11-1-5 16,1-1 7-16,19 13-6 15,2-2 10-15,11-1-8 0,1 6 10 16,11 3-9-16,-9-8 10 15,9 4-8-15,-14-4 9 16,-2-5-9-16,-16-4 8 16,-3-2-8-16,-20-5 7 15,0 1-6-15,-10-1 6 16,-1 2-2-16,-11-2 6 16,-2 2-4-16,-12-2 5 15,-11 3-7-15,-11-3 6 0,-10 2-9 16,-8-2 7-16,-5-4-9 15,7-1 10-15,-7 1-10 16,12-1 9-16,2-2-10 16,16 4 9-16,2-2-10 15,15 0 8-15,5-1-11 16,7-2 9-16,8-5-8 16,6-2 7-16,14-3-8 15,6 2 8-15,14 0-8 16,0 4 9-16,17 6-31 15,-4 4-8-15,10 9-15 16,-2 7-351-16,3 6 97 16</inkml:trace>
    <inkml:trace contextRef="#ctx0" brushRef="#br0" timeOffset="28590.5447">3113 2583 569 0,'-10'-4'392'16,"-1"4"-57"-16,1 0-66 16,-1-4-170-16,1-1-31 15,-1-2-13-15,-2-6-9 16,-5 0-10-16,0-1-4 0,-2-1-13 16,-2 0 4-16,-3 2-11 15,3 2 0-15,-3 3-10 16,-2-5 7-16,1 3-10 15,3 1 8-15,-8-3-9 16,2 3 7-16,-5-4-7 16,-2 1 7-16,-7-1-10 15,7-1 10-15,-11-4-10 16,10 2 11-16,-7-2 2 16,8 1 17-16,-3-2 2 15,8 6 11-15,-8-2-8 16,7 2-3-16,-4 0-14 15,4 2-4-15,-5-5-9 16,4 3 6-16,-11-3-7 16,-1-4-2-16,-10-4 1 0,1 0 7 15,-3-9-10 1,4 2 9-16,1 2 0 0,7 2 0 16,-6-3-9-16,6 8 10 15,-2-6-9-15,1 2 8 16,4 0-8-16,2 2 8 15,-11-9-9-15,9 3 9 16,-3-1-9-16,-2-3 9 16,-5-2-9-16,11 8 11 0,-9-1-12 15,5 3 12-15,-6 0-10 16,6 2 9-16,-2-4-9 16,5 1 8-16,-4-7-9 15,14 5 9-15,1-5-8 16,0 4 7-16,-4 0-6 15,5 5 8-15,-13-2-10 16,0 6 9-16,-2-2-8 16,11 7 8-16,-8 4-8 15,8 4 9-15,-2 3-9 16,7-4 9-16,-5 0-9 16,6 1 9-16,-4 0-9 15,3-3 8-15,-5 3-8 16,6 1 9-16,-1-11-9 0,0-3 8 15,4-1-8-15,6-1 7 16,-1-8-7-16,2 8 7 16,4 1 1-16,-6 4-1 15,-1 0-7-15,-1 5 9 16,-9-5-11-16,2 4 3 16,-4-6-1-16,2 4 8 15,2 0-10-15,8 3 12 16,2 1-8-16,6 8 9 15,3-1 1-15,3 3 0 0,3-1-10 16,0 0 8-16,1-2-14 16,1 3-1-16,2 0-1 15,0 2 8-15,2 0-12 16,-2 2 13-16,5 1-10 16,-3-1 13-16,2-2-8 15,-2 2 13-15,1-2-10 16,-3-2 10-16,0 2-9 15,2 2 8-15,3-1-14 16,1 4 7-16,12 5-11 16,5 4 7-16,14 12-9 15,2 5 15-15,15 11-8 16,-6 5 12-16,7 0-6 16,-9-9 8-16,1-6-7 15,-15-11 6-15,-1-6-7 0,-11-7 7 16,-12-5-7-16,-3-1 10 15,-9-5-4-15,-5-1 7 16,-11-7-6-16,-6-7 6 16,-13-5-9-16,0 2 5 15,-9-9-9-15,5-1 6 16,-4 6-9-16,8 6 8 0,2-1-9 16,8 7 9-16,1 4-10 15,12 4 10-15,0 3-9 16,5 1 10-16,2 1-10 15,5-2 11-15,-3-1-12 16,6-4 11-16,-3-1-12 16,3-2 10-16,-1-1-10 15,2 1 12-15,2 2-12 16,1 2 10-16,7 2-13 16,1 3 8-16,12 6-12 15,3 8 11-15,9 6-10 16,-2 5 13-16,4 9-18 15,-14-9-4-15,-2-3-54 16,-11-11-8-16,-27-16-344 16,-13-19 74-16</inkml:trace>
  </inkml:traceGroup>
</inkml:ink>
</file>

<file path=ppt/ink/ink12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15:34.9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D46E036-3199-4F6B-9758-E4BD66572B49}" emma:medium="tactile" emma:mode="ink">
          <msink:context xmlns:msink="http://schemas.microsoft.com/ink/2010/main" type="inkDrawing" rotatedBoundingBox="10670,1644 10738,1610 10740,1615 10672,1648" shapeName="Other"/>
        </emma:interpretation>
      </emma:emma>
    </inkml:annotationXML>
    <inkml:trace contextRef="#ctx0" brushRef="#br0">0 32 0,'0'0'0,"0"0"15,0 0-15,0 0 32,0 0-1,0 0-16,41-24 17,-25 16-17,-4 8 17</inkml:trace>
  </inkml:traceGroup>
</inkml:ink>
</file>

<file path=ppt/ink/ink1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4:22.5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33CCA82-6FE8-472C-A477-B7355CC2D46C}" emma:medium="tactile" emma:mode="ink">
          <msink:context xmlns:msink="http://schemas.microsoft.com/ink/2010/main" type="writingRegion" rotatedBoundingBox="9895,7433 10029,7774 9892,7828 9757,7487">
            <msink:destinationLink direction="with" ref="{124D3DA2-8AB2-4421-9F60-8D9272CC9A78}"/>
          </msink:context>
        </emma:interpretation>
      </emma:emma>
    </inkml:annotationXML>
    <inkml:traceGroup>
      <inkml:annotationXML>
        <emma:emma xmlns:emma="http://www.w3.org/2003/04/emma" version="1.0">
          <emma:interpretation id="{0C0090E9-F692-44E0-8C95-FE30D8FCDE54}" emma:medium="tactile" emma:mode="ink">
            <msink:context xmlns:msink="http://schemas.microsoft.com/ink/2010/main" type="paragraph" rotatedBoundingBox="9895,7433 10029,7774 9892,7828 9757,7487" alignmentLevel="1"/>
          </emma:interpretation>
        </emma:emma>
      </inkml:annotationXML>
      <inkml:traceGroup>
        <inkml:annotationXML>
          <emma:emma xmlns:emma="http://www.w3.org/2003/04/emma" version="1.0">
            <emma:interpretation id="{183B2607-91D4-4F45-9D17-BA4B8840DEA2}" emma:medium="tactile" emma:mode="ink">
              <msink:context xmlns:msink="http://schemas.microsoft.com/ink/2010/main" type="line" rotatedBoundingBox="9895,7433 10029,7774 9892,7828 9757,7487"/>
            </emma:interpretation>
          </emma:emma>
        </inkml:annotationXML>
        <inkml:traceGroup>
          <inkml:annotationXML>
            <emma:emma xmlns:emma="http://www.w3.org/2003/04/emma" version="1.0">
              <emma:interpretation id="{F6973802-A0EE-4D8A-B08F-D02EB8B861A4}" emma:medium="tactile" emma:mode="ink">
                <msink:context xmlns:msink="http://schemas.microsoft.com/ink/2010/main" type="inkWord" rotatedBoundingBox="9895,7433 10029,7774 9892,7828 9757,7487"/>
              </emma:interpretation>
              <emma:one-of disjunction-type="recognition" id="oneOf0">
                <emma:interpretation id="interp0" emma:lang="" emma:confidence="1">
                  <emma:literal/>
                </emma:interpretation>
              </emma:one-of>
            </emma:emma>
          </inkml:annotationXML>
          <inkml:trace contextRef="#ctx0" brushRef="#br0">5560 2843 802 0,'1'-3'301'16,"-1"-1"32"-16,0 4-168 16,2 0-73-16,-2 0 17 15,0-1-23-15,0 4 17 16,2-5-31-16,-2 2 12 16,-2-1-34-16,2-4-1 15,-3-5-28-15,-1 1 7 16,0-1-26-16,0 0 15 15,-1 8-7-15,1 1 22 0,2 4-11 16,-1 2 13-16,3 0-17 16,0 1 5-16,1 6-21 15,1-3 10-15,3 3-14 16,-2 1 11-16,2-12-13 16,1 3 9-16,-2-9-11 15,-1-12 13-15,0-7-11 16,-3-2 14-16,0-1-11 15,0 6 13-15,-3 8-13 0,3 8 12 16,-2 6-13-16,1 7 12 16,1 9-13-16,3 7 14 15,0 0-12-15,4 7 12 16,2 2-12-16,-1-6 13 16,1-9-15-16,-5-5 10 15,0-7-13-15,-1-14 13 16,-3-10-12-16,-3-11 15 15,-2-8-11-15,-2-2 14 16,-4 3-12-16,3 12 10 16,0 13-8-16,3 9 14 15,2 7-15-15,3 11 12 16,3 5-13-16,3 12 10 16,4 6-14-16,3 8 13 0,2-5-11 15,-1-2 13-15,-1-12-15 16,-3-9 10-16,-4-10-14 15,-1-14 12-15,-5-13-10 16,-3-16 12-16,0-12-9 16,-5-2 14-16,-2 5-12 15,4 9 11-15,-1 15-13 16,2 11 14-16,4 11-13 16,1 12 10-16,1 4-12 15,9 15 14-15,-2 4-14 0,3 2 12 16,-1-6-10-16,3-1 11 15,-6-16-14-15,-1-7 9 16,-1-11-13-16,-3-17 13 16,-6-15-11-16,-2-12 14 15,-4-4-9-15,-3 2 12 16,3 10-12-16,-1 13 12 16,1 12-12-16,2 11 11 15,2 2-13-15,4 17 9 16,2 5-10-16,2 11 11 15,1 0-10-15,2 5 12 16,0-10-11-16,-4-10 11 16,3-7-15-16,-3-12 11 15,-4-12-11-15,-2-20 11 16,2-5-10-16,-4-17 13 0,1 10-10 16,-1-1 12-16,1 17-12 15,-2 9 14-15,0 16-12 16,1 6 11-16,4 13-12 15,0 13 11-15,3 2-13 16,3 13 11-16,0-7-10 16,4 7 12-16,-1-12-11 0,-1-4 9 15,-3-13-14 1,-1-12 6-16,-4-16-16 0,-5-20-56 16,-2-7-69-16,-4-2-395 15,-3 3 50-15</inkml:trace>
          <inkml:trace contextRef="#ctx0" brushRef="#br0" timeOffset="10100.031">5587 2830 658 0,'3'15'304'0,"-1"-6"-9"16,0-2-131-16,-1-4-119 15,1-3-8-15,0-2 5 16,-2-4-4-16,1-4 6 16,-2-3-12-16,-1-1-1 15,-1-1-9-15,-4 4 7 16,2 1-3-16,2 3 11 0,-2 7-6 16,2-3 6-16,3 6-10 15,-2 4 3-15,4 3-14 16,1-2 2-16,2 5-12 15,2-2 6-15,-3-4-13 16,1-3 11-16,2 1-11 16,-4-6 10-16,-1-9-11 15,1 0 13-15,-1-8-12 16,-2 2 11-16,-2-2-10 16,0 7 10-16,-1 3 0 15,0 6 16-15,0 1 4 16,1 6 12-16,0 1-8 15,1 4 1-15,1 1-16 16,0 7-4-16,1-3-14 16,1-3 7-16,3 0-11 0,-4-9 10 15,3-3-11-15,-1-8 12 16,-1-8-11-16,-4 0 11 16,0-2-11-16,-1 5 11 15,-3 0-9-15,1 10 10 16,0-4-8-16,2 9 12 15,-1-1-6-15,4 15 8 16,2 1-9-16,3 7 7 16,5 4-12-16,-1-2 8 0,3-4-12 15,-3-6 10 1,0-4-10-16,-3-7 10 0,-3-15-11 16,0-6 13-16,-3-12-10 15,-1-3 10-15,-6-3-10 16,3 10 10-1,-6 5-9-15,5 7 12 0,-2 7 1 16,3 4 12-16,2 14-10 16,2 3 9-16,3 15-11 15,5 1-1-15,2 9-13 16,0-11 10-16,-1 0-11 16,3-11 8-16,-4-4 0 15,-2-12 0-15,1-5-11 16,-1-9 10-16,-7-7-11 15,-2 2-1-15,-2-4-5 16,-7 8 8-16,-1 5-25 0,0 9-18 16,0 14-69-16,2 10-11 15,8 13 46-15,0 1-392 16,-2 4 158-16</inkml:trace>
          <inkml:trace contextRef="#ctx0" brushRef="#br0" timeOffset="12721.1256">5532 2781 1163 0,'-2'0'337'16,"4"0"79"-16,-2 0-333 15,0-1-24-15,2 2-32 0,-1 1-4 16,-2 1-3-16,2-3 9 16,-1 2 7-16,0-5 15 15,-1 1 3-15,-3 2 3 16,0-5-7-16,-1 0-7 16,1 2-13-16,1 0-8 15,3 6-10-15,-1-1-5 16,1-1-1-16,1 7-1 15,1-4-2-15,1 4 1 16,2 0 2-16,0 2-4 16,-2-7 1-16,4 3 0 15,-6-11 1-15,1-3-3 16,-2-6 3-16,-2 2 3 16,-3-1 1-16,2 8 7 15,0 4 8-15,-4 2 8 0,4 3 1 16,0 2-2-16,0 6-8 15,1 2-9-15,4 4-5 16,-1 8-4-16,6-5 2 16,-2-3-2-16,-1-7 1 15,0-3-3-15,-1-9-2 16,-1-4 0-16,-1-6 2 16,1-4 0-16,-2 0 2 0,0 2 0 15,0 5 0-15,-2 3-1 16,2 2 1-16,2 8-1 15,-1-3 2-15,4 7-3 16,2 3 0-16,3 9 1 16,-1-3 0-16,3-1-2 15,-4-4 3-15,-2-4-1 16,-1-11-2-16,-2-3 0 16,1-3 2-16,-1-3-3 15,-3-1 3-15,0 1 1 16,-2 1 0-16,1 5 5 15,-1 0 3-15,2 7 3 16,0 6-1-16,0 4-1 16,2 0-6-16,2 11-1 15,1-2-5-15,0-1 2 16,2-6-1-16,-1-4-2 16,-3-8 1-16,-1-6-2 0,1-2 1 15,-3-7 0-15,0 0 3 16,-3-3 0-16,0 3 1 15,-2 3 0-15,2 5 0 16,-1 4-3-16,6 4-1 16,0 7-3-16,1 1 1 15,2 8-1-15,0 1 2 0,4 3 0 16,-2-7 3-16,3-3-1 16,-4-8-1-16,-3-5-2 15,-3-5 2-15,0-7-1 16,-3-1 1-16,-3-4 2 15,-1-1 0-15,-1 2 0 16,0 3 1-16,0 3-4 16,1 7 0-16,1 7-5 15,3 3-8-15,-1 6-30 16,3 5-30-16,2 3-125 16,-2-5-37-16,-9 4-338 15,-5-9 7-15</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9:34.8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F79994-5838-401A-9F02-6F1728828565}" emma:medium="tactile" emma:mode="ink">
          <msink:context xmlns:msink="http://schemas.microsoft.com/ink/2010/main" type="inkDrawing" rotatedBoundingBox="1054,2893 1427,4407 626,4604 253,3090" semanticType="enclosure" shapeName="Other"/>
        </emma:interpretation>
      </emma:emma>
    </inkml:annotationXML>
    <inkml:trace contextRef="#ctx0" brushRef="#br0">376 23 698 0,'-15'-13'303'0,"2"6"160"31,0 2-355-31,-6 4-97 0,-2 2-5 15,1 6-9-15,1-1-3 16,4 2 2-16,-11 5-1 16,5 2 0-16,-5 0 6 15,4 4 6-15,1 2 12 16,6-1 2-16,-1 9 2 16,3-2-2-16,1 14-2 15,3 8-12-15,-3 6-2 16,4 3-4-16,0 7 1 15,0-8-3-15,0-4 2 16,1-6-1-16,4-3 2 16,-2-8-1-16,5 1 1 15,0-3 0-15,5 7 2 16,0-4 3-16,8 13 13 0,2-3 1 16,7 7 2-1,3-2-5-15,9 14-1 0,-2-4-14 16,2 11 0-16,0-2-3 15,5-3 2-15,-8-24-3 16,10 2 1-16,-3-17 0 16,6-5 4-16,-5-11-1 15,10 0 2-15,-10-15-2 0,5-7 3 16,-12-7-3-16,2-7 2 16,-8 0 0-16,0-8 3 15,-8 2 0-15,5-5 3 16,-6-6-3-16,1-12 1 15,-2 5-4-15,2-17 0 16,-5-1-2-16,-1-6 0 16,-6 6 3-16,-1-18 2 15,-8 10-2-15,-9-8 2 16,-1 12 0-16,-8 1 15 16,-3 14 7-16,-7 2 22 15,2 15 6-15,-8-5 6 16,1 6-15-16,-3 0-8 15,7 7-23-15,-7 0-7 16,6 6-10-16,-2 0-2 16,0 4-4-16,-5 1-2 0,4 12 0 15,-1 1 1-15,3 6-7 16,-2 16-42-16,13 12-27 16,-7 21 61-16,7 18-430 15,-14 31 139-15</inkml:trace>
  </inkml:traceGroup>
</inkml:ink>
</file>

<file path=ppt/ink/ink1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4:15.1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D2F0DF1-19F2-4775-A2E8-734C132EF66F}" emma:medium="tactile" emma:mode="ink">
          <msink:context xmlns:msink="http://schemas.microsoft.com/ink/2010/main" type="inkDrawing" rotatedBoundingBox="4704,2423 4707,6121 3852,6122 3849,2424" rotationAngle="592097636" semanticType="enclosure">
            <msink:destinationLink direction="with" ref="{FEFFBBA8-9583-4F34-A8A5-AC4489195FC0}"/>
          </msink:context>
        </emma:interpretation>
      </emma:emma>
    </inkml:annotationXML>
    <inkml:trace contextRef="#ctx0" brushRef="#br0">1790 1675 546 0,'3'2'328'0,"-1"-1"-27"16,-1 6-82-16,3-5-114 15,-3 1-15-15,2-2-42 16,-1 4 4-16,-2-10-26 16,0 7 14-16,-2-4-18 15,-1 1 15-15,-2 1-14 0,0 0 13 16,1 1-18-16,-1 4 12 16,3-1-18-16,0 2 9 15,2 4-17-15,2 3 9 16,1 1-16-16,1 3 11 15,-1-4-11-15,0-7 10 16,-3-1-10-16,0-10 11 16,-2-6-9-16,-1-12 12 15,-3-3-11-15,-2-16 11 16,-1-2-12-16,-2 3 14 16,3 12-8-16,-2 11 22 15,4 12-6-15,3 14 12 16,-1 10-15-16,4 3 8 15,0 3-21-15,5 7 8 16,0-3-12-16,2-9 16 16,-3-6-13-16,1-6 13 0,-2-12-12 15,1-21 14-15,-3-15-15 16,-1-12 11-16,-1-7-13 16,-4 3 11-16,-2 21-15 15,-1 9 10-15,3 17-13 16,-1 7 10-16,4 6-13 15,4 15 17-15,1 11-9 0,4 13 17 16,1 7-6 0,5 12 19-16,-4-10-16 0,3-4 15 15,-2-13-17-15,-4-13 9 16,-3-16-16-16,-1-20 12 16,-4-20-15-16,-3-22 13 15,-1 0-13-15,-5 2 10 16,-1 8-13-16,-1 16 10 15,5 26-14-15,3 12 9 16,7 2-11-16,4 30 13 16,2 10-10-16,7 13 13 15,-2-4-8-15,3 10 11 16,-4-26-11-16,-1-8 13 16,-5-17-12-16,1-16 14 15,-9-15-14-15,-1-20 12 16,-5-18-14-16,-3-18 12 0,-6 2-13 15,1 9 12-15,3 20-14 16,0 17 8-16,8 28-12 16,4 32 13-16,6 7-13 15,4 21 14-15,1 4-11 16,6 3 13-16,-1-19-13 16,1-7 12-16,-5-20-13 15,1-9 11-15,-4-18-11 16,-6-18 13-16,-4-13-13 0,-9-19 14 15,-4-15-10-15,-4-1 12 16,1 12-13-16,3 12 11 16,4 23-15-16,7 33 10 15,6 15-12-15,5 18 12 16,1 4-11-16,6 6 14 16,-1-12-10-16,2-1 10 15,-5-15-12-15,1-10 11 16,-6-12-13-16,-2-10 14 15,-5-15-12-15,-1-15 12 16,-7-1-10-16,-1-8 13 16,-2 3-14-16,3 13 10 15,2 18-18-15,5 18-9 16,5 17-31-16,4 22-57 16,4 1-50-16,4 9-351 0,-5-19 57 15</inkml:trace>
    <inkml:trace contextRef="#ctx0" brushRef="#br0" timeOffset="100906.3384">1748 1318 834 0,'0'8'247'0,"3"1"74"16,2-6-219-16,1 2-29 16,1-2-3-16,2-3-2 15,0 0-8-15,2-8-2 16,-5-8 5-16,2-14-6 15,-4-5-7-15,-3-29-17 16,-6-10-4-16,1-33-15 0,-4-2 0 16,-4-27-12-16,-1-2 7 15,0-23-10-15,0 20 8 16,-1-27-9-16,2 17 11 16,4-8-10-16,2 32 8 15,1-10-8-15,3 31 7 16,5 2-9-16,-1 28 9 15,3 3-5-15,-5 29 11 0,0 10-2 16,0 18 13-16,0 5-5 16,0 6 6-16,-2 2-12 15,4-1 2-15,-4-2-13 16,1 4 5-16,1-3-10 16,0 5 7-16,-2 2-50 15,2 3-18-15,0-2-40 16,0 7-109-16,3 14-236 15,-1 4 50-15</inkml:trace>
    <inkml:trace contextRef="#ctx0" brushRef="#br0" timeOffset="46424.8313">1598 1421 627 0,'-21'-9'329'15,"-8"13"-8"-15,2-4-151 16,-4 5-41-16,0 1-59 16,-5 14-21-16,7 4-11 15,-5 26-13-15,3 5-3 0,-1 18-10 16,7 5 4 0,-1 13-10-16,9-10 4 0,2 10-2 15,10-10 10-15,10 8-8 16,11-6 7-16,5 9-9 15,7-7 2-15,12 14-10 16,1-18 6-16,9-12-8 16,4-12 8-16,7-16-7 15,-4-20 5-15,13-15-7 16,-5-6 9-16,8-22-7 16,-10-8 7-16,4-23-5 15,-19-7 8-15,-2-31-6 16,-19-5 9-16,-11-14-2 15,-9 8 7-15,-9-25-4 16,-12 20 4-16,-7-6 5 16,-5 12 11-16,-20-4 10 0,-1 37 10 15,-8 13 1-15,3 24-6 16,-5 16-14-16,15 31-11 16,-3 18-16-16,9 0-17 15,0 15-89-15,7 1 196 16,8-6-564-16,3-16 174 15</inkml:trace>
  </inkml:traceGroup>
</inkml:ink>
</file>

<file path=ppt/ink/ink1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4:59.9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3995931-7115-41B0-B849-2A60A141BFC4}" emma:medium="tactile" emma:mode="ink">
          <msink:context xmlns:msink="http://schemas.microsoft.com/ink/2010/main" type="inkDrawing" rotatedBoundingBox="9650,6954 9961,8367 9063,8565 8752,7152" hotPoints="9906,7780 9319,8368 8731,7780 9319,7192" semanticType="enclosure" shapeName="Circle">
            <msink:destinationLink direction="with" ref="{FEFFBBA8-9583-4F34-A8A5-AC4489195FC0}"/>
          </msink:context>
        </emma:interpretation>
      </emma:emma>
    </inkml:annotationXML>
    <inkml:trace contextRef="#ctx0" brushRef="#br0">244 33 891 0,'-14'-16'246'0,"-6"4"75"0,2 6-239 16,-1 3-13-16,3 6-4 15,-7 7-6-15,5 4-2 16,-4 12-6-16,2 7-1 16,-1 15-13-16,6 7-1 0,1 9-14 15,1-4-8-15,6 16-12 16,2-6 6-16,4 7-9 15,6 1 6-15,9 15-8 16,6-14 8-16,7 7-8 16,4-10 6-16,8 2-6 15,-2-14 8-15,14-3-8 16,2-7 7-16,12-4-7 16,-10-13 9-16,10-3-9 15,-13-14 8-15,6-12-7 16,-9-11 9-16,8-14-8 15,-9-8 9-15,1-21-7 16,-13-3 7-16,-2-11-7 16,-11 0 7-16,-4-19-10 15,-11 4 10-15,-1-28-8 16,-11-5 7-16,-2-8-9 16,-4 10 9-16,-4-7-9 0,-3 24 8 15,-5 6-9-15,-1 13 10 16,-5 15-4-16,-1 21 15 15,-13 13-8-15,3 16 10 16,-10 13-20-16,-1 13-19 16,-12 15-64-16,12 1 60 15,-13 0-411-15,8-9 116 16</inkml:trace>
    <inkml:trace contextRef="#ctx0" brushRef="#br0" timeOffset="29236.8444">429 75 714 0,'-14'-5'238'0,"-9"-1"47"15,10 1-208-15,-5 0 16 16,-1 0-40-16,-1 0 12 16,4 4-20-16,-2 1 16 15,0 0-33-15,4 0 12 16,-3 4-18-16,-2 1 10 16,4 5-20-16,-4 1 14 0,3 4-15 15,-2 1 16-15,3 0-15 16,-1 2 13-16,3 2-17 15,2 2 12-15,-1 1-18 16,1 5 8-16,1-2-12 16,-3 1 11-16,2 1-12 15,-2 6 11-15,2-8-11 16,3 6 11-16,1-6-11 16,1 5 9-16,2-2-10 0,3 10 11 15,-1-5-12-15,4 12 11 16,1-6-10-16,2 2 11 15,1-3-12-15,2 7 12 16,4-11-12-16,2 9 10 16,3-6-10-16,0 4 11 15,1-3-11-15,3 1 10 16,0-6-10-16,4-1 11 16,-1-9-10-16,4 0 9 15,-1 2-9-15,7-3 10 16,0 3-10-16,10 6 9 15,-7-2-9-15,6-3 9 16,-6 1-9-16,2-4 9 0,-16-8-9 16,3-3 9-16,-7-5-9 15,-1-6 10-15,-5-4-9 16,3-4 9-16,-3-5-9 16,6-7 11-16,-6-2-7 15,2-6 9-15,0-1-9 16,2-1 11-16,-5 4-13 15,2-5 9-15,3 4-12 16,-3 6 10-16,-2-6-10 16,1-4 9-16,-2 7-11 15,0-8 12-15,-3-2-10 0,-3-7 10 16,-1-2-10-16,-3-6 11 16,-2 0-11-16,-1-6 10 15,0 7-11-15,2 3 12 16,2 5-12-16,0 4 11 15,-1 10-11-15,2 0 10 16,-3 6-9-16,2-2 9 16,-2 2-9-16,-2-3 10 15,-1 2-10-15,-3-5 8 16,-2-1-2-16,-1 1 15 16,0 4-10-16,1 1 13 15,1 1-9-15,-1 4 4 16,1-1-16-16,-2-6 11 0,1 1-12 15,-4-1 14 1,1 2-7-16,-5-4 15 16,0 5-10-16,-6-3 13 0,1 5-14 15,-1-2 8-15,2 4-13 16,4-3 8-16,1 4-11 16,4 2 21-16,-5-2-7 15,0 2 10-15,-4-1-7 16,1 6 7-16,-4-1-22 15,3 4 6-15,1 0-10 16,-2 1 7-16,6 2-9 0,-6 4 11 16,3-1-9-16,-3 6 12 15,3 4-8-15,-7-1 11 16,3 2-12-16,-2 3 11 16,5-3-13-16,-4 2 9 15,8-1-12-15,-1-2 11 16,5-3-12-16,3 1 8 15,-2 0-13-15,-1 6 13 16,4 1-13-16,-1 3 13 16,-2 0-9-16,4 1 11 15,-1-2-10-15,-1 4 9 16,2-3-10-16,-4 2 11 16,0-5-10-16,-1 6 9 15,1-8-8-15,-1 5 8 16,3-4-10-16,3 9 8 15,3-4-11-15,-3 8 9 0,7 2-9 16,-2 4 11-16,3-2-7 16,2 5 8-16,2-2-8 15,-3-1 10-15,6-2-12 16,0 3 11-16,0-5-10 16,3 6 10-16,3-4-10 15,3 5 9-15,2-4-8 0,7 3 8 16,-1-7-9-16,4 1 9 15,-5-8-8-15,5 6 8 16,-7-6-8-16,4 5 8 16,-5-10-8-16,1 4 7 15,-3-7-8-15,2 1 9 16,-4-6-9-16,7 0 9 16,-3 1-8-16,0-6 7 15,-2-1-8-15,0-2 9 16,-3-1-9-16,-4-4 9 15,2-1-8-15,4-5 9 16,-4-2-10-16,4-8 10 16,1 2-10-16,3-7 10 15,-8 1-9-15,4-7 9 16,-4 3-9-16,-2-4 10 16,-4 11-10-16,-2-17 10 0,-6-1-9 15,-4-23 9-15,-3-7-9 16,2-19 10-16,-2 7-12 15,0-4 11-15,2 18-11 16,-5-1 10-16,0 14-9 16,-3 2 10-16,-4 8-11 15,-3-9 11-15,2 9-9 16,-7-3 8-16,2-2-7 0,-6 1 7 16,2 11-8-16,1-4 9 15,8 8-9-15,-7 6 9 16,7 11-7-16,-8 1 13 15,-1 8-7-15,-7 5 10 16,3 5-9-16,-6 1 7 16,8 6-12-16,-6-1 7 15,4 0-11-15,3 2 9 16,4 0-10-16,2 0 8 16,7-3-10-16,0 3-16 15,5-3-23-15,5-2-85 16,1-3 316-16,7-2-670 15,2-1 263-15</inkml:trace>
  </inkml:traceGroup>
</inkml:ink>
</file>

<file path=ppt/ink/ink1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5:48.2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0E78373-D987-4828-A751-5D4A352E0443}" emma:medium="tactile" emma:mode="ink">
          <msink:context xmlns:msink="http://schemas.microsoft.com/ink/2010/main" type="inkDrawing" rotatedBoundingBox="4237,4040 5133,2086 6382,2659 5486,4613" hotPoints="5944,2639 5877,3901 4703,4366 4770,3105" semanticType="enclosure" shapeName="Ellipse"/>
        </emma:interpretation>
      </emma:emma>
    </inkml:annotationXML>
    <inkml:trace contextRef="#ctx0" brushRef="#br0">1067 43 560 0,'-16'-5'260'0,"1"5"16"16,-4 1-120-16,2 6-41 16,-7 7-20-16,3-1-17 15,-2 0-4-15,-1-1-10 16,-5 2-6-16,1-4-3 15,-11 10-12-15,0 2-8 16,-8 16-11-16,2 1-1 0,-10 1 4 16,6 2 4-16,-8 7-8 15,9-9 6-15,-9 3-11 16,11 2-7-16,-1 4-9 16,10 1 5-16,-3 7-7 15,7 1 19-15,-7 7 0 16,5-7 4-16,-3 2-3 15,7-11 6-15,3-2-17 16,14-3-2-16,-1 9-7 16,10-4 4-16,2 11-6 15,4 3 4-15,6 4-7 16,6-9 6-16,13 5-5 16,3-12 3-16,12 7-2 15,4-11 5-15,7 8-3 16,-7-3 3-16,11 7-3 15,-8-14 2-15,7 0-4 16,-9-14 4-16,6-8-8 0,-12-13 8 16,6-5-4-16,-11-7 7 15,11-6-6-15,-9-3 10 16,7-2-7-16,-5-2 5 16,1 0-8-16,-7 4 6 15,4-5-5-15,-5 1 4 0,4-6-5 16,-2-6 7-1,8 1-7-15,-8-2 4 0,7-4-3 16,-4 6 5-16,2-8-6 16,-8-5 7-16,3-10-6 15,-5-3 5-15,4-8-6 16,-6 2 6-16,9-9-6 16,-7 7 5-16,5-3-6 15,-8 8 7-15,0-4-7 31,-8 7 7-31,1-4-6 0,-7 2 5 0,2-9-4 16,-5 9 4-16,2-7-4 16,0 4 5-16,4-5-5 15,-9 2 5-15,7-5-6 16,-3 17 5-16,-7-7-4 16,-4 6 4-16,-3-3-3 15,-5 5 7-15,-3-10 8 16,-6 10 11-16,-3-3 7 0,2 16 10 15,-14 8 3-15,-5 11-5 16,-13 9-9-16,-2 16-6 16,-12 3-13-16,8 3-1 15,-6 10-6-15,9 0 4 16,-4 4-5-16,6-2 6 16,0 4-6-16,15-6 1 0,-4 2-4 15,7-10 3-15,0 0-11 16,8-4-35-16,-1-9-106 15,9-10-72-15,-7-19-296 16</inkml:trace>
  </inkml:traceGroup>
</inkml:ink>
</file>

<file path=ppt/ink/ink13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14:31.2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91E4F92-58B3-4760-B6B3-2E39019B6515}" emma:medium="tactile" emma:mode="ink">
          <msink:context xmlns:msink="http://schemas.microsoft.com/ink/2010/main" type="inkDrawing" rotatedBoundingBox="19184,7965 19199,7965 19199,7980 19184,7980" shapeName="Other"/>
        </emma:interpretation>
      </emma:emma>
    </inkml:annotationXML>
    <inkml:trace contextRef="#ctx0" brushRef="#br0">0 0 0,'0'0'0</inkml:trace>
  </inkml:traceGroup>
</inkml:ink>
</file>

<file path=ppt/ink/ink13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14:59.1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1E4B667-3EA8-4BD7-9119-EA323376D395}" emma:medium="tactile" emma:mode="ink">
          <msink:context xmlns:msink="http://schemas.microsoft.com/ink/2010/main" type="inkDrawing" rotatedBoundingBox="17744,7839 17759,7839 17759,7854 17744,7854" shapeName="Other"/>
        </emma:interpretation>
      </emma:emma>
    </inkml:annotationXML>
    <inkml:trace contextRef="#ctx0" brushRef="#br0">-1440-126 0,'0'0'0,"0"0"0,0 0 32,0 0-32,0 0 15</inkml:trace>
  </inkml:traceGroup>
</inkml:ink>
</file>

<file path=ppt/ink/ink13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15:55.5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64454E3-3F76-44A9-9AD2-B3C7D9BF46E1}" emma:medium="tactile" emma:mode="ink">
          <msink:context xmlns:msink="http://schemas.microsoft.com/ink/2010/main" type="inkDrawing" rotatedBoundingBox="13738,3679 13753,3679 13753,3694 13738,3694" shapeName="Other"/>
        </emma:interpretation>
      </emma:emma>
    </inkml:annotationXML>
    <inkml:trace contextRef="#ctx0" brushRef="#br0">0 0 0,'0'0'16,"0"0"15,0 0-15</inkml:trace>
  </inkml:traceGroup>
</inkml:ink>
</file>

<file path=ppt/ink/ink1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4:33.4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9930E8E-3B31-4399-BB0A-0C8A0F4DDD79}" emma:medium="tactile" emma:mode="ink">
          <msink:context xmlns:msink="http://schemas.microsoft.com/ink/2010/main" type="inkDrawing" rotatedBoundingBox="4287,5005 4305,4962 4322,4969 4303,5012" shapeName="Other"/>
        </emma:interpretation>
      </emma:emma>
    </inkml:annotationXML>
    <inkml:trace contextRef="#ctx0" brushRef="#br0">778 168 1242 0,'-9'2'302'0,"2"-1"102"16,4-1-372-16,0 4-10 15,3 1-30-15,-2-1-18 16,2-2-36-16,0 11-336 16,2-2 79-16</inkml:trace>
  </inkml:traceGroup>
</inkml:ink>
</file>

<file path=ppt/ink/ink1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5:38.2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4D3DA2-8AB2-4421-9F60-8D9272CC9A78}" emma:medium="tactile" emma:mode="ink">
          <msink:context xmlns:msink="http://schemas.microsoft.com/ink/2010/main" type="inkDrawing" rotatedBoundingBox="3595,1784 13974,8200 12386,10771 2006,4355" semanticType="container" shapeName="Other">
            <msink:sourceLink direction="with" ref="{D33CCA82-6FE8-472C-A477-B7355CC2D46C}"/>
          </msink:context>
        </emma:interpretation>
      </emma:emma>
    </inkml:annotationXML>
    <inkml:trace contextRef="#ctx0" brushRef="#br0">-7 9 500 0,'-2'7'358'15,"2"-4"-64"-15,0 4-92 16,5-2-90-16,-2-1-66 15,4-4 0-15,1 5-3 16,1-1 3-16,1-3-8 0,2-1 2 16,-1 2-9-16,0-1-2 15,1-7-8-15,2 3 2 16,-1 4-4-16,-1-2 5 16,-1-3 0-16,5 4 1 15,-3 2-3-15,5-2-2 16,-2 2-8-16,4-1-2 15,-4 1-4-15,3-4 1 16,-1-1 1-16,0 3 5 16,-2-3-1-16,4 0 2 15,-2 4-4-15,-1 4-2 16,1 3-3-16,0-3-3 16,-5-2 1-16,2 2-2 15,-1-5 1-15,4-3 0 0,0 6 2 16,5 5 3-16,-4-1 0 15,4 1 1-15,-2-5 0 16,2 0-3-16,-2 2 0 16,3-2-2-16,-3-1 0 15,-5 0-1-15,-3-1 1 16,-1-2-2-16,-1-6 2 16,2 6-2-16,0 12 2 15,2-8-1-15,2 0-1 0,3 9 0 16,-2 1 2-16,6-10-3 15,-1 3 1-15,-1 1 0 16,-4-1 0-16,-2-2-1 16,-3-4 2-16,0 8-1 15,-1-7-1-15,4 1 0 16,0-5 0-16,-1 4 1 16,-2-7-1-16,3 9 0 15,-1-1 3-15,1 3-2 16,0-9 0-16,5 9 3 15,-5 0 0-15,4-3-2 16,-4-2 0-16,5 11 1 16,-3-3-2-16,5-6 0 15,-5 4 0-15,4-1 0 16,-4 0 0-16,2-5 0 0,-3 0 1 16,3 5 0-16,-4 1-1 15,2-6 2-15,0 5-1 16,-2 0-1-16,-1-2 0 15,2-1 1-15,1 0-1 16,2-1 1-16,-2 7 0 16,6-8-1-16,-3 4 1 15,3 5-2-15,-1-9 1 0,1 2 0 16,-1 1 0-16,1-3 0 16,-4 2 2-16,3-1 1 15,-2-1 0-15,0 2 2 16,0 1-1-16,3 2-1 15,-3 0-1-15,2 3-1 16,0 0 0-16,4 0 1 16,-4-6 0-16,6 8 1 15,-3-4 1-15,0-3-2 16,-3 4 1-16,-1 4-2 16,-4-6 0-16,3 0-1 15,-4-2 1-15,0 1 0 16,0-4 0-16,2 3 2 15,-4-2 0-15,3-1-2 16,1 2 1-16,-3 0-2 0,-1-4 1 16,6 7-3-1,-3-2 3-15,0-1 0 16,-1-1 1-16,3 3 0 0,-1-4 3 16,2 1-1-16,-1 4 0 15,3-2-2-15,-1 1 0 16,-1 0-1-16,2 0 0 15,0-1-1-15,-4 2 1 16,2-4-1-16,-1 1 0 16,3 0 0-16,-4-2 1 0,5 3-1 15,-1-1 2 1,-2 1-1-16,0 3 2 0,-1-1 0 16,-3 2 2-16,3-1 0 15,-4 2-1-15,0-8 0 16,2 3-2-16,0 1-2 15,-2-4 1-15,4-2-2 16,-2 5-1-16,1 7 0 16,-1-12 2-16,5 6-3 15,-6-4 2-15,5 1 0 16,-5-10 1-16,1 10-1 16,-2-2 0-16,4 1 0 15,-4-4 2-15,4 8-3 16,-4-3 2-16,7 2-1 15,-6 2 0-15,8 5 0 16,-4-5 1-16,5-2-2 0,0 5 2 16,1-1 1-16,-2-1-1 15,5 1-1-15,-7 1 3 16,5-2-3-16,-6-1 0 16,4 2 0-16,-11-4 1 15,6 0-1-15,-2 0 1 16,-1 2-1-16,0-1 0 0,3 4-2 15,-1-2-1-15,1 1-1 16,0 1 3 0,2 0-2-16,-2-2 3 0,5 2 0 15,-4 2 0-15,4 0-1 16,0 0 2-16,8 1-2 16,-3 2 3-16,5 0-1 15,-4-5 0-15,4 5 0 16,-5-2 1-16,3 4-1 15,-2-7 0-15,1 13 0 16,-7-9 1-16,4 2-2 16,-7-9 2-16,3 5-2 15,-3-5 1-15,4 3-1 16,-6-5 0-16,7 16-1 16,-5-6 2-16,3-5-2 15,3-1 1-15,0 6 0 0,0-16 3 16,2 9-2-16,-2 4 4 15,1 1-2-15,-3-3 0 16,6 9-2-16,-4 0 1 16,3-4-3-16,1 2 1 15,2 3 0-15,-4 0 1 16,6 1 1-16,-6-1 1 16,-3 1 2-16,-4-2-1 15,0-8-2-15,-1 4 2 0,5 8-1 16,-1-6 0-16,9 5-1 15,-7-3 2-15,7 3 1 16,-7-9 0-16,5 5 0 16,-3-1 0-16,5 8 0 15,-7-5-1-15,5 3 0 16,-3 0 1-16,1 3-1 16,-3-4-1-16,5 2 3 15,-4-6 1-15,2-3 2 16,-4 2-1-16,-1 0 1 15,-2-2-2-15,0 9-3 16,-3 6-1-16,5-2 0 16,-3 5-2-16,4 6 1 15,1-9-1-15,4 9 1 16,-7-5-1-16,6 1 1 0,-4-6 0 16,-2 6-2-16,-2-11 2 15,2 4-1-15,-3-5 0 16,1 4 1-16,0-7 0 15,-1 3-1-15,-4-2 1 16,6 9-2-16,-3-2 0 16,4 3 2-16,-1 0 1 15,6 4 1-15,-9-7 2 16,3 1 2-16,-6-1 0 0,4 5-1 16,-12-7-1-16,9 7-2 15,-3 3-1-15,1 3-1 16,2-1-1-16,4 8 0 15,-1-4 1-15,4 7-2 16,-1-4-1-16,3 5 2 16,-1-2 0-16,-2 1 1 15,-2-10-2-15,2 7 2 16,-5-15 0-16,5 7-1 16,0-2 1-16,5 8 0 15,-5-6 2-15,5 14-2 16,-7-8 1-16,4 8-2 15,-7-9 1-15,0 8-1 16,-6-7 1-16,7 6-2 0,-10-9 1 16,2 3 3-16,-1-4 2 15,5 2-2-15,-13-10 3 16,8 2-1-16,-3-1-3 16,6 6 0-16,-8-8 2 15,6 10 1-15,-1-1 2 16,7 2-1-16,-5-3-1 15,7 6-2-15,-2-5-2 16,2 5-3-16,-4-6 2 16,5 5-3-16,-4-3 3 0,7 5-1 15,-3-5 2-15,6 3-1 16,-1-8 0-16,1 2-2 16,-5-4 2-16,4 4-2 15,-5-2 0-15,-1 10 0 16,-4-5 1-16,0 8-1 15,0-7 2-15,5 10-1 16,-2-4 2-16,1 6-2 16,-1-5 2-16,2 11-2 15,-5-9 2-15,0 8-2 16,-2-4 4-16,2 6-3 16,-8-9 0-16,1 10-1 15,4-7 0-15,-2 4-1 16,3-5 1-16,2 6-1 15,-1-4 2-15,3 6-1 0,-1-8 0 16,1 3-1-16,3-11 2 16,-1 8-2-16,-2-12 1 15,2 11-2-15,0-9 2 16,-3 6 0-16,-1-10 0 16,-2 1-2-16,-3-4 3 15,5 4 0-15,-2 0 1 16,7 8-2-16,0 0 3 15,4 2-3-15,-1-4 1 0,3-1-1 16,-6-10 1-16,1 0-1 16,-8-6 0-16,1-1-1 15,-11-6 3-15,2 4 1 16,-1-7-1-16,-1-4 0 16,-6-4 1-16,4-4-1 15,-1-2 3-15,-3 1 2 16,-2-4 2-16,4-2 2 15,-2-1-2-15,1 2-2 16,-1-3-3-16,0 1-3 16,-4 2-1-16,4 2-1 15,0-1 1-15,0 1-10 16,-2 0-19-16,-3-4-107 16,-3-3-47-16,-15-1-376 15,-6-3 12-15</inkml:trace>
    <inkml:trace contextRef="#ctx0" brushRef="#br0" timeOffset="-94609.2499">903 1481 490 0,'-2'-4'266'16,"2"3"-1"-16,2 2-99 15,-4-4-56-15,4 5-14 0,1 1-36 16,-2 3-2-16,-1-6-12 16,2 9-3-16,1-6-13 15,-1 7-5-15,1-7-9 16,2 5-4-16,0-3-6 15,1 0-2-15,3-5-2 16,-1 4 1-16,0 1 1 16,3-3 2-16,-3-4 0 0,4 7 2 15,-4-6-1-15,6-3 0 16,-1 6-3-16,2 4 0 16,1-7-2-16,0 7 2 15,-1 7-1-15,1-5 1 16,-1-3 0-16,4 3 0 15,-3-1-1-15,4-7-1 16,-4 3-1-16,5 4 4 16,-5-7 2-16,-1-4 3 15,3 1-1-15,-2 5 2 16,-1-6-5-16,2 4 1 16,0 7 2-16,-4-4 3 15,0-4 1-15,0 5 1 16,-4 1 0-16,8-1-4 15,-6-4-1-15,0 1-1 16,5 2 1-16,2-3 0 0,-8 0 0 16,11 4 1-16,-3-6 2 15,0 4 0-15,0-1 1 16,1 3 1-16,-8-1-1 16,6-3 2-16,-6 0-2 15,4 1 0-15,-4 1-3 16,5-2-2-16,0 10-3 15,1-9-2-15,-1 6-1 16,3-5 0-16,2-1 0 0,2 1-1 16,0 3 0-16,3-7 0 15,0 7 2-15,5-4-1 16,-7-1 1-16,10 4-1 16,-10-4 0-16,5 0 0 15,-4 1 1-15,-1-2 0 16,-9-3-1-16,12 4 0 15,-6 4-1-15,0-6 0 16,4 4-1-16,2-6 0 16,-2 4 2-16,4-6-2 15,-3 0 1-15,3 1 0 16,-6-2 1-16,4 1-1 16,-4 6 1-16,3 0-2 15,0 0 2-15,3 5-1 16,-5-4-1-16,7-1 0 0,-5-1 1 15,2 2-1-15,-5-1 0 16,2 2 1-16,0 4-1 16,-4-1 0-16,5 2 1 15,-5-6-1-15,2 2 1 16,-2-1-1-16,-2 0 1 16,-4-6-1-16,4 4 0 15,1 2 0-15,-1 0 0 16,4 3-1-16,0-2 0 0,-1 3 0 15,-1-2 1-15,2-1 0 16,-2 2 1-16,7 0-1 16,-6-1 1-16,3 3-1 15,-1-4 0-15,2 2 0 16,-2 0 0-16,2 1 1 16,2-2-1-16,1 0 0 15,-5 3-1-15,7-1 1 16,-5-4 0-16,5 5 0 15,-2-3 0-15,4 0 0 16,-11-4 0-16,3 5 0 16,-7-4 1-16,3 7-1 15,-5-4 1-15,11 4-1 16,-1-4 0-16,5 0 0 16,-3-4 0-16,3 5-1 0,-7-1 1 15,5 3 0 1,-3 1 0-16,2-5 0 0,-2 4 1 15,8-1-2-15,-7-1 1 16,4 2 0-16,0-3 0 16,3 0 0-16,-5-4-1 15,2 3 1-15,-2-5 1 0,5 7-1 16,-9-2 1-16,4 6-1 16,0-3 2-16,-6 4-3 15,1 0 1-15,10-1 0 16,-5-2-1-16,7 1 0 15,3-3 1-15,1-2-1 16,-6 2 1-16,7 1 0 16,-4-4 0-16,5 6 1 15,-6 0-1-15,10 2 1 16,-6 1-1-16,7 1 0 16,-6-6 0-16,1 4 1 15,-2-4-1-15,1 2 0 16,-1 4 0-16,6 2-1 15,3-1 1-15,4-1-1 16,-3-6 1-16,6 1 0 16,-6-2 1-16,7-1 0 0,-9 0-1 15,9 4 0 1,-8-3 0-16,3-2 1 0,-5 2-1 16,6 3-1-16,-9-8 1 15,9 6-1-15,-6 4 1 16,5-2-2-16,-5 2 2 15,5-5 0-15,-3 3 0 16,8-8 1-16,-9 0 0 16,3 0-2-16,-6 5 2 0,2-4-2 15,-6 6 2 1,2 1-2-16,-2 2 1 0,6-1 0 16,-5 1 0-16,4 3-1 15,-4 2 1-15,3-6 0 16,-4 3 1-16,6 2-1 15,-8-2 0-15,5-4 0 16,-7 0 0-16,0 0 1 16,-3-5-1-16,0 4 1 15,-8 1 1-15,-1-3-2 16,-1 0 0-16,2 1 1 16,-2-3-1-16,9 1-1 15,-3 1 1-15,1 3-1 16,-2-2 1-16,4 1 0 15,-7 1 0-15,3 0 0 16,-1 0-1-16,1 3 1 16,-2 1-1-16,6 2 0 0,-1-1 1 15,2 2 2-15,-1-4-2 16,4 2 0-16,-6-1 1 16,6-1 0-16,-6 0-1 15,-3 5 0-15,-4-3 0 16,7 4-1-16,-7 0 1 15,7 5-1-15,0-6 1 16,3 2 0-16,-8 1 1 0,5-4-1 16,-4-4 2-16,2 7-3 15,0-4 1-15,4-2 0 16,-2 6 0-16,3-4-1 16,-3 1 1-16,3-4 1 15,-4 1-2-15,3-1 1 16,-2 4 1-16,1-1 0 15,-4 2 0-15,3-3-1 16,-7 0 1-16,2 4 0 16,-3-5-2-16,3 5 1 15,-1 4-1-15,6 1 0 16,-5-4 1-16,2 3 1 16,-2 1-1-16,1-1 1 15,-4-4-1-15,3 5 1 0,-3-5-1 16,3 4 1-16,-5-1-1 15,3 3 1-15,-3-2-1 16,5 3 1-16,-6-1-1 16,4 1 2-16,-3 0-1 15,3 1-1-15,-4-3 1 16,6 6 0-16,-5 0 2 16,5-4 1-16,-7-1 1 15,4 1 1-15,-8-3-1 0,4 0-2 16,-4-1-1-16,2 6-1 15,0-5 0-15,5 1 0 16,-1 3 1-16,-1 1 0 16,1-7 0-16,0 10 0 15,-1-4 0-15,4 2 0 16,-3 2 0-16,5 4 0 16,-3-1 6-16,1 4 6 15,-3-5 1-15,7 4 1 16,-2-2 0-16,0 1-5 15,-4-6-7-15,6 2-1 16,-7 0-1-16,3-6-1 16,1-1 0-16,2 6 7 15,-4-2 3-15,3 7 2 16,0 2 1-16,-2 6 2 16,-8-6-8-16,5 6-3 0,-3-1-1 15,0 4-1-15,-3-3-2 16,9 7 3-16,-1-5 2 15,3 6 1-15,-2-9 1 16,2-1 1-16,-3-6-1 16,-1-3-2-16,-4-3 0 15,5 7-2-15,-2 6-1 16,3 3 2-16,-3-1 2 16,5 6-2-16,-5-10 1 15,2 0 1-15,-3-8-2 0,2 4 0 16,-4-7-1-16,5 4 0 15,-5-2-1-15,0 0 0 16,-2-5-2-16,2 1 1 16,-4-2 0-16,11-1 0 15,-6-4 0-15,0 9 0 16,4-6 0-16,-5 3 0 16,-8 1-1-16,1 5 3 15,-4-2 2-15,-1 8 1 16,4 0 1-16,4 9-1 15,-1-7-1-15,5 1-1 16,0-4-1-16,5 3-1 16,-5-7 0-16,-1 2-2 15,0-3 0-15,-1-3-1 16,-3-9 0-16,1-3 2 0,-2 1 0 16,-2-4-1-16,-4-2 1 15,0 0 1-15,-1-1-2 16,2 0 0-16,-1-2 1 15,4 3-1 1,-2 1-1-16,-1-4 1 16,2-2 0-16,0 2-2 0,-3-3 1 0,2-3-2 15,-5 1 0-15,1-5 1 16,-3 7 1-16,-1-6-1 16,0 1 3-16,0 1 0 15,0 3 0-15,0-9 0 16,0 6 1-16,2-1-1 15,-4 2 0-15,2-2-2 16,-1 2 2-16,2-6-3 16,-1 4 1-16,0 2-1 15,0-4 2-15,0 4-2 16,0-2 1-16,-1-5-2 16,1 3 0-16,-2 2-4 15,-3-1-9-15,-1 4-45 16,1 0-39-16,0 1 138 15,8-9-550-15,-1-10 199 0</inkml:trace>
    <inkml:trace contextRef="#ctx0" brushRef="#br0" timeOffset="-11405.9265">7854 5868 680 0,'-1'0'254'15,"-1"-2"20"-15,-1-1-190 16,-2-3-32-16,2-2-45 16,-1-9 5-16,-4-1-15 0,4-3 14 15,-1 4-9-15,-2-5 16 16,2 8-12-16,4-1 14 16,-3 6-14-16,3-3 10 15,1 6-17-15,-3-6 13 16,-1 1-13-16,1 0 12 15,-2-2-13-15,-3-5 13 16,5 3-14-16,-2-1 13 16,0 0-14-16,2 0 13 15,1 4-13-15,-3 1 12 16,2-1-12-16,-2 1 12 16,-3-2-12-16,2 0 14 15,-2-6-12-15,-2 3 17 16,3-2-12-16,-1 0 15 15,2-2-11-15,-2 3 14 16,3 2-15-16,-2-6 10 0,2 5-14 16,-1-2 9-16,1 3-14 15,-3-6 10-15,3 8-11 16,-3-6 10-16,0 2-10 16,1 1 10-16,3 0-11 15,-5-3 12-15,5 6-12 16,0-2 12-16,1 0-12 0,-2 1 11 15,2 4-12 1,0-5 13-16,-1 2-12 0,-5-3 11 16,4 5-11-16,-2-4 15 15,1 4-9-15,-2-4 11 16,5 4-9-16,1-4 10 16,-1 4-15-16,-2-2 10 15,5 2-13-15,-2 4 11 16,-3-4-10-16,2-2 10 15,-2 5-11-15,2-4 11 16,0-2-11-16,-1 7 12 16,3-2-12-16,-4-6 11 15,0 2-10-15,-5 2 9 16,4-7-10-16,1 5 11 16,2 0-11-16,-7-2 11 0,10 4-10 15,-2-2 10 1,-2 0-11-16,-3-2 11 0,5 2-11 15,-2-3 11-15,-5 3-11 16,1-3 11-16,-1 0-11 16,2 0 12-16,-4-1-12 15,3-1 12-15,0 2-10 16,-1 0 9-16,1 3-10 16,0-2 12-16,2 4-12 15,-4-3 11-15,2 2-11 0,0-2 10 16,1 2-12-16,1 1 12 15,3 0-11-15,-1-1 10 16,3 4-10-16,-3-2 12 16,1-1-12-16,-5 0 11 15,2-2-11-15,-1-2 11 16,1 0-11-16,-4-1 11 16,3 2-11-16,1-1 10 15,1 2-10-15,0 0 11 16,4 5-10-16,-4-2 12 15,1 0-12-15,3 2 12 16,-2 4-12-16,-2-5 12 16,2 0-13-16,-4-4 12 15,-1 0-12-15,1-2 12 16,-1 2-13-16,0-1 13 0,2 4-13 16,-1 0 13-16,1-3-12 15,1 7 12-15,0 2-11 16,0-9 12-16,0 5-13 15,2 2 11-15,-2-7-11 16,2 0 11-16,-2 6-11 16,0 1 11-16,2-1-11 15,1 3 12-15,-1 5-12 16,6 1 11-16,-4-2-11 16,1 0 12-16,-2 0-12 0,0-10 11 15,-2 4-11-15,-1-6 11 16,1 1-12-16,-2-2 13 15,3 3-13-15,-2-4 12 16,2 1-12-16,-2 0 12 16,2 0-11-16,-1 1 11 15,-1 4-12-15,1 0 12 16,0 5-11-16,1-5 11 16,0 4-11-16,0 0 12 15,1-1-13-15,-1-3 12 16,-1-1-12-16,0 1 12 15,0-1-13-15,-1-3 14 16,1 1-13-16,0-2 12 16,1-2-13-16,-2 4 14 15,4 3-13-15,-1 0 13 0,0 3-13 16,1 0 12-16,-2 0-11 16,1-1 11-16,-3 2-12 15,2-4 13-15,1 3-12 16,-1 1 12-16,1 0-11 15,2-2 11-15,-1 6 1 16,-3-2-1-16,4 1-12 16,-1-3 11-16,-1 3-11 0,1-1-1 15,1-1 1-15,0 0 11 16,-4-1-12-16,6 3 12 16,-4-2-11-16,2 1 10 15,-1 0-11-15,2 2 11 16,-2-5-12-16,1 5 11 15,0 0-11-15,0 2 13 16,0-4-11-16,0 2 13 16,0 2-11-16,0 0 11 15,0-4-11-15,0 4 11 16,-2-2-12-16,2-2 11 16,0 2-11-16,0-2 10 15,-2 4-12-15,2-4 12 16,0 2-11-16,0 0 11 15,-1 2-12-15,2-2 11 16,-2 0-11-16,1 0 11 0,0 2-12 16,0-2 13-16,0 3-11 15,0-1 7-15,0 1-21 16,1 2 19-16,-1 3-352 16,7 8 111-16</inkml:trace>
  </inkml:traceGroup>
</inkml:ink>
</file>

<file path=ppt/ink/ink1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4:47.3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C385E9-20D0-4CF9-9F7A-7CE8F5BF17D7}" emma:medium="tactile" emma:mode="ink">
          <msink:context xmlns:msink="http://schemas.microsoft.com/ink/2010/main" type="inkDrawing" rotatedBoundingBox="4410,4754 4487,5206 4314,5236 4236,4784" shapeName="Other"/>
        </emma:interpretation>
      </emma:emma>
    </inkml:annotationXML>
    <inkml:trace contextRef="#ctx0" brushRef="#br0">1761 1688 655 0,'0'33'348'0,"3"-3"-14"16,-3-2-158-16,1-5-53 15,1-10-68-15,-2-12 12 16,-2-14-25-16,-1-24 6 15,2-10-23-15,-4-24 8 16,-2 1-25-16,-6 10 27 16,2 13-3-16,-7 16 34 15,2 31-6-15,-4 5 17 16,6 6-29-16,1 23-1 16,5 10-35-16,3 8 6 15,6 3-18-15,3-1 10 0,1-17-12 16,1-16 12-16,1-16-12 15,-1-21 13-15,-3-25-12 16,-1-22 12-16,-2 3-11 16,-7 0-81-16,-1 23 40 15,0 43-425-15,0 41 66 0</inkml:trace>
    <inkml:trace contextRef="#ctx0" brushRef="#br0" timeOffset="-76303.7695">1683 1654 1128 0,'-2'11'314'0,"4"4"79"0,1-4-334 15,2 1-11-15,0-4-39 16,0-2 4-16,-1-1-16 15,0-5 12-15,-1-5-6 16,-1-3 12-16,-4-3-7 16,2-7 10-16,-5 5-13 15,-3 2 11-15,0 3-10 0,-2 3 17 16,0 5-10-16,2 6 18 16,2 2-14-16,3 13 10 15,3 4-19-15,4 6 11 16,3-1-17-16,4 0 11 15,-3-13-12-15,4 0 10 16,-4-11-13-16,2-7 11 16,-4-8-11-16,1-5 11 15,-4-12-12-15,-3-5 11 16,-5 3-10-16,-2-1 10 16,-4 8-10-16,0 5 18 15,1 13-4-15,0 3 19 16,2 11-10-16,3 10 12 15,5 8-15-15,4 4 4 16,2-1-18-16,4-1 9 16,-2-8-12-16,2-10 9 0,-2-12-13 15,1-1 11-15,0-11-10 16,-3-10 9 0,-4-3-10-16,-4-7 11 0,-3 0-11 15,-5 2 12-15,1 11-11 16,-1 8 12-16,2 13-10 15,1 7 10-15,1 5-13 16,4 7 12-16,4 0-11 16,1-1 10-16,0 0-12 0,2-7 12 15,-2-6-12-15,2-8 9 16,-1-9-10-16,0-19 10 16,-2-3-10-16,-4-21 10 15,-2 4-10-15,-3 4 10 16,2 13-10-16,-3 10 13 15,6 21-10-15,-1 16 13 16,5 7-11-16,-2 13 12 16,3 3-13-16,5 8 11 15,0-10-14-15,2-8 11 16,-2-11-11-16,2-10 11 16,-5-14-11-16,1-9 11 15,-2-8-11-15,-6-11 12 16,-5-6-12-16,-6-1 11 15,0 10-10-15,2 12 11 0,1 11-12 16,5 19 11-16,5 9-9 16,2 12 10-16,0 4-10 15,4 7 11-15,4-2-11 16,-2-4 8-16,0-16-10 16,0-9 10-16,-1-7-10 15,-1-13 10-15,-1-10-10 16,-2-11 10-16,-1-2-10 15,-4-11 10-15,-1 12-10 16,0 6 12-16,0 14-12 0,1 15 8 16,2 10-9-16,2 11 11 15,1 6-12-15,5 10 12 16,2-8-10-16,-2-1 10 16,2-15-13-16,-2-7 12 15,-3-19-10-15,1-10 10 16,-3-10-12-16,-4-17 11 15,-6-7-13-15,-1-6 11 16,-3 1-10-16,1 10 12 16,3 19-9-16,3 24 12 15,0 16-9-15,6 19 11 16,0 10-12-16,2 16 11 16,5-7-10-16,-1 2 10 0,0-12-12 15,0-12 9 1,0-15-10-16,0-20 11 15,-1-9-11-15,-4-26 4 16,-3-18-12-16,-7-13 8 0,-4 3-12 16,-4 4 13-16,4 25-6 15,1 19 12-15,5 18-7 16,2 16 16-16,3 5-10 0,3 22 13 16,2 13-9-1,5 15 10-15,0 3-12 0,1 3 18 16,-1-20-13-16,-2-14 9 15,-2-21-12 1,1-18 5-16,-2-15-25 0,-5-20-7 16,-7-12-19-16,-7-18-40 15,-4 6-39-15,-5 7-15 16,4 30-27-16,9 36-321 16,12 41 116-16</inkml:trace>
  </inkml:traceGroup>
</inkml:ink>
</file>

<file path=ppt/ink/ink1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5:58.0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514A872-6266-405D-A032-4B7EF10D8BC6}" emma:medium="tactile" emma:mode="ink">
          <msink:context xmlns:msink="http://schemas.microsoft.com/ink/2010/main" type="inkDrawing" rotatedBoundingBox="4322,4796 6806,4672 6822,4983 4337,5107" shapeName="Other"/>
        </emma:interpretation>
      </emma:emma>
    </inkml:annotationXML>
    <inkml:trace contextRef="#ctx0" brushRef="#br0">14 139 851 0,'-6'2'292'16,"2"6"31"-16,6-6-226 15,6-4-38-15,5 2-21 16,10-7-9-16,-1 4 8 16,16 6-7-16,1-4 0 15,9 1-13-15,3 3-1 16,9-13-10-16,0-3 1 0,6 0-6 16,-3-8 5-16,7 0-6 15,-5 12 6 1,6-1-8-16,-6 3 6 0,10 12-5 15,-10 5 8-15,3-5-6 16,-8 3 8-16,2-3-6 16,-11 0 6-16,3-4-9 15,-2-1 7-15,1-3-8 16,-4 5 6-16,8-6-6 16,-2 3 6-16,5-3-7 15,-6 3 7-15,6-4-6 16,-12 0 6-16,1 0-6 15,-9-3 5-15,4 2-6 16,-10-1 6-16,4 4-6 16,-6-2 6-16,2 2-7 15,-3-4 7-15,3 1-6 0,0 1 6 16,3 0-8-16,-3 7 9 16,10 1-7-16,-5 0 7 15,-2-3-6-15,-3 2 7 16,2-2-7-16,-12 0 7 15,-2-2-6-15,-6 1 5 16,2-1 4-16,-7 0 7 16,0-1-4-16,-1 2 7 0,1 4-5 15,-1-2-3-15,-5-2-2 16,5 2 5 0,-4 3-6-16,-1-4 6 0,-3-2-7 15,1 2 2-15,-3-2-4 16,-3 4 4-16,-4-4 12 15,-7 10 8-15,-3-6-6 16,-12-4 5 0,-8 1-6-16,-8-1-12 0,-17-4-6 15,-6 6 5-15,-13 6-7 16,1 2 10-16,-7 5-5 16,7 2 5-16,-3 0-6 15,6-6 7-15,-16-10-8 16,10 1 6-16,-14 1-7 15,0 2 6-15,-1-6-9 16,16 13 4-16,-9-7-4 0,15-3 3 16,-4-3-6-16,9 3 7 15,-4 2-8-15,15 1 6 16,-1 2-5-16,7 6 5 16,-8 2-6-16,9-2 5 15,-12 4-5-15,5-2 5 16,-8-3-6-16,13-4 6 15,-9-6-7-15,16-3 5 0,1-8-8 16,14 1 8-16,9-1-7 16,11 6 8-16,8-3-10 15,8 8 9-15,15 3-10 16,5 7 6-16,17 1-6 16,7 10 10-16,17 3-4 15,-3-6 7-15,14-5-7 16,-5-6 8-16,14-6-8 15,-9-14 7-15,11 2-8 16,-5 0 9-16,10 6-8 16,-18 3 8-16,13 10-1 15,-17 2 2-15,3 4-10 16,-14-1 8-16,10-1-9 16,-11-2 2-16,19 4-1 15,-6-1 9-15,11-2-8 16,-6-2 8-16,4-3-8 0,-12-6 8 15,2-6-8-15,-12-1 9 16,2-1-16-16,-12 1-2 16,3 1-19-16,-11 0 5 15,-4-1-20-15,-10 2 11 16,-4-1-4-16,-11 2 23 16,-4 1-8-16,-6-3 20 15,-8-9-5-15,-7 2 14 16,-11-10-8-16,-8 1 11 0,-16 4-9 15,-5 10 11-15,-20 13-10 16,4 12 3-16,-26 11-3 16,6 3 11-16,-18 6-6 15,10-13 12-15,-19-1-4 16,25-10 4-16,-15-3-8 16,15-5 5-16,-11-5-11 15,15-2 6-15,-16-6-9 16,14-5 8-16,-6-5-6 15,20 2 7-15,0-2-6 16,18 10 6-16,9 0-9 16,16 5 6-16,3 1-9 15,13 4 7-15,8-4-8 16,6 2 6-16,7 0-10 16,7-3 8-16,19-7-10 0,13 7 9 15,21-7-7-15,8 2 9 16,27-3-7-16,-1 9 11 15,20-6-36-15,-7 10-8 16,12-4-33-16,-17-3 0 16,6-5-25-16,-16-3 19 15,16 0-53-15,-11 0 34 16,10 2 0-16,-7 1-5 16,2 4-206-16,-19 6 126 0</inkml:trace>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02.7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7896B0-BBB5-4BEC-9261-46202FFCE5B2}" emma:medium="tactile" emma:mode="ink">
          <msink:context xmlns:msink="http://schemas.microsoft.com/ink/2010/main" type="writingRegion" rotatedBoundingBox="1738,5822 1544,4118 1851,4083 2045,5787"/>
        </emma:interpretation>
      </emma:emma>
    </inkml:annotationXML>
    <inkml:traceGroup>
      <inkml:annotationXML>
        <emma:emma xmlns:emma="http://www.w3.org/2003/04/emma" version="1.0">
          <emma:interpretation id="{B3EA4992-A009-46FF-BE71-BA5034E12172}" emma:medium="tactile" emma:mode="ink">
            <msink:context xmlns:msink="http://schemas.microsoft.com/ink/2010/main" type="paragraph" rotatedBoundingBox="1738,5822 1544,4118 1851,4083 2045,5787" alignmentLevel="1"/>
          </emma:interpretation>
        </emma:emma>
      </inkml:annotationXML>
      <inkml:traceGroup>
        <inkml:annotationXML>
          <emma:emma xmlns:emma="http://www.w3.org/2003/04/emma" version="1.0">
            <emma:interpretation id="{5B43A6B1-08F3-4DDE-80CD-18050B118693}" emma:medium="tactile" emma:mode="ink">
              <msink:context xmlns:msink="http://schemas.microsoft.com/ink/2010/main" type="line" rotatedBoundingBox="1738,5822 1544,4118 1851,4083 2044,5788"/>
            </emma:interpretation>
          </emma:emma>
        </inkml:annotationXML>
        <inkml:traceGroup>
          <inkml:annotationXML>
            <emma:emma xmlns:emma="http://www.w3.org/2003/04/emma" version="1.0">
              <emma:interpretation id="{FCE29CAB-AEB9-45A2-A49A-EE7ABAD73CA7}" emma:medium="tactile" emma:mode="ink">
                <msink:context xmlns:msink="http://schemas.microsoft.com/ink/2010/main" type="inkWord" rotatedBoundingBox="1738,5822 1734,5789 2041,5754 2045,5788"/>
              </emma:interpretation>
            </emma:emma>
          </inkml:annotationXML>
          <inkml:trace contextRef="#ctx0" brushRef="#br0">166 1682 1155 0,'-5'0'255'0,"10"-2"104"16,6-1-343-16,15 2-9 15,7-3-9-15,17 3-8 16,0 1-20-16,18 1-328 16,-1 4 93-16</inkml:trace>
        </inkml:traceGroup>
        <inkml:traceGroup>
          <inkml:annotationXML>
            <emma:emma xmlns:emma="http://www.w3.org/2003/04/emma" version="1.0">
              <emma:interpretation id="{9A2E6B1A-DBAA-4FEE-92E0-99E46E3138C6}" emma:medium="tactile" emma:mode="ink">
                <msink:context xmlns:msink="http://schemas.microsoft.com/ink/2010/main" type="inkWord" rotatedBoundingBox="1586,4461 1546,4118 1744,4095 1783,4438"/>
              </emma:interpretation>
              <emma:one-of disjunction-type="recognition" id="oneOf0">
                <emma:interpretation id="interp0" emma:lang="" emma:confidence="0">
                  <emma:literal>wo</emma:literal>
                </emma:interpretation>
                <emma:interpretation id="interp1" emma:lang="" emma:confidence="0">
                  <emma:literal>was</emma:literal>
                </emma:interpretation>
                <emma:interpretation id="interp2" emma:lang="" emma:confidence="0">
                  <emma:literal>wob</emma:literal>
                </emma:interpretation>
                <emma:interpretation id="interp3" emma:lang="" emma:confidence="0">
                  <emma:literal>woo</emma:literal>
                </emma:interpretation>
                <emma:interpretation id="interp4" emma:lang="" emma:confidence="0">
                  <emma:literal>wobt</emma:literal>
                </emma:interpretation>
              </emma:one-of>
            </emma:emma>
          </inkml:annotationXML>
          <inkml:trace contextRef="#ctx0" brushRef="#br0" timeOffset="35282.4892">12 350 1034 0,'3'0'264'16,"-1"-3"77"-16,4 3-303 15,4 0-16-15,0-3-22 16,4-3-13-16,-4-1-7 16,-2-4 0-16,-3-1-1 0,0-1 3 15,-8 7 16-15,1-2 22 16,-3 0 13-16,0 4 28 16,0 4 7-16,2-1 4 15,2 1-17-15,-1 3-14 16,4-3-27-16,2 2-8 15,4-1-6-15,-1 1 0 16,1-4 0-16,3 2-5 16,-2-3-8-16,-6-5-14 15,-2 1-4-15,-5-1 1 16,-9-8 6-16,-4 3 12 16,0 3 22-16,-1 4 24 15,1 3 9-15,3 8 11 16,4 1-2-16,7 2-7 15,3 0-22-15,5 0-9 0,6 0-10 16,5-3-12-16,1-6-16 16,0-7-22-16,-2-9-6 15,-4-9-8-15,-6-8 7 16,-3-3 16-16,-4 8 23 16,-8-4 32-16,2 11 23 15,-1 10 27-15,-3 19 6 16,4-7 7-16,3 13-24 15,7 1-14-15,3 9-25 0,5-5-8 16,1 5-6-16,5-1-2 16,-1-1-3-16,1-11-11 15,-6-8-8-15,-2-14-11 16,-5 8 0-16,-8-8 3 16,-8-6 11-16,-1 1 10 15,-4 10 23-15,-3-8 31 16,3 9 9-16,2 8 8 15,4 7 0-15,4 4-12 16,6 5-31-16,6 0-10 16,4 6-9-16,5 2-2 15,1-6-1-15,6-7-28 16,-4-5-20-16,-1-16-22 16,-6-12-3-16,0-14 2 15,-11-3 28-15,-6-4 32 16,-2 2 42-16,-6 10 43 0,0 13 14 15,3 5 12-15,1 3-12 16,4 11-20-16,7-3-41 16,7 6-15-16,4 7-14 15,8 7 1-15,1 1 1 16,5 1 0-16,-3 3 0 0,1-12-13 16,-6-2-3-1,-5-9-1-15,-6-4 0 0,-7-19 4 16,-7 0 13-16,-9-5 5 15,-2 3 8-15,-4 7 9 16,5 19-3-16,2 4-2 16,9 12-1-16,11 10-11 15,7 12-84-15,3 9-431 16</inkml:trace>
        </inkml:traceGroup>
      </inkml:traceGroup>
    </inkml:traceGroup>
  </inkml:traceGroup>
</inkml:ink>
</file>

<file path=ppt/ink/ink1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7:22.4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F3833E5-4122-40BE-B9BE-04015B3BC814}" emma:medium="tactile" emma:mode="ink">
          <msink:context xmlns:msink="http://schemas.microsoft.com/ink/2010/main" type="inkDrawing" rotatedBoundingBox="9005,390 24366,235 24380,1568 9018,1723" hotPoints="10188,-1119 22838,1837 22571,2981 9920,24" semanticType="enclosure" shapeName="Rectangle"/>
        </emma:interpretation>
      </emma:emma>
    </inkml:annotationXML>
    <inkml:trace contextRef="#ctx0" brushRef="#br0">0 261 295 0,'1'0'266'0,"4"1"-17"16,0 6-36-16,2-7-43 16,2 3-44-16,6-1-27 15,-2-5-28-15,3-1-18 16,2 3 29 15,-10-1-20-31,2 2-33 0,27 0-10 16,1 2 5-16,4 1-10 15,-2-3 5-15,-17 5-7 16,0-5 9-16,4 5-3 16,-4-2 9-16,6 3-8 15,0-1 3-15,9 0-10 16,-3-2 2-16,7 1-11 15,-1-1 5-15,6-6-10 16,0 6 8-16,10-1-9 0,-7-1 10 16,4 2-10-16,-6-4 9 15,-1-6-8-15,-1 6 7 16,4-3-8-16,-5 1 9 16,7 6-8-16,-5 7 9 15,7-7-7-15,-5 4 7 0,7-1-8 16,-7-1 7-16,11-5-6 15,-6 2 7-15,1-2-6 16,-5 0 10-16,5 0-5 16,-8 3 7-16,5 2-8 15,0-8 9-15,11 4-12 16,-4-2 6-16,9-1-9 16,-3-1 8-16,4 0-10 15,-7-7 8-15,3 7-9 16,-8-9 9-16,3 4-9 15,-7 3 8-15,7 5-5 16,-1-3 10-16,10 3-7 16,-5-2 8-16,10-1-8 15,-6 3 6-15,5-3-10 16,-8 0 6-16,7-4-8 16,-11 7 10-16,11-3-10 15,-6-2 7-15,12 3-6 16,-7 4 7-16,10-10-8 0,-14-2 8 15,6 9-9-15,-11 1 9 16,4-2-7-16,-11 4 7 16,15 2-8-16,-4 1 8 15,14 0-8-15,-9 3 8 16,12-3-8-16,-4-2 9 16,3 4-9-16,-9-2 10 0,9-5-12 15,-7 8 10-15,11 0-9 16,-7-6 9-16,15-4-9 15,-14 4 10-15,16-2-11 16,-15-7 11-16,11 9-11 16,-9-5 10-16,17 1-9 15,-12-5 10-15,11 3-10 16,-13-5 10-16,10 13-10 16,-15-4 9-16,11 0-9 15,-6 5 10-15,15-2-10 16,-17-10 9-16,10 9-8 15,-5 4 9-15,9-4-10 16,-14 0 9-16,20 3-9 16,-9-5 10-16,8-2-11 15,-13-1 9-15,13 3-9 16,-17-2 10-16,6 2-11 16,-9-6 11-16,12 7-8 0,-10-6 8 15,7 2-9-15,-9-3 9 16,11 10-8-16,-11 0 9 15,11-4-9-15,-8 5 8 16,13 1-8-16,-15-11 8 16,5 2-8-16,-11 9 8 15,13-1-8-15,-10 2 9 16,8 6-10-16,-6-7 10 0,14 1-9 16,-16-4 9-16,5-1-9 15,-8 4 9-15,8 2-9 16,-13-8 8-16,10 2-8 15,-5 1 8-15,13-5-7 16,-9 2 8-16,11 2-8 16,-15 0 7-16,9-4-8 15,-11 4 8-15,10-4-9 16,-8 5 9-16,16-1-9 16,-13 0 9-16,14-1-9 15,-19 1 10-15,10-1-9 16,-12 6 8-16,11-5-9 15,-11-1 10-15,19 1-9 16,-11-1 9-16,4-2-9 0,-6-1 10 16,11-3-11-16,-12 9 9 15,14-8-8-15,-4 4 8 16,13 7-8-16,-13-7 9 16,10-2-9-16,-16 2 8 15,9 0-9-15,-12-11 9 16,9 12-8-16,-8-4 8 15,16 2-8-15,-15 1 9 16,8-4-8-16,-10 4 8 16,6 0-9-16,-15-1 8 15,10-3-8-15,-6 4 8 0,6-6-9 16,-3 3 10-16,5-4-9 16,-9-1 8-16,7 2-8 15,-8 2 9-15,2-5-9 16,-9-1 7-16,12-1-7 15,-11-1 8-15,6-9-9 16,-7 5 9-16,6-4-7 16,-19-1 7-16,2 2-8 15,-11 6 10-15,0-5-8 16,-7 8 8-16,5 1 3 16,-4 0 11-16,4 0-7 15,-7 4 11-15,3-3-9 16,-4 0 1-16,2 1-11 15,-6 1 8-15,6-1-12 0,-8 2 6 16,6 0-9-16,-5-3 7 16,3 2-9-16,-9-2 9 15,1 1-9-15,-7 2 8 16,-4 2-8-16,-7 2 9 16,4-1-9-16,-5 4 8 15,-2-2 8-15,3 3 14 16,-7-5 7-16,4 4 15 15,-5-4 7-15,1 2-3 0,1-1-9 16,1 1-6-16,-4 1-13 16,3 1-14-16,2-4-5 15,-4-1 1-15,5 5-9 16,-3-6 5-16,5 3-24 16,-6 2-28-16,2-1-96 15,1 2 452-15,1-9-822 16,-22-2 357-16</inkml:trace>
    <inkml:trace contextRef="#ctx0" brushRef="#br0" timeOffset="242539.8949">13723-513 507 0,'-24'-5'301'16,"6"5"-25"-16,-3-3-96 16,2 3-101-16,-3-3-25 15,6-2-47-15,-3 0 3 16,3 0-11-16,-4-3 11 16,2 0-8-16,-3-2 2 15,0-3-13-15,-6-1 0 16,-1-3-13-16,-3 1 6 15,-1 5-2-15,-4 1 18 16,4 4 5-16,-11 2 31 16,6 6-1-16,-7-4 23 15,2 6-13-15,-5-4 4 16,3 5-28-16,-9-5 2 0,6 1-24 16,-5-2 3-1,5 1-12-15,-5-5 5 0,5-2-13 16,-8 1 2-16,0-6-10 15,-10 1 1-15,6 3-9 16,-9 1 15-16,2 1-2 16,-11 1 15-16,6 5 4 15,-15-3 21-15,10 3-5 16,-8-2 10-16,15-1-13 0,-5 0 4 16,6-5-21-16,-10-1 6 15,6 0-9-15,-13 1 10 16,3-2-6-16,-7 2 12 15,10 3-10-15,-4 2 13 16,8 1-8-16,-14 2 13 16,10 3-6-16,-12 2 11 15,3-3-13-15,-6 3 9 16,15-4-14-16,-9 1 8 16,14 0-12-16,-16 2 10 15,9 1-10-15,-18 2 8 16,10-1-11-16,-11-1 11 15,14-2-9-15,-9-4 7 16,14-4-9-16,-13 0 9 16,12-1-10-16,-17 1 11 15,11 3-9-15,-4 2 14 0,12 2-8 16,-7-1 10-16,5 3-9 16,-12-3 6-16,5-2-15 15,-16-4-3-15,9-3-17 16,0-4-9-16,10-2-11 15,-13 1 12-15,13 4 2 16,-14 5 22-16,6 2 13 16,-15 5 21-16,20 2-5 0,-12 2 17 15,17-3-14-15,-15 3 6 16,16-1-16-16,-14 1 6 16,11-2-16-16,-8 0 8 15,19-2-9-15,-6-1 7 16,8-4-10-16,-11 2 9 15,9-2-11-15,-12 1 10 16,6 1-10-16,-8 3 10 16,14-1-8-16,-6-1 18 15,9 2-8-15,-9 2 11 16,13 2-10-16,-13-1 8 16,8-1-18-16,-8 3-2 15,6-6 0-15,-2 3 9 16,8-2-9-16,-5 2 11 15,6-2 1-15,-10 2 5 16,3 0-9-16,-12 0 8 16,6 0-10-16,-7-2 9 0,13 0-14 15,-7-1 11-15,12-4-10 16,-11-3 12-16,5 0-11 16,-14-1 9-16,9-1-12 15,-16-1 10-15,14 2-13 16,-3-1 11-16,5 4-9 15,-15-2 8-15,12-1-9 0,-15-1 10 16,3 2-9-16,-4-1 11 16,19-1-7-16,-10 2 17 15,12 2-6-15,-16 2 14 16,11 1-8-16,-15 3 7 16,10 3-17-16,-5-1 6 15,18 2-16-15,-17-1 6 16,10 1-13-16,-12 1 8 15,2 1-11-15,-14 3 10 16,18 2-7-16,-5-1 12 16,11-1-7-16,-11-3 10 15,11-4-9-15,-15-3 10 16,8 0-10-16,-10-2 14 16,19 1-9-16,-7-1 14 15,10 2-11-15,-9 1 10 16,10-1-14-16,-13-2 4 15,7-2-13-15,-3 2 8 0,10-3-12 16,-2 1 12-16,6-1-8 16,-7 5 13-16,3-1-7 15,-9 1 13-15,6-1-8 16,-2 8 13-16,11-5-10 16,-1 3 12-16,12 3-13 15,-1 3 9-15,10 1-13 0,-12 7 9 16,9 0-12-16,-6 2 10 15,3 0-10-15,-4 1 11 16,16-3-9-16,-3 7 8 16,11-4-10-16,2 4 8 15,10-4-5 32,12-13-3-47,1 2-2 0,-33 39-3 0,15-3 10 16,3 4-12-16,7-4 10 15,27-23-11-15,6 0 10 16,3-3-10-16,10 1 13 16,4-1-9-16,8 3 12 15,3-2-11-15,12 2 12 16,-4-5-10-16,20 5 9 16,-2-2-11-16,8-1 4 15,-8 0-10-15,13 1 10 0,-11 0-11 16,11-3 10-16,-5-6-3 15,17 5 9-15,-6-9-9 16,7-5 11-16,-3 1-10 16,8 7 10-16,-8-12-10 15,10 0 10-15,-4 4-11 16,13-6 11-16,-9-3-9 16,12 5 9-16,-11-2-9 15,18-9 9-15,-12 14-9 0,20-10 10 16,-18-1-11-16,18 6 10 15,-14 0-9-15,17-2 9 16,-14 4-11-16,17 6 12 16,-12-5-12-16,18 5 11 15,-19-4-10-15,24 2 4 16,-14-7-12-16,15-3 8 16,-13-4-11-16,18 2 9 15,-17-4-4-15,16 7 12 16,-17 1-8-16,19 5 12 15,-19 5-10-15,18-3 10 16,-10 2-10-16,13-2 11 16,-14 1-12-16,19-9 12 15,-20 3-11-15,17-2 11 16,-12 1-12-16,20-4 12 0,-21 3-11 16,22 4 10-16,-22-1-10 15,19 1 11-15,-22 1-11 16,18 7 10-16,-20-5-10 15,20-2 9-15,-22 2-10 16,20-7 11-16,-23-1-11 16,21 0 11-16,-16 1-9 15,17-7 9-15,-20 5-9 0,17 1 10 16,-17-3-11-16,14 1 9 16,-19 5-9-16,13 1 11 15,-15 1-11-15,13 4 11 16,-19-2-11-16,17-3 10 15,-12 3-11-15,10-11 11 16,-16 7-10-16,13 2 10 16,-20-1-9-16,19-6 8 15,-25 7-9-15,20 1 10 16,-17-1-10-16,17-2 11 16,-24 3-11-16,27 0 11 15,-27-6-12-15,14 5 12 16,-16 1-12-16,12 0 10 15,-20 2-10-15,21 0 11 16,-16 0-9-16,11 0 9 0,-14-5-9 16,11 3 9-16,-18-1-9 15,17-4 8-15,-12-4-9 16,10 2 9-16,-15-1-9 16,12 2 10-16,-17 0-10 15,10 1 10-15,-11 1-10 16,11-6 10-16,-10 1-12 15,7-1 8-15,-13 2-11 16,8-1 10-16,-17-7-10 0,6 0 11 16,-7 0-7-1,8-3 10-15,-11 1-8 0,10 2 7 16,-7-5-12-16,0-3 6 16,-16 0-13-16,5-3 9 15,-12 4-9-15,4-1 13 16,-7 7-5-16,8-3 11 15,-6 0-9-15,-2-4 11 16,-3 4-9-16,2-4 8 16,-10 2-8-16,1-2 9 15,-6 4-9-15,-5 0 8 16,-5 0-10-16,-1 1 8 16,-7 0-10-16,-5-5 9 15,-3 0-10-15,-6-5 8 16,-6-2-12-16,-4-6 6 15,-5 0-9-15,-8-2 12 16,0 2-6-16,-10 0 15 0,-3 5-3 16,-9 0 16-16,-1 6-6 15,-11 2 15-15,3 3-9 16,-8 7 16-16,3 4-14 16,-13 3 13-16,5 2-12 15,-13 2 9-15,5 0-16 0,-10 3 8 16,15 2-18-16,-8 3 6 15,8 2-16-15,-9 0-8 16,14-1-29-16,-13-9-345 16,14-13 91-16</inkml:trace>
    <inkml:trace contextRef="#ctx0" brushRef="#br0" timeOffset="270769.897">-243 332 685 0,'-7'3'252'0,"1"-3"21"16,2 0-166-1,4-1-81-15,2-4-14 0,3 8-1 16,3-6-10-16,2 1 7 15,3 2-8-15,-2 4 7 16,5-4-8-16,-3 3 7 16,2-6-8-16,-2 6 10 0,-2-3-2 15,0-2 12-15,1 4 5 16,-2 6 13-16,3-3 1 16,-2-2 7-16,3 2-11 15,1-3-2-15,3-1-15 16,-2-2-1-16,5 1-11 15,2 1 7-15,3-1-5 16,-8-1 22 0,1-1-9-16,23 5-8 15,2-1 5-15,3-1-12 16,-3-1 4-16,-2 5-9 16,-1 2 7-16,6-4-10 15,-2-5 10-15,10 2-10 16,-8 0 9-16,7-4-9 15,-4 0 9-15,7 6-9 16,-10 0 9-16,8-7-9 16,-3 3 8-16,0-3-8 0,-7 0 10 15,9 0-11-15,-7 4 10 16,5-6-9-16,-2 6 9 16,8-9-10-16,-6 0 10 15,8 1-10-15,-4-1 9 16,4 0-8-16,-13 2 9 15,11 0-10-15,-8 5 10 16,2 3-9-16,-6 3 9 0,9 0-10 16,-8 4 10-16,5-6-9 15,-4-2 8-15,11-4-8 16,-6-2 8-16,6 4-9 16,-6 3 10-16,4 0-10 15,-10 6 10-15,6 1-9 16,-6-5 9-16,9 7-9 15,-8-4 8-15,12-5-9 16,-6 2 10-16,4-1-10 16,-4-5 10-16,7 4-9 15,-4 0 9-15,3 1-10 16,-6 6 10-16,7-1-9 16,-7-1 9-16,7 0-10 15,-2 0 10-15,9-2-10 16,-6 0 10-16,12 4-9 0,-9 1 9 15,13-5-10 1,-12 0 9-16,11-1-9 0,-11-4 10 16,9 2-10-16,-12 0 9 15,13 2-8-15,-6 3 9 16,8 0-10-16,-8 0 10 16,9-1-8-16,-12 0 8 15,12-6-8-15,-8 5 9 16,12-8-9-16,-8 2 8 0,16 0-10 15,-14 3 10 1,11-7-9-16,-10 9 7 0,11-4-7 16,-9-1 9-16,6-2-10 15,-9 4 9-15,14-1-9 16,-8 0 9-16,8 4-8 16,-8-7 9-16,11 7-9 15,-13-2 9-15,11 0-9 16,-4 1 8-16,9 4-8 15,-9-3 9-15,4 0-10 16,-4-4 10-16,11 2-9 16,-12-2 9-16,14-6-10 15,-6 3 9-15,9 2-8 16,-15 1 9-16,15-4-10 16,-16 4 10-16,14 1-10 15,-14-1 9-15,15-1-9 16,-13 3 11-16,9 0-12 0,-12-5 11 15,14 5-9-15,-17 0 8 16,15 3-9-16,-8-3 10 16,11 5-10-16,-11-8 10 15,8-2-10-15,-10-1 11 0,12 1-11 16,-14-3 9-16,14 3-9 16,-12 3 11-1,15-1-12-15,-17 4 11 0,12 6-8 16,-11-2 8-16,14 0-10 15,-13-5 10-15,17 0-11 16,-14 0 11-16,9-4-10 16,-12 3 10-16,10 4-9 15,-13-3 9-15,13 0-9 16,-8 0 9-16,11-3-11 16,-13-4 11-16,12 1-10 15,-12 1 9-15,10-2-9 16,-10 6 10-16,15-2-10 15,-17 1 9-15,12 0-8 16,-11 7 9-16,11-2-10 16,-15-3 10-16,17 2-10 15,-12 0 10-15,11-6-9 16,-14 1 9-16,8 3-10 16,-14 2 10-16,8 1-9 0,-17-1 9 15,15 3-9-15,-8-2 8 16,9-5-8-16,-6 1 9 15,4-6-11-15,-11 4 11 16,6-2-10-16,-14 3 9 16,11 2-9-16,-9 4 10 15,5-8-10-15,-10 3 10 16,12-3-8-16,-14 0 9 0,6 0-11 16,-11 1 5-16,11 3-4 15,-12-5 9-15,8 2-10 16,-3-2 10-16,7 2-5 15,-10 0 4-15,6 1-9 16,-6-3 9-16,-2 0-8 16,-7 2 8-16,1 0-8 15,-10-4 9-15,-3 6-9 16,-9 2 9-16,-2 1-10 16,-8-2 10-16,0 3-10 15,-9-3 9-15,2 2-8 16,-7-5 10-16,-5 6-9 15,-3-3 9-15,-4 3-9 16,-8-3 7-16,-5 2-12 0,1 1 6 16,-9 2-11-16,1 5 7 15,-7 4-8-15,-1 1 10 16,-15 6-8-16,0-3 10 16,-13 3-6-16,5 1 11 15,-13 0-9-15,7-8 9 16,-9 7-13-16,9-5 8 15,-14-4-11-15,9-1 10 16,-12-4-7-16,4-3 11 0,-14-2-6 16,11 0 9-16,-11-2-10 15,14 0 9-15,-15-4-9 16,8 1 8-16,-10-2-8 16,5 7 11-16,-9 0-8 15,12-2 10-15,-3 0-7 16,13 1 8-16,-16-2-9 15,12-3 6-15,-16 4-17 16,7-1 1-16,-14 1-21 16,17-5 5-16,-7 2-12 15,9-7 17-15,-10 5 0 16,10 0 22-16,-13 2 0 16,8 3 12-16,-8 6-6 15,10 1 7-15,-10-1-11 0,10 3 5 16,-18-3-11-16,8-4 5 15,-11 1-18-15,11-2 0 16,-10-1-53-16,10-6-15 16,-16 0-39-16,11 1 11 15,-17-5-10-15,13-1 53 16,-12 4 20-16,12-3 42 16,-15 1 3-16,12 4 17 15,-20 3-6-15,17-6 5 16,-15 3-10-16,12-1 6 15,-18-1-6-15,17-1 10 0,-18 5-4 16,14-2 9-16,-18 2-2 16,15-4 7-16,-17-4 11 15,10 1 18-15,-9 2 13 16,18-3 8-16,-18 4-6 16,16 2-12-16,-13-3-22 15,13 2-16-15,-18 1-15 16,19 0 5-16,-16 8-9 15,12 0 6-15,-16-1-10 16,22 1 6-16,-16 10-18 16,15-5 3-16,-15 4-23 15,20-4-2-15,-20 3-25 16,14-8 14-16,-12 4-3 16,10-7 23-16,-14 13 5 15,20-7 31-15,-18 4-1 0,17-3 14 16,-16 4 7-16,16-6 10 15,-17 1 5-15,19-7 9 16,-14 2-8-16,18 1-5 16,-18-4-11-16,20-4-7 15,-17 6-13-15,13-7 3 16,-16 9-6-16,15 0 7 16,-17 4-7-16,18-6 8 0,-16 2-9 15,13-6 7-15,-14 6-2 16,11 0 17-16,-15 4 11 15,18-1 17-15,-20 5 3 16,18 3 6-16,-17-5-12 16,14-2-9-16,-14 3-18 15,17-14-3-15,-18 1-13 16,14-5 3-16,-12 4-10 16,16-7 10-16,-19 9-7 15,21 0 10-15,-18 3-5 16,22 0 9-16,-17 15-11 15,17-1 2-15,-17 12-44 16,22 16-297-16,-14 7 82 16</inkml:trace>
  </inkml:traceGroup>
</inkml:ink>
</file>

<file path=ppt/ink/ink1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8:36.6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3346BD6-A4D0-42CA-A0BA-9260FEE469A8}" emma:medium="tactile" emma:mode="ink">
          <msink:context xmlns:msink="http://schemas.microsoft.com/ink/2010/main" type="inkDrawing" rotatedBoundingBox="90,4506 6180,4889 6039,7137 -51,6754" hotPoints="6012,5721 2943,6969 -223,5992 2846,4744" semanticType="enclosure" shapeName="Ellipse"/>
        </emma:interpretation>
      </emma:emma>
    </inkml:annotationXML>
    <inkml:trace contextRef="#ctx0" brushRef="#br0">446 416 356 0,'-10'-13'348'15,"-1"2"-71"-15,-4 6 5 16,4 5-181-16,1 0-9 16,7 1-59-16,-3 6 3 15,1-1-27-15,-2 6 7 16,-1 2-17-16,-5 4 11 15,0-2-12-15,-1 7 15 16,1-2-9-16,0 2 14 16,1 0-8-16,-1 1 15 15,4 0-13-15,-4 1 13 16,3 0-12-16,0 6 16 16,0-1-13-16,1 4 12 15,2-4-16-15,-3 8 9 0,4-1-19 16,1 8 10-1,-1-4-16-15,-2 6 13 0,3-8-12 16,-3-2 11-16,1-8-11 16,4-1 0-16,1-7 4 15,1 3 11-15,2-1-11 16,2 5 11-16,2 1 0 16,2 3-5-16,-1-1-12 15,2 0 12-15,2 3-13 16,3 8 13-16,-2-1-11 0,2 6 12 15,2 3-11-15,1 4 12 16,0-11-11-16,7 8 11 16,2-11-11-16,9 4 12 15,1-8-12-15,9 6 11 16,0-6-13-16,9 6 9 16,-6-8-10-16,17 6 10 15,-4-7-11-15,13 4 11 16,-2-11-10-16,13 0 10 15,2-16 6 17,-42-5-6-17,0-1-10-15,139 16 2 0,7-9 9 16,1-4-10-16,9-4 10 16,-95-6-10-16,15-2 10 15,-11-2-10-15,19 6 10 0,-21-2-10 16,18 1 10-16,-19-5-11 15,14-6 11-15,-15 2-12 16,17-4 11-16,-20-2-9 16,13 0 10-16,-14 4-10 15,10-1 11-15,-15 3-11 16,18-1 10-16,-17 1-12 16,8-2 12-16,-14-2-11 0,15 1 11 15,-17 1-11-15,15 3 11 16,-10-1-12-16,8 1 13 15,-18 3-12-15,15 1 11 16,-13-2-12-16,5 1 12 16,-10-2-11-16,10-6 11 15,-18 0-12-15,5-3 11 16,-15 1-10-16,0-6 11 16,-9 3-12-16,1-5 13 15,-10 0-12-15,11-2 10 16,-8 1-11-16,4-5 13 15,-5 7-12-15,10-6 12 16,-5 3-12-16,8 6 12 16,-3 3-12-16,3-8 11 0,-15 8-12 15,-4-6 11-15,-7-5-13 16,-7-10 9-16,-7 5-11 16,-9-12 11-16,-1 9-10 15,-20-7 14-15,-5 5-10 16,-11-6 13-16,2 2-11 15,-13-2 12-15,8 6-10 16,-18-6 15-16,-2 7-12 16,-11-2 13-16,5 7-13 15,-13-5 11-15,8 3-16 0,-10-8 10 16,3 4-13-16,-14-15 9 16,3 7-12-16,-19 2 10 15,5-1-10-15,-19-2 11 16,8 9-9-16,-9-7 17 15,11 4-9-15,-17-2 12 16,9 7-11-16,-16 5 11 16,7 9-16-16,-15-6 13 15,14 13-13-15,-15-7 13 16,10 2-12-16,-13-2 12 16,12 10-14-16,-20-10 11 15,17 7-14-15,-19 0 11 16,15-2-13-16,-19 0 11 15,17 8-11-15,-20 4 11 16,14-1-13-16,-11 12 13 16,12 3-13-16,-20 4 17 0,23 2-11 15,-14 8 15-15,17-5-12 16,-14 8 12-16,24-14-15 16,-19 12 13-16,19-9-13 15,-8 7 11-15,16-9-16 16,-14 25 1-16,21 0-20 15,-17 27-9-15,16 12-28 16,7 49-323-16,16 3 93 0</inkml:trace>
  </inkml:traceGroup>
</inkml:ink>
</file>

<file path=ppt/ink/ink1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8:51.0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605293-9487-49FB-9A09-2607D6227B88}" emma:medium="tactile" emma:mode="ink">
          <msink:context xmlns:msink="http://schemas.microsoft.com/ink/2010/main" type="inkDrawing" rotatedBoundingBox="270,6693 5712,7158 5569,8840 126,8376" hotPoints="6080,7798 2796,8481 -463,7696 2819,7013" semanticType="enclosure" shapeName="Ellipse"/>
        </emma:interpretation>
      </emma:emma>
    </inkml:annotationXML>
    <inkml:trace contextRef="#ctx0" brushRef="#br0">758 2 512 0,'-10'-5'345'0,"0"4"-54"16,2 1-81-16,0 0-144 15,3 5-48 1,0-4 1-16,5-2-19 0,-5-1 10 16,5 4-14-16,0-6 10 15,-1 3-9-15,-2 4 7 16,-1 0-12-16,-4 2 20 15,-1 3-8-15,-3 0 21 16,-1 1-3-16,-5 2 25 16,2-1-11-16,-3 1 21 15,1-1-15-15,-5-4 13 16,4 1-24-16,1-2 5 16,2-1-27-16,-2 3 6 0,8-1-17 15,-1 1 10-15,-6-2-14 16,1 1 12-16,5-1-10 15,-5 0 10-15,1 0-10 16,-3 3 11-16,9-2-12 16,-8 6 11-16,3-1-11 15,-3 0 12-15,9 2-12 0,-8-1 13 16,5-2-10 0,-4 3 13-16,5-2-11 0,-6-1 14 15,7 1-1-15,-8 2-1 16,8-2-14-16,-6 4 10 15,5-1-13-15,-3 3-1 16,2-1 0-16,-2 0 12 16,2 2-11-16,-2 1 11 15,1 1-11-15,-1 3 11 16,2-4-10-16,1 4 11 16,-1-4-12-16,4-1 13 15,1-2-10-15,-2 2 13 16,1-3-11-16,1 3 11 15,-2 3-13-15,3-2 10 16,0 2-14-16,2 2 12 16,-2-5-10-16,2 0 10 0,-1-4-10 15,1 1 14-15,1-2-11 16,1 3 13-16,1-5-10 16,1 7 11-16,1-3-14 15,1 4 12-15,-1-1-12 16,3 5 10-16,-2-4-13 15,4 2 12-15,-1 2-12 16,2 0 10-16,0-2-10 0,7 3 12 16,-1 1-12-16,4 2 11 15,0-3-11-15,2 1 10 16,-6-1-11-16,4-6 13 16,0-3-13-16,1 1 15 15,1-2 1 16,-10-7 1-31,1 1-15 0,34 23 10 16,-3 1-14-16,4-1 13 16,3 1-11-16,-22-17 11 15,4-4-10-15,6 4 14 16,-4-5-15-16,1 1 11 16,-2-1-10-16,2 0 10 15,-1-6-13-15,10 5 13 16,-4-3-10-16,8 1 10 0,-3-3-11 15,3 3 12-15,-6-1-12 16,-1-1 11-16,-4 2-10 16,-2 2 11-16,0-2-12 15,-1 1 13-15,-1 0-13 16,9 0 11-16,-4 0-12 16,5 2 12-16,-3-3-12 15,8-3 12-15,-10 6-11 16,7-8 12-16,-5-2-13 15,6 0 13-15,-7-2-11 16,9 2 14-16,-7-3-10 0,6 3 13 16,-7-2-12-16,11 1 11 15,-5-7-14-15,11 4 10 16,-3 1-13-16,10-2 10 16,-9 4-11-16,4-1 12 15,-6-3-12-15,5 2 13 16,-7 0-12-16,5-1 11 15,-9 0-11-15,-1-1 11 16,-3 1-12-16,4 1 11 16,-6 2-10-16,6 2 10 15,-2 4-10-15,3 0 10 16,-5 0-10-16,6 1 11 16,-7 1-12-16,6-2 11 0,-6-2-10 15,1 0 10 1,-5 0-10-16,2-1 12 0,-7 1-13 15,-2 0 12-15,-4 1-11 16,8-1 11-16,-2 5-11 16,10 7 11-16,2 4-12 15,3 4 12-15,-8 3-10 16,3-2 10-16,-9-6-10 16,5 0 10-16,0-7-11 0,2-1 10 15,1-7-11-15,4 0 11 16,-4-6-11-16,-1-5 11 15,-2 0-11-15,-3 0 12 16,-5 1-12-16,4 4 12 16,0 5-11-16,0-1 11 15,0-4-13-15,3 1 12 16,-3 1-11-16,2-6 0 16,-4 1 0-16,7 1 12 15,-6-2-12-15,6-2 11 16,-5 2 0-16,3-4 0 15,-5 0-13-15,7-6 7 16,-9 3-11-16,7-1 11 16,-6 4-10-16,6-2 13 15,-5 5-8-15,12 0 11 16,-6-1-11-16,10-2 11 16,-2 3-11-16,9-3 11 15,-7-1-11-15,11-2 6 0,-7-1-14 16,4-4 3-16,-5-2-15 15,-1-7 1-15,-8-1-10 16,0-5 7-16,-8 1-4 16,2-1 16-16,-7 7-1 15,2-1 15-15,-7 7-3 0,2-3 12 16,-6 1-12-16,1 0 13 16,-6 1-10-16,1-6 12 15,-2 5-11-15,-1-6 12 16,0-2-12-16,2-3 9 15,-2-2-12-15,-3-6 10 16,-1 3-12-16,-2-4 11 16,-2 2-12-16,-4-1 12 15,-2 9-11-15,-3 1 12 16,-2 4-11-16,-4 7 15 16,1 8-11-16,-3-3 13 15,-1 5-12-15,-3-1 12 16,0 3-16-16,-7-11 7 15,0 4-13-15,-4 0 10 16,1 1-11-16,-5-6 14 16,2 7-9-16,-2-3 15 15,5-1-8-15,-5 5 14 0,5 2-11 16,-8 1 13-16,2 2-14 16,-10 2 9-16,1-4-15 15,-4 2 4-15,6-2-14 16,-8-4 5-16,4-3-16 15,-7-2 7-15,5-2-8 16,-10-3 12-16,4 6-4 0,-2-3 16 16,4 6-3-16,-4 0 20 15,4 4-6-15,-8 1 19 16,0 2-9-16,-4 3 10 16,2 2-19-16,-1-2 8 15,9 2-19-15,-6-3 8 16,6-1-12-16,1-1 11 15,3-2-12-15,-8 0 11 16,0 4-13-16,-5-1 12 16,1 1-12-16,-7 1 14 15,6 2-11-15,0 3 15 16,3 0-9-16,-6 3 13 16,11 2-13-16,0 0 12 15,3-4-14-15,-2 1 10 16,3 0-13-16,-8-6 8 15,-1-2-11-15,-3 0 10 16,6-1-11-16,-4 2 13 0,11-1-7 16,-2 4 14-16,7 0-10 15,-2 4 11-15,12 0-12 16,-5 3 10-16,7-2-17 16,0 5 11-16,9-3-11 15,-15 0 10-15,8-1-12 16,-14 3 12-16,2-5-12 15,-12-2 10-15,9-2-11 0,-8-3 14 16,8 2-11-16,-5-2 16 16,6 2-6-16,-5 3 16 15,4 0-9-15,-4 5 15 16,8-1-15-16,0 6 11 16,12 0-19-16,-1 1 8 15,6-4-14-15,-6-1 9 16,7 1-14-16,-13-2 11 15,5-4-12-15,-5 4 10 16,1-3-11-16,-7 1 13 16,4 0-11-16,-6 2 11 15,1-2-9-15,-4 1 11 16,4-1-12-16,-6-2 13 16,8 1-12-16,0 1 12 15,5-4-9-15,-1-1 14 0,9 0-10 16,-2-2 13-16,1-3-14 15,-3-1 11-15,1 0-15 16,-7-3 9-16,1-2-14 16,-1-5 12-16,5 0-13 15,-3 2 12-15,10-1-11 16,-2 6 13-16,5 6-11 16,0 2 11-16,6 3-13 15,-3 0-4-15,5 6-25 16,-1-1-27-16,1 7-35 0,0 4-338 15,6 3 81-15</inkml:trace>
  </inkml:traceGroup>
</inkml:ink>
</file>

<file path=ppt/ink/ink1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9:02.2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9736CD-F2F2-4666-96B7-2314044361C2}" emma:medium="tactile" emma:mode="ink">
          <msink:context xmlns:msink="http://schemas.microsoft.com/ink/2010/main" type="inkDrawing" rotatedBoundingBox="77,8553 8969,8802 8928,10259 36,10011" semanticType="enclosure" shapeName="Other"/>
        </emma:interpretation>
      </emma:emma>
    </inkml:annotationXML>
    <inkml:trace contextRef="#ctx0" brushRef="#br0">1926 43 759 0,'-46'0'257'0,"27"10"35"16,-7-2-211-16,5 5-28 0,-4-6-31 16,12-1-11-16,9-3-7 15,-3 1 0-15,1-6 0 16,-4 2 0-16,0-3 2 16,-3 1 3-16,-2 4 0 15,-2-2-1-15,4 5-1 16,-4 1 0-16,3-6-2 15,-1 3 4-15,2-1 2 16,-1 1 4-16,-1-4 0 16,-1 1 1-16,1-5-3 0,-3 2-1 15,1-6-2-15,-4 3 3 16,4 8 2-16,-7-2 4 16,4 1 1-16,-2 1-1 15,-1 1-4-15,-1 0-5 16,1 1-5-16,-3-4-2 15,5 6-1-15,-2-4 1 16,-1-2 0-16,0 3 0 16,4-1 1-16,-1-1-1 15,-6 4 0-15,1 0-2 16,0-2 1-16,-8 2-1 16,4-5 0-16,0 3 4 15,2-1 2-15,-4 3 7 0,4-2 1 16,-8 7 1-16,10-2-3 15,-3 3-1-15,3-1-7 16,2 5-2-16,4-6-1 16,-2 1-1-16,2-5 1 15,1 1-2-15,1-2 2 16,2 4-1-16,-4-5-1 16,2 0 1-16,1-3 1 15,-1 5-2-15,3-5 1 0,4 3 1 16,-1 1-1-16,3 0-1 15,4 0 1-15,-3-4-1 16,3 4 0-16,2-2 0 16,-2 0 1-16,-3 3-1 15,4-2 1-15,-7-2-1 16,1 3 0-16,5-3-1 16,-6-1 0-16,-2 2 0 15,10 0 1-15,-7-2 0 16,-1 3 1-16,-2-3 0 15,-2 3 0-15,-6-1 3 16,3 6 0-16,-4-2 1 16,0 4 0-16,1 0 0 15,0 3-2-15,-3 0 1 16,6 0-2-16,-3 0-1 16,5 0 1-16,-4 0 0 0,4 0 0 15,-5-4 0-15,5-1 0 16,-5 5 0-16,5-3 0 15,1 0-1-15,4 0 0 16,-1 3-1-16,2-7 1 16,1 4-1-16,2-5 0 15,-1 3 0-15,2-2 0 16,1 1-1-16,-2-1 2 0,1 4-2 16,4-2 0-16,-1 0 1 15,1 2 0-15,4-4-3 16,3-1 2-16,-2 3-1 15,2 2 1-15,0 1 0 16,0-1 1-16,-4 5-2 16,3-2 2-16,-3 1-1 15,4-1 1-15,0 0-1 16,1-3 1-16,2 1 1 16,2-1-2-16,-2 0 1 15,-1 0 0-15,3 4 0 16,-1-4-1-16,3-4 1 15,-1 1 0-15,4 8 1 16,1-1-2-16,3-1 2 16,4 2-2-16,1 7 1 0,1-5 0 15,2-1 0-15,-4 8-1 16,4 2 1 0,3-6 0-16,-1-4-2 0,0 0 1 15,5 0 1-15,-6-4 0 16,1 2 0-16,-2-2 0 15,4-1 0-15,0-3 1 16,6 2-2-16,1-4 0 16,9 2 2-16,-5 0-1 15,7 2-1-15,-6-2 2 0,11 2 0 16,-7-2-2-16,10 0 1 16,-2 0 0-16,0-1-1 15,-1-1 1-15,9 1 0 16,-8-1 0-16,7-1 0 15,2 2 0-15,9-2-1 16,-8-2 1-16,13 0 0 16,-6-1-1-16,5-4 0 15,-15 0 2-15,9 1-1 16,-12 4 0-16,6 5 1 16,-12 7-1-16,12 6 1 15,-13 3 0-15,10 0 0 16,-9-2 0-16,14-6-1 15,-7-5 0-15,1-8-1 16,-7-1 1-16,9 3-1 0,-13-4 1 16,9-1 0-16,-3 2 1 15,8-2 0-15,-7-13-1 16,9 2 0-16,-9-1 0 16,9-2-1-16,-12 2 2 15,6 6-1-15,-10-2 1 16,7 8 0-16,-8 1-1 15,9 3 2-15,-5 5 0 0,12 3 0 16,-3-6 1 0,13-1-1-16,-7-3 0 0,13-5-1 15,-13 3 0-15,10 1-1 16,-7 4 0-16,9 0 0 16,-9 3-1-16,13-3 1 15,-9-4 0-15,6-1 0 16,-13 2 1-16,7-2-1 15,-14 3 1-15,6 4-1 16,-10 1 1-16,9 3-1 16,-7-4 0-16,9-4 0 15,-7 2 0-15,12-2 1 16,-8-9-1-16,5 6 0 16,-12 5 0-16,7-5 1 15,-10-2-1-15,12 5-1 16,-12-6 2-16,10-5-2 15,-12 8 1-15,12 0 0 0,-13-2 1 16,8 7-1-16,-11 0 2 16,3 3-2-16,-10-5 1 15,13 5-2-15,-6 2 1 16,9 1-1-16,-4-2 2 16,9-6-3-16,-13 3 3 15,9-4-1-15,-11-4 1 16,9 4-1-16,-8 1 2 0,-1-4-2 15,-7 2 2-15,6-2-2 16,-8-4 0-16,9 3-1 16,1-1 2-16,11-4-2 15,-8 4 1-15,11-2 0 16,-8-8 1-16,12 2-2 16,-9-4 2-16,7-9 0 15,-10 1 0-15,2 1-1 16,-5 0 1-16,10 3-3 15,-4 4 2-15,9 1-1 16,-3 1 1-16,11-2 0 16,-10 1 1-16,8-4 0 15,-10 0 0-15,9 0-1 16,-11-1 1-16,7-2-1 16,-6 1-1-16,8-3 0 0,-9 1 1 15,4-3-1 1,-11 1 0-16,4 0 0 0,-12 1 1 15,1 4-1-15,-12-1 2 16,-2 2 0-16,-7 0 1 16,0 1-2-16,-4 2 1 15,1 0-2-15,0 4 3 16,3 1-3-16,-2 2 1 16,-3-3 0-16,0 4 0 0,-1-4-1 15,-9 0 2-15,-1-7 0 16,-2-2 0-16,-2-7-1 15,-1-1 0-15,-2-11-2 16,-3 5 0-16,-4-6 2 16,-3 7-1-16,-1-1 1 15,-3 8 2-15,-1-1-1 16,3 5-1-16,-4-2-1 16,-2 6 1-16,5-1-2 15,-1 4 1-15,-9 1-2 16,6 1 2-16,-4 0-4 15,-3 1 2-15,-2 3-2 16,2-3 2-16,-8 1-3 16,1-2 2-16,-11 0 0 15,-1-2 1-15,-10 2 1 0,3 0 3 16,-17 10 3-16,9 2 4 16,-11 1 2-16,7 8 2 15,-7-2 0-15,9-3-3 16,-3-3-3-16,10 2-3 15,-10-10-1-15,6 0-2 16,-8 3 0-16,6 0 0 16,-11-5 0-16,10 9 1 0,-11-7-1 15,10 1 1-15,-5 1-3 16,6-1 0-16,-8-3-1 16,12 6 1-16,-11-1 0 15,3-5 4-15,-6 7 2 16,5 1 2-16,-14 2 2 15,8-3-2-15,-8-2 0 16,8-2-3-16,-8-2 0 16,11-1-3-16,-13-5 0 15,6 11 0-15,-12-6 0 16,5 0 1-16,-11-3-1 16,13 5 5-16,-9-3 8 15,11 4 4-15,-11 6 5 16,5 4 2-16,-8 3 0 15,8-3-7-15,-9 6-5 16,19-5-3-16,-8 3-2 0,12-4-3 16,-9 5-2-16,8-3-1 15,-15 0-2-15,8-2-1 16,-11 5 0-16,12-6 0 16,-7 3 1-16,14 0 0 15,-14 1-2-15,8-6-1 16,-13 7 2-16,5-4-1 15,-18 0 3-15,16 2 5 16,-9 5 0-16,16-4 2 0,-13 4 0 16,12 0-1-16,-7 1-1 15,6-4-1-15,-8-1 0 16,10 1-1-16,-4-6-1 16,16-4 1-16,-1 6-1 15,8-3-2-15,-5-5 2 16,10 4-2-16,-9-3 0 15,6 3-1-15,-7-6 0 16,12 4 0-16,-9-3-1 16,7 4 3-16,-4-3-1 15,4 4 2-15,0-1-2 16,5 0 2-16,-8-3 0 16,3 2 1-16,-8 3 3 15,-2 2 3-15,-4 1 1 0,6 4 1 16,-9 1-1-1,11-2-2-15,-5 9 0 0,6-6-1 16,-3 3 0-16,11-4 2 16,-4-2 0-16,6-6 0 15,3 2 2-15,7-2 0 16,-1 3 0-16,9-3-2 16,2 5-2-16,7 0-3 15,1 1-4-15,7-2-1 16,4 2-8-16,5-3-17 0,-2-1-61 15,7-5-39-15,-6-4-346 16,-10-20 49-16</inkml:trace>
  </inkml:traceGroup>
</inkml:ink>
</file>

<file path=ppt/ink/ink1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19:54.8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10105CF-F697-40DB-B71C-30E77DA86B32}" emma:medium="tactile" emma:mode="ink">
          <msink:context xmlns:msink="http://schemas.microsoft.com/ink/2010/main" type="inkDrawing" rotatedBoundingBox="147,10099 6185,10703 5997,12583 -40,11979" hotPoints="6119,11159 2674,12046 -796,11268 2648,10382" semanticType="enclosure" shapeName="Ellipse"/>
        </emma:interpretation>
      </emma:emma>
    </inkml:annotationXML>
    <inkml:trace contextRef="#ctx0" brushRef="#br0">1334 104 595 0,'-10'0'252'0,"2"2"1"16,3-2-150-16,-3 0-53 15,6-4-44-15,-4 0-54 16,9-3-5-16,-5 1-17 15,2-1 13-15,-3 2 4 16,5 2 43-16,-2 1 14 16,1 1 35-16,3-1 24 15,-8 0 20-15,3-1 2 0,-6 2 3 16,1-6-20-16,-1 1-19 16,7 1-8-16,-3 2 2 15,-4-4-9-15,3 4 2 16,0 3-14-16,-2-5-2 15,1 2-15-15,2-1 3 16,-2 0-10-16,3 0 11 16,-6 4-6-16,3-1 11 0,-1-1-7 15,-4 4 11-15,-6-1-11 16,9-2 8-16,-4 4-12 16,-2-3 6 15,2 0-3-31,-7 0 2 0,-3 0-7 15,-4-2 9-15,3 2-9 16,10-1 9-16,-2 1-11 16,4 1 7-16,-3 1-9 15,0 0 10-15,-3 1-7 16,3 0 10-16,-3-1 3 16,1 1-2-16,-1 0-11 15,3-3 7-15,-2 2-10 16,4 1-1-16,0-3 0 15,1 0 10-15,-2 3-9 16,3 1 9-16,-6-3-8 16,1 2 11-16,-3 1-6 0,1-3 10 15,0-1-7-15,3 2 8 16,-3 3-10 0,4-4 7-16,-2 1-11 0,1 1 7 15,0 0-10-15,5-1 8 16,-4 3-9-16,1 0 9 15,3 1-11-15,0-2 10 0,-2 2-9 16,2-3 10 0,-2 4-11-16,-3-1 11 0,-1 1-10 15,1-4 10-15,0 4-10 16,1-1 12-16,3 0-11 16,0-2 12-16,-3 4-12 15,-3-3 11-15,0 0-11 16,2-1 11-16,-3 1-12 15,-2-3 10-15,-1 1-10 16,4-6 10-16,-3 11-9 16,2 2 11-16,2 1-9 15,2-3 10-15,-1 12-11 16,0-14 9-16,2 4-11 16,3 0 9-16,-2 1-8 15,2-1 9-15,0-1-10 16,0 3 9-16,-2 1-10 15,0 0 10-15,1 5-10 16,-1-1 13-16,-2 0-11 0,1 2 11 16,-2 1-10-16,3-7 9 15,-1 8-10-15,0 3 9 16,-1-1-11-16,3-1 10 16,-4 11-11-16,1-7 11 15,1 5-9-15,1-2 11 16,-3 3-9-1,2-9 10-15,1 5-11 0,-1-12 10 0,-1 2-9 16,1-9 12-16,3 4-7 16,1-6 10-16,1 4-10 15,6 2 10-15,-3 0-12 16,4 3 8-16,-2 2-12 16,6 2 10-16,3 4-12 15,0 2 12-15,6 1-12 16,1-1 12-16,4 2-11 15,-2-2 12-15,4 2-11 16,-5-7 11-16,3 3-13 16,-1-6 10-16,2 0-12 15,-1-4 11-15,6-2-9 16,-1 2 13-16,5 4-11 16,0 1 11-16,9 3-10 0,-3 2 9 15,6 3-11 1,-6-2 10-16,9-1-9 0,-8 0 11 15,3 2-11-15,-3-8 11 16,4 7-11-16,-4-9 10 16,4 7-12-16,-4-6 12 15,5 4-11-15,-7-4 9 16,3 2-8-16,-1-3 8 0,3 2-8 16,-5-2 9-16,6 1-9 15,-9-1 10-15,3 2-11 16,-5-4 11-16,2 2-11 15,-5-3 10-15,6 4-11 16,3-4 11-16,3-2-11 16,1 2 11-16,8 0-12 15,-4-5 13-15,4 3-12 16,-7-2 12-16,6-1-11 16,-11 0 10-16,7 1-9 15,-6-4 10-15,0 3-11 16,-2-4 11-16,3 2-11 15,-6-4 10-15,1 1-10 16,-4-3 10-16,1 3-11 16,-6-3 10-16,11-1-9 15,-5-1 10-15,8 0-11 0,-1-1 12 16,3-2-11-16,-8 4 11 16,3-1-11-16,-3 4 12 15,4-2-12-15,0 1 11 16,7 1-11-16,0-2 11 15,5-5-12-15,-3 0 11 16,1-1-10-16,-6-2 10 16,2 4-11-16,-9 0 13 15,7-3-12-15,-3-1 9 0,4 0-9 16,-4-2 10-16,4-1-11 16,-4 4 12-16,1-2-11 15,-4 0 11-15,4 0-11 16,-4 1 10-16,2-2-10 15,-1 3 10-15,7-2-9 16,-4-1 9-16,5-1-10 16,-4-2 10-16,-1-2-10 15,-6 4 11-15,-4 1-12 16,-9 3 12-16,10-1-10 16,-4 3 9-16,9 1-11 15,-1-5 13-15,7-2-13 16,-7 3 11-16,4-5-10 15,-4 3 10-15,4 2-10 0,-3 2 10 16,4 1-10-16,-6 3 10 16,9-1-10-16,-4 1 11 15,6-4-11-15,-6 3 10 16,8-6-10-16,-12 5 11 16,12-5-12-16,-10 6 12 15,10 0-12-15,-7 0 11 16,10 1-11-16,-10 1 12 15,7 2-12-15,-3-1 12 16,6-1-11-16,-7 1 10 0,11-4-11 16,-8 1 12-16,8-2-11 15,-11 2 10-15,9-4-11 16,-13 1 12-16,4-1-12 16,-6 3 11-16,7-1-10 15,-7 1 10-15,10 4-10 16,-4 0 10-16,10-1-10 15,-6-2 10-15,6-2-11 16,-4 0 11-16,9 2-10 16,-8-2 11-16,7 0-11 15,-12-3 12-15,5 0 0 16,-13-5-2-16,3-2-13 16,-3 0 10-16,5-1-11 15,-6 0-1-15,5-3 1 16,-5-1 14-16,4 1-10 15,-6 7 10-15,5-1-10 0,-5 5 11 16,6-2-12-16,-3 6 12 16,8-11-19-16,-3 7 8 15,6-5-12-15,-6 2 9 16,-3-9-12-16,-5 6 20 16,-4-4-12-16,-5 5 13 15,-5-5-13-15,-2 3 11 16,0 1-10-16,-2-1 13 0,-2-3-10 15,-6 7 13-15,4-2-10 16,-5 0 10-16,-3-3-10 16,-1-1 10-16,2-7-10 15,1 1 10 1,-3 10-13-16,-1-14 8 0,-3-7-12 16,-1 5 6-16,-9-10-12 15,-4-13 11 16,-1 10-11-15,-1 4 13-16,-3 3-6 0,-1 7 14 0,-4 4-5 0,-2 4 14 0,-11 6-8 16,1 2 11-16,-7-5-12 15,1 5 7-15,-6 1-11 16,8-2 7-16,-9-7-11 16,6 11 11-16,-5-8-11 15,7 1 11-15,-4 0-11 16,8 1 8-16,-7-2-9 0,7-1 9 15,-8 3-11-15,-1 4 10 16,-8 3-7-16,8 1 8 16,-15 1-8-16,8 2 10 15,-10 1-9-15,9 0 10 16,-5-4-8-16,11 3 10 16,-11-3-9-16,7 2 10 0,-12-6-7 15,2 6 11-15,-15 0-5 16,11 0 12-16,-8-1-9 15,5 4 7-15,2-1-12 16,6 1 5-16,-5-1-13 16,7 1 8-16,-4 1-11 15,1-1 11-15,-5-1-10 16,4 1 11-16,-9-1-10 16,11 0 10-16,-3-4-10 15,8-1 9-15,-13 2-9 16,10-1 10-16,-9 1-10 15,1 3 10-15,-5-1-8 16,11 3 13-16,-8 2-4 16,8-1 11-16,0 4-5 15,11 0 7-15,-2 0-12 16,12-3 5-16,-6 4-14 0,4 2 7 16,-7-3-13-16,4 5 11 15,-9-1-12-15,12-3 11 16,-9-4-10-16,6-1 11 15,-4-1-9-15,7-1 13 16,-7-3-6-16,9 2 14 16,0 1-5-16,2 1 10 15,-2-3-11-15,7 6 8 0,-7 0-15 16,5-4 6-16,2-1-13 16,1-1 8-16,-1-2-10 15,1 1 10-15,1 0-11 16,1-1 11-16,-2-1-9 15,3 2 9-15,-1-1-9 16,2 3 10-16,-2-1-10 16,5 6 12-16,0 1-9 15,3 2 11-15,1-2-7 16,6 1 9-16,-2-3-11 16,-2 1 10-16,4 0-12 15,-1-1 9-15,4-1-12 16,1 2 10-16,4-2-12 15,1 1 5-15,4 1-37 16,-4 1-7-16,5 5-55 16,-3 2-257-16,-10-2-81 0</inkml:trace>
  </inkml:traceGroup>
</inkml:ink>
</file>

<file path=ppt/ink/ink1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0:14.9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8AD4D2D-A7B8-49FF-B871-A99420B9BD04}" emma:medium="tactile" emma:mode="ink">
          <msink:context xmlns:msink="http://schemas.microsoft.com/ink/2010/main" type="inkDrawing" rotatedBoundingBox="87,11989 6071,12296 6000,13684 16,13377" semanticType="enclosure" shapeName="Other"/>
        </emma:interpretation>
      </emma:emma>
    </inkml:annotationXML>
    <inkml:trace contextRef="#ctx0" brushRef="#br0">1032 49 625 0,'-13'3'202'0,"-6"-1"35"16,6-4-175-16,5 5-17 16,1 2-31-16,4-6 2 15,2-1-16-15,2 7 0 16,-1-4-12-16,-1-4 9 0,-1 5-9 16,0-1 11-16,1 1-6 15,-3-5 11-15,1 11-7 16,-5-5 11-16,0-3-8 15,-3 3 16-15,-1 4-2 16,-4-9 25-16,3-3-1 16,-3 9 19-16,3-6-8 15,-5 0 15-15,3 1-20 16,-6 7 8-16,3-7-18 16,-3 4 6-16,4 2-24 15,-5-4 7-15,6 1-5 31,2 1-9-31,-14 5-12 0,-1-3 12 16,1 3-8-16,-1-1 13 16,15 1-10-16,-8-2 11 15,6 3-11-15,-3-6 11 16,-1 7-12-16,-2-6 11 16,5 1-11-16,0 0 9 15,4 2-16-15,3-4 12 16,0-2-12-16,0-1 10 15,4-1-11-15,-4 2 11 16,4 1-11-16,-2 1 10 16,3 2-9-16,-5 0 9 15,3-3-9-15,-4 6 10 0,3 3-12 16,-2-3 13-16,2 4-10 16,0 9 11-16,2-5-10 15,-3 2 10-15,5 3-11 16,-3 2 8-16,1-9-10 15,-1 2 10-15,-1-1-8 16,0 0 9-16,-2-4-9 16,-1 0 8-16,1-1-8 0,-3 1 9 15,2-1-10-15,-7 8 9 16,2 1-10-16,-4 6 11 16,1 2-8-16,-1 6 13 15,4-6-11-15,1 4 14 16,2-2-11-16,1 2 9 15,2-7-13-15,0 6 13 16,2-9-12-16,1-2 12 16,3-3-10-16,0 1 11 15,6-6-14-15,4 7 11 16,-1 1-13-16,5 4 10 16,5 3-11-16,4 10 10 15,2-7-10-15,7 3 10 16,-2-3-9-16,5 2 9 15,-7-8-10-15,5 0 9 16,-3-2-10-16,2 0 11 0,-1-3-10 16,6 1 9-16,-7-1-9 15,3 0 10-15,-2-5-10 16,4 1 9-16,-3 1-10 16,3-2 11-16,-2 0-10 15,5 0 10-15,-2 2-10 16,10-2 10-16,2 1-12 0,10-4 10 15,1-2-9-15,8-3 10 16,-1-5-10-16,6-8 10 16,-5 4-10-16,7-2 12 15,-13-4-12-15,6 2 11 16,-10 2-9-16,11 1 8 16,-9 0-10-16,11 0 10 15,-7 0-9-15,10 0 9 16,-9 4-8-16,9-4 8 15,-11 5-9-15,13 1 10 16,-6 3-10-16,16-4 9 16,-4 1-10-16,15-4 9 15,-6 1-9-15,10-4 10 16,-15 1-10-16,6 0 9 16,-9 0-9-16,7-3 9 15,-11 3-11-15,11-3 12 16,-8 0-9-16,13 2 10 15,-16 1-9-15,7 3 9 16,-13 2-10-16,10 5 9 0,-16 2-10 16,14 1 10-16,-3-3-10 15,13-1 10-15,-10-2-10 16,12-10 8-16,-7 0-10 16,11-4 11-16,-14 1-10 15,13-5 11-15,-8 6-8 0,6-1 10 16,-13 4-11-16,12-1 10 15,-18 3-11-15,7 4 11 16,-7-3-11-16,11 1 10 16,-11 3-10-16,18 2 10 15,-10-2-10-15,7 1 0 16,-10-4 0-16,5-2 11 16,-14 1-14-16,7-6 11 15,-11 3-1-15,4-1 1 16,-11 2-9-16,5-2 12 15,-11-1-9-15,5 1 9 16,-7 3-9-16,3-3 2 16,-10 4-8-16,-1-6 10 15,-9 0-10-15,-8 2 11 16,-6 1-6-16,-4-1 10 16,-6 3-11-16,1 1 11 15,-7 2-11-15,1 0 13 0,1-1-10 16,-2 2 12-16,-2-1-10 15,6 0 13-15,-9-1-11 16,5 1 14-16,-3-1-14 16,3 0 0-16,-5-2-1 15,1-3 8-15,3 0-12 16,-2-5 10-16,-1 1 0 16,3 0-2-16,-3 0-9 0,0-2 8 15,2 2-10-15,-11-6 7 16,2-1-11-16,-2-4 3 15,-4 0-12-15,-5-7 10 16,6 2-8-16,-12-11 11 16,2 0-4-16,-8-5 9 15,3 6-7-15,-3-3 9 16,5 9-8-16,-4 1 12 16,6 8-8-16,-4 0 12 15,0 9-8-15,-4 1 8 16,0 3-8-16,-3 0 10 15,7 1-10-15,-7-1 9 16,4 0-12-16,-1-9 10 16,7 2-12-16,-8-2 9 15,1-4-10-15,1-1 10 16,1 9-10-16,-7-7 9 0,9 5-9 16,-5 6 10-16,7 1-9 15,-7-1 9-15,5 9-8 16,-6-1 11-16,5 1-9 15,-6 2 11-15,1 0-11 16,-5-1 11-16,5 2-13 16,-2-1 11-16,0-6-10 15,-3 1 12-15,3 2-10 16,-10-4 11-16,2 4-11 0,-8 3 10 16,6 0-9-16,-11-2 17 15,7-2-8-15,-11-1 16 16,8 6-8-16,-8 7 8 15,12-4-17-15,-8 2 11 16,12-4-18-16,-7 1 9 16,3-9-13-16,-8 2 9 15,11 4-12-15,-13 0 11 16,7-1-11-16,-8 4 10 16,10-3-9-16,-14 5 17 15,13 0-8-15,-2 3 12 16,1-2-10-16,-9 1 11 15,11-4-16-15,-14 7 9 16,7-2-13-16,0-3 11 16,8 1-11-16,-6-1 8 0,6-7-1 15,-5-1 2-15,9-3-12 16,-11 2 9-16,7 0-5 16,-8-1 4-16,0 3-2 15,-8 5 9-15,7 4-4 16,-9-2 7-16,13 4-13 15,-5 0 10-15,9-8-9 16,-2-1 4-16,8 2-11 0,-7-5 10 16,7-7-9-16,-6 3 10 15,-1-2-11-15,-8-4 12 16,6 5-10-16,-3-2 12 16,6 5-13-16,-1-2 12 15,7 6-11-15,-5 1 10 16,13 5-12-16,-6-2 12 15,8 0-13-15,-7 2 14 16,5-7-10-16,-11 6 12 16,9 2-9-16,-3-1 12 15,7 0-14-15,3-2 4 16,8-6-23-16,-3-8-24 16,4-9-36-16,-4-22 400 15,5-20-777-15,-2-19 376 0</inkml:trace>
  </inkml:traceGroup>
</inkml:ink>
</file>

<file path=ppt/ink/ink1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1:05.4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38F96C-86EE-4FC6-B442-415CF7B8EA8E}" emma:medium="tactile" emma:mode="ink">
          <msink:context xmlns:msink="http://schemas.microsoft.com/ink/2010/main" type="inkDrawing" rotatedBoundingBox="1521,2130 10509,6999 5515,16216 -3471,11347" hotPoints="164,4696 3286,4261 6272,4720 9193,9120 6252,13488 203,13577" semanticType="enclosure" shapeName="Hexagon"/>
        </emma:interpretation>
      </emma:emma>
    </inkml:annotationXML>
    <inkml:trace contextRef="#ctx0" brushRef="#br0">38 458 848 0,'-15'4'275'15,"4"-1"43"-15,3 0-228 16,6 12-39-1,0-4-41-15,7 2-11 16,2 11 7-16,1 11-10 16,3 2 9-16,1 7-10 15,-6 1 9-15,-1-4-8 16,-2-6 8-16,-3-7-7 16,-3-5 8-16,0-2-8 0,0-4 10 15,1 1-7-15,0 2 9 16,4 1-7-16,0 0 8 15,2 3-9-15,0-1 7 16,2 3-10-16,1 0 9 16,-3 3-10-16,3-1 9 15,-1 7-9-15,-1-2 8 16,0 2-9-16,2 0 9 16,-4 13-9-16,-1-7 9 0,-1 11-9 15,-1-5 10-15,-3 9-10 16,1-13 10-16,2 7-5 15,0-8 8-15,0 3-8 16,2-4 10-16,-2 3-10 16,2-9 6-16,-4 1-9 15,-1-5 8-15,-2 5-8 16,0-7 10-16,-2 10-6 16,1-4 10-16,-1 6-9 15,1-7 0-15,0 8-10 16,1-8 15-16,-3 7-8 15,3-2 12-15,0 3 1 16,0-3 9-16,0 8-18 16,3-7 6-16,1 4-11 15,-1-6 8-15,1-1-11 16,1-6 9-16,-2 6-8 0,4-3 9 16,1 5-11-16,2 2 9 15,0 6-8-15,3-7 9 16,1 14-10-16,0-1 10 15,2 9-9-15,-1-5 8 16,-2 7-8-16,0-13 9 16,-3 4-9-16,0-15 9 15,-4 4-9-15,2-3 9 0,-4 4-10 16,1-4 11-16,-3 3-11 16,-1-2 10-16,-1 2-5 15,4-4 11-15,-2 9-5 16,1-4 11-16,0 4-9 15,1-4 6-15,1 4-12 16,-2-7 6-16,2-3-11 16,0-5 9-16,-2 5-10 15,1-5 9-15,-4 3-10 16,2 5 11-16,-1 6-6 16,1-3 14-16,-2 2-5 15,4-3 13-15,-4 3-5 16,0-7 6-16,2 7-14 15,-2-3 5-15,0 5-12 16,0-7 5-16,-3 0-10 16,3-5 9-16,0 1-11 0,2-3 11 15,0 8-11-15,4-4 10 16,-2 1-9-16,1-1 10 16,1-2-11-16,-1-3 11 15,2 5-11-15,1-1 10 16,-3 2-10-16,2 6 11 15,0 2-10-15,-2-7 9 16,0-1-9-16,-2-4 9 0,2 0-11 16,0-5 12-16,0 7-11 15,2 0 10-15,-1 4-10 16,1-3 10-16,1 6-10 16,-1-4 10-16,-2 6-10 15,-2-5 11-15,0 7-11 16,-1-2 11-16,-2 6-11 15,0-4 11-15,2 1-11 16,-2-12 10-16,2 0-9 16,1-5 13-16,2 3-10 15,-1-4 11-15,2 15-11 16,1-3 9-16,0 3-12 16,-1-2 10-16,1 7-11 15,-2-8 11-15,2 8-11 16,-2-5 11-16,0 2-10 15,0-15 10-15,3 11-12 16,2-11 11-16,1 10-10 0,-1-7 10 16,3 15-10-16,-1-10 11 15,-2 5-12-15,1-6 12 16,2 4-11-16,-1-3 10 16,1 4-10-16,0-9 11 15,0 7-12-15,2-7 12 16,1 1-11-16,-1-9 10 15,-2 10-10-15,-2 3 11 0,1 15-12 16,-4 1 12-16,0 17-11 16,1-9 10-16,-4 2-10 15,-2-11 11-15,-1 0-11 16,-2-7 13-16,0 2-13 16,0-10 11-16,-1 4-10 15,1-9 10-15,2 7-9 16,-1-2 12-16,1 5-10 15,5-3 10-15,-1 14-10 16,1-6 8-16,3 10-11 16,-2 1 10-16,-1 10-10 15,1-10 9-15,-2 8-10 16,-4-9 11-16,3 3-11 16,0-11 10-16,2 4-5 0,3-11 11 15,3-2-10-15,2-11 11 16,1 4-10-1,0-7 5-15,2 3-11 0,0-5 10 16,3 5-10-16,-1-8 9 16,5 1-10-16,-1-4 11 15,5-2-12-15,-1-3 12 16,9 2-11-16,-1-8 10 16,5 3-11-16,-5-5 10 15,13 1-10-15,-10-4 11 0,14 2-10 16,1-4 12-16,14 2-11 15,-6-7 10-15,16 1-11 16,-7 3 11-16,14 2-12 16,-12-3 12-16,10 7-11 15,-3-3 10-15,6-1-11 16,-5-3 12-16,18-1-12 16,-6 0 11-16,7 6-11 15,-14 1 12-15,17-2-12 16,-12 4 12-16,13-1-11 15,-7-8 10-15,22-2-10 16,-16-9 11-16,10 5-11 16,-16-5 11-16,13 1-12 15,-11 0 11-15,20 8-10 0,-9 0 9 16,11 2-10 0,-17-2 12-16,14 2-12 0,-17-6 13 15,14-2-12-15,-11-2 11 16,15-5-11-16,-20 1 10 15,9 6-11-15,-13-4 11 16,10 7-11-16,-12-2 12 16,12 5-12-16,-9-2 11 15,8 1-10-15,-13 1 11 16,13 6-12-16,-13-7 12 0,11-3-12 16,-6 3 11-16,11 2-10 15,-19-4 10-15,6 2-11 16,-13-1 12-16,7-3-24 15,-18-6 12-15,10-4-11 16,-10 5 11-16,8 5-10 16,-13 1 23-16,9-3-11 15,-10 1 11-15,1-2-12 16,-13-2 12-16,5 2-12 16,-12-2 10-16,10 3-10 15,-6 3 11-15,8-6-12 16,-6 0 11-16,5-6-9 15,-8 0 2-15,4-13-18 16,-5-2 10-16,3-10-10 16,-6-3 7-16,5-8-1 0,-10 5 13 15,-3-9-14-15,-4 7 10 16,4-8-12-16,-11 5 11 16,9-13-10-16,3 5 15 15,1-17-9-15,-4 5 13 16,12-12-10-16,-9 9 12 15,5-6-9-15,-3 11 9 0,9 2-9 16,-8 12 9-16,9-1-11 16,-5 8 12-16,6-11-12 15,-6 2 12-15,2-17-11 16,-5 0 11-16,-2-14-11 16,-8 11 11-16,-1-8-12 15,-3 22 12-15,-1-6-11 16,0 24 10-16,-3-6-10 15,-2 12 10-15,3-9-10 16,-4 10 11-16,-1-14-10 16,-1 6 9-16,2-5-9 15,-4 5 10-15,1-3-11 16,-3 14 10-16,3 2-8 16,-1 9 9-16,1 0-10 15,-3-1 10-15,3-12-12 16,-3 1 12-16,3-10-11 15,-1 6 9-15,2 6-9 16,0 9 10-16,2 1-10 0,-1 12 9 16,1-1-8-16,-1 4 10 15,4 2-10-15,-2 0 10 16,6-2-10-16,-1 4 9 16,6-7-9-16,-4 3 9 15,8-5-10-15,-4 1 11 16,6-1 0-16,-7 2 0 15,9-1-10-15,-10 1 11 0,12-4-12 16,-5-2-1-16,12-1 1 16,-5-2 10-16,11 1-12 15,-9 0 12-15,11 1-10 16,-7-3 10-16,6-7-10 16,-6-4 10-16,9-9-10 15,-17-4 11-15,8-5-11 16,-9 10 11-16,3-2-11 15,0 9 11-15,6 1-11 16,-6 5 11-16,8-2-12 16,-6 3 11-16,-2-4-11 15,-4 4 12-15,3-11-11 16,-11-3 10-16,1-2-11 16,-4 4 12-16,-1-11-12 15,-10 6 12-15,0-9-11 16,-7 1 10-16,-7-17-11 0,-7 0 10 15,-5-14-10-15,-4 3 10 16,-4-8-10-16,3 9 11 16,-6-4-9-16,3 21 11 15,-3-5-10-15,-1 11 0 16,-5 0 0-16,0 12 10 16,-7-6-10-16,3 16 11 15,-3-9 1-15,4 10 0 0,-11-8-12 16,4 8 9-16,-17-4-18 15,-1 9 9-15,-22-7-16 16,4 10 12-16,-16 2-9 16,7 6 16-16,-7 4-7 15,11 4 18-15,-13 0-8 16,9 5 13-16,-14 2-9 16,7 2 7-16,-17 1-13 15,23 1 6-15,-9 1-13 16,10-4 8-16,-11 2-11 15,14-1 11-15,-17-3-14 16,13-4 12-16,0-6-12 16,15-9 13-16,2-5-12 15,13-3 14-15,-6-9-11 16,12 1 9-16,-1-13-11 16,6 0 12-16,6-8-12 0,15 3 12 15,3 2-9-15,11 15 11 16,5 2-10-16,8 8 11 15,5-1-11-15,2-2 11 16,8-14-11-16,3-6 10 16,7-17-10-16,1-3 9 15,7-18-10-15,-1 5 8 0,1-9-11 16,-7 9 10-16,0-12-10 16,-4 12 12-16,-6-6-9 15,2 12 11-15,-6 1-9 16,-1 14 10-16,-1 2-10 15,-1 11 10-15,-6-11-10 16,6 7 10-16,-8-8-9 16,0-1 9-16,-4-15-10 15,1-1 9-15,-1-11-10 16,-5 6 11-16,1-15-10 16,-1 17 10-16,-8-1-9 15,-2 17 11-15,1 2-12 16,-1 19 12-16,-5 1-9 15,1 12 10-15,-7-5-9 16,0 9 10-16,-8-9-10 16,0-5 8-16,-5 5-11 0,3 6 10 15,-7-4-10-15,2 10 9 16,-8 7-10-16,4-1 13 16,-10 3-2-16,3 4 13 15,-8-3-4-15,5 4 14 16,-9-4-14-16,4-5 4 15,-14 0-14-15,1-1 4 16,-11-6-12-16,2 5 9 16,-13 1-10-16,20 10 11 0,-9-11-4 15,8 6 12-15,-14-2-10 16,11 2 10-16,-18 1-13 16,6 15 4-16,-11 2-9 15,14 3 11-15,-13 0-10 16,12-1 11-16,-11-4-9 15,7-1 7-15,-14-5-11 16,15-3 10-16,-12-6-10 16,15 1 10-16,-15-6-11 15,13 4 10-15,-13 2-10 16,7 6 9-16,-9 3-8 16,20-1 10-16,-14 2-11 15,11-2 11-15,-12-1-10 16,9 6 11-16,-12 5-8 15,18 3 12-15,0 11-13 16,18-1 9-16,-10 1-12 0,13 5 9 16,-11-2-11-16,5-2 14 15,-12-1-7-15,10 3 8 16,-12 4-10-16,9-4 8 16,-5-1-9-16,13 2 9 15,-11-4-9-15,12-8 10 16,-6 0-9-16,7 2 9 0,-12-2-10 15,11-2 10-15,-9 1-10 16,13-2 9-16,-5-2-10 16,11-1 11-16,-6-1-12 15,9 1 12-15,-8-2-11 16,2 0 10-16,-1-2-11 16,7 1 11-16,-4-1-12 15,4 2 10-15,4 3-11 16,0 4 9-16,1 3-15 15,5 1 1-15,-3 2-37 16,-1 0-4-16,-9 1 331 16,-2-5-686-16,-12-8 339 15</inkml:trace>
  </inkml:traceGroup>
</inkml:ink>
</file>

<file path=ppt/ink/ink1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3:04.7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1D5E86-1E9E-41D0-83F8-1137BBFD449F}" emma:medium="tactile" emma:mode="ink">
          <msink:context xmlns:msink="http://schemas.microsoft.com/ink/2010/main" type="inkDrawing" rotatedBoundingBox="2536,6659 15151,6564 15153,6789 2538,6885" shapeName="Other"/>
        </emma:interpretation>
      </emma:emma>
    </inkml:annotationXML>
    <inkml:trace contextRef="#ctx0" brushRef="#br0">-12 274 1240 0,'-6'-36'685'0,"17"30"-655"0,-1 1-19 16,8 1-12-16,13-5-2 15,4-3 3-15,14 3-3 16,-2 4 1-16,8-8-3 16,-1 6 0-16,7 2 1 15,-7 1 1-15,11-1 1 16,-5 6 3-16,8 3-1 0,-5-3 1 16,5 2 0-16,-3 1 0 15,13-3 1-15,-5-4-2 16,15 3 1-16,1-3 0 15,13-5-2-15,-11-2 0 16,17 4 1-16,-12-3 0 16,14 5 0-16,-6 5 0 15,18-1 0-15,-15 2 1 16,16 1-2-16,-9 0 2 0,12-1-1 16,-14 0 0-16,21-2-1 15,-16 0 1-15,14 1 1 16,-14 1-1-16,21 4 0 15,-15 4 0-15,17-4 0 16,-12 1 0-16,16 1 0 16,-14-6 0-16,21 3 1 15,-15-1-1-15,18 0 0 16,-11-1-1-16,21-1 2 16,-20-2-1-16,26 3 0 15,-19 0 0-15,26-3-1 16,-21 3 1-16,25 7 0 15,-22-7 1-15,26 4-2 16,-27 1 2-16,27-2-1 16,-25-4 0-16,30-5 0 15,-28-5 1-15,26 3-1 16,-22 1 0-16,23 0 0 0,-26 5-1 16,23 7 1-16,-19-6 0 15,23 3 0-15,-26-4-1 16,21 4 1-16,-17-5 1 15,22 5-2-15,-21-6 1 16,25 1 1-16,-18-4 0 16,15-1-1-16,-24-3 1 0,21 3-1 15,-24 5 0-15,16-6 0 16,-23 1-1-16,19 4 1 16,-27-9 0-16,16-8-1 15,-24 8 1-15,15-6 0 16,-21-2 0-16,16 5 0 15,-23 0 1-15,10-3 0 16,-20 1 0-16,8 1-1 16,-17-2 0-16,8 1 1 15,-17 4-1-15,-1-1 0 16,-21 6 1-16,-6-1 2 16,-19 2 0-16,-1 4 3 15,-18-1-1-15,-5 4 1 16,-11-1-1-16,-3 4-2 15,-12-1-5-15,0 0-13 16,-1 1-33-16,9 2-350 0,-1-2 94 16</inkml:trace>
  </inkml:traceGroup>
</inkml:ink>
</file>

<file path=ppt/ink/ink1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3:08.1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55AC61-92D2-442F-B05D-978E26A63B7B}" emma:medium="tactile" emma:mode="ink">
          <msink:context xmlns:msink="http://schemas.microsoft.com/ink/2010/main" type="inkDrawing" rotatedBoundingBox="2648,8816 10881,8962 10878,9093 2645,8947" shapeName="Other"/>
        </emma:interpretation>
      </emma:emma>
    </inkml:annotationXML>
    <inkml:trace contextRef="#ctx0" brushRef="#br0">60 10 1073 0,'-19'-16'321'0,"11"22"-128"0,-5-6-168 0,0 5-2 15,6-2-20-15,12-1 11 16,3-4-14-16,7 6 10 15,4-6-13-15,4-1 10 16,1 1-12-16,7 7 11 16,-2-2-10-16,2 4 11 15,2-1-11-15,4-1 11 16,-3-5-8-16,3 3 15 16,1-4-9-16,5 1 13 15,1 3-9-15,8 0 11 16,2 0-16-16,7 2 10 15,-2 0-13-15,7 0 9 0,-4 1-12 16,9 1 9-16,-4-4-11 16,17 7 11-16,-6-4-11 15,16 1 10 1,-11-2-11-16,12-2 11 0,-10-3-12 16,12 5 12-16,-9-5-11 15,17-2 10-15,-11 2-9 16,10-1 10-16,-15-3-11 15,10 1 17-15,-11 2-8 16,9 1 13-16,-5 4-9 0,14 0 12 16,-12 0-16-16,15 1 8 15,-14-3-14-15,14-5 10 16,-12-2-12-16,18-2 10 16,-9 6-11-16,9-4 12 15,-14-2-12-15,9 3 10 16,-13 2-10-16,12-8 11 15,-15 13-11-15,11 6 10 16,-12-3-10-16,12 1 10 16,-14 7-10-16,18-7 10 15,-10-1-10-15,11 2 10 16,-13 4-10-16,12-4 11 16,-18 5-11-16,13-4 11 15,-14-1-11-15,16-3 11 0,-12 5-11 16,10-7 10-16,-12 2-10 15,10-2 10 1,-17 1-11-16,15-3 12 0,-6 3-10 16,10 0 11-16,-11 1-11 15,14-3 10-15,-15 1-9 16,9-3 10-16,-9 0-11 16,15-1 11-16,-13 1-11 0,8-5 10 15,-11 1-11-15,8-4 11 16,-16 3-11-16,8-3 11 15,-9 2-10-15,4 3 9 16,-13 1-7-16,0 0 20 16,-14 1-9-16,6 2 18 15,-13-2-6-15,4 1 11 16,-5 0-18-16,9 0 10 16,-13-2-15-16,5-1 7 15,-7 0-13-15,7-1 11 16,-12 1-14-16,7-2 10 15,-6 4-12-15,-2-4 10 16,-10 2-12-16,-1-4 11 16,-12 2-11-16,-5 0 11 15,-3 4-11-15,-4-3 10 16,0 6-10-16,0 1 24 16,-4-3-4-16,0 2 25 0,0-4-3 15,0 4 18 1,1-4-19-16,-1 4 7 0,-3-2-25 15,0 3 3-15,-4-4-18 16,-6 2 5-16,7-1-21 16,-1 2-8-16,3-2-20 15,0 5-7-15,-1-5-24 16,4 3-26-16,1-5-15 16,3 9-328-16,-6 4 80 0</inkml:trace>
  </inkml:traceGroup>
</inkml:ink>
</file>

<file path=ppt/ink/ink1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3:09.9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F7B398C-6BD1-478B-803D-699962309B6E}" emma:medium="tactile" emma:mode="ink">
          <msink:context xmlns:msink="http://schemas.microsoft.com/ink/2010/main" type="inkDrawing" rotatedBoundingBox="10619,8870 19053,8941 19050,9189 10617,9119" shapeName="Other"/>
        </emma:interpretation>
      </emma:emma>
    </inkml:annotationXML>
    <inkml:trace contextRef="#ctx0" brushRef="#br0">51 18 421 0,'-16'-4'428'0,"3"3"-105"15,4 2-8-15,2 1-205 16,4-2-48-16,0-3-27 0,3 3-9 16,3 1-18-16,5 1 0 15,3 0-12-15,7 4 8 16,8-3-14-16,-8-3-15 16,1 0 10-1,24-1-10-15,0-7-3 16,4-1 28-16,0 0-4 15,-14 1 11 1,1 0-8-16,2 9 10 0,1-1-7 16,2 5 11-16,9-2-9 15,3 2 11-15,10 2-10 16,3-1 8-16,12 1-10 16,-8-1 7-16,20 2-11 15,-9-6 8-15,15-1-10 16,-8 1 8-16,21-4-10 15,-11 4 11-15,9 3-11 16,-12-3 10-16,14-1-9 16,-18 2 8-16,10-1-8 15,-5 0 9-15,11 4-9 16,-9 1 9-16,16-1-9 16,-13-1 10-16,18 0-8 15,-9-5 11-15,17 3-8 0,-11-1 10 16,19 1-10-16,-15-3 8 15,20 5-11-15,-11-2 8 16,17-1-10-16,-13-2 9 16,19 3-10-16,-22-1 10 15,16-1-10-15,-14-1 10 16,14 3-10-16,-19 2 10 16,18 3-10-16,-15 1 11 0,11 5-12 15,-14 1 12-15,16-2-10 16,-14-2 9-16,12 2-10 15,-10-7 10-15,15-1-9 16,-19 0 8-16,16 2-9 16,-16-6 10-16,13 6-11 15,-17 3 11-15,12-4-9 16,-16-4 9-16,16 1-9 16,-19-3 10-16,7-2-12 15,-12 2 1-15,9-1 0 16,-19-3 9-16,13-4-10 15,-16-1 11-15,-4-4 0 16,-15 0 0-16,4-4-9 16,-18 1 10-16,-1-2-10 15,-6 5 9-15,-4-1-8 16,-13 2 11-16,2 3-2 0,-10 4 11 16,1-3-4-16,-9 0 9 15,3 3-8-15,-5 1 3 16,-2 0-11-16,-1 2 5 15,0 4-11-15,-2-4 8 16,0 2-12-16,-3-2 11 16,5 4-11-16,-5-2 9 15,0 2-10-15,0-2 10 0,-3-2-9 16,-4 2 9-16,6-2-10 16,-4 1 11-16,0-2-10 15,5-2 9-15,-2-3-8 16,-4-1 8-16,1 0-9 15,0 5 11-15,-8 3-12 16,0-2 12-16,3 3-7 16,-1 0 14-16,-2-4-7 15,1 4 13-15,1 5-9 16,0-3 9-16,3-4-8 16,-5 4 8-16,3-2-10 15,-3-3 9-15,-2 4-14 16,-4 1-8-16,2 6-61 15,-4 13-342-15,-27 11 84 16</inkml:trace>
  </inkml:traceGroup>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04.6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2352013-C5A6-4F8D-AE66-7207E66796BC}" emma:medium="tactile" emma:mode="ink">
          <msink:context xmlns:msink="http://schemas.microsoft.com/ink/2010/main" type="inkDrawing" rotatedBoundingBox="5181,14603 5333,15607 5276,15616 5124,14612" semanticType="callout" shapeName="Other">
            <msink:sourceLink direction="with" ref="{9DB22F23-6944-4B92-9D27-200CF028D94B}"/>
          </msink:context>
        </emma:interpretation>
      </emma:emma>
    </inkml:annotationXML>
    <inkml:trace contextRef="#ctx0" brushRef="#br0">120 8209 1296 0,'18'130'388'0,"6"25"69"15,2-15-372-15,4 3-35 16,-6-27-46-16,-5-4-44 16,-9-37-39-16,-7-17-15 15,-9-17-363-15,-27-2 78 16</inkml:trace>
  </inkml:traceGroup>
</inkml:ink>
</file>

<file path=ppt/ink/ink1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3:32.8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5F93351-0C3C-44B0-A9EA-2BD2DABFA943}" emma:medium="tactile" emma:mode="ink">
          <msink:context xmlns:msink="http://schemas.microsoft.com/ink/2010/main" type="inkDrawing" rotatedBoundingBox="2102,15113 18080,15068 18090,18394 2111,18439" hotPoints="18931,16317 9300,18190 -449,17096 9181,15223" semanticType="enclosure" shapeName="Ellipse"/>
        </emma:interpretation>
      </emma:emma>
    </inkml:annotationXML>
    <inkml:trace contextRef="#ctx0" brushRef="#br0">539 138 854 0,'-28'13'240'0,"-1"0"57"16,0 3-222-16,3 0-39 16,2 1 4-16,4-4-20 15,-1 3 6-15,8-2-19 16,-5 4 2-16,5 0-16 0,-3 6 8 16,5 1-8-16,-7-1 9 15,7-1-8-15,-7 0 11 16,3-4-9-16,-3 5 10 15,4 1-7-15,-6 4 16 16,6 3-6-16,-6 4 17 16,4-5-7-16,-3 6 9 15,2-8-15-15,-1 10 5 16,4-5-17-16,-1 5 8 16,2-6-12-16,5 7 9 15,0-7-10-15,3 4 9 16,2-1-9-16,-2 4 9 15,2-7-10-15,4 7 10 16,-1-3-10-16,2 2 11 16,3-1-11-16,1 7 10 0,-1-8-10 15,7 9 10-15,2-6-9 16,6 7 10-16,-2-4-11 16,4 5 10-16,-5-6-8 15,0 9 9-15,-2-4-10 16,1-2 10-16,-1-8-10 15,1 9 9-15,0-7-10 16,5 5 12-16,0 3-8 0,4 6 11 16,2-7-8-16,4 2 10 15,2-6-12-15,4 4 9 16,-1-4-11-16,6 7 9 16,-7-6-12-16,-2 1 12 15,-2-5-11-15,1-2 10 16,-4-7-11-16,4 0 12 15,1-2-10-15,2 0 10 16,1-2-9-16,9 4 8 16,1-4-9-16,9 5 8 15,-5-5-9-15,5 2 9 16,-8 1-10-16,8 2 10 16,-9-5-9-16,3 8 9 15,-7-3-9-15,11-2 10 16,-9 0-11-16,13 3 11 0,-4-2-10 15,11 0 10 1,-6-4-10-16,12 4 11 0,-4-3-10 16,10-1 10-16,-9-10-11 15,17 7 10-15,-9-4-11 16,13-2 10-16,-6-1-10 16,17 0 10-16,-11-3-9 15,14-5 9-15,-11-1-9 16,13-6 9-1,-9-1-11-15,12 2 9 0,-9 1-9 0,5 5 10 16,-12 0-10-16,16 2 11 16,-16-2-10-16,10 0 10 15,-7-4-9-15,11 2 8 16,-17 1-9-16,8-1 10 16,-12-1-8-16,13 0 8 15,-11-2-8-15,16-3 8 16,-6 0-9-16,14 2 9 15,-16-4-10-15,17-1 11 16,-17 0-10-16,11-2 10 16,-9-3-11-16,14 1 11 15,-17 1-11-15,14-4 9 16,-12-2-9-16,12 3 10 16,-14-3-10-16,16 3 10 15,-17 1-9-15,9 1 10 0,-15 1-12 16,14-3 11-1,-12-5-10-15,12 4 10 0,-6-3-11 16,15 3 11-16,-17 4-10 16,14-2 11-16,-17 1-11 15,16 1 11-15,-17-2-12 16,16-4 11-16,-8 11-11 16,9-14 12-16,-13 5-11 15,16-6 9-15,-14 5-9 0,14-12 10 16,-10 5-10-16,13-1 10 15,-15 1-10-15,11-1 11 16,-18 9-10-16,15 2 8 16,-15 1-8-16,20-3 8 15,-12 2-10-15,4-1 12 16,-9 1-10-16,11-1 9 16,-16 5-9-16,11-3 9 15,-3 2-10-15,7 2 11 16,-14 1-11-16,9 2 11 15,-12 4-11-15,10-1 9 16,-12-2-10-16,19 4 10 16,-9-3-9-16,7-2 9 15,-14 0-8-15,13-2 9 16,-13-1-10-16,7 0 9 0,-7-2-7 16,14 0 8-16,-16 2-10 15,6 1 10-15,-11 1-9 16,7-1 9-16,-11 5-10 15,9 0 10-15,-6 1-10 16,13 2 10-16,-12 2-10 16,9-1 10-16,-12 1-10 15,13 0 9-15,-13-2-8 0,12-1 9 16,-7 0-10 0,12-2 10-16,-14-1-9 0,9-5 9 15,-12 0-10-15,15-6 9 16,-12-2-8-16,7-3 8 15,-8-1-9-15,11-5 9 16,-17 3-9-16,7-3 5 16,-14 1-13-16,0-10 7 15,-15-1-9-15,4-4 8 16,-15 0-7-16,0-1 15 16,-7 7 4-16,-1 2-1 15,-12 3-8-15,1 1 11 16,-7 4-12-16,0-3 1 15,-4 0-2-15,1 6 8 16,-5 0-15-16,0-4 0 16,-2 1-14-16,-5-5 2 0,-2-7-9 15,-1-8 7-15,-3 1-2 16,-4-2 1-16,-1 2-6 16,-5 1 11-16,-3 7-3 15,-8 1 11-15,-2 1 2 16,-1 1 19-16,1 3 0 15,-1 0 25-15,4 4-2 16,4-1 21-16,4 6-11 16,-2-1 16-16,7 7-21 0,4 0 10 15,3 5-18-15,1 1 8 16,4 2-23-16,1-3-4 16,2 1-26-16,2-1-3 15,3 1-16-15,9-4 9 16,2-1-1-16,6-1 19 15,-3-3 3-15,4-4 12 16,-4-1-9-16,6 0 14 16,-1 1-9-16,12-1 12 15,-2 0-10-15,8 3 10 16,-5-2-13-16,10-3 11 16,-5 7-13-16,7 1 13 15,0 4-10-15,3 6 13 16,-4 8-10-16,7-6 11 15,-6 9-11-15,6-3 10 16,0 0-14-16,7-1 10 0,-5 2-12 16,6-9 10-16,-6-4-10 15,4 2 11-15,-9-5-9 16,8 7 15-16,-8-1-9 16,3 6 13-16,-9 0-11 15,7-1 9-15,-9-5-15 16,14 4 9-16,-4-1-13 0,12-4 10 15,-2 4-13-15,12-6 12 16,-11 4-11-16,9-8 11 16,-7 2-11-16,-2-7 12 15,-12 1-12-15,6-1 11 16,-14 1-10-16,5-1 10 16,-6 3-10-16,8 2 11 15,-8-5-11-15,9 6 10 16,-2-3-9-16,9-2 8 15,-10-1-9-15,10-4 10 16,-15-4-11-16,1-1 9 16,-2-1-9-16,4-3 9 15,-9 0-11-15,10 0 11 16,-5 2-10-16,-5-4 10 16,-9 2-10-16,-2-3 8 15,-7 5-9-15,2-7 9 0,-4 2-10 16,-1-7 9-16,-2 5-8 15,-1-5 9-15,-4 7-11 16,-3-3 9-16,-3 7-7 16,-2-7 11-16,-4-2-10 15,-7-10 11-15,0 2-8 16,-5-8 8-16,-4 1-1 16,-2 2 0-16,0 10-7 0,-7-2 11 15,1 11-9-15,-6-3 3 16,-1 9 0-16,-4-3 9 15,4 4-11-15,-9-1 7 16,7 2-13-16,-6-4 6 16,6 4-10-16,-12 1 8 15,6 7-10-15,-14-5 11 16,2 9-7-16,-11-4 6 16,3 4-7-16,-8-5 9 15,6 10-9-15,-8-10 11 16,12 3-7-16,-8-3 10 15,7 3-8-15,-12-1 10 16,8 6-10-16,-17 0 10 16,7 4-11-16,-8-3 10 15,13 1-12-15,-7 0 10 16,9 0-9-16,-6-1 7 16,8 1-11-16,-13-3 2 0,6-1-12 15,-12-1 5-15,2-2-11 16,-11-1-2-16,9-2-16 15,-8 2-7-15,7 1-8 16,-12-1 11-16,10 3 8 16,-14 3 28-16,5 1 19 15,-3 1 23-15,8 0-7 16,-12 1 8-16,11 2-16 0,-16 0 2 16,10-1-21-16,-13 2 10 15,14 1-11-15,-8-2 12 16,12 0-6-16,-14 0 3 15,12 0-10-15,-18 0 10 16,12-2-12-16,-9 2 4 16,13-1-5-16,-16-3 5 15,13 1-13-15,-17 0 9 16,9 0-7-16,-8 3 13 16,16 0-3-16,-18 5 19 15,16-1-8-15,-12 5 12 16,2-3-12-16,-9 1 8 15,23-4-15-15,-20-3 4 16,17-3-13-16,-14-2 3 16,5-2-12-16,-12-1 12 15,20 2-8-15,-20-3 12 0,14 1-4 16,-15 2 10-16,12-2-8 16,-14 0 10-16,17 0-9 15,-16-2 10-15,11 0-8 16,-18 4 13-16,9-3-6 15,-6 1 15-15,19 0-7 16,-17-3 12-16,16 0-13 16,-18-4 7-16,12 4-17 0,-10-2 8 15,18 1-17-15,-14 1 5 16,9 1-10-16,-21 5 9 16,13 2-9-16,-13 3 11 15,11 0-6-15,-11 3 9 16,18 1-7-16,-18 4 9 15,15-2-9-15,-14 6 10 16,17-3-10-16,-16 1 9 16,9 1-9-16,-8 2 9 15,15-3-10-15,-20 0 10 16,20-2-10-16,-14 2 9 16,7-1-9-16,-6 1 10 15,17 3-9-15,-15 0 10 16,17-2-10-16,-11 2 9 15,12-1-10-15,-11-1 12 0,17-1-11 16,-15-2 8-16,13-3-9 16,-16 1 9-16,15-4-9 15,-4 3 11-15,14-2-11 16,-11 0 12-16,14-1-8 16,-10-1 7-16,7-1-10 15,-5 0 11-15,16-3-10 16,-9 2 8-16,15-3-9 15,-13 1 9-15,15 2-7 0,-16-1 10 16,9 2-8 0,-9-2 11-16,17-3-10 0,-13-3 8 15,19 0-11-15,-17-2 8 16,9 1-9-16,-15 2 16 16,9 4-7-16,-12 1 13 15,15 6-8-15,-4 2 13 16,9 2-15-16,-11 5 16 15,13-3-12-15,-11 3 14 16,3 1-14-16,-5 1 11 16,13-4-16-16,-5 6 7 15,16 1-15-15,-6 1 10 16,11-1-15-16,-6 1-22 16,10-3 8-16,-14-9-363 15,12-23 95-15</inkml:trace>
  </inkml:traceGroup>
</inkml:ink>
</file>

<file path=ppt/ink/ink1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4:02.0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8207CF9-D9CB-44BF-A87E-4B43D694B411}" emma:medium="tactile" emma:mode="ink">
          <msink:context xmlns:msink="http://schemas.microsoft.com/ink/2010/main" type="inkDrawing" rotatedBoundingBox="7804,7690 7870,3269 11491,3323 11424,7744" hotPoints="11352,3451 11294,7272 7473,7214 7531,3393" semanticType="enclosure" shapeName="Square"/>
        </emma:interpretation>
      </emma:emma>
    </inkml:annotationXML>
    <inkml:trace contextRef="#ctx0" brushRef="#br0">301-3 412 0,'-21'8'657'31,"0"1"-335"-31,-17 13-302 16,14 15-12-16,0 10-8 15,12 19 0-15,12-2-2 16,0 9 5-16,0 6 2 16,-5 18-7-16,-1-6 5 15,-4 10 4-15,2-4-5 0,0 12 1 16,3-22 6-16,-3 22-1 15,0-10 1-15,-2 5 6 16,2-15-1-16,-2 37 2 16,4-15-5-16,-1 23-1 15,2-1-6-15,-3 17-1 16,2-25-2-16,-2 11 0 16,0-18 0-16,0 12 0 15,4-17-1-15,-1 9 2 16,2-15-1-16,2 13-1 15,1-14 1-15,0 17-1 16,1-16 0-16,6 13 2 16,2-18 5-16,3 5 1 15,-1-21 1-15,5 5 2 0,-1-23-2 16,3-1-1-16,0-15-3 16,3-2-2-16,-3-16-2 15,1-3 0-15,-3-10-2 16,5-3 2-16,0-7 1 15,10 5-1-15,-2-4 1 16,12 9-2-16,1 0-2 16,8-2-2-16,-1-6 1 15,14 2 2-15,-1-14 2 0,13-4 1 16,-1 0 1-16,9 3 1 16,-5 0-1-16,9 5-1 15,-10 3 1-15,4-2-1 16,-3 1-1-16,12 3 0 15,-7-2-1-15,14-5 0 16,-6 0-2-16,10-6 1 16,-12-4 0-16,10-1 0 15,-11 8 2-15,19 4 1 16,-12 9-1-16,7 6 1 16,-12 4-2-16,5-2 2 15,-18-7-2-15,7-4 0 16,-5-7-1-16,11-8 0 15,-4-6-1-15,4-8 2 16,-12-1-1-16,8-6 2 16,-16 5 0-16,1-5-1 0,-11 4-1 15,2-1-2-15,-17-5-2 16,1-12-1-16,-14-2 1 16,1-22-5-16,-12-7-8 15,1-22 1-15,-10-2 1 16,-2-14 1-16,-6 9 5 15,1-17 9-15,-6 18 1 16,1-8 1-16,-5 11 0 0,-11-5 2 16,3 20-1-16,0-9 0 15,-2 13 1-15,5-20-1 16,7 1-1-16,-3-30-1 16,4 9 0-16,2-26 0 15,0 14 1-15,-3-22-1 16,1 18 1-16,-3-8 0 15,-3 30 0-15,-3-2 0 16,-1 28 0-16,-7-7 0 16,-1 9 0-16,-5-19 0 15,2 8 1-15,-3-5 1 16,2 18-1-16,-4-15 2 16,5 20 0-16,-1-12 0 15,4 7 0-15,1-1-1 16,1 22 0-16,-5 0 1 15,1 22 0-15,-7 9 3 16,1 6 3-16,-1 4 1 0,-4 11 0 16,-4 0 2-16,1 0-4 15,-16 4-1-15,-3 3-1 16,-6-1 0-16,-1-4-1 16,-16-7 3-16,12 0 2 15,-14-10 7-15,1 2 3 16,-19 3 7-16,6 8 0 15,-22 9 4-15,4 14-6 0,-15 4 1 16,13 5-8-16,-17 0-3 16,13-7-6-16,-13 1-3 15,9-6-4-15,-9 1 1 16,16 5-3-16,-17-4 0 16,17-9 0-16,-17 5-27 15,15-5 65-15,-23 2-425 16,15 11 136-16</inkml:trace>
  </inkml:traceGroup>
</inkml:ink>
</file>

<file path=ppt/ink/ink1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4:05.956"/>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2:26:17.565"/>
    </inkml:context>
  </inkml:definitions>
  <inkml:traceGroup>
    <inkml:annotationXML>
      <emma:emma xmlns:emma="http://www.w3.org/2003/04/emma" version="1.0">
        <emma:interpretation id="{E7AC8007-F1A5-4F21-B83F-C3D3CBE507BE}" emma:medium="tactile" emma:mode="ink">
          <msink:context xmlns:msink="http://schemas.microsoft.com/ink/2010/main" type="writingRegion" rotatedBoundingBox="20736,829 26900,541 27286,8775 21121,9063"/>
        </emma:interpretation>
      </emma:emma>
    </inkml:annotationXML>
    <inkml:traceGroup>
      <inkml:annotationXML>
        <emma:emma xmlns:emma="http://www.w3.org/2003/04/emma" version="1.0">
          <emma:interpretation id="{8A0B441F-19FF-400B-AF41-5224B45A69F8}" emma:medium="tactile" emma:mode="ink">
            <msink:context xmlns:msink="http://schemas.microsoft.com/ink/2010/main" type="paragraph" rotatedBoundingBox="20736,829 26900,541 26950,1606 20786,1894" alignmentLevel="1"/>
          </emma:interpretation>
        </emma:emma>
      </inkml:annotationXML>
      <inkml:traceGroup>
        <inkml:annotationXML>
          <emma:emma xmlns:emma="http://www.w3.org/2003/04/emma" version="1.0">
            <emma:interpretation id="{FDD55BF4-F299-4AE4-864C-5BC0AD914184}" emma:medium="tactile" emma:mode="ink">
              <msink:context xmlns:msink="http://schemas.microsoft.com/ink/2010/main" type="line" rotatedBoundingBox="20736,829 26900,541 26950,1606 20786,1894"/>
            </emma:interpretation>
          </emma:emma>
        </inkml:annotationXML>
        <inkml:traceGroup>
          <inkml:annotationXML>
            <emma:emma xmlns:emma="http://www.w3.org/2003/04/emma" version="1.0">
              <emma:interpretation id="{21A04024-E9EF-49F8-BBAC-DE760F2A79C1}" emma:medium="tactile" emma:mode="ink">
                <msink:context xmlns:msink="http://schemas.microsoft.com/ink/2010/main" type="inkWord" rotatedBoundingBox="20736,838 24021,685 24062,1543 20776,1696"/>
              </emma:interpretation>
              <emma:one-of disjunction-type="recognition" id="oneOf0">
                <emma:interpretation id="interp0" emma:lang="" emma:confidence="1">
                  <emma:literal/>
                </emma:interpretation>
              </emma:one-of>
            </emma:emma>
          </inkml:annotationXML>
          <inkml:trace contextRef="#ctx0" brushRef="#br0">330 4 675 0,'-8'-13'248'16,"4"13"21"-16,-4 16-193 15,-11 26 4-15,-5 8-43 0,-2 22 6 16,-7 6-4-16,1 19-1 16,7-8-13-16,-2 7-4 15,3-18-10-15,2-7-3 16,1-19-4-16,4-15 1 16,2-12-1-16,2-9 1 15,3-5 1-15,5-16 1 16,4-9-1-16,6-20-70 15,4-17-115-15,14-35-143 16,3-4-59-16</inkml:trace>
          <inkml:trace contextRef="#ctx0" brushRef="#br0" timeOffset="6.9792">306 33 677 0,'-7'18'235'15,"-6"13"48"1,5 11-178-16,-3 21-29 15,-2 5-19-15,9 20-9 0,8-2-22 16,7 3-6-16,2-10-6 16,13-4-4-16,0-20-5 15,-2-8-1-15,-6-14 2 16,-2-9 0-16,-6-13 1 0,-7-6 10 16,-4-5 2-16,-8-5 0 15,-5-8-1-15,-7-6-6 16,-2-4-11-16,-6-16-5 15,0-1 0-15,-1-9 4 16,5 10 2-16,3 0 3 16,8 13 3-16,4 10-1 15,7 10-2-15,0 1-2 16,6 6-1-16,7 3-1 16,-1-4-2-16,14 4 1 15,1-2-1-15,6-5 1 16,4-5-2-16,11 0-2 15,-3-12-3-15,7-6-2 16,-7-5-99-16,-8-12-228 16,-10-8 43-16</inkml:trace>
          <inkml:trace contextRef="#ctx0" brushRef="#br0" timeOffset="12.967">576 61 935 0,'-13'11'237'15,"-1"16"85"1,-1 12-265-16,-1 13-14 0,3-3-9 15,7 8-3-15,6-9-12 16,8 6-4-16,6-12-7 16,12 3-1-16,3-7-1 15,10-3-1-15,-1-13 0 0,4-5-9 16,-7-13-7-16,1-19-15 16,-7-14-26-16,2-26-295 15,-7-13 84-15</inkml:trace>
          <inkml:trace contextRef="#ctx0" brushRef="#br0" timeOffset="274.3056">948-25 741 0,'-12'3'265'0,"-1"15"36"16,5 9-196-16,0 15-31 16,0 7-32-16,8 22-1 15,2 4-9-15,6 11-10 16,2-3-7-16,7-1-3 15,1-18-6-15,5-8-6 16,-8-21 4-16,4-13 5 0,-11-17 1 16,-3 2 4-1,-7-16-1-15,-7-13 2 0,-6-7-6 16,-1-14 0-16,-5-7-4 16,-2-2-1-1,0 12-1-15,4 6-1 0,-1 16 0 16,9 11 2-16,-2 12 0 15,3 8-1-15,4 7 1 16,6 2-1-16,0-1-2 16,13 0-3-16,8-6 1 0,8-5-1 15,0-9 2-15,17-7 0 16,-2-14 1-16,-1-9 2 16,-5-3 0-16,1-7 0 15,-18 2 1-15,-7 1 2 16,-7 8-2-16,-9 6 1 15,-6 9-2-15,-5 11 1 16,-5 13-1-16,-5 14 0 16,-2 9 1-16,-1 13 3 15,5 0-2-15,8 2 2 16,4-9-1-16,11-3-2 16,9-17-3-16,7-1 1 15,5-11-2-15,17-14 2 16,3-7 1-16,7-13 2 0,-3-5-1 15,2 0 1-15,-12 10-2 16,-3 8-1-16,-11 18-3 16,-7 11-1-16,-5 9 0 15,-3 6 1-15,-4-2 2 16,2 3 1-16,-3-11 1 16,5-1-1-16,1-12-1 15,2-3 1-15,2-9-1 16,6 0 1-16,-4-16 2 15,11-6 0-15,-5-3 0 0,-6 0-1 16,-1 3-1-16,-4 14-3 16,-10 17-3-16,-3 7 1 15,8 9-1-15,-7 3 3 16,8 4 2-16,-1-7 0 16,13-2-1-16,0-9 0 15,6-10-1-15,12-13-25 16,3-11-3-16,3-7-348 15,-1-11 90-15</inkml:trace>
          <inkml:trace contextRef="#ctx0" brushRef="#br0" timeOffset="1536.9493">1877 455 816 0,'-26'39'317'16,"5"-2"17"-16,0 5-180 0,6-5-117 15,7-6-11-15,7-15-12 16,4-7-6-16,8-14-4 15,7-16 1-15,3-10-3 16,7-16-11-16,-4-2-3 16,-3 4-1-16,-8 14-1 15,-8 15-3-15,-10 22 14 16,-3 27 4-16,-6 10 2 16,-1 11 5-16,7-1 8 15,0-2 4-15,6-25 0 16,9-5-1-16,6-15-3 0,8-14-3 15,8-10-4-15,15-26 1 16,3-17-1-16,8-27 1 16,-10-4-3-16,1-12 1 15,-17 21-4-15,-10 9-1 16,-11 33-1-16,-6 15 0 16,-12 26 1-16,-9 26 0 15,-1 15 0-15,-9 17 7 16,3 7 3-16,2 10 10 15,11-12 0-15,6 0 2 16,9-16-7-16,11 0-3 16,5-13-10-16,3-3-2 15,0-10-1-15,2-3 1 0,-9-8 0 16,1-6-1 0,-5-4 3-16,-2-6 2 0,-8-2-3 15,6-20 1-15,-1-7 2 16,-2-19-3-16,1 2 0 15,9-11 0-15,-9 21-1 16,1 9-3-16,2 22-3 16,-7 13 0-16,-5 14 0 0,2 20 0 15,-1 7 3-15,4 12 0 16,2-3 1-16,9-6-1 16,-4-14-1-16,4-7-1 15,-3-12 2-15,12-5-2 16,-4-5 1-16,10-10 1 15,-3-9 0-15,6-15 2 16,-6-8 2-16,-6 5 1 16,-2 4 0-16,-4 7-1 15,-6 11-4-15,0 17-2 16,-2 5-2-16,1 11 2 16,1 2 2-16,-1-2 0 15,3 0 2-15,6-1 1 16,0-12-3-16,3 0-1 15,0 0 2-15,2-5-1 16,-2-3 2-16,-1-2 1 16,-7 2-1-16,0 0 0 15,-6-6-1-15,-1 8 0 0,-1 1-3 16,2 0 2-16,-2 2 2 16,5 3-2-16,-2-1 0 15,5 4 1-15,4-3-2 16,4-5 0-16,3 2-1 15,7-10 1-15,0-4 0 16,3-9 1-16,-1-5 0 0,-2-5 2 16,-7 7 1-16,-4 0-1 15,-4 5 0-15,-3 6 0 16,-1 2-1-16,-1-3-1 16,2 6 0-16,1 0 0 15,0 0 1-15,-5 2-2 16,4 1 1-16,0-3 1 15,-3 2-1-15,-2-5 1 16,2 3 0-16,-7-1 2 16,-1 1-3-16,-5 3 0 15,-2 7 0-15,-8 8-1 16,5 5-1-16,-3 8 1 16,6 0 1-16,2 1-1 15,7-7 1-15,4-4-3 16,5-8 0-16,11-5 0 15,6 2 1-15,6-16 1 16,4-8 1-16,3-3 3 0,-3 0 1 16,-1-4-2-16,-8 14 0 15,-6 11-3-15,-9 4 0 16,-4 10 0-16,-6 8 0 16,6 3 1-16,-1-2 2 15,1 3 0-15,1-10-2 16,1-7 1-16,-2-6-1 15,6-7 1-15,-2-8-24 16,-3-15-64-16,5-12-322 0,-1-19 62 16</inkml:trace>
          <inkml:trace contextRef="#ctx0" brushRef="#br0" timeOffset="1682.1566">3188 46 1201 0,'-13'-15'262'15,"8"6"111"-15,7 10-353 16,2 4-18-16,5 3-372 16,8 10 120-16</inkml:trace>
        </inkml:traceGroup>
        <inkml:traceGroup>
          <inkml:annotationXML>
            <emma:emma xmlns:emma="http://www.w3.org/2003/04/emma" version="1.0">
              <emma:interpretation id="{8ADCCB90-4514-440F-A290-6C187C5B4930}" emma:medium="tactile" emma:mode="ink">
                <msink:context xmlns:msink="http://schemas.microsoft.com/ink/2010/main" type="inkWord" rotatedBoundingBox="24622,647 26900,541 26950,1606 24672,1713"/>
              </emma:interpretation>
              <emma:one-of disjunction-type="recognition" id="oneOf1">
                <emma:interpretation id="interp1" emma:lang="" emma:confidence="0">
                  <emma:literal>AnB.l</emma:literal>
                </emma:interpretation>
                <emma:interpretation id="interp2" emma:lang="" emma:confidence="0">
                  <emma:literal>A, B.l</emma:literal>
                </emma:interpretation>
                <emma:interpretation id="interp3" emma:lang="" emma:confidence="0">
                  <emma:literal>A, Bit</emma:literal>
                </emma:interpretation>
                <emma:interpretation id="interp4" emma:lang="" emma:confidence="0">
                  <emma:literal>A, Bel</emma:literal>
                </emma:interpretation>
                <emma:interpretation id="interp5" emma:lang="" emma:confidence="0">
                  <emma:literal>A, Bill</emma:literal>
                </emma:interpretation>
              </emma:one-of>
            </emma:emma>
          </inkml:annotationXML>
          <inkml:trace contextRef="#ctx0" brushRef="#br0" timeOffset="2223.0563">4226-69 895 0,'11'-15'292'0,"-4"5"64"16,-7 14-250-16,-15 5-8 16,-6 22-28-16,-16 23-5 15,-7 11-14-15,-11 22-1 16,4 9-16-16,3 4-4 16,10-15-13-16,9-6-6 15,13-22-5-15,8-13-2 16,10-23-4-16,7-21-12 15,9-23-9-15,13-42-44 16,5-19-18-16,6-33-109 16,0 4 7-16,-1-2 31 15,-14 30 75-15,-1 17 56 16,-11 32 120-16,-7 9 19 0,-7 17-20 16,-2 20-23-16,-9 4-34 15,-3 19 1-15,3 6-15 16,-1 13 2-16,6-4-8 15,12 9-3-15,4-5-8 16,8 5-1-16,2-12-2 16,5 4-1-16,-1-5 0 15,-6-4-1-15,-4-2-5 16,-15-9-46-16,-5-7-17 0,-14-15-247 16,-7-12-59-16,-7-14-73 15</inkml:trace>
          <inkml:trace contextRef="#ctx0" brushRef="#br0" timeOffset="2383.2327">4073 395 526 0,'-22'-25'364'0,"1"-1"-20"16,8 9-125-16,4 0-27 16,6 3-88-16,10 1-36 15,7 1-37-15,11 4-12 16,7 2-16-16,10 4-1 16,4 2 1-16,2 5-36 15,-6 0 13-15,1 8-355 16,-6-2 88-16</inkml:trace>
          <inkml:trace contextRef="#ctx0" brushRef="#br0" timeOffset="2512.8857">4506 468 688 0,'7'24'332'0,"-2"13"-9"0,0 4-192 16,-5 9-23-16,3-9-75 15,0 7-13-15,4-12-12 16,1-5-333-16,3-10 110 15</inkml:trace>
          <inkml:trace contextRef="#ctx0" brushRef="#br0" timeOffset="3166.6992">4930 90 1004 0,'11'-4'223'0,"-1"3"96"16,-2 7-294-16,5 9 0 16,-8 9-5-16,-4 17 3 15,-4 11-6-15,-7 19 0 16,-7 0-5-16,2 9-2 16,0-14-2-16,7-10-14 15,3-24-10-15,2-17-21 16,-2-25-52-16,-3-24-92 15,-5-18 11-15,-1-24 12 0,-1-4 32 16,-3-11 132-16,0 17 127 16,4 1 32-16,4 23 6 15,5 4 0-15,8 15-77 16,12-3-29-16,6 10-28 16,13-15-7-16,5 0-11 15,13 0-4-15,-3 10-7 0,-1 3-4 16,-9 18-6-16,-5 19-6 15,-14 14-1-15,-24 18 7 16,-8 14 2-16,-13 11 6 16,-12-1 8-16,-5 1 3 15,13-15-5-15,3-7 0 16,8-17-3-16,11-10 0 16,9-10-2-16,9-8-3 15,9-6 0-15,2-4 1 16,8-3 0-16,8 1-2 15,-3 1 3-15,0 4-3 16,-2 7-1-16,-9 6-7 16,-11 4-4-16,-11 9 1 15,-11 2 2-15,-10 14 4 16,-5 3 10-16,-10 11 24 16,6 2 8-16,-6 0 13 15,2-5-3-15,-1-3-4 16,4-15-19-16,-2-10-9 0,5-1-14 15,8-8-26-15,7-2-34 16,8-5 6-16,9 5-389 16,7-4 102-16</inkml:trace>
          <inkml:trace contextRef="#ctx0" brushRef="#br0" timeOffset="3357.1919">5298 630 1162 0,'-3'10'286'16,"-2"-1"90"-16,-2 12-321 16,1 5-48-16,-1 7-2 15,7-4 2-15,5-5-16 16,7-6-22-16,9-6-349 16,3-9 94-16</inkml:trace>
          <inkml:trace contextRef="#ctx0" brushRef="#br0" timeOffset="3652.1484">5935-131 894 0,'7'-14'305'16,"-2"7"33"-16,-4 9-184 16,-2 4-96-16,-9 9 25 0,-5 1 3 15,-11 13 7-15,-4 7-25 16,-16 22-17-16,7 1-27 15,0 17-7-15,10-6-10 16,3 11-1-16,12-15-2 16,4 2 0-16,10-17-1 15,6-9 0 1,11-5 0-16,7-13 0 0,3-12 1 0,8-2-1 16,7-9 0-16,11-24-1 15,4-7 3-15,19-26-84 16,0-8-364-16,1-18 97 15</inkml:trace>
        </inkml:traceGroup>
      </inkml:traceGroup>
    </inkml:traceGroup>
    <inkml:traceGroup>
      <inkml:annotationXML>
        <emma:emma xmlns:emma="http://www.w3.org/2003/04/emma" version="1.0">
          <emma:interpretation id="{592FAEF3-76CA-42A9-B8C5-F3F3C4BACF76}" emma:medium="tactile" emma:mode="ink">
            <msink:context xmlns:msink="http://schemas.microsoft.com/ink/2010/main" type="paragraph" rotatedBoundingBox="22176,9013 22586,3773 23748,3864 23338,9104" alignmentLevel="2"/>
          </emma:interpretation>
        </emma:emma>
      </inkml:annotationXML>
      <inkml:traceGroup>
        <inkml:annotationXML>
          <emma:emma xmlns:emma="http://www.w3.org/2003/04/emma" version="1.0">
            <emma:interpretation id="{6993A61C-56F2-4417-9701-69793E8D0426}" emma:medium="tactile" emma:mode="ink">
              <msink:context xmlns:msink="http://schemas.microsoft.com/ink/2010/main" type="inkBullet" rotatedBoundingBox="22176,9013 22178,8997 22193,8999 22191,9014"/>
            </emma:interpretation>
            <emma:one-of disjunction-type="recognition" id="oneOf2">
              <emma:interpretation id="interp6" emma:lang="" emma:confidence="0">
                <emma:literal>•</emma:literal>
              </emma:interpretation>
            </emma:one-of>
          </emma:emma>
        </inkml:annotationXML>
        <inkml:trace contextRef="#ctx1" brushRef="#br0">1400 8168 0,'0'0'0,"0"0"15,0 0-15,0 0 16,0 0 0,0 0-16</inkml:trace>
      </inkml:traceGroup>
      <inkml:traceGroup>
        <inkml:annotationXML>
          <emma:emma xmlns:emma="http://www.w3.org/2003/04/emma" version="1.0">
            <emma:interpretation id="{51CB2D65-2E48-4209-8A07-8A8F55DCEB3F}" emma:medium="tactile" emma:mode="ink">
              <msink:context xmlns:msink="http://schemas.microsoft.com/ink/2010/main" type="line" rotatedBoundingBox="22352,6983 22603,3774 23748,3864 23497,7072"/>
            </emma:interpretation>
          </emma:emma>
        </inkml:annotationXML>
        <inkml:traceGroup>
          <inkml:annotationXML>
            <emma:emma xmlns:emma="http://www.w3.org/2003/04/emma" version="1.0">
              <emma:interpretation id="{52406B6F-54CC-4DE7-B2BE-26198969361C}" emma:medium="tactile" emma:mode="ink">
                <msink:context xmlns:msink="http://schemas.microsoft.com/ink/2010/main" type="inkWord" rotatedBoundingBox="23202,7049 23203,7039 23254,7043 23253,7053"/>
              </emma:interpretation>
              <emma:one-of disjunction-type="recognition" id="oneOf3">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emma:literal>
                </emma:interpretation>
              </emma:one-of>
            </emma:emma>
          </inkml:annotationXML>
          <inkml:trace contextRef="#ctx0" brushRef="#br0" timeOffset="143409.9501">2430 6209 466 0,'-5'9'87'0,"9"-8"43"0,4-1-140 16,3 0-3-16,2-1-135 15,2-1 64-15</inkml:trace>
        </inkml:traceGroup>
        <inkml:traceGroup>
          <inkml:annotationXML>
            <emma:emma xmlns:emma="http://www.w3.org/2003/04/emma" version="1.0">
              <emma:interpretation id="{5B086A52-171D-441E-BB21-085710545EEB}" emma:medium="tactile" emma:mode="ink">
                <msink:context xmlns:msink="http://schemas.microsoft.com/ink/2010/main" type="inkWord" rotatedBoundingBox="22424,6063 22603,3774 23748,3864 23569,6152"/>
              </emma:interpretation>
              <emma:one-of disjunction-type="recognition" id="oneOf4">
                <emma:interpretation id="interp12" emma:lang="" emma:confidence="1">
                  <emma:literal/>
                </emma:interpretation>
              </emma:one-of>
            </emma:emma>
          </inkml:annotationXML>
          <inkml:trace contextRef="#ctx0" brushRef="#br0" timeOffset="12102.9886">2166 3193 1139 0,'-55'3'264'0,"11"-2"78"16,12 8-474-16,15 3-229 16,4 16-4-16</inkml:trace>
          <inkml:trace contextRef="#ctx0" brushRef="#br0" timeOffset="12758.0179">2315 3014 554 0,'-8'-3'319'0,"-3"0"-16"15,-4-12-97-15,-4 12-90 16,1-9-17-16,-11 11-50 15,-2-4 1-15,5 20-26 16,-3-15 4-16,-1 14-19 16,8-1 5-16,1 7-12 0,-7 2 11 15,7 11-10 1,-5 2 9-16,5-5-9 0,-3 33 10 16,4 10-11-16,4 37 9 15,6-4-12-15,7 18 11 16,8-26-10-16,8-12 6 15,5-41-9-15,9 5 10 16,4-12-11-16,10 10 11 16,-3-5-9-16,18 2 8 15,-1-8-9-15,6-4 10 16,-9-25-11-16,13-8 9 16,-11-18-9-16,4-23 7 15,-3-4-8-15,7-12 11 16,-13 4-8-16,2-17 12 15,-12 18-9-15,-9-53 10 0,-13-7-9 16,-8-16 10-16,-16 24-7 16,-16-10 18-16,-7 61-10 15,-22 12 10-15,-5 23-12 16,-21 5 0-16,5 12-22 16,-8 6 3-16,10 8-21 15,-4 1 8-15,21 14-374 16</inkml:trace>
          <inkml:trace contextRef="#ctx0" brushRef="#br0" timeOffset="96640.8043">2588 4425 540 0,'-36'-26'121'0,"3"7"49"15,-2 1-149-15,2 8 26 16,-7-9 35-16,7 4-4 16,-10-1 29-16,4 0-4 15,-8 3-21-15,3 14-38 16,-11 9 4-16,3 10-32 16,-11 19 3-16,3 4-20 0,-7 24 11 15,12-1-12-15,-4 12 11 16,16 0-13-16,4 6 8 15,18-14-13-15,3 11 9 16,11-11-12-16,12-2 15 16,13-11-10-16,11 0 16 15,9-20-10-15,25-3 13 16,2-16-14-16,22-15 13 16,4-24-14-16,16-18 15 15,2-19-11-15,11-20 12 16,-18-7-9-16,5-15 12 15,-16 11-11-15,-15-12 29 16,-27 14-2-16,-17-3 25 16,-32 25-11-16,-27-1 11 15,-20 25-30-15,-34 19 0 16,-12 23-24-16,-12 16 8 0,6 15-11 16,-8 7 11-16,32-5-31 15,10-8-346-15,20-16 108 16</inkml:trace>
          <inkml:trace contextRef="#ctx0" brushRef="#br0" timeOffset="127692.8346">1963 3900 792 0,'-1'-2'312'15,"4"0"3"-15,10 4-164 16,5-4-135-16,11 4 1 16,3-2-11-16,9 3 16 0,-2-6-11 15,3 1 17-15,-6 1-12 16,2 1 12-16,-7 0-14 16,10-2 8-16,-4 1-16 15,9 1 7-15,-3 0-14 16,11-2 9-16,-9 4-13 15,6-2 11-15,-6-7-9 16,2 6 9-16,-8-3-11 0,-2 1 12 16,-11 0-11-1,-5 6 17-15,-11-5 1 0,-8 4 40 16,-9 5-5-16,-12-3 14 16,-9 0-18-16,-12 0 2 15,-6 0-40-15,-9 2 6 16,3 1-9-16,-6-1 23 15,6-3-8-15,-2 1 14 16,9-6-12-16,-7-3 8 16,8-1-25-16,-6 6 7 15,5-4-16-15,-1-2 12 16,12 3-13-16,5 3 12 16,16-5-14-16,5 2 11 15,5 1-15-15,9 5 8 16,7 4-12-16,11-1 13 15,12 1-9-15,18-6 14 16,2-2-9-16,9-6-3 0,-6-1-21 16,1 0 2-16,-17 3-13 15,-5 0 12-15,-14 4 5 16,-8 1 17-16,-13-2-1 16,-9 10 22-16,-9-5-9 15,-11 5 18-15,-3 2-2 16,-8-2 27-16,0 0-8 0,4 2 25 15,4-7-16-15,-2 1 8 16,7-1-30-16,-2-10 1 16,-5-1-57-16,-1-1-78 15,-1 7-367-15,-12-9 65 16</inkml:trace>
        </inkml:traceGroup>
      </inkml:traceGroup>
    </inkml:traceGroup>
  </inkml:traceGroup>
</inkml:ink>
</file>

<file path=ppt/ink/ink1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5:21.6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9FEC6D-64C8-4D7A-9F03-F53E7AE29BCA}" emma:medium="tactile" emma:mode="ink">
          <msink:context xmlns:msink="http://schemas.microsoft.com/ink/2010/main" type="inkDrawing" rotatedBoundingBox="9783,16151 9952,14018 9994,14022 9825,16154" semanticType="callout" shapeName="Other">
            <msink:sourceLink direction="with" ref="{AFD379F5-6DD1-498B-8FC9-D1D0E9E922F2}"/>
            <msink:sourceLink direction="with" ref="{E8AC3037-775C-4DE2-B26F-2B3706756381}"/>
          </msink:context>
        </emma:interpretation>
      </emma:emma>
    </inkml:annotationXML>
    <inkml:trace contextRef="#ctx0" brushRef="#br0">172-1 863 0,'2'3'229'0,"-4"-1"75"0,2 7-222 16,-2 1-30-16,1 11 11 15,-1-1-10-15,0 7 2 16,-1-1-18-16,0 3-2 16,1-4-9-16,-3 7 4 15,1-3-7-15,0 9 2 16,1 1-4-16,0 12-4 15,0-2-8-15,1 11-4 16,-1-3-2-16,1 6 1 16,1-8 5-16,-1 5 1 15,0-6 0-15,1-1 1 16,-1-2-3-16,0-1-3 16,1-3-3-16,-1 3 0 0,1-1 0 15,-1 0 1-15,-1-1 3 16,-2 9 0-16,2-4 0 15,-6 7 0-15,3-3-2 16,-1 2-2-16,3-7-1 16,-6 4 1-16,7-2-1 15,-5 6 0-15,1-8 0 16,-1 6-1-16,1-9 1 16,-1-4-1-16,5-9 1 15,-3-2 2-15,1-8-1 0,1-3 4 16,1-6 3-16,0-2 4 15,1 0 1-15,4-4 0 16,-2 0-3-16,2-3-4 16,1 5-2-16,-3-6-2 15,3-1 1-15,-1 3-2 16,-1-3 2-16,1 2-1 16,-2-1 0-16,0-2-1 15,0-1 1-15,-2 0-2 16,-1-8 0-16,1 3 1 15,2 1-2-15,-3-10-35 16,3-1-43-16,2-12-351 16,3-6 67-16</inkml:trace>
  </inkml:traceGroup>
</inkml:ink>
</file>

<file path=ppt/ink/ink1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4:17.5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6DC9FE-4649-4F9A-B9BB-91A5C72C319B}" emma:medium="tactile" emma:mode="ink">
          <msink:context xmlns:msink="http://schemas.microsoft.com/ink/2010/main" type="writingRegion" rotatedBoundingBox="19138,3872 18996,7507 17843,7462 17985,3827"/>
        </emma:interpretation>
      </emma:emma>
    </inkml:annotationXML>
    <inkml:traceGroup>
      <inkml:annotationXML>
        <emma:emma xmlns:emma="http://www.w3.org/2003/04/emma" version="1.0">
          <emma:interpretation id="{2454B954-96DC-4E39-AD95-758F98642E3E}" emma:medium="tactile" emma:mode="ink">
            <msink:context xmlns:msink="http://schemas.microsoft.com/ink/2010/main" type="paragraph" rotatedBoundingBox="19138,3872 18996,7507 17843,7462 17985,3827" alignmentLevel="1"/>
          </emma:interpretation>
        </emma:emma>
      </inkml:annotationXML>
      <inkml:traceGroup>
        <inkml:annotationXML>
          <emma:emma xmlns:emma="http://www.w3.org/2003/04/emma" version="1.0">
            <emma:interpretation id="{862053E1-6CD9-4D27-A50C-6F05FC7317B3}" emma:medium="tactile" emma:mode="ink">
              <msink:context xmlns:msink="http://schemas.microsoft.com/ink/2010/main" type="line" rotatedBoundingBox="19138,3872 18996,7507 17843,7462 17985,3827"/>
            </emma:interpretation>
          </emma:emma>
        </inkml:annotationXML>
        <inkml:traceGroup>
          <inkml:annotationXML>
            <emma:emma xmlns:emma="http://www.w3.org/2003/04/emma" version="1.0">
              <emma:interpretation id="{79F5E7A5-C559-4A06-B723-33907C89B217}" emma:medium="tactile" emma:mode="ink">
                <msink:context xmlns:msink="http://schemas.microsoft.com/ink/2010/main" type="inkWord" rotatedBoundingBox="18883,3862 18848,4752 18038,4720 18072,3831"/>
              </emma:interpretation>
              <emma:one-of disjunction-type="recognition" id="oneOf0">
                <emma:interpretation id="interp0" emma:lang="" emma:confidence="1">
                  <emma:literal/>
                </emma:interpretation>
              </emma:one-of>
            </emma:emma>
          </inkml:annotationXML>
          <inkml:trace contextRef="#ctx0" brushRef="#br0">5223 46 663 0,'-28'-11'315'16,"0"4"-9"-16,-2 3-124 16,8 4-123-16,-8 3-6 15,4 3-28-15,-8 6 6 16,1 4-14-16,-7 5 13 16,4 5-12-16,5 6 19 15,7-1-11-15,3 21 9 16,9 10-19-16,8 19 7 15,5-5-21-15,12 18 5 16,3-19-11-16,17-15 9 16,1-23-10-16,13 2 11 0,-7-18-8 15,12-5 8-15,-5-4-8 16,2-1 10-16,-8-5-10 16,4-2 9-16,-13-3-10 15,3 1 6-15,-6-5-9 16,3-7 9-16,1-1-10 0,4-6 9 15,-3-4-4-15,3-40 1 16,-3 1 0 0,-1-28 8-16,-6-8-7 0,-4-6 8 15,-12 36-2-15,-14-4 1 16,-10 18-9-16,-18 10 10 16,-9 9-8-16,-15 6 9 15,-2 12-7-15,-11 10 11 16,6 5-6-16,0 7 12 15,9-2-12-15,9 3 8 16,12-2-13-16,1-1 5 16,15 0-14-16,8 2-31 15,1-3 418-15,4 11-770 16</inkml:trace>
          <inkml:trace contextRef="#ctx0" brushRef="#br0" timeOffset="114843.2236">4940 883 407 0,'5'3'199'0,"2"-2"20"15,-1-2-103 1,2 1-21-16,-1 0-35 0,-2-7-19 16,1 4-28-16,1 3-5 15,-1 2-4-15,1-2 2 16,4 6 0-16,0 2 6 16,6-1-1-16,0-4 2 15,1 2-3-15,0-2-1 16,0-1-5-16,0-2 0 15,-4 3-1-15,4-3 1 16,-2-2 1-16,2 1 2 16,-2-4 4-16,6-3 10 15,-1 1 3-15,0 2 5 16,0-1-1-16,-2 4-3 16,1 2-14-16,-2 0 25 15,-4-1-1-15,2 1 3 16,-4 1 1-16,-1 1 7 0,-3-2-25 15,0-2-2-15,-1 7-1 16,-2-5-1-16,-2 2-1 16,0-2 0-16,0 5-2 15,1-7-3-15,0 4-3 16,0-9-2-16,-1 9-1 16,0-1-1-16,-3-1 0 15,-1 0-1-15,1 5 1 0,-2-6-2 16,0-1 0-16,-1 4-24 15,-2-1-78-15,0 4-255 16,-4 23 36-16</inkml:trace>
        </inkml:traceGroup>
        <inkml:traceGroup>
          <inkml:annotationXML>
            <emma:emma xmlns:emma="http://www.w3.org/2003/04/emma" version="1.0">
              <emma:interpretation id="{FDC6442F-A625-47D2-ABC8-E8C03D25E9DC}" emma:medium="tactile" emma:mode="ink">
                <msink:context xmlns:msink="http://schemas.microsoft.com/ink/2010/main" type="inkWord" rotatedBoundingBox="19087,5188 18996,7507 17843,7462 17934,5143"/>
              </emma:interpretation>
              <emma:one-of disjunction-type="recognition" id="oneOf1">
                <emma:interpretation id="interp1" emma:lang="" emma:confidence="1">
                  <emma:literal/>
                </emma:interpretation>
              </emma:one-of>
            </emma:emma>
          </inkml:annotationXML>
          <inkml:trace contextRef="#ctx0" brushRef="#br0" timeOffset="121439.8965">4879 2235 1147 0,'-8'-8'326'0,"1"3"91"16,2 2-326-16,8 0-24 0,2 3-30 15,7 0-10-15,6-5-19 16,16-2-1-16,5-2-1 16,16-8 2-16,6-2 2 15,17-4-1-15,-3 4-3 16,12-4-3-16,-10 7-2 15,0 5-1-15,-15 6 1 16,-7 3 1-16,-19 9 2 0,-4 1 1 16,-15 0 3-16,-6 0 1 15,-8-3 1-15,-1-2-1 16,-5-1 3-16,-1-2-65 16,3-7-37-16,-27-4-356 15,-8-4 42-15</inkml:trace>
          <inkml:trace contextRef="#ctx0" brushRef="#br0" timeOffset="90834.3574">5381 2432 304 0,'-50'6'192'0,"-2"7"-12"15,-13 15-48 1,2 7-53-16,-15 11-10 0,10-6-41 16,-8 10 6-16,11-6-22 15,7 7 10-15,17-8-18 16,4 14 1-16,9-3-18 15,1 15 13-15,6 4-14 16,3 10 11-16,10-7-5 16,9 7 13-16,11-15-11 0,10-1 11 15,4-14-11-15,16 6 13 16,1-16-12-16,17-2 11 16,1-17-12-16,19-4 14 15,-6-22-9-15,14-14 13 16,-9-17-8-16,11-23 15 15,-11-21-11-15,7-25 17 16,-6-5-10-16,2-27 43 16,-18 10-5-16,-8-7 28 15,-20 24-13-15,-21 1 23 16,-24 37-39-16,-28 15 2 16,-18 30-29-16,-34 25 5 15,-9 24-25-15,-28 25 4 16,16 10-10-16,-7 10 13 15,31-9-18-15,10-5-319 16,25-27 104-16</inkml:trace>
          <inkml:trace contextRef="#ctx0" brushRef="#br0" timeOffset="84265.5026">5002 1346 127 0,'-32'30'78'16,"-4"10"29"-16,5-1-22 0,0 16 7 16,7-3-14-16,1 10-9 15,9-7-37-15,1 16-13 16,8-9-14-16,10 14-3 16,3-4 0-16,6 10 1 15,4-15-1-15,6 1-2 16,-1-19 1-16,8-2-2 15,-3-18 0-15,9 0 3 16,-1-13 5-16,6-1 7 16,-3-10 1-16,13-5 5 15,-2-8 2-15,10-17 10 16,-5-9 16-16,13-24 48 16,-11-12 7-16,5-21 15 15,-14 5-7-15,2-9-17 16,-14 15-46-16,-12-6-4 15,-12 15-16-15,-17-2-1 0,-18 11-3 16,-17 0 2-16,-6 19-5 16,-14 5-2-16,2 17-8 15,-7 8-3-15,11 13-7 16,-2 10-4-16,9 8 5 16,3 14-4-16,10 10-184 15,18-1-141-15,12-12-17 16</inkml:trace>
        </inkml:traceGroup>
      </inkml:traceGroup>
    </inkml:traceGroup>
  </inkml:traceGroup>
</inkml:ink>
</file>

<file path=ppt/ink/ink1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5:14.2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C93B7EE-2A25-478E-BEDC-1C4905370D95}" emma:medium="tactile" emma:mode="ink">
          <msink:context xmlns:msink="http://schemas.microsoft.com/ink/2010/main" type="writingRegion" rotatedBoundingBox="8252,12354 13744,12256 13788,14749 8296,14847">
            <msink:destinationLink direction="with" ref="{E172A987-5DDE-4779-948A-B6EBD36CE783}"/>
          </msink:context>
        </emma:interpretation>
      </emma:emma>
    </inkml:annotationXML>
    <inkml:traceGroup>
      <inkml:annotationXML>
        <emma:emma xmlns:emma="http://www.w3.org/2003/04/emma" version="1.0">
          <emma:interpretation id="{E1F284F9-A3B8-4CAA-BFC4-A70A7E50E384}" emma:medium="tactile" emma:mode="ink">
            <msink:context xmlns:msink="http://schemas.microsoft.com/ink/2010/main" type="paragraph" rotatedBoundingBox="8916,12615 13590,11889 13946,14186 9272,14912" alignmentLevel="1"/>
          </emma:interpretation>
        </emma:emma>
      </inkml:annotationXML>
      <inkml:traceGroup>
        <inkml:annotationXML>
          <emma:emma xmlns:emma="http://www.w3.org/2003/04/emma" version="1.0">
            <emma:interpretation id="{336B263C-ADFD-4AE7-A3F0-17BDBFCD16C3}" emma:medium="tactile" emma:mode="ink">
              <msink:context xmlns:msink="http://schemas.microsoft.com/ink/2010/main" type="line" rotatedBoundingBox="8916,12615 13590,11889 13946,14186 9272,14912"/>
            </emma:interpretation>
          </emma:emma>
        </inkml:annotationXML>
        <inkml:traceGroup>
          <inkml:annotationXML>
            <emma:emma xmlns:emma="http://www.w3.org/2003/04/emma" version="1.0">
              <emma:interpretation id="{4EDCC740-120F-40CC-899E-D30EBFD254AA}" emma:medium="tactile" emma:mode="ink">
                <msink:context xmlns:msink="http://schemas.microsoft.com/ink/2010/main" type="inkWord" rotatedBoundingBox="8916,12615 11282,12247 11639,14544 9272,14912">
                  <msink:destinationLink direction="with" ref="{E8AC3037-775C-4DE2-B26F-2B3706756381}"/>
                </msink:context>
              </emma:interpretation>
              <emma:one-of disjunction-type="recognition" id="oneOf0">
                <emma:interpretation id="interp0" emma:lang="" emma:confidence="1">
                  <emma:literal/>
                </emma:interpretation>
              </emma:one-of>
            </emma:emma>
          </inkml:annotationXML>
          <inkml:trace contextRef="#ctx0" brushRef="#br0">3624 259 937 0,'3'-14'305'0,"-1"6"51"16,-9 9-225-16,-1 2-86 16,-8 9 11-16,0 2-21 15,-10 11 15-15,6-3-12 0,-6 16 12 16,10-4-16-16,-8 14 8 15,1 3-23-15,-6 14 8 16,3-7-20-16,-3 7 10 16,6-10-15-16,-1 2 10 15,4-15-13-15,4-5 12 16,3-12-15-16,3-8 11 16,7-15-16-16,5-10-38 15,3-18-45-15,9-19-340 16,7-12 54-16</inkml:trace>
          <inkml:trace contextRef="#ctx0" brushRef="#br0" timeOffset="444.6127">3309 657 988 0,'-1'-5'286'15,"2"3"57"-15,12 2-261 16,7 0-58-16,12-1 4 16,5-3-16-16,17-5 11 15,3-1-12-15,8-3 9 16,-10-2-25-16,14 6-354 15,-10 5 116-15</inkml:trace>
          <inkml:trace contextRef="#ctx0" brushRef="#br0" timeOffset="254.4008">3663 222 1050 0,'1'6'273'0,"-10"7"92"15,5 7-308-15,1 14 9 0,-5 3-23 16,10 12 6-16,6 3-20 15,-3 9 6-15,6 0-29 16,7 5 7-16,-8-9-14 16,-2-5 9-16,0-15-10 15,-3-6 12-15,-4-12-13 16,-4-4-39-16,-3-7-33 16,-12-3-139-16,-2-5-191 0,-14-12-7 15</inkml:trace>
          <inkml:trace contextRef="#ctx0" brushRef="#br0" timeOffset="1118.6805">4222 10 1056 0,'-1'-7'300'0,"1"15"64"0,-4 12-304 15,0 17-30-15,-1 20-33 16,-5 16 25-16,0 6-6 15,1 22 16-15,2-9-11 16,1 15 10-16,4-5-24 0,4 15 7 16,1-13-16-1,3 18 11-15,-1-17-13 0,-2 20 11 16,-3-13-12-16,-4 13 13 16,-6-20-13-16,-2 17 18 15,3-25-2-15,-4 4 24 16,1-20-4-16,1 2 19 15,3-23-15-15,1-2 4 16,4-19-24-16,2-7 7 16,-1-12-18-16,0-11 12 15,-1-5-14-15,1-3 16 16,-1-4-17-16,0-10 3 16,-2 5-50-16,-1-18-40 15,-2-8-261-15,3-10-103 16,1 2-89-16</inkml:trace>
          <inkml:trace contextRef="#ctx0" brushRef="#br0" timeOffset="37591.5652">5252-101 666 0,'-9'-35'340'15,"-14"2"2"-15,-3 12-163 16,-13 5-25-16,-2 11-58 16,-19 16-24-16,-3 15-20 15,-21 25-17-15,3 12-10 16,-10 29-15-16,13 6 5 0,-1 22-5 15,22-9 7-15,5 24-9 16,21-10 9-16,10 11-8 16,23-11 2-16,17 8-9 15,17-26 7-15,24-13-11 16,13-24 8-16,21-28-9 16,3-34 10-16,15-34-7 15,-10-27 11-15,10-33-10 16,-18-15 12-16,4-40-9 15,-22 3 9-15,-5-16-9 16,-17 11 6-16,-17-11 16 16,-27 31 15-16,-22 5-2 15,-25 24 13-15,-28 11-6 16,-6 38-19-16,-18 23-20 16,6 27 2-16,-11 28-15 15,9 17 10-15,-2 8-71 16,17-2-33-16,4-18-378 0,22-18 49 15</inkml:trace>
          <inkml:trace contextRef="#ctx0" brushRef="#br0" timeOffset="1726.8582">5032 68 682 0,'9'-28'413'16,"-2"9"-42"-16,3 3-59 15,-5 8-216-15,-4 4 31 0,2 11-26 16,-11 9 14-16,-13 5-38 15,-16 20 5-15,-7 9-46 16,-16 12 0-16,3-7-29 16,1 10 9-16,15-14-15 15,0-3 12-15,19-10-12 16,2 9 12-16,12-9-14 16,3 2 12-16,9-2-14 15,4 1 11-15,8-10-13 0,7-3 11 16,4-13-13-16,15-5 10 15,2-13-9-15,15-15 15 16,-1-5-13-16,-1-10 9 16,-12 1-43-16,-3 7-91 15,-19 11-212-15,-4 20-161 16,-23 9-108-16</inkml:trace>
        </inkml:traceGroup>
        <inkml:traceGroup>
          <inkml:annotationXML>
            <emma:emma xmlns:emma="http://www.w3.org/2003/04/emma" version="1.0">
              <emma:interpretation id="{341999F6-93A0-4DD3-9336-413CB2F38A46}" emma:medium="tactile" emma:mode="ink">
                <msink:context xmlns:msink="http://schemas.microsoft.com/ink/2010/main" type="inkWord" rotatedBoundingBox="13076,12650 13693,12554 13787,13163 13171,13259"/>
              </emma:interpretation>
              <emma:one-of disjunction-type="recognition" id="oneOf1">
                <emma:interpretation id="interp1" emma:lang="" emma:confidence="1">
                  <emma:literal/>
                </emma:interpretation>
              </emma:one-of>
            </emma:emma>
          </inkml:annotationXML>
          <inkml:trace contextRef="#ctx0" brushRef="#br0" timeOffset="43592.3143">7791 81 500 0,'3'-7'338'0,"-3"4"-24"0,2-2-56 15,-2 0-105-15,-4 2-1 16,3 2-34-16,-3-1-1 15,-5 4-31-15,-4 4-12 16,-2 9-31-16,-11 12-16 16,-6 6-16-16,-9 17-4 15,1 0-1-15,-9 5-1 16,5-4 0-16,0 9 1 16,10-13 3-16,5 6 5 15,8-6 2-15,6 0 4 16,12-11-1-16,3 0-1 15,8-10-4-15,7-5-1 16,6-8-3-16,15-12-1 16,6-12 1-16,19-18-1 15,8-9 1-15,10-12-5 0,-3 0-41 16,1 0 377-16,-16 12-821 16,-9 20 357-16</inkml:trace>
        </inkml:traceGroup>
      </inkml:traceGroup>
    </inkml:traceGroup>
    <inkml:traceGroup>
      <inkml:annotationXML>
        <emma:emma xmlns:emma="http://www.w3.org/2003/04/emma" version="1.0">
          <emma:interpretation id="{123E2A5A-DF24-40D3-AF76-8EBCEE0A1B53}" emma:medium="tactile" emma:mode="ink">
            <msink:context xmlns:msink="http://schemas.microsoft.com/ink/2010/main" type="paragraph" rotatedBoundingBox="8279,13919 13734,13822 13749,14659 8294,14756" alignmentLevel="1"/>
          </emma:interpretation>
        </emma:emma>
      </inkml:annotationXML>
      <inkml:traceGroup>
        <inkml:annotationXML>
          <emma:emma xmlns:emma="http://www.w3.org/2003/04/emma" version="1.0">
            <emma:interpretation id="{03B8A57F-1A47-4B49-8B5B-5262E4FF7DA8}" emma:medium="tactile" emma:mode="ink">
              <msink:context xmlns:msink="http://schemas.microsoft.com/ink/2010/main" type="inkBullet" rotatedBoundingBox="8282,14080 8906,14068 8916,14618 8292,14629"/>
            </emma:interpretation>
            <emma:one-of disjunction-type="recognition" id="oneOf2">
              <emma:interpretation id="interp2" emma:lang="" emma:confidence="0">
                <emma:literal>↳</emma:literal>
              </emma:interpretation>
            </emma:one-of>
          </emma:emma>
        </inkml:annotationXML>
        <inkml:trace contextRef="#ctx0" brushRef="#br0" timeOffset="15938.059">2513 1620 716 0,'-8'-16'337'16,"3"5"-13"-16,2-1-109 0,3 7-163 16,-2-1 18-16,4 1-19 15,-1 2 6-15,-1 4-29 16,3 6 2-16,1 3-29 15,-1 9 9-15,3 4-14 16,1 9 16-16,-1 5-7 16,4 17 12-16,-2 1-12 15,4 10 11-15,-3-5-15 0,-1 0 9 16,-1-16-8-16,-2-8 21 16,-2-14-9-16,0-7 16 15,-1-9-11-15,-2-4 16 16,2-4-16-16,2-6 23 15,0-5-11-15,5-9 17 16,3-6-19-16,2-11 11 16,1-5-26-16,6-8 10 15,-2 2-18-15,4-3 11 16,-2 7-16-16,4 1 11 16,-8 11-17-16,3 0 14 15,-9 9-13-15,1 11 11 16,-4 6-11-16,-7 3 8 15,1 6-11-15,-2 1 12 16,0-4-12-16,-5 6 18 16,0-4-37-16,-1-5-78 0,-2 3-371 15,-7-21 66 1</inkml:trace>
        <inkml:trace contextRef="#ctx0" brushRef="#br0" timeOffset="19239.1345">2873 2000 426 0,'-10'8'273'0,"4"2"16"15,-1-2-85-15,2 1-23 16,-1-1-38-16,1 1-23 15,2-3-35-15,-2-1-9 16,5 0-5-16,-2 0-7 16,1-4-2-16,1 1-8 0,3 0 0 15,-2-2-5-15,4-2 12 16,5-6-1-16,1-7 6 16,6-12-14-16,4-7-2 15,3-13-25-15,0 1-7 16,1-9-14-16,-3 11 5 0,-1 0-10 15,-3 12 9 1,-1 4-11-16,-8 12 10 0,-2 10-9 16,-4 2 9-16,-1 6-11 15,-6-2 10-15,6 8-7 16,1 0 9-16,-6 10-9 16,1 2 10-16,4 10-10 15,-2 4 7-15,-3 5-10 16,4-1 9-16,3 2-9 15,-6-1 10-15,4-3-10 16,-1-7 11-16,1-3-11 16,1-7 10-16,2-4-9 15,0-5 9-15,-2-4-13 16,2-7-60-16,13-7-443 16,5-7 120-16</inkml:trace>
      </inkml:traceGroup>
      <inkml:traceGroup>
        <inkml:annotationXML>
          <emma:emma xmlns:emma="http://www.w3.org/2003/04/emma" version="1.0">
            <emma:interpretation id="{7A008C53-4F9F-4284-A976-1A63044CDD80}" emma:medium="tactile" emma:mode="ink">
              <msink:context xmlns:msink="http://schemas.microsoft.com/ink/2010/main" type="line" rotatedBoundingBox="10175,13886 13734,13822 13749,14659 10190,14723"/>
            </emma:interpretation>
          </emma:emma>
        </inkml:annotationXML>
        <inkml:traceGroup>
          <inkml:annotationXML>
            <emma:emma xmlns:emma="http://www.w3.org/2003/04/emma" version="1.0">
              <emma:interpretation id="{A164620E-C16A-4C2D-AD22-20A6D1C1206E}" emma:medium="tactile" emma:mode="ink">
                <msink:context xmlns:msink="http://schemas.microsoft.com/ink/2010/main" type="inkWord" rotatedBoundingBox="10175,13886 11953,13854 11965,14516 10187,14548"/>
              </emma:interpretation>
              <emma:one-of disjunction-type="recognition" id="oneOf3">
                <emma:interpretation id="interp3" emma:lang="" emma:confidence="1">
                  <emma:literal/>
                </emma:interpretation>
              </emma:one-of>
            </emma:emma>
          </inkml:annotationXML>
          <inkml:trace contextRef="#ctx0" brushRef="#br0" timeOffset="35803.8455">5361 1383 1082 0,'-5'-3'263'15,"-1"1"93"-15,1 4-310 16,3 5-20-16,0 1-1 0,2 3-18 16,4 2 4-16,2 8-10 15,4 7 8-15,6 14-10 16,5 2 11-16,4 12-7 15,-4-2 11-15,5 1 4 16,-7-10 19-16,-3-6 4 16,-4-11 12-16,1-5-7 15,-4-17 8-15,3-12 9 16,1-12 6-16,3-18-7 16,2-12 4-16,1-17-21 15,-1-3-19-15,0-10-21 16,-5 16 3-16,-2 5-10 15,-4 22 9-15,-1 12-21 0,-6 21 6 16,-3 17-86-16,-7 6-42 16,-11 5-357-16,-8-5 36 15</inkml:trace>
          <inkml:trace contextRef="#ctx0" brushRef="#br0" timeOffset="36386.6764">5904 1344 1206 0,'-3'-3'299'0,"6"3"94"16,1 2-345-16,5-1-27 16,1 8-8-16,3 0-14 15,-2 6 9-15,-1 4-11 16,-3 9 12-16,-4 3-10 16,-5 1 13-16,-1 2-11 15,-2-6 11-15,2-9-12 0,0-11 9 16,3-1-15-16,1-7 12 15,4-2-12-15,2 1 12 16,7-4-12-16,2 0 14 16,7-3-13-16,-2 0 12 15,5 0-12-15,-5 4 11 16,0 8-13-16,-4 4 10 16,-1 13-11-16,-3 5 12 0,-5 0-11 15,-3-5 14-15,-2 6-10 16,-3-12 10-16,-5-1-10 15,2-5 14-15,-2 4 13 16,-5-7 23-16,-4 9 10 16,-1-1 17-16,-11 11 4 15,0 1-9-15,-10-1-14 16,4-2-8-16,-2 3-17 16,3-10-5-16,4-3-14 15,10-6 1-15,6-10-39 16,5-10-66-16,23-5-422 15,3 2 87-15</inkml:trace>
          <inkml:trace contextRef="#ctx0" brushRef="#br0" timeOffset="29556.2789">4422 1612 1104 0,'-5'3'274'16,"-5"-3"90"-16,7 15-315 15,0-1-33-15,0 21-3 16,-1-1-7-16,9 14-2 16,-2-2 2-16,10 4-1 15,-3-10-1-15,8 1-1 16,-5-9-1-16,2-6 9 15,-7-9 7-15,1-6 18 16,-4-6 8-16,2-8 21 16,-2-10-2-16,3-15 0 15,3-8-17-15,5-14-5 16,0-7-21-16,1-1-5 16,-1 11-5-16,-1 1 1 15,-7 14-2-15,0 13-1 0,-5 4-3 16,0 9-6-16,2 12-2 15,-2 0-2-15,2 3-30 16,2 0-74-16,-2 1 233 16,1-15-584-16,-1 5 197 15</inkml:trace>
          <inkml:trace contextRef="#ctx0" brushRef="#br0" timeOffset="29951.9011">4818 1502 874 0,'14'-10'270'0,"9"-9"73"16,0 2-224-16,11-2-30 16,-2 4-9-16,2 7-5 15,-8 7-23-15,-3 9-10 16,-9 13-19-16,-5 10-5 16,-3 7-3-16,-8 14-1 15,1 0 3-15,-11 7 4 16,-4-6 4-16,-6 2 18 15,4-9 2-15,-7-1 2 16,4-9-5-16,8-4-7 16,4-9-20-16,2-5-8 0,14-8-5 15,10-6-2-15,6-5 1 16,14-7 2-16,4-4 5 16,14-7-60-16,-3-2-52 15,11 0-360-15,-9 3 41 16</inkml:trace>
        </inkml:traceGroup>
        <inkml:traceGroup>
          <inkml:annotationXML>
            <emma:emma xmlns:emma="http://www.w3.org/2003/04/emma" version="1.0">
              <emma:interpretation id="{F6D05023-B84C-42CF-BD99-4FD9BA074045}" emma:medium="tactile" emma:mode="ink">
                <msink:context xmlns:msink="http://schemas.microsoft.com/ink/2010/main" type="inkWord" rotatedBoundingBox="12794,13943 13736,13926 13749,14659 12807,14676"/>
              </emma:interpretation>
            </emma:emma>
          </inkml:annotationXML>
          <inkml:trace contextRef="#ctx0" brushRef="#br0" timeOffset="76543.9072">7015 1653 1159 0,'-1'0'284'16,"-2"8"93"-16,3 3-335 16,1 17-18-16,2-1-15 15,7 19 0-15,1-6-2 16,11 15-1-16,-3-4-1 16,7 5-1-16,-10-13 0 0,7-5 10 15,-13-10 3-15,7-7 10 16,-7-8 8-16,6-10 24 15,-6-8 3-15,8-20 5 16,0-14-9-16,9-26-6 16,-1-12-25-16,8-8-12 15,-4 3-9-15,-3 8-2 16,-9 24-1-16,-3 12-4 16,-6 22-7-16,-2 13 0 15,-4 14 0-15,-1 9 3 16,-2 2 4-16,0 3 8 15,-2-8-13-15,0-12-100 16,1 0 131-16,1-13-497 16,-2-21 108-16</inkml:trace>
          <inkml:trace contextRef="#ctx0" brushRef="#br0" timeOffset="77189.898">7727 1440 1132 0,'21'-6'322'16,"-9"-3"78"-16,2 0-296 16,3 4-69-16,-3 5-6 15,-2 5-7-15,1 9-7 16,-7 11-6-16,1 14-1 16,-6 4 0-16,-14 9 4 15,-5 0 3-15,-4 3 16 16,-4-11 11-16,0-8 14 15,10-9-2-15,1-7-2 16,5-14-14-16,12-2-13 16,-1-8-14-16,9 0-2 0,0-3-2 15,11-1-3-15,-3 1 0 16,13 3-2-16,-1 2-1 16,1 4-4-16,-3 6-1 15,1 6-5-15,-11 4-1 16,-2 8 0-16,-8-2 2 15,-1 10 3-15,-9-9 4 16,-3 4 3-16,-6-3 2 0,-5 1 8 16,-7-5 11-16,-9 5 17 15,1-6 4-15,-13-1 4 16,0-2-9-16,-8-10-11 16,8-7-17-16,1-7-4 15,15-6-14-15,10-7-136 16,18-5-388-16,7-15 73 15</inkml:trace>
        </inkml:traceGroup>
      </inkml:traceGroup>
    </inkml:traceGroup>
  </inkml:traceGroup>
</inkml:ink>
</file>

<file path=ppt/ink/ink1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5:54.9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172A987-5DDE-4779-948A-B6EBD36CE783}" emma:medium="tactile" emma:mode="ink">
          <msink:context xmlns:msink="http://schemas.microsoft.com/ink/2010/main" type="inkDrawing" rotatedBoundingBox="14014,16233 14312,12387 14480,12400 14182,16246" semanticType="verticalRange" shapeName="Line">
            <msink:sourceLink direction="with" ref="{5C93B7EE-2A25-478E-BEDC-1C4905370D95}"/>
          </msink:context>
        </emma:interpretation>
      </emma:emma>
    </inkml:annotationXML>
    <inkml:trace contextRef="#ctx0" brushRef="#br0">414 21 809 0,'3'-23'347'15,"-6"15"4"-15,-2 8-157 0,-2 11-138 16,-4 15 16 0,-2 8-20-16,-2 20 27 0,-1 11-16 15,-7 22 18-15,7 2-30 16,-2 31-2-16,4 0-32 16,1 26 4-16,6-3-21 0,2 31 8 15,1-17-11-15,4 29 10 16,-2-15-11-16,2 23 11 15,-2-18-11-15,2 10 10 16,-6-29-9-16,-1 11 11 16,6-35-11-16,-4 3 12 15,0-24-12-15,-1-4 10 16,2-22-10-16,-10 4 17 16,2-19-10-16,-2 8 12 15,-1 4-11-15,-3 16 11 16,0-10-18-16,1 5 10 15,0-19-11-15,0-17 10 16,7-22-11-16,3-15 11 16,2-14-11-16,2-16-15 15,0-16-37-15,-5-39 410 16,-3-20-824-16,-9-18 381 0</inkml:trace>
  </inkml:traceGroup>
</inkml:ink>
</file>

<file path=ppt/ink/ink1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5:55.6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28CFE9-6CD6-4BC6-AFD6-B8324AF1813B}" emma:medium="tactile" emma:mode="ink">
          <msink:context xmlns:msink="http://schemas.microsoft.com/ink/2010/main" type="inkDrawing" rotatedBoundingBox="12704,13701 16120,13723 16118,13964 12702,13942" semanticType="underline" shapeName="Other">
            <msink:sourceLink direction="with" ref="{C4AACA8A-BC03-4919-BBA4-2EEAB76CCD7F}"/>
          </msink:context>
        </emma:interpretation>
      </emma:emma>
    </inkml:annotationXML>
    <inkml:trace contextRef="#ctx0" brushRef="#br0">111 54 419 0,'-38'-12'400'16,"8"-1"-77"-16,10 2-61 16,7 1-90-16,8 4-89 15,0 2-3-15,9 3-39 16,5 1 0-16,8 5-33 15,13 4 5-15,9 1-15 0,13 5 14 16,7-1-8-16,20 6 10 16,1-1-12-16,28 2 9 15,3-1-12-15,18 4 8 16,-9-6-10-16,25 5 10 16,-17-5-11-16,21 1 11 15,-13-9-10-15,28-4 10 16,-16-7-9-16,20-11 11 15,-23-6 0-15,14-6 13 16,-31 1-11-16,10-3 26 16,-28 7-8-16,10 1 3 15,-16 5-13-15,1-1 24 16,-19 2-26-16,2 4 8 16,-18 2-13-16,1 2 9 15,-16 4-24-15,0 4 11 16,-14-1-11-16,-9-2 12 0,-14 1-11 15,-3-2 23-15,-14 2-6 16,-6-2 16-16,-4 1-11 16,-9 1-9-16,-8 0-57 15,-8-4-411-15,1 0 99 16</inkml:trace>
  </inkml:traceGroup>
</inkml:ink>
</file>

<file path=ppt/ink/ink1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4:32.8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826094-8D10-497E-8784-27813345599E}" emma:medium="tactile" emma:mode="ink">
          <msink:context xmlns:msink="http://schemas.microsoft.com/ink/2010/main" type="inkDrawing" rotatedBoundingBox="3924,13707 6750,13289 6764,13387 3939,13805" semanticType="underline" shapeName="Other">
            <msink:sourceLink direction="with" ref="{1EE3B727-3F86-448D-848F-C3C84A8F8697}"/>
            <msink:destinationLink direction="with" ref="{A359D9D7-6760-47E2-9B8D-1170D7454FA7}"/>
          </msink:context>
        </emma:interpretation>
      </emma:emma>
    </inkml:annotationXML>
    <inkml:trace contextRef="#ctx0" brushRef="#br0">-1858 1197 1058 0,'-4'1'281'0,"9"-1"73"0,10 5-307 16,14 0-1-16,7 2-14 0,25-4 9 15,11-3 2-15,28-7 3 16,9-2-15-16,34-9-11 16,-9 2-10-16,25-4-2 15,-16-3-5-15,19 6 0 16,-24-1 1-16,14-5-2 16,-20 5-1-16,14 2 18 15,-23-10 5-15,10 5 7 16,-21 5 3-16,2-4 0 15,-24 2-17-15,6-4-4 16,-16 4-8-16,4-11-1 16,-16 3 0-16,-5-2-1 15,-17 12 0-15,-9 1-1 16,-13 12 1-16,-7 5-1 16,-14 6 5-16,-13 8 2 15,-9 2-11-15,-20 6-88 0,-7 1 322 16,-14-8-684-16,2-12 246 15</inkml:trace>
  </inkml:traceGroup>
</inkml:ink>
</file>

<file path=ppt/ink/ink15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25:51.2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37F0410-6EAA-454D-BDEE-F7709ED388F2}" emma:medium="tactile" emma:mode="ink">
          <msink:context xmlns:msink="http://schemas.microsoft.com/ink/2010/main" type="inkDrawing" rotatedBoundingBox="18447,16565 18462,16565 18462,16580 18447,16580" shapeName="Other"/>
        </emma:interpretation>
      </emma:emma>
    </inkml:annotationXML>
    <inkml:trace contextRef="#ctx0" brushRef="#br0">81-848 0,'0'0'31</inkml:trace>
  </inkml:traceGroup>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04.6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30D9ABE-8DB2-45C0-8264-3F32ED3A9EE7}" emma:medium="tactile" emma:mode="ink">
          <msink:context xmlns:msink="http://schemas.microsoft.com/ink/2010/main" type="inkDrawing" rotatedBoundingBox="5065,16182 5093,16692 5056,16694 5029,16184" semanticType="callout" shapeName="Other">
            <msink:sourceLink direction="with" ref="{9DB22F23-6944-4B92-9D27-200CF028D94B}"/>
          </msink:context>
        </emma:interpretation>
      </emma:emma>
    </inkml:annotationXML>
    <inkml:trace contextRef="#ctx0" brushRef="#br0">8 9785 1374 0,'8'122'386'16,"-1"-25"81"-16,-1-1-367 16,6-25-107-16,-6-15-52 15,-4-26-39-15,-5-7-43 16,-4-15-93-16,-4-3-219 16,-2-2 46-16</inkml:trace>
  </inkml:traceGroup>
</inkml:ink>
</file>

<file path=ppt/ink/ink16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25:49.5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27F809F-C24C-4515-805F-C8CAA38DBE0F}" emma:medium="tactile" emma:mode="ink">
          <msink:context xmlns:msink="http://schemas.microsoft.com/ink/2010/main" type="inkDrawing" rotatedBoundingBox="18366,17413 18381,17413 18381,17428 18366,17428" shapeName="Other"/>
        </emma:interpretation>
      </emma:emma>
    </inkml:annotationXML>
    <inkml:trace contextRef="#ctx0" brushRef="#br0">0 0 0</inkml:trace>
  </inkml:traceGroup>
</inkml:ink>
</file>

<file path=ppt/ink/ink1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5:59.0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1D41263-4B38-4A09-95BD-5488F72AFBA9}" emma:medium="tactile" emma:mode="ink">
          <msink:context xmlns:msink="http://schemas.microsoft.com/ink/2010/main" type="writingRegion" rotatedBoundingBox="14313,12107 16474,11944 16672,14563 14510,14726"/>
        </emma:interpretation>
      </emma:emma>
    </inkml:annotationXML>
    <inkml:traceGroup>
      <inkml:annotationXML>
        <emma:emma xmlns:emma="http://www.w3.org/2003/04/emma" version="1.0">
          <emma:interpretation id="{EA37B3F7-28DA-4BE7-B71E-6E44F7081225}" emma:medium="tactile" emma:mode="ink">
            <msink:context xmlns:msink="http://schemas.microsoft.com/ink/2010/main" type="paragraph" rotatedBoundingBox="16020,12227 15428,14042 14226,13650 14819,11835" alignmentLevel="2"/>
          </emma:interpretation>
        </emma:emma>
      </inkml:annotationXML>
      <inkml:traceGroup>
        <inkml:annotationXML>
          <emma:emma xmlns:emma="http://www.w3.org/2003/04/emma" version="1.0">
            <emma:interpretation id="{A3FB5CCC-7AE1-4C01-94BB-5A058551745B}" emma:medium="tactile" emma:mode="ink">
              <msink:context xmlns:msink="http://schemas.microsoft.com/ink/2010/main" type="inkBullet" rotatedBoundingBox="15661,12527 15297,13639 14576,13404 14940,12291"/>
            </emma:interpretation>
          </emma:emma>
        </inkml:annotationXML>
        <inkml:trace contextRef="#ctx0" brushRef="#br0">9015 194 808 0,'21'-30'399'0,"5"-14"-12"15,5 0-148-15,18-1-156 16,4 2-27-16,14-2 8 16,-4 14-20-16,5 7-9 15,-14 16-8-15,1 16-4 16,-19 18-8-16,-14 22-1 16,-15 14 2-16,-15 21 2 15,-17-4 1-15,-14 6 3 16,-1-12 4-16,-7-5 8 15,11-26 1-15,4-6 2 16,12-17-4-16,9-11-7 16,11-9-9-16,8-9-4 15,7-6-4-15,9-4-2 16,3 1 0-16,11 2-5 16,-1 13-2-16,7 8-4 0,-5 9 1 15,5 17-5-15,-10 2 0 16,-8 9-1-16,-9-1 3 15,-13 4 0-15,-12-10 6 16,-17 7 3-16,-9-4 8 16,-16 8 14-16,-5-1 6 15,-18 3 6-15,6-6 0 16,-9-9-5-16,6-12-12 0,-11-14-9 16,11-14-27-16,-6-16-143 15,13-19-378-15,8-20 60 16</inkml:trace>
        <inkml:trace contextRef="#ctx0" brushRef="#br0" timeOffset="-539.2818">9294 112 1174 0,'-3'-7'305'16,"1"-1"100"-16,6 6-312 16,2 11-38-16,-3 13 12 15,1 9-5-15,0 23-6 16,-2 1-15-16,-2 18-8 16,0-5-17-16,2 0-6 15,-4-14-3-15,4-4-4 0,-1-18 2 16,-2-7-1-16,-6-8-1 15,-3-2-8-15,-2-5-41 16,-8-7-77-16,-3-8 263 16,-3-11-609-16,-3-8 223 15</inkml:trace>
      </inkml:traceGroup>
      <inkml:traceGroup>
        <inkml:annotationXML>
          <emma:emma xmlns:emma="http://www.w3.org/2003/04/emma" version="1.0">
            <emma:interpretation id="{C4AACA8A-BC03-4919-BBA4-2EEAB76CCD7F}" emma:medium="tactile" emma:mode="ink">
              <msink:context xmlns:msink="http://schemas.microsoft.com/ink/2010/main" type="line" rotatedBoundingBox="16020,12227 15428,14042 14226,13650 14819,11835">
                <msink:destinationLink direction="with" ref="{5128CFE9-6CD6-4BC6-AFD6-B8324AF1813B}"/>
              </msink:context>
            </emma:interpretation>
          </emma:emma>
        </inkml:annotationXML>
        <inkml:traceGroup>
          <inkml:annotationXML>
            <emma:emma xmlns:emma="http://www.w3.org/2003/04/emma" version="1.0">
              <emma:interpretation id="{A43FEDCA-60DD-46E4-AD91-CFCB26FF4860}" emma:medium="tactile" emma:mode="ink">
                <msink:context xmlns:msink="http://schemas.microsoft.com/ink/2010/main" type="inkWord" rotatedBoundingBox="15828,12454 15342,13940 14372,13624 14857,12137"/>
              </emma:interpretation>
              <emma:one-of disjunction-type="recognition" id="oneOf0">
                <emma:interpretation id="interp0" emma:lang="" emma:confidence="0">
                  <emma:literal>°</emma:literal>
                </emma:interpretation>
                <emma:interpretation id="interp1" emma:lang="" emma:confidence="0">
                  <emma:literal>o</emma:literal>
                </emma:interpretation>
                <emma:interpretation id="interp2" emma:lang="" emma:confidence="0">
                  <emma:literal>O</emma:literal>
                </emma:interpretation>
                <emma:interpretation id="interp3" emma:lang="" emma:confidence="0">
                  <emma:literal>0</emma:literal>
                </emma:interpretation>
                <emma:interpretation id="interp4" emma:lang="" emma:confidence="0">
                  <emma:literal>@</emma:literal>
                </emma:interpretation>
              </emma:one-of>
            </emma:emma>
          </inkml:annotationXML>
          <inkml:trace contextRef="#ctx0" brushRef="#br0" timeOffset="61276.4384">9542-122 689 0,'-8'-29'294'0,"0"5"5"0,-2 3-161 16,-1 4-81-16,0 4-17 16,-1-3-16-16,-2 10-1 15,-1-1-2-15,-4 4-5 16,-4 5-8-16,-11 20-3 16,-3 6-5-16,-10 16 0 15,-2 4 1-15,-11 22 0 16,5-2 1-16,-10 12 0 15,11-6 0-15,-6 15-1 16,13-14 1-16,-3 4-2 16,11-7 0-16,-5 9 0 15,12-8 0-15,1 10-1 16,12-7 1-16,9 0-1 0,12-9 1 16,12-2 0-16,10-17 0 15,12 1-1-15,5-10 3 16,14-5-2-16,-2-8 0 15,11-5 3-15,-8-8 0 16,8-12 2-16,-14-5 2 16,13-16 2-16,-3-6 0 0,15-13 0 15,-5-3 0-15,17-7 0 16,-17 1-2-16,0-9 1 16,-43 25 29-1,2 1-9-15,20-34 6 16,-20 5 2-16,-8 0-2 15,-11 10-7-15,-5 4-8 16,-2 4-5-16,-3-15-5 16,-13 0 0 15,0 1-2-31,-24-63-2 0,-23 2-4 16,-15 9-2-16,-33 28-1 15,7 75 1-15,-14 35-63 16,3 28-326-16,-8 13 91 15</inkml:trace>
        </inkml:traceGroup>
        <inkml:traceGroup>
          <inkml:annotationXML>
            <emma:emma xmlns:emma="http://www.w3.org/2003/04/emma" version="1.0">
              <emma:interpretation id="{6A8B4ADE-EC76-4FE5-AB66-365B7BCD5EC4}" emma:medium="tactile" emma:mode="ink">
                <msink:context xmlns:msink="http://schemas.microsoft.com/ink/2010/main" type="inkWord" rotatedBoundingBox="16020,12227 15428,14042 14226,13650 14819,11835"/>
              </emma:interpretation>
              <emma:one-of disjunction-type="recognition" id="oneOf1">
                <emma:interpretation id="interp5" emma:lang="" emma:confidence="1">
                  <emma:literal/>
                </emma:interpretation>
              </emma:one-of>
            </emma:emma>
          </inkml:annotationXML>
          <inkml:trace contextRef="#ctx0" brushRef="#br0" timeOffset="33606.262">9632-75 210 0,'-13'-61'252'0,"0"-3"34"16,-4 17-12-16,-9 5-9 15,1 16-31-15,-11 10-45 16,-5 9-79-16,-7 7-21 0,-1 10-27 16,-9 10-28-16,-2 7-9 15,-9 20-13-15,0 5-2 16,-14 16-11-16,5 2 9 15,-1 29-8 1,6-2 7-16,3 31-9 0,21-3 7 16,10 23-7-16,21-12 5 15,18 10-10-15,22-29 8 0,23 8-9 16,12-33 8-16,27-17-5 16,7-30 11-16,19-25-5 15,-6-38 11-15,21-26-8 16,-13-19 10-16,19-18-10 15,-16-2 7-15,-6-19-9 16,-21 8 7-16,-6-21-8 16,-33 3 9-16,-8-13 16 15,-14 6 21-15,-16-23-4 16,-14 17 7-16,-18-11 7 16,-18 17-7-16,-13 4-15 15,-9 34 1-15,-32 9-7 16,1 32-12-16,-14 29-17 15,4 25-1-15,-6 33-90 16,17 21-61-16,-13 35-353 0,13-8 14 16</inkml:trace>
        </inkml:traceGroup>
      </inkml:traceGroup>
    </inkml:traceGroup>
    <inkml:traceGroup>
      <inkml:annotationXML>
        <emma:emma xmlns:emma="http://www.w3.org/2003/04/emma" version="1.0">
          <emma:interpretation id="{1228416A-6FE7-451F-BA16-584E426EB8B3}" emma:medium="tactile" emma:mode="ink">
            <msink:context xmlns:msink="http://schemas.microsoft.com/ink/2010/main" type="paragraph" rotatedBoundingBox="14558,14081 16624,13925 16672,14563 14607,14718" alignmentLevel="1"/>
          </emma:interpretation>
        </emma:emma>
      </inkml:annotationXML>
      <inkml:traceGroup>
        <inkml:annotationXML>
          <emma:emma xmlns:emma="http://www.w3.org/2003/04/emma" version="1.0">
            <emma:interpretation id="{6EC40CEA-3D5C-4E3A-8030-F2DC5C4C020D}" emma:medium="tactile" emma:mode="ink">
              <msink:context xmlns:msink="http://schemas.microsoft.com/ink/2010/main" type="line" rotatedBoundingBox="14558,14081 16624,13925 16672,14563 14607,14718"/>
            </emma:interpretation>
          </emma:emma>
        </inkml:annotationXML>
        <inkml:traceGroup>
          <inkml:annotationXML>
            <emma:emma xmlns:emma="http://www.w3.org/2003/04/emma" version="1.0">
              <emma:interpretation id="{25B8D49F-BA45-4A1F-8932-B7F3CEA33DB8}" emma:medium="tactile" emma:mode="ink">
                <msink:context xmlns:msink="http://schemas.microsoft.com/ink/2010/main" type="inkWord" rotatedBoundingBox="14558,14081 16624,13925 16672,14563 14607,14718"/>
              </emma:interpretation>
              <emma:one-of disjunction-type="recognition" id="oneOf2">
                <emma:interpretation id="interp6" emma:lang="" emma:confidence="1">
                  <emma:literal/>
                </emma:interpretation>
              </emma:one-of>
            </emma:emma>
          </inkml:annotationXML>
          <inkml:trace contextRef="#ctx0" brushRef="#br0" timeOffset="22797.784">9966 1531 929 0,'-7'-16'281'16,"6"8"63"-16,-1 4-214 16,0 4-73-16,1 4 24 15,6 9-17-15,-2 4 12 16,7 8-29-16,3 7 6 15,0 2-28-15,1 12 1 16,2-3-24-16,-1 6 11 16,0-2-9-16,-1 7 20 15,-2-14-8-15,0 4 21 16,1-10-9-16,-1-8 16 16,-1-8-19-16,1-8 16 15,-4-9-13-15,3-7 21 16,2-10-14-16,3-19 12 15,2-8-19-15,8-19 5 0,-2 0-25 16,4-1 4-16,-4 11-12 16,-4-1 9-16,-6 20-10 15,-2 12 9-15,-9 5-12 16,-3 8 9-16,0 11-13 16,-3 4 11-16,-1-4-9 15,1 2-4-15,3 4-54 0,0-5-100 16,0-4-165-1,3-7-187-15,1-4-88 0</inkml:trace>
          <inkml:trace contextRef="#ctx0" brushRef="#br0" timeOffset="23220.2847">10550 1516 1151 0,'14'-14'329'16,"-2"-7"99"-16,5 3-278 15,11 2-64-15,1-1 18 16,-1 8-29-16,6 5-7 16,-3 6-39-16,-7 8 3 15,-6 9-22-15,-7 14 12 16,-8 4-15-16,-7 15 12 16,-8-5-10-16,-11 15 11 15,-6-7-16-15,-13 11 8 16,3-11-12-16,0 12 10 0,7-19-9 15,3-5 11-15,16-16-10 16,5-7 10-16,6-12-11 16,18-5 8-16,5-8-10 15,23-11 9-15,8-7-9 16,8-9-46-16,-3 1-92 16,4 10-380-16,-23 13 42 0</inkml:trace>
          <inkml:trace contextRef="#ctx0" brushRef="#br0" timeOffset="15949.6201">8821 1623 1030 0,'-18'-3'293'15,"6"2"88"-15,6 1-264 16,3 3-41-16,-2 2 6 16,5-1-39-16,0 8-3 15,3 7-31-15,4 20 7 16,4 10-18-16,2 17 11 16,3-2-13-16,4 15 12 15,-3-16-12-15,1-6 11 16,-6-15-14-16,-1-8 35 15,-6-17-5-15,0-9 30 0,-4-8-4 16,4-10 25-16,0-8-33 16,5-18 8-16,1-11-29 15,9-21 3-15,2-1-21 16,7-13 10-16,2 16-14 16,-1 4 11-16,-6 20-11 15,-3 11 9-15,-10 17-10 16,-7-4 8-16,-1 11-10 15,-5 6 4-15,-4-9-32 0,1 7-102 16,-2 1-54-16,-4-8-303 16,-2-6-22-16</inkml:trace>
          <inkml:trace contextRef="#ctx0" brushRef="#br0" timeOffset="16487.537">9239 2024 1000 0,'-10'11'331'16,"7"-7"53"-16,3-4-225 15,0-4-97-15,13-10 19 0,0-11-19 16,16-17 1-16,0-8-29 15,14-13 2-15,-6 3-30 16,0-4 6-16,-8 19-16 16,-3 4 12-16,-11 20-12 15,-2 5 9-15,-5 10-13 16,-3 9 9-16,0 12-10 16,1 2 14-16,-1 8-7 0,2 14 12 15,-2-5-12-15,3 6 11 16,-2 2-13-1,4 9 10-15,-2-6-11 0,2 5 14 16,-5-12-9-16,-1-4-71 16,3-16-381-16,-12-20 102 15</inkml:trace>
        </inkml:traceGroup>
      </inkml:traceGroup>
    </inkml:traceGroup>
  </inkml:traceGroup>
</inkml:ink>
</file>

<file path=ppt/ink/ink1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6:27.3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A79D050-C734-4A69-9830-C436A6B2901E}" emma:medium="tactile" emma:mode="ink">
          <msink:context xmlns:msink="http://schemas.microsoft.com/ink/2010/main" type="writingRegion" rotatedBoundingBox="13196,3817 14625,3817 14625,7564 13196,7564"/>
        </emma:interpretation>
      </emma:emma>
    </inkml:annotationXML>
    <inkml:traceGroup>
      <inkml:annotationXML>
        <emma:emma xmlns:emma="http://www.w3.org/2003/04/emma" version="1.0">
          <emma:interpretation id="{882E1787-64F8-4519-B67B-9BD2633C31F6}" emma:medium="tactile" emma:mode="ink">
            <msink:context xmlns:msink="http://schemas.microsoft.com/ink/2010/main" type="paragraph" rotatedBoundingBox="13196,3817 14625,3817 14625,7564 13196,7564" alignmentLevel="1"/>
          </emma:interpretation>
        </emma:emma>
      </inkml:annotationXML>
      <inkml:traceGroup>
        <inkml:annotationXML>
          <emma:emma xmlns:emma="http://www.w3.org/2003/04/emma" version="1.0">
            <emma:interpretation id="{33AD75D6-E458-46B4-A0CA-2879F4C04680}" emma:medium="tactile" emma:mode="ink">
              <msink:context xmlns:msink="http://schemas.microsoft.com/ink/2010/main" type="line" rotatedBoundingBox="13196,3817 14625,3817 14625,7564 13196,7564"/>
            </emma:interpretation>
          </emma:emma>
        </inkml:annotationXML>
        <inkml:traceGroup>
          <inkml:annotationXML>
            <emma:emma xmlns:emma="http://www.w3.org/2003/04/emma" version="1.0">
              <emma:interpretation id="{CB120527-26CA-4811-B174-4886C3A2C958}" emma:medium="tactile" emma:mode="ink">
                <msink:context xmlns:msink="http://schemas.microsoft.com/ink/2010/main" type="inkWord" rotatedBoundingBox="13196,3817 14625,3817 14625,7564 13196,756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644 3181 192 0,'1'1'30'0,"3"1"28"16,2-2-118-16,-1 10 21 15</inkml:trace>
          <inkml:trace contextRef="#ctx0" brushRef="#br0" timeOffset="-130787.8519">430 13 609 0,'-17'-10'170'0,"1"5"48"16,0 7-175-16,-2-2-12 16,-5 6-15-16,2 1 4 15,-6-1 4-15,-2 6 17 16,-1 2 13-16,-2 11 19 16,-1 0-7-16,6 11 1 15,3 0-15-15,-2 17-8 16,3 6-16-16,0 24-5 15,2-4-11-15,5 22 0 16,6-15-5-16,13-4 1 16,9-22-1-16,12 7 0 15,5-20-2-15,13 10-1 16,1-4-2-16,12 7-2 16,-5-6-1-16,8-7-4 0,-7-20-1 15,7-9 0-15,-6-21-3 16,5-25-2-1,-9-12 4-15,6-14 1 0,-9-6 1 16,1-11 4-16,-12 4 2 16,2-14 2-16,-12 5 0 15,-8-15 0-15,-8 8 0 16,-8-4-1-16,-9 12 2 0,-8 10 7 16,-4 18 0-16,-16 3 7 15,1 12 2-15,-11 13 0 16,-1 1-6-16,-4 3-1 15,6 5-8-15,-2 12-1 16,5 0-3-16,9 7-13 16,8 6-8-16,10 8-324 15,16-12 92-15</inkml:trace>
          <inkml:trace contextRef="#ctx0" brushRef="#br0" timeOffset="-107494.2112">530 81 353 0,'-6'-3'398'16,"-4"-2"-89"-16,3-3-1 0,-1 1-164 15,-3-3-50-15,1-11 2 16,1 10-23-16,-8 5 6 16,3 1-18-1,-7 6-12-15,-4 22-18 0,-7 3-9 16,3 3-18-16,-12 18-2 16,4 0 0-16,-2 20 1 15,5-1-1-15,-2 23 3 16,13 1-3-16,2 12-3 15,13-16 0-15,8 0-1 16,12-23 2-16,12-11-2 16,5-15 3-16,13 2-1 15,2-8 2-15,5 6-2 16,-2-9 1-16,6-1 0 16,-4-9 0-16,5-11-2 15,-6-9 1-15,6-12 1 16,-6-6-1-16,4-8 2 0,-8 1 2 15,5-14 0-15,-9 4 0 16,2-26 1-16,-6-17 0 16,3-25-1-16,-15-12 0 15,-6-11-3-15,-10 14 17 16,-13 14 8-16,-9 25 11 16,-17 15 12-16,-5 21 5 0,-17 17-17 15,-2 12-9-15,-12 21-13 16,7 15-11-16,-6 8-2 15,9 2-1-15,8 0-52 16,14-7-53-16,22-10-364 16</inkml:trace>
          <inkml:trace contextRef="#ctx0" brushRef="#br0" timeOffset="-39929.2063">524 2511 313 0,'-17'-23'120'16,"0"-3"20"-16,-3 8-77 15,-4 2 23-15,-4 7-23 16,-7 0 12-16,-3 11-24 0,-2 8-8 16,1 8-37-16,-7 14-3 15,6 10-16-15,-7 26 10 16,3 2-11-16,-1 19 14 16,12 1-5-16,6 5 9 15,12-14-13-15,7 12 7 16,8-15-14-16,8 11 11 15,5-10-9-15,10 14 13 16,6-19-6-16,11 4 13 16,1-19-11-16,16-6 22 15,1-24-6-15,7-16 13 16,0-18-9-16,13-17 14 16,-12-17-22-16,9-26 10 15,-7-2-11-15,7-28 13 16,-12-6-11-16,8-20 12 0,-17 9-13 15,-12-7 12-15,-23 25-12 16,-15 3 18-16,-21 28-3 16,-17 6 39-16,-3 25 24 15,-13 11-24-15,-2 21-20 16,-11 14 3-16,9 16-40 16,-6 12-25-16,11 1 22 15,6 5 13-15,18-10-12 16,14-7-281-16,22-26 94 0</inkml:trace>
          <inkml:trace contextRef="#ctx0" brushRef="#br0" timeOffset="-9194.8239">248 2211 882 0,'-2'-13'297'15,"-1"5"52"-15,5-2-209 0,-2 5-48 16,-2 0-11-16,5 5-3 16,7 0-21-16,1-1-16 15,11-4-23-15,0 2-4 16,12-9-15-16,5 1 7 16,16-4-10-16,1 2 8 15,12 0-10-15,-3 5 11 16,8 5-11-16,-10 6 11 0,8 2-9 15,-9 0 11-15,4 0-11 16,-6-4 12-16,-1-9-11 16,-9 2 11-16,2-7-12 15,-8 2 11-15,-5-4-11 16,-9 5 11-16,-4 5-15 16,-8 4 11-16,-3 6-12 15,-5 3 10-15,-2 10-9 16,-2-2 1-16,-1 8 156 15,0-9-556-15,-10-14 229 16</inkml:trace>
        </inkml:traceGroup>
      </inkml:traceGroup>
    </inkml:traceGroup>
  </inkml:traceGroup>
</inkml:ink>
</file>

<file path=ppt/ink/ink1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6:53.8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8BF3D8-361E-4D0C-99E4-4F87CE19FC07}" emma:medium="tactile" emma:mode="ink">
          <msink:context xmlns:msink="http://schemas.microsoft.com/ink/2010/main" type="inkDrawing" rotatedBoundingBox="3639,15114 3796,11882 6944,12036 6786,15267" semanticType="enclosure" shapeName="Other">
            <msink:sourceLink direction="with" ref="{96B09063-3F41-4E2D-80C5-E3FF8C75023F}"/>
            <msink:destinationLink direction="with" ref="{A359D9D7-6760-47E2-9B8D-1170D7454FA7}"/>
          </msink:context>
        </emma:interpretation>
      </emma:emma>
    </inkml:annotationXML>
    <inkml:trace contextRef="#ctx0" brushRef="#br0">2375 454 275 0,'18'-97'112'0,"-107"27"10"15,-2 10-80-15,-18 0-4 16,-7 5-20-16,31 26 30 0,11 8 6 16,-9 0 35-16,10 4-4 15,-13 3 7 1,10 6-33-16,-17 8-11 0,4 11-38 16,-11 18 3-16,9 7-16 15,-20 16 10-15,9 11-14 16,-16 18 13-16,9 0-13 15,-9 21 10-15,25 1-1 16,-2 20 22-16,23 0-9 0,-4 20 14 16,16-2-7-16,-5 34 0 15,17-14-19-15,2 20 9 16,23-12-14-16,14 19 10 16,18-32-11-16,25 1 9 15,13-17-13-15,22 9 14 16,5-27-10-16,24 11 11 15,-1-23-8-15,34-5 11 16,-3-28-19-16,39-16 8 16,-6-28-15-16,34-14 13 15,-23-20-6-15,22-16 18 16,-33-9-6-16,9-9 21 16,-40-1-8-16,8-3 32 15,-34 7-7-15,-1-11 25 16,-22 6-13-16,10-21 16 15,-13-7-30-15,13-26 11 0,-8-1-23 16,6-27 8-16,-16 11-16 16,-5-30 17-16,-18 13-15 15,-6-20 21-15,-20 16-8 16,-12-25 12-16,-19 22-18 16,-12-23 8-16,-23 15-23 15,-18-14 2-15,-9 16-18 16,-31-13 11-16,-12 28-15 0,-19 3-3 15,-4 27-37-15,-37 33-68 16,15 51-294-16,-46 22 45 16</inkml:trace>
  </inkml:traceGroup>
</inkml:ink>
</file>

<file path=ppt/ink/ink1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4:30.7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B09063-3F41-4E2D-80C5-E3FF8C75023F}" emma:medium="tactile" emma:mode="ink">
          <msink:context xmlns:msink="http://schemas.microsoft.com/ink/2010/main" type="writingRegion" rotatedBoundingBox="3426,12755 6194,11994 6872,14459 4104,15220">
            <msink:destinationLink direction="with" ref="{EE8BF3D8-361E-4D0C-99E4-4F87CE19FC07}"/>
          </msink:context>
        </emma:interpretation>
      </emma:emma>
    </inkml:annotationXML>
    <inkml:traceGroup>
      <inkml:annotationXML>
        <emma:emma xmlns:emma="http://www.w3.org/2003/04/emma" version="1.0">
          <emma:interpretation id="{60233527-3872-473F-9B9E-57DD9BFF51EB}" emma:medium="tactile" emma:mode="ink">
            <msink:context xmlns:msink="http://schemas.microsoft.com/ink/2010/main" type="paragraph" rotatedBoundingBox="4191,12486 6288,12101 6574,13659 4477,14044" alignmentLevel="1"/>
          </emma:interpretation>
        </emma:emma>
      </inkml:annotationXML>
      <inkml:traceGroup>
        <inkml:annotationXML>
          <emma:emma xmlns:emma="http://www.w3.org/2003/04/emma" version="1.0">
            <emma:interpretation id="{1EE3B727-3F86-448D-848F-C3C84A8F8697}" emma:medium="tactile" emma:mode="ink">
              <msink:context xmlns:msink="http://schemas.microsoft.com/ink/2010/main" type="line" rotatedBoundingBox="4191,12486 6288,12101 6574,13659 4477,14044">
                <msink:destinationLink direction="with" ref="{8C826094-8D10-497E-8784-27813345599E}"/>
              </msink:context>
            </emma:interpretation>
          </emma:emma>
        </inkml:annotationXML>
        <inkml:traceGroup>
          <inkml:annotationXML>
            <emma:emma xmlns:emma="http://www.w3.org/2003/04/emma" version="1.0">
              <emma:interpretation id="{95E573E6-9D7B-4313-86E7-C8B96CFE99F5}" emma:medium="tactile" emma:mode="ink">
                <msink:context xmlns:msink="http://schemas.microsoft.com/ink/2010/main" type="inkWord" rotatedBoundingBox="4191,12486 6288,12101 6574,13659 4477,14044"/>
              </emma:interpretation>
              <emma:one-of disjunction-type="recognition" id="oneOf0">
                <emma:interpretation id="interp0" emma:lang="" emma:confidence="1">
                  <emma:literal/>
                </emma:interpretation>
              </emma:one-of>
            </emma:emma>
          </inkml:annotationXML>
          <inkml:trace contextRef="#ctx0" brushRef="#br0">-1206 598 729 0,'-21'-9'373'0,"3"0"-1"16,13 8-157-16,5-1-98 15,3 4-50-15,15-4-12 16,8-1-31-16,16-8-9 16,5-6-3-16,13-10-3 15,2 2-4-15,3 1-49 16,-9 3 132-16,0 10-487 16,-13 3 158-16</inkml:trace>
          <inkml:trace contextRef="#ctx0" brushRef="#br0" timeOffset="-420.0629">-913 154 1007 0,'8'-26'287'0,"2"5"92"16,-7 6-277-16,1 4 8 0,-4 6-14 15,-5 7-9-15,-5 7-26 16,-3 14-11-16,-7 8-30 16,-4 13-8-16,-3 4-4 15,1 7-2-15,-2-9 0 16,2 9 0-16,2-6-1 16,-4 3 5-16,-1 0 3 0,1 6 1 15,-1-9 1-15,2 1 0 16,7-8-6-16,-1-6-1 15,10-12-4-15,3-6 1 16,4-12-2-16,4-15-50 16,4-12-32-16,5-18-55 15,3-10 50-15,7-18-384 16,2 1 138-16</inkml:trace>
          <inkml:trace contextRef="#ctx0" brushRef="#br0" timeOffset="-162.1091">-1017 157 691 0,'8'-19'353'0,"-3"12"-10"16,-6 14-153-16,1 12-51 16,-4 4-50-16,4 14 0 15,-1 5-19-15,1 7-13 16,-2 1-27-16,5 10-11 16,4-6-13-16,4 4-2 0,4-6-1 15,4-5-1-15,-4-16 1 16,3-3 0-16,-4-12 0 15,-2-5-20-15,-7-6-25 16,-4-2-43-16,-7-4 39 16,-10-4-375 15,-10 0 115-31</inkml:trace>
          <inkml:trace contextRef="#ctx0" brushRef="#br0" timeOffset="40990.2856">-1007-114 845 0,'-19'-6'300'0,"-9"6"32"16,-1 6-223-16,-15 9-43 16,0 11-31-16,-8 19-15 15,2 9 2-15,-7 22-12 16,14 3 9-16,0 12-6 15,13-11 9-15,8 9-5 16,14-14 9-16,8 15-12 16,12-8 6-16,9 10-13 15,10-8 4-15,9-4-11 16,6-20 9-16,7-8-10 16,2-23 11-16,5-16-11 0,-5-13 11 15,17-18-9-15,-7-16 10 16,6-26-9-16,-6-13 12 15,3-31-10-15,-19-8 10 16,1-19-10-16,-13 9 7 16,-8-9-10-16,-16 21 8 15,-13-1-1-15,-14 19 14 16,-12 9-5-16,-5 26 15 16,-14 18-7-16,-4 31 4 0,-17 31-12 15,-1 18 4-15,-8 28-15 16,7 9 7-16,-3 2-90 15,21-16 73-15,-2-18-434 16,8-43 91-16</inkml:trace>
          <inkml:trace contextRef="#ctx0" brushRef="#br0" timeOffset="1475.5558">0 105 1094 0,'12'-18'355'0,"6"0"75"0,4 3-304 16,14-1-18-16,0 3-43 15,9 0-15-15,-1 5-26 16,1 3-8-16,-9 7-13 15,3 3-2-15,-10 4-1 16,-1 9-2-16,-9 0 0 16,1 3 3-16,-12-3 3 15,0-2 8-15,-5-4 3 0,-3-3 1 16,0-5 0-16,3 0-3 16,1-2-6-16,5-2-3 15,4 0 1-15,3 3-2 16,-1 1 0-16,5 2 0 15,-4 5-2-15,6 9-2 16,1 3-1-16,-5 4-5 16,-5-1 0-16,-3 5 0 15,-9-5 1-15,-2-2 2 16,1-4 5-16,-8 2 10 16,-4 3 12-16,-6-8 21 15,-6 1 7-15,-12 3 14 16,-1-6-3-16,-12-2-4 15,2-2-20-15,-6-4-7 16,4-4-15-16,2 0-6 16,7-1-7-16,6 1-2 0,9 2-3 15,7-2-10-15,10 1-27 16,7-3-97-16,2-1-55 16,-1 3-358-16,0-3 16 15</inkml:trace>
          <inkml:trace contextRef="#ctx0" brushRef="#br0" timeOffset="1017.5698">294-71 1049 0,'8'-4'305'0,"-11"13"66"15,4 12-293-15,-2 22-11 16,-4 8-28-16,-3 21 5 16,3-2-3-16,-3 7-8 15,0-12-13-15,4-1-5 16,3-17-9-16,-4-5-1 16,-1-13 0-16,-4-11-35 15,-3-8-31-15,-13-15-354 16,-3-8 72-16</inkml:trace>
          <inkml:trace contextRef="#ctx0" brushRef="#br0" timeOffset="729.1453">-280-14 892 0,'8'-29'312'0,"-7"6"75"15,-2 15-237 1,-4 10-23-16,-1 12-39 0,-6 22-17 16,1 9-42-1,-2 28-12-15,5 9-7 0,-7 17 10 16,10-2-1-16,2 20 3 16,8-12-3-16,1 18-1 15,4-16-11-15,-2 4-3 31,2-25-1-31,-8 0-1 0,-2-25 0 0,-7-4 0 16,4-13 1-16,-4-10 1 16,1-11 2-16,-2-9 2 15,6-7 1-15,-3-7 0 16,0-5-17-16,5-10-61 16,-1-4-32-16,4-19-349 0,4-4 45 15</inkml:trace>
        </inkml:traceGroup>
      </inkml:traceGroup>
    </inkml:traceGroup>
    <inkml:traceGroup>
      <inkml:annotationXML>
        <emma:emma xmlns:emma="http://www.w3.org/2003/04/emma" version="1.0">
          <emma:interpretation id="{2AAA7D6C-6644-4C40-A9B4-D6995B8CBC75}" emma:medium="tactile" emma:mode="ink">
            <msink:context xmlns:msink="http://schemas.microsoft.com/ink/2010/main" type="paragraph" rotatedBoundingBox="3753,13944 6362,13226 6713,14503 4104,15220" alignmentLevel="1"/>
          </emma:interpretation>
        </emma:emma>
      </inkml:annotationXML>
      <inkml:traceGroup>
        <inkml:annotationXML>
          <emma:emma xmlns:emma="http://www.w3.org/2003/04/emma" version="1.0">
            <emma:interpretation id="{3DCB0290-E85C-4D93-B55F-C2C05FE898FE}" emma:medium="tactile" emma:mode="ink">
              <msink:context xmlns:msink="http://schemas.microsoft.com/ink/2010/main" type="line" rotatedBoundingBox="3753,13944 6362,13226 6713,14503 4104,15220"/>
            </emma:interpretation>
          </emma:emma>
        </inkml:annotationXML>
        <inkml:traceGroup>
          <inkml:annotationXML>
            <emma:emma xmlns:emma="http://www.w3.org/2003/04/emma" version="1.0">
              <emma:interpretation id="{9EA54A3C-1812-403F-A77E-526091B640D6}" emma:medium="tactile" emma:mode="ink">
                <msink:context xmlns:msink="http://schemas.microsoft.com/ink/2010/main" type="inkWord" rotatedBoundingBox="3753,13944 6362,13226 6713,14503 4104,15220"/>
              </emma:interpretation>
            </emma:emma>
          </inkml:annotationXML>
          <inkml:trace contextRef="#ctx0" brushRef="#br0" timeOffset="38055.7198">-1794 2284 354 0,'-9'-22'446'0,"4"5"-109"16,-2-3 7-16,4 1-174 16,6 7-68-1,1 4-17-15,-1 5-30 16,2 6-15-16,1 4-21 0,4 12-6 16,3 9-9-16,5 6 2 15,1 10 1-15,7 11-1 0,-5-7-1 16,0-1-1-16,-3-1-1 15,-2-14 0 1,-6-9-1-16,0-7 2 0,-4-8 4 16,2-3 7-16,-1-5 9 15,-1-6 23-15,1-9 5 16,1-14-1-16,2-8-6 16,0-10-10-16,-4 0-21 15,5-10-7-15,-4 13-4 16,1 7-2-16,-2 11 0 0,1 5-1 15,-2 16-2-15,0 2-28 16,0 4-33-16,-1 2-45 16,1 2-354-16,3-5 72 15</inkml:trace>
          <inkml:trace contextRef="#ctx0" brushRef="#br0" timeOffset="38803.2029">-1184 2056 1010 0,'2'-13'286'0,"0"-6"80"16,7 3-285-1,8-4-19-15,-1 4-22 0,5 6-8 16,-2 6-15-16,-2 4-8 15,-5 9-2-15,-3 16 7 16,-8 5 3-16,-4 14 3 16,0 2 3-16,-10 4-2 15,1-11 4-15,4-12 13 16,0-10 5-16,0-4 6 16,8-12-1-16,-3-7-9 15,3-4-17-15,6-9-9 16,4-4-6-16,6-2-2 15,5 6-3-15,7 6-2 16,-1 8-1-16,4 7-3 16,-3 6-1-16,-1 8-2 15,-5 7 1-15,-3 3 1 0,-8-2 2 16,-1 7 2-16,-5-8 1 16,-5-2 1-16,-2-2 1 15,-6 4 1-15,-1-2 7 16,-8 0 20-16,-1 3 7 15,-8 6 12-15,2-8 4 16,-3-1 1-16,2-1-14 16,-2-9-5-16,10-6-13 15,-2-7-9-15,4-4-7 0,2-12-73 16,9-8-65-16,4-24-394 16,0-17 45-16</inkml:trace>
          <inkml:trace contextRef="#ctx0" brushRef="#br0" timeOffset="7454.0195">-1487 1571 842 0,'-3'25'321'15,"1"-6"39"-15,2-1-186 16,2-5-76-16,1-2-6 15,-1-7-26-15,4-14 2 0,-1-3-18 16,6-18-7-16,2-8-12 16,5-11-3-1,-2 1-17-15,4-6-7 0,-4 13-2 16,0 5-1-16,-4 12 0 16,-4 11-2-16,-3 10-1 15,-2 11 0-15,-5 9 0 16,-1 15 3-16,-2 3 1 15,0 11 4-15,2-1-2 0,1 0 1 16,4-7-2-16,3 1 0 16,1-9-2-16,2-2-28 15,2-1-41-15,-3 7-375 16,-4-10 84-16</inkml:trace>
          <inkml:trace contextRef="#ctx0" brushRef="#br0" timeOffset="7060.8539">-1894 1421 869 0,'-2'-10'300'0,"-6"2"45"0,0 1-201 15,6 4-69-15,-1 5 0 16,3 1-21-16,2 3-5 15,1 4-18-15,4 8-7 16,1 3-10-16,6 10-1 16,1 5-3-16,1 6 2 15,-3-2-1-15,0 1 0 16,-2-4 0-16,-1 2 4 16,-2-8 2-16,0 0 7 15,4-4 4-15,-7-7 6 16,1-7-4-16,-3-7 1 15,2-9-1-15,-3-13 11 16,3-12-4-16,3-12-3 16,5-12-3-16,-2-16-8 0,9 4-17 15,1 3-3-15,-5 7-1 16,0 12-3-16,0 21 1 16,-8 5-3-16,-3 11 2 15,0 6 1-15,-3 3 0 16,-4 2 0-16,2-1 5 15,2-2-40-15,-2-3-38 16,1-3-70-16,1-7 37 0,9-4-383 16,-1 1 105-16</inkml:trace>
          <inkml:trace contextRef="#ctx0" brushRef="#br0" timeOffset="23769.2517">-79 1414 1090 0,'-7'13'267'0,"-2"3"90"16,7 9-325-16,7 10-4 15,3 1-24-15,3 5 9 16,6-9-12-16,7 5 9 16,-1-7-12-16,3 2 11 15,-2-9-13-15,-1-1 14 16,-7-5-9-16,-2-9 24 16,-5-12-6-16,2-4 32 15,-1-3-2-15,-1-15 17 16,1-3-21-16,6-20 6 15,-4-4-31-15,2-15 4 16,1 1-19-16,3-1 12 16,-5 23-13-16,3 10 13 0,-6 18-19 15,-2 10 6-15,-2 14-14 16,2 1 10-16,-3 1-10 16,0 4 17-16,0 4-6 15,3-9-27-15,-5-5-44 16,1-3-15-16,0-13-189 0,6-11-168 15,1 1 11-15</inkml:trace>
          <inkml:trace contextRef="#ctx0" brushRef="#br0" timeOffset="24174.0967">459 1132 1022 0,'-1'-10'296'16,"1"-1"66"-16,6 1-267 15,2 0-56-15,4-1 3 16,1 3-27-16,3 3 5 16,2 3-19-16,1 11 6 15,-3 10-16-15,2 15 14 16,-6 7-9-16,-6 11 15 15,-6-4-4-15,-8 6 26 16,-3-7-9-16,-6 3 18 16,0-9-8-16,0-3 16 0,4-12-24 15,5-6 9-15,3-14-21 16,7-1 3-16,5-5-17 16,7-3 8-16,7 0-11 15,13-10 14-15,2-7-8 16,9-4-26-16,-2 0-57 0,-5-6-359 15,-15 9 71-15</inkml:trace>
        </inkml:traceGroup>
      </inkml:traceGroup>
    </inkml:traceGroup>
  </inkml:traceGroup>
</inkml:ink>
</file>

<file path=ppt/ink/ink16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26:31.9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04D0865-BF08-4DE7-B9D9-612294A15740}" emma:medium="tactile" emma:mode="ink">
          <msink:context xmlns:msink="http://schemas.microsoft.com/ink/2010/main" type="inkDrawing" rotatedBoundingBox="22591,16395 22606,16395 22606,16410 22591,16410" shapeName="Other"/>
        </emma:interpretation>
      </emma:emma>
    </inkml:annotationXML>
    <inkml:trace contextRef="#ctx0" brushRef="#br0">16803 3877 0</inkml:trace>
  </inkml:traceGroup>
</inkml:ink>
</file>

<file path=ppt/ink/ink16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26:14.4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64350D5-2535-4B23-8FCA-1A33507CACF3}" emma:medium="tactile" emma:mode="ink">
          <msink:context xmlns:msink="http://schemas.microsoft.com/ink/2010/main" type="inkDrawing" rotatedBoundingBox="22226,17020 22241,17020 22241,17035 22226,17035" shapeName="Other"/>
        </emma:interpretation>
      </emma:emma>
    </inkml:annotationXML>
    <inkml:trace contextRef="#ctx0" brushRef="#br0">16438 4502 0,'0'0'31</inkml:trace>
  </inkml:traceGroup>
</inkml:ink>
</file>

<file path=ppt/ink/ink16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26:30.2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816D649-7246-4B52-AE5A-3E1E7A8B326B}" emma:medium="tactile" emma:mode="ink">
          <msink:context xmlns:msink="http://schemas.microsoft.com/ink/2010/main" type="inkDrawing" rotatedBoundingBox="20085,17113 20100,17113 20100,17128 20085,17128" shapeName="Other"/>
        </emma:interpretation>
      </emma:emma>
    </inkml:annotationXML>
    <inkml:trace contextRef="#ctx0" brushRef="#br0">14297 4595 0</inkml:trace>
  </inkml:traceGroup>
</inkml:ink>
</file>

<file path=ppt/ink/ink16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26:20.3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48F7AEA-BB81-4BEC-81B9-B92EB9DA02B1}" emma:medium="tactile" emma:mode="ink">
          <msink:context xmlns:msink="http://schemas.microsoft.com/ink/2010/main" type="inkDrawing" rotatedBoundingBox="22267,17717 22282,17717 22282,17732 22267,17732" shapeName="Other"/>
        </emma:interpretation>
      </emma:emma>
    </inkml:annotationXML>
    <inkml:trace contextRef="#ctx0" brushRef="#br0">16479 5199 0,'0'0'31</inkml:trace>
  </inkml:traceGroup>
</inkml:ink>
</file>

<file path=ppt/ink/ink1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4:33.3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59D9D7-6760-47E2-9B8D-1170D7454FA7}" emma:medium="tactile" emma:mode="ink">
          <msink:context xmlns:msink="http://schemas.microsoft.com/ink/2010/main" type="inkDrawing" rotatedBoundingBox="5374,15359 5457,13650 5494,13652 5410,15361" semanticType="callout" shapeName="Other">
            <msink:sourceLink direction="with" ref="{EE8BF3D8-361E-4D0C-99E4-4F87CE19FC07}"/>
            <msink:sourceLink direction="with" ref="{8C826094-8D10-497E-8784-27813345599E}"/>
          </msink:context>
        </emma:interpretation>
      </emma:emma>
    </inkml:annotationXML>
    <inkml:trace contextRef="#ctx0" brushRef="#br0">-296 1135 978 0,'0'-1'308'0,"-7"9"48"15,2 8-273-15,-1 10-31 16,-1 11-29-16,6 17 9 0,-4 7 0 16,3 16 6-16,2-1-2 15,2 15 5-15,-4-5-6 16,2 8 12-16,-2-13 5 15,-2 11 18-15,-3-9 0 16,-1 9 2-16,2-11-13 16,-4 7-9-16,2-8-21 15,1 1-9-15,4-13-11 16,0 5-3-16,4-10-3 0,1-3-1 16,3-13 0-16,-5-3 1 15,3-17-5-15,-5-7-67 16,-2-17-51-16,-9-16-382 15,-4-14 43-15</inkml:trace>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3:54.3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7532768-C6E1-44FE-8798-54D01EDC1621}" emma:medium="tactile" emma:mode="ink">
          <msink:context xmlns:msink="http://schemas.microsoft.com/ink/2010/main" type="inkDrawing" rotatedBoundingBox="31281,3014 32127,2891 32216,3500 31370,3623" semanticType="enclosure" shapeName="Other">
            <msink:sourceLink direction="with" ref="{3733697B-7565-4604-A41B-DB818E5270E3}"/>
            <msink:destinationLink direction="with" ref="{F64C7BC0-EE11-433B-97A4-CE6BA06AC46A}"/>
            <msink:destinationLink direction="with" ref="{ED382D1F-2B72-4776-9A66-6715B92F3D3C}"/>
          </msink:context>
        </emma:interpretation>
      </emma:emma>
    </inkml:annotationXML>
    <inkml:trace contextRef="#ctx0" brushRef="#br0">3893-1784 991 0,'-24'2'218'16,"-4"0"92"-16,4-2-290 0,-4 9 2 16,4-1 2-16,-9 0 5 15,4 10 2-15,-3 12 7 16,7-1-7-16,-4 21 4 16,10 2-6-16,9 13 1 15,5-5-11-15,8 10-1 16,10-19-12-16,10-2 0 15,1-18-4-15,17 0 2 16,1-18-4-16,20 1 4 16,1-4-2-16,20-7 5 15,-7-11-2-15,5-3 5 0,-14-9-3 16,-1-7 8-16,-19-2 2 16,-2-15 10-16,-10 0 1 15,-3-13 15-15,-13-4 2 16,-7-4 9-16,-11 13-6 15,-10 0 7-15,-9 13-8 16,-10 8-1-16,-7 8-15 16,-4 9 1-16,-2 11-16 15,-14-7-11-15,3 10-15 0,-13 1-29 16,-3 6-43-16,-10-1-59 16,12 16-337-16</inkml:trace>
  </inkml:traceGroup>
</inkml:ink>
</file>

<file path=ppt/ink/ink1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5:16.7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8AC3037-775C-4DE2-B26F-2B3706756381}" emma:medium="tactile" emma:mode="ink">
          <msink:context xmlns:msink="http://schemas.microsoft.com/ink/2010/main" type="inkDrawing" rotatedBoundingBox="8704,13753 11205,13489 11230,13730 8729,13994" semanticType="underline" shapeName="Other">
            <msink:sourceLink direction="with" ref="{4EDCC740-120F-40CC-899E-D30EBFD254AA}"/>
            <msink:destinationLink direction="with" ref="{839FEC6D-64C8-4D7A-9F03-F53E7AE29BCA}"/>
          </msink:context>
        </emma:interpretation>
      </emma:emma>
    </inkml:annotationXML>
    <inkml:trace contextRef="#ctx0" brushRef="#br0">3132 1247 369 0,'-42'-5'311'0,"-5"2"-4"16,13 0-47-16,5 1-72 15,3 0-40-15,8 4-16 16,8 1-57-16,2 2-3 15,8 3-37-15,4 0-1 16,0 5-31-16,11 4 9 16,6-1-14-16,7 7 12 0,19 1-10 15,18-1 12-15,8-7-12 16,34-2 14-16,11-7-10 16,17-10 10-16,-6-5-11 15,22-10 13-15,-21-5-15 16,13-5 13-16,-18-2-8 15,11-8 20-15,-19 6-11 16,4-7 12-16,-15 5-14 16,6 0 11-16,-23 9-19 15,3 1 17-15,-17 10-12 0,3 1 13 16,-21 1-15-16,3 6 13 16,-12 6-18-16,-7-2 12 15,-14 7-12-15,-1 6 12 16,-13-7-13-16,-3 0 12 15,-5 0-10-15,-5-6-60 16,-3 2 113-16,-10-10-512 16,-2-8 140-16</inkml:trace>
  </inkml:traceGroup>
</inkml:ink>
</file>

<file path=ppt/ink/ink1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7:08.0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366929-48B7-4449-B331-0178928F14FB}" emma:medium="tactile" emma:mode="ink">
          <msink:context xmlns:msink="http://schemas.microsoft.com/ink/2010/main" type="writingRegion" rotatedBoundingBox="1449,15922 11178,16129 11140,17942 1411,17736">
            <msink:destinationLink direction="with" ref="{BA09B4C1-6CC3-4F6F-BB30-30F75E95C942}"/>
          </msink:context>
        </emma:interpretation>
      </emma:emma>
    </inkml:annotationXML>
    <inkml:traceGroup>
      <inkml:annotationXML>
        <emma:emma xmlns:emma="http://www.w3.org/2003/04/emma" version="1.0">
          <emma:interpretation id="{FFAEA063-032B-4373-B963-BDD485D87682}" emma:medium="tactile" emma:mode="ink">
            <msink:context xmlns:msink="http://schemas.microsoft.com/ink/2010/main" type="paragraph" rotatedBoundingBox="1449,15922 11178,16129 11140,17942 1411,17736" alignmentLevel="1"/>
          </emma:interpretation>
        </emma:emma>
      </inkml:annotationXML>
      <inkml:traceGroup>
        <inkml:annotationXML>
          <emma:emma xmlns:emma="http://www.w3.org/2003/04/emma" version="1.0">
            <emma:interpretation id="{ACAAB0B3-5DBF-4514-A8D3-985A7EA1C80A}" emma:medium="tactile" emma:mode="ink">
              <msink:context xmlns:msink="http://schemas.microsoft.com/ink/2010/main" type="line" rotatedBoundingBox="1449,15922 11178,16129 11140,17942 1411,17736"/>
            </emma:interpretation>
          </emma:emma>
        </inkml:annotationXML>
        <inkml:traceGroup>
          <inkml:annotationXML>
            <emma:emma xmlns:emma="http://www.w3.org/2003/04/emma" version="1.0">
              <emma:interpretation id="{FA042DEA-F13B-494D-AD70-7B3C4DB53A0F}" emma:medium="tactile" emma:mode="ink">
                <msink:context xmlns:msink="http://schemas.microsoft.com/ink/2010/main" type="inkWord" rotatedBoundingBox="1430,16827 2113,16841 2094,17750 1411,17736"/>
              </emma:interpretation>
              <emma:one-of disjunction-type="recognition" id="oneOf0">
                <emma:interpretation id="interp0" emma:lang="" emma:confidence="0">
                  <emma:literal>7</emma:literal>
                </emma:interpretation>
                <emma:interpretation id="interp1" emma:lang="" emma:confidence="0">
                  <emma:literal>&gt;</emma:literal>
                </emma:interpretation>
                <emma:interpretation id="interp2" emma:lang="" emma:confidence="0">
                  <emma:literal>6</emma:literal>
                </emma:interpretation>
                <emma:interpretation id="interp3" emma:lang="" emma:confidence="0">
                  <emma:literal>2</emma:literal>
                </emma:interpretation>
                <emma:interpretation id="interp4" emma:lang="" emma:confidence="0">
                  <emma:literal>(</emma:literal>
                </emma:interpretation>
              </emma:one-of>
            </emma:emma>
          </inkml:annotationXML>
          <inkml:trace contextRef="#ctx0" brushRef="#br0">-4347 4377 708 0,'-9'-24'330'0,"7"13"-20"16,9 4-130-16,12 7-163 15,15-3-2-15,7-3-20 16,17 1 10-16,4-2-9 16,14 9 11-16,-1 3-11 15,2 9 10-15,-12 1-11 16,0 9 12-16,-21-1-11 16,-12 6 9-16,-12 0-12 15,-15 14 6-15,-18 0-10 16,-16 19 14-16,-14 6-9 0,-25 29 15 15,-1 2-6-15,-19 23 20 16,4-2-337-16,4-6 115 16</inkml:trace>
        </inkml:traceGroup>
        <inkml:traceGroup>
          <inkml:annotationXML>
            <emma:emma xmlns:emma="http://www.w3.org/2003/04/emma" version="1.0">
              <emma:interpretation id="{BFBF204F-06AD-432B-BDF0-AFC043582E96}" emma:medium="tactile" emma:mode="ink">
                <msink:context xmlns:msink="http://schemas.microsoft.com/ink/2010/main" type="inkWord" rotatedBoundingBox="2465,15938 5544,16015 5505,17604 2426,17528"/>
              </emma:interpretation>
              <emma:one-of disjunction-type="recognition" id="oneOf1">
                <emma:interpretation id="interp5" emma:lang="" emma:confidence="1">
                  <emma:literal/>
                </emma:interpretation>
              </emma:one-of>
            </emma:emma>
          </inkml:annotationXML>
          <inkml:trace contextRef="#ctx0" brushRef="#br0" timeOffset="-23570.0578">-723 4459 762 0,'-8'-9'350'16,"3"9"-10"-16,2 0-144 15,8-1-162-15,1 1 1 16,5 5-31-16,12-5 9 15,10 0-12-15,12 3 14 16,7-1-12-16,8-1 10 16,-10 6-11-16,0-1 9 15,-15 1-13-15,-5-1 11 16,-15-1-10-16,1 2 11 16,-8-3-11-16,0 3-6 0,-6-1-354 15,5 11 111-15</inkml:trace>
          <inkml:trace contextRef="#ctx0" brushRef="#br0" timeOffset="-11712.3341">-1797 3497 313 0,'0'-10'223'0,"-3"0"-2"16,1 2-81-16,7 2 0 15,3 4-69-15,0 0-11 16,9 4-46-16,4 3-2 0,8 0-19 16,10 8 10-16,6 0-11 15,4 16 19-15,-2 7-7 16,-2 11 16-16,-9-4-9 15,0 16 16-15,-9-9-18 16,3-4 10-16,-6-6-16 16,0 4 8-16,-6-8-15 15,3 1 11-15,-5-3-12 0,4 2 15 16,-1-4-11-16,6 0 13 16,-4-7-10-16,3 1 14 15,-1-7-10-15,1-3 13 16,-13-6-11-16,6-2 11 15,-4-3-13-15,0 0 9 16,-9-2-13-16,9 1 12 16,-8-4-5-16,0-2 48 15,-6-1-2-15,-3-2 21 16,-1-3-10-16,-3 3 7 16,2 2-47-16,-2-1 2 15,0 3-21-15,-9 1 7 16,4 1-13-16,-9 4 8 15,-1 3-14-15,-8 5 11 16,4 7-11-16,-17 7 11 0,0 6-10 16,-10 4 12-1,4 2-12-15,-8 8 11 0,8-6-11 16,1-4 10-16,10 0-9 16,2 4 10-16,9-9-10 15,2 10 1-15,3-1 0 16,1 6 7-16,2-3-9 15,-6 12 9-15,0-7 1 16,-6 5-1-16,3-12-6 0,-5-6 9 16,9-17-7-16,4-9 14 15,3-17-9-15,5-4-21 16,4-15 187-16,-3-21-548 16,3 3 213-16</inkml:trace>
          <inkml:trace contextRef="#ctx0" brushRef="#br0" timeOffset="-10684.2526">-2480 3964 348 0,'46'-54'746'0,"-1"2"-338"0,-53 10-377 0,-49 18-15 15,-16 14-4 1,-32 18 1-1,22 15-2-15,-11 8 3 0,16 3-2 0,-3 5 0 16,20 1-1-16,-8 17-2 16,13 0-4-16,-3 22-2 15,11 1-1-15,2 17-1 16,19-9-1-16,12 6 0 16,15-15 0-16,16 7 0 15,18-16 2-15,21 0 2 16,7-17 0-16,24-6-3 15,3-26 2-15,22-12 2 16,-4-26 1-16,17-13 206 16,0-16-545-16,1-9 252 15</inkml:trace>
          <inkml:trace contextRef="#ctx0" brushRef="#br0" timeOffset="-24445.558">-1021 4736 890 0,'-25'5'280'16,"7"0"52"-16,7 0-248 15,6-2-12-15,0-2-27 16,2-1 17-16,5-3-20 0,3-2 6 16,3 0-30-16,5-12 2 15,13-3-18-15,9-14 16 16,9-5-9-16,11-21 12 15,7 0-15-15,14-18 10 16,0 4-17-16,13-19 10 16,-11 14-11-16,2-6 11 15,-23 20-12-15,-9 5 12 16,-20 23-12-16,-9 10 11 16,-9 12-10-16,-5 5 16 15,-7 9-6-15,-1 2 13 16,-2 4-9-16,-3 8 7 15,-2 8-16-15,-1 8 3 16,3 9-12-16,-4 18 9 16,8 6-9-16,-6 14 11 15,7 5-9-15,-4 5 10 0,7-14-10 16,0 1 10-16,2-20-10 16,3-7 11-16,1-14-9 15,-1-4 12-15,1-9-8 16,1-1 11-16,-4-8-9 15,-3-1 9-15,0-4-11 16,0-5 13-16,2-1-10 16,-2-1 14-16,0 0-10 0,-2-2 9 15,4-3-13-15,-4 1 4 16,5-1-13-16,6-1-42 16,-3 2-50-16,4 1-342 15,11-2 53-15</inkml:trace>
        </inkml:traceGroup>
        <inkml:traceGroup>
          <inkml:annotationXML>
            <emma:emma xmlns:emma="http://www.w3.org/2003/04/emma" version="1.0">
              <emma:interpretation id="{AFD379F5-6DD1-498B-8FC9-D1D0E9E922F2}" emma:medium="tactile" emma:mode="ink">
                <msink:context xmlns:msink="http://schemas.microsoft.com/ink/2010/main" type="inkWord" rotatedBoundingBox="6093,16223 11174,16331 11143,17791 6062,17683">
                  <msink:destinationLink direction="with" ref="{839FEC6D-64C8-4D7A-9F03-F53E7AE29BCA}"/>
                </msink:context>
              </emma:interpretation>
              <emma:one-of disjunction-type="recognition" id="oneOf2">
                <emma:interpretation id="interp6" emma:lang="" emma:confidence="1">
                  <emma:literal/>
                </emma:interpretation>
              </emma:one-of>
            </emma:emma>
          </inkml:annotationXML>
          <inkml:trace contextRef="#ctx0" brushRef="#br0" timeOffset="-5920.9257">3105 3889 463 0,'-5'-18'264'15,"-2"2"4"-15,6 6 31 16,6 6-215-16,3 2-29 16,6 7-27-16,6 8-22 15,9 8-3-15,8 13-11 16,1 3 10-16,14 18-10 15,-1 2 12-15,9 19-10 16,1-4 12-16,5 4-10 16,-9-11 9-16,3-7-12 15,-12-20 12-15,9-4-9 16,-5-13 11-16,7-7-7 16,-4-6 12-16,5 2-7 15,-13-13 10-15,-4 1-6 16,-12-3 10-16,-5-1 6 15,-11-4 13-15,-7 4-5 16,-6 3 10-16,-4-1-10 0,-3 4-3 16,-9 2-15-16,-6 1 5 15,-11 2-11-15,-8 1 12 16,-11 1-5-16,-4 1 11 16,-9-1-5-16,8-3 7 15,-10 5-7-15,10-1 5 16,-8 9-13-16,9 3 3 15,-12 9-10-15,9 5 2 0,-5 7-10 16,15-1 7-16,5 2-9 16,15-3 9-16,9 4-10 15,13-6 11-15,8 0-7 16,5-4 10-16,5 1-7 16,3-7 10-16,-1 7-10 15,-2-3 1-15,-3 6-54 16,-5-1-12-16,-1 1-346 15,5-7 63-15</inkml:trace>
          <inkml:trace contextRef="#ctx0" brushRef="#br0" timeOffset="-5370.8716">4980 4296 670 0,'0'-22'349'0,"-2"2"-25"16,-3 2-134-16,0 1-99 16,-4 5-31-16,-8 1-4 15,-2 6-3-15,-7 2-15 16,-6 9-8-16,-9 10-19 15,-3 14-3-15,-12 10-11 16,0 10 9-16,-2 10-8 16,14-4 9-16,4 5-8 15,15-6 7-15,9 5-9 16,8-13 8-16,13 2-8 16,13-8 8-16,16-2-7 15,11-12 10-15,22-1-8 0,2-10 10 16,24-8-9-16,-7-11 9 15,16-13-8-15,-6-7 8 16,9-11 186-16,-14 2-579 16,-12-10 257-16</inkml:trace>
          <inkml:trace contextRef="#ctx0" brushRef="#br0" timeOffset="-22589.4287">313 3712 936 0,'-3'-6'275'0,"2"9"61"16,1-1-271-16,-2 4-26 15,0-1-32-15,2 11 7 16,0-1-14-16,8 8 12 15,4-1-8-15,4 9 10 16,2-3-13-16,5 4 9 16,-1 4-13-16,7-2 12 15,2-3-12-15,5 3 12 16,0-5-11-16,4 2 12 16,-3 0-13-16,7 1 11 15,-3-1-12-15,6 0 11 16,-5-9-9-16,7 0 12 15,-4-5-10-15,2-4 10 16,-5 4-10-16,7-3 7 16,-7 2-10-16,2-3 10 0,-5 5-11 15,-2-3 9 1,-9-1-8-16,-4-4 10 0,-8-2-10 16,-3-3 11-16,-5-2-9 15,0 1 11-15,-4-1 0 16,-1-1 30-16,-3-1 4 0,-7-6 24 15,-6-1-9-15,-12 1 2 16,-8 7-29-16,-17 4-1 16,0 5-21-16,-10 9 10 15,3-2-9-15,-8 1 21 16,10-3-9-16,-5 7 16 16,8 1-10-16,-2 6 10 15,14 2-22-15,-2 7 6 16,11-2-18-16,0 10 6 15,8-5-14-15,2 7 10 16,5-2-12-16,3 3 10 16,5-9-9-16,1-2 10 15,2-8-10-15,7-5-26 16,3-8-65-16,10-4-382 16,4-4 72-16</inkml:trace>
          <inkml:trace contextRef="#ctx0" brushRef="#br0" timeOffset="-21187.9813">1773 4139 1026 0,'-13'-18'314'0,"15"-1"53"0,17-2-269 15,15 3-78-15,18-3-13 16,12 3-7-16,18-2 0 16,-4 6 0-16,10 4 0 15,-14 4 2-15,4 2-2 16,-21 6 0-16,-7 8-4 15,-19 4 0-15,-13 16 9 16,-18 5 19-16,-24 17 17 16,-6 3 3-16,-15 12 18 15,-1-14-1-15,-4 2-3 16,13-21-11-16,1-3 2 16,14-13-16-16,7 0-11 15,15-10-12-15,10 5-8 16,11-3-3-16,13 0 3 15,10 1 3-15,16 2-1 0,3-5 3 16,5 2 0 0,-8 3-4-16,-5 1-4 0,-19 2-1 15,-9 12-1-15,-14-2-2 16,-8 3 1-16,-10-4 3 16,-6 2 2-16,-8-4 1 15,-7 1 3-15,-5-3 4 16,-18 2 14-16,0-2 6 15,-11-5 11-15,-1-3 4 16,-15-3 9-16,9-7-12 0,-9-4-6 16,6-3-11-16,7-7-4 15,21 3-13-15,8 0-3 16,21-2-7-16,21-3-149 16,23-3-375-16,9-10 68 15</inkml:trace>
          <inkml:trace contextRef="#ctx0" brushRef="#br0" timeOffset="-21745.8197">2326 4061 1057 0,'-8'5'274'0,"-8"15"75"15,1 7-304-15,-7 15-19 16,4 9-16-16,0 7 1 16,16-22 11-1,1 1-16-15,4 36-2 16,2-8-1-16,3-10 0 15,0-10 1-15,-10-25-1 16,-1-6 2-16,-10-9-81 16,-10-1-287-16,-9-4 69 15</inkml:trace>
        </inkml:traceGroup>
      </inkml:traceGroup>
    </inkml:traceGroup>
  </inkml:traceGroup>
</inkml:ink>
</file>

<file path=ppt/ink/ink1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7:07.6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A09B4C1-6CC3-4F6F-BB30-30F75E95C942}" emma:medium="tactile" emma:mode="ink">
          <msink:context xmlns:msink="http://schemas.microsoft.com/ink/2010/main" type="inkDrawing" rotatedBoundingBox="791,17200 11756,17032 11777,18409 812,18577" semanticType="underline" shapeName="Other">
            <msink:sourceLink direction="with" ref="{B9366929-48B7-4449-B331-0178928F14FB}"/>
          </msink:context>
        </emma:interpretation>
      </emma:emma>
    </inkml:annotationXML>
    <inkml:trace contextRef="#ctx0" brushRef="#br0">10505 122 811 0,'5'-24'222'0,"-7"3"55"0,7 3-222 15,5 3-32-15,11 1 14 16,5 1-14-16,11 0 14 16,5 4 22-1,-1 5-53-15,-9 7 6 16,2 7-17-16,-8 11 13 16,-10 5-13-16,6 13 12 15,-3-1-11-15,-4 6 12 16,-2-3-11-16,6 3 10 15,-6-9-12-15,3 6 12 16,-1-4-13-16,-1 5 11 16,-4-4-12-16,-3 10 10 15,-6-7-12-15,-10 7 12 16,-8-7-10-16,-10 6 24 16,-4-8-9-16,-6 3 13 0,3-8-9 15,0 2 10-15,3-10-21 16,-3-2 10-16,8-4-13 15,-10 2 10-15,-3-4-11 16,-6 13 14-16,-6-5-13 16,-12 11 14-16,5-1-11 15,-14 3 14-15,6-8-13 0,-10 4 12 16,4-9-13 0,-17 2 12-16,8-7-7 15,-16-2 18-15,6-2-6 0,-8-4 18 16,15-4-9-16,-14-4 12 15,11-3-16-15,-17-1 14 16,5 4-17-16,-21 0 10 16,10 0-18-16,-14 0 7 15,9-3-19-15,-18-2 10 16,15 0-15-16,-20 0 11 16,16 0-9-16,-16 3 9 15,13-2-11-15,-17 3 12 16,12-4-12-16,-18 1 10 15,17 1-9-15,-20 3 10 16,13 0-11-16,-13 8 10 16,7-2-11-16,-23 4 12 0,18-1-11 15,-15-1 11-15,18-5-10 16,-21 0 10-16,24-3-10 16,-19-3 11-16,23-4-11 15,-29-3 10-15,27 2-10 16,-19 2 10-16,17-4-11 15,-21 3 10-15,22 2-10 16,-24 3 11-16,20 1-11 16,-11-4 11-16,12 3-11 15,-17-2 11-15,19-4-12 0,-12 0 12 16,17-2-11-16,-16-5 11 16,18 1-11-16,-15 2 12 15,16-6-11-15,-19 3 8 16,19 6-9-16,-19 4 10 15,18-2-11-15,-15 4 0 16,15 1 1-16,-12-6 11 16,23-6-12-16,-14-5 13 15,14-4 0-15,-5-11 0 16,22-2-11-16,-11-5 13 16,20-1-14-16,-8-5 11 15,16 6-9-15,-3-8 10 16,17 5-11-16,-3-1 12 15,10 6-13-15,-6-2 11 0,6 7-13 16,-9-5 12-16,14 0-12 16,3-4 11-16,19 3-9 15,2-4 12-15,20 2-11 16,3-2 9-16,12 6-9 16,7-4 6-16,14 6-12 15,9-11 11-15,12 1-10 16,16-11 11-16,3 9-8 15,16-1 11-15,-1 13-11 0,5 5 10 16,-11 13-10-16,6 5 10 16,-15 3-10-16,4 2 11 15,-9 1-9-15,-5 1-27 16,-11-3-31-16,-4-4 16 16,-14-5-364-16,-1-8 101 15</inkml:trace>
  </inkml:traceGroup>
</inkml:ink>
</file>

<file path=ppt/ink/ink1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1:43.6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7B463FA-3763-44D7-BE4A-9931156CA8D8}" emma:medium="tactile" emma:mode="ink">
          <msink:context xmlns:msink="http://schemas.microsoft.com/ink/2010/main" type="inkDrawing" rotatedBoundingBox="8964,6598 12603,6552 12606,6758 8967,6803" semanticType="underline" shapeName="Other">
            <msink:sourceLink direction="with" ref="{97A40A11-40D9-4245-B37D-9143E8C42308}"/>
          </msink:context>
        </emma:interpretation>
      </emma:emma>
    </inkml:annotationXML>
    <inkml:trace contextRef="#ctx0" brushRef="#br0">32 99 990 0,'-21'14'283'16,"13"-7"69"-16,5-1-275 16,4-2-30-16,9 0-13 15,5-7 1-15,6 3-4 16,3-8 6-16,9-7-8 15,-1-4 2-15,7-2-13 16,-5 0 3-16,8 1-12 16,-6 7 4-16,8 4-12 15,-5 5 10-15,3 3-6 16,-5 9 12-16,5 2-8 0,-6 4 11 16,6 4-11-16,-1-2 4 15,6-3-12-15,-5-5 7 16,10-1-11-16,-8-6 10 15,6-1-10-15,-8 0 9 16,8 4-10-16,-9-1 9 16,6 3-9-16,-2 6 9 15,6 2-9-15,-11-2 9 16,7-3-8-16,-6 3 8 0,1-4-8 16,-5-5 8-16,10 2-10 15,-3 2 10-15,6-7-10 16,-1 1 9-16,13-2-8 15,-6 1 9-15,9-9-8 16,-10 1 9-16,2-1-9 16,-10 4 7-16,0 0-7 15,-11 5 7-15,9 5-8 16,-6 0 8-16,7-5-8 16,-4-2 8-16,10-1-7 15,-4-7 8-15,11-5-9 16,-7 2 10-16,8-3-10 15,-5 3 9-15,3 2-10 16,-12 4 9-16,-1 2-9 0,-6 4 9 16,2-1-9-16,-11 1 10 15,13-1-9-15,-6-4 10 16,0-3-11-16,-1 5 11 16,8-5-10-16,-7 5 9 15,10 2-10-15,-2 2 10 16,9 2-9-16,-5 1 8 15,2 2-9-15,-8-2 9 0,0 7-9 16,-10-2 9-16,-2-2-8 16,-4 1 9-16,6-2-8 15,-11-7 9-15,6-1-9 16,-4-2 9-16,-1-2-10 16,-5 1 11-16,1-2-11 15,-1 5 10-15,-2 1-12 16,-1 2 11-16,0 3-10 15,-4 2 10-15,0-2-11 16,-3 1 13-16,2 0-11 16,-5-2 10-16,0 0-10 15,-4-4 12-15,-2 0-34 16,-4-1-32-16,-8-7-373 16,-2-4 88-16</inkml:trace>
  </inkml:traceGroup>
</inkml:ink>
</file>

<file path=ppt/ink/ink1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1:44.8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C9DBDBB-35A7-433D-A430-F9F670DF1A1B}" emma:medium="tactile" emma:mode="ink">
          <msink:context xmlns:msink="http://schemas.microsoft.com/ink/2010/main" type="inkDrawing" rotatedBoundingBox="8997,7708 12185,7778 12182,7912 8994,7842" semanticType="strikethrough" shapeName="Other">
            <msink:sourceLink direction="with" ref="{FA4A7CC2-653B-483F-98BF-314BECE8357D}"/>
          </msink:context>
        </emma:interpretation>
      </emma:emma>
    </inkml:annotationXML>
    <inkml:trace contextRef="#ctx0" brushRef="#br0">23 1 862 0,'-13'0'258'0,"3"-2"61"16,6 2-235-16,5 0-28 16,4 0-19-16,5 0-6 15,4 2 1-15,8 0-10 16,2 3 10-16,12-2-8 15,1 0-2-15,15 2-16 16,3-2 4-16,10 0-11 16,-5 2 8-16,5 0-10 15,-5-2 9-15,1 1-9 0,-7 1 8 16,6 1-9-16,-7-1 8 16,9 3-8-16,-5-3 9 15,14 0-11-15,1 0 12 16,4-2-9-16,-7 0 8 15,11 0-9-15,-15 2 11 16,5 0-12-16,1 3 9 16,7-1-9-16,-10 1 11 0,13 1-11 15,-11-5 10-15,3 1-8 16,-12 1 8-16,12-3-10 16,-13 2 10-16,9-2 4 15,-5 1 11-15,8-6-9 16,-11 2 10-16,12-5-9 15,-11 2-4-15,3-2-8 16,-7 2 8-16,2 0-9 16,-8 4 10-16,10-2-10 15,-7 1 8-15,2 0-10 16,-10-4 9-16,1-2-9 16,-10 3 11-16,1-7-11 15,-9 0 11-15,3 0-9 16,-7-1 10-16,-2 0-7 15,-3 3 11-15,-1 3-10 16,-4 0 10-16,-3 2-11 16,-3 3 7-16,-4-2-10 0,-1 0 10 15,0 2-7-15,-5 2 12 16,3-2-6-16,0 2 10 16,-4-2-9-16,-1-2 6 15,2 2-12-15,-3-2 6 16,1 4-9-16,1 1-15 15,-4 2 91-15,2 5-488 16,-22 3 173-16</inkml:trace>
  </inkml:traceGroup>
</inkml:ink>
</file>

<file path=ppt/ink/ink1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29:38.1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5D873D-DC78-447C-8ED9-D00D94999C1C}" emma:medium="tactile" emma:mode="ink">
          <msink:context xmlns:msink="http://schemas.microsoft.com/ink/2010/main" type="writingRegion" rotatedBoundingBox="6587,3420 24762,2576 25231,12690 7056,13534"/>
        </emma:interpretation>
      </emma:emma>
    </inkml:annotationXML>
    <inkml:traceGroup>
      <inkml:annotationXML>
        <emma:emma xmlns:emma="http://www.w3.org/2003/04/emma" version="1.0">
          <emma:interpretation id="{8291101E-3187-4775-895E-31E8B5A74784}" emma:medium="tactile" emma:mode="ink">
            <msink:context xmlns:msink="http://schemas.microsoft.com/ink/2010/main" type="paragraph" rotatedBoundingBox="16053,3102 24749,2543 24831,3818 16135,4377" alignmentLevel="2"/>
          </emma:interpretation>
        </emma:emma>
      </inkml:annotationXML>
      <inkml:traceGroup>
        <inkml:annotationXML>
          <emma:emma xmlns:emma="http://www.w3.org/2003/04/emma" version="1.0">
            <emma:interpretation id="{0C4D997E-143B-4D3A-88EE-645FCB5D12C7}" emma:medium="tactile" emma:mode="ink">
              <msink:context xmlns:msink="http://schemas.microsoft.com/ink/2010/main" type="line" rotatedBoundingBox="16053,3102 24749,2543 24831,3818 16135,4377"/>
            </emma:interpretation>
          </emma:emma>
        </inkml:annotationXML>
        <inkml:traceGroup>
          <inkml:annotationXML>
            <emma:emma xmlns:emma="http://www.w3.org/2003/04/emma" version="1.0">
              <emma:interpretation id="{8B8865AA-8FEF-46B7-88D4-DC8A255077A0}" emma:medium="tactile" emma:mode="ink">
                <msink:context xmlns:msink="http://schemas.microsoft.com/ink/2010/main" type="inkWord" rotatedBoundingBox="16069,3344 17893,3227 17936,3891 16111,4008"/>
              </emma:interpretation>
              <emma:one-of disjunction-type="recognition" id="oneOf0">
                <emma:interpretation id="interp0" emma:lang="" emma:confidence="1">
                  <emma:literal/>
                </emma:interpretation>
              </emma:one-of>
            </emma:emma>
          </inkml:annotationXML>
          <inkml:trace contextRef="#ctx0" brushRef="#br0">6 63 776 0,'6'-22'289'0,"-6"2"37"0,-2 12-164 15,2-2-88-15,-1 7 9 16,-1 8-37-16,2 8-3 16,-1-3-29-16,-1 17 2 15,0-1-19-15,1 11 17 16,-1 2-8-16,4 15 15 16,-2-14-10-16,5 1 15 15,1-7-14-15,2-8 13 16,2-16 2-16,3-4 3 15,5-12-13-15,14-22 9 16,-1-6-16-16,3-15-3 16,-5-7-3-16,2 0 9 15,-11 14-15-15,-6-2 11 16,-4 27-14-16,-2 9 1 0,-6 17-12 16,-6 14 9-1,4 18-10-15,-8 7 18 0,5 6-2 16,1 6 13-16,6-12 4 15,-1-7-3-15,10-12-16 16,0-9-1-16,6-27 6 16,9-7 17-16,4-14 6 15,7-13 14-15,0-11 2 16,3-3-5-16,-9-3-30 0,-6 3 8 16,-9 17-14-16,-5 11 11 15,-8 12-16-15,-10 15 8 16,-3 2-12-16,-5 6-59 15,-5 5-57-15,0 19-324 16,5-1 27-16</inkml:trace>
          <inkml:trace contextRef="#ctx0" brushRef="#br0" timeOffset="397.0634">784 165 1076 0,'5'-6'266'0,"-11"1"94"16,-1 0-316-16,-6 8-10 15,0-3-21-15,-8 13 10 0,2 2-18 16,-3 16 12 0,3-5-18-16,4 18 14 0,4-7-5 15,5 0 18-15,4-6-11 16,10 0 10-16,3-15-12 15,10-8 11-15,9-13-10 16,9-14 19-16,-2-10-8 16,2-20 9-16,-7 5-16 0,-9-1 4 15,-8 14-22-15,-7 7 12 16,-8 20-13-16,-5 14 13 16,0 14-13-16,-11 14 12 15,-1 10-13-15,9 8 13 16,2-13-14-16,6-4 10 15,8-16-21-15,5-15-28 16,2-19-34-16,2-12-100 16,11-29-256-16,11-18 35 15</inkml:trace>
          <inkml:trace contextRef="#ctx0" brushRef="#br0" timeOffset="714.4749">1065-55 970 0,'-10'23'310'0,"-8"17"64"15,-1 10-271-15,-6 15-19 16,3-6-21-16,4 4 12 0,10-13-27 16,8-6 8-16,13-23-28 15,13-13-1-15,-2-18-21 16,12-12 13-16,-2-14-11 16,0-1 10-16,-10 4-17 15,-1 11 5-15,-13 13-16 16,-6 19 7-16,-5 15-10 15,-4 13 15-15,-5 5-3 16,0 5 17-16,4-7-9 16,1-5 11-16,3-15-16 15,7-10 11-15,2-11-13 0,9-20-9 16,0-2-40-16,12-28-46 16,-2-7-260-16,5-7-91 15,-7 1-91-15</inkml:trace>
          <inkml:trace contextRef="#ctx0" brushRef="#br0" timeOffset="869.1266">1402 16 1140 0,'-5'12'260'0,"-5"7"112"16,1 7-340-16,-1 2-6 16,2 4-14-16,3 10 6 15,2-9-19-15,3 6-7 16,-2 1-34-16,1-4-328 0,2-14 85 15</inkml:trace>
          <inkml:trace contextRef="#ctx0" brushRef="#br0" timeOffset="1202.3511">1504 266 1066 0,'7'13'233'15,"-1"-11"104"-15,12 2-322 0,0-15 12 16,5-7-13-16,7-14 14 16,-2-1-14-16,1-6 11 15,-6 7-18-15,-2 1 13 16,-14 15-4-16,-6 9 31 16,-9 7-11-16,-5 18 22 15,-3 10-14-15,-5 14 12 16,0 5-27-16,4 7 15 15,6-7-18-15,8-2 11 16,8-12-23-16,8-8 11 16,1-10-17-16,12-10 12 15,3-13-15-15,7-5 16 16,0 6-14-16,-1-20 1 16,-12-2-49-16,-8 3-55 0,-18 0-367 15,-15-4 65 1</inkml:trace>
          <inkml:trace contextRef="#ctx0" brushRef="#br0" timeOffset="1504.3846">784-151 1303 0,'-18'-6'342'0,"10"2"109"16,3 1-387-16,9 2-15 15,0-1-32-15,14 4-63 16,-3-9-405-16</inkml:trace>
        </inkml:traceGroup>
        <inkml:traceGroup>
          <inkml:annotationXML>
            <emma:emma xmlns:emma="http://www.w3.org/2003/04/emma" version="1.0">
              <emma:interpretation id="{BAF2C51D-2C84-4A6D-8046-AD5B404AD74E}" emma:medium="tactile" emma:mode="ink">
                <msink:context xmlns:msink="http://schemas.microsoft.com/ink/2010/main" type="inkWord" rotatedBoundingBox="18296,3067 20502,2925 20560,3832 18354,3973"/>
              </emma:interpretation>
              <emma:one-of disjunction-type="recognition" id="oneOf1">
                <emma:interpretation id="interp1" emma:lang="" emma:confidence="1">
                  <emma:literal/>
                </emma:interpretation>
              </emma:one-of>
            </emma:emma>
          </inkml:annotationXML>
          <inkml:trace contextRef="#ctx0" brushRef="#br0" timeOffset="2298.639">2254-120 859 0,'-7'-15'294'0,"6"7"46"16,1 8-228-16,-2 13-65 0,-1 15-21 16,4 17-9-16,-2 10-13 15,2 7 15-15,-4 8-1 16,8-9 12-16,-3-2-11 15,6-15 10-15,3-4-11 16,12-17 4-16,1-12-8 16,7-17 12-16,8-15-10 15,1-15 7-15,7-24-10 16,-4 1 6-16,0-10-14 16,-10 2 7-16,-7 9-12 15,-10 21 9-15,-6 7-16 16,-9 24 5-16,-2 25-10 15,-4 12 11-15,-5 23-6 16,5 6 16 0,2 13 3-16,5-7 11 0,9-7-11 0,10-16 9 15,8-15-10-15,7-17 7 16,13-32 16 0,-2-13 19-16,4-23-6 0,-8-6 9 15,-9-20-10-15,-16 14-9 16,-12-8-15-16,-11 21 6 15,-8 5-11-15,2 21 4 0,-10 17-21 16,1 29 4-16,-1 19-8 16,3 17-21-16,2 5-77 15,8-10-21-15,5-1-364 16,4-11 39-16</inkml:trace>
          <inkml:trace contextRef="#ctx0" brushRef="#br0" timeOffset="2735.7375">3086 99 1013 0,'-8'16'261'0,"-5"15"91"16,3 6-283-16,2 7-13 0,6-8-7 15,4 6-18 1,8-18-5-16,7-17-14 0,4-12 7 15,5-18-6-15,4-17 7 16,-3-12-8-16,-3 13 6 16,-6-12-14-16,-8 22 5 15,-5 10-14-15,-5 12 5 16,0 7-10-16,-2 23 12 16,1 6-9-16,1 9 15 0,1 5-5 15,3-5 11-15,10-8-12 16,6-12 10-1,7-14-9-15,7-11 10 0,17-8-8 16,-6-7 8-16,2-4-10 16,-10 5 7-16,-6 1-12 15,-18 9 6-15,-10 8-12 16,-3 6 10-16,-3 2-11 16,-3 1 12-16,-3 1-18 15,9-7-9-15,2-15-49 16,11-1-15-16,5-25-319 15,13-14 69-15</inkml:trace>
          <inkml:trace contextRef="#ctx0" brushRef="#br0" timeOffset="3722.8012">3279-448 1200 0,'-12'0'285'0,"6"-5"98"0,11-1-339 15,11 1-35-15,5 2-23 16,15 1-373-16,-4 4 113 0</inkml:trace>
          <inkml:trace contextRef="#ctx0" brushRef="#br0" timeOffset="3473.8797">3644-274 773 0,'-17'34'354'16,"-2"18"-11"-16,3 5-157 0,4-1-138 15,4 11-18-15,5-18-1 16,11 9-13-16,5-11 7 15,0 3-16-15,2-11-4 16,6 7-38-16,1-12-5 16,-2 0-56-16,-4-10 10 15,-6-3-4-15,-4-6 39 0,-10-7 43 16,-5-10 64-16,-2-12 0 16,5-6 10-16,-1-19-12 15,7 2-30-15,8-9-19 16,5 8 1-16,2 3-12 15,-2 21 11 1,-2-1-10-16,-4 10 9 0,1 14-8 16,0 0 11-16,5 4-9 15,-2 3 13-15,7 1-10 16,-3-12 9-16,7-7-8 16,-4-9 10-16,8-15-7 15,0-8 10-15,0-13-10 16,-8 8 7-16,-2-5-11 15,-13 10 6-15,-6 8-12 16,-5 16 9-16,-5 4-7 16,0 19 14-16,3 9-3 15,-1 4 15-15,4 13-3 0,6-3 10 16,7-5-13-16,6-1 5 16,14-7-12-16,3-16 6 15,13-17-5-15,8-8 13 16,15-24-10-16,-6-7 9 15,1-16-11-15,-10 5-2 16,-10-11-10-16,-15 4 10 0,-11 1-3 16,-7 21 19-16,-14 7 22 15,-6 16 13-15,-6 20-11 16,-1 13 4-16,-2 14-20 16,-1 7-18-16,-1 10-18 15,9-3 10-15,-3 8-12 16,13-11 8-16,5 9-13 15,10-7 12-15,5-1-15 16,7-5 12-16,8-7-8 16,4-14 13-16,3-3-11 15,-8-6 15-15,-3-7-32 16,-15 3-20-16,-2 2-65 16,-16-1 423-16,-1-1-777 15,-10-9 363-15</inkml:trace>
        </inkml:traceGroup>
        <inkml:traceGroup>
          <inkml:annotationXML>
            <emma:emma xmlns:emma="http://www.w3.org/2003/04/emma" version="1.0">
              <emma:interpretation id="{A3F7FEF4-C6DB-4A07-8115-B511674351D9}" emma:medium="tactile" emma:mode="ink">
                <msink:context xmlns:msink="http://schemas.microsoft.com/ink/2010/main" type="inkWord" rotatedBoundingBox="21095,2778 23043,2653 23125,3928 21177,4053">
                  <msink:destinationLink direction="with" ref="{E7CF9036-BF70-4113-913E-2861C1E315C3}"/>
                </msink:context>
              </emma:interpretation>
              <emma:one-of disjunction-type="recognition" id="oneOf2">
                <emma:interpretation id="interp2" emma:lang="" emma:confidence="1">
                  <emma:literal/>
                </emma:interpretation>
              </emma:one-of>
            </emma:emma>
          </inkml:annotationXML>
          <inkml:trace contextRef="#ctx0" brushRef="#br0" timeOffset="4279.3707">5397-441 1131 0,'13'-7'287'16,"-11"4"86"-16,-4 11-309 15,-5 4-37-15,-5 13-5 16,-6 8 9-16,-10 20-9 16,-1 6 0-16,-7 20-14 0,1-7 2 15,-6 9-11-15,5-10 10 16,1 1-11-16,4-25 10 15,10 1-11-15,11-22 5 16,3-8-55-16,9-23 120 16,13-8-473-16,-1-16 152 15</inkml:trace>
          <inkml:trace contextRef="#ctx0" brushRef="#br0" timeOffset="4702.2814">5137 70 1077 0,'-1'-2'315'16,"12"-6"64"-16,12 3-293 16,13-8-48-16,9 5-16 0,13 10-16 15,-2-10 6-15,0 9 421 16,-12-1-817-16</inkml:trace>
          <inkml:trace contextRef="#ctx0" brushRef="#br0" timeOffset="4529.3672">5449-436 941 0,'11'-5'320'0,"-4"5"39"16,-6 11-235-16,-5 9-43 15,0 7-16-15,-2 17-2 16,1 1 2-16,2 19-18 16,6 5-12-16,5 6-18 15,8-15-4-15,7 0-12 16,1-16 7-16,-1-13-9 15,-2-4 0-15,-10-7-23 16,2-7-18-16,-9-4-19 16,-12-7-366-16,-7-8 99 15</inkml:trace>
          <inkml:trace contextRef="#ctx0" brushRef="#br0" timeOffset="60678.7544">6784-723 868 0,'6'-34'211'0,"-4"3"100"15,1 21-253-15,2 7 0 16,-5 14-12-16,2 12 24 15,-2 14-35-15,1 4 11 16,-6 2-17-16,4-4 6 16,-1-1-21-16,-1-12 15 15,-2-7-13-15,-1 9 16 16,-6-1-8-16,-7 14 18 16,-6 4-14-16,-14 17 18 15,-4 1-10-15,-16 13 16 16,3-9-19-16,-14-4 25 0,5-19-18 15,-8-7 11-15,15-19-19 16,-3-8 8-16,18-9-27 16,9 7 13-16,16-9-18 15,6-4 7-15,14 10-12 16,9-5 7-16,12-2-16 16,13 5 8-16,8-1-9 15,8-8 11-15,-1 6-9 16,6 1 10-16,-7 1-8 0,12 4 10 15,-8 7-10-15,2 2 10 16,-4-4-11-16,2 5 9 16,-14 7-10-16,4-7 11 15,-10 1-12-15,-1-3 12 16,-9-2-11-16,0 2 11 16,-9 2-1-16,1 7 0 15,-5-3-9-15,2 10 10 16,-4-5-10-16,7 2 0 15,-8-1-1-15,-2-5 11 16,-1-4-10-16,3-1 9 16,-3-7-8-16,3-2 10 15,-1-1-7-15,-1-10-75 16,-4-13-55-16</inkml:trace>
        </inkml:traceGroup>
        <inkml:traceGroup>
          <inkml:annotationXML>
            <emma:emma xmlns:emma="http://www.w3.org/2003/04/emma" version="1.0">
              <emma:interpretation id="{6592A649-C5CF-44FA-B078-4E8155E318A7}" emma:medium="tactile" emma:mode="ink">
                <msink:context xmlns:msink="http://schemas.microsoft.com/ink/2010/main" type="inkWord" rotatedBoundingBox="23835,2894 24767,2834 24814,3554 23881,3614"/>
              </emma:interpretation>
              <emma:one-of disjunction-type="recognition" id="oneOf3">
                <emma:interpretation id="interp3" emma:lang="" emma:confidence="0">
                  <emma:literal>3</emma:literal>
                </emma:interpretation>
                <emma:interpretation id="interp4" emma:lang="" emma:confidence="0">
                  <emma:literal>D</emma:literal>
                </emma:interpretation>
                <emma:interpretation id="interp5" emma:lang="" emma:confidence="0">
                  <emma:literal>&gt;</emma:literal>
                </emma:interpretation>
                <emma:interpretation id="interp6" emma:lang="" emma:confidence="0">
                  <emma:literal>.</emma:literal>
                </emma:interpretation>
                <emma:interpretation id="interp7" emma:lang="" emma:confidence="0">
                  <emma:literal>s</emma:literal>
                </emma:interpretation>
              </emma:one-of>
            </emma:emma>
          </inkml:annotationXML>
          <inkml:trace contextRef="#ctx0" brushRef="#br0" timeOffset="61026.7233">8279-581 806 0,'0'-5'214'16,"2"7"57"-16,-4 0-488 16,-1 3 47-16</inkml:trace>
          <inkml:trace contextRef="#ctx0" brushRef="#br0" timeOffset="61710.3045">7781-407 984 0,'-21'-13'288'0,"13"-5"73"16,8 5-286-16,18-10-14 0,11 7-36 16,23-5 0-16,3 6-22 15,28-7 7-15,-2 2-13 16,13 2 9-16,-13 7-10 15,7 1 8-15,-20 18-9 16,-2 12 9-16,-17 6-10 16,0 5 10-16,-14-2-9 0,-2 5 12 15,-10-6-10 1,-1 14 13-16,-9 5-8 0,-6 10 23 16,-7-4-7-16,-12 15 21 15,-7-13-7-15,-12-4 22 16,-8-3-14-16,-16-2 27 15,0-14-15-15,-17-6 13 16,-1-6-24-16,-12-14 5 16,5-11-30-16,-6-5 4 15,18-3-18-15,11-1-59 16,23 1-58-16,23 1-355 16,17-18 34-16</inkml:trace>
          <inkml:trace contextRef="#ctx0" brushRef="#br0" timeOffset="61290.2679">8321-587 944 0,'5'-7'304'0,"-1"6"71"0,-3 7-261 0,1 10-11 15,-1 6-38-15,1 12 1 16,0 4-34-16,1 8-5 15,3-12-19-15,-2 23 7 16,4-5-14-16,1 1 9 16,1-11-5-16,-3 9-27 15,1-35-35-15,-10-13-355 16,-3-13 77-16</inkml:trace>
        </inkml:traceGroup>
      </inkml:traceGroup>
    </inkml:traceGroup>
    <inkml:traceGroup>
      <inkml:annotationXML>
        <emma:emma xmlns:emma="http://www.w3.org/2003/04/emma" version="1.0">
          <emma:interpretation id="{B5BD87B7-7D25-4BD4-999B-61A8D7CCDE07}" emma:medium="tactile" emma:mode="ink">
            <msink:context xmlns:msink="http://schemas.microsoft.com/ink/2010/main" type="paragraph" rotatedBoundingBox="7008,4490 19547,4826 19506,6348 6967,6012" alignmentLevel="1"/>
          </emma:interpretation>
        </emma:emma>
      </inkml:annotationXML>
      <inkml:traceGroup>
        <inkml:annotationXML>
          <emma:emma xmlns:emma="http://www.w3.org/2003/04/emma" version="1.0">
            <emma:interpretation id="{E9842A88-684C-4A2A-BA1E-86E8F9885E17}" emma:medium="tactile" emma:mode="ink">
              <msink:context xmlns:msink="http://schemas.microsoft.com/ink/2010/main" type="inkBullet" rotatedBoundingBox="6988,5220 8375,5257 8370,5414 6984,5377"/>
            </emma:interpretation>
            <emma:one-of disjunction-type="recognition" id="oneOf4">
              <emma:interpretation id="interp8" emma:lang="" emma:confidence="0">
                <emma:literal>-</emma:literal>
              </emma:interpretation>
            </emma:one-of>
          </emma:emma>
        </inkml:annotationXML>
        <inkml:trace contextRef="#ctx0" brushRef="#br0" timeOffset="53638.0901">-9089 1794 908 0,'-11'16'281'15,"6"0"52"-15,8 1-234 16,5-5-53-16,12 5-6 16,7-9-11-16,11-2-3 15,5-7-7-15,21-9-2 16,-3-8-9-16,16-3-1 16,-3 0-2-16,7 3-1 15,-11 8-1-15,11 4 0 16,-16 4-1-16,6 1 0 15,-7 2 0-15,2 4-1 0,-7-3 1 16,2 3 0-16,-9-1 0 16,3 0-1-16,-11 1 0 15,0-1-1-15,-8 3 1 16,-2 1-1-16,-8-1 2 16,-2 1 1-16,-6-5-1 15,-7-1 1-15,-3-4 1 16,-6-1 13-16,-5-2 13 0,-7 2 11 15,-3 1 3 1,-10 2 11-16,-1 3-3 16,-10 7-6-16,-5 3-7 0,-16 5 0 15,-4 0-5-15,-15 1-4 16,2-6-3-16,-12-3 1 16,6-7-4-16,-5-5-4 15,10-6-9-15,0-5 0 16,17-1-6-16,0-6-4 15,19-3-1-15,5 4 1 16,14 3-1-16,3 3 0 16,10 5 2-16,5 4-3 15,7 4-2-15,1 4-2 16,15 4-2-16,12 2-2 16,4 1 5-16,20 5 0 15,6-6 2-15,16-2 0 0,-2-3-17 16,25-12-31-1,-8-2-16-15,7-8-46 0,-12 4-22 16,15 2-323-16,-24 8 90 16</inkml:trace>
      </inkml:traceGroup>
      <inkml:traceGroup>
        <inkml:annotationXML>
          <emma:emma xmlns:emma="http://www.w3.org/2003/04/emma" version="1.0">
            <emma:interpretation id="{79235D3C-0BEB-47D5-966B-3B5D70A2F7F0}" emma:medium="tactile" emma:mode="ink">
              <msink:context xmlns:msink="http://schemas.microsoft.com/ink/2010/main" type="line" rotatedBoundingBox="11132,4601 19547,4826 19506,6348 11092,6123">
                <msink:destinationLink direction="with" ref="{499538CF-F066-4C43-B344-0A0C130AA6DE}"/>
              </msink:context>
            </emma:interpretation>
          </emma:emma>
        </inkml:annotationXML>
        <inkml:traceGroup>
          <inkml:annotationXML>
            <emma:emma xmlns:emma="http://www.w3.org/2003/04/emma" version="1.0">
              <emma:interpretation id="{97A40A11-40D9-4245-B37D-9143E8C42308}" emma:medium="tactile" emma:mode="ink">
                <msink:context xmlns:msink="http://schemas.microsoft.com/ink/2010/main" type="inkWord" rotatedBoundingBox="11119,5104 12318,5136 12309,5456 11110,5424">
                  <msink:destinationLink direction="with" ref="{C7B463FA-3763-44D7-BE4A-9931156CA8D8}"/>
                  <msink:destinationLink direction="with" ref="{7E615F04-5DFA-4400-8A43-2AE5013655E3}"/>
                </msink:context>
              </emma:interpretation>
              <emma:one-of disjunction-type="recognition" id="oneOf5">
                <emma:interpretation id="interp9" emma:lang="" emma:confidence="1">
                  <emma:literal/>
                </emma:interpretation>
              </emma:one-of>
            </emma:emma>
          </inkml:annotationXML>
          <inkml:trace contextRef="#ctx0" brushRef="#br0" timeOffset="57256.6725">-4979 1901 886 0,'-1'16'252'0,"6"-5"49"0,4-1-234 16,11 2-60-16,4-1-3 15,18-9-12-15,7-7 17 16,21-10-9-16,3-4 15 16,21-7-9-16,-7 1 14 15,11 6-17-15,-16 4 10 0,8 4-12 16,-24 4 9-16,5 9-10 16,-15-2 10-1,-1-2-11-15,-15 1 11 0,4-1-12 16,-13 1 10-16,-4-3-11 15,-7 3 11-15,-6-1-12 16,-5 2 11-16,-1-2-11 16,0 7 11-16,-3 3-11 15,0 1 13-15,-7 4-5 16,-9-4 21-16,-11 1 6 16,-5-4 17-16,-20-2 1 15,-12-6 11-15,-22-3-12 16,-3 0-3-16,-26-1-16 15,11-1 1-15,-21 4-16 16,13 10 2-16,-4 1-12 16,25 8 12-16,4 7-11 15,28-5 7-15,17-1-10 0,17-2 8 16,11-10-22-16,12-10 9 16,21-11-14-16,15-13 12 15,33-25-40-15,17-9-8 16,37-9-356-16,-7 12 82 15</inkml:trace>
        </inkml:traceGroup>
        <inkml:traceGroup>
          <inkml:annotationXML>
            <emma:emma xmlns:emma="http://www.w3.org/2003/04/emma" version="1.0">
              <emma:interpretation id="{3432425B-A633-43B2-BF1B-E0D453F1F641}" emma:medium="tactile" emma:mode="ink">
                <msink:context xmlns:msink="http://schemas.microsoft.com/ink/2010/main" type="inkWord" rotatedBoundingBox="13688,5118 16724,5199 16695,6273 13659,6192"/>
              </emma:interpretation>
            </emma:emma>
          </inkml:annotationXML>
          <inkml:trace contextRef="#ctx0" brushRef="#br0" timeOffset="64296.5405">272 1779 975 0,'-2'-21'340'0,"7"2"64"15,-8 11-271-15,-2 3-8 0,5 8-44 16,-4 8-37-16,3 7-22 16,7 16-4-16,-1 8-18 15,3 15 9-15,0-3-10 16,2 4 11-16,-3-11-12 15,1-1 10-15,-5-16-10 16,0-2 13-16,-1-9-46 0,-10-1-51 16,-4-6-7-16,-1-3-339 15,-9-4 50-15</inkml:trace>
          <inkml:trace contextRef="#ctx0" brushRef="#br0" timeOffset="67216.8771">-2397 2138 1044 0,'-8'-12'288'0,"3"6"81"16,-1 17-299-16,6 7-30 15,0 18-19-15,3 4-9 16,4 19-10-16,4-1 8 16,5 15-8-16,2-6 10 0,5 4-7 15,-5-16 11-15,1-3 5 16,-4-20 13-16,-1-7-4 16,-4-14 12-16,3-6-5 15,-3-13 0-15,3-16-8 16,1-12 3-16,3-27-12 15,-1-9 1-15,2-15-15 16,-4 6 5-16,1 4-11 16,-5 27 8-16,-1 18-21 15,-4 28 10-15,2 27-11 16,-2 16 9-16,3 21-8 16,0 7 19-16,3 10-8 15,4-12 10-15,3-6-10 16,1-22 8-16,7-14-3 15,-3-27 13-15,4-28-4 16,-1-18 12-16,5-31-6 16,-2-10 2-16,-3-13-12 0,-8 18 3 15,-3 11-10-15,-7 32 7 16,-12 20-12-16,0 29 7 16,-3 22-15-16,-3 12-26 15,-3 12-93-15,7-3-139 16,-2-5-192-16,3-10-64 15</inkml:trace>
          <inkml:trace contextRef="#ctx0" brushRef="#br0" timeOffset="68698.3232">-1725 1852 1423 0,'-16'16'383'0,"4"-4"111"0,8 4-403 15,-1-3-49-15,6 3-14 16,3-3-16-16,12-10-145 16,8-20-358-16,10-17 76 15</inkml:trace>
          <inkml:trace contextRef="#ctx0" brushRef="#br0" timeOffset="67568.7465">-1600 2292 1187 0,'-12'10'262'15,"-2"4"110"-15,-4 6-352 16,-1-1-11-16,-1 12-12 15,4 0 11-15,5 8-11 16,9-2 9-16,0 5-12 16,12-3 10-16,3 0-9 15,2-7 13-15,2-9-5 16,5-10 17-16,-3-15 3 16,2-15 11-16,3-27-10 15,-3-6 6-15,-3-17-14 16,-3 2-3-16,-7 5-12 0,-5 20 9 15,-3 12-7-15,-1 20 10 16,-3 16-11-16,0 15 9 16,0 17-12-16,-1 6 7 15,4 6-10-15,4-9 15 16,2-9-71-16,5-22-11 16,4-30-243-16,-1-23-99 15,5-30-70-15</inkml:trace>
          <inkml:trace contextRef="#ctx0" brushRef="#br0" timeOffset="67898.1394">-1396 1982 992 0,'-10'5'322'16,"1"16"57"-16,-4 24-249 15,0 12-78-15,0 18-6 16,1 6 3-16,6 6-12 16,4-15 1-16,9-9-13 15,11-22-2-15,11-17-18 16,2-27 5-16,8-22-15 15,-4-15 10-15,3-10-8 16,-9 1 9-16,-2 8-14 16,-9 20 10-16,0 18-13 15,-13 19 7-15,0 23 2 16,-5 11 18-16,-3 19 11 0,-7-6 16 16,7 2 0-16,-1-15-3 15,-1-6-13-15,9-26-5 16,1-9-8-16,-1-20 3 15,1-26-65-15,5-15-36 16,0-20 82-16,8-10-466 16,-2-11 139-16</inkml:trace>
          <inkml:trace contextRef="#ctx0" brushRef="#br0" timeOffset="68903.3153">-1440 1740 483 0,'2'31'646'16,"-10"-2"-214"-16,3 4-292 16,2-7 297-16,0-7-482 15,3-30-374-15</inkml:trace>
          <inkml:trace contextRef="#ctx0" brushRef="#br0" timeOffset="68085.6311">-1062 2014 1201 0,'-11'18'312'0,"8"0"101"0,-4 29-316 15,1 5-40-15,3 18 9 16,4 1 2-16,-7 10-16 16,11-16-12-16,6 0-18 15,-1-16-8-15,1-9-68 16,2-17-33-16,-2-12 93 16,-3-24-473-16,7-19 150 15</inkml:trace>
          <inkml:trace contextRef="#ctx0" brushRef="#br0" timeOffset="68453.7357">-898 2530 971 0,'13'12'242'0,"2"-9"103"0,1-8-271 16,2-14 1-16,1-9 0 15,1-17-25-15,-1-1-12 16,2-14-19-16,-3 10-4 15,-7 0-5-15,-6 15 21 16,-6 10 12-16,-7 21 12 16,-5 24-12-16,-4 14 3 15,-4 26-23-15,3 11-11 16,4 17-11-16,4-12 14 0,9 3-7 16,10-19 9-16,9-12-12 15,8-23 8-15,13-13-7 16,5-17 7-16,9-21-7 15,2-8 15-15,-3-18-83 16,-8 2 432-16,-23-17-826 16,-34 12 341-16</inkml:trace>
          <inkml:trace contextRef="#ctx0" brushRef="#br0" timeOffset="64679.6845">-215 1917 890 0,'-13'-6'375'0,"8"-4"8"16,7-6-202-16,11-4-121 15,6 6-39-15,20-11 7 16,8 6-21-16,25-4 7 16,-1 2-15-16,16 5 10 15,-5 4-13-15,5 11 8 16,-15 11-14-16,2 17 11 15,-15 6-10-15,-6 14 11 0,-17 3-8 16,-9 7 13-16,-12-10-8 16,-13 11 27-16,-9-1 1 15,-16 6 36-15,-3-1-3 16,-13 9 31-16,-3-11-15 16,-18 3 13-16,5-9-30 15,-11-4 6-15,2-9-33 16,-7-4 4-16,13-13-27 15,-6-11 7-15,11-8-14 16,6-11-1-16,14-9-41 0,9-11-93 16,18-5 427-16,10-24-814 15,6 3 324-15</inkml:trace>
        </inkml:traceGroup>
        <inkml:traceGroup>
          <inkml:annotationXML>
            <emma:emma xmlns:emma="http://www.w3.org/2003/04/emma" version="1.0">
              <emma:interpretation id="{68C2BC02-5702-4120-80E4-0FE6172297D9}" emma:medium="tactile" emma:mode="ink">
                <msink:context xmlns:msink="http://schemas.microsoft.com/ink/2010/main" type="inkWord" rotatedBoundingBox="17433,4770 19547,4826 19507,6297 17394,6240"/>
              </emma:interpretation>
              <emma:one-of disjunction-type="recognition" id="oneOf6">
                <emma:interpretation id="interp10" emma:lang="" emma:confidence="0">
                  <emma:literal>40</emma:literal>
                </emma:interpretation>
                <emma:interpretation id="interp11" emma:lang="" emma:confidence="0">
                  <emma:literal>&lt; C</emma:literal>
                </emma:interpretation>
                <emma:interpretation id="interp12" emma:lang="" emma:confidence="0">
                  <emma:literal>h C</emma:literal>
                </emma:interpretation>
                <emma:interpretation id="interp13" emma:lang="" emma:confidence="0">
                  <emma:literal>n C</emma:literal>
                </emma:interpretation>
                <emma:interpretation id="interp14" emma:lang="" emma:confidence="0">
                  <emma:literal>&gt; C</emma:literal>
                </emma:interpretation>
              </emma:one-of>
            </emma:emma>
          </inkml:annotationXML>
          <inkml:trace contextRef="#ctx0" brushRef="#br0" timeOffset="89828.5236">3207 1701 1090 0,'13'-22'281'15,"-6"5"96"-15,-1 3-266 0,-1-1-37 16,-5 7 35-16,-6 3-13 16,-9 5 5-16,-6 5-41 15,-8 7 0-15,-4 2-41 16,-9 9 4-16,-2 3-21 16,-3 11 9-16,5 5-14 15,-2 13 15-15,10 7-10 16,7 6 12-16,4-3-7 0,7 16 12 15,9-8-14-15,7 0 7 16,10-5-11-16,11-3 8 16,7-16-12-16,12-12 9 15,11-14-11-15,22-18 13 16,3-18-10-16,19-23 9 16,-4-8-47-16,-5-13-456 15,-35 7 136-15</inkml:trace>
          <inkml:trace contextRef="#ctx0" brushRef="#br0" timeOffset="89238.8277">2151 1341 720 0,'5'-11'381'0,"-3"9"0"16,-9 4-147-16,4-4-103 16,-2 7-55-16,-3 2 2 15,-5-4-47-15,2 2 1 16,0 9-25-16,-6 3 9 16,6 7-19-16,-4 13 11 15,-1 2-3-15,-10 5 40 16,-8 0-11-16,-13 3 28 15,-3-7-3-15,-17 7 7 16,1-3-38-16,-6 6 10 16,8-4-24-16,-6 3 4 15,13-12-15-15,7 0 13 16,11-21-10-16,5 1 10 0,13-13-10 16,6-2 7-16,10-4-13 15,4 7 8-15,5-5-13 16,9-1 7-16,5 2-11 15,8-4 10-15,10-5-9 16,6 3 13-16,0 2-9 16,9-2 12-16,-8 3-13 0,8 14 8 15,-8 6-10-15,8 16 7 16,-7 8-10-16,1 21 14 16,-5-1-10-16,6 12 11 15,-6-9-9-15,7 0 11 16,-1-15 0-16,6 1 1 15,-10-17-11-15,0-3 10 16,-13-10-11-16,1 1 0 16,-14-7 0-16,-2 1 9 15,-7-3-9-15,1 3 10 16,-6-4-10-16,-7 2 9 16,3 1-9-16,4 3 10 15,-4 1-11-15,5-1 19 16,12-3-61-16,-5-6 364 15,1-12-824-15,7-7 342 16</inkml:trace>
        </inkml:traceGroup>
      </inkml:traceGroup>
    </inkml:traceGroup>
    <inkml:traceGroup>
      <inkml:annotationXML>
        <emma:emma xmlns:emma="http://www.w3.org/2003/04/emma" version="1.0">
          <emma:interpretation id="{B44D6676-0F92-41D0-B1C6-97A0F45572DB}" emma:medium="tactile" emma:mode="ink">
            <msink:context xmlns:msink="http://schemas.microsoft.com/ink/2010/main" type="paragraph" rotatedBoundingBox="6838,7329 22194,6615 22257,7969 6901,8682" alignmentLevel="1"/>
          </emma:interpretation>
        </emma:emma>
      </inkml:annotationXML>
      <inkml:traceGroup>
        <inkml:annotationXML>
          <emma:emma xmlns:emma="http://www.w3.org/2003/04/emma" version="1.0">
            <emma:interpretation id="{38B6EC02-BDCA-45F0-AE49-59B740766E88}" emma:medium="tactile" emma:mode="ink">
              <msink:context xmlns:msink="http://schemas.microsoft.com/ink/2010/main" type="inkBullet" rotatedBoundingBox="6850,7569 8381,7498 8393,7764 6862,7835"/>
            </emma:interpretation>
            <emma:one-of disjunction-type="recognition" id="oneOf7">
              <emma:interpretation id="interp15" emma:lang="" emma:confidence="0">
                <emma:literal>-</emma:literal>
              </emma:interpretation>
            </emma:one-of>
          </emma:emma>
        </inkml:annotationXML>
        <inkml:trace contextRef="#ctx0" brushRef="#br0" timeOffset="81980.076">-9220 4327 1080 0,'-12'-6'287'15,"12"-1"77"-15,5 6-324 16,10 2 1-16,3 1-35 16,11 0 13-16,-1-2-12 15,14-2 11-15,2-6-17 0,17-3 10 16,7-2-14-1,15-4 11-15,-4 3-13 0,12 2 12 16,-8 6-11-16,13 4 10 16,-17 1-11-16,10-1 11 15,-12-1-10-15,4-4 10 16,-18 1-11-16,-1-4 12 16,-17 4-11-16,-4-1 11 15,-17-1-10-15,-6 0 11 16,-9 3-12-16,0 5 32 15,-8 2 1-15,-6 9 29 16,-3 5-10-16,-3 9 16 16,-12-3-30-16,-12 6 10 15,-6-5-19-15,-21-6 17 16,-9-10-14-16,-13-7 15 0,-6-10-24 16,-10-9 4-16,12-7-18 15,-17-7 9-15,14-4-15 16,-1 3 10-16,14 5-10 15,5 6 9-15,26 15-12 16,11 3 12-16,18 5-13 16,13 2 4-16,17-2-12 15,18 1 10-15,16 6-12 0,28-1 10 16,6 1-4-16,27 1 13 16,-3 0-10-16,19 3 11 15,-11 4-8-15,15 1-33 16,-24 0-34-16,8 2-49 15,-21-2 335-15,6 7 131 16,-21 0-781-16,-9-5 684 16</inkml:trace>
      </inkml:traceGroup>
      <inkml:traceGroup>
        <inkml:annotationXML>
          <emma:emma xmlns:emma="http://www.w3.org/2003/04/emma" version="1.0">
            <emma:interpretation id="{8DFFB926-4EB2-4F53-B282-653B45CFD318}" emma:medium="tactile" emma:mode="ink">
              <msink:context xmlns:msink="http://schemas.microsoft.com/ink/2010/main" type="line" rotatedBoundingBox="10877,7141 22194,6615 22257,7969 10940,8494">
                <msink:destinationLink direction="with" ref="{499538CF-F066-4C43-B344-0A0C130AA6DE}"/>
              </msink:context>
            </emma:interpretation>
          </emma:emma>
        </inkml:annotationXML>
        <inkml:traceGroup>
          <inkml:annotationXML>
            <emma:emma xmlns:emma="http://www.w3.org/2003/04/emma" version="1.0">
              <emma:interpretation id="{FA4A7CC2-653B-483F-98BF-314BECE8357D}" emma:medium="tactile" emma:mode="ink">
                <msink:context xmlns:msink="http://schemas.microsoft.com/ink/2010/main" type="inkWord" rotatedBoundingBox="10904,7705 12328,7638 12342,7943 10918,8009">
                  <msink:destinationLink direction="with" ref="{4C9DBDBB-35A7-433D-A430-F9F670DF1A1B}"/>
                </msink:context>
              </emma:interpretation>
              <emma:one-of disjunction-type="recognition" id="oneOf8">
                <emma:interpretation id="interp16" emma:lang="" emma:confidence="1">
                  <emma:literal/>
                </emma:interpretation>
              </emma:one-of>
            </emma:emma>
          </inkml:annotationXML>
          <inkml:trace contextRef="#ctx0" brushRef="#br0" timeOffset="83356.0584">-5078 4243 390 0,'-19'3'213'0,"-2"4"47"15,5-6-99-15,-2 1 23 16,6-4-42-16,1 1-5 0,6-6-58 15,2 4 3-15,-2 1-40 16,10 6 2-16,8 4-28 16,1 10 10-16,12 3-15 15,18 10 12-15,2-1-12 16,14 1 13-16,3-8-19 16,13-4 8-16,0-12-14 15,10-9 12-15,-6-4-11 0,12-4 9 16,-11-1-11-16,10 2 11 15,-10 3-12-15,9 6 10 16,-16 3-11-16,-1 2 13 16,-15 5-13-16,-6 1 12 15,-18-1-11-15,-4-4 11 16,-14-4 0-16,-3-4 5 16,-8-2-1-16,-5-9 25 15,-8 0-3-15,-2-5 19 16,-5 5 2-16,-6-2 14 15,-2 5-23-15,-15 10 6 16,-6 5-29-16,-18 5 8 16,0 1-23-16,-17 6 10 15,8-9-15-15,-19 0 10 0,16-7-16 16,-14-1 12 0,15-4-13-16,-5-3 11 15,20-6-13-15,3 3 12 0,24 1-12 16,7 1 9-16,19 3-16 15,18 5 10-15,8 0-12 16,21-2 11-16,8 4-9 16,14 3 15-16,-1-9-8 15,18 6 11-15,-11 0-10 16,12-4 10-16,-5-3-10 0,12 3 10 16,-18-2-11-16,9-5 12 15,-15 6-11-15,-4 2 10 16,-19 2-10-16,-4-1 12 15,-16 3-13-15,-7-1 13 16,-7 0-12-16,-3-1 12 16,-3-1-12-16,-2 2 5 15,1 0-17-15,-2 1 6 16,-3-2-11-16,-2 3 1 16,4-3 5-16,-3 1-3 15,1-4-14-15,2 2-22 16,4 0-21-16,-2-1 52 15,6 2-412-15,1 3 149 16</inkml:trace>
          <inkml:trace contextRef="#ctx0" brushRef="#br0" timeOffset="85352.7659">-5138 4339 572 0,'-18'-4'376'16,"9"4"-65"-16,10 5-77 15,16-3-195-15,9 8-28 16,9 1-1-16,17 5-7 15,5 0 13-15,18 4-10 16,-1-5 9-16,22 2-11 16,-10-5 8-16,16 1-13 0,-14-4 9 15,6 0-12 1,-15-6 11-16,10 0-11 0,-17-6 12 16,2-2-11-16,-17 0 11 15,-2 2-11-15,-17 0 11 16,-6 4-11-16,-14-1 12 15,-4 3-3-15,-7-1 17 16,-6-2 16-16,-7-2 21 0,-9 1-5 16,-9-6 4-16,-23-1-13 15,-15 2-16-15,-27-2-20 16,-10 0 4-16,-19-2-12 16,16 2 8-16,-9 3-12 15,24 3 15-15,4 4-3 16,20 4 13-16,6-2-8 15,23-1 10-15,10-2-15 16,11 1 2-16,6-4-16 16,9-1 7-16,11-5-13 15,10-3 9-15,15-9-10 16,16 4 13-16,21-2-11 16,7 5 13-16,19 7-10 15,-4 6 10-15,10 3-40 16,-16 5-12-16,5 2-30 15,-31 1-333-15,4 5 83 16</inkml:trace>
        </inkml:traceGroup>
        <inkml:traceGroup>
          <inkml:annotationXML>
            <emma:emma xmlns:emma="http://www.w3.org/2003/04/emma" version="1.0">
              <emma:interpretation id="{FD7E11D2-DDA8-44C9-9BAD-5ABBCD264F48}" emma:medium="tactile" emma:mode="ink">
                <msink:context xmlns:msink="http://schemas.microsoft.com/ink/2010/main" type="inkWord" rotatedBoundingBox="14203,7332 17126,7196 17173,8205 14250,8340"/>
              </emma:interpretation>
              <emma:one-of disjunction-type="recognition" id="oneOf9">
                <emma:interpretation id="interp17" emma:lang="" emma:confidence="1">
                  <emma:literal/>
                </emma:interpretation>
              </emma:one-of>
            </emma:emma>
          </inkml:annotationXML>
          <inkml:trace contextRef="#ctx0" brushRef="#br0" timeOffset="91638.4455">-611 4548 1059 0,'7'5'285'0,"-9"-5"92"15,-6 0-280-15,-7 1-40 16,-6 4 11-16,-3 2-37 16,-7 9 3-16,2 5-22 15,8 7 9-15,10 1-18 16,6 11 9-16,6-4-15 16,11 0 11-16,2-9-12 0,9-6 13 15,5-21-8-15,12-25 16 16,5-19-11-16,7-34 16 15,-5-6-12-15,-3-11 9 16,-18 16-15-16,-11 11 13 16,-12 31-2-16,-11 20 15 15,-7 27-14-15,2 32 13 16,0 18-13-16,2 21-1 16,0 0-11-16,7 7 11 15,8-23-13-15,2-12 13 16,5-23-13-16,20-21 5 15,5-25-10-15,8-29-28 16,3-27-52-16,10-25-246 16,-12 1-139-16,-9-4-79 15</inkml:trace>
          <inkml:trace contextRef="#ctx0" brushRef="#br0" timeOffset="91979.755">-170 4024 1211 0,'-4'13'309'16,"0"8"105"-16,4-5-354 15,4 9-12-15,-1-1-28 16,3 4 6-16,6-4-23 16,4 5 7-16,5-1-14 0,3 11 11 15,-1 0-12-15,-2 16 13 16,-6 0-11-16,-6 11 43 16,-4-9-4-16,-2-3 14 15,-1-20-10-15,5-16 12 16,1-20-42-16,11-21 6 15,4-17-14-15,8-12-3 16,0-3-14-16,4 4 5 16,-10 17-14-16,-1 20 4 15,-10 20 0-15,-1 20 13 16,-14 10-7-16,-2 12 14 16,1 1-3-16,-8-7 11 15,2-6-10-15,8-13 14 16,-2-15-32-16,-2-18-75 15,10-9-357-15,1-24 70 0</inkml:trace>
          <inkml:trace contextRef="#ctx0" brushRef="#br0" timeOffset="92795.985">-468 3975 789 0,'-18'-19'509'0,"10"3"-45"15,6 4-107-15,-1 9-209 0,0 3-58 16,0-3-5-16,1 6-52 15,-1 4-8-15,4-6-29 16,1-1-121-16,11 0-218 16,15-13-154-16,6-13-148 15</inkml:trace>
          <inkml:trace contextRef="#ctx0" brushRef="#br0" timeOffset="93019.5699">-223 3791 1036 0,'-2'17'435'15,"-1"4"1"-15,-2 1-232 0,2 3-151 16,1-3-41-16,2-3 3 16,0-11-83-16,8-27-368 15,-1-12 92-15</inkml:trace>
          <inkml:trace contextRef="#ctx0" brushRef="#br0" timeOffset="92248.6759">392 3899 1145 0,'1'-14'333'16,"-1"12"69"-16,0 15-332 15,2 13-24-15,1 5-35 16,2 16 22-16,0 5-9 0,0 9 13 16,6-2-15-16,2 14 6 15,5-8-25-15,3 4 7 16,0-9-13-16,2-3-3 16,-4-16-50-16,-1-12-26 15,-7-16 130-15,-2-25-479 16,-6-10 184-16</inkml:trace>
          <inkml:trace contextRef="#ctx0" brushRef="#br0" timeOffset="92515.0522">632 4274 924 0,'19'1'361'16,"-6"14"12"-16,10 6-188 16,1 3-157-16,10 4 1 15,0-12-14-15,10-8 6 16,-5-11-18-16,2-15 13 0,-11-9-12 15,1-11 19-15,-16-1-15 16,-10-3 48 0,-13 13 0-16,-10 8 26 0,-12 18-18 15,-4 21 17-15,2 19-45 16,1 23-3-16,7 8-25 16,4 16 11-16,14-6-13 15,11-3 10-15,14-22-9 0,10-10 8 16,4-26-14-1,9-15 11-15,-3-20-12 0,5-17-31 16,-10-14-64-16,-3-3-398 16,-18-2 71-16</inkml:trace>
          <inkml:trace contextRef="#ctx0" brushRef="#br0" timeOffset="91205.6447">-1856 4037 1138 0,'-2'5'271'16,"-1"13"90"-16,-2 17-312 15,3 12-49-15,1 22 17 16,1 5-4-16,6 15 14 16,4-6-11-16,3 3 10 15,9-15-18-15,9-11 5 16,-1-22-13-16,7-11 10 16,-2-19-8-16,3-12 16 15,-4-11-10-15,2-26 13 16,-1-19-10-16,7-24 8 15,-6-7-16-15,1-9 10 0,-6 20-14 16,-10 23 9-16,-9 32-15 16,-4 31 12-16,-5 31-12 15,-5 31 13-15,-1 12-10 16,5 12 15-16,3-7-11 16,9-3 11-16,6-20-12 0,12-12 11 15,2-20 0-15,2-21 19 16,-4-22 0-1,12-39 11-15,-3-22-11 16,14-37-1-16,-2-2-19 0,1-12 2 16,-14 31-12-16,-9 19 12 15,-21 38-10-15,-8 26 9 16,-12 27-14-16,-11 24 18 16,-5 11-55-16,-5 17-66 15,2-2-352-15,13-9 53 16</inkml:trace>
        </inkml:traceGroup>
        <inkml:traceGroup>
          <inkml:annotationXML>
            <emma:emma xmlns:emma="http://www.w3.org/2003/04/emma" version="1.0">
              <emma:interpretation id="{237E7E91-A800-46A6-8D05-94C90CAD9356}" emma:medium="tactile" emma:mode="ink">
                <msink:context xmlns:msink="http://schemas.microsoft.com/ink/2010/main" type="inkWord" rotatedBoundingBox="17993,6906 20081,6810 20137,8020 18049,8117"/>
              </emma:interpretation>
              <emma:one-of disjunction-type="recognition" id="oneOf10">
                <emma:interpretation id="interp18" emma:lang="" emma:confidence="1">
                  <emma:literal/>
                </emma:interpretation>
              </emma:one-of>
            </emma:emma>
          </inkml:annotationXML>
          <inkml:trace contextRef="#ctx0" brushRef="#br0" timeOffset="133795.1773">3989 3346 1013 0,'-6'10'240'15,"-4"-5"93"-15,3 3-288 16,-1-3-1-16,5 0 1 16,0-2 11-16,0 2-5 15,1-4-6-15,2 4-16 0,-2 0-9 16,2 0-13-16,0 1-2 15,0-1-2-15,0-3 1 16,0-1 4-16,2 3 13 16,-2-9 8-16,2 6 16 15,-2-1 6-15,0-3 1 16,-2 2-12-16,4 5-8 16,-2-2-16-16,0-7-7 15,1 7-5-15,1-4-4 16,-2 2 0-16,1 0-1 15,3 3 1-15,-3-3-2 16,1 4 3-16,0-6-2 16,-2 0 3-16,1 1-1 15,-2 1 1-15,2-3 0 0,-1 3 0 16,0 1 0-16,-1-1 0 16,1 0 0-16,0 0 2 15,1 7 2-15,1-6 0 16,-2 1-1-16,1 3 2 15,1-2-4-15,0-5-1 16,-2 2-1-16,0 4 0 16,1-3-1-16,-4 9 4 15,-3 1 8-15,-1 1 5 16,-1 4 10-16,-7 2 4 0,-1 0-2 16,0 1-7-16,-4 7-6 15,-1-2-8-15,-1 4-5 16,4 0-1-16,-8 4-1 15,2-1 1-15,1 4-1 16,-3-2 1-16,-3-2 0 16,6-7 0-16,-3 0 1 15,2-7-1-15,-4-1 0 16,-1-3 1-16,-13 1-1 16,-4-2 0-16,-14 2-1 15,7 6 0-15,-2-2 0 16,8-5-1-16,3 3 1 15,11 2 0-15,4-10-1 16,6 0 0-16,4 5 0 16,8-3 0-16,-4-7-1 0,5 0 2 15,2-3 0-15,3-3 1 16,2 0-1-16,3-2 2 16,0 0-1-16,0 7 0 15,0-2-3-15,2 1 0 16,1-1-2-16,2 0 1 15,3 0-1-15,2-1 2 16,6 1-1-16,0 3 1 16,12 5-2-16,-1-2 2 0,9 2-3 15,1 2 3-15,10 3-2 16,-5-5 2-16,12 8 0 16,-9-1 0-16,2 5-1 15,-8-1 1-15,-1 10-1 16,-7-4 1-16,4 5 0 15,-4 0 1-15,1 4 0 16,-1-7 0-16,-6 2 0 16,-4-1-1-16,-2 1 1 15,-3-5 0-15,-3-1 1 16,-3-2 1-16,-2-8-37 16,-3-8-77-16,3-16-382 15,-1-15 65-15</inkml:trace>
          <inkml:trace contextRef="#ctx0" brushRef="#br0" timeOffset="93845.1691">2223 3982 709 0,'40'-29'314'0,"-14"8"26"15,0 1-155-15,-16 10-46 16,-4 4 16-16,-9 6-22 16,-10 5-14-16,-6 6-18 15,-7 5-23-15,-10 9-45 16,-11 7-15-16,2 2-2 0,-7 18-10 15,3 0 7-15,7 16-3 16,13 2 5-16,9 14-11 16,17-11 9-16,14 8-8 15,17-22 3-15,17-9-10 16,11-21 10-16,13-22-6 16,3-25 8-16,17-21-30 15,-6-10-33-15,-2-11-434 16,-20 8 106-16</inkml:trace>
        </inkml:traceGroup>
        <inkml:traceGroup>
          <inkml:annotationXML>
            <emma:emma xmlns:emma="http://www.w3.org/2003/04/emma" version="1.0">
              <emma:interpretation id="{4242B926-62A0-4EAE-B317-5C22352407DD}" emma:medium="tactile" emma:mode="ink">
                <msink:context xmlns:msink="http://schemas.microsoft.com/ink/2010/main" type="inkWord" rotatedBoundingBox="20840,6678 22194,6615 22245,7703 20891,7766"/>
              </emma:interpretation>
              <emma:one-of disjunction-type="recognition" id="oneOf11">
                <emma:interpretation id="interp19" emma:lang="" emma:confidence="0">
                  <emma:literal>3</emma:literal>
                </emma:interpretation>
                <emma:interpretation id="interp20" emma:lang="" emma:confidence="0">
                  <emma:literal>2</emma:literal>
                </emma:interpretation>
                <emma:interpretation id="interp21" emma:lang="" emma:confidence="0">
                  <emma:literal>z</emma:literal>
                </emma:interpretation>
                <emma:interpretation id="interp22" emma:lang="" emma:confidence="0">
                  <emma:literal>Z</emma:literal>
                </emma:interpretation>
                <emma:interpretation id="interp23" emma:lang="" emma:confidence="0">
                  <emma:literal>J</emma:literal>
                </emma:interpretation>
              </emma:one-of>
            </emma:emma>
          </inkml:annotationXML>
          <inkml:trace contextRef="#ctx0" brushRef="#br0" timeOffset="136197.9884">4808 3713 757 0,'-24'-46'336'0,"9"-1"-1"15,12 10-189-15,19-5-61 16,10 4-48-16,20-4-7 15,15 2-8-15,20-9-3 16,2 4-5-16,24-7-6 16,-6 8-4-16,3 11-2 15,-19 16 0-15,-8 15-3 16,-27 20 0-16,-11 16 1 16,-21 0 0-16,-18 16 3 0,-8 2 6 15,-15 8 9-15,-6-6 6 16,-10 2 17-16,10-12 1 15,-2-8 0-15,15-17-7 16,4-6-11-16,15-8-17 16,14-5-3-16,10 0-4 15,15-5 0-15,9 2 5 0,15 0 0 16,4 6-1-16,6 4-2 16,-6 7 0-16,5 6-3 15,-19 2 0-15,-5 9-5 16,-19-2-1-16,-11 10 0 15,-16 2 1-15,-8 6 1 16,-13-7 6-16,-12 4 4 16,-6-3 7-16,-15 3 22 15,-3-5 14-15,-16 3 27 16,7-3 7-16,-14-9 7 16,8-4-18-16,-10-8-9 15,8-10-25-15,-5-3-9 16,12-8-14-16,5-7-5 15,19-3-8-15,5-8-12 16,15-2-22-16,13-7-92 16,10-1-47-16,11-13-346 15,6-8 19-15</inkml:trace>
          <inkml:trace contextRef="#ctx0" brushRef="#br0" timeOffset="135586.9059">5296 3422 1029 0,'-1'-1'288'0,"-2"15"62"0,-1 6-294 15,8 19-31-15,4-2-23 16,6 17-4-16,3-6 3 16,7 15 1-16,2-9 1 15,1 6-1-15,-2-11 1 16,-3-4-10-16,-7-9-8 16,-9-10-24-16,-6-10-23 15,-9-6-291-15,-9-9 74 16</inkml:trace>
        </inkml:traceGroup>
      </inkml:traceGroup>
    </inkml:traceGroup>
    <inkml:traceGroup>
      <inkml:annotationXML>
        <emma:emma xmlns:emma="http://www.w3.org/2003/04/emma" version="1.0">
          <emma:interpretation id="{BAD95A1E-5C6A-42DA-8908-E9FDF24A8000}" emma:medium="tactile" emma:mode="ink">
            <msink:context xmlns:msink="http://schemas.microsoft.com/ink/2010/main" type="paragraph" rotatedBoundingBox="6886,8262 22614,8495 22591,10044 6863,9811" alignmentLevel="1"/>
          </emma:interpretation>
        </emma:emma>
      </inkml:annotationXML>
      <inkml:traceGroup>
        <inkml:annotationXML>
          <emma:emma xmlns:emma="http://www.w3.org/2003/04/emma" version="1.0">
            <emma:interpretation id="{DC468F8E-2885-4584-A820-30A3839D08D6}" emma:medium="tactile" emma:mode="ink">
              <msink:context xmlns:msink="http://schemas.microsoft.com/ink/2010/main" type="inkBullet" rotatedBoundingBox="6875,8997 8750,9025 8746,9236 6872,9209"/>
            </emma:interpretation>
            <emma:one-of disjunction-type="recognition" id="oneOf12">
              <emma:interpretation id="interp24" emma:lang="" emma:confidence="0">
                <emma:literal>-</emma:literal>
              </emma:interpretation>
            </emma:one-of>
          </emma:emma>
        </inkml:annotationXML>
        <inkml:trace contextRef="#ctx0" brushRef="#br0" timeOffset="52424.0245">-9186 5678 1055 0,'-21'4'285'0,"14"2"81"0,2-3-300 15,7-1-29-15,1 0-17 16,9-4 5-16,1-1-6 16,4 0 10-16,13-1-11 15,4 3 6-15,11 2-14 16,4 4 2-16,16 0-14 15,0 2 9-15,11-3-9 16,-6 1 9-16,6-11-10 16,-11-4 10-16,4-6-11 15,-9-4 11-15,7-10-11 16,-10 7 12-16,4-1-10 16,-9 9 10-16,5 4-10 15,-12 7 11-15,1 12-10 16,-9 7 12-16,2 6-9 15,-13-1 10-15,-5 1-9 0,-1-8 10 16,-7-5-9-16,-7-2 18 16,-4-6 19-16,-4 0 17 15,-14-11 1-15,-4-2 10 16,-9-5-9-16,0 8-15 16,-13 1-15-16,0 13 1 15,-7 8-14-15,0 4 2 16,-7 4-13-16,4-1 6 15,-8 0-10-15,6-9 11 0,-9-3-11 16,11-9 8-16,-6-8-11 16,7-4 9-16,-4-1-11 15,16 1 10-15,-3 1-10 16,13 4 10-16,3 5-12 16,10 4 11-16,-2 0-12 15,8 1 10-15,2 4-11 16,6-2 10-16,7 4-13 15,7-1 10-15,10 2-13 16,9 5 13-16,16-1-11 16,5-3 13-16,15-2-11 15,-6-2 13-15,15-5-11 16,-9-3 11-16,6-6-11 16,-8 1 11-16,5-10-10 15,-10-1 11-15,6-4-11 0,-12 4 13 16,4 4-13-16,-13 9 12 15,4 9-13-15,-10 7 10 16,6 6-12-16,-7 0 12 16,2 5-18-16,-7-5-5 15,-4-3-56-15,-10-6-23 16,-4-4 299-16,-5 0-689 16,-7-4 319-16</inkml:trace>
        <inkml:trace contextRef="#ctx0" brushRef="#br0" timeOffset="84359.1606">-9107 5618 626 0,'-4'-6'296'0,"2"1"-14"16,7 5-162-16,11 5-20 16,3 5-44-16,19 9-19 15,7 1 9-15,20 4-12 16,2 0-4-16,20-6-18 15,-3-3 1-15,19-4-13 16,-9-8 10-16,23-4-12 16,-9-4 10-16,22-8-11 15,-12 0 11-15,12-2-11 16,-23 4 11-16,5 1-11 0,-21 4 12 16,1 1-9-16,-25 5 43 15,-14 8-382-15,-32 5 141 16</inkml:trace>
      </inkml:traceGroup>
      <inkml:traceGroup>
        <inkml:annotationXML>
          <emma:emma xmlns:emma="http://www.w3.org/2003/04/emma" version="1.0">
            <emma:interpretation id="{E4EFFDC7-BA3E-48CB-93BD-0E297656572F}" emma:medium="tactile" emma:mode="ink">
              <msink:context xmlns:msink="http://schemas.microsoft.com/ink/2010/main" type="line" rotatedBoundingBox="11009,8323 22614,8495 22591,10044 10986,9872">
                <msink:destinationLink direction="with" ref="{499538CF-F066-4C43-B344-0A0C130AA6DE}"/>
              </msink:context>
            </emma:interpretation>
          </emma:emma>
        </inkml:annotationXML>
        <inkml:traceGroup>
          <inkml:annotationXML>
            <emma:emma xmlns:emma="http://www.w3.org/2003/04/emma" version="1.0">
              <emma:interpretation id="{CDAB8CE5-86D2-4045-9783-A48FA3F5DBB0}" emma:medium="tactile" emma:mode="ink">
                <msink:context xmlns:msink="http://schemas.microsoft.com/ink/2010/main" type="inkWord" rotatedBoundingBox="11003,8763 12324,8783 12318,9161 10997,9141"/>
              </emma:interpretation>
              <emma:one-of disjunction-type="recognition" id="oneOf13">
                <emma:interpretation id="interp25" emma:lang="" emma:confidence="1">
                  <emma:literal/>
                </emma:interpretation>
              </emma:one-of>
            </emma:emma>
          </inkml:annotationXML>
          <inkml:trace contextRef="#ctx0" brushRef="#br0" timeOffset="86025.6398">-5079 5678 911 0,'-15'-19'323'0,"20"-7"21"16,10 7-213-16,19-6-110 0,9 6-4 15,27 3-14-15,6 11 11 16,20 3-12-16,-5 10 10 16,14 5-12-16,-12 2 9 15,4-2-10-15,-16-2 9 16,12-1-10-16,-22-4 10 16,7 2-11-16,-13-6 10 15,-2 1-10-15,-16 1 9 0,-5-4-10 16,-17-4 11-16,-11 3-9 15,-9-1 14-15,-11-1-10 16,-6 0 16-16,-15 3-3 16,-11 1 9-16,-25 4-9 15,-12 3 10-15,-32 5-16 16,2-5 3-16,-18-3-10 16,16-7 7-16,6-2-9 15,33-4 13-15,13-1-6 16,31 5 9-16,19-1-15 15,21 3 7-15,28 2-15 16,21 3 7-16,30 1-15 16,14-4-21-16,40-5-364 15,4-3 107-15</inkml:trace>
          <inkml:trace contextRef="#ctx0" brushRef="#br0" timeOffset="56221.596">-4924 5497 806 0,'-3'-25'260'16,"3"14"43"-16,13 6-194 15,8 7-63-15,12 12 3 16,9 9-24-16,15 6 7 15,-4-1-23-15,17-2 9 16,-5-10-17-16,16-6 10 16,-8-10-13-16,19-5 12 15,-7 2-14-15,10 1 13 0,-14 5-12 16,2 5 11-16,-18 7-11 16,-11-4 13-16,-24-2-13 15,-2-5 13-15,-13-5-13 16,-7-9 17-16,-2 4-10 15,-1-6 12-15,-10-1-11 0,-1 2 15 16,-2 1-13 0,-12 0 15-16,-1 6-10 0,-11-1 16 15,-11 3-14-15,-20-3 18 16,-2-3-15-16,-26-5 11 16,2-3-15-16,-10-5 11 15,21 1-19-15,7 7 11 16,24 2-12-16,8 11 12 15,20 2-12-15,-1 3 8 16,15-4-17-16,12 6 4 16,9-9-12-16,26 5 9 15,18-8-11-15,21-6 13 16,5-7-6-16,29-1-26 16,-6-9 113-16,13-11-469 15,-22 8 163-15</inkml:trace>
        </inkml:traceGroup>
        <inkml:traceGroup>
          <inkml:annotationXML>
            <emma:emma xmlns:emma="http://www.w3.org/2003/04/emma" version="1.0">
              <emma:interpretation id="{C449A94D-24A9-47B2-B8E1-1B1932334FA5}" emma:medium="tactile" emma:mode="ink">
                <msink:context xmlns:msink="http://schemas.microsoft.com/ink/2010/main" type="inkWord" rotatedBoundingBox="14274,8704 17350,8750 17337,9669 14261,9623"/>
              </emma:interpretation>
              <emma:one-of disjunction-type="recognition" id="oneOf14">
                <emma:interpretation id="interp26" emma:lang="" emma:confidence="1">
                  <emma:literal/>
                </emma:interpretation>
              </emma:one-of>
            </emma:emma>
          </inkml:annotationXML>
          <inkml:trace contextRef="#ctx0" brushRef="#br0" timeOffset="140274.2138">-1813 5494 902 0,'-3'-13'284'15,"1"16"48"-15,-1 15-231 16,6 4-63-16,6 19-2 16,-3 3-12-16,12 19 0 15,8-1-3-15,5 17-7 16,-2-6-6-16,10 2-2 0,-13-14-2 16,-2-15 2-16,-9-25 3 15,3-10 1-15,-4-12 3 16,-1-14 0-16,0-3-2 15,3-14-1-15,-3-15 0 16,0-17-5-16,0-4 1 16,0 2-2-16,0 12-1 15,-1 15-3-15,-6 23-4 0,5 19-1 16,-1 14-2-16,0 13-2 16,3 11 5-16,5 16 4 15,0 1 2-15,6 2 4 16,3-8 4-16,7-2 0 15,-3-19 0-15,-2-10 1 16,-3-13-1-16,-3-13 5 16,-8-9-1-16,3-15 2 15,-2-10-1-15,-2-8 1 16,-2-2-6-16,-3-8-1 16,-2 12 0-16,-2-1 0 15,-2 17-1-15,2-2-1 16,0 9-1-16,-2-4-3 15,5 5-2-15,2-13-1 16,5 1-1-16,2-7 0 16,3 4-24-16,-2 0 344 15,-2 18-731-15,-5-4 333 0</inkml:trace>
          <inkml:trace contextRef="#ctx0" brushRef="#br0" timeOffset="140827.2557">-463 5698 1125 0,'-13'-13'348'16,"-3"13"69"-16,-1 6-297 15,0 9-66-15,-5 24-17 16,0 6-21-16,6 17-7 15,7 5-4-15,16 2-2 0,6-17 2 16,13 2 0-16,1-15-2 16,6-9-2-16,-1-13 1 15,1-22 2-15,-7-15 4 16,0-28 3-16,-4-16 1 16,-5-18 1-1,-6 5-2-15,-6 1-4 0,-5 23-1 16,-2 17 1-16,1 21-3 15,-4 27 0-15,6 14 0 16,4 24-3-16,0 5 1 0,5 13 0 16,4-14 0-16,9-2-1 15,0-21 0-15,8-14-11 16,-5-12-21-16,6-13-66 16,-4-23-31-16,1-37-322 15,-7-3 41-15</inkml:trace>
          <inkml:trace contextRef="#ctx0" brushRef="#br0" timeOffset="141143.715">-51 5388 1241 0,'1'2'312'0,"-2"11"97"16,2 8-352-16,3 18-26 16,2 8-14-16,6 14-2 0,0 1-3 15,11 0-6 1,2-7-1-16,5-6 0 0,0-17-1 15,-1-11 0-15,-7-13 2 16,0-13-1-16,-11-9 1 16,5-4 1-16,-8 0 0 15,0 5-5-15,0 8-2 16,7 18-1-16,-4 13-4 16,1 18 1-16,1 6 6 15,-4 9 4-15,-2-9 5 16,-1 0 2-16,4-16 1 0,-7-8-3 15,4-13-2-15,-1-16-10 16,-4-18-44 0,1-23-397-16,12-16 111 0</inkml:trace>
          <inkml:trace contextRef="#ctx0" brushRef="#br0" timeOffset="142147.6233">-640 5466 1328 0,'7'-5'339'0,"-7"12"98"16,1-1-368-16,7-3-66 15,8-3-1-15,1-8-12 16,5-8-20-16,6-7-405 0,4-14 118 16</inkml:trace>
          <inkml:trace contextRef="#ctx0" brushRef="#br0" timeOffset="142375.1925">-390 5262 1195 0,'-8'19'333'16,"1"-1"90"-16,9-2-316 15,3-1-72-15,-5-2-5 16,9-5-18-16,16-34-436 16,-3-11 135-16</inkml:trace>
          <inkml:trace contextRef="#ctx0" brushRef="#br0" timeOffset="141472.9988">424 5362 1080 0,'0'-18'285'0,"0"10"83"16,2 5-312-16,1 13-3 16,0-4-6-16,2 15 7 0,2 10 2 15,1 21 9-15,1 0-10 16,9 21-6-16,3 3-16 15,5 7-3-15,3-13-7 16,2 7-1-16,-5-12-5 16,0-1-1-16,-8-22-2 15,-3 0-2-15,-7-16-5 0,-3-10-2 16,-4-8 0-16,-1-5-29 16,-3-7-40-16,-5-13-10 15,3-2-397-15,-2-4 90 16</inkml:trace>
          <inkml:trace contextRef="#ctx0" brushRef="#br0" timeOffset="141817.3442">760 5839 773 0,'19'5'433'15,"-9"-2"-54"-15,11 0-91 16,-1-1-266-16,4-2-3 15,-1-2 1-15,4-1 2 16,-11-13-5-16,5-12 3 16,-1-7-1-16,-7-12 0 15,-7 1-6-15,-2 4 36 0,-14 13 17 16,-8 11-1-16,0 16 4 16,-6 23 1-16,8 14-39 15,4 21-24-15,3 12 1 16,0 20-6-16,8-12 2 15,4 7 3-15,8-20 2 16,17-9-1-16,3-27 1 0,19-14-2 16,-4-26-1-16,9-19 0 15,-3-15-7-15,-1-16-82 16,-18 3 342-16,-10-4-753 16,-25 12 281-16</inkml:trace>
        </inkml:traceGroup>
        <inkml:traceGroup>
          <inkml:annotationXML>
            <emma:emma xmlns:emma="http://www.w3.org/2003/04/emma" version="1.0">
              <emma:interpretation id="{CFED7890-F84A-4A4D-B77C-DD5B2B6A9DA9}" emma:medium="tactile" emma:mode="ink">
                <msink:context xmlns:msink="http://schemas.microsoft.com/ink/2010/main" type="inkWord" rotatedBoundingBox="18332,8431 22614,8495 22591,10044 18309,9980"/>
              </emma:interpretation>
              <emma:one-of disjunction-type="recognition" id="oneOf15">
                <emma:interpretation id="interp27" emma:lang="" emma:confidence="1">
                  <emma:literal/>
                </emma:interpretation>
              </emma:one-of>
            </emma:emma>
          </inkml:annotationXML>
          <inkml:trace contextRef="#ctx0" brushRef="#br0" timeOffset="143456.2206">2242 5648 1054 0,'-11'-25'296'0,"11"-1"71"15,10 5-312-15,16-6-15 16,11-1-38-16,16-11 7 16,6 4-14-16,20-6 11 15,1 7-11-15,11-2 9 16,-14 18-14-16,-5 15 11 15,-24 15-2-15,-15 20 29 16,-25 13 6-16,-11 15 35 16,-12-3 0-16,-4 6 20 15,-2-11-23-15,-5 0 2 16,8-14-31-16,3-8 2 16,4-12-29-16,11-6 3 15,8-8-16-15,10-4 9 16,8 2-11-16,11 3 13 15,4 0-9-15,12 1 10 16,-1 4-10-16,8 5 10 0,-3-1-13 16,-5 9 9-16,-10 3-13 15,-6 10 10-15,-17-1-12 16,-11 14 14-16,-9-5-10 16,-21 8 16-16,-12-1 3 15,-19 6 40-15,-9-8-3 16,-12 1 22-16,-4-4-10 15,-15-9 0-15,7-11-39 16,-4-12-1-16,5-9-21 0,11-18 2 16,22-5-22-16,13-3-21 15,21 5-62-15,15 0-224 16,19 6-215-16,8-4-46 16</inkml:trace>
          <inkml:trace contextRef="#ctx0" brushRef="#br0" timeOffset="142935.116">2541 5380 737 0,'-4'-10'456'0,"6"14"-75"16,5 15-107-16,6 17-241 15,1 12-41-15,9 19 11 16,-4 3-11-16,7 12 13 16,-1-9-5-16,7 4 14 15,-4-19-29-15,-1-5-21 0,-7-22 39 16,-14-16-378-16,-9-14 110 16</inkml:trace>
          <inkml:trace contextRef="#ctx0" brushRef="#br0" timeOffset="166251.6993">4301 5056 921 0,'11'-25'287'0,"-1"7"65"15,-1 7-266-15,-2 8-14 16,-1 6-39-16,-2 10 14 15,2 5-20-15,-1 11 19 16,-2 5-12-16,-3 13 13 16,-5 5-21-16,0 11 7 15,-6-1-17-15,-5 9 17 16,-5-1-6-16,-8 8 19 16,-17-3-11-16,-14 20 8 0,-3-2-21 15,-17 4 3 1,6-9-21-16,2-7 10 0,19-31-11 15,8-8 14-15,19-21-11 16,8-8 12-16,14-11-8 16,8 1 6-16,5-9-13 15,16-6 7-15,4 1-12 16,12-5 6-16,7 4-12 16,14 4 10-16,-1 11-9 0,14 7 8 15,-8 6-9 1,7 6 8-16,-15 0-8 0,4-1 10 15,-13-1-10-15,7-2 13 16,-12-5-8-16,9 3 8 16,-9-3-9-16,4 5 10 15,-9 3-12-15,3 6 11 16,-9 2-12-16,-4 4 12 16,-7-5-11-16,-8 2 13 15,-4-5-11-15,-3-4 12 16,-6-10-8-16,-2-6 7 15,-2-8-81-15,-6-20-391 16,-10-13 104-16</inkml:trace>
          <inkml:trace contextRef="#ctx0" brushRef="#br0" timeOffset="167354.0965">5559 5349 1183 0,'-5'-6'320'0,"2"1"94"15,5 3-349-15,4 2-9 16,6 3-32-16,12 9 0 16,13 1-15-16,18 6 7 15,9 14-12-15,20 7 8 16,-3-2-13-16,5 7 10 15,-10-6-10-15,2-2 9 16,-15-6-9-16,-1-7 9 16,-13-4-11-16,-2 3 10 15,-13-6-9-15,-2 3 9 16,-8-2-8-16,-4-4 11 16,-7-2-11-16,-3-4 11 15,-9-5-11-15,-2-1-16 0,-6-4-50 16,-7-1-268-16,-3-4-105 15,-12 1-95-15</inkml:trace>
          <inkml:trace contextRef="#ctx0" brushRef="#br0" timeOffset="166621.2695">5592 5458 1008 0,'14'0'244'0,"4"11"99"15,3 9-296-15,5 14 6 16,-2 13-14-16,2 11 9 16,-3 5-20-16,0 9 7 15,-9-9-22-15,-2-6 8 16,-4-8-17-16,0-12 9 16,-6-13-13-16,1-4 12 15,-2-11-9-15,-9-18-27 16,-5-1-279-16,0-19-76 15,-3-2-102-15</inkml:trace>
          <inkml:trace contextRef="#ctx0" brushRef="#br0" timeOffset="167589.531">5790 5855 1265 0,'0'-5'348'0,"8"-6"102"15,8-4-366-15,11-6-13 16,11-6-34-16,10-4 0 16,6 2-27-16,6 3 13 15,-7 6-87-15,1 7-396 16,-22 7 114-16</inkml:trace>
        </inkml:traceGroup>
      </inkml:traceGroup>
    </inkml:traceGroup>
    <inkml:traceGroup>
      <inkml:annotationXML>
        <emma:emma xmlns:emma="http://www.w3.org/2003/04/emma" version="1.0">
          <emma:interpretation id="{07E7DF64-AB4B-4789-9178-9A10D1E7259A}" emma:medium="tactile" emma:mode="ink">
            <msink:context xmlns:msink="http://schemas.microsoft.com/ink/2010/main" type="paragraph" rotatedBoundingBox="6973,11862 16822,11295 16919,12978 7070,13545" alignmentLevel="1"/>
          </emma:interpretation>
        </emma:emma>
      </inkml:annotationXML>
      <inkml:traceGroup>
        <inkml:annotationXML>
          <emma:emma xmlns:emma="http://www.w3.org/2003/04/emma" version="1.0">
            <emma:interpretation id="{F016335C-5FA5-4AAE-A6D4-F2DEFC3CEE21}" emma:medium="tactile" emma:mode="ink">
              <msink:context xmlns:msink="http://schemas.microsoft.com/ink/2010/main" type="line" rotatedBoundingBox="6973,11862 16822,11295 16919,12978 7070,13545"/>
            </emma:interpretation>
          </emma:emma>
        </inkml:annotationXML>
        <inkml:traceGroup>
          <inkml:annotationXML>
            <emma:emma xmlns:emma="http://www.w3.org/2003/04/emma" version="1.0">
              <emma:interpretation id="{1B5B13B3-51F2-4BB4-ACF5-0791C3C950D3}" emma:medium="tactile" emma:mode="ink">
                <msink:context xmlns:msink="http://schemas.microsoft.com/ink/2010/main" type="inkWord" rotatedBoundingBox="6973,11862 11453,11604 11549,13287 7070,13545"/>
              </emma:interpretation>
              <emma:one-of disjunction-type="recognition" id="oneOf16">
                <emma:interpretation id="interp28" emma:lang="" emma:confidence="1">
                  <emma:literal/>
                </emma:interpretation>
              </emma:one-of>
            </emma:emma>
          </inkml:annotationXML>
          <inkml:trace contextRef="#ctx0" brushRef="#br0" timeOffset="184194.7051">-7193 8296 628 0,'-9'-8'609'16,"4"10"-244"-16,5 1-83 15,6 8-208-15,-1 7-217 0,10 15 185 16,1 2-17-1,5 19 15-15,2 6-11 0,9 13 5 16,1-2-19 0,9 22 3-16,-5-11-16 0,5 4 13 15,-8-9 4-15,2 1 24 16,-10-23-4-16,-2 0 15 16,-6-15-8-16,0-6 6 15,-8-11-22-15,1-5 9 16,-5-7-13-16,-2-6 3 15,-1 3-20-15,0-3 6 16,-1-3-14-16,-2-2 11 16,0 1-8-16,-2-4 9 15,-1-2-10-15,-2 0-63 16,0-3-61-16,-3-6-373 16,-3-11 36-16</inkml:trace>
          <inkml:trace contextRef="#ctx0" brushRef="#br0" timeOffset="185440.0708">-6610 8472 876 0,'-10'-22'352'0,"7"14"32"16,1 3-199-16,7 7-92 0,1 5-13 15,2-1-50-15,2 2-5 16,5 2-22-16,1 4 6 16,5-1-8-16,5 0-31 15,3-3-32-15,4-7-31 16,-3-6-28-16,3-5-14 15,-1-3 28-15,-1 1 34 16,-2 7 27-16,1 4 30 31,-11 9 36-31,-1 16 37 0,-8 6 1 0,-4 12 36 16,-6 7-1-16,-6 10 5 16,-3-7-31-16,1-1 4 15,0-11-31-15,3-9-2 16,7-19-29-16,8-9 9 15,6-14-16-15,13-11 10 0,5-6-11 16,15-3 8-16,0 6-11 16,9 12-3-16,-9 9-10 15,-2 14 7 1,-10 12-9-16,-5 12 6 0,-15-1 2 16,0 17 14-16,-8 2 0 15,-6 3 36-15,-5-10 11 16,-6 0 46-16,-2-15 5 15,-6-3 23-15,-7-14-29 0,-1-5-9 16,-3-10-44-16,-11-9-10 16,6-8-48-16,1-8-70 15,5-4-56-15,11-3 87 16,12 2-485-16,6 6 162 16</inkml:trace>
          <inkml:trace contextRef="#ctx0" brushRef="#br0" timeOffset="184949.5007">-6481 8566 874 0,'-13'22'509'0,"15"1"-80"15,4 0-153-15,4 12-222 16,6 19-54-16,6 3 11 15,-3 3-3-15,7 6 11 16,0-9-10-16,1-2 8 16,-1-14-13-16,-5-7 9 0,-6-18-11 15,-10-16-20-15,-12-16-42 16,-7-20-48-16,-12-11-37 16,-10-24-301-16,-3-7 63 15</inkml:trace>
          <inkml:trace contextRef="#ctx0" brushRef="#br0" timeOffset="185920.3032">-5527 8827 1152 0,'-2'37'263'0,"-1"15"131"16,0 1-338-16,1 3 17 15,6-16-12-15,4-4 4 16,5-20-28-16,6-16 8 0,2-18-24 15,8-24 9 1,-3-15-15-16,2-24 6 0,-7-2-18 16,-3-17 9-16,-17 9-11 15,-10-1 11-15,-11 19-10 16,-6 9 17-16,-1 27-2 16,-6 19 12-16,7 26-12 0,-6 25 8 15,8 11-16-15,-4 17 2 16,7 4-12-16,1 5 12 15,11-17-6-15,1-6 7 16,6-21-12-16,10-11 9 16,7-18-9-16,12-7 8 15,9-6-9-15,11-4 10 16,3 2-9-16,7 14 4 16,-7 0-9-16,-4 14 6 15,-14 11-10-15,-4 20 8 16,-15 2-5-16,0 16 10 15,-2-2-2-15,-4 4 10 16,-1-17-7-16,-1-10 9 16,-2-16-9-16,-3-13-1 15,7-17-69-15,2-15-426 16,4-6 113-16</inkml:trace>
          <inkml:trace contextRef="#ctx0" brushRef="#br0" timeOffset="186252.9897">-4984 8835 1126 0,'17'10'267'15,"0"-7"120"-15,6-10-335 0,8-6 7 16,0-9-17-16,3-14 6 16,-5 2-18-16,0-3 14 15,-11 4-17 1,-5 4 13-16,-11 8-3 0,-7 5 28 15,-7 12-13-15,-5 9 11 16,-4 10-15-16,-5 14-2 16,0 2-39-16,1 18 8 15,7 2-11-15,4 6 14 16,9-7-12-16,10 9 10 16,5-20-13-16,16-2 7 15,6-14-11-15,20-15-52 16,8-19-71-16,3-14-375 15,7-14 44-15</inkml:trace>
          <inkml:trace contextRef="#ctx0" brushRef="#br0" timeOffset="182578.3658">-9081 8934 1057 0,'-8'-25'266'0,"8"-9"94"15,8-5-312-15,15-4 8 16,5 4-23-16,12-8 10 0,4 11-18 16,14 5 6-16,-3 5-19 15,5 8 7-15,-9 17-9 16,-6 9 11-16,-17 8-9 15,-6 20 10-15,-13 9-7 16,-9 15 9-16,-7 5-8 16,-9 15 16-16,-2-7-5 15,-8 8 16-15,-1-15-10 0,-6 2 6 16,9-14-19-16,-1-10 3 16,16-18-21-16,4-5 5 15,13-13-11-15,7-10 12 16,6-9-10-16,6-15 10 15,1-7-8-15,4-4 9 16,-7 5-12-16,-1 11 6 16,-6 11-11-16,4 18 6 15,-5 8-10-15,5 12 9 16,-2 4-5-16,3 2 10 16,-7-5-5-16,5-1 9 15,-2-18-9-15,6-15 13 16,-3-15-7-16,8-32 10 15,-1-14-9-15,3-15 10 16,-6 3-15-16,-3 5 11 0,-9 29-14 16,-5 18 7-16,-8 28-10 15,-1 21 10-15,-1 11-10 16,-1 18 13-16,0 4-3 16,1 6 14-16,4-12-11 15,3-4 10-15,7-25-13 16,5-23 15-16,5-24-12 15,8-32 10-15,3-14-8 0,5-18 7 16,-5 10-16-16,-5 10 7 16,-10 35-10-16,-7 12 2 15,-6 31-8-15,-2 21 7 16,-6 10-9-16,-1 12 11 16,1 10-2-16,0 7 11 15,2-4-4-15,0 4 13 16,10-13-9-16,5-2 9 15,-4-11-7-15,10 7 2 16,3-5-10-16,1 8 6 16,-2-5-9-16,2 11 6 15,-7-11-6-15,-3 10 8 16,-10-7-8-16,-7 9 13 16,-6-6-6-16,-11 1 20 15,-2-9-3-15,-12-11 18 16,-3-14-9-16,-6-11 7 15,3-10-19-15,-8-22 1 0,7-11-16 16,6-23 4-16,16-11-10 16,11-16 7-16,20 6-10 15,12-1 8-15,9 17-10 16,3 7-16-16,-3 17-37 16,-5-2-97-16,-3 9-44 15,8-18-345-15,-5 4 20 16</inkml:trace>
          <inkml:trace contextRef="#ctx0" brushRef="#br0" timeOffset="183002.9735">-7858 8460 1129 0,'-3'-26'335'16,"8"8"85"-16,-3 5-297 15,4 12-54-15,-1 14-4 16,1 14-39-16,4 22 3 16,8 9-16-16,0 12 11 15,0 3-9-15,4 15 9 16,-2-15-15-16,3 8 14 0,-6-7-4 15,4-6 21-15,-3-22-5 16,-5-9 20-16,-5-17-13 16,2-12 16-16,-5-13-12 15,3-21 8-15,0-10-19 16,5-27 4-16,2-8-26 16,4-14-2-16,2 12-14 0,0-6 7 15,2 27-9-15,-3 10 1 16,-7 16-29-1,-7 10-60-15,-1 17-63 0,-13-1-392 16,-8-1 53-16</inkml:trace>
          <inkml:trace contextRef="#ctx0" brushRef="#br0" timeOffset="183286.8896">-7462 8867 1112 0,'20'34'295'0,"-4"5"111"15,3 3-322-15,4 5 11 16,-5-6-24-16,3 3-8 16,-3-9-32-16,3 0 8 15,0-13-63-15,8-15-410 16,-6-14 132-16</inkml:trace>
        </inkml:traceGroup>
        <inkml:traceGroup>
          <inkml:annotationXML>
            <emma:emma xmlns:emma="http://www.w3.org/2003/04/emma" version="1.0">
              <emma:interpretation id="{81A766F9-0949-4C21-B62C-C25E460E2087}" emma:medium="tactile" emma:mode="ink">
                <msink:context xmlns:msink="http://schemas.microsoft.com/ink/2010/main" type="inkWord" rotatedBoundingBox="12087,11603 16824,11331 16883,12351 12146,12624"/>
              </emma:interpretation>
              <emma:one-of disjunction-type="recognition" id="oneOf17">
                <emma:interpretation id="interp29" emma:lang="" emma:confidence="0">
                  <emma:literal>Prüferzen</emma:literal>
                </emma:interpretation>
                <emma:interpretation id="interp30" emma:lang="" emma:confidence="0">
                  <emma:literal>Prüfuzun</emma:literal>
                </emma:interpretation>
                <emma:interpretation id="interp31" emma:lang="" emma:confidence="0">
                  <emma:literal>Prüfunzen</emma:literal>
                </emma:interpretation>
                <emma:interpretation id="interp32" emma:lang="" emma:confidence="0">
                  <emma:literal>Prüferzins</emma:literal>
                </emma:interpretation>
                <emma:interpretation id="interp33" emma:lang="" emma:confidence="0">
                  <emma:literal>Prüferzune</emma:literal>
                </emma:interpretation>
              </emma:one-of>
            </emma:emma>
          </inkml:annotationXML>
          <inkml:trace contextRef="#ctx0" brushRef="#br0" timeOffset="187584.5037">-3976 8502 1101 0,'-10'-42'319'16,"15"-3"90"-16,8 3-322 16,14-7 0-16,9 8-39 15,16-11 2-15,3 10-27 0,21 7 5 16,-1 15-15-16,13 25 4 16,-12 18-15-16,2 22 11 15,-20 10-12-15,-13 13 11 16,-22-8 6-16,-18 13 36 15,-18-13-5-15,-21 12 18 16,-7-6-6-16,-14 6 3 16,0-14-32-16,-3 2 1 15,16-19-18-15,7-22 7 16,19-16-24-16,21-30-63 16,16-14-63-16,20-19 122 15,9-1-524-15,15-14 162 16</inkml:trace>
          <inkml:trace contextRef="#ctx0" brushRef="#br0" timeOffset="187478.1941">-3673 8431 1302 0,'3'-10'297'0,"9"13"119"16,1 15-388-16,8 23 6 15,3 8-10-15,7 15 18 16,-4 5-9-16,11 15 10 15,-4-10-22-15,8 6 3 16,-5-10-20-16,-3-10-33 16,-14-25-48-16,-9-10-7 15,-26-29-375-15,-15-7 82 0</inkml:trace>
          <inkml:trace contextRef="#ctx0" brushRef="#br0" timeOffset="188174.7566">-3021 8616 1112 0,'13'61'374'0,"-5"19"93"0,-1-4-310 16,2 0 0-16,1-3-53 16,1-11-9-16,4-23-50 15,1-20 0-15,-4-23-25 16,5-27 7-16,-2-18-18 15,-7-19 8-15,-8-2-15 0,-11 2 8 16,-15 8-9-16,-8 10 7 16,0 22-9-16,3 15 4 15,8 10-11-15,7 21 8 16,9 3-9 0,9 18 8-16,5-2-5 0,14 5 9 15,8-9-9 1,15-7 9-16,4-23-6 0,14-21-21 15,0-11-39-15,9-20-61 16,-9-7-37-16,-6 2-23 16,-17 10 20-16,-11 9 40 15,-20 15 62-15,-10 22 61 16,-6 9 34-16,-8 18 32 16,1 7 1-16,-4 14 38 15,8 7-19-15,-2 5 17 16,14-9-25-16,4-1 3 15,10-15-38-15,4-20-2 0,7-26-24 16,11-29 5-16,-1-13-12 16,13-20 10-16,-4-7-12 15,-6-5 6-15,-11 23-15 16,-9 8 11-16,-17 23-13 16,-5 23 6-16,-6 25-11 15,-2 25 11-15,1 11-11 16,1 20 14-16,2-1-3 15,10 7 14-15,7-12-12 0,10-11 9 16,5-22-11-16,13-19 10 16,-4-21-12-16,5-22-47 15,-5-12-61-15,-10-17 68 16,-11 2-474-16,-16-19 125 16</inkml:trace>
          <inkml:trace contextRef="#ctx0" brushRef="#br0" timeOffset="190648.1513">-2786 8158 1338 0,'0'-11'398'16,"2"8"94"-16,4 1-394 15,6 4-18-15,4 6-50 16,13 3-10-16,2-6-7 15,16-5-111-15,-5-11 363 16,16 1-754-16,-14-8 256 16</inkml:trace>
          <inkml:trace contextRef="#ctx0" brushRef="#br0" timeOffset="188288.4485">-2635 8475 450 0,'-16'-2'0'0</inkml:trace>
          <inkml:trace contextRef="#ctx0" brushRef="#br0" timeOffset="190659.1232">-2362 8051 1170 0,'-2'9'342'15,"-6"8"78"-15,3 3-341 0,2 3-19 16,3 2-29-16,9 1-440 15,0-16 143-15</inkml:trace>
          <inkml:trace contextRef="#ctx0" brushRef="#br0" timeOffset="189273.0791">-1988 8066 1019 0,'-5'-29'401'16,"-11"17"36"-16,-2 14-239 16,4 8-125-16,4 22-9 15,2 10-49-15,6 30 5 16,12 2-10-16,11 24 15 0,8-9-10 16,13 8 10-16,-1-17-17 15,4 11 10-15,-4-22-15 16,-1-1 10-16,-4-16-10 15,-5-3 13-15,-8-20 2 16,-7-6 21-16,-6-12 1 16,-17-11 40-16,-6-9-12 15,-10-16 0-15,-9-12-21 0,-10-20-4 16,5 2-39 0,-2-2 5-16,5 13-11 0,8 10 7 15,13 21-9-15,3 10 1 16,11 8-9-16,14 6 7 15,6 2-10-15,5-1 8 16,7 1 4-16,9-8 3 16,0-9-4-16,2-5 10 15,-5-8-6-15,-7-12 4 16,-12 3-3-16,-9-1 9 16,-9 6-10-16,-4 6 9 15,0 10-15-15,-1 5 9 16,3 8-13-16,-2 13 9 15,2 4-9-15,7 5 12 16,-1 1-7-16,4-10 7 16,10-8-8-16,4-6 9 0,2-9-7 15,14-8 8-15,3 6-7 16,8-13 11-16,0 8-10 16,-1 4 6-16,-9 5-10 15,-4 5 7-15,-14 6-10 16,-4 4 10-16,-9-7-6 15,4-2 8-15,-7-1-5 16,4-7 9-16,-1-4-7 0,6-7 9 16,2-10-9-16,1-3 8 15,-4 5-10-15,6-5 6 16,-1 10-10-16,1 19 8 16,1 4-11-16,4 6 7 15,-5 6-9-15,-3 10 9 16,-6-11-5-16,1 3 11 15,-5-8-6-15,3-1-39 16,0-14-37-16,7-11-99 16,-1-16 450-16,5-20-815 15,-2-4 365-15</inkml:trace>
          <inkml:trace contextRef="#ctx0" brushRef="#br0" timeOffset="189558.3122">-658 8408 623 0,'28'-6'518'16,"-9"4"-107"-16,4 4-17 15,-5 6-316-15,4 5-5 16,-7 0-42-16,5 5 9 0,-7 1-13 16,1 5 12-16,-4 6-17 15,0 9 17-15,-4 0-10 16,-6 6 27-16,2-5-3 16,1 1 16-16,-3-10-18 15,-3-2-1-15,3-11-30 16,5-4-2-16,-2-5-17 0,8-8 7 15,9-4-6-15,4-7 5 16,0-3-30-16,7-9-81 16,-5 4-79-16,-6-5-349 31,-8 10 7-15</inkml:trace>
          <inkml:trace contextRef="#ctx0" brushRef="#br0" timeOffset="189737.8738">-515 8729 1278 0,'-7'0'381'0,"4"5"73"16,8-3-374-16,6 1-15 16,7-4-50-16,13-3 2 15,0-9-11-15,14-6 2 16,1-7-94-16,9-8-373 16,-8-5 89-16</inkml:trace>
          <inkml:trace contextRef="#ctx0" brushRef="#br0" timeOffset="190108.0693">-150 8590 1176 0,'-11'34'400'0,"-2"0"75"0,3-8-328 15,2 2-31-15,6-7-52 16,7-10-7-16,5-11-35 16,11-10 7-16,10-4-20 0,16-22-3 15,3-6-33-15,15-10-16 16,-7 3-13-1,2 4 10-15,-23 19-6 0,-1 19 30 16,-23 22 18-16,-5 19 41 16,-8 7 6-16,2 15 44 15,-7-13 3-15,7 0 10 16,-1-17-36-16,9-5-7 16,-2-16-39-16,10-13 3 15,8-15-14-15,10-17 8 16,1-6-16-16,12-9-17 15,-6 12-21-15,1 12-3 16,-8 19-14-16,-4 16 15 16,-9 13 13-16,0 14 26 15,-5 2 6-15,1 6 22 16,-3-10-6-16,2 0 12 16,-2-11-15-16,4-8 4 0,-6-14-15 15,1 1-24-15,-4-10-101 16,-14-11-417-16,-10-4 79 15</inkml:trace>
        </inkml:traceGroup>
      </inkml:traceGroup>
    </inkml:traceGroup>
  </inkml:traceGroup>
</inkml:ink>
</file>

<file path=ppt/ink/ink1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2:20.2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615F04-5DFA-4400-8A43-2AE5013655E3}" emma:medium="tactile" emma:mode="ink">
          <msink:context xmlns:msink="http://schemas.microsoft.com/ink/2010/main" type="inkDrawing" rotatedBoundingBox="6946,5098 10699,5221 10693,5399 6940,5276" semanticType="callout" shapeName="Other">
            <msink:sourceLink direction="with" ref="{97A40A11-40D9-4245-B37D-9143E8C42308}"/>
          </msink:context>
        </emma:interpretation>
      </emma:emma>
    </inkml:annotationXML>
    <inkml:trace contextRef="#ctx0" brushRef="#br0">76 114 635 0,'-20'7'282'16,"4"-9"16"-16,2-5-128 16,2-2-79-16,4-3-11 15,3 4-22-15,4 2-6 16,2 1-16-16,6 8 3 15,1 0-6-15,5 6-3 16,5-5-8-16,6 9-4 16,2-3-6-16,13 1-4 15,0-4-5-15,11-2-1 16,2-5 0-16,11-5 1 16,-4-3 0-16,2-4 1 15,-6 3 0-15,7-1-2 16,-12 4 0-16,9-1-2 0,-7 4-1 15,11-7 0-15,-8 0 2 16,11-3-1-16,-2 4 1 16,7-4 1-16,-8 3 0 15,10 3-1-15,-8 1-1 16,8 3 0-16,-5 4 0 16,10 3-2-16,-8 0 0 15,9 9 2-15,-6-1 0 16,-1-4 1-16,-17 0 1 0,7 2-1 15,-14-7 1 1,4 2 0-16,-3 0-2 0,9-5 0 16,-6-4 1-16,11 1-1 15,-4-3 0-15,15-1 2 16,-4 4 0-16,6 5-2 16,-6 7 1-16,8 4-4 15,-16 5-1-15,2 6 2 16,-7-1 0-16,0 0 2 15,-10-2 4-15,5-6 1 16,-10-6-1-16,8-4-1 16,-11-8 0-16,5 0 0 15,-7-1 1-15,6-2-3 16,-9 6 1-16,5 2-1 16,-5-1-1-16,9 9-2 15,-4 0 2-15,2 3 0 0,-5-12 0 16,2 6 0-16,-8-9 2 15,0 4-2-15,-4-1 1 16,4 6 0-16,-8-7 0 16,1 0 0-16,-5-5 1 15,-2-6 1-15,-6-1 3 16,0 3 4-16,-7-3 2 16,-2 4 11-16,-1 3 7 0,-1-3 15 15,-2 5 2-15,1 3-1 16,-1-5-9-16,-1 5-9 15,1 2-17-15,2-2-7 16,-1-2-3-16,2 5-2 16,-2-3 1-16,2 0 0 15,-1 0 3-15,-4 0-28 16,-5 0-26-16,-6-1-34 16,-5-9-362-16,-8 0 81 15</inkml:trace>
  </inkml:traceGroup>
</inkml:ink>
</file>

<file path=ppt/ink/ink1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2:21.3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BE33A72-7FF1-45B9-AC36-4D1905772314}" emma:medium="tactile" emma:mode="ink">
          <msink:context xmlns:msink="http://schemas.microsoft.com/ink/2010/main" type="inkDrawing" rotatedBoundingBox="7101,6391 10764,6704 10747,6895 7084,6582" semanticType="underline" shapeName="Other"/>
        </emma:interpretation>
      </emma:emma>
    </inkml:annotationXML>
    <inkml:trace contextRef="#ctx0" brushRef="#br0">0 35 388 0,'5'-11'217'0,"4"0"4"16,12 1-25-16,5 3-106 0,20 9 8 16,9 4-5-16,15 14-16 15,-1 4-31-15,22 7-5 16,-5 0-12-16,13 3-8 16,-3-8-10-16,21-2-1 15,-17-9-4 1,15-4 1-16,-16-8-1 0,10 1 10 15,-18-6 1-15,21 4 4 16,-18-4 2-16,11 2 2 16,-12 2-11-16,12 4 2 15,-19 1 2-15,11 9 2 16,-9 0 2-16,12 7 4 16,-18-4-3-16,2 4-1 15,-16-7-2-15,5-1 0 16,-13-2-3-16,3-5-3 15,-3-7-1-15,5-5 0 16,-3 2-2-16,11-5-1 0,-10-2 11 16,10 10 1-16,-10 1-4 15,1-2 3-15,-16 0 1 16,7 3-5-16,-12-4 0 16,0 1 4-16,-2-4-3 15,1 8 13-15,-6-4 0 0,1-4-3 16,-8 1-3-16,4 3 2 15,-6-5-9-15,1 2-3 16,-7-2-1-16,0 2 1 16,-13-5-3-16,-1 3-4 15,-3 0-2-15,-2 5 1 16,-2-3-2-16,2 4 0 16,-2 3 0-16,-4-6 1 15,0 4-1-15,-9-6-12 16,-2 3-40-16,-9-2 195 15,-4-15-625-15,-9-15 233 16</inkml:trace>
  </inkml:traceGroup>
</inkml:ink>
</file>

<file path=ppt/ink/ink1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2:27.5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7CF9036-BF70-4113-913E-2861C1E315C3}" emma:medium="tactile" emma:mode="ink">
          <msink:context xmlns:msink="http://schemas.microsoft.com/ink/2010/main" type="inkDrawing" rotatedBoundingBox="20502,2073 23462,2046 23485,4525 20525,4552" hotPoints="22980,4304 21184,3904 20945,2079 22742,2479" semanticType="enclosure" shapeName="Ellipse">
            <msink:sourceLink direction="with" ref="{A3F7FEF4-C6DB-4A07-8115-B511674351D9}"/>
          </msink:context>
        </emma:interpretation>
      </emma:emma>
    </inkml:annotationXML>
    <inkml:trace contextRef="#ctx0" brushRef="#br0">1112 145 558 0,'-49'-29'232'0,"-2"-6"13"15,4 5-164-15,-4 1-7 16,7 15-54-16,-3 1-3 15,2 19-21-15,-7 7 6 16,5 10-13-16,-8 12 6 16,1 6-9-16,-9 9 12 15,6 5-9-15,-7 39 16 0,7 5-6 16,-7 23 14 0,14-4-11-16,-2 4 11 0,15-29-16 15,1-1 9-15,9-21-15 16,7 20 9-16,2 0-13 15,7 13 21-15,6-5-7 16,4 22 13-16,2-13-6 16,9 5 15-16,6-17-16 15,15 8 17-15,8-22-7 16,13 3 19-16,3-19-13 16,15 2 9-16,-5-6-20 0,14-7 7 15,-1-18-19-15,27-1 10 16,-2-12-13-16,25-22 11 15,-7-2-11-15,25-29 12 16,-16-9-12-16,26-18 13 16,-18-22-12-16,16-15 13 15,-20 24-12-15,14-1 11 16,-28 20-11-16,5 14 11 16,-25 10-14-16,-4-3 13 15,-29 8-13-15,-4-9 13 16,-18 3-13-16,-7-17 14 15,-17-6-12-15,-16-25 18 16,-22-3-7-16,-31-16 13 16,-22 7-14-16,-19-11-2 15,-13 16-87-15,-20-6-228 0,8 20 36 16</inkml:trace>
    <inkml:trace contextRef="#ctx0" brushRef="#br0" timeOffset="1477.7437">-161 2033 594 0,'-52'26'196'0,"3"-1"97"16,20-7-171-16,13-10 13 15,14-7-29-15,22-9-19 16,14-3-68-16,27-15-1 15,16 0-20-15,33-15 11 16,0-2-10-16,30-11 11 16,-12 9-10-16,7-11 11 15,-28 9-12-15,-10 5 12 16,-34 15-13-16,-19 10 10 16,-33 13-11-16,-25 36 13 0,-19 15-13 15,-17 24 14-15,-2 14-10 16,-3 38 10-16,16-21-13 15,13 15 13-15,21-20-1 16,12-14-336-16</inkml:trace>
  </inkml:traceGroup>
</inkml:ink>
</file>

<file path=ppt/ink/ink1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2:28.6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99538CF-F066-4C43-B344-0A0C130AA6DE}" emma:medium="tactile" emma:mode="ink">
          <msink:context xmlns:msink="http://schemas.microsoft.com/ink/2010/main" type="inkDrawing" rotatedBoundingBox="22482,3232 25293,7434 22805,9098 19995,4895" semanticType="verticalRange" shapeName="Other">
            <msink:sourceLink direction="with" ref="{79235D3C-0BEB-47D5-966B-3B5D70A2F7F0}"/>
            <msink:sourceLink direction="with" ref="{8DFFB926-4EB2-4F53-B282-653B45CFD318}"/>
            <msink:sourceLink direction="with" ref="{E4EFFDC7-BA3E-48CB-93BD-0E297656572F}"/>
          </msink:context>
        </emma:interpretation>
      </emma:emma>
    </inkml:annotationXML>
    <inkml:trace contextRef="#ctx0" brushRef="#br0">2037 4765 941 0,'6'5'206'0,"12"-5"88"15,10-2-287-15,11 6 6 16,-2-1-18-16,15-3 13 15,0-2-12-15,14-3 11 16,20-8-2 0,3 0-8-16,4-6 11 15,-6-5-11-15,4-18 11 16,-18-2-11-16,13-23 12 16,-8-11-13-16,16-25 13 15,-13-4-10-15,13-44 32 16,-13-7-2-16,13-31 29 0,-8 4-5 15,7-28 15-15,-19 32-34 16,-2-1 3-16,-23 29-27 16,-14-1 4-16,-15 31-17 15,-17-7 12-15,-8 15-12 16,-14-2 11-16,-11 22-12 16,-22-9 14-16,-1 16-14 15,-27-7 13-15,3 7-12 0,-17-1 24 16,9 19-12-1,-19-3 15-15,10 13-12 0,-19-2 12 16,6 6-22-16,-17-13 8 16,14 6-12-16,-23-7 9 15,12 10-6-15,-21 5 19 16,14 15-11-16,-16 6 10 16,17 14-7-16,-15 11 5 15,17 2-18-15,-15 4 12 16,19 4-13-16,-9-4 9 15,20-5-11-15,-17 2 10 16,20-6-11-16,-18 2 11 16,16 7-11-16,-12 2 11 15,17 1-11-15,-8 9 12 16,16-1-14-16,1-1 13 0,25-1-12 16,8-1 11-16,27-8-12 15,14-15 11-15,17-8-11 16,22-18 9-16,13-7-11 15,29-24 11-15,11-21-1 16,23-33 2-16,4 2-9 16,2 0 11-16,-19 25-10 15,-4 31-25-15,-24 47-14 16,-11 15-359-16,-14 27 89 16</inkml:trace>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8:48.5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4C7BC0-EE11-433B-97A4-CE6BA06AC46A}" emma:medium="tactile" emma:mode="ink">
          <msink:context xmlns:msink="http://schemas.microsoft.com/ink/2010/main" type="inkDrawing" rotatedBoundingBox="32024,3365 32087,3693 32035,3703 31971,3375" semanticType="callout" shapeName="Other">
            <msink:sourceLink direction="with" ref="{07532768-C6E1-44FE-8798-54D01EDC1621}"/>
          </msink:context>
        </emma:interpretation>
      </emma:emma>
    </inkml:annotationXML>
    <inkml:trace contextRef="#ctx0" brushRef="#br0">4276-1388 815 0,'-23'5'412'15,"12"-3"-37"-15,6 6-129 16,2 5-235-16,-1 3 4 16,12 11 14-1,0 1-11-15,-1 9-2 0,4 2-6 16,2-1-5-16,-5-6-3 15,-1 4 1-15,-2-15 2 16,1-2 418-16,7-7-814 16</inkml:trace>
  </inkml:traceGroup>
</inkml:ink>
</file>

<file path=ppt/ink/ink1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4:47.0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6388CCD-D96F-4DD9-83D3-B91DBD372F0E}" emma:medium="tactile" emma:mode="ink">
          <msink:context xmlns:msink="http://schemas.microsoft.com/ink/2010/main" type="inkDrawing" rotatedBoundingBox="240,14288 440,8278 2398,8343 2198,14353" hotPoints="1364,8547 2113,11700 1040,14759 290,11605" semanticType="enclosure" shapeName="Ellipse"/>
        </emma:interpretation>
      </emma:emma>
    </inkml:annotationXML>
    <inkml:trace contextRef="#ctx0" brushRef="#br0">611 3 231 0,'-5'-3'189'0,"0"-2"3"16,2 3-27-16,-3-1-14 16,2 5-25-16,0-1-20 15,0 4-29-15,-1 0-25 16,1 3-15-16,-3 3-16 15,1-1-1-15,-1 5-11 16,-3 3 8-16,2-2-12 16,0 3 7-16,0 7-11 0,0-1 7 15,0 9-8-15,0-2 8 16,0 7-12 0,0-2 11-16,-1 10-10 0,1-4 9 15,0 2-10-15,-3-1 13 16,0 8-12-16,-2-9 10 15,-4 11-10-15,4 3 11 16,-5 1-10-16,2-6 10 0,-2 10-8 16,4-12 9-16,-6 10-9 15,6-2 9-15,-7 4-11 16,4-7 9-16,-2 12-11 16,6-12 9-16,2 8-9 15,-1-5 12-15,3 15-10 16,-3-9 11-16,-6 15-12 15,4-4 11-15,-2 3-11 16,-1-15 11-16,3 2-12 16,2-20 12-16,-1 4-12 15,7-4 10-15,-2 12-12 16,0 0 10-16,3 16-11 16,0-5 12-16,-3 7-11 15,5-9 13-15,1 4-11 16,2-9 12-16,0 8-11 0,0-9 10 15,0 8-12-15,-5-8 11 16,0 1-11-16,0-7 12 16,2-1-12-16,3-4 12 15,0 0-11-15,0-7 10 16,0 3-10-16,3 7 10 16,-3 16-10-16,2-1 9 15,0 14-9-15,-2-8 10 16,0 5-11-16,0-17 11 0,0 4-10 15,3-10 12-15,0 14-9 16,0-9 11-16,4 13-10 16,3-2 10-16,-4 10-11 15,-1-10 9-15,0 9-11 16,-2-12 14-16,0 5-9 16,5-16 11-16,1 3-10 15,-1-7 9-15,1 4-12 16,-1-8 10-16,1 14-11 15,-3-10 13-15,5 11-7 16,-4-11 12-16,4 12-8 16,2-8 11-16,0 9-13 15,-1-10 7-15,-1 4-13 16,-1-13 7-16,-1-2-11 0,0-8 11 16,2 2-11-1,5-3 11-15,-3 6-10 0,-2-6 9 16,6 11-10-16,-4-8 9 15,1 5-10-15,-2-9 11 16,1 6-10-16,0-9 10 16,-2 4-10-16,-3 0 12 15,5-7-13-15,-2-8 12 16,1-2-10-16,-4-7 11 16,5-7-9-16,-5 1 10 0,3 5-11 15,2-1 10-15,2 5-12 16,-4-2 10-16,5 3-12 15,-1-2 11-15,0-1-13 16,-1-4 10-16,1-1-12 16,-2-5 11-16,1-3-9 15,-2 0 13-15,1-5-10 16,1-3 13-16,4 0-11 16,0-4 9-16,6-5-9 15,1 7 11-15,2-5-11 16,-4-1 12-16,6-2-12 15,-6 7 9-15,3-10-13 16,-4 0 10-16,8 1-11 16,-9-1 11-16,1-10-9 15,3 5 12-15,2-4-13 0,-4 0 9 16,6-2-8-16,2 0 9 16,-3-6-10-16,-4 7 12 15,2-6-12-15,-3 0 8 16,1-9-11-16,-3 4 12 15,5-6-8-15,-3 5 11 16,3-5-9-16,-4 7 11 16,8-11-13-16,-6 0 11 0,7-16-12 15,-4 2 11-15,-1-17-9 16,-3 5 11-16,3-11-12 16,-7 13 12-16,-2-15-12 15,-3 8 10-15,-1-14-9 16,-3 4 10-16,-2-23-9 15,3 12 9-15,-3-10-10 16,-1 17 10-16,-2-10-11 16,0 23 11-16,4-15-12 15,-2 5 12-15,3-10-11 16,-2 16 11-16,-3-9-10 16,-7 14 10-16,0-8-10 15,-1 9 10-15,1-25-11 16,-2 4 11-16,-9-22-10 15,0 12 9-15,-5-14-10 16,0 19 12-16,3-4-12 16,6 26 11-16,-3-15-11 0,4 12 11 15,-3-13-12-15,1 5 12 16,-1-14-11-16,4 19 11 16,-6-1-10-16,4 12 10 15,-3 0-11-15,4 11 10 16,-7-9-10-16,7 8 10 15,-3-6-11-15,0 8 12 16,-1-8-11-16,4 12 11 0,-5 2-11 16,5 15 11-16,-5-4-10 15,2 16 10-15,-2-1-9 16,-2 4 11-16,-3-1-10 16,5 7 11-16,-6-3-10 15,1 9 9-15,-1-1-9 16,-1 4 11-16,-6 0-10 15,0 2 11-15,-6 0-9 16,-1 3 9-16,-6 3-13 16,9 7 12-16,-4 6-10 15,4 0 10-15,3 4-11 16,6-1 12-16,-2-1-42 16,5-5 5-16,10-7-352 15,2-10 88-15</inkml:trace>
    <inkml:trace contextRef="#ctx0" brushRef="#br0" timeOffset="73942.2595">968 1190 961 0,'-28'5'226'0,"7"-10"79"16,7 5-273-16,1-3-25 0,0 0 3 16,-3 4-13-16,-4-2 10 15,-6 2-14-15,-3 1 11 16,-2 8-10-16,-1-4 13 15,-7 7-9-15,5 7 14 16,-8 4-2-16,4-4 15 16,-6 9 2-16,10 0 13 0,-8 0-6 15,10 5 4 1,-9 7-14-16,12-1-2 16,-5 14-16-16,8-1 3 0,-8 17-17 15,14 1 11-15,-9 14-9 16,5-9 11-16,-7 13-9 15,4-14 15-15,-11 21-11 16,6-7 9-16,-2 18-12 16,8-5 11-16,0 20-11 15,5-22 9-15,3 19-11 16,3-14 11-16,4 5-12 16,1-9 12-16,-1 25-10 15,3-14 9-15,0 25-8 16,0-13 9-16,-2 22-11 15,5-19 9-15,0 19-8 16,2-18 8-16,1 15-9 16,5-30 11-16,6 7-10 0,2-26 10 15,8-1-9-15,4-15 9 16,8 14-10-16,0-14 12 16,6 5-12-16,-1-12 10 15,6-1-10-15,-8-15 10 16,0-3-11-16,-8-12 10 15,0 4-11-15,-10-10 10 16,7-5-10-16,-4-4 10 0,9-2-9 16,-2-9 11-16,8-1-11 15,-2-6 11-15,14-7-9 16,-4-5 9-16,10-10-9 16,-2-4 10-16,10-9-9 15,2 1 9-15,3-4-10 16,-13 3 9-16,8-6-12 15,-7 6 10-15,2-6-9 16,-4 5 10-16,10-13-11 16,-6 5 11-16,9-17-13 15,-11-1 10-15,9-16-10 16,-7 3 11-16,0-15-11 16,-6 7 14-16,-2-10-11 15,-10 14 11-15,4-14-10 16,-9 12 9-16,5-14-10 15,-4 4 10-15,-1-25-10 0,-6 17 10 16,-2-22-14-16,-11 7 7 16,-3-19-15-16,-5 2 8 15,-10-22-9-15,-1 21 13 16,-11-16-5-16,-2 25 13 16,-7-6-7-16,2 20 11 15,-9-18-11-15,2 16 10 16,-3-21-10-16,0 15 10 0,2-15-8 15,6 21 11-15,3 2-10 16,2 24 10-16,2-8-9 16,-6 11 8-16,-4-9-12 15,-3 3 10-15,-6-5-10 16,1 13 9-16,-7 5-9 16,2 11 13-16,-6-1-6 15,0 12 11-15,-7 3-7 16,7 7 9-16,-4 0-8 15,8 10 6-15,-3 7-11 16,3 12 7-16,-13 14-11 16,4 14-13-16,-12 39-363 15,7 16 114-15</inkml:trace>
  </inkml:traceGroup>
</inkml:ink>
</file>

<file path=ppt/ink/ink1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4:55.096"/>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2:36:23.050"/>
    </inkml:context>
  </inkml:definitions>
  <inkml:traceGroup>
    <inkml:annotationXML>
      <emma:emma xmlns:emma="http://www.w3.org/2003/04/emma" version="1.0">
        <emma:interpretation id="{661EB714-D985-4FCE-BFD6-AD5728FBB1DB}" emma:medium="tactile" emma:mode="ink">
          <msink:context xmlns:msink="http://schemas.microsoft.com/ink/2010/main" type="writingRegion" rotatedBoundingBox="6486,7232 24506,7262 24503,8511 6484,8480">
            <msink:destinationLink direction="with" ref="{F7D65FB7-AFB1-4208-BD2D-4F2AA8B9EBB8}"/>
          </msink:context>
        </emma:interpretation>
      </emma:emma>
    </inkml:annotationXML>
    <inkml:traceGroup>
      <inkml:annotationXML>
        <emma:emma xmlns:emma="http://www.w3.org/2003/04/emma" version="1.0">
          <emma:interpretation id="{D061C557-504C-45BF-9EEC-8941788C7459}" emma:medium="tactile" emma:mode="ink">
            <msink:context xmlns:msink="http://schemas.microsoft.com/ink/2010/main" type="paragraph" rotatedBoundingBox="6486,7232 24506,7262 24503,8511 6484,8480" alignmentLevel="1"/>
          </emma:interpretation>
        </emma:emma>
      </inkml:annotationXML>
      <inkml:traceGroup>
        <inkml:annotationXML>
          <emma:emma xmlns:emma="http://www.w3.org/2003/04/emma" version="1.0">
            <emma:interpretation id="{9B6E7762-BBCE-4F32-93F9-C4AFFB942507}" emma:medium="tactile" emma:mode="ink">
              <msink:context xmlns:msink="http://schemas.microsoft.com/ink/2010/main" type="line" rotatedBoundingBox="6486,7232 24506,7262 24503,8511 6484,8480"/>
            </emma:interpretation>
          </emma:emma>
        </inkml:annotationXML>
        <inkml:traceGroup>
          <inkml:annotationXML>
            <emma:emma xmlns:emma="http://www.w3.org/2003/04/emma" version="1.0">
              <emma:interpretation id="{0BE59335-0065-407B-B002-E395ABEA90F1}" emma:medium="tactile" emma:mode="ink">
                <msink:context xmlns:msink="http://schemas.microsoft.com/ink/2010/main" type="inkWord" rotatedBoundingBox="6486,7380 7336,7381 7335,8202 6484,8201"/>
              </emma:interpretation>
              <emma:one-of disjunction-type="recognition" id="oneOf0">
                <emma:interpretation id="interp0" emma:lang="" emma:confidence="1">
                  <emma:literal/>
                </emma:interpretation>
              </emma:one-of>
            </emma:emma>
          </inkml:annotationXML>
          <inkml:trace contextRef="#ctx0" brushRef="#br0">-15630 105 485 0,'-10'-16'236'0,"-7"3"29"15,0 5-114-15,-7 3-5 16,0 5-34-16,-5 4-8 15,3 5-34-15,0 12-13 16,8 9-23-16,2 15-8 16,6 15-12-16,10 21-4 0,10 8-3 15,9 17 0-15,5-15-2 16,14-2-1-16,2-21-2 16,14-10 0-16,-2-27-2 15,12-5-1-15,-2-16 1 16,9-10-1-16,-7-7-1 15,7-6 0-15,-11-5 0 16,2-12-1-16,-14-6 3 0,-4-13 1 16,-15 1 2-16,-3-17 4 15,-14 5 0-15,-17-13 1 16,-8 6-2-16,-15-9 1 16,-11 9-2-16,-14-1-7 15,3 15-6-15,-7 3-14 16,10 20 4-16,8 19-338 15,19 32 108-15</inkml:trace>
        </inkml:traceGroup>
        <inkml:traceGroup>
          <inkml:annotationXML>
            <emma:emma xmlns:emma="http://www.w3.org/2003/04/emma" version="1.0">
              <emma:interpretation id="{E3681427-D0CD-4536-BE44-7D56167CED13}" emma:medium="tactile" emma:mode="ink">
                <msink:context xmlns:msink="http://schemas.microsoft.com/ink/2010/main" type="inkWord" rotatedBoundingBox="10537,7456 11240,7457 11239,8306 10535,8305"/>
              </emma:interpretation>
            </emma:emma>
          </inkml:annotationXML>
          <inkml:trace contextRef="#ctx0" brushRef="#br0" timeOffset="754.6743">-11713 146 822 0,'-23'13'242'0,"1"10"51"0,4 9-226 16,5 23-23-16,6 7-15 16,11 21 1-16,5 3-6 15,21 17-2-15,7-13-7 16,21 5-6-16,-3-20-5 16,14-12-1-16,-11-26-3 15,9-15-1-15,-14-24-4 0,12-21 5 16,-12-21 4-16,4-30 2 15,-18-11 5-15,-6-28 4 16,-19-2-3-16,-12-5-1 16,-14 22 3-16,-9 17 14 15,-5 36 6-15,-6 16 13 16,3 17 2-16,-7 4-4 16,5 10-16-16,-3 3-8 15,8-4-16-15,-5 12-28 16,9 0-24-16,1 13-340 15,16 10 81-15</inkml:trace>
        </inkml:traceGroup>
        <inkml:traceGroup>
          <inkml:annotationXML>
            <emma:emma xmlns:emma="http://www.w3.org/2003/04/emma" version="1.0">
              <emma:interpretation id="{5C309E7A-0444-4A08-AA2A-ECAA37C36A3D}" emma:medium="tactile" emma:mode="ink">
                <msink:context xmlns:msink="http://schemas.microsoft.com/ink/2010/main" type="inkWord" rotatedBoundingBox="14826,7374 15360,7375 15359,8148 14825,8147"/>
              </emma:interpretation>
            </emma:emma>
          </inkml:annotationXML>
          <inkml:trace contextRef="#ctx0" brushRef="#br0" timeOffset="1495.0099">-7366 54 431 0,'-10'4'132'0,"-1"1"55"15,-5 8-70-15,-5-1 4 0,1 7 42 16,-2 4-27-16,0 11 5 15,9 5-53-15,9 22-4 16,2 6-47-16,13 17 0 16,7 2-26-16,10 5 5 15,3-18-17-15,7-6 10 16,-5-25-12-16,3-10 11 16,-2-17-14-16,3-10 8 15,0-4-13-15,2-11 13 16,-3-9-11-16,4-15 10 15,-7-11-8-15,-4-19 18 16,-6 1-11-16,-5-13 17 16,-9 8-9-16,-5-4 15 0,-4 16-14 15,-7 8 16 1,-3 14-12-16,-9 12 17 0,-5 10-13 16,-9 6 11-16,-1 3-19 15,-8 6-25-15,6-5-37 16,4 28-321-16,12 7 67 15</inkml:trace>
        </inkml:traceGroup>
        <inkml:traceGroup>
          <inkml:annotationXML>
            <emma:emma xmlns:emma="http://www.w3.org/2003/04/emma" version="1.0">
              <emma:interpretation id="{298DFC6C-4A43-4CE1-BBC2-D92B1DE005F2}" emma:medium="tactile" emma:mode="ink">
                <msink:context xmlns:msink="http://schemas.microsoft.com/ink/2010/main" type="inkWord" rotatedBoundingBox="18649,7252 19272,7253 19271,8164 18648,8163"/>
              </emma:interpretation>
              <emma:one-of disjunction-type="recognition" id="oneOf1">
                <emma:interpretation id="interp1" emma:lang="" emma:confidence="1">
                  <emma:literal/>
                </emma:interpretation>
              </emma:one-of>
            </emma:emma>
          </inkml:annotationXML>
          <inkml:trace contextRef="#ctx0" brushRef="#br0" timeOffset="2246.1506">-3360-65 457 0,'-37'-3'313'0,"-5"9"-40"15,5 11-117-15,-9 9-18 16,9 6-73-16,0 10-21 15,7-3-5-15,3 11-11 0,11-1-3 16,3 16-14-16,11 0 1 16,13 26-10-16,9-2 12 15,15 10-10-15,12-17-2 16,15-7-1-16,-5-28 6 16,13-14-15-16,-7-29 8 15,2-13-1-15,-13-19 4 0,3-24-7 16,-15-18 16-16,-9-20-9 15,-16-3 12-15,-15-12-9 16,-12 24 10-16,-14 3-8 16,-6 28 13-16,-5 7-3 15,1 21 13-15,-3 7-8 16,10 12 6-16,1 9-15 16,6 9 2-16,1 11-41 15,4 1-2-15,-1 22-336 16,1-2 87-16</inkml:trace>
        </inkml:traceGroup>
        <inkml:traceGroup>
          <inkml:annotationXML>
            <emma:emma xmlns:emma="http://www.w3.org/2003/04/emma" version="1.0">
              <emma:interpretation id="{7BB5BA2F-795D-475C-9033-DDAC48F24D69}" emma:medium="tactile" emma:mode="ink">
                <msink:context xmlns:msink="http://schemas.microsoft.com/ink/2010/main" type="inkWord" rotatedBoundingBox="22336,7320 24505,7323 24503,8511 22334,8507"/>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l</emma:literal>
                </emma:interpretation>
              </emma:one-of>
            </emma:emma>
          </inkml:annotationXML>
          <inkml:trace contextRef="#ctx1" brushRef="#br0">2156 1175 0,'0'0'0,"0"0"16</inkml:trace>
          <inkml:trace contextRef="#ctx0" brushRef="#br0" timeOffset="3090.1994">301 282 894 0,'-49'-34'250'0,"1"0"-386"0,17 8-7 0,10 16 40 15,0-1 121-15,6 3 138 16,4 5 32-16,-2-1 9 15,-2 9-34-15,-1 3-71 16,-3 15-44-16,2 13-31 0,6 25-14 16,3 9 9-16,5 31-4 15,9-1 9-15,15 9-8 16,0-13 7-16,12-4-12 16,2-24 6-16,8-9-13 15,-6-19 9-15,10-9-12 16,-3-15 8-16,4-6-9 15,-7-10 11 1,6-6-12-16,-6-6 11 0,7-11-9 16,-7-1 10-16,3-15-9 15,-7-1 13-15,2-17-10 16,-8 0 12-16,-7-19-12 16,-3 1 11-16,-5-22-10 15,-8 11 10-15,-8-13-10 16,0 21 14-16,-11 5-1 15,-8 21 15-15,-17 0-5 0,-1 18 10 16,-19-3-13-16,1 9 0 16,-10 4-16-16,10 16 7 15,-6 8-13-15,9 10 10 16,0 8-20-16,13 3-3 16,-2 5-34-16,10-4-326 15,-7-15 90-15</inkml:trace>
        </inkml:traceGroup>
      </inkml:traceGroup>
    </inkml:traceGroup>
  </inkml:traceGroup>
</inkml:ink>
</file>

<file path=ppt/ink/ink1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5:45.2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58BB24-2FE3-4BDF-A923-300FA32969AB}" emma:medium="tactile" emma:mode="ink">
          <msink:context xmlns:msink="http://schemas.microsoft.com/ink/2010/main" type="inkDrawing" rotatedBoundingBox="21459,8312 23302,8463 23235,9278 21392,9127" hotPoints="23214,8767 22195,9143 21167,8789 22187,8414" semanticType="enclosure" shapeName="Ellipse"/>
        </emma:interpretation>
      </emma:emma>
    </inkml:annotationXML>
    <inkml:trace contextRef="#ctx0" brushRef="#br0">519 16 340 0,'-7'3'277'0,"1"1"-35"15,-1-4-71-15,2 0-32 16,1 0-66-16,-1-5-31 16,0 1-14-16,-3 0-10 15,0-3 8-15,-4 4-1 16,1 0 12-16,-4 3-2 16,2 1 8-16,-3 4-5 15,3-2 1-15,-5 4-9 0,2-1 4 16,0 1-13-16,0-2 1 15,-2 0-11-15,3-2 8 16,1 0-13-16,-1 3 7 16,-1 4-10-16,-4-3 10 15,1 7-9-15,-2 3 10 16,-5 0-9-16,6 1 8 16,1 7-9-16,-1-4 8 15,4 3-5-15,3-5 10 16,0 4-6-16,4-8 9 0,-1 3-8 15,2-5 6-15,0 4-12 16,3 0 5-16,-2 2-10 16,4-4 6-16,1 6-11 15,-1-8 9-15,3 3-10 16,2 2 9-16,-1 6-9 16,1-6 10-16,3 3-10 15,-2-2 11-15,5-1-11 16,0-5 9-16,5 2-11 15,2 3 11-15,4-2-10 16,1 0 11-16,4 2-10 16,0-2 11-16,1 2-11 15,1-3 10-15,-2 1-10 16,-3-1 10-16,-3-3-11 0,1 0 12 16,-2 1-10-1,1 0 11-15,6 1-1 0,0-1 2 16,2 0-13-16,3-3 10 15,7-2-10-15,-4-5-2 16,14 2 1-16,-9-3 12 16,9-2-11-16,-6-3 11 15,6-2-10-15,-8-3 11 0,11-2-10 16,-8 0 10-16,7-1-11 16,-7 0 11-16,1 2-12 15,-6 0 12-15,3-3-12 16,-7 6 11-16,5-2-11 15,-3 0 11-15,7 0-11 16,-5 3 10-16,3-5-9 16,-4 2 8-16,8-7-9 15,-9 4 10-15,8-7-10 16,-8 5 10-16,3-2-10 16,-6 4 11-16,3 3-11 15,-10 0 8 16,-11 3-3-15,0 2 1-16,36-12 5 0,-5 2-12 16,0 0 12-16,-6-3-11 15,-20 13 9-15,-1-5-10 16,-5 1 11-16,1-6-11 0,-1 2 10 16,-6-7-9-16,1 5 11 15,-6-5-10-15,-2 10 11 16,-1-3-10-16,1 4 11 15,-4-4-11-15,0 1 10 16,-2-6-11-16,-1 1 11 16,-6-3-11-16,-3 1 12 0,-7-3-11 15,0 4 11-15,-9 1-5 16,2 1 12-16,-3 4-5 16,0 5 13-16,-5-1-9 15,2-1 6-15,-7 1-12 16,5-1 7-16,-8-4-9 15,4 3 10-15,-11-2-10 16,7 2 9-16,-8-2-12 16,5-1 6-16,-1-2-12 15,9 0 10-15,-10-5-12 16,4-1 11-16,-8-1-11 16,0 1 11-16,-11 2-11 15,10 6 10-15,-4 3-12 16,10 8 10-16,-2 5-13 15,6 5 11-15,-7 6-9 16,6 3 14-16,-3 4-8 16,13-2 12-16,-8-2-45 15,12-7-19-15,-10-7-371 0,2-9 78 16</inkml:trace>
  </inkml:traceGroup>
</inkml:ink>
</file>

<file path=ppt/ink/ink1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6:27.0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4F351DC-0300-4CAD-BAE4-AA33E20B6472}" emma:medium="tactile" emma:mode="ink">
          <msink:context xmlns:msink="http://schemas.microsoft.com/ink/2010/main" type="inkDrawing" rotatedBoundingBox="4867,9007 24126,9131 24117,10533 4858,10410" semanticType="enclosure" shapeName="Other"/>
        </emma:interpretation>
      </emma:emma>
    </inkml:annotationXML>
    <inkml:trace contextRef="#ctx0" brushRef="#br0">-15927 675 479 0,'16'19'103'0,"16"7"48"15,7-1-149-15,12 4 8 16,2-7-12-16,12 1 9 16,0-3-10-16,11-4 10 15,-8-11-11-15,10-2 10 0,-11-6-12 16,7-7 11-16,-9 5-10 16,10 5 11-16,-12-3-8 15,15 3 16-15,-4 3-5 16,21-1 18-16,-6 1-4 15,18 5 15-15,-5 0-14 16,13 0 8-16,-13-1-20 16,23-1 8-16,-13 1-19 0,15-1 8 15,-14-1-11-15,17-2 9 16,-17-1-11-16,16-4 10 16,-14 4-10-16,13-2 9 15,-13 5-9-15,12-2 49 16,-12 0-5-16,11-3 15 15,-12-3-10-15,12 1 12 16,-12 1-49-16,12-2 6 16,-10 1-13-16,7-1 10 15,-13-1-12-15,8 4 11 16,-17 0-12-16,9 2 11 16,-6 6-13-16,5-3 11 15,-12 0-11-15,10-2 11 16,-16 7-12-16,6 0 11 15,-3 1-12-15,12 2 12 16,-14 2-11-16,10-2 11 0,-14-2-11 16,8 5 10-16,-18-5-10 15,11 4 11-15,-10-7 0 16,12 0 0-16,-11-3-12 16,10 0 13-16,-10-5-12 15,8 0-1-15,-12-3 0 16,18 1 12-16,-10-6-12 15,15 3 13-15,-10 4-11 16,17-1 11-16,-19 0-10 0,17 4 10 16,-13 0-13-16,18-7 12 15,-14 1-12-15,12 1 11 16,-11-5-12-16,13-3 11 16,-17 3-10-16,20-2 11 15,-8-1-11-15,9 4 14 16,-9 1-13-16,13 1 10 15,-20 0-10-15,19-2 11 16,-13-1-12-16,14 0 12 16,-18-3-11-16,18 1 12 15,-21 5-11-15,14-1 10 16,-11-2-10-16,14 4 10 16,-14-1-11-16,15-1 11 15,-15 8-12-15,9-1 12 16,-10 1-11-16,15-1 11 0,-11 4-11 15,9-3 10-15,-14 3-10 16,13 0 10-16,-17 0-11 16,15 1 11-16,-9-1-10 15,8-2 11-15,-11-3-11 16,10 3 10-16,-19-6-11 16,15 2 12-16,-8 1-11 0,13-4 11 15,-9 4-11-15,12 5 12 16,-13 0-12-16,10 0 10 15,-11 1-11-15,18 1 12 16,-15-2-12-16,14-9 12 16,-11 3-12-16,15-2 11 15,-13-5-12-15,14-4 12 16,-11 2-11-16,13-6 12 16,-9 5-10-16,9-1 11 15,-15-2-12-15,20 1 13 16,-13 10-12-16,10-4 11 15,-15 1-12-15,14 1 12 16,-20 3-13-16,14-9 12 16,-8 1-12-16,10 4 12 15,-13 4-12-15,14-1 12 0,-17 6-11 16,11 0 13-16,-14-6-13 16,11 1 13-16,-13 2-13 15,8-1 11-15,-18-1-11 16,11 2 11-16,-9-5-13 15,9-3 14-15,-8 2-12 16,8-1 11-16,-12 6-11 16,6 5 11-16,-14 3-11 15,11-1 10-15,-7 1-11 16,8-7 12-16,-6 0-12 16,6-2 12-16,-13 4-12 0,9 0 12 15,-12-4-12-15,11 2 10 16,-8-2-10-16,15 2 12 15,-13-6-12-15,11 9 13 16,-11-1-10-16,6 4 10 16,-14 1-12-16,13 2 13 15,-8-4-13-15,9-8 11 16,-5 1-12-16,7-12 13 16,-13 2-13-16,8 3 13 15,-14 4-11-15,6-5 11 16,-8 10-11-16,13-5 10 15,-12-1-10-15,7-6 10 16,-6-1-11-16,-3-8 10 16,-10 5-11-16,1-3 11 15,-13 1-10-15,2 5 13 0,-7 3 2 16,-1 0 0-16,-5 2-11 16,-2 2 11-16,-8-2-13 15,-1-2-2-15,-6 2 1 16,-2 0 13-16,-4 0-10 15,0-1 33-15,-7 5-3 16,-1-4 20-16,-1-2-10 0,-4-5 10 16,-3-1-31-16,-2-5 3 15,-3 3-17-15,-1-5 6 16,-3 2-12-16,-2-3 10 16,1 0-11-16,-5-12 10 15,2 8-9-15,-6-1 12 16,1 10-11-16,-8-4 12 15,3 7-12-15,-3 3 11 16,3-2-10-16,-10-1 9 16,7 5-12-16,-13 1 12 15,0-6-12-15,-10 9 11 16,6 1-10-16,-11-4 10 16,7 0-11-16,-10-1 9 15,8-9-10-15,-6-6 11 16,8 2-10-16,-15-3 10 15,7 2-12-15,-13 6 7 16,6 6-14-16,-13 1 4 0,12 6-12 16,-12 3 11-1,7-1-6-15,-12 6 13 0,5 0-5 16,-14-1 12-16,8-1-9 16,-10 2 10-16,7-5-10 15,-7 1 10-15,14-1-9 16,-17 0 10-16,10-2-8 0,-11 1 9 15,11 0-8 1,-12-1 8-16,17 3-7 0,-8 4 8 16,11 1-8-16,-13-5 11 15,12 6-10-15,-9-8 9 16,7-2-10-16,-7-2 10 16,16 5-13-16,-15-9 10 15,11 2-11-15,-12-3 8 16,8-1-10-16,-15 1 10 15,15-2-10-15,-13 4 10 16,17 0-9-16,-16 4 9 16,11 1-9-16,-14 4 8 15,10 0-8-15,-16 1 9 16,13-1-9-16,-6-3 11 16,9 0-9-16,-16-3 9 15,13 3-10-15,-15-4 8 16,5 2-11-16,-6 1 12 15,19 2-11-15,-18 3 10 16,10 1-8-16,-13 5 8 0,7 0-9 16,-15-4 10-16,18 6-10 15,-15-2 0-15,10-2 1 16,-10 2 8-16,9 3-9 16,-16-3 10-16,17-4 0 15,-14 6-1-15,9-7-9 0,-12 1 8 16,9 1-9-16,-8 3 10 15,18-5-9-15,-19 5 8 16,14 0-8-16,-13 1 8 16,11-1-10-16,-13-2 12 15,21 0-11-15,-21-1 10 16,17 0-9-16,-16-2 8 16,11 0-9-16,-9 0 10 15,18 3-9-15,-19 0 8 16,13 5-8-16,-17 4 8 15,9-4-9-15,-10 1 8 16,17 1-8-16,-17 0 9 16,18-2-8-16,-17 3 9 15,17-6-8-15,-15 3 9 16,17-3-11-16,-11 2 10 0,9-6-9 16,-12 3 9-16,10-8-9 15,-9-2 9-15,7-2-9 16,-6-5 9-16,11 0-9 15,-11-5 12-15,15 2-11 16,-12 1 11-16,12 2-10 16,-14 5 8-16,16 8-10 15,-18-2 9-15,18 1-9 16,-11 1 10-16,10-5-11 16,-14-2 10-16,14-2-10 0,-18-1 10 15,15-5-10-15,-8 1 11 16,13-1-9-16,-20 4 8 15,17 3-10-15,-17 4 10 16,12 4-10-16,-5 7 10 16,13-2-9-16,-17 0 9 15,14-2-10-15,-14 2 10 16,8 0-10-16,-6-2 10 16,13 5-9-16,-13-5 9 15,13 4-9-15,-11-7 9 16,11 3-10-16,-9-5 10 15,16 4-10-15,-20-7 9 16,16 0-9-16,-12 0 10 16,7-1-10-16,-2-1 11 0,14-1-11 15,-15 0 10-15,12 2-9 16,-14 1 9-16,7 0-10 16,-9 3 10-16,20 4-9 15,-12 0 8-15,14-1-9 16,-13-1 10-16,15 2-9 15,-15-4 11-15,14 4-8 16,-8-1 13-16,16 3-7 16,-9-4 11-16,11 0-9 15,-7-2 10-15,7 0-13 0,-6 1 9 16,15-2-14-16,-5-1 9 16,14 4-13-16,-3 0 10 15,12-3-10-15,-11 3 11 16,6 3-11-16,-7 4 11 15,5 1-11-15,-7 7 10 16,9 2-9-16,-5 3 10 16,4-2-10-16,-2 4 12 15,7-5-10-15,-4 2 12 16,6 4-8-16,-3 1 10 16,3 0-10-16,-6 9 9 15,9-4-12-15,-6 5 9 16,13-5-11-16,-5 5 10 15,11-3-11-15,-1-5 10 0,9-6-11 16,4-1 10-16,7-3-12 16,6 2 9-16,8 2-12 15,8 9 10-15,4 5-9 16,11 10 9-16,4-1-17 16,10 17-5-16,0-3-18 15,10 8-5-15,2-6-18 16,5-11-293-16,6-14 99 15</inkml:trace>
  </inkml:traceGroup>
</inkml:ink>
</file>

<file path=ppt/ink/ink1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6:30.9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1DABAEE-B670-4D5A-881C-44AF29AD0C47}" emma:medium="tactile" emma:mode="ink">
          <msink:context xmlns:msink="http://schemas.microsoft.com/ink/2010/main" type="inkDrawing" rotatedBoundingBox="4677,10086 24409,10165 24404,11476 4672,11397" semanticType="enclosure" shapeName="Other"/>
        </emma:interpretation>
      </emma:emma>
    </inkml:annotationXML>
    <inkml:trace contextRef="#ctx0" brushRef="#br0">375 842 846 0,'0'16'191'0,"5"7"69"0,8-4-242 16,13 2-20-16,4-1 4 15,16-2-11-15,1-4 12 16,11-2-10-16,1-3 11 15,10-4-11-15,-9-2 11 16,12 2-11-16,-11 0 11 16,11 2-12-16,-7 1 12 0,14 0-11 15,-8 0 11 1,9 2-16-16,-7-9 10 0,10 1-11 16,-10 0 12-16,11-2-10 15,0-5 15-15,18 5-9 16,-9-2 12-16,14 1-12 15,-6-3 10-15,12-2-11 16,-16-4 11-16,27-3-10 16,-12-3 11-16,12-5-11 15,-10 0 9-15,13 0-7 16,-17 0 9-16,18-1-11 16,-15 5 12-16,19-1-10 15,-12 3 9-15,11 1-12 16,-14 9 12-16,19 1-13 15,-19 6 13-15,16 3-11 16,-13-2 10-16,10 2-10 0,-15-3 11 16,15-1-12-16,-18-1 12 15,11 0-11-15,-18-5 11 16,12 4-11-16,-8-1 11 16,11 2-11-16,-13 3 12 15,13 9-11-15,-18-6 11 16,10 7-10-16,-10-3 10 15,10 3-12-15,-13-2 11 0,15 6-12 16,-19-5 11-16,12 5-12 16,-11-1 12-16,18 3-11 15,-17-7 12-15,16-1-12 16,-15-3 12-16,7 0-10 16,-16-6 9-16,20 9-10 15,-13-1 11-15,17 5-11 16,-9 1 11-16,10 5-11 15,-17-3 11-15,18 3-12 16,-11 0 12-16,9-2-12 16,-9-4 12-16,15 0-12 15,-20-2 12-15,13-2-12 16,-10 0 11-16,15-1-11 16,-19-7 12-16,19 2-11 15,-18-7 10-15,13 4-10 16,-11 1 11-16,15 2-12 15,-20-2 12-15,19-1-11 16,-14-2 10-16,11 0-11 0,-12 2 11 16,22-2-13-16,-17 1 13 15,14 1-11-15,-12 0 12 16,8 1-11-16,-16 2 11 16,18 0-11-16,-18-5 11 15,16 1-13-15,-13-1 13 16,12-3-12-16,-19 5 12 0,22 1-12 15,-16-2 14-15,11-1-13 16,-12 2 12-16,12-2-12 16,-16-2 11-16,12-2-13 15,-5 0 13-15,5 3-11 16,-7-4 11-16,11 0-11 16,-17 3 11-16,14-3-12 15,-7 2 11-15,10-7-11 16,-16 4 12-16,17-7-11 15,-14 2 11-15,10-2-9 16,-12 6 10-16,20-6-12 16,-18 5 11-16,10-5-10 15,-14-1 9-15,9-1-11 16,-15 0 11-16,17 2-10 16,-10 7 11-16,6-2-12 15,-10 0 12-15,10 3-12 0,-16 0 11 16,7 0-10-16,-4-1 9 15,10 4-10-15,-11-11 11 16,10-3-11-16,-10 3 11 16,8-2-10-16,-15-3 10 15,13 10-10-15,-8 3 11 16,8-1-12-16,-13 1 13 16,13 0-12-16,-13 4 11 0,7-4-11 15,-10-2 11-15,11 4-12 16,-11 1 13-16,8-3-13 15,-12-3 12-15,11 3-12 16,-12-1 11-16,6 0-11 16,-11-3 12-16,12 5-12 15,-9-5 11-15,10 3-11 16,-6 1 12-16,8 2-11 16,-9 1 12-16,9 4-12 15,-12 1 12-15,9 4-12 16,-7-1 11-16,11 4-12 15,-11-2 12-15,16-3-11 16,-14-5 11-16,6-3-10 16,-8 1 10-16,10-1-11 15,-15-1 10-15,14 3-10 16,-4 2 11-16,8-4-11 0,-8 3 10 16,5 0-9-16,-10 0 10 15,8 0-11-15,-16 5 11 16,9 0-10-16,-4 3 10 15,5-2-11-15,-9-1 11 16,11-1-12-16,-14-3 11 16,7-4-10-16,-10 0 10 15,3-2-11-15,-11 2 10 0,8-7-11 16,-12 2 10-16,6-2-9 16,-9-1 11-1,2-7-9-15,-6 5 15 0,1-10-2 16,-8 4 10-16,0-1-2 15,-11 6 12-15,-2-12-9 16,-5 11 6-16,-6-3-6 16,-4 4 8-16,1-4-9 15,-10 10 10-15,-5-9-10 16,1 3 5-16,-9-7-12 16,3 6 6-16,-7 1-12 15,1-3 6-15,-5 0-11 16,-1-3 7-16,-6-6-1 15,7-1-1-15,-7 1-9 16,2 3 9-16,-5-11-8 16,0 8-1-16,-8 2 4 0,5 2 14 15,-12-2-5-15,7 11 12 16,-9-1-9-16,11-1 5 16,-17-1-13-16,7 1 4 15,-17 1-11-15,4 4 8 16,-18-6-11-16,11 1 12 15,-12 0-12-15,9 2 11 16,-9-1-10-16,9 6 10 0,-17 4-11 16,9 6 12-16,-17 0-9 15,7 6 9-15,-11-3-9 16,13 1 9-16,-13-6-10 16,8 2 7-16,-17-9-8 15,12 9 9-15,-12-7-9 16,7 3 9-16,-7-2-6 15,13 4 9-15,-19-2-10 16,13 2 10-16,-10 3-10 16,7-1 8-16,-8-2-10 15,16-3 10-15,-19 3-9 16,12 0 8-16,-17 0-10 16,13-5 11-16,-12 1-11 15,12 3 10-15,-15-9-9 16,15 7 10-16,-17 1-10 15,15 1 9-15,-9 2-10 0,10 6 11 16,-12-1-11-16,13 1 10 16,-17-1-10-16,19-4 11 15,-19-1-11-15,18 1 10 16,-17 5-9-16,12-4 9 16,-17 0-11-16,16-3 11 15,-15 3-10-15,13-4 9 0,-16 1-9 16,15 0 10-16,-17-2-11 15,15-1 11-15,-19-2-10 16,17 5 10-16,-17-7-10 16,15 4 11-16,-18 0-11 15,17-4 10-15,-18 3-10 16,15 2 9-16,-20 0-11 16,22 2 11-16,-25-1-10 15,18-3 9-15,-16-2-9 16,14 3 11-16,-26-5-10 15,27 6 10-15,-20 0-11 16,16 4 12-16,-19 0-11 16,24 6 10-16,-23 0-9 15,20-3 9-15,-12-4-10 16,13 1 11-16,-17-2-11 16,19 2 10-16,-16-1-10 15,14 2 11-15,-14 4-11 16,19-9 10-16,-19 1-10 0,17 2 10 15,-17-12-11-15,21 4 11 16,-19-1-10-16,20-1 10 16,-16-8-10-16,20 11 10 15,-18-9-10-15,23 4 10 16,-20-5-9-16,18 1 9 16,-15 1-9-16,17 1 9 0,-14 3-10 15,17 5 10-15,-15 0-11 16,15 0 11-16,-8 5-10 15,13-5 10-15,-19 5-10 16,21 10 10-16,-17-2-9 16,8-1 10-16,-3 4-11 15,15-6 11-15,-23-5-11 16,17 5 9-16,-14-2-9 16,9-8 11-16,-8 4-11 15,11-3 10-15,-14 4-9 16,17 4 9-16,-15-3-10 15,11-1 11-15,-4 3-11 16,14 2 10-16,-14-5-10 16,12 5 10-16,-12 2-10 15,13-2 11-15,-4-12-11 0,12 9 10 16,-12-1-10 0,15-2 11-16,-15-1-12 0,7 2 12 15,-5-6-11-15,13-4 11 16,-16 8-12-16,11 1 12 15,-13 5-11-15,13 5 10 16,-13-6-8-16,23 3 12 16,-10 2-8-16,14-3 11 15,-10 3-9-15,12 7 10 16,-13-7-11-16,12 0 9 0,-5 2-10 16,9-2 9-16,-7 0-11 15,10 2 9-15,-9 0-11 16,7 1 10-16,-9-1-11 15,12 3 11-15,-10 0-11 16,12 0 10-16,-6 3-10 16,12 2 10-16,-16 8-10 15,14 1 10-15,-5 9-10 16,10-4 9-16,-1 14-9 16,19-4 8-16,-5 13-9 15,8-1 12-15,2 10-12 16,5-10 10-16,1 6-9 15,7-15 8-15,5-7-33 16,2-17-4-16,-8-11-340 0,-11-25 85 16</inkml:trace>
  </inkml:traceGroup>
</inkml:ink>
</file>

<file path=ppt/ink/ink1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6:05.4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1103AF1-A295-46F8-ABB5-75FF57ACC641}" emma:medium="tactile" emma:mode="ink">
          <msink:context xmlns:msink="http://schemas.microsoft.com/ink/2010/main" type="inkDrawing" rotatedBoundingBox="23982,9173 24357,13925 21574,14145 21198,9393" hotPoints="23982,9559 24003,13959 21465,13972 21443,9572" semanticType="enclosure" shapeName="Rectangle"/>
        </emma:interpretation>
      </emma:emma>
    </inkml:annotationXML>
    <inkml:trace contextRef="#ctx0" brushRef="#br0">346-16 57 0,'-8'0'41'0,"-8"-2"-11"16,8 4 3-16,-2-4 4 0,0 5 21 15,-1-1 11-15,6 1 14 16,-6-1 3-16,-1 3-19 15,2-2-4-15,1 0-4 16,-3 4-4-16,4-1 0 16,-1 2-11-16,0-1-7 15,1 3 6-15,0-6 13 0,-3 5 9 16,1 0 13-16,-3 3-7 16,2-6-8-16,-1 7-21 15,3-2-12-15,-3-4-17 16,6 1 5-16,-2 5-13 15,1-3 8-15,-1 6-13 16,3 0 9-16,-1-3-12 16,-1 7 10-16,-2 2-8 15,2-1 12-15,-1 12-7 16,-2 1 12-16,4-2-9 16,2 2 8-16,0 4-10 15,0-6 7-15,3 7-10 16,-1-3 7-16,4 4-10 15,-2 1 9-15,1 4-11 16,3-4 11-16,-3 1-12 16,2-8 10-16,2-3-9 15,0-7 10-15,0-1-12 0,0-2 11 16,-2 3-11-16,2 4 12 16,0 1-12-16,-3 4 11 15,-1 2-9-15,4-4 11 16,-2 10-8-16,1-1 13 15,2 10-9-15,-1-3 10 16,-2 12-10-16,2-14 8 16,-3 7-8-16,-1-11 13 0,-2 3-10 15,1-2 11-15,-4 8-13 16,0-9 7-16,0 7-13 16,3-4 9-16,-1 1-12 15,2-7 12-15,3 4-13 16,-1-5 12-16,1 4-11 15,-1-6 11-15,1 6-12 16,-1-15 11-16,1 6-11 16,-2-6 11-16,3 2-10 15,-1-5 12-15,2 20-11 16,0-4 11-16,1 7-11 16,-1-1 10-16,0 10-11 15,-2-13 10-15,0 12-10 16,-1-5 11-16,-4 11-10 15,2-7 10-15,-1 6-10 16,1-11 10-16,-2-1-11 0,2-16 10 16,0 5-10-16,2-2 10 15,-2 5-11-15,1-2 8 16,3 8-8-16,-1-7 12 16,0 2-12-16,2-9 11 15,-3 5-9-15,1-4 9 16,-2 6-11-16,1-8 11 0,0 16-11 15,1-9 11 1,-1 7-11-16,-2-5 11 0,1 3-11 16,-1-8 11-16,2 3-11 15,-2-1 11-15,0 5-11 16,0-1 11-16,0 10-11 16,-2-1 11-16,2 3-11 15,0-5 10-15,2 8-10 16,1-6 11-16,-1 4-11 15,3-2 10-15,-2 2-9 16,0-7 10-16,0-7-11 16,1-5 10-16,-1-7-10 15,2-4 11-15,1-2-12 16,2 3 13-16,0 1-12 16,2-1 12-16,0 4-12 15,1-4 12-15,1 3-12 0,-3-2 13 16,1 4-12-16,3 0 11 15,0 2-12-15,2-5 12 16,2 0-11-16,0-5 10 16,-4-2-10-16,1-2 12 15,-1-4-12-15,-5-10 9 16,2 2 4 0,19 3-11-16,-4-2 11 15,5-1-10-15,3-2 9 0,-1 4-10 16,-3-1 9-16,5 2-11 15,-3 2 9-15,11 0-10 16,-4-4 11-16,7-7-11 16,2-2 10-16,8-9-10 15,-6-2 12-15,6-4-11 16,-8 2 13-16,3 1 0 16,-11 5-1-16,5 2-12 15,-8 5 10-15,4-4-11 16,-5-1-1-16,3-3 0 15,-5 1 12-15,6-3-12 16,-7 3 12-16,7 2-11 16,-3-1 11-16,8 2-12 15,-4 2 12-15,6-3-10 0,-11 2 10 16,7 2-11 0,-11-4 11-16,5-1-11 0,-7 5 10 15,5-2-10-15,-3 3 10 16,6 1-10-16,-4 5 9 15,6 4-11-15,-5 1 10 16,3 3-9-16,-3-1 10 16,2 0-9-16,-5-4 11 15,4-4-10-15,-5-5 11 0,5-9-12 16,-7-6 10-16,4-6-9 16,-3 0 11-16,5-4-10 15,-9 4 11-15,-2 3-10 16,-6 4 10-16,0 0-13 15,-8 4 11-15,1 1-11 16,0-1 9-16,-5-6-10 16,-2 1 9-1,2 0 7-15,3-24-7 16,2-3 8-16,-1-12-10 16,8 3 8-16,-3 7-12 15,-3 3 9-15,1-6-10 16,2 13 10-16,-4-5-10 15,-3 6 9-15,1-3-9 16,-3 5 10-16,-2-6-11 0,-1 2 11 16,-4-7-10-16,2 6 9 15,-3 2-9-15,3 4 10 16,0 6-11-16,0 4 11 16,-2-6-11-16,2-4 10 15,0-4-10-15,-2-7 11 16,2-8-11-16,2 2 11 15,1-7-12-15,1 0 10 16,0-8-9-16,0 5 10 0,0 0-11 16,-2 4 12-16,0-1-11 15,-1 7 11-15,-2-4-11 16,1-1 11-16,-2-3-11 16,2-1 11-16,0-12-11 15,0 4 11-15,0-12-12 16,-2 7 12-16,1 3-11 15,1 9 11-15,0-5-12 16,0 11 11-16,5-14-10 16,-2 2 11-16,3-9-12 15,-1 10 12-15,2-8-11 16,-2 15 11-16,1-5-10 16,-1-1 9-16,0-5-10 15,0 9 10-15,0-17-11 16,1 12 11-16,1-4-10 15,-1 10 10-15,-1-2-10 16,-2 14 12-16,-1-2-12 0,-2 12 10 16,-3-20-9-16,1 2 10 15,-1-7-12-15,-2-1 11 16,0-4-10-16,-2 24 10 16,1 4-10-16,-2 14 14 15,-2 1-9-15,0 11 11 16,-3-2-8-16,0 7 9 0,-1 0-13 15,-2 5 8-15,-2-2-11 16,-3 3 9-16,1 1-1 16,-1 1 1-16,-2-2-10 15,2 7 13-15,0-5-10 16,-6-3 0-16,2-2 2 16,-1-2 10-16,-8-4-12 15,2 3 10-15,0 3-10 16,-3-1 8-16,1-7-10 15,5 0 11-15,-3-5-12 16,6 3 13-16,-5-6-11 16,3 11 9-16,1-6-9 15,6 0 10-15,-4-5-11 16,6 8 11-16,-2-8-10 16,1 3 10-16,-6-3-12 15,5 5 16-15,-8-4-9 16,6 2 13-16,-4 1-9 0,1 10 11 15,-6 2-14-15,4 4 7 16,-3-1-11-16,-1 5 8 16,-6-4-10-16,4-11 10 15,-8-4-10-15,2 6 9 16,-7 4-13-16,3 3 9 16,-11 9-10-16,3 9 12 0,-12 6-11 15,6-5 14-15,-10 7-7 16,8-7 8-16,-5-2-12 15,10-4 12-15,-10-2-11 16,13-3 9-16,-10-3-10 16,7-2 11-16,-10-2-12 15,9 7 11-15,-9-5-12 16,8 8 11-16,-1 7-12 16,12 1 11-16,-4 0-10 15,9 2-8-15,7 0-45 16,7-7-163-16,-6-14-172 15,1-41-35-15</inkml:trace>
  </inkml:traceGroup>
</inkml:ink>
</file>

<file path=ppt/ink/ink1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5:13.5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64ADBE1-CEA2-4C70-9ECE-527B9B470B31}" emma:medium="tactile" emma:mode="ink">
          <msink:context xmlns:msink="http://schemas.microsoft.com/ink/2010/main" type="inkDrawing" rotatedBoundingBox="5131,8117 7788,8522 7629,9572 4971,9167" hotPoints="7813,8951 6228,9295 4700,8750 6285,8406" semanticType="enclosure" shapeName="Ellipse"/>
        </emma:interpretation>
      </emma:emma>
    </inkml:annotationXML>
    <inkml:trace contextRef="#ctx0" brushRef="#br0">-16974 863 95 0,'-18'11'162'0,"0"1"-1"16,3-1-4-16,-3-8 7 15,4-1-41-15,4 4-18 16,2 1-41-16,-2-7-5 16,5 5-16-16,-1 1 3 0,-2-1-9 15,1 6-1-15,1 2-10 16,-1 2-5-16,2 0-10 16,-3 1-1-16,-1-3-2 15,-3 6 7-15,-1 1 4 16,-1 1 8-16,2-2 1 15,-2 7 0-15,4 0-5 16,-1-2-6-16,-1-2-8 0,1 2-3 16,6-3-2-16,-1-3 0 15,1 1-1-15,1 4 1 16,0-4-1-16,-1 4 0 16,2-2-2-16,1-1 1 15,0-6-2-15,2-2 1 16,4-1 0-16,-3 0 0 15,2-1 0-15,4 1 0 16,1 2 1-16,5 2-1 16,0 1-1-16,6 5 2 15,-1-1-1-15,5 4 0 16,-5-3 1-16,6 4 0 16,-3-6-1-16,4 5 0 15,-3-1 0-15,3 0-1 16,2-2 1-16,-1 2-2 15,-8-2 2-15,6-4 0 0,-3-5-1 16,-1-1 0-16,-1-4 1 16,9 1 0-16,-7 3 0 15,6 0 1-15,-4-1 0 16,5 2-1-16,-2 2 0 16,6 1 1-16,-4 1 0 15,3 3 0-15,-4-1 1 0,7-5-1 16,-5-1 0-16,5-3-2 15,-1-2 2-15,3-4-2 16,-4 2 0-16,0-3 1 16,1-2 0-16,1-2-1 15,-5-1 2-15,5-4 0 16,-3-1-1-16,1 2-1 16,-2 1 2-16,5 3-1 15,-5 0-1-15,5 6 1 16,-6-4-1-16,9 0 0 15,-4 1 0-15,5 1 0 16,0 0 0-16,6 1 1 16,-3 2-1-16,7-2 1 15,-9 0 0-15,9 0-1 16,-10-1 1-16,2-4-1 16,-15-2 0-16,6 0 1 15,-13-2-1-15,6-4 0 0,-4 0 1 16,6-1-2-16,-7-2 2 15,4 2-1-15,-4-4 0 16,2 2 1-16,1 7-1 16,3 1 0-16,-2 2 0 15,7 4 1-15,-6 4-1 16,2 0 1-16,-3-4 1 16,6 3-2-16,-6-3 0 15,7-4 0-15,-2-2-1 0,3-1 1 16,-1-2 1-16,2-5-1 15,-7 0 1-15,4-4-1 16,-4 4 0-16,4 1 0 16,-4 3 0-16,6 3-1 15,-6 3 1-15,3-2 0 16,-5-2 0-16,1-2 0 16,-4-4 1-16,-3-7 0 15,-5-1 1-15,0-2-1 16,-7-3 0-16,-3 0 2 15,-3 5-2-15,-1-1 1 16,-1 5 0-16,-3 4 0 16,2 4-1-16,0 1 1 15,0 6-1-15,-6-6 2 0,5 1-1 16,-3 1-1-16,-1-5 2 16,-2-7 0-16,0 3 1 15,-2-4 1-15,0 1 1 16,-1-2-1-16,0 6 0 15,-1-4 0-15,2 2-1 16,-1-5-1-16,2 3 1 16,-2 0-2-16,0 0 0 15,-5 3 0-15,2 3 0 16,0-6-1-16,4 5 1 0,-5-2 7 16,-1 4 5-16,-10 1 8 15,1 2 4-15,-16 0 1 16,6 0-6-16,-4 1-4 15,3 2-7-15,-9 0-4 16,8 1-2-16,-13-5-2 16,5 1-1-16,-10-6 0 15,7-1-1-15,-6-3 0 16,11 2 1-16,-7 0 0 16,8 5 0-16,-6-1-1 15,8 7 1-15,-7 0-1 16,7 1 0-16,-2 0 0 15,7 1 0-15,-5-2 0 16,3 2 0-16,2 1 1 16,1-2 0-16,0 0-1 15,4 3 0-15,-9-4 0 0,9 2 1 16,-6-2-1-16,0-3 1 16,-3-2-1-16,7 0 0 15,-7 2 0-15,6 0 0 16,2 5 0-16,6 1 0 15,-3 2 0-15,5 0 1 16,0 5 0-16,4 5 1 0,-2 1 0 16,4-3 0-16,-4 0 0 15,-1-5 0-15,-2-1 0 16,2-2-1-16,-6 5 0 16,3-3 0-16,1 2 0 15,3 3-1-15,-3-1-1 16,7-1 3-16,-4 3-2 15,7-1 0-15,0-2-1 16,3 1 3-16,1 1-2 16,6-4 0-16,-1 2 1 15,-1-5-9-15,5-2-34 16,-7 2-121-16,-24-1-210 16,-8 1-2-16</inkml:trace>
  </inkml:traceGroup>
</inkml:ink>
</file>

<file path=ppt/ink/ink1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5:30.1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EA4928-DD0D-413F-9FD4-1F2156C09800}" emma:medium="tactile" emma:mode="ink">
          <msink:context xmlns:msink="http://schemas.microsoft.com/ink/2010/main" type="inkDrawing" rotatedBoundingBox="3410,7959 4453,8725 4074,9240 3032,8474" hotPoints="4416,9091 3677,8881 3306,8209 4045,8419" semanticType="enclosure" shapeName="Ellipse"/>
        </emma:interpretation>
      </emma:emma>
    </inkml:annotationXML>
    <inkml:trace contextRef="#ctx0" brushRef="#br0">-18819 860 583 0,'-13'-7'255'16,"-3"-4"7"-16,0 1-128 15,1 4-73-15,2-3-4 16,-1 0-38-16,-1 2 20 0,4 2-13 16,-7 1 18-16,0 5-12 15,-5 7 18-15,4 2-23 16,-7 0 11-16,7 6-18 15,-3-3 8-15,8 5-22 16,-2 4 10-16,6 6-15 16,2 3 10-16,1 3-12 15,6 3 12-15,4-3-13 0,12 8 9 16,1-4-13-16,10 6 9 16,3-2-11-16,8 6 12 15,-9-4-9-15,17 6 11 16,-3 2-10-16,2-6 12 15,-3-7-13-15,6 3 13 16,-15-10-13-16,2-9 12 16,-1 5-11-16,7-1 11 15,1-7-12-15,7 2 11 16,-1 1-11-16,7-7 11 16,-10-3-12-16,4-5 7 15,-7-6-7-15,1-7 9 16,-8-5-11-16,7-6 14 15,-7-3-8-15,0-2 9 16,-7 0-10-16,1-2 11 0,-8 3-12 16,-6-7 11-16,-4 4-10 15,-9-6 10-15,-1 0-11 16,-4-9 12-16,-4 6-13 16,-5-10 12-16,3 3-12 15,-8-5 12-15,0 8-11 16,-8 1 11-16,-3 4-8 15,-12 0 17-15,1 5-8 16,-14-5 21-16,2 4-9 16,-12-4 14-16,2 8-18 0,-9 2 10 15,6 6-22-15,-7 4 9 16,12 5-16-16,-3 4 11 16,13 7-15-16,-7 8 12 15,10 6-14-15,0 15-6 16,5 0-27-16,-5 12-169 15,8-4-173-15,-2 2-18 16</inkml:trace>
  </inkml:traceGroup>
</inkml:ink>
</file>

<file path=ppt/ink/ink1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6:21.7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441769E-2D41-40D9-B1F5-A9BFB5636870}" emma:medium="tactile" emma:mode="ink">
          <msink:context xmlns:msink="http://schemas.microsoft.com/ink/2010/main" type="writingRegion" rotatedBoundingBox="3214,9173 4278,9173 4278,11287 3214,11287"/>
        </emma:interpretation>
      </emma:emma>
    </inkml:annotationXML>
    <inkml:traceGroup>
      <inkml:annotationXML>
        <emma:emma xmlns:emma="http://www.w3.org/2003/04/emma" version="1.0">
          <emma:interpretation id="{9B92EA88-8BE5-4CEF-AD8E-514DBAE04B2B}" emma:medium="tactile" emma:mode="ink">
            <msink:context xmlns:msink="http://schemas.microsoft.com/ink/2010/main" type="paragraph" rotatedBoundingBox="3214,9173 4278,9173 4278,11287 3214,11287" alignmentLevel="1"/>
          </emma:interpretation>
        </emma:emma>
      </inkml:annotationXML>
      <inkml:traceGroup>
        <inkml:annotationXML>
          <emma:emma xmlns:emma="http://www.w3.org/2003/04/emma" version="1.0">
            <emma:interpretation id="{24C58D20-662F-4A2D-AEAF-370595527CF7}" emma:medium="tactile" emma:mode="ink">
              <msink:context xmlns:msink="http://schemas.microsoft.com/ink/2010/main" type="line" rotatedBoundingBox="3214,9173 4278,9173 4278,11287 3214,11287"/>
            </emma:interpretation>
          </emma:emma>
        </inkml:annotationXML>
        <inkml:traceGroup>
          <inkml:annotationXML>
            <emma:emma xmlns:emma="http://www.w3.org/2003/04/emma" version="1.0">
              <emma:interpretation id="{5BB60C29-150E-4758-A1CD-3C5072BDA8A3}" emma:medium="tactile" emma:mode="ink">
                <msink:context xmlns:msink="http://schemas.microsoft.com/ink/2010/main" type="inkWord" rotatedBoundingBox="3214,9173 4278,9173 4278,11287 3214,11287"/>
              </emma:interpretation>
            </emma:emma>
          </inkml:annotationXML>
          <inkml:trace contextRef="#ctx0" brushRef="#br0">-18858 1852 322 0,'-17'13'103'0,"0"2"51"16,1-1-78-16,2 6 47 16,2-2-5-16,-1 6 30 15,-1-1-32-15,1 8-4 16,3-4-48-16,0 9-2 15,2-5-34-15,6 12 5 16,6 1-20-16,4 11 9 16,5 2-16-16,5 16 7 15,3-6-15-15,16 11 11 16,-1 1-13-16,6 12 10 16,5-15-12-16,5 4 12 15,-8-20-13-15,8-13 11 16,-7-21-9-16,5-10 15 15,-6-11-11-15,5-9 15 0,-7-4-10 16,3-5 13-16,-6-3-15 16,3-3 11-16,-4 2-13 15,1-7 11-15,-12-10-14 16,6-5 11-16,-11-11-12 16,-1-10 11-16,-4 0-12 15,-1-7 13-15,-11 1-9 16,-4-12 11-16,-7 3-11 0,-10-16 12 15,-7 6-13-15,-8-10 17 16,0 21-10-16,-4 2 19 16,4 25-7-16,-7 13 20 15,3 21-12-15,-19 7 10 16,1 8-18-16,-14 15 8 16,2 9-20-16,-4 8 9 15,10 4-14-15,-2 7 9 16,9-9-10-16,-2-7-21 15,9-11-20-15,7 1-323 16,11-7 74-16</inkml:trace>
          <inkml:trace contextRef="#ctx0" brushRef="#br0" timeOffset="688.114">-18934 2967 692 0,'-26'4'230'0,"-6"6"32"16,6 6-204-16,0 5-15 15,0 10-36-15,2 15 13 16,7 4-1-16,9 17 14 16,12 1-10-16,17 13 7 15,11-8-20-15,15 14 2 16,8-7-12-16,18 11 11 16,-1-15-10-16,17-2 13 15,-6-15-12-15,9-17 11 0,-16-21-12 16,2-19 11-16,-16-12-14 15,-1-27 11-15,-18-10-12 16,-5-28 14-16,-12-4-11 16,-16-37 13-16,-15 3-12 15,-6-22 16-15,-10 17-12 16,-15 1 18-16,2 31-9 0,-8 15 23 16,-5 29-8-16,-7 20 16 15,9 16-16-15,-7 24 10 16,8 5-24-16,0 19 5 15,10 0-20-15,0 10 10 16,8-10-13-16,4 3-7 16,4-19 148-16,11-11-496 15,6-18 200-15</inkml:trace>
        </inkml:traceGroup>
      </inkml:traceGroup>
    </inkml:traceGroup>
  </inkml:traceGroup>
</inkml:ink>
</file>

<file path=ppt/ink/ink1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7:07.7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4BCD1DA-69DA-49BD-8DFF-1A35AA82B5D2}" emma:medium="tactile" emma:mode="ink">
          <msink:context xmlns:msink="http://schemas.microsoft.com/ink/2010/main" type="inkDrawing" rotatedBoundingBox="5343,8352 7469,8414 7438,9451 5312,9388" shapeName="Other"/>
        </emma:interpretation>
      </emma:emma>
    </inkml:annotationXML>
    <inkml:trace contextRef="#ctx0" brushRef="#br0">-17007 1620 401 0,'3'2'210'0,"1"-2"0"15,0 3-88-15,5 7-9 16,5 5-23-16,4 2-12 16,3 3-6-16,-1 7-17 15,1-4-15-15,-2 5-17 16,-3-1 0-16,5-2-10 15,4-6 6-15,1-4-11 0,-4-2 5 16,8-5-10-16,-6 3 5 16,3 4-10-16,-1 1 8 15,5-1-9 1,-3-4 9-16,1-3-6 0,2 0 13 16,1-3-6-16,-1-2 11 15,5 0-9-15,-4 4 7 16,2-2-14-16,-1-7 6 15,-1 7-10-15,-4 2 12 0,-2-6-7 16,-5 1 10-16,8 6-8 16,-1-3 9-16,6 0-12 15,-2 1 7-15,9 2-11 16,-7-1 9-16,6 1-10 16,-4-3 9-16,8-4-9 15,-7 1 9-15,7-2-10 16,-9-5 9-16,6 2-9 15,-4 0 9-15,2-2-10 16,-6 5 10-16,2-2-9 16,-7 0 10-16,1 2-10 15,-5 2 10-15,7-7-11 16,-6 2 12-16,2-2-12 16,-1 0 10-16,-3-4-9 0,-4-1 9 15,6-6-9 1,-4 3 9-16,-2-8-9 0,2 4 10 15,4 1-10-15,-8 5 9 16,8-7-9-16,-4 11 10 16,2-6-11-16,-2 4 10 15,3-8-8-15,-5 0 7 16,4-8-8-16,-5 3 9 16,0-14-8-16,-4 5 9 0,3-3-8 15,-4 3 8-15,-2-1-8 16,-1 9 9-16,-5 2-9 15,3 6 8 1,-3 1-8-16,1 9 8 0,-3-5-9 16,5 4 9-16,-9-1-10 15,4 9 10-15,-1-7-10 16,-1 2 9-16,-4 1-10 16,5-4 13-16,-6-6-8 15,0 3 12-15,0-3-8 16,-5-2 12-16,-1-1-11 15,-2 2 7-15,-1-5-10 16,-1 4 8-16,-1-4-11 16,2 1 9-16,-6-2-9 15,-1 1 7-15,-4-3-10 16,0 3 10-16,-7 2-11 16,3 0 11-16,-6 3-9 0,3 1 9 15,-7 1-7-15,5 5 11 16,-9-2-9-16,3-2 9 15,-8 2-9-15,6 0 7 16,-9-2-11-16,1 5 9 16,-6 0-8-16,7 0 10 15,-7-1-9-15,4-1 10 16,3-2-9-16,5-1 7 0,-2-2-10 16,6 1 8-16,-3 3-9 15,3 2 9-15,-3 4-9 16,6 5 10-16,-4 0-10 15,4 2 10-15,-8 0-9 16,4-3 8-16,-11-6-9 16,7 0 9-16,-7-1-10 15,5-3 9-15,-4-2-9 16,6 2 10-16,-3 3-9 16,6 2 8-16,-2 3-8 15,12 5 11-15,-3 4-10 16,9 3 11-16,-2 2-8 15,6-1 9-15,-2 3-12 16,7-1 10-16,-2 1-12 0,5-1 11 16,0-2-11-16,3 0 11 15,-1 1-12-15,5-2 10 16,-1 1-12-16,7 3 9 16,-3 2-10-16,3 0 10 15,0 6-9-15,6 2 12 16,-2 3-9-16,-4-1 12 15,1 2-9-15,-2-7 10 16,2 3-11-16,-2-6 10 16,4 4-10-16,-2-9 9 0,-1 6-10 15,-3-4 11-15,6 6-11 16,-4-5 9-16,-1 5-9 16,9-2 9-16,-6 2-11 15,1-7 12-15,3 3-11 16,0-1 9-16,-1 3-9 15,5-1 11-15,-1 7-13 16,5 1 12-16,6 1-12 16,2 0 10-16,18 7-11 15,5-2 11-15,11 5-10 16,-1-4 9-16,6-5-8 16,-10-9 9-16,5-7-8 15,-5-9 9-15,4-13-9 16,-5 0 10-16,1-11-9 15,-3-1 10-15,2-3-11 0,-2 12 11 16,9-5-10-16,-4 8 8 16,10-2-9-16,-2 3 10 15,6 6-10-15,-9 2 9 16,10-1-8-16,-11-1 9 16,1-6-9-16,-10-4 10 15,7-4-11-15,-15-4 11 16,9 1-11-16,-9 4 9 0,7-4-10 15,-9 3 10-15,4-1-9 16,-7 1 10-16,9-3-10 16,-5 4 10-16,5-1-9 15,-4 4 9-15,0-5-9 16,-5-1 8-16,2-2-9 16,-10-2 9-16,2-7-10 15,-9 7 10-15,-3-6-11 16,-8 2 11-16,4-7-16 15,-12 4 5-15,-2-15-32 16,-11 4 6-16,-18-17-334 16,-11 6 92-16</inkml:trace>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59.3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BBA82A4-D314-492B-B0EA-53FA849357B2}" emma:medium="tactile" emma:mode="ink">
          <msink:context xmlns:msink="http://schemas.microsoft.com/ink/2010/main" type="inkDrawing" rotatedBoundingBox="3114,2559 16703,15687 15154,17291 1564,4163" rotationAngle="592097636" semanticType="callout">
            <msink:destinationLink direction="with" ref="{B280F2DD-8B5F-45AF-878A-2466A6F248CD}"/>
          </msink:context>
        </emma:interpretation>
      </emma:emma>
    </inkml:annotationXML>
    <inkml:trace contextRef="#ctx0" brushRef="#br0">17 40 301 0,'-5'-18'221'15,"-1"12"22"-15,1-4-45 0,3 4-4 16,2 7-49-16,2 4-18 16,3 0-59-16,3 6-24 15,3-2-28-15,5 8-2 16,1 0-6-16,2 4-1 15,2-4-3-15,3 3 0 16,-3-5-2-16,5 2 0 16,-1-7 0-16,2 3-1 15,-4 3-1-15,3-1 1 16,-2-2-2-16,4 5 3 16,-4 3 3-16,1 2 3 15,-3-17-1-15,6 18 4 16,-4-3-3-16,4-4-2 15,3 2-3-15,1 15 1 16,-3-16-2-16,8 1 1 0,-6-1-1 16,3-1 1-16,-6-6-3 15,1-1 2-15,-8-2 2 16,0-2 5-16,-4 1-1 16,5 1 5-16,-4 3 2 15,3 1 0-15,-1-1-2 16,2-3 0-16,-2 2-3 15,4 3-1-15,0 0-5 0,2 0 0 16,0 0-2-16,4-2 1 16,-8-1-2-16,1-2 1 15,-2-2 0-15,-5 2-1 16,-6-6 0-16,3-2 2 16,-2 2-3-16,2-2 2 15,0 3-2-15,5 8 1 16,0-6-1-16,0 10 2 15,3-2-1-15,3 5 0 16,-1-4 0-16,3 9 0 16,0-9-2-16,-2 8 2 15,-3-13 0-15,0 1 0 16,-6-4 0-16,1 3 1 16,-1-5-1-16,3 8 0 15,-1-2 0-15,8 4 0 16,-1 2-2-16,4 4 1 0,1-6-1 15,2 9 0 1,-2-3-1-16,3-3 2 0,-6-2-1 16,0 1 2-16,-3-8-2 15,0 0 1-15,-6 2 0 16,6 2-1-16,-3-3 1 16,6 3 1-16,-4 2-1 15,7-1 10-15,-6 0-1 0,6 3 1 16,-4-3 0-16,4 2 0 15,-3 0-9-15,5-4 2 16,-4 0-3-16,9 4 0 16,-7-5 0-16,4-1 0 15,1 3 0-15,5 1 0 16,-2-4 0-16,5 4 1 16,-3 2-2-16,-2 0 2 15,-3-6-1-15,2 6 0 16,-5-4-1-16,6-1 2 15,2 3-1-15,2 8 1 16,-1-8-1-16,6 8 0 16,-3 2 0-16,4 0 1 15,-3-4-1-15,8 7 1 16,-6-5-1-16,7 7 0 16,-9-4-1-16,3 2 0 0,-10 0 0 15,4-5 1-15,-9-3 1 16,5-4 0-16,-6-2 7 15,3-1 3-15,-3 2 2 16,3 2 5-16,0-1 0 16,10 7-4-16,-2 2-4 15,9 6-1-15,-4 0-4 16,13 4 5-16,-12-1-1 16,4-4 1-16,-11-7-2 0,4 0 0 15,-14-6-6 1,5-2 0-16,-6 1-1 0,6 2 0 15,-5-1 1-15,6 6-1 16,-3-1 3-16,8 6 7 16,-4-2 0-16,7 5 2 15,-6-5 0-15,8 6-3 16,-1-3-7-16,-3 1 0 16,-5-2-1-16,5 5-1 15,-7-6 1-15,0 3-1 16,0-4 0-16,7 9 0 15,-4-6-1-15,8 7 2 16,-3-1-2-16,8 1 1 16,-7-5 0-16,11 2 9 0,-8 1 1 15,7 2 2-15,-4-3-1 16,-1 5 1-16,-10-4-9 16,4-1-1-16,-10-5-1 15,4 5-1-15,-6-5 0 16,10 2 1-16,-4-1-1 15,4 4 1-15,-5-2-2 16,7 0 2-16,-9-1-4 16,8 6 12-16,-4-7 1 15,9 4 1-15,-10-1-1 0,4-3 4 16,-2-6-12-16,-4 0-1 16,-8-5-1-16,6 2 0 15,-5-1 0-15,-2 0 0 16,7 1 0-16,5 3 1 15,-6-3-1-15,12 8 1 16,-4 0-1-16,6 6 0 16,-5-2 0-16,8 4 0 15,-9-5 0-15,7 5-1 16,-4-5 0-16,3 0-1 16,-8-1 0-16,0-2 1 15,-6-5-1-15,2 3 2 16,-6-1-1-16,10 6 6 15,-3-3 3-15,6 5 4 16,-4-3 0-16,4-2 1 0,-7-12-6 16,6 6-3-16,-7-9-3 15,3 5-1-15,-3 2 1 16,4 0-1-16,-6-2 1 16,2 7-1-16,-6-10-1 15,4 8 0-15,-11-5 0 16,5 4-1-16,2-3 2 0,3 6 1 15,-1-2 0 1,13 10-1-16,-4-2 0 0,4 5 0 16,-1 2-1-16,6 1 3 15,-6 2-2-15,6 3 0 16,-5-6 0-16,2 0-1 16,-5-9 0-16,4-1-1 15,-5-1 0-15,3-1 1 16,-1 2 1-16,4 3 0 15,-4 3-1-15,3 1 1 16,-4-2-1-16,1 1 1 16,-4-3-2-16,2 1 3 15,-8-3-1-15,5 2 1 16,-4-1-2-16,4-1 2 16,-4-2-2-16,9 4-1 15,-4 2 0-15,2 3 1 16,-3 0-1-16,-2 5 1 0,-4-5 0 15,6 6 1-15,-5-7-1 16,3 3 0-16,3-4 0 16,-3 2 0-16,-4-8 0 15,2 10 1-15,-4-5-1 16,2 1 1-16,0-3 0 16,0 5 0-16,0-3 0 15,5 6 0-15,-2-1-1 16,6 6 0-16,-4-3-1 0,6 5 1 15,-5-4-1-15,2 6 1 16,-7-2 0-16,3-1-1 16,-6-8 1-16,6 3 1 15,-5-7-1-15,4 0 0 16,-1 3 2-16,4 10 0 16,-4-2-2-16,5 7 2 15,-2-4-2-15,5 9 0 16,-4-6-1-16,6 9 1 15,-1-2-1-15,10 13 0 16,-5-1 1-16,1 9 0 16,-8-9 0-16,0 6 0 15,-10-12 1-15,7 3 0 16,-4-14-1-16,5 5 1 16,-1-11-1-16,5 1 0 0,-4-3 1 15,3-1-2-15,-4-2 1 16,6 14 1-16,-4-4-2 15,2 6 2-15,-4 4 0 16,4 1-1-16,-10-12-1 16,12 12 2-16,-13-13-2 15,5 8 0-15,-2-8 1 16,4 5 1-16,-7-6-1 16,9 6 2-16,-6-7-1 0,5 9 0 15,-4-6 0-15,4 6 0 16,-4-6-1-16,7 12 1 15,-4-8-1-15,8 12 0 16,-4-11 0-16,10 10 0 16,-9-11-1-16,3 5 1 15,-9-12 0-15,1 7-1 16,-5-5 1-16,1 7 1 16,-1-9-1-16,8 14 0 15,-3-11 1-15,4 9 0 16,-2-7-1-16,4 14 0 15,-6-12 0-15,4 0 0 16,-9-12-1-16,11 5 2 16,-8-4-1-16,7 8 0 15,-4 1 0-15,5 12 0 0,-8-6 0 16,2 4 1-16,-7-8-2 16,4 12 1-16,-11-8 0 15,6 6-1-15,-2-7 2 16,5 5-1-16,-5-10 0 15,8 14 2-15,-5-8-1 16,6 13 0-16,-4-8 0 16,7 15 0-16,-3-14-2 0,4 11 2 15,-5-13-2-15,5 13 1 16,-5-16-1-16,2 11 2 16,-4-13-2-16,-4 12 1 15,-7-14 1-15,0 7 0 16,-5-5-2-16,5 9 1 15,-3-9 0-15,7 8 0 16,-4-10-1-16,1 9 1 16,1-10 0-16,6 8 1 15,-4-8-1-15,5 6 1 16,-2-7 0-16,1 4 3 16,-3-8-4-16,-2 5 0 15,1-9 0-15,-1 6-1 16,0-5-4-16,4-4 4 15,-2-5 1-15,3 7 1 0,-4-8-2 16,0 3 2-16,3 2-1 16,-2 3 0-16,-2-1 0 15,1-2 0-15,-3-4 0 16,-2 4 0-16,-6-8-1 16,-1 1 1-16,-1-4-1 15,-3 8 1-15,1-10 0 16,5 3 0-16,-4-6 0 15,2-1 1-15,-2-7 0 0,-1 6-2 16,-5-6 2-16,3 2-1 16,-1-4 1-16,1 5-1 15,0-5 1-15,3 8-1 16,2 0-1-16,2 5 2 16,-4-1 0-16,2-1-1 15,-5-6 0-15,0-5 0 16,-4-5 0-16,-4-3 1 15,0-2 0-15,0-3 2 16,0-2 0-16,0 2 1 16,0 0-1-16,1-1 0 15,1 2-3-15,-1 4 1 16,3-3-3-16,-1 1 1 16,-1-3-1-16,-1 2-2 15,1-4-2-15,-1 5 2 0,1-4-1 16,-2 1 2-1,2 1 1-15,-1 4 4 0,-1 0-2 16,2 5 2-16,0-2-2 16,1 0 3-16,-2-1-2 15,1-1 2-15,0-4-1 16,-2 3 1-16,1-4-1 16,3 2-1-16,-3 2 0 15,4 3-1-15,0-1-1 0,-2 1 1 16,0 0 0-16,2 0 0 15,-1 0 1-15,0 2-1 16,0-3 1-16,-3 1 1 16,-2-3-1-16,1-1 1 15,0 1 0-15,-2-2-1 16,2 1 0-16,0-1 1 16,0 0-1-16,-2-3 1 15,1 2-1-15,-1-1-6 16,1-1-26-16,1 2-90 15,-2-2 178-15,7-5-539 16,0-3 155-16</inkml:trace>
  </inkml:traceGroup>
</inkml:ink>
</file>

<file path=ppt/ink/ink1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9:00.7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7D65FB7-AFB1-4208-BD2D-4F2AA8B9EBB8}" emma:medium="tactile" emma:mode="ink">
          <msink:context xmlns:msink="http://schemas.microsoft.com/ink/2010/main" type="inkDrawing" rotatedBoundingBox="5014,7926 24278,7558 24409,14371 5144,14739" hotPoints="24052,8063 24253,13790 5417,14452 5215,8726" semanticType="container" shapeName="Rectangle">
            <msink:sourceLink direction="with" ref="{661EB714-D985-4FCE-BFD6-AD5728FBB1DB}"/>
          </msink:context>
        </emma:interpretation>
      </emma:emma>
    </inkml:annotationXML>
    <inkml:trace contextRef="#ctx0" brushRef="#br0">-7 240 1121 0,'-10'13'320'15,"-1"-3"74"-15,3 3-333 16,3 1-22-16,8 4-34 16,3 8-2-16,4 5-17 15,10 6-8-15,-1 7-7 0,4 8-11 16,-2 1-9-16,0 11 11 16,-10-1 8-16,-1 8 17 15,-3-3 4-15,-6 10 13 16,-1-5-5-16,0 5 10 15,0-10-7-15,2 13 14 16,1-14-7-16,4 7 10 16,1-5-11-16,5 10 9 15,0-8-14-15,8 15 7 16,-7-13-5 15,-6-37-4-31,0 1-6 0,27 127 10 16,-13-10-10-16,-1 12 11 15,-3-1-3 1,-15-71-7-16,-4-6 10 0,4-4-10 16,2-4 9-1,0-14-9-15,1 18 9 0,1-9-9 16,4 16 9-16,-1-8-9 16,-5 12 10-16,3-15-11 15,5 9 11-15,-8-18-11 16,4 4 11-16,-1-20-11 15,1 15 11-15,-6-17-11 16,3 14 10-16,-4-1-10 16,1 19 11-16,-1-12-10 0,-1 24 10 15,-1-9-11-15,4 9 11 16,-6-11-11-16,0 14 9 16,-1-15-9-16,2 14 10 15,-6-12-9-15,2 14 9 16,-1-14-10-16,-2 6 11 15,1-17-11-15,1 7 11 16,1-18-10-16,3 5 13 16,-3-6-10-16,5 11 11 15,-1-8-12-15,-4 10 11 16,-3-12-14-16,3 7 10 16,-3-12-10-16,-2 3 10 15,2-13-11-15,-2 7 11 16,0-13-11-16,-4-4 11 15,1-7-10-15,-3-4 11 16,1-5-9-16,0 1 9 0,4-4-10 16,-2 0 9-16,3-8-9 15,1 0 7-15,2-7-8 16,2 1 9-16,0-6-9 16,2 4 11-16,2-2-8 15,-3 1 7-15,1-1-12 16,-2 3 4-16,0 1-12 15,-1 3 9-15,-1-1-6 0,2 6 12 16,4-4-5-16,-1 2 12 16,2-6-7-16,5-2 11 15,2-1-11-15,7 0 11 16,2-1-11-16,9-1 10 16,-1-1-14-16,10-9 10 15,2-2-10-15,4-6 9 16,-2 3-11-16,9-1 12 15,-4 4-10-15,11 3 9 16,0 4-9-16,15 3 8 16,3-2-9-16,15 2 10 15,-4 0-11-15,16 2 11 16,-12-7-8-16,19 2 8 16,-9 0-10-16,25-7 9 15,-13-1-9-15,15 1 10 0,-10-1-10 16,17-4 9-16,-14 4-8 15,23-6 9-15,-12 3-10 16,23-2 10-16,-17 3-10 16,27 1 9-16,-20 6-9 15,23-1 11-15,-17 2-10 16,29-3 8-16,-26-1-9 16,34-1 9-16,-22 0-9 15,32-3 8-15,-22 2-7 16,21-1 9-16,-21 3-9 0,29 1 10 15,-29 3-10-15,26 0 3 16,-16 3-9-16,22 2 9 16,-27 0-11-16,27 5 9 15,-20 5-2-15,17 1 10 16,-23 2-10-16,35 5 10 16,-30-3-9-16,26 2 8 15,-21 0-9-15,31-1 9 16,-30 2-8-16,23 3 8 15,-21 0-8-15,24 5 9 16,-29 0-9-16,20 0 8 16,-21 0-8-16,14 5 9 15,-22-4-11-15,26 4 4 16,-28-4-10-16,25-1 7 16,-28-3-10-16,27 5 10 0,-30-6-2 15,22 8 10-15,-22-3-8 16,24 6 9-16,-26-6-7 15,23 7 6-15,-25-6-7 16,20-2 8-16,-24-10-8 16,17-3 8-16,-17-5-8 15,15-3 9-15,-15-3-10 0,22-2 9 16,-17 0-8-16,19-4 8 16,-17-1-8-16,19-3 9 15,-17-1-8-15,20-6 7 16,-20-3-8-16,20 0 9 15,-18-1-10-15,13-2 10 16,-21 6-10-16,19-1 9 16,-21 1-9-16,18-2 10 15,-23 0-10-15,20-1 10 16,-23 4-9-16,17-1 9 16,-27 9-10-16,17-2 10 15,-24 3-9-15,19 0 9 16,-26 3-10-16,16-4 11 15,-18 4-11-15,15 1 10 16,-22 1-10-16,17-5 11 16,-21 1-11-16,11-2 10 0,-21 0-10 15,12-6 10 1,-19 7-10-16,12 0 10 0,-16 5-9 16,4 2 9-16,-17 5-9 15,8 1 11-15,-13-2-9 16,4 10 12-16,-9-14-9 15,7 6 11-15,-14-6-9 16,4-1 8-16,-20-7-10 16,7 4 8-16,-16-9-12 0,3 6 11 15,-12-1-10-15,4 2 10 16,-10 1-10-16,4-2 10 16,-8-3-12-16,2-8 10 15,-1-5-11-15,1-12 10 16,-3-1-11-16,3-19 9 15,-9-2-9-15,4-12 7 16,-6 4-7-16,2-12 9 16,-2 5-7-16,3-12 5 15,0 6-11-15,-1-25 6 16,0 2-8-16,-1-21 8 16,-2 11-5-16,-1-22 12 15,0 21-7-15,-4-20 9 16,1 15-10-16,-8-23 6 15,-3 13-10-15,-5-24 10 0,1 16-10 16,-11-29 9-16,7 20-5 16,-1-17 10-16,1 22-9 15,-7-27 8-15,9 24-8 16,-9-28 9-16,-5 17-9 16,-3-31 9-16,3 36-9 15,-6-19 8-15,2 22-8 16,-1-31 8-16,5 25-8 0,-4-29 9 15,4 14-10-15,5-24 9 16,4 27-8-16,-3-9 9 16,8 24-9-16,-4-5 13 15,0 31-6-15,-4-3 9 16,6 19-9-16,-5-5 9 16,5 25-13-16,-4-4 7 15,-1 17-9-15,1 1 15 16,4 18-8-16,-1 7 11 15,3 16-8-15,-4 4 11 16,1 9-17-16,-7 2 10 16,-4 1-14-16,-3-2 8 15,3 2-15-15,-9-3 1 16,1 3-13-16,-4-3 2 16,-8 4-11-16,-12 6 10 15,0 6 0-15,-15 5 12 0,4 6-2 16,-10 4 14-16,1 1-4 15,-21 2 12-15,7 1-5 16,-23 4 9-16,4 0-10 16,-14 1 8-16,10 0-18 15,-26 4 3-15,8-1-11 16,-25 4 2-16,4 0-10 16,-29 1 10-16,14 3-3 0,-27-5 9 15,13-2-2-15,-37 1 12 16,21-5-8-16,-35-2 10 15,17 3-8-15,-27 8 9 16,22-5-7-16,-39 4 13 16,32-1-9-16,-40 0 14 15,21-12-8-15,-29 9 14 16,31-6-11-16,-36-1 15 16,32-3-10-16,-32 3 12 15,36-4-12-15,-37 2 9 16,30 0-15-16,-31 1 7 15,36-4-17-15,-31-1 8 16,36-4-12-16,-37-1 8 16,42 0-12-16,-39 1 11 15,27-3-12-15,-28-3 9 0,26-2-13 16,-34-13-1-16,31-4-9 16,-32-6 8-16,33 3-8 15,-36 0 16-15,42 11 2 16,-33 7 14-16,29 9-6 15,-27 11 10-15,34 5-10 16,-32 8 6-16,31-5-13 16,-31 6-1-16,35-11-15 15,-33-8 3-15,25-8-10 16,-27-5 11-16,34-6-2 0,-32-5 16 16,33-2-4-16,-30-3 12 15,35 0-10-15,-30-3 12 16,30 0-9-16,-17-2 16 15,37 0-6-15,-24-4 19 16,49-4-6-16,-21-2 16 16,26 2-16-16,-7-1 9 15,38 1-18-15,-25-5 6 16,34 3-18-16,-4-3 6 16,26 4-13-16,-3-1 0 15,36 12-22-15,10-5-41 16,17 3-5-16,1-6-348 15,10-2 75-15</inkml:trace>
  </inkml:traceGroup>
</inkml:ink>
</file>

<file path=ppt/ink/ink1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4-27T07:35:39.8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62620F-B6EF-4716-BCAF-56E53E540F1E}" emma:medium="tactile" emma:mode="ink">
          <msink:context xmlns:msink="http://schemas.microsoft.com/ink/2010/main" type="inkDrawing" rotatedBoundingBox="8968,10091 9029,10018 9036,10024 8976,10097" semanticType="connector" shapeName="Other">
            <msink:sourceLink direction="with" ref="{5DAE6A1B-42D0-42B9-9A2D-69EECD2368C2}"/>
            <msink:sourceLink direction="with" ref="{67B3DCF1-0DC2-4722-BB04-0BFC47E79970}"/>
          </msink:context>
        </emma:interpretation>
      </emma:emma>
    </inkml:annotationXML>
    <inkml:trace contextRef="#ctx0" brushRef="#br0">4 75 369 0,'0'-2'226'0,"-4"-2"-37"16,6-2-66-16,4 2-134 15,4-4-75-15,2-7-89 16,5-5-14-16,-3 4-68 0</inkml:trace>
  </inkml:traceGroup>
</inkml:ink>
</file>

<file path=ppt/ink/ink19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4-27T07:42:52.5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677C2B-5E1C-43E3-92C3-AEF6010D8BD5}" emma:medium="tactile" emma:mode="ink">
          <msink:context xmlns:msink="http://schemas.microsoft.com/ink/2010/main" type="inkDrawing" rotatedBoundingBox="36906,11834 36921,11834 36921,11849 36906,11849" shapeName="Other"/>
        </emma:interpretation>
      </emma:emma>
    </inkml:annotationXML>
    <inkml:trace contextRef="#ctx0" brushRef="#br0">0 0 0,'0'0'16</inkml:trace>
  </inkml:traceGroup>
</inkml:ink>
</file>

<file path=ppt/ink/ink19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1T17:45:47.0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6147780-78BF-4296-8378-4EBB92462383}" emma:medium="tactile" emma:mode="ink">
          <msink:context xmlns:msink="http://schemas.microsoft.com/ink/2010/main" type="inkDrawing" rotatedBoundingBox="22755,18265 22770,18265 22770,18280 22755,18280" shapeName="Other"/>
        </emma:interpretation>
      </emma:emma>
    </inkml:annotationXML>
    <inkml:trace contextRef="#ctx0" brushRef="#br0">0 0 0,'0'0'0,"0"0"15</inkml:trace>
  </inkml:traceGroup>
</inkml:ink>
</file>

<file path=ppt/ink/ink1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7:21.7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8137F9C-94F5-4C1D-B2EF-DD7A51685C0B}" emma:medium="tactile" emma:mode="ink">
          <msink:context xmlns:msink="http://schemas.microsoft.com/ink/2010/main" type="inkDrawing" rotatedBoundingBox="251,2419 9298,2652 9258,4200 211,3967" semanticType="enclosure" shapeName="Other">
            <msink:destinationLink direction="with" ref="{BB4DB1FD-1930-41B6-B2F1-E243156D4C00}"/>
          </msink:context>
        </emma:interpretation>
      </emma:emma>
    </inkml:annotationXML>
    <inkml:trace contextRef="#ctx0" brushRef="#br0">473 1502 685 0,'-17'-5'292'0,"9"7"17"0,2-4-177 16,3-3-30-16,-1 1-45 15,4-1-8-15,0 2-15 16,5-1-2-16,3 3-10 15,0-6 0-15,7 7-6 16,6-1-1-16,0-3-6 16,5 3-3-16,5 4-3 0,1-1-1 15,-2-4-2-15,5 5 1 16,1 0-1 0,11 1 1-16,-5-4 1 0,10 3 0 15,3 0 1-15,9-1 1 16,-11-1 4-16,15 1 4 15,-5 0 1-15,10-4 3 16,-4-3-2-16,17-3-3 16,-7-2-4-16,12-3-3 15,-31 7 0 1,0 1-3-16,79-8 0 16,-9 3 0-16,18 5 0 15,-7 2-1-15,-26 0 1 16,-10 5-1-16,15-4 0 15,-16-3 0-15,20 0 1 0,-14-3-1 16,13-7 0-16,-14 7 1 16,14 3-1-16,-18 4 0 15,19 4 1-15,-16 7-1 16,16-4 1-16,-16 1-1 16,11-2 1-16,-17 0-1 15,15 3 0-15,-15-2 1 16,8 1-1-16,-4-3 0 15,7 1 0-15,-14-1 0 16,16 4 0-16,-11-2 0 0,3 1 1 16,-14-2-1-16,14-1 0 15,-17 1 0-15,13 0 0 16,-11-2 0-16,17 2 0 16,-23-3 1-16,14-2-2 15,-14-2 2-15,10-1-1 16,-15 0 0-16,15-2 0 15,-9 3 0-15,3 1 0 16,-9 1 0-16,8 1 1 16,-15 3-1-16,8 0 0 15,-6 3 1-15,10-1-1 16,-12 4 0-16,16-3 0 16,-17 2 0-16,6-1 0 15,-8-1 0-15,9-5 0 0,-15-1 0 16,9-4 0-1,-7 0-1-15,3 1 1 0,-7-1 1 16,5 4-1-16,-8-4 0 16,2 3 1-16,-12-3-1 15,2 5 0-15,-12-4 1 16,4 7-2-16,-5-5 1 16,0 8 0-16,-7-6 1 15,4-4-2-15,-10-3 1 0,-3 0 1 16,-2-3 0-16,-2 3 0 15,-6 2 1-15,2 0 0 16,-4 1-1-16,1 2 0 16,-4 0-1-16,0 0 0 15,0 2 1-15,2 1-1 16,-2-6 1-16,3 1-1 16,0-1-1-16,4-4-2 15,-4-2 0-15,4-1 3 16,-5-3 0-16,3-7 1 15,-5 3 2-15,3 2 1 16,-1 2-3-16,3-6 1 16,-5 2 0-16,7 6 0 15,-4-4-2-15,8-2 1 16,-1 8-1-16,3 5-1 16,-3-11 1-16,10 5-1 0,-10 1 1 15,6 2 0-15,-3 1 0 16,2 6 0-16,-9-12 0 15,6 2-1-15,-7-4 1 16,1-10 0-16,1 1 0 16,3 3 1-16,-4-1 0 15,4 0 1-15,2 3-1 16,1-4-1-16,-2-1 0 0,7-6-5 16,-5 0-7-16,4-7-10 15,-8 2-1-15,3-8-3 16,-4 4 6-16,2-5 5 15,-7 2 11-15,-1 15 2 16,-7-6 2 0,-3 1-1-16,-6 10 2 0,-4 1-1 15,0-12 1-15,-3 11 3 16,0-2 2-16,-3 0 4 16,3 2 0-16,-8 0 0 15,5 2-3-15,-8-2-8 16,3 6-6-16,-5-6-9 15,1 5-5-15,-6-2-7 16,4 5 4-16,-10-3-5 16,-2 3 7-16,-4-5 1 15,1 10 7-15,-3-12 3 0,4 4 9 16,-9 3 9-16,1 2 5 16,-7 7 7-16,-1 6 3 15,-6 6 6-15,6 4-5 16,-10-12-1-16,7-12-6 15,0 12-4-15,12-11-9 16,-9-1-7-16,5 14-6 16,-10-5-7-16,-3 0-2 0,-14-1-3 15,4 0 6-15,-9-3 2 16,8 4 9-16,-7 0 1 16,7 1 3-16,-20 0 2 15,9 6 1-15,-12-6 2 16,3 2 1-16,-11-3 2 15,19-1 0-15,-12-4-1 16,7 2-1-16,-17-1-3 16,9-1-5-16,-15-2-6 15,10 4-5-15,-12 0-5 16,11-1-1-16,-13-1 2 16,9 5 4-16,-13-2 4 15,13-2 5-15,-12 2 2 16,13 1 2-16,-15-3 1 15,14-4 2-15,-17 1 2 0,25 5-1 16,-26-1 2-16,21 1 0 16,-19 5 0-16,14 0-1 15,-27-7-4-15,22 2 0 16,-15 5-1-16,16-3 0 16,-11 0-1-16,18 1 4 15,-9 2-1-15,15-6 1 16,-16 1 1-16,20 5-1 15,-17-2 3-15,10-3 1 16,-5 5 0-16,18-1-1 16,-16-7 2-16,20 9-2 0,-12-1 0 15,10 0-1-15,-9 0 1 16,14 2-1-16,-3 1 0 16,13-3-2-16,-9 2 1 15,11-1-2-15,-8-1-1 16,5-1 1-16,-6 1-2 15,13-2 1-15,-7-1-1 16,11 5 0-16,-4-4 0 16,9 2 1-16,-9 0 0 15,9 0 0-15,-9 6 1 16,8-6-1-16,-4 5 2 16,10-1 1-16,-4 0 3 15,11-5 0-15,-2 7 0 0,11-2-2 16,-1 5 0-1,10-1-2-15,-7 4 4 0,6 1 2 16,-3 5 4-16,4-4 1 16,1 9 4-16,7-2-4 15,-4 3-2-15,6 2-4 16,-4 7-2-16,5-4-4 16,-4 5 0-16,7-5-1 0,1 2 2 15,2 0 3 1,2 3 5-16,5 3 3 0,3 5 4 15,3 2-2-15,7 5-1 16,3-7-6-16,7 3-2 16,0-2-3-16,2 5-1 15,-2-6-1-15,-4 15 0 16,-3-7-1-16,-3 14 0 16,-5-6 0-16,-1 4 0 15,-1-7-1 1,0-5-31-16,1-9-19 0,7 4-338 15,1 1 76-15</inkml:trace>
  </inkml:traceGroup>
</inkml:ink>
</file>

<file path=ppt/ink/ink1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8:42.6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BD0838-A044-48BC-8D93-8BB0466281A6}" emma:medium="tactile" emma:mode="ink">
          <msink:context xmlns:msink="http://schemas.microsoft.com/ink/2010/main" type="inkDrawing" rotatedBoundingBox="1431,5681 7288,5647 7289,5775 1432,5808" shapeName="Other"/>
        </emma:interpretation>
      </emma:emma>
    </inkml:annotationXML>
    <inkml:trace contextRef="#ctx0" brushRef="#br0">94 102 968 0,'-44'-44'768'0,"2"2"-628"0,34 32-64 0,5 17-54 0,9-6-2 16,6-1-24-16,9 7 9 15,5-2-9-15,11-4 9 16,0-2-11-16,10 1 11 16,-5-7-10-16,12 9 10 15,-7-6-10-15,8 0 12 16,-3 0-12-16,0 8 12 16,-5-6-10-16,10 2 14 15,-4 5-10-15,6 6 15 16,4-4-10-16,10 1 11 15,-7 5-15-15,14-4 11 16,-5 0-15-16,6-6 12 16,-10 5-14-16,12-8 12 15,-14 0-13-15,13 3 12 16,-8-1-12-16,14-5 12 16,-10 7-13-16,9 0 13 15,-12-3-11-15,9 2 10 0,-8 6-11 16,9-5 12-16,-7 5-12 15,14-8 11-15,-8-2-12 16,10 1 11-16,-8-2-12 16,8-8 13-16,-11 10-12 15,15-1 12-15,-8-8-11 16,13 1 12-16,-9 2-13 16,11-1 12-16,-14 1-11 0,14-2 10 15,-12 5-10-15,12 3 12 16,-9-4-13-16,11 3 12 15,-15 4-10-15,14-3 9 16,-15-2-11-16,11 4 12 16,-8-5-12-16,16-2 12 15,-16 3-11-15,7-3 10 16,-12-4-10-16,7 1 11 16,-18-1-12-16,12 3 12 15,-7 3-11-15,6 3 12 16,-9-5-13-16,-1 3 12 15,-14 2-12-15,3 0 13 16,-14 5-14-16,4 3 13 16,-11 2-11-16,0-10 11 15,-11 3-11-15,6-1 12 0,-11-5-12 16,3-1 12-16,-8 4-11 16,0-8 13-16,-10 0-11 15,-1 6 12-15,-6-1-12 16,-2 0 19-16,-2 6-5 15,-4 0 29-15,3-3-3 16,-6-3 23-16,0 5-17 16,-1-1 6-16,0 1-30 15,-5-2-38-15,1 8-70 0,-4 7-391 16,-5 6 74 0</inkml:trace>
  </inkml:traceGroup>
</inkml:ink>
</file>

<file path=ppt/ink/ink1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8:46.1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D361978-8637-4D72-89AD-B7A1DD73B353}" emma:medium="tactile" emma:mode="ink">
          <msink:context xmlns:msink="http://schemas.microsoft.com/ink/2010/main" type="inkDrawing" rotatedBoundingBox="8114,5722 22764,5727 22763,5947 8113,5942" shapeName="Other"/>
        </emma:interpretation>
      </emma:emma>
    </inkml:annotationXML>
    <inkml:trace contextRef="#ctx0" brushRef="#br0">-5 174 939 0,'0'-6'693'31,"0"1"-529"-31,4 0-154 16,4-2 2-16,6 6-17 0,12-4 10 16,7 0-9-1,12-3 9-15,0 3-11 0,14-13 11 16,-6 5-11-16,9-6 10 15,-8 3-9-15,10 3 11 16,-2 4-12-16,3 3 10 16,-3 8-10-16,7-1 10 15,-4 2-11-15,8 7 13 16,3 3-11-16,18-1 12 16,-1 2-10-16,11-2 12 15,-9-3-12-15,17-6 10 16,-11-6-12-16,19-3 11 15,-7 3-11-15,17-6 10 16,-16 0-9-16,12 2 10 16,-15-1-12-16,20 2 12 15,-14-1-12-15,17-4 12 0,-12 7-11 16,14 4 12-16,-16-4-12 16,15 7 11-16,-15 5-12 15,21-2 12-15,-21-1-12 16,20 2 11-16,-12-4-10 15,14-6 11-15,-17 0-11 16,18-7 10-16,-20-3-9 0,15-7 10 16,-16 14-10-1,12-2 9-15,-15 13-10 16,14-4 10-16,-16 4-10 0,14-3 11 16,-14-1-12-16,16-2 14 15,-15-2-12-15,18 1 14 16,-11 4-11-16,12-4 12 15,-13-1-12-15,21 3 10 16,-19 3-11-16,22-3 9 16,-9 2-11-16,19 2 11 15,-20-2-12-15,22 0 12 16,-22-6-13-16,19 8 12 16,-20-4-11-16,25 0 11 15,-23-2-11-15,24 2 11 16,-26-3-11-16,26 0 10 15,-22 1-10-15,18 0 11 16,-20-1-12-16,23 6 12 0,-17 5-11 16,14-6 10-16,-17 1-11 15,19 1 11-15,-17-11-10 16,20 2 11-16,-23-3-11 16,20 5 11-16,-20-2-10 15,23 5 11-15,-25-7-11 16,20 11 13-16,-21-8-11 15,19 8 10-15,-20 2-11 16,13-3 10-16,-17-3-11 0,13 5 10 16,-19-3-11-16,12-5 11 15,-17 6-11-15,14 0 10 16,-19-1-10-16,10 4 11 16,-15-1-11-16,11-2 11 15,-18 4-11-15,12 1 11 16,-16-2-12-16,7-4 11 15,-15 5-10-15,7-4 11 16,-12-3-11-16,8 3 11 16,-15 5-11-16,-3-8 11 15,-12 3-11-15,7-4 11 16,-11-1-10-16,4 1 15 16,-1 7-11-16,5-3 13 15,-10 7-11-15,6-2 10 16,-7-1-15-16,-3-7 11 0,-9 3-12 15,5 0 14-15,-16-6-9 16,1 3 16-16,1 3-8 16,4-1 12-16,-13-4-12 15,7 5 9-15,-10 2-16 16,1-3 10-16,-11 1-15 16,6-3 14-16,-13 3-10 15,3-1 17-15,-9-4-11 16,-3 6 15-16,-7 2-12 0,-12 4-44 15,-10 1 431-15,-9 18-815 16,-9-6 366 0</inkml:trace>
  </inkml:traceGroup>
</inkml:ink>
</file>

<file path=ppt/ink/ink1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4-27T07:33:25.40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B4DB1FD-1930-41B6-B2F1-E243156D4C00}" emma:medium="tactile" emma:mode="ink">
          <msink:context xmlns:msink="http://schemas.microsoft.com/ink/2010/main" type="inkDrawing" rotatedBoundingBox="1797,4158 1974,4090 1977,4098 1800,4166" semanticType="callout" shapeName="Other">
            <msink:sourceLink direction="with" ref="{88137F9C-94F5-4C1D-B2EF-DD7A51685C0B}"/>
          </msink:context>
        </emma:interpretation>
      </emma:emma>
    </inkml:annotationXML>
    <inkml:trace contextRef="#ctx0" brushRef="#br0">177 0 858 0,'-48'14'200'0,"1"0"52"15,25-4-375 16,2 0-329-31,-20 10 130 0</inkml:trace>
  </inkml:traceGroup>
</inkml:ink>
</file>

<file path=ppt/ink/ink1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39:36.4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B3DCF1-0DC2-4722-BB04-0BFC47E79970}" emma:medium="tactile" emma:mode="ink">
          <msink:context xmlns:msink="http://schemas.microsoft.com/ink/2010/main" type="inkDrawing" rotatedBoundingBox="1316,7403 27087,7150 27106,9105 1335,9358" semanticType="enclosure" shapeName="Other">
            <msink:destinationLink direction="with" ref="{0262620F-B6EF-4716-BCAF-56E53E540F1E}"/>
          </msink:context>
        </emma:interpretation>
      </emma:emma>
    </inkml:annotationXML>
    <inkml:trace contextRef="#ctx0" brushRef="#br0">217 1670 460 0,'-8'-4'450'0,"7"3"-125"16,1-1-7-16,1 7-267 15,6-5-46-15,4-2 3 0,2-4-10 16,7 7 9-16,1-9-9 16,5-3 6-16,-2 11-9 15,3-8 9-15,-2 1-11 16,6 3 11-16,-5 4-6 16,8-10 8-16,-12 10-1 15,1 1-4 1,29-5 16-16,-10-3-7 0,12 1 12 15,-6 2-10-15,-4-1 8 16,2 1-16-16,14 2 7 16,-7-3-13-16,14 2 9 15,-9 1-11-15,10 2 8 16,-10-3-9-16,9 5 10 16,-10-2-9-16,9 3 10 15,-11 2-9-15,14 1 8 16,-9 1-9-16,13-2 10 15,-10-2-9-15,13 0 8 16,-9 2-10-16,12 0 11 16,-13 8-10-16,11-5 10 15,-12-3-10-15,14-4 11 16,-11-1-12-16,18-3 12 16,-8 6-12-16,11-1 11 15,-8 4-11-15,7 4 12 0,-12-2-11 16,12-1 9-16,-12-1-9 15,10 6 10-15,-7-9-11 16,12 7 11-16,-11-4-10 16,11 1 9-16,-14-4-9 15,13 2 10-15,-13-5-11 16,16 5 11-16,-9 3-10 16,15-2 10-16,-16 4-10 0,14 0 11 15,-9-2-11-15,9 0 9 16,-9-2-9-16,19 2 8 15,-15 2-9-15,12-2 10 16,-12 2-10-16,12 1 10 16,-15 1-10-16,17-4 9 15,-10 2-9-15,9-2 10 16,-13 0-10-16,16-3 11 16,-14-2-10-16,11-5 8 15,-11 2-8-15,20-1 10 16,-17 1-11-16,17-4 11 15,-16 3-10-15,14-2 8 16,-14-2-9-16,15-2 9 16,-12 2-9-16,11-3 11 15,-15 0-10-15,12 0 9 0,-15 1-8 16,14-1 8-16,-9 0-11 16,10 2 11-16,-15-1-9 15,16-1 8-15,-16 5-8 16,14 1 9-16,-6-6-10 15,6 7 10-15,-15-1-9 16,16-1 8-16,-17 1-8 16,12 4 9-16,-9-7-10 0,21-3 9 15,-17 3-7-15,12-3 10 16,-12-5-9-16,12 10 9 16,-17 3-9-16,13-5 8 15,-10 6-11-15,12 4 11 16,-15-8-10-16,15 0 9 15,-12 3-10-15,10-2 10 16,-8-3-10-16,13 7 11 16,-15-4-11-16,12 4 10 15,-15-9-10-15,11 7 9 16,-12 0-10-16,15 2 11 16,-9 0-10-16,7 4 11 15,-14-3-10-15,14 2 9 16,-19-3-10-16,14 1 10 15,-7 0-11-15,10 2 12 16,-13-5-11-16,12 3 10 16,-10-1-10-16,6-2 10 0,-13 0-10 15,16 3 10-15,-13 1-10 16,5-4 10-16,-10 1-10 16,15 2 10-16,-13-4-10 15,12 1 10-15,-6-3-9 16,17 3 9-16,-17-2-9 15,15 0 9-15,-9-3-10 16,15 7 9-16,-14-7-9 0,23 0 9 16,-15 2-9-16,13-2 10 15,-13-3-11-15,16 2 10 16,-13-3-9-16,19-2 10 16,-14 3-11-16,15-2 12 15,-15 2-10-15,14-2 9 16,-10 10-10-16,14-4 11 15,-16-3-11-15,19 2 10 16,-13 2-9-16,17-8 9 16,-12 6-10-16,15 0 6 15,-12-3-6-15,15-2 10 16,-18 0-10-16,15-1 10 16,-20 0-5-16,16 2 5 15,-15-2-11-15,15 1 11 16,-12-1-10-16,19-2 10 15,-20 5-11-15,14 0 9 0,-15 3-8 16,9 0 8-16,-19 7-9 16,14-1 10-16,-16 4-8 15,15 3 7-15,-13 0-7 16,18-1 9-16,-16-4-9 16,18-1 8-16,-15-4-8 15,16-1 8-15,-9-5-9 16,7 3 10-16,-14 0-9 15,13-1 8-15,-18 4-8 0,12 4 9 16,-14-2-10-16,12 3 11 16,-16 5-10-16,14 2 9 15,-14-4-9-15,19 4 8 16,-18-4-9-16,15-1 9 16,-13-3-8-16,13 4 9 15,-18-2-9-15,18 0 8 16,-18 3-9-16,11-1 10 15,-19 1-10-15,15 1 9 16,-13 2-8-16,10-5 9 16,-13 0-9-16,12-2 9 15,-14 0-9-15,9-1 8 16,-12-1-8-16,17 3 8 16,-11-4-9-16,11 0 10 15,-9-2-10-15,14-1 9 0,-15-2-8 16,16-2 8-16,-11-4-9 15,12 0 10-15,-13 4-8 16,6-3 7-16,-13 4-9 16,12-4 10-16,-13 2-11 15,7-5 11-15,-13 3-9 16,10 4 9-16,-14 1-10 0,8 2 9 16,-11 4-8-16,17-1 8 15,-15 0-9-15,11 0 10 16,-14 2-9-16,11-5 8 15,-15 1-8-15,6 0 9 16,-10-1-10-16,8-2 9 16,-16 4-9-16,9-1 10 15,-15-1-9-15,8 5 10 16,-15 1-10-16,9 0 8 16,-8 0-8-16,6-1 9 15,-10-4-10-15,8-1 9 16,-12 0-8-16,1-2 9 15,-10 0-10-15,2 2 9 16,-8 0-7-16,0-1 8 16,-6 1-9-16,3-2 9 15,-8 2-8-15,-1-4 7 0,-6 3-8 16,0-3 9-16,-10 2-9 16,5-3 10-16,-4 2-8 15,0-1 11-15,-4 1-10 16,5-1 11-16,-11 1-10 15,3-4 7-15,-4-1-10 16,1-1 9-16,-4 3-10 0,3-4 9 16,1 0-10-1,-4 3 10-15,0-3-9 0,1-2 7 16,1 6-9-16,-5-4 6 16,6 1-10-16,-3-1 7 15,2 2-10-15,-3-5 8 16,3 1-9-16,-2-3 9 15,2 0-9-15,-3-4 5 16,1-3-9-16,-2 1 5 16,3 0-8-16,-4-9 12 15,3 6-3-15,-3-3 12 16,3 0-3-16,-1 4 12 16,4 0-10-16,-4-2 9 15,3 2-9-15,-2-5 7 16,2 1-10-16,-2-3 8 15,2 2-8-15,2-3 8 16,1 3-8-16,0-4 1 16,2 2 0-16,0-1 7 0,-1 5-8 15,3 1 9-15,-2 7-3 16,-2-1 4-16,0 2-10 16,-2 7 10-16,1 0-5 15,-1 0 13-15,2 5-10 16,1 3 12-16,-1-4-10 15,0 2 8-15,0 2-13 16,-1-1 9-16,1-1-12 16,-3 4 11-16,-2 3-11 0,-3-3 8 15,0 0-9-15,-2 1 8 16,-3 5-12-16,-1-8 7 16,-2 5-8-16,-2 0 12 15,-1-3-6-15,-2-2 11 16,5 2-6-16,-4 1 10 15,1-1-12-15,-2 3 9 16,-3 0-11-16,-5-2 5 16,1 1-9-16,-5 1 8 15,2 0-10-15,-3 3 7 16,-2 2-6-16,-4 1 3 16,4-2-6-16,-7-1 9 15,1-5-6-15,-4 4 10 16,9 0-6-16,-8-1 10 0,6-1-9 15,-4 7 10-15,2-1-10 16,-9-7 10-16,6 5-12 16,-6 0 10-16,8-4-13 15,-6-4 9-15,9 4-10 16,-8-4 10-16,10-1-11 16,-7 5 11-16,7-5-9 15,-3 3 7-15,4 2-11 0,-6-5 8 16,6-1-10-16,-9 1 7 15,3-3-6-15,-6 1 9 16,2 2-7-16,-4-1 7 16,8 1-10-16,-8 7 1 15,5-6-12-15,-4 3-7 16,4-1-17-16,-10-3-20 16,5 4-6-16,-12 2 8 15,1 1 8-15,-9-2 15 16,9 3 18-16,-16-4 11 15,14-3-4-15,-10-4 9 16,7 8-2-16,-15-3 17 16,12 1-1-16,-21 2 11 15,10 4-7-15,-16-4 10 16,12 1-14-16,-10 1 6 16,11-2-12-16,-17-5 7 0,11 7-11 15,-18-6 8-15,6 0-14 16,-6-5 7-16,14 5-7 15,-18-6 9-15,13-2-6 16,-14 3 12-16,3 1-6 16,-7 1 8-16,14 1-7 15,-17 1 8-15,11 0-8 16,-17 2 7-16,12-4-9 16,-11-1 6-16,18-2-8 15,-14 1 6-15,16-3-7 0,-19-1 8 16,14-1-7-16,-15 1 9 15,17 1-7-15,-18-2 8 16,18 6-5-16,-21-2 14 16,23 2-8-16,-19 1 13 15,16 2-9-15,-18-1 5 16,14 1-13-16,-18-1 6 16,20-1-14-16,-18 2 7 15,16 0-8-15,-17 5 6 16,12-1-9-16,-18-1 11 15,20 2-8-15,-14-1 8 16,14-3-7-16,-18 4 8 16,18-1-8-16,-21 1-3 0,11 1-10 15,-18 3 7-15,17-3-6 16,-18 1 6-16,14-1 5 16,-17 4 9-16,16 2-8 15,-14 1 8-15,12 0-9 16,-19 3 9-16,18-3-6 15,-20 1 7-15,19-1-7 16,-22 0 8-16,21-2-8 16,-20 6 7-16,22-3-6 0,-22 6 11 15,20 0-10 1,-21-1 8-16,16 2-7 0,-11 1 7 16,14-4-11-16,-19 4 8 15,21-4-7-15,-14-1 8 16,13 1-9-16,-17 1 15 15,19-1-1-15,-12 3 14 16,16-1-7-16,-15-5 10 16,18 1-16-16,-16-3 2 15,19-4-17-15,-13-3 6 16,18 4-11-16,-13-2 9 16,17 2-7-16,-14 0 7 15,15 0-12-15,-11-2-1 16,19 0-16-16,-15-3 0 15,12 5-11-15,-16 3-3 16,14-1-3-16,-15-2 13 16,12 1 0-16,-8-1 16 0,16-3 10 15,-17-1 22-15,26-2-3 16,-18-6 10-16,15-3-11 16,-14-1-1-16,18-2-22 15,-26 5-8-15,26 0-23 16,-18-2-26-16,13-1-21 15,-17 3-14-15,19-2 1 16,-21 0 18-16,20 2 26 0,-17 2 28 16,14-2 18-16,-17-1 13 15,12 6-5-15,-17-3 10 16,20 1-2-16,-18 0 35 16,15 2 5-16,-17-1 23 15,14 0-5-15,-14 4 4 16,15 0-34-16,-15-2-4 15,14 0-23-15,-16 6 3 16,13-6-12-16,-9-3 7 16,13-1-10-16,-17 1 3 15,18-3-10-15,-21 3 0 16,21 3-6-16,-18-1 11 16,18 1-2-16,-17-3 14 15,17 1 2-15,-20-9 9 16,20 1-10-16,-14-2 5 15,15 2-14-15,-12-1 3 16,9 2-8-16,-8 1 16 0,18 0 5 16,-18 1 23-16,13-1-3 15,-11 2 9-15,9 0-7 16,-6 0 23-16,20 0-7 16,-16-4 24-16,19 1-5 15,-12 0 9-15,10 1-32 16,-6 0-2-16,16 5-28 15,-10-1 1-15,15 1-19 16,-14 0-9-16,14 3-14 0,-10 1 8 16,13 6-6-16,-7 1 17 15,15 5 10-15,-10 2 15 16,14 2-3-16,-8 3 9 16,9-2-12-16,-8 4 2 15,10-3-12-15,-7 0 4 16,8-3-11-16,-5 1 16 15,13-2 0-15,-1 0 26 16,9-2-5-16,-3 5 14 16,7 1-16-16,-5 0 3 15,6 4-26-15,0-1 6 16,3-5-13-16,4 4 13 16,6-1-5-16,1 0 15 0,2 4-7 15,4 3 12-15,1-4-12 16,2 6 6-16,3 3-15 15,2 4 7 1,1 1-13-16,2 9 8 0,3-3-10 16,-3 9 9-16,2-6-10 15,1 8 11-15,4-4-7 16,-7 4 12-16,3-11 2 16,0 11-1-16,1-7-12 0,-3 5 7 15,4-1-13-15,2 13-1 16,-4-14 0-16,4 11 1 15,1-11 3-15,0 6 16 16,2-9-8-16,4 12 10 16,1-8 0-16,-1 7-3 15,9-7-16-15,0 3 9 16,0-15-11-16,4 2 9 16,6-10-13-16,-1-3-17 15,5-8 4-15,14-3-346 16,-6-14 94-16</inkml:trace>
  </inkml:traceGroup>
</inkml:ink>
</file>

<file path=ppt/ink/ink1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0:07.2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DAE6A1B-42D0-42B9-9A2D-69EECD2368C2}" emma:medium="tactile" emma:mode="ink">
          <msink:context xmlns:msink="http://schemas.microsoft.com/ink/2010/main" type="inkDrawing" rotatedBoundingBox="1256,9520 31980,9445 31984,11300 1261,11376" semanticType="enclosure" shapeName="Other">
            <msink:destinationLink direction="with" ref="{0262620F-B6EF-4716-BCAF-56E53E540F1E}"/>
          </msink:context>
        </emma:interpretation>
      </emma:emma>
    </inkml:annotationXML>
    <inkml:trace contextRef="#ctx0" brushRef="#br0">16 173 1161 0,'-15'-1'296'0,"7"1"83"16,6-2-334-16,11 8-28 15,7-2-12-15,18-1-14 0,6-1 7 16,19-2-20-16,-17-5-23 31,0 0 26-31,54-5-5 0,-5-3 21 16,8 2-4-16,-10-1 11 15,-11 9-6-15,-5 5 9 16,13-4 3-16,-4 1 14 16,19 1 3-16,-4-5 13 0,20-5-3 15,-3 2 0 1,19-7-13-16,-10-3-2 0,20 2-15 15,-12 0 1-15,21 0-12 16,-15 6 8-16,18-1-11 16,-14 4 10-16,20 1-7 15,-23 1 8-15,21 2-9 16,-21 3 10-16,22 1-9 16,-20 2 9-16,17 1-10 15,-17 1 10-15,22-1-10 16,-19 0 10-16,17-4-10 15,-19 0 10-15,15-2-11 16,-18 0 11-16,14 4-10 16,-22 6 11-16,14 3-11 15,-19 7 11-15,13 2-9 0,-19 4 7 16,14 2-9-16,-20-2 10 16,15-1-10-16,-17 0 10 15,9-10-9-15,-20 1 9 16,17-6-10-16,-25-8 11 15,6 0-11-15,-20-3 11 16,4-6-11-16,-22 2 11 16,8 1-10-16,-14-4 9 0,1-3-5 15,-13 6 11 1,-1-1-5-16,-14 2 13 0,-2 2-2 16,-14 3 15-16,0-2 5 15,-7 3 15-15,-3 0 7 16,-2-2 8-16,-1 0-11 15,-1 2-5-15,-4 2-21 16,-2-2-7-16,-4 0-19 16,0 0-4-16,-5-6-45 15,0-3-26-15,0-2-87 16,-3-7-337-16,-8-11 58 16</inkml:trace>
    <inkml:trace contextRef="#ctx0" brushRef="#br0" timeOffset="35986.4149">32 50 1383 0,'13'-2'2'0,"6"1"0"0,16-4 0 16,13 0 0-16,1-2 4 16,9 1-8-16,-4 1 6 0,7 3-8 15,-5 2 7-15,7 2-8 16,-6 1 9-16,14 1-9 15,-8 0 10-15,15 6-4 16,-3-2 12-16,11 5 1 16,24 2 28-1,7-4-14-15,9-1-7 16,7-4 1-16,13-4-8 16,-24-5 4-16,21 1-13 15,-17-4 1-15,20 1-8 16,-11 2 7-16,17-2-9 15,-14 3 8-15,19-1-8 16,-17-4 9-16,17 4-9 16,-21 3 8-16,23 3 0 15,-14 1 9-15,14 5-7 16,-13-2 9-16,26-2-8 0,-17-7 3 16,17 2-11-16,-13-5 3 15,18-1-5-15,-18 1 6 16,11-2-6-16,-17 6 7 15,20 6-4-15,-19 3 4 16,17 0-7-16,-16 6 9 16,21-2-10-16,-18-4 8 0,21 0-8 15,-17-2 9-15,23-2-10 16,-15-1 10-16,18 8-9 16,-17-1 9-16,22 8-10 15,-16-2 9-15,17 2-9 16,-19-3 10-16,25 9-10 15,-27-8 10-15,20 2-9 16,-22 1 8-16,27-1-8 16,-30-5 7-16,29 3-6 15,-22 4 7-15,26-5-8 16,-24-3 9-16,29 0-9 16,-23-6 7-16,26-1-7 15,-21-3 9-15,28-2-9 16,-25 0 8-16,24-5-7 15,-29 2 6-15,30 3-8 16,-31-5 9-16,21 0-7 16,-21 0 8-16,29-1-9 0,-31-4 8 15,31 3-8-15,-18 1 9 16,23-4-10-16,-26-4 10 16,28-3-9-16,-25 1 8 15,18-5-8-15,-22 0 9 16,28 0-9-16,-27 8 8 15,31-5-8-15,-24 2 10 16,27 6-10-16,-29 4 9 16,24-6-8-16,-33 9 8 0,29 3-10 15,-30 0 10-15,26-2-10 16,-24 6 9-16,26-9-9 16,-27-7 10-16,19-2-10 15,-23 1 9-15,21-2-7 16,-29 1 8-16,19 7-9 15,-21 2 7-15,20 0-7 16,-31 4 9-16,27-1-9 16,-22 2 8-16,19 0-8 15,-23 2 10-15,23-2-11 16,-22 5 10-16,20-4-7 16,-20 3 8-16,17 2-9 15,-16-1 9-15,20-2-9 16,-24-3 8-16,21 2-9 15,-19-5 9-15,15 3-9 16,-19 0 8-16,20 9-8 0,-18 1 3 16,15 3-3-16,-14 0 9 15,18 3-9-15,-19 0 8 16,21 2-4-16,-19-6 4 16,20 4-8-16,-21-8 8 15,21-8-6-15,-26 0 7 16,19 5-9-16,-21 0 7 15,17 1-6-15,-26 7 7 0,20-2-8 16,-22 2 9-16,18-3-9 16,-23 3 8-16,23 2-8 15,-21 1 7-15,21 2-7 16,-23-2 8-16,21 0-8 16,-15-3 6-16,19-3-6 15,-22-5 9-15,20 1-9 16,-21-7 8-16,16 2-5 15,-20-1 5-15,12 4-8 16,-18-6 9-16,13 7-9 16,-21 0 7-16,18 0-6 15,-14-2 8-15,16 2-8 16,-17-7 7-16,15-8-6 16,-20 1 6-16,16-8-6 15,-19 1 6-15,12-2-7 0,-24-1 8 16,8 3-7-16,-21 6 7 15,14-3-9-15,-18 2 9 16,6 6-8-16,-11-7 7 16,10-4-8-16,-23 11 9 15,11-1-8-15,-9-1 8 16,6 4-9-16,-11 8 9 16,6-8-9-16,-13 9 7 15,4-6-7-15,-12 3 8 0,0-9-8 16,-8-2 9-16,3-4-8 15,-11 6 8-15,2-10-3 16,-9 14 14-16,2-1-1 16,-5-7 12-16,2 5-6 15,-3-1 4-15,1-7-14 16,-3 3 0-16,3 5-11 16,-5-6 6-16,2 3-9 15,-5-7 9-15,2-4-8 16,-3-4 9-16,-1-8-10 15,-3-22 8-15,-3-11-11 16,-1 3 6-16,-6-11-9 16,-6 7 9-16,-3 18-4 15,-7 12 12-15,-8-1 5 16,5 12 10-16,-5-4-6 16,2 7 7-16,-6-3-12 0,0-1 0 15,-7-5-11-15,3 9 5 16,-4-4-12-16,4 1 6 15,-4 1-17-15,4 2 4 16,-6-5-11-16,1 5 8 16,-5-2-6-16,4 2 13 15,-9 0-7-15,6 5 11 16,-9 0-5-16,0 4 5 0,-8 6-3 16,5 1 12-16,-11 0-8 15,3 0 7-15,-12-1-7 16,4-1 7-16,-16-1-10 15,4 0 8-15,-9-2-13 16,6 1 5-16,-10-6-15 16,4 0 5-16,-22 1-12 15,6-4 11-15,-19 0-7 16,7 4 14-16,-16-6-4 16,12 4 13-16,-24-2-4 15,12-1 10-15,-21-4-10 16,9 8 4-16,-25-3-29 15,11 4-15-15,-21-1-33 16,6 5 11-16,-23-1 2 16,21-3 35-16,-21-3 28 15,15 3 39-15,-25-4 1 0,23-3 6 16,-25 0-10-16,14 6-1 16,-24-4-11-16,29 4 0 15,-34 0-8-15,20 7 2 16,-24-8-10-16,22 3 7 15,-39 0-9-15,37 2 6 16,-33 3-7-16,13 6 7 16,-23 5-8-16,33-3 7 0,-49 4-9 15,30-4 6-15,-39 1-10 16,32-1 7-16,-48 0-7 16,34-3 8-16,-31-4-5 15,33 4 11-15,-36 2 1 16,29-1 14-16,-31 4-1 15,27 2 9-15,-34 1-8 16,32-5 1-16,-34 7-14 16,30-4 0-16,-32 4-10 15,37-4 4-15,-39 7-8 16,40-4 7-16,-32 2-7 16,31 0 8-16,-37 0-8 15,36-1 6-15,-38-4-7 16,39-3 8-16,-40 0-9 15,37 2 10-15,-42 4-7 16,39 2 7-16,-39 7-5 0,42 4 7 16,-28-2-3-16,36-4 10 15,-34 1-7-15,39 1 6 16,-32-1-9-16,27-4 3 16,-28 0-13-16,33 0 6 15,-39-6-13-15,36 1 10 16,-29 7-10-16,33-4 13 0,-30 3-6 15,37-3 12-15,-31 0-8 16,31-1 11-16,-26 3-9 16,35-4 10-16,-27 4-8 15,33 3 8-15,-27 0-10 16,33 1 5-16,-22-4-9 16,19-2 7-16,-16-5-13 15,25 4 8-15,-30 1-12 16,32 2 7-16,-25 1-8 15,20 2 11-15,-16-5-6 16,26-1 13-16,-35 1-10 16,35-3 7-16,-27-2-8 15,19 3 8-15,-13-2-8 16,32-3 12-16,-35 7-6 16,37-1 8-16,-19-1-7 15,25 2 8-15,-25 7-8 0,35-7 8 16,-25 0-8-16,25 4 8 15,-19-3-9-15,37-7 9 16,-30 1-10-16,33-1 7 16,-14-2-8-16,32-5 8 15,-26 3-7-15,33-1 8 16,-13 3-7-16,21-2 7 16,-12 9-9-16,30 1 8 15,-12 0-9-15,22-3 5 16,-9-5-10-16,13-5 6 0,-4-5-10 15,17-1 12-15,-3-5-8 16,12 4 15-16,-8-2-1 16,14 3 11-16,-6 1-6 15,9 10 12-15,-2 3-9 16,14 4 4-16,-6 2-9 16,17 1 4-16,0-4-10 15,6-2 7-15,6 2-9 16,5-4 5-16,1 1-3 15,6 0 12-15,-1 4-1 16,7-2 11-16,-1 4-8 16,5 6 5-16,2 6-12 15,2 2 1-15,1 6-12 16,10 2 9-16,-6 6-11 16,7 2 11-16,2 8-11 0,-3 0 10 15,-1 2-10-15,4-7 10 16,1 2-10-16,2-13 9 15,0-1-10-15,-1-7 0 16,-3 1-42-16,1-4 190 16,9 3-533-16,-2-6 207 15</inkml:trace>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8:45.0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DDF7FE0-9B49-4B1D-ADAE-C5403DD71672}" emma:medium="tactile" emma:mode="ink">
          <msink:context xmlns:msink="http://schemas.microsoft.com/ink/2010/main" type="inkDrawing" rotatedBoundingBox="23267,7532 23283,4120 23567,4121 23551,7533" semanticType="verticalRange" shapeName="Other">
            <msink:sourceLink direction="with" ref="{1FF50916-78D7-42D2-9D13-E0B22829E04E}"/>
            <msink:sourceLink direction="with" ref="{2B81F996-E7F8-4429-B8CA-E9959CC6CABC}"/>
            <msink:destinationLink direction="with" ref="{9D34B8DB-0254-4184-9053-698D5D4933A1}"/>
          </msink:context>
        </emma:interpretation>
      </emma:emma>
    </inkml:annotationXML>
    <inkml:trace contextRef="#ctx0" brushRef="#br0">290-7 910 0,'-10'0'291'0,"-11"4"59"16,-2 23-246-16,-11 28-24 15,0 28-22-15,-6 8 5 16,4 5-15-16,2-5-5 0,8-20-16 15,8-26-6-15,13-11-9 16,0 2-10 0,4 35 1-16,4-11-2 15,7 0 0-15,1-6-2 16,4-26 0-16,-1-11 1 16,1 6-1-16,-2 0 2 0,-2 14-2 15,-1 4 1-15,0 20-3 16,-4 6 1-16,-1 14 0 15,-2 0 1-15,-1 13 0 16,-4-16 2-16,1 5-1 16,-3-15 1-16,-1-5 2 15,2-19-1-15,0 1 0 16,3-12 1-16,3 2 0 16,4-1-3-16,-2 10 1 15,-1 0-2-15,0 26-3 16,-8 1 0-16,-2 25 0 15,-2-1 0-15,0 17 6 16,1-21 3-16,2-5 5 16,5-13-4-16,2-1 2 15,1-22-4-15,2 0 0 16,-2-4-5-16,-1-6 5 0,-2-6-3 16,-3 12 1-16,-2-3 0 15,0 11-1-15,-3-7-1 16,3 5 1-16,5-10-1 15,3-6 1-15,2-10-2 16,3-9 1-16,-1-5 0 16,2 1-40-16,-2-5-30 15,-1 7-340-15,1-3 64 16</inkml:trace>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03.0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DB5FB1D-4B48-45D9-9F72-54619EE52075}" emma:medium="tactile" emma:mode="ink">
          <msink:context xmlns:msink="http://schemas.microsoft.com/ink/2010/main" type="writingRegion" rotatedBoundingBox="3562,5760 5126,5869 5085,6444 3521,6334"/>
        </emma:interpretation>
      </emma:emma>
    </inkml:annotationXML>
    <inkml:traceGroup>
      <inkml:annotationXML>
        <emma:emma xmlns:emma="http://www.w3.org/2003/04/emma" version="1.0">
          <emma:interpretation id="{1D207527-219E-4CF1-9406-5C5E6565A787}" emma:medium="tactile" emma:mode="ink">
            <msink:context xmlns:msink="http://schemas.microsoft.com/ink/2010/main" type="paragraph" rotatedBoundingBox="3562,5760 5126,5869 5085,6444 3521,6334" alignmentLevel="1"/>
          </emma:interpretation>
        </emma:emma>
      </inkml:annotationXML>
      <inkml:traceGroup>
        <inkml:annotationXML>
          <emma:emma xmlns:emma="http://www.w3.org/2003/04/emma" version="1.0">
            <emma:interpretation id="{91FE7635-A6F0-44CB-A24B-9B879FC36AA4}" emma:medium="tactile" emma:mode="ink">
              <msink:context xmlns:msink="http://schemas.microsoft.com/ink/2010/main" type="line" rotatedBoundingBox="3562,5760 5126,5869 5086,6444 3521,6334"/>
            </emma:interpretation>
          </emma:emma>
        </inkml:annotationXML>
        <inkml:traceGroup>
          <inkml:annotationXML>
            <emma:emma xmlns:emma="http://www.w3.org/2003/04/emma" version="1.0">
              <emma:interpretation id="{DED66B7B-3002-44C5-82AB-1D796F3E1FA9}" emma:medium="tactile" emma:mode="ink">
                <msink:context xmlns:msink="http://schemas.microsoft.com/ink/2010/main" type="inkWord" rotatedBoundingBox="3559,5797 4112,5836 4102,5985 3549,5946"/>
              </emma:interpretation>
              <emma:one-of disjunction-type="recognition" id="oneOf0">
                <emma:interpretation id="interp0" emma:lang="" emma:confidence="1">
                  <emma:literal/>
                </emma:interpretation>
              </emma:one-of>
            </emma:emma>
          </inkml:annotationXML>
          <inkml:trace contextRef="#ctx0" brushRef="#br0">-1363 30 501 0,'42'-27'309'15,"7"-1"-42"-15,0 10-66 0,3 12-147 16,-5 9-15-16,6 12-3 15,-4 11-7 1,4 9 1-16,-4 4-16 0,9-1-303 16,-10-20 97-16</inkml:trace>
        </inkml:traceGroup>
        <inkml:traceGroup>
          <inkml:annotationXML>
            <emma:emma xmlns:emma="http://www.w3.org/2003/04/emma" version="1.0">
              <emma:interpretation id="{6E46D5ED-7387-4B11-88AF-95C214C80508}" emma:medium="tactile" emma:mode="ink">
                <msink:context xmlns:msink="http://schemas.microsoft.com/ink/2010/main" type="inkWord" rotatedBoundingBox="4622,5834 5126,5869 5086,6444 4582,6408"/>
              </emma:interpretation>
              <emma:one-of disjunction-type="recognition" id="oneOf1">
                <emma:interpretation id="interp1" emma:lang="" emma:confidence="1">
                  <emma:literal/>
                </emma:interpretation>
              </emma:one-of>
            </emma:emma>
          </inkml:annotationXML>
          <inkml:trace contextRef="#ctx0" brushRef="#br0" timeOffset="553.11">170 584 1098 0,'-16'-12'424'16,"0"-4"-424"-16,4-2-83 15</inkml:trace>
          <inkml:trace contextRef="#ctx0" brushRef="#br0" timeOffset="144.9846">-302 103 1114 0,'26'30'307'0,"-10"-4"75"16,0-5-323-16,1-4-19 15,-1-10-55-15,5-20-33 16,-5-15-335-16,12-19 77 16</inkml:trace>
          <inkml:trace contextRef="#ctx0" brushRef="#br0" timeOffset="-1303.148">128 34 1017 0,'-13'-7'292'0,"-2"2"71"16,6 2-290-16,0 1-10 15,6 2-32-15,2 0-2 16,2 0-16-16,1 0-2 15,-1 2-14-15,4 0 1 0,-1 3-3 16,0-1 6-16,0 0-2 16,-4-1 7-16,1-1-3 15,-1-4 5-15,-3-1-3 16,0-4 4-16,-2 1 12 16,-2-1 21-16,3 1 5 15,-1 2 18-15,3 0 4 16,0 5-6-16,2 1-20 0,2 3-3 15,0 4-20 1,4 6-3-16,-1 0-10 0,6 1-1 16,-2-3-5-16,0-3-3 15,-1-9-5-15,1-1 4 16,-8-5-2-16,-1-3 3 16,-5-2 5-16,-3 1 18 15,-5 1 10-15,2 1 26 16,1 7 8-16,-1 3 11 15,3 1-12-15,1 4-11 16,4 1-25-16,0-2-12 16,3 1-11-16,1 2-5 15,1-7-1-15,0 2-5 16,-1-3-5-16,-1-2-5 16,0-5-2-16,-5-2-1 15,0-4 7-15,-3-1 11 16,-1 4 13-16,-1 2 13 0,2 6 6 15,1 3 6-15,2 5-3 16,4 2-10-16,6 5-9 16,3-1-8-16,3 2-6 15,5 1-6-15,1-1 1 16,0-5-40-16,-4-11-34 16,-1-5-130-16,-9-17-361 0,-8-12 46 15</inkml:trace>
        </inkml:traceGroup>
      </inkml:traceGroup>
    </inkml:traceGroup>
  </inkml:traceGroup>
</inkml:ink>
</file>

<file path=ppt/ink/ink2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0:34.3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B2AFDF4-AA12-4A4B-AF80-81BE5E0B485E}" emma:medium="tactile" emma:mode="ink">
          <msink:context xmlns:msink="http://schemas.microsoft.com/ink/2010/main" type="inkDrawing" rotatedBoundingBox="1481,11373 24111,11595 24090,13779 1459,13558" semanticType="enclosure" shapeName="Other"/>
        </emma:interpretation>
      </emma:emma>
    </inkml:annotationXML>
    <inkml:trace contextRef="#ctx0" brushRef="#br0">258 1743 1017 0,'6'-7'306'0,"-2"9"50"16,5-1-269-16,11-1-68 15,9-1-12-15,13-1-11 16,17-3 3 31,-30 2-1-47,2 1-8 0,92-11 8 0,7 2-7 15,4 3 9-15,11-5-6 16,-72 11 10-16,11-3-8 16,-5 1 8-16,14-6-7 15,-14 5 7-15,22-2-8 16,-9 4 7-16,17 3-7 16,-13 0 9-16,21-1-10 15,-14 2 10-15,16-2-8 16,-9 1 8-16,21-5-10 0,-17-2 10 15,17 1-8-15,-11 1 6 16,23-5-7-16,-21-4 8 16,24 2-8-16,-15 2 7 15,18-1-5-15,-19 1 6 16,23 7-8-16,-20 2 8 16,16-4-8-16,-15 6 8 15,20-1-8-15,-17 4 9 16,17-4-9-16,-11-2 9 0,17 2-9 15,-22-2 9-15,19 6-10 16,-17 5 10-16,17 6-9 16,-16-5 9-16,23 6-9 15,-18-8 10-15,21 0-10 16,-18-5 9-16,18 5-10 16,-19-6 11-16,21 3-11 15,-20 3 9-15,16-2-8 16,-17-6 9-16,19 9-10 15,-16-1 10-15,18 1-10 16,-17 1 10-16,18 8-10 16,-16-3 9-16,23 6-9 15,-21-7 10-15,19 11-9 16,-14-3 6-16,19 3-6 16,-23-8 9-16,28 3-9 0,-15-7 7 15,23 0-5-15,-22-3 6 16,23 1-8-16,-20-1 7 15,17 3-6-15,-24 0 7 16,26 5-7-16,-21 1 6 16,18 2-6-16,-18 2 7 15,26-1-9-15,-21-2 10 16,22-1-9-16,-17-6 8 0,29-1-8 16,-25-4 8-16,23-3-9 15,-19-2 8-15,23 0-7 16,-25 2 8-16,21 0-9 15,-21 3 9-15,16 0-8 16,-20 0 8-16,18 0-8 16,-23 2 6-16,17-2-5 15,-19-3 7-15,21-2-8 16,-23-1 9-16,26 3-7 16,-21 3 6-16,21-5-7 15,-21 4 8-15,23-6-9 16,-23-2 9-16,21-9-9 15,-21 3 8-15,25-2-8 16,-24-3 7-16,24-2-6 16,-25 2 6-16,22-1-7 15,-25 0 9-15,15 2-9 0,-25 0 7 16,26-2-7-16,-34 1 8 16,19 1-8-16,-22 1 5 15,16 1-4-15,-33 0 8 16,15 3-9-16,-27 3 9 15,12 1-6-15,-22 2 4 16,11 2-7-16,-16-2 8 0,7 0-8 16,-19-4 8-16,7-2-6 15,-16 1 5-15,8-1-6 16,-10-1 6-16,10-1-7 16,-19 2 8-16,5-4-8 15,-12-3 8-15,5 3-7 16,-14 0 6-16,9-3-7 15,-10 4 7-15,3-3-6 16,-6 1 5-16,0-2-4 16,-11 2 6-16,1-1-8 15,-14 3 8-15,0-3-7 16,-9 2 7-16,4-2-7 16,-5 3 8-16,-2-4-7 15,-1 2 8-15,3 1-9 16,-8 2 7-16,0-2-6 15,1 6 5-15,4-3-6 16,-7 2 7-16,8-1-7 0,1 1 7 16,4-2-8-16,-3 1 8 15,5-2-8-15,-5-4 8 16,1 4-8-16,-6 2 8 16,0-2-8-16,-3 1 8 15,-2 1-7-15,1 3 6 16,1-7-7-16,-4 5 8 0,2 0-8 15,1-5 8 1,2 1-8-16,-6 5 9 0,6-9-6 16,-2 0 9-16,-1 9-8 15,-5-9 8-15,9-7-8 16,-4 4 5-16,8-10-11 16,-1-8 4-16,5-7-8 15,-4 2 8-15,2-6-8 16,-5 1 8-16,2 2-3 15,-9 8 9-15,1-3-8 16,-4 4 8-16,-1 1-7 16,-2-4 8-16,2 0-8 15,-1 2 10-15,1-6-8 16,-2 11 6-16,-1-2-7 16,3-3 8-16,-2-2-9 15,-2 5 7-15,-1-9-7 16,-2 4 7-16,-4 0-7 0,-6 6 7 15,1-1-6-15,-4 5 6 16,-3-8-6-16,0 6 6 16,-2-3-7-16,1 7 10 15,-6-4-9-15,2 9 9 16,-6-4-7-16,3 5 8 16,-5-1-9-16,-1 6 10 15,-6-3-9-15,9 6 7 0,-7-5-7 16,5 6 8-16,-5-4-9 15,0 1 8-15,-12 4-11 16,0 7 5-16,-12-6-11 16,2 9 4-16,-9-6-9 15,2 4 9-15,-13 2-5 16,3 3 11-16,-9-3-4 16,4-4 12-16,-19-5-6 15,11 1 9-15,-17 1-7 16,3 3 8-16,-6 9-10 15,13-1 7-15,-21-1-11 16,14-10 7-16,-18 1-9 16,3 0 8-16,-13 1-11 15,16-2 9-15,-24 5-10 16,13-5 7-16,-19 2-12 16,9 2 7-16,-18 1-15 0,19-2 8 15,-24 0-12-15,15 1 10 16,-21-4-5-16,15-2 15 15,-25 2-5-15,19-1 14 16,-19-1-7-16,18 4 10 16,-27-3-7-16,22-4 7 15,-18 4-3-15,14-3 9 16,-28 0-10-16,19 4 8 16,-16-2-10-16,15 2 5 15,-25 1-12-15,21-6 9 0,-14 3-10 16,10 4 8-16,-23-2-8 15,27-1 10-15,-19-4-9 16,16-3 9-16,-20 0-8 16,26-3 8-16,-28 0-6 15,15 3 7-15,-17 1-8 16,23 1 8-16,-35 0-8 16,29 4 6-16,-16 4-5 15,15 0 9-15,-26-1-5 16,26 3 10-16,-16-1-5 15,13-6 7-15,-18 8-9 16,34 2 5-16,-22 1-10 16,17 0 5-16,-19 7-8 15,28-7 7-15,-31-1-11 0,22-2 5 16,-13 3-7-16,22-3 7 16,-33 2-12-16,27 1 9 15,-13 2-4-15,14-2 6 16,-23 3-7-16,24-2 12 15,-15 2-4-15,14 1 6 16,-24 1-6-16,30-2 7 16,-18 6-7-16,15-6 7 0,-20 5-7 15,23 1 6-15,-18-2-6 16,15-1 6-16,-20 11-7 16,25-11 6-16,-23 0-9 15,19 0 8-15,-21 4-11 16,26-8 8-16,-27 7-9 15,27-1 9-15,-27 3-8 16,22-5 8-16,-27 0-7 16,22 3 10-16,-25 7-8 15,29-9 10-15,-27 0-6 16,22 3 10-16,-11 8-8 16,20-13 10-16,-25 10-7 15,27 3 9-15,-13 0-8 16,18-13 8-16,-18 2-9 15,20-2 4-15,-18-7-8 16,21-10 7-16,-20-6-9 0,22-3 8 16,-10-6-6-16,22 0 7 15,-20-1-9-15,23 4 10 16,-15-2-8-16,22 7 10 16,-13-3-8-16,22 2 9 15,-17 9-7-15,18 0 7 16,-10 2-8-16,15 6 6 15,-4-3-9-15,19-6 8 0,-12 3-9 16,21-2 8-16,-14 3-5 16,9-2 10-1,-6 6-5-15,22 1 14 0,-7 3-3 16,14-6 11-16,-2 6-1 16,17 7 8-16,-7-5-10 15,16 1 2-15,-1 2-14 16,14 2 0-16,1-2-16 15,9-1 5-15,0 6-11 16,10 4 11-16,-2-2-10 16,5 1 10-16,1 15-13 15,4-5 7-15,-1 5-10 16,4 5 8-16,-2 4-6 16,2-6 12-16,0 5-3 15,2 0 8-15,0 10-7 16,3-2 8-16,3 13-8 15,2-5 7-15,5 8-7 0,1-9 8 16,2 11-7-16,2-5 8 16,3 11-8-16,-2-1 8 15,3 14-10-15,-4-11 8 16,-1 5-9-16,-5-12 8 16,-5-2-8-16,-5-14 8 15,-4-5-8-15,-5-17 10 0,-3-1-23 16,2-9-4-16,-2-8 80 15,10-21-435-15,3-33 161 16</inkml:trace>
  </inkml:traceGroup>
</inkml:ink>
</file>

<file path=ppt/ink/ink2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4:35.46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C2AEBD1-BBC0-4507-A3F7-FD77BBAD4A52}" emma:medium="tactile" emma:mode="ink">
          <msink:context xmlns:msink="http://schemas.microsoft.com/ink/2010/main" type="inkDrawing" rotatedBoundingBox="1434,2350 1689,13538 282,13570 27,2382" semanticType="enclosure" shapeName="Other"/>
        </emma:interpretation>
      </emma:emma>
    </inkml:annotationXML>
    <inkml:trace contextRef="#ctx0" brushRef="#br0">190-3 459 0,'-9'0'194'0,"1"9"-3"0,-2 0-117 0,0 9-24 15,2 6-17-15,-3 12 18 16,-1 1 24-16,-1 17 8 15,2 4 2-15,0 14-17 16,1-3-21-16,2 19-24 16,3-5-8-16,2-5-12 15,-1-17 7-15,1 6-10 16,3-12 8-16,0 8-12 16,0 7 9-16,2 24-9 15,1 0 9-15,-1 15-10 16,-4-9 8-16,2 15-3 15,-3-16 1-15,-2 5 2 16,0-13 12-16,0 5-5 16,-3-15 3-16,0 23-2 15,1-10 0-15,-1 14-2 0,5-5 11 16,3 4-5 0,-2-25 11-16,2 32-4 0,0-12 0 15,0 21-11-15,2-4 6 16,0 14-12-16,-1-23 4 15,-1 15-10-15,-3-16 6 16,3 14-8-16,-2-13 11 16,2 4-3-16,0-22 11 0,-3 18-8 15,0-14 9-15,1 14-12 16,2-3 2-16,4 17-9 16,-3-22 8-16,1 15-10 15,-2-17 10-15,-2 7-9 16,-1-14 9-16,5 11-10 15,-1-14 10-15,-2 11-9 16,-1-12 9-16,0 20-10 16,-1-4 11-16,5 22-11 15,-2-10 9-15,1 7-8 16,-1-12 8-16,-1 4-9 16,-4-29 13-16,8 14-7 15,-1-15 10-15,3 6-9 16,-4-12 9-16,2 17-12 15,-3-8 7-15,5 17-11 0,0-4 10 16,5 21-11-16,-2-14 11 16,0 12-9-16,0-12 8 15,0 14-8-15,0-11 9 16,4 18-11-16,-2-20 11 16,-2 2-10-16,-2-23 9 15,1 2-9-15,-4-26 9 16,2 16-9-16,1-5 9 15,2 18-9-15,0-16 9 16,1 26-9-16,-1-11 9 0,3 12-10 16,-1-14 10-16,0 13-9 15,-1-25 9-15,-1 4-9 16,0-13 9-16,2 11-9 16,-3-7 10-16,1 14-11 15,-3-4 9-15,3 14-8 16,0-12 8-16,2 4-9 15,1-2 10-15,4 12-10 16,-4-15 10-16,0 9-10 16,4-8 10-16,-1 5-9 15,-1-20 10-15,9 7-11 16,-1-12 11-16,-2 4-12 16,2-13 10-16,3 5-11 15,-4-11 11-15,8 3-11 16,2-12 11-16,9 4-11 15,0-14 9-15,8-6-13 0,-3-8 7 16,6-13-19-16,-6-15 5 16,8-13-14-16,-5-12 8 15,2-24-4-15,-4-4 17 16,4-21-3-16,-5-6 15 16,-4-26-6-16,-1-1 9 15,3-37-8-15,-9 3 8 16,-3-39-9-16,3-3 9 0,-7-23-14 15,-10 17 4-15,5-43-16 16,-9 18 10-16,-3-22-15 16,3 27 12-16,-8-44-8 15,0 26 12-15,-1-32-9 16,-5 21 14-16,-1-57-6 16,-2 31 12-16,4-33-4 15,-6 30 9-15,4-33-8 16,-5 47 7-16,-4-25-7 15,-1 35 8-15,-3-20-10 16,-2 40 10-16,5-32-9 16,2 38 9-16,-2-21-9 15,11 31 10-15,-1-10-10 16,2 40 10-16,5-40-10 0,-4 39 10 16,-8-13-11-1,2 6 11-15,-15-35-11 0,-2 45 10 16,0-33-9-16,4 21 10 15,-9-8-10-15,9 37 11 16,-15-16-7-16,0 37 13 16,-5-4-2-16,1 21 13 15,-5-6-5-15,12 24 7 32,-6 3-8-32,4 14-1 0,-7 15-12 15,2 25 5-15,-10 9-13 0,-1 17 27 0,-21 15-357 16,-13 19 122-16</inkml:trace>
  </inkml:traceGroup>
</inkml:ink>
</file>

<file path=ppt/ink/ink2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0:53.0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8EB98BC-4796-4F9D-8F1B-466002AF0D49}" emma:medium="tactile" emma:mode="ink">
          <msink:context xmlns:msink="http://schemas.microsoft.com/ink/2010/main" type="inkDrawing" rotatedBoundingBox="23791,3589 32011,3621 32004,5446 23784,5414" hotPoints="24127,3918 28054,3556 31729,4041 32023,5089 30596,5421 23982,5401" semanticType="enclosure" shapeName="Hexagon"/>
        </emma:interpretation>
      </emma:emma>
    </inkml:annotationXML>
    <inkml:trace contextRef="#ctx0" brushRef="#br0">909 237 993 0,'-58'-3'235'0,"6"0"83"16,7 3-289-16,-6 3-13 15,9 0-6-15,-8 2-10 0,4 2 4 16,-6 6-9-16,9-2 7 16,-8 7-4-16,12 3 9 15,-8 8-2-15,7 0 9 16,-7 27-5-16,6 15 5 15,-1 42-6-15,3-14 3 16,4 10-8-16,10-23 6 16,1-13-9-16,11-39 6 15,-2 8-9-15,9 9 6 16,-1 2 3-16,9 5-8 16,1 4 10-16,17 6-7 15,-2-6 10-15,14 3-7 16,4-8 7-16,14-2-8 15,-3-10 7-15,16-4-11 16,-1-11 6-16,14 0-7 16,-5-9 7-16,11-7-8 15,-13-7 8-15,12-9-8 16,-14-4 9-16,7-2-9 16,-9 4 8-16,12 3-8 15,-13 2 7-15,16-2-8 16,-10 4 9-16,11-5-8 15,-8 2 8-15,13 2-7 16,-13-2 7-16,21-3-9 0,-7 1 7 16,16-1-7-1,-11-4 9-15,13 3-10 0,-15-3 9 16,9-4-6-16,-10 4 5 16,15-6-8-16,-10-1 9 15,13 1-8-15,-8 5 9 16,16-4-8-16,-19 6 7 15,22 7-7-15,-11 4 7 0,5 2-8 16,-10 2 8-16,18 1-7 16,-16-5 6-16,19 0-6 15,-6 0 7-15,13-4-8 16,-15 3 0-16,18 0 1 16,-20 1 7-16,22 7-8 15,-18-4 8-15,17 3 0 16,-14 0 0-16,20 2-8 15,-14-6 8-15,20 3-8 16,-16-4 8-16,21-6-8 16,-18 2 8-16,16-1-9 15,-17-1 10-15,15 0-9 16,-19-1 8-16,15 1-8 16,-18 0 8-16,8-5-8 15,-13 0 8-15,10 2-8 16,-20-5 9-16,10-5-9 15,-14 8 8-15,4-6-7 0,-14-1 9 16,2-1-7-16,-13 0 10 16,1-6-8-16,-12 3 6 15,8-6-8-15,-11 3 6 16,2-5-9-16,-10 3 10 16,-8-7-7-16,-14 2 8 15,-9-5-7-15,-12 4 9 16,-2-9-8-16,-5 5 10 15,-2-6-8-15,-1 1 7 0,1-3-9 16,-5 2 7-16,-9 0-10 16,-2 4 7-16,-6-6-12 15,-4 5 8-15,-7-8-11 16,-4 3 8-16,-12-60-8 16,-2-11 11-16,-22-17-7 15,-6 11 10-15,-15-4-3 16,1 66 13-16,-14 22 11 15,7 15 14-15,-12 8-2 16,10-1 3-16,-9-1-14 16,9-6-11-16,-13-1-21 15,13-1-1-15,-3-4-16 16,7 1 5-16,-20-11-14 16,9 7 11-16,-22-3-3 15,5 5 11-15,-15-2-1 16,15 14 16-16,-23-2-3 0,12 9 7 15,-19-5-1-15,17 5 4 16,-26 0-8-16,16 1 6 16,-14-8-8-16,12 7 6 15,-20-6-9-15,17 1 7 16,-24-1-6-16,15 6 6 0,-24-5-7 16,13 7 7-16,-21 5-3 15,22 6 10-15,-26-2-4 16,16 14 7-16,-23-2-3 15,24-1 6-15,-26 3-7 16,24-2 8-16,-22-2-3 16,25 10 9-16,-35-2-10 15,19 4 4-15,-23 3-14 16,14-2-12-16,-29-2-57 16,26-1-149-16,-35 2-196 15</inkml:trace>
  </inkml:traceGroup>
</inkml:ink>
</file>

<file path=ppt/ink/ink2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1:22.6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BE4456-8327-4B90-AD2C-FCD66C9B3B43}" emma:medium="tactile" emma:mode="ink">
          <msink:context xmlns:msink="http://schemas.microsoft.com/ink/2010/main" type="writingRegion" rotatedBoundingBox="12654,4061 16312,4061 16312,7937 12654,7937"/>
        </emma:interpretation>
      </emma:emma>
    </inkml:annotationXML>
    <inkml:traceGroup>
      <inkml:annotationXML>
        <emma:emma xmlns:emma="http://www.w3.org/2003/04/emma" version="1.0">
          <emma:interpretation id="{D1B60296-42E3-46B0-BA04-2DAA2EAEC134}" emma:medium="tactile" emma:mode="ink">
            <msink:context xmlns:msink="http://schemas.microsoft.com/ink/2010/main" type="paragraph" rotatedBoundingBox="12654,4061 16312,4061 16312,7937 12654,7937" alignmentLevel="1"/>
          </emma:interpretation>
        </emma:emma>
      </inkml:annotationXML>
      <inkml:traceGroup>
        <inkml:annotationXML>
          <emma:emma xmlns:emma="http://www.w3.org/2003/04/emma" version="1.0">
            <emma:interpretation id="{B7EFF23C-36E5-4536-A140-78519D11D793}" emma:medium="tactile" emma:mode="ink">
              <msink:context xmlns:msink="http://schemas.microsoft.com/ink/2010/main" type="line" rotatedBoundingBox="12654,4061 16312,4061 16312,7937 12654,7937"/>
            </emma:interpretation>
          </emma:emma>
        </inkml:annotationXML>
        <inkml:traceGroup>
          <inkml:annotationXML>
            <emma:emma xmlns:emma="http://www.w3.org/2003/04/emma" version="1.0">
              <emma:interpretation id="{9F07C2BA-0582-4F59-BA3C-0EC343346F3D}" emma:medium="tactile" emma:mode="ink">
                <msink:context xmlns:msink="http://schemas.microsoft.com/ink/2010/main" type="inkWord" rotatedBoundingBox="12654,4061 16312,4061 16312,7937 12654,7937"/>
              </emma:interpretation>
              <emma:one-of disjunction-type="recognition" id="oneOf0">
                <emma:interpretation id="interp0" emma:lang="" emma:confidence="1">
                  <emma:literal/>
                </emma:interpretation>
              </emma:one-of>
            </emma:emma>
          </inkml:annotationXML>
          <inkml:trace contextRef="#ctx0" brushRef="#br0">11459 818 410 0,'-2'-2'239'0,"-3"-1"5"0,2 0-80 15,1-3-39-15,1 6-23 16,1-2-32-16,0 10-16 16,-3-8-10-16,3 10-11 15,-2-7 0-15,0 3-11 16,-1-1 2-16,0 5-10 16,0-8 6-16,3 3-6 15,-4 1 7-15,4 5-6 16,-3 2 7-16,1 7-10 15,-4 1 3-15,9 0-11 16,-4-3 6-16,-3 14-11 16,1-6 8-16,3 8-10 15,-8-1 8-15,6 6-10 16,4-12 11-16,-5 7-10 16,4-5 9-16,-1 4-8 0,-5-9 10 15,2 5-11-15,2-4 10 16,-6 2-8-16,7-1 10 15,-3 12-9-15,1 1 13 16,-3 6-8-16,-1-1 10 16,-2 4-8-16,0-1 7 15,0-6-10-15,-2-5 7 16,0 3-11-16,2-9 8 16,0 1-10-16,1 0 9 0,-1 5-10 15,3-5 10-15,-1 4-9 16,1-6 8-16,-5 7-6 15,4-3 12-15,-1 10-7 16,2 0 9-16,-1 12-7 16,3-3 6-16,-2 4-10 15,2-7 7-15,1 3-9 16,0-8 8-16,2 3-7 16,0-8 9-16,-1 3-8 15,1-8 8-15,0 2-7 16,-2-10 9-16,1 4-11 15,2 0 10-15,-1 2-10 16,0-1 8-16,2 11-10 16,-2-3 11-16,-2 3-8 15,4-1 9-15,-2 4-10 0,1-6 9 16,-1 5-11-16,2-5 8 16,0 3-11-16,-1-8 11 15,1 3-11-15,0-4 11 16,1-3-10-16,0-2 9 15,2 0-9-15,-2-4 11 16,0 2-8-16,2 3 11 16,-3 5-9-16,1 0 9 15,0 2-11-15,-1-4 7 16,0 6-10-16,1-11 8 0,-2 9-9 16,3 0 10-16,-1 6-9 15,-1-5 8-15,2 7-9 16,1-7 10-16,-1 2-10 15,4-8 10-15,-2 3-10 16,-1-8 12-16,1 1-9 16,4-1 12-16,0 0-9 15,-4-1 11-15,6-1-13 16,-1 0 10-16,-4 2-11 16,4-1 10-16,7 5-12 15,-4-2 12-15,4 6-13 16,-2-6 8-16,1 1-10 15,-4-6 10-15,-2-1-10 16,-3-4 11-16,2-3-10 16,1-1 11-16,-1-1-11 0,6-3 11 15,2 0-12 1,0-2 12-16,6-2-10 0,2-2 11 16,3 0-10-16,-3-2 11 15,7-2-11-15,-6 2 9 16,7-1-10-16,-6-1 10 15,8-1-10-15,-6 1 8 0,8-2-8 16,-6 0 10 0,10-2-10-16,-4-1 10 0,4-3-10 15,-6 0 9-15,6-1-10 16,-8 1 11-16,5 0-12 16,-5 2 13-16,6-1-12 15,-4 2 10-15,1 0-10 16,-4 1 9-16,4-1-9 15,-8 0 10-15,7-2-9 16,-5 1 8-16,6 1-7 16,-3-1 7-16,8-6-8 15,-6 2 8-15,8-4-8 16,-7-4 10-16,0-3-10 16,-9 1 8-16,1-2-9 15,-9 2 10-15,2-2-11 16,-1 2 11-16,0 1-10 15,2-1 11-15,5-1-11 0,-4 5 10 16,2-5-12-16,2 0 10 16,-1 1-16-16,-3 4 10 15,2-5-10-15,-4-2 10 16,5-4-7-16,-6 1 12 16,2-10-7-16,-2 5 8 15,2-4-12-15,-9 5 8 16,4 0-11-16,-2-1 6 0,-1-7-9 15,0 6 12-15,1-9-8 16,0 4 13-16,-1-2 2 16,-1 2-1-16,1 0-8 15,-2 1 9-15,0-1-9 16,-2 4-1-16,4 2 3 16,-4-1 9-16,-1-5-11 15,-5-2 10-15,4-3-10 16,-1 1 10-16,-4-3-13 15,-1 7 7-15,3-10-10 16,-4 3 8-16,-4-6-11 16,6-1 12-16,-4-7-8 15,-2 5 10-15,2-9-8 16,-2 5 10-16,1-8-9 16,-4 9 10-16,3-13-15 15,-1 13-7-15,1-14 1 0,-1 3 10 16,2-4-11-16,-4 6 14 15,-7-5-1-15,9 9-3 16,-7-14-13-16,-1 7 7 16,-7-21-10-16,8 0 17 15,-14-7-7-15,1 15 14 16,2 1-2-16,5 28 15 16,-3 10-7-16,6 13 9 15,0 10-10-15,1-2 6 0,4 4-12 16,3 4 6-16,1 0-9 15,2-3 9-15,-1 2-8 16,1-4 7-16,-3-5-7 16,2 2 7-16,-5 1-8 15,0 4 7-15,-2-15-7 16,0 7 8-16,-1 0-7 16,4-4 8-16,1-1-7 15,3 16 7-15,-2-8-8 16,3-2 7-16,2-3-7 15,3 5 7-15,1-6-8 16,1 1 7-16,-1-2-9 16,0 7 9-16,-3-5-8 15,1 8 9-15,-4 4-8 16,1 2 10-16,-4-1-8 0,-2 8 9 16,-1-1-8-16,2-2 9 15,-2 6-9-15,1-1 11 16,-3-4-10-16,2 6 11 15,-5-1-11-15,0-6 9 16,-5 6-10-16,2-1 8 16,-5-3-10-16,2 2 11 15,-7 6-8-15,0-4 10 0,-3 1-5 16,1 1 9-16,-4 0-10 16,6 1 8-16,-2 6-12 15,4-1 10-15,-2-1-10 16,3-1 11-16,-9 0-9 15,2-4 10-15,-4 4-11 16,5-3 9-16,-5 1-5 16,7 1 13-16,-6-6-4 15,4-4 11-15,-8 6 0 16,1-2 10-16,-6-4-9 16,3 14 6-16,-8 7-12 15,6-4 3-15,-4 3-12 16,12 3 6-16,-2-8-10 15,10-3 8-15,3 2-12 16,4-4 9-16,-7-3-11 16,9-7 11-16,-8 4-10 0,3-10 11 15,-5 7-10-15,2 4 8 16,-9 2-11-16,4-2 10 16,-8 15-11-16,1-3 9 15,-8-2-11-15,7 7 10 16,-2 3-11-16,6-2 10 15,1 5-9-15,8-2 11 16,-4 1-12-16,9-10 12 0,-9-7-12 16,9-5 8-16,-2-8-20 15,-1-11 2-15,-5-1-53 16,6-3-10-16,-18 4-302 16,-8 26-50-16,-8 21-91 15</inkml:trace>
          <inkml:trace contextRef="#ctx0" brushRef="#br0" timeOffset="10081.2929">9895 1543 658 0,'115'-84'0'0</inkml:trace>
        </inkml:traceGroup>
      </inkml:traceGroup>
    </inkml:traceGroup>
  </inkml:traceGroup>
</inkml:ink>
</file>

<file path=ppt/ink/ink2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1:35.7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530C19-2125-4A2E-A74B-82485B09DEAD}" emma:medium="tactile" emma:mode="ink">
          <msink:context xmlns:msink="http://schemas.microsoft.com/ink/2010/main" type="inkDrawing" rotatedBoundingBox="3878,3837 13768,3915 13739,7610 3849,7533" hotPoints="13595,4276 13661,7414 4070,7617 4004,4478" semanticType="enclosure" shapeName="Rectangle">
            <msink:sourceLink direction="with" ref="{D6A72596-75B6-4CE0-8F56-0A9E5BF72717}"/>
          </msink:context>
        </emma:interpretation>
      </emma:emma>
    </inkml:annotationXML>
    <inkml:trace contextRef="#ctx0" brushRef="#br0">9769 369 1228 0,'-25'-1'301'15,"-7"11"98"-15,-1 1-351 16,1 7-20-16,4-2-9 16,-4 0-14-16,4-6 3 0,-3-4-31 15,4-9-5 1,-6-7-20-16,1-1 9 0,-5-4-6 15,-1 2 28-15,-10 4 8 16,2 6 26-16,-12 6 9 16,8 6 18-16,-4 4 2 15,7 2 5-15,-8-4-14 16,8-4-8-16,-15-1-18 16,4-1-1-16,-13-2-13 15,6-1 8-15,-13 3-17 16,8-3 4-16,-6 2-20 15,4 1 7-15,-9 2-11 16,5 1 16-16,-15 2-3 16,4 9 18-16,-12 1-1 15,10-3 12-15,-2 1-4 16,8-2 9-16,-9-12-7 0,10 1 5 16,-10-2-9-16,3-10 4 15,-10 4-10-15,15-3 7 16,-4-12-12-16,10-2 9 15,-18 6-10-15,12-4 10 16,-18 7-8-16,1 11 12 0,-7 1-9 16,22 2 10-16,-18-4-8 15,11 1 7-15,-14-7-9 16,12 6 8-16,-24-6-10 16,24 4 8-16,-9-8-10 15,8-4 11-15,-16 0-9 16,16 4 9-16,-19 1-7 15,8 5 11-15,-5 5-12 16,13-1 9-16,-16-1-8 16,13 1 7-16,-16-1-13 15,7 4 10-15,-7 1-11 16,13 0 9-16,-14-5-9 16,15 9 11-16,-14-2-8 15,9-2 10-15,-3-5-10 16,15 1 10-16,-15-12-9 15,15 0 10-15,-12 0-7 16,5 6 12-16,-8 9-9 0,22 6 8 16,-13 5-8-16,16 0 5 15,-7 2-9-15,9-1 8 16,-9-2-13-16,18-6 9 16,-7 1-10-16,17-4 8 15,-10-8-9-15,11 0 12 16,-15 2-7-16,9-2 10 0,-10 0-8 15,11 5 12-15,-5-2-9 16,15-1 10-16,-1 2-7 16,7-1 7-16,-1 0-9 15,6 2 7-15,-9-1-10 16,6-2 8-16,-6-1-10 16,3-1 9-16,-2-3-11 15,5 2 9-15,-3-2-8 16,3-2 10-16,-8 3-9 15,11 1 11-15,-4 3-9 16,6 0 10-16,-4 3-10 16,8 1 10-16,-14-4-11 15,8 0 8-15,-4 4-7 16,2-1 7-16,-1-5-9 16,5 10 9-16,-3-3-8 15,5 1 8-15,-6 0-9 16,13 4 10-16,-6-4-9 0,10 5 10 15,0-1-11-15,6-1 10 16,-4 4-8-16,7 3 9 16,-2 6-10-16,4 7 10 15,0 10-9-15,9 0 7 16,1 11-10-16,8 0 11 16,6 0-10-16,9-8 8 15,3 5-8-15,2-9 9 0,1 11-11 16,-1 1 11-1,-1 11-10-15,-6 0 10 16,-3 2-9-16,2-6 10 0,-4 8-9 16,-2-12 8-16,4 12-9 15,0-4 11-15,0 4-9 16,3-11 9-16,0 13-10 16,-1-8 11-16,4 13-12 15,-3-9 11-15,2 14-10 16,-4-11 9-16,4 10-10 15,-2-8 11-15,0 12-11 16,2-1 10-16,-5 10-9 16,5-7 9-16,-2 10-10 15,-2-9 10-15,-1 1-10 0,-2-10 12 16,-1 7-10-16,-4-13 12 16,-2 0-9-16,0-10 10 15,-4 7-12 1,2-10 9-16,1 8-11 0,3-8 9 15,-3 8-9-15,9-13 9 16,-1 1-8-16,-3-10 9 16,2 2-10-16,6-11 9 15,1 1-10-15,-1-6 9 16,9 0-11-16,-1-9 10 0,2-1-8 16,1-1 10-16,7-5-9 15,0-3 12-15,3 2-11 16,2-2 9-16,6-5-10 15,-3 3 9-15,14-1-10 16,0 2 10-16,14 1-10 16,-5 3 9-16,12 4-10 15,-7-4 12-15,16 2-12 16,-8-1 11-16,17-5-11 16,-6-6 11-16,20 2-11 15,-9 2 11-15,7-9-10 16,-6 5 9-16,12-1-8 15,-8 2 8-15,17-7-9 16,-4 9 9-16,10-2-10 16,-8-4 10-16,13-2-9 0,-15 2 11 15,19-8-11-15,-13 2 11 16,14 1-11-16,-13 5 10 16,17 0-10-16,-18 4 10 15,15-4-9-15,-11 0 10 16,13-3-12-16,-16 0 10 15,19-2-9-15,-11-3 10 16,6 0-11-16,-14-3 11 0,16 0-9 16,-21 6 9-16,15 4-11 15,-12 2 11-15,11 12-10 16,-16 2 11-16,9 0-11 16,-17-2 11-16,20 5-11 15,-18-11 10-15,7 1-11 16,-12-2 12-16,10 6-12 15,-21-2 11-15,15 5-10 16,-5-4 9-16,7 1-10 16,-12-4 12-16,7-3-11 15,-14 0 10-15,8 3-9 16,-8 0 9-16,15 4-10 16,-10-2 9-16,6 1-9 15,-11-3 10-15,8 1-9 16,-13-3 9-16,13 7-10 15,-5-3 10-15,14 5-10 0,-16-4 10 16,14 6-10-16,-14-1 11 16,12 4-11-16,-14-7 10 15,13 6-10-15,-12-2 10 16,9-6-10-16,-16-4 10 16,7 8-10-16,-16-10 11 15,8-5-10-15,-10 3 9 16,5 1-10-16,-10-8 10 15,7 1-10-15,-12-1 11 0,5-4-12 16,-8 6 11-16,5-3-11 16,-11 4 11-16,10 3-11 15,-9 1 12-15,7-3-11 16,-7 7 11-16,5-4-11 16,-11-3 11-16,1-3-13 15,-9 3 9-15,0-9-11 16,-7-1 9-16,3-1-9 15,-9 1 12-15,0-6-9 16,-4 7 11-16,1-3-9 16,-4 1 9-16,5-5-11 15,-3 0 13-15,6-8-12 16,-3 0 11-16,3-15-10 16,1 0 10-16,6-13-12 15,-9-3 8-15,4-11-16 16,-3 11 7-16,-2-20-10 15,-8 6 11-15,0-12-8 0,-7 0 16 16,-1-23-6-16,-3 10 9 16,-4-9-9-16,1 5 8 15,-4-12 0-15,2 5 0 16,-4-7-9-16,2 4 10 16,-1-1-9-16,1 18 1 15,-6-3-1-15,4 10 9 0,-3-11-9 16,1 9 9-16,7-26-10 15,0 15 10-15,-1-18-9 16,5 3 2-16,4-39-23 16,-12 25 7-16,-6-12-10 15,-5 28 9-15,-9 13 10 16,-7 45 13-16,-9 10-5 16,-3 29 3-16,-14 31 350 15,-6 18-733-15,-3 49 364 16</inkml:trace>
  </inkml:traceGroup>
</inkml:ink>
</file>

<file path=ppt/ink/ink2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1:43.232"/>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D6A72596-75B6-4CE0-8F56-0A9E5BF72717}" emma:medium="tactile" emma:mode="ink">
          <msink:context xmlns:msink="http://schemas.microsoft.com/ink/2010/main" type="writingRegion" rotatedBoundingBox="3051,3031 13438,5794 12665,8700 2278,5937">
            <msink:destinationLink direction="with" ref="{EF530C19-2125-4A2E-A74B-82485B09DEAD}"/>
          </msink:context>
        </emma:interpretation>
      </emma:emma>
    </inkml:annotationXML>
    <inkml:traceGroup>
      <inkml:annotationXML>
        <emma:emma xmlns:emma="http://www.w3.org/2003/04/emma" version="1.0">
          <emma:interpretation id="{789CA3CC-3A3D-4B9B-9F8D-4E416E116B76}" emma:medium="tactile" emma:mode="ink">
            <msink:context xmlns:msink="http://schemas.microsoft.com/ink/2010/main" type="paragraph" rotatedBoundingBox="3051,3031 13438,5794 12665,8700 2278,5937" alignmentLevel="1"/>
          </emma:interpretation>
        </emma:emma>
      </inkml:annotationXML>
      <inkml:traceGroup>
        <inkml:annotationXML>
          <emma:emma xmlns:emma="http://www.w3.org/2003/04/emma" version="1.0">
            <emma:interpretation id="{296550AA-2B8A-4F3C-AA6A-20EB1A97BA2C}" emma:medium="tactile" emma:mode="ink">
              <msink:context xmlns:msink="http://schemas.microsoft.com/ink/2010/main" type="line" rotatedBoundingBox="3051,3031 13438,5794 12665,8700 2278,5937"/>
            </emma:interpretation>
          </emma:emma>
        </inkml:annotationXML>
        <inkml:traceGroup>
          <inkml:annotationXML>
            <emma:emma xmlns:emma="http://www.w3.org/2003/04/emma" version="1.0">
              <emma:interpretation id="{A04D6A4C-7865-4A29-A7B2-D87C7FF96267}" emma:medium="tactile" emma:mode="ink">
                <msink:context xmlns:msink="http://schemas.microsoft.com/ink/2010/main" type="inkWord" rotatedBoundingBox="2965,3351 8184,4740 7496,7325 2278,5937"/>
              </emma:interpretation>
              <emma:one-of disjunction-type="recognition" id="oneOf0">
                <emma:interpretation id="interp0" emma:lang="" emma:confidence="1">
                  <emma:literal/>
                </emma:interpretation>
              </emma:one-of>
            </emma:emma>
          </inkml:annotationXML>
          <inkml:trace contextRef="#ctx0" brushRef="#br0">3978 2967 719 0,'-19'-24'313'16,"1"3"19"-16,-6 1-150 15,-1 7-81-15,-2 4-4 16,1 5-22-16,-2 9-7 15,-1 7-22-15,0 9-4 16,3 8-18-16,-2 8-11 16,9 5-8-16,4 9-2 0,9 1-3 15,9 8-2-15,10-4-1 16,11 8 0 0,10-4 0-16,15 11 1 0,1-8 1 15,13 2 1-15,-7-10-1 16,10-6 1-16,-6-17 0 15,13-2 0-15,-10-13 0 16,17-5-1-16,-10-16 1 16,9-18-2-16,-9-19 1 0,9-33 1 15,-9-11 2-15,6-25 0 16,-14 0 1-16,3-15 0 16,-13 23 0-16,-7-4-2 15,-11 22 0-15,-8 8 2 16,-13 25-2-16,-6 6 1 15,-14 21 14-15,-14 3 30 16,-13 6 17-16,-21 4 21 16,-8 7 9-16,-19 3-2 15,-3 10-28-15,-21 13-15 16,7 0-22-16,-14 12-11 16,12 2-12-16,-1 6-24 15,18-3-30-15,-6 8-101 16,19-1 115-16,-2-1-477 15</inkml:trace>
          <inkml:trace contextRef="#ctx0" brushRef="#br0" timeOffset="-128.8004">3889 1512 585 0,'-11'-29'233'0,"-4"-7"13"0,-3 2-134 16,-1-1-37-16,3 10-12 15,-6 4 34-15,5 8-5 16,-4 7 18-16,1 1-29 15,-1 0 1-15,3 7-35 16,-5 9-2-16,7-3-30 16,-5 13 2-16,0 8-17 15,-5 12 7-15,3 3-9 0,-1 16 8 16,9-2-9-16,2 4 8 16,9-12-10-16,0 7 9 15,6-13-8-15,4 8 7 16,4-12-8-16,5 12 9 15,6-8-10-15,10 9 10 16,-2-4-8-16,15 18 8 16,1-16-10-16,18 11 11 15,4-10-11-15,14-3 10 16,-5-19-11-16,17-4 10 16,-6-14-9-16,11-12 10 15,-8-15 0-15,17-17 2 16,-21-9-10-16,5-22 10 15,-21 0-9-15,-4-5 1 0,-17 12-1 16,1 0 10 0,-12 13-12-16,-4-2 10 0,-8 6-8 15,-4-3 8-15,-5 3-9 16,-4 0 10-16,-7 7-9 16,-6-4 12-16,-5 7-2 15,-13-9 23-15,-9-1 0 16,-20-11 29-16,-5 2-3 15,-16-3 22-15,-8 12-16 16,-17 2 12-16,7 19-28 16,-21 8 2-16,10 6-31 0,-5 15 2 15,14 7-24-15,7 13-63 16,21 4-59-16,-2 22-360 16,12-8 35-16</inkml:trace>
          <inkml:trace contextRef="#ctx0" brushRef="#br1" timeOffset="-37786.4958">371 18 295 0,'-3'-4'257'0,"-2"-4"21"15,0 6-62 1,0-3-1-16,-1 8-64 0,-1-4-32 16,1 4-69-16,-1 2-16 15,1-5-21-15,-6-2-6 16,3 9-6-16,-1-1 0 15,-3-1 1-15,0 11 1 16,0 0-1-16,-7 9 0 16,1 1-4-16,-4 13 7 15,2 3 1-15,-3 6 5 16,4-4 6-16,-1 7 6 16,7-9-8-16,-2 5 2 15,4-7-6-15,4 9-3 16,2-7-5-16,-1 4 0 15,4-4-1-15,-4 1-1 16,1 1 0-16,3 7 0 16,-5-4 1-16,3 6 0 0,0-4 2 15,5-1 0-15,0-5 0 16,10 2-1-16,-2-4 1 16,8 6 0-16,-3-8-2 15,3-1 0-15,0-7 0 16,2 0 0-16,-2-13-1 0,4 8 2 15,-2 3 0-15,-2 0-1 16,2-3 0-16,0 7-1 16,-1-7 0-1,1-7 1-15,0-3 1 0,2 4-1 16,1-10 0-16,0-4 0 16,1-3 0-16,4 2 0 15,0-8 1-15,5 0 1 16,-5-4-1-16,8 1 0 15,0-1-1-15,2 1 0 16,-5-1-1-16,3 1 1 16,-8-1-1-16,0-11 1 15,-4 10-1-15,6-10-3 16,-2 4 0-16,5-2 2 16,-5 4 0-16,0-7 0 15,-5 7 2-15,-3 3-2 0,-2-3-1 16,0 4 0-16,0 0 0 15,2-8 1-15,-2-2 3 16,0-1 1-16,1-6 0 16,-3 3-1-16,1 5 0 15,-1-9-2-15,-1 2 0 16,2-7-1-16,0-1 2 16,-1-12-1-16,1 5-1 15,-1-11 1-15,1 3 1 0,0-15 0 16,-4 4 0-16,-1-4 2 15,-2 13-1-15,-2-7 0 16,-4 10-1-16,0-6 9 16,-4 2 3-16,-6-15 5 15,-4 12 1-15,-5-9 1 16,-1 9-6-16,-7 2-2 16,3 14 0-16,-12 4 16 15,1 12-1-15,-12 7 2 16,-2 1-2-16,-13 6-5 15,3 4-19-15,-3 3 0 16,11-2-2-16,-7 7-1 16,7 0 2-16,-1 2-7 15,6-6-21-15,-3 7-53 16,11-3-15-16,0 10-343 0,9-4 65 16</inkml:trace>
          <inkml:trace contextRef="#ctx0" brushRef="#br0" timeOffset="-5480.381">1959 607 863 0,'-20'-18'239'0,"-4"7"83"15,6 0-252-15,-3 4 12 0,-3 2-25 16,-7 12 14-16,5-2-24 15,-6 9 11-15,6 3-19 16,-4 10 12-16,5 6-20 16,-1 23 5-16,8 4-19 15,3 13 6-15,10-5-18 0,12 10 5 16,6-18-13 0,13 2 8-16,6-10-10 0,17 1 9 15,-2-7-9-15,16-1 9 16,-1-4-8-16,7 9 9 15,-5-3-10-15,7-3 11 16,-11-7-10-16,8-14 8 16,-9-20-11-16,7-24 11 15,-6-15-10-15,10-16 12 16,-13 2-9-16,3-7 12 16,-15 10-11-16,0 4 11 15,-14 5-12-15,2-2 9 16,-12 1-10-16,2-3 11 15,-11 4-9-15,-3-9 16 16,-8 3-3-16,-6-4 32 16,-12 2 3-16,-13-4 32 0,-7 21-9 15,-18-8 13-15,-4 14-30 16,-17 2-2-16,-2 14-32 16,-12-11 4-16,8 15-20 15,-8 6 9 1,17-1-15-16,-4-2-2 0,14 5-45 15,0 3-94-15,6 0-365 16</inkml:trace>
        </inkml:traceGroup>
        <inkml:traceGroup>
          <inkml:annotationXML>
            <emma:emma xmlns:emma="http://www.w3.org/2003/04/emma" version="1.0">
              <emma:interpretation id="{587CC91F-1D02-46A4-92C7-0D7E69680338}" emma:medium="tactile" emma:mode="ink">
                <msink:context xmlns:msink="http://schemas.microsoft.com/ink/2010/main" type="inkWord" rotatedBoundingBox="11623,5311 12963,5668 12687,6706 11347,6349"/>
              </emma:interpretation>
              <emma:one-of disjunction-type="recognition" id="oneOf1">
                <emma:interpretation id="interp1" emma:lang="" emma:confidence="1">
                  <emma:literal/>
                </emma:interpretation>
              </emma:one-of>
            </emma:emma>
          </inkml:annotationXML>
          <inkml:trace contextRef="#ctx0" brushRef="#br0" timeOffset="-100.7306">9233 2207 674 0,'-13'-28'247'15,"-6"-4"49"-15,3 2-178 16,-5 4-5-16,3 9-30 15,-5-5 16-15,2 8-30 16,-3-2 5-16,3 6-27 16,-7 0 9-16,5 7-23 15,-6 1 12-15,2 10-18 0,-1 2 9 16,4 3-17-16,-1-5 2 16,4 7-20-16,3 4 8 15,2 4-15-15,-2 3 9 16,7 14-9-16,-2 6 10 15,2-2-9-15,1 6 10 16,8-1-12-16,4 6 10 16,4-3-12-16,11 13 11 15,2-2-9-15,9 10 10 16,1-7-10-16,10 9 11 16,-5-9-10-16,13-1 10 15,-5-16-10-15,12-4 10 16,-1-15-9-16,14-11 8 15,-7-12-9-15,13-9 10 16,-5-9-10-16,5-12 9 0,-8-3-7 16,9-11 8-16,-11-2-9 15,7-12 12-15,-11 6-10 16,2 1 10-16,-10 8-10 16,-3 4 9-16,-14 14-10 15,7-6 11-15,-19 3-12 16,3-7 11-16,-9 2-10 15,2-9 11-15,-12 1-12 0,4-10 13 16,-5 6-12-16,-3-4 13 16,-2 7-13-16,-5-1 17 15,0 8-3-15,-8 1 23 16,-7 1-9-16,-17-5 14 16,-3 5-15-16,-20-5 4 15,-4 5-22-15,-7-3 8 16,4 11-12-16,-9 0 8 15,11 5-12-15,-6-3 10 16,8 6-16-16,-12-3-24 16,10 5-32-16,-6 2-41 15,9 17-19-15,2 4-319 16,16 17 89-16</inkml:trace>
        </inkml:traceGroup>
        <inkml:traceGroup>
          <inkml:annotationXML>
            <emma:emma xmlns:emma="http://www.w3.org/2003/04/emma" version="1.0">
              <emma:interpretation id="{052C32C9-D9E4-42B1-9BE9-B4E3D48277BF}" emma:medium="tactile" emma:mode="ink">
                <msink:context xmlns:msink="http://schemas.microsoft.com/ink/2010/main" type="inkWord" rotatedBoundingBox="11653,6698 13095,7082 12809,8158 11367,7774"/>
              </emma:interpretation>
              <emma:one-of disjunction-type="recognition" id="oneOf2">
                <emma:interpretation id="interp2" emma:lang="" emma:confidence="0">
                  <emma:literal>o</emma:literal>
                </emma:interpretation>
                <emma:interpretation id="interp3" emma:lang="" emma:confidence="0">
                  <emma:literal>°</emma:literal>
                </emma:interpretation>
                <emma:interpretation id="interp4" emma:lang="" emma:confidence="0">
                  <emma:literal>O</emma:literal>
                </emma:interpretation>
                <emma:interpretation id="interp5" emma:lang="" emma:confidence="0">
                  <emma:literal>0</emma:literal>
                </emma:interpretation>
                <emma:interpretation id="interp6" emma:lang="" emma:confidence="0">
                  <emma:literal>1</emma:literal>
                </emma:interpretation>
              </emma:one-of>
            </emma:emma>
          </inkml:annotationXML>
          <inkml:trace contextRef="#ctx0" brushRef="#br0" timeOffset="1532.155">9037 3460 1079 0,'-18'-8'244'15,"-1"5"104"-15,3 3-324 16,-7 0 12-16,-1 2-15 16,-1 4 7-16,1 5-16 15,-2 10 8-15,5 7-19 0,3 11 7 16,0 2-13-16,5 9 13 16,5-2-9-16,5 12 9 15,6-1-10-15,12 9 11 16,-2-6-12-16,6 1 9 15,2-8-10-15,5 3 9 16,2-7-10-16,14 4 9 16,3-8-9-16,14 8 9 15,2-10-9-15,12 6 11 16,-1-9-10-16,6 0 9 16,-12-9-11-16,15-6 11 15,-11-9-12-15,5-10 11 16,-6-8-10-16,11-18 8 15,-15-13-10-15,11-25 11 16,-10-11-9-16,2-24 10 16,-17-4-7-16,2-4 10 15,-14 14-10-15,-5-4 9 0,-9 23-11 16,4 6 11-16,-13 9-10 16,-5 6 17-16,-7 17 3 15,-16 1 44-15,-10 6 4 16,-14 0 36-16,-6-1-12 15,-23 0 13-15,-7 1-43 16,-23-8 2-16,-1-1-38 16,-21-1 6-16,13 4-25 0,-6 3 8 15,13 6-16-15,-7 8-1 16,15 10-36-16,-7 16-66 16,13 9-32-16,-3 23-348 15,-4 3 43-15</inkml:trace>
        </inkml:traceGroup>
      </inkml:traceGroup>
    </inkml:traceGroup>
  </inkml:traceGroup>
</inkml:ink>
</file>

<file path=ppt/ink/ink2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1:51.184"/>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D0DBDE11-6376-4578-BEAF-6BEB936DCFDB}" emma:medium="tactile" emma:mode="ink">
          <msink:context xmlns:msink="http://schemas.microsoft.com/ink/2010/main" type="inkDrawing" rotatedBoundingBox="24156,3801 30014,3237 30191,5071 24333,5636" hotPoints="29298,3608 29402,4727 24204,5210 24100,4091" semanticType="enclosure" shapeName="Rectangle"/>
        </emma:interpretation>
      </emma:emma>
    </inkml:annotationXML>
    <inkml:trace contextRef="#ctx0" brushRef="#br0">69 58 615 0,'-18'-26'275'16,"-3"6"16"-16,8 11-175 15,2 9 4-15,4-4-62 0,2 19-20 16,4-2-21-16,4 39-8 16,4 22-10-16,9 46 1 15,7 9 1-15,11 20 4 16,-10-68 7-1,2 0-6-15,31 73-1 16,-10-35-1-16,-2-16 0 16,-17-23 1-16,-19-54 0 15,-7-13 1-15,0-13 2 16,1-5-1-16,11-11 1 16,-4-9 0-16,11-12-1 15,7 0-2-15,3-1 0 16,-1 14-2-16,14 6-3 15,-5 13 0-15,13 4 0 16,5 4 0-16,22 0 1 0,-1-3 0 16,23-6-1-16,-7-6 1 15,18-14 0-15,-10-4-1 16,24-3 1-16,-14 7 0 16,20-5-1-16,-15 12 0 15,16 4 0-15,-15 12 0 16,23 1 0-16,-13 11 1 15,20 2-1-15,-14 4 0 0,22-4 1 16,-20 2-1-16,17-5 0 16,-17 2 0-16,18 4 0 15,-19 3 0-15,19-1 0 16,-15 2 1-16,19 6 0 16,-20-6-1-16,12-2 0 15,-23 3 0-15,9 4 0 16,-29-3 0-16,12-1 0 15,-17-3 1-15,11-4-2 16,-17-9 1-16,13-6-2 16,-22-5 0-16,1-10 0 15,-17 0 0-15,-1-3 1 16,-15-4 1-16,-3-5 1 16,-15 2 0-16,-1-4 2 15,-8-2 0-15,-6 1-1 16,-7 7 1-16,-1 0-1 0,-4 2-1 15,0 4 10-15,-4 3 4 16,1-3 6-16,-4-6 2 16,4-1 1-16,-4-1-8 15,2 4-5-15,8-44-6 16,0-22-3-16,1-4-1 16,6-8 0-16,-1-8-1 15,2 47 2-15,-4 22-2 0,-3 12 0 16,-4 8 0-16,-5 14 2 15,-8 6 1 1,-6 4 3-16,0 0 0 0,-8 10 2 16,4-6-2-16,-3-1 0 15,2-1-2-15,-6 0 1 16,6-5 0-16,-9 1 5 16,3 3 2-16,-6-4 7 15,1-4-1-15,-11 1 2 16,8-2-6-16,-11-3-4 15,2 3-5-15,-8 4-1 16,1-3-2-16,-15 8 0 16,3 1 1-16,-9-1-2 15,2-2 0-15,-19-2 1 16,8-5 0-16,-15-1 0 16,3-1-1-16,-15 2 0 0,12 2-1 15,-10 8 0 1,8-3-1-16,-16-4 1 0,11 4 0 15,-17 2-1-15,4-2 2 16,-17 1-1-16,9 2 1 16,-24-2-1-16,11-1 1 15,-18 0 0-15,15 1-1 16,-17-5 2-16,21 1-1 16,-10-1-1-16,17 0 1 0,-11 1 0 15,20-4 0-15,-22 2-1 16,15-1 0-16,-18-2 0 15,18 4 1-15,-14 4-2 16,20 3 1-16,-12-2 0 16,18 5 0-16,-12 4 0 15,20-1 1-15,-6 0 2 16,22-3 1-16,-10-1 2 16,19-9 2-16,-4-3 1 15,17 5-2-15,-6-1 1 16,18 1-3-16,-2 6-1 15,18 1-2-15,-3-1-1 16,14 6-2-16,0 4-2 16,10-2 1-16,2 17-2 15,6 3 1-15,3 7-23 16,9-4-30-16,11-4-349 0,6-58 84 16</inkml:trace>
    <inkml:trace contextRef="#ctx0" brushRef="#br1" timeOffset="-22719.8841">5237-690 701 0,'-7'-5'212'0,"-3"4"35"15,-1-1-170-15,3 8-51 16,-2-2 31-16,-1-4 0 16,0 3 22-16,1 2-7 15,-5-2 10-15,2-1-33 0,0 4 7 32,2 1-23-32,-2-3 6 0,3 5-25 0,-6 8 6 15,-2-5-6 16,2-1 1-31,-20 18-4 0,-4 4 18 16,-1-6-7 0,-1-4 15-16,21-5-13 0,-8 1 13 15,3 2-16-15,-7 12 9 16,6 3-15-16,-2 4 6 16,9-7-18-16,2 12 7 15,12-11-14-15,4-6 8 16,5-9-10-16,4 10 9 15,3-14-10-15,3 3 10 16,0 4-8-16,3 3 9 0,-2-7-8 16,1 3 8-16,-2-5-8 15,0-2 9-15,0 3-10 16,5-3 8-16,-2-1-11 16,8 2 9-16,2-7-11 15,5-8 10-15,-2-3-10 16,12-9 15-16,-6 3-11 15,6-4 11-15,0 0-9 16,6 1 11-16,-8 4-11 0,4-2 10 16,-2 4-12-16,-5 1 12 15,-4 2-10-15,4-2 9 16,-7 2-10-16,5 1 11 16,-2-6-11-16,6-2 9 15,-4-3-8-15,6-5 8 16,-9-4-10-16,3 4 10 15,-6 0-11-15,-1-13 11 16,-9 7-11-16,3-2 12 16,-9 2-9-16,-3-10 11 15,-4 21-12-15,-5-7 12 16,-5-1-10-16,2-6 10 16,-7 9-11-16,-3-13 12 15,4 3-12-15,-14-1 13 16,-5 5-11-16,-7-1 11 15,-4 6-10-15,-13-2 11 0,5 8-11 16,-13 2 9-16,3 2-12 16,-14 9 9-16,1 7-19 15,-10 6-25-15,9 5-34 16,-10-4 273-16,6 7-624 16,-6 1 280-16</inkml:trace>
    <inkml:trace contextRef="#ctx0" brushRef="#br0" timeOffset="-4309.4803">5712 45 747 0,'-31'-31'290'16,"-1"15"30"-16,-12-4-168 16,-2 4-57-16,1 10 9 15,1 1-29-15,-6-2 15 16,6 2-24-16,-6 0 8 15,4 5-37-15,-4 5 1 16,5 0-29-16,-4 8 6 16,7-1-20-16,1 1 12 15,6-7-11-15,-1 5 10 16,2-6-12-16,-5 7 10 16,5-1-12-16,-5 16 9 15,5 21-11-15,-3 63 9 16,7 0-6-16,-4 4 8 0,10-8-7 15,1-13 11-15,12-58-9 16,3 3 8-16,5-4-8 16,8 12 7-16,3 4-9 15,9 10 8-15,5 1-8 16,12 4 8-16,5-15-8 16,19-8 8-16,0-17-10 0,15-9 9 15,-3-19-8-15,19-16 10 16,-12-17-8-16,17-29 11 15,-8-7-9-15,17-2 10 16,-23 3-11-16,6-4 11 16,-18 18-11-16,-5-43 10 15,-21-6-10-15,1-30 12 16,-13 9-9-16,-10-1 25 16,-12 50-4-16,-19 5 17 15,-15 28-9-15,-18 12 10 16,-10 1-26-16,-35 8-22 15,-5 17-63-15,-34 35-374 16,-29 23 80-16</inkml:trace>
  </inkml:traceGroup>
</inkml:ink>
</file>

<file path=ppt/ink/ink2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2:10.52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7E5F0E8-AA5D-4448-B1A6-694FABDC8BC0}" emma:medium="tactile" emma:mode="ink">
          <msink:context xmlns:msink="http://schemas.microsoft.com/ink/2010/main" type="writingRegion" rotatedBoundingBox="8528,2927 15017,2862 15022,3452 8534,3516"/>
        </emma:interpretation>
      </emma:emma>
    </inkml:annotationXML>
    <inkml:traceGroup>
      <inkml:annotationXML>
        <emma:emma xmlns:emma="http://www.w3.org/2003/04/emma" version="1.0">
          <emma:interpretation id="{DD9F2CFB-A77B-4D57-97BF-E8498E5D72AE}" emma:medium="tactile" emma:mode="ink">
            <msink:context xmlns:msink="http://schemas.microsoft.com/ink/2010/main" type="paragraph" rotatedBoundingBox="8528,2927 15017,2862 15022,3452 8534,3516" alignmentLevel="1"/>
          </emma:interpretation>
        </emma:emma>
      </inkml:annotationXML>
      <inkml:traceGroup>
        <inkml:annotationXML>
          <emma:emma xmlns:emma="http://www.w3.org/2003/04/emma" version="1.0">
            <emma:interpretation id="{70E9308E-93B1-4A96-926E-5E8FD0D0AC7C}" emma:medium="tactile" emma:mode="ink">
              <msink:context xmlns:msink="http://schemas.microsoft.com/ink/2010/main" type="line" rotatedBoundingBox="8528,2927 15017,2862 15022,3452 8534,3516"/>
            </emma:interpretation>
          </emma:emma>
        </inkml:annotationXML>
        <inkml:traceGroup>
          <inkml:annotationXML>
            <emma:emma xmlns:emma="http://www.w3.org/2003/04/emma" version="1.0">
              <emma:interpretation id="{D2ADA285-8B8E-4E33-93E0-0DD12B3325DD}" emma:medium="tactile" emma:mode="ink">
                <msink:context xmlns:msink="http://schemas.microsoft.com/ink/2010/main" type="inkWord" rotatedBoundingBox="8528,2971 8806,2968 8811,3514 8534,3516"/>
              </emma:interpretation>
              <emma:one-of disjunction-type="recognition" id="oneOf0">
                <emma:interpretation id="interp0" emma:lang="" emma:confidence="1">
                  <emma:literal/>
                </emma:interpretation>
              </emma:one-of>
            </emma:emma>
          </inkml:annotationXML>
          <inkml:trace contextRef="#ctx0" brushRef="#br0">64 0 652 0,'2'3'336'0,"-4"-3"-13"16,-1 5-121-16,-2 1-114 15,0 9-22-15,-1 5-11 0,-1 2-13 16,0-6-4 0,2 7-11-16,1-3 1 0,-3 2-8 15,4 3 6-15,-2 6-9 16,0-2 8-16,3 3-13 15,2-6 5-15,0-2-11 16,2-1 9-16,3 0-11 16,0-10 11-16,0 0-9 15,1-3 9-15,2-7-11 16,1-8 9-16,4 5-9 16,3-7 12-16,6-6-4 15,4-4 13-15,0-3-10 16,4-6 9-16,0-3-13 15,-9 5 3-15,0-4-14 16,-4 12 10-16,-11-12-11 16,-2 25-9-16,-4 5-73 15,-9 9 26-15,-5-4-383 16,-9 12 70-16</inkml:trace>
          <inkml:trace contextRef="#ctx0" brushRef="#br0" timeOffset="200.0072">255 42 1124 0,'5'3'313'15,"-13"7"81"-15,3 5-310 0,-5 19-29 16,5 9-15-16,-5 16-17 16,9 4-1-16,-1 10-15 15,10-21 3-15,-1 5-6 16,8-15-19-16,3-6-401 15,-5-22 128-15</inkml:trace>
          <inkml:trace contextRef="#ctx0" brushRef="#br0" timeOffset="1251.7929">175 284 989 0,'-2'8'267'0,"-6"-2"79"0,4 2-271 15,3-4-26-15,1 1-14 16,1-1 1-16,9 5-16 15,-3-8 1-15,-1 2 319 16,-15-9-703-16</inkml:trace>
        </inkml:traceGroup>
        <inkml:traceGroup>
          <inkml:annotationXML>
            <emma:emma xmlns:emma="http://www.w3.org/2003/04/emma" version="1.0">
              <emma:interpretation id="{4C5677C6-5153-4F04-9ABA-AE86F3D3CE83}" emma:medium="tactile" emma:mode="ink">
                <msink:context xmlns:msink="http://schemas.microsoft.com/ink/2010/main" type="inkWord" rotatedBoundingBox="11338,2899 11658,2896 11663,3433 11343,3436"/>
              </emma:interpretation>
              <emma:one-of disjunction-type="recognition" id="oneOf1">
                <emma:interpretation id="interp1" emma:lang="" emma:confidence="1">
                  <emma:literal/>
                </emma:interpretation>
              </emma:one-of>
            </emma:emma>
          </inkml:annotationXML>
          <inkml:trace contextRef="#ctx0" brushRef="#br0" timeOffset="4938.7499">2808 70 491 0,'2'-15'323'0,"-2"2"-19"16,5-2-74-16,1 2-77 16,4-3-11-16,0 0-43 0,8 1 1 15,-7 2-19-15,8 1-7 16,4 7-27-16,-3-3-11 16,1 6-19-16,-2 7-8 15,1 5-6-15,-11-4-1 16,6 10-1-16,-12-1 5 15,-3-4 1-15,-6-1 1 16,6 0 2-16,-10-1-1 16,5 3-5-16,0 1 1 15,-1 3 0-15,-4 3-1 16,5 1 1-16,0-1-1 16,2-6-1-16,6 0-2 15,4 2-1-15,1-2 0 16,5-7 0-16,3 4 2 15,-1-7 1-15,4-4 1 16,-6-1 0-16,3-6 1 16,-4 11-2-16,-1 0-1 0,-4 1-1 15,1 2-3-15,-5 12 0 16,0-12 0-16,4 7 0 16,-6 2 1-16,1 0 2 15,0 4-1-15,-4 1 8 16,-8 1 21-16,-4-2 9 15,-1 5 18-15,-9-4 7 0,-6 1 2 16,0-6-17-16,-4 4-8 16,-2-9-15-16,5 1-7 15,7-8-10-15,4-6-3 16,9-8-2-16,4-2-69 16,9-12-58-16,3-13-398 15,-5-1 47-15</inkml:trace>
        </inkml:traceGroup>
        <inkml:traceGroup>
          <inkml:annotationXML>
            <emma:emma xmlns:emma="http://www.w3.org/2003/04/emma" version="1.0">
              <emma:interpretation id="{934CF065-952E-404C-837A-0C249DC538C0}" emma:medium="tactile" emma:mode="ink">
                <msink:context xmlns:msink="http://schemas.microsoft.com/ink/2010/main" type="inkWord" rotatedBoundingBox="14808,2905 15017,2903 15022,3412 14813,3414">
                  <msink:destinationLink direction="to" ref="{F93C6DD4-B9C3-4374-BAF6-638A7F130E6D}"/>
                </msink:context>
              </emma:interpretation>
              <emma:one-of disjunction-type="recognition" id="oneOf2">
                <emma:interpretation id="interp2" emma:lang="" emma:confidence="0">
                  <emma:literal>2</emma:literal>
                </emma:interpretation>
                <emma:interpretation id="interp3" emma:lang="" emma:confidence="0">
                  <emma:literal>3</emma:literal>
                </emma:interpretation>
                <emma:interpretation id="interp4" emma:lang="" emma:confidence="0">
                  <emma:literal>L</emma:literal>
                </emma:interpretation>
                <emma:interpretation id="interp5" emma:lang="" emma:confidence="0">
                  <emma:literal>z</emma:literal>
                </emma:interpretation>
                <emma:interpretation id="interp6" emma:lang="" emma:confidence="0">
                  <emma:literal>l</emma:literal>
                </emma:interpretation>
              </emma:one-of>
            </emma:emma>
          </inkml:annotationXML>
          <inkml:trace contextRef="#ctx0" brushRef="#br0" timeOffset="6685.0227">6328-5 501 0,'15'-19'435'0,"1"1"-81"15,-8 5-30-15,5 3-206 16,-2 8-52-16,1 7 14 16,-6 0-37-16,-1 10 4 15,-3-6-27-15,-4 9 10 16,0 5-25-16,-4 16 11 16,-4 5-15-16,-6 17 16 15,1-2-14-15,-14-2 15 16,6-9-14-16,6-12 13 15,10-13-14-15,-1-4 11 16,10-9-14-16,4-5 11 16,-1 1-13-16,5 1 11 15,6-4-12-15,5 15 12 0,-3-20-11 16,11 0 9 0,-5-7-19-16,10-4-7 15,10-21-413-15</inkml:trace>
        </inkml:traceGroup>
      </inkml:traceGroup>
    </inkml:traceGroup>
  </inkml:traceGroup>
</inkml:ink>
</file>

<file path=ppt/ink/ink20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42:20.88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A0A9A58-93EE-497E-97B9-2DEFF7B4C1E2}" emma:medium="tactile" emma:mode="ink">
          <msink:context xmlns:msink="http://schemas.microsoft.com/ink/2010/main" type="writingRegion" rotatedBoundingBox="26577,7259 26592,7259 26592,7274 26577,7274"/>
        </emma:interpretation>
      </emma:emma>
    </inkml:annotationXML>
    <inkml:traceGroup>
      <inkml:annotationXML>
        <emma:emma xmlns:emma="http://www.w3.org/2003/04/emma" version="1.0">
          <emma:interpretation id="{117A440E-DC59-4F98-8B82-F5F2A4ACF3E2}" emma:medium="tactile" emma:mode="ink">
            <msink:context xmlns:msink="http://schemas.microsoft.com/ink/2010/main" type="paragraph" rotatedBoundingBox="26577,7259 26592,7259 26592,7274 26577,7274" alignmentLevel="1"/>
          </emma:interpretation>
        </emma:emma>
      </inkml:annotationXML>
      <inkml:traceGroup>
        <inkml:annotationXML>
          <emma:emma xmlns:emma="http://www.w3.org/2003/04/emma" version="1.0">
            <emma:interpretation id="{F541B60D-3765-4CA2-B953-81E89A065733}" emma:medium="tactile" emma:mode="ink">
              <msink:context xmlns:msink="http://schemas.microsoft.com/ink/2010/main" type="line" rotatedBoundingBox="26577,7259 26592,7259 26592,7274 26577,7274"/>
            </emma:interpretation>
          </emma:emma>
        </inkml:annotationXML>
        <inkml:traceGroup>
          <inkml:annotationXML>
            <emma:emma xmlns:emma="http://www.w3.org/2003/04/emma" version="1.0">
              <emma:interpretation id="{2AD79714-5E5F-465F-8C2F-C3B6D38DA137}" emma:medium="tactile" emma:mode="ink">
                <msink:context xmlns:msink="http://schemas.microsoft.com/ink/2010/main" type="inkWord" rotatedBoundingBox="26577,7259 26592,7259 26592,7274 26577,727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0,'0'0'16,"0"0"-16,0 0 0,0 0 15,0 0 1,0 0-16,0 0 16</inkml:trace>
        </inkml:traceGroup>
      </inkml:traceGroup>
    </inkml:traceGroup>
  </inkml:traceGroup>
</inkml:ink>
</file>

<file path=ppt/ink/ink2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2:21.45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93C6DD4-B9C3-4374-BAF6-638A7F130E6D}" emma:medium="tactile" emma:mode="ink">
          <msink:context xmlns:msink="http://schemas.microsoft.com/ink/2010/main" type="inkDrawing" rotatedBoundingBox="18661,3353 19073,2845 19217,2962 18805,3470" semanticType="callout" shapeName="Other">
            <msink:sourceLink direction="to" ref="{934CF065-952E-404C-837A-0C249DC538C0}"/>
          </msink:context>
        </emma:interpretation>
      </emma:emma>
    </inkml:annotationXML>
    <inkml:trace contextRef="#ctx0" brushRef="#br0">12 501 918 0,'-5'13'348'0,"0"-10"35"16,3 2-196-16,1 2-112 15,2-2-15-15,4-9-2 16,7-12-16-16,4-7-11 16,13-17-11-16,5-14 5 15,11-12-11-15,3-1 2 16,2-1-11-16,-8 10 6 16,-3 8-12-16,-13 14 10 15,-7 7-14-15,-9 11 8 0,-5 13-18 16,-5 10 9-16,0 1-13 15,-2 15 15-15,1 4-7 16,-3-1 18-16,1 7-9 16,-2 1 12-16,2 1-11 15,-2-6 8-15,2 7 1 16,5-16-40-16,12 3-403 16,4-14 128-16</inkml:trace>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03.8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4649C92-CCBC-4B12-BF30-C4ECF8F231D7}" emma:medium="tactile" emma:mode="ink">
          <msink:context xmlns:msink="http://schemas.microsoft.com/ink/2010/main" type="inkDrawing" rotatedBoundingBox="5005,8672 5031,6581 5152,6583 5127,8674" semanticType="callout" shapeName="Other">
            <msink:sourceLink direction="with" ref="{742C068C-BCD6-4EA4-892E-2D8D14647BD5}"/>
            <msink:sourceLink direction="with" ref="{F4916681-D726-401D-BD6C-7665FC79C93A}"/>
          </msink:context>
        </emma:interpretation>
      </emma:emma>
    </inkml:annotationXML>
    <inkml:trace contextRef="#ctx0" brushRef="#br0">225 723 1191 0,'-5'50'320'0,"-8"1"80"16,-3 9-326-16,6 0-69 15,1 8-45-15,1-8-23 16,1 6-18-16,4-1-10 16,-4 6 2-16,2-6 34 0,2 7 22 15,-2-16 15-15,1 9 13 16,-3-11 2-16,1 8-5 16,-1-4-15-16,1 12 5 15,4-5-4-15,4 16 12 16,4-5 13-16,4 11 26 15,1-7-3-15,-1 14 6 16,0-6-12-16,1 11-1 16,-3-12-22-16,3 15-58 15,4-12-252-15,0-1 57 16</inkml:trace>
  </inkml:traceGroup>
</inkml:ink>
</file>

<file path=ppt/ink/ink21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42:09.65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26F45DB-2914-489B-B6E2-74FB56CB7739}" emma:medium="tactile" emma:mode="ink">
          <msink:context xmlns:msink="http://schemas.microsoft.com/ink/2010/main" type="inkDrawing" rotatedBoundingBox="16078,6349 16208,6304 16209,6306 16079,6351" shapeName="Other">
            <msink:destinationLink direction="with" ref="{BEAFE8CA-AE81-4698-83D1-7A2615DC7313}"/>
          </msink:context>
        </emma:interpretation>
      </emma:emma>
    </inkml:annotationXML>
    <inkml:trace contextRef="#ctx0" brushRef="#br0">0 45 0,'0'0'15,"0"0"1,53-20 15,-25 12 0,-4 0-15,1-1 15</inkml:trace>
  </inkml:traceGroup>
</inkml:ink>
</file>

<file path=ppt/ink/ink21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42:13.28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EAFE8CA-AE81-4698-83D1-7A2615DC7313}" emma:medium="tactile" emma:mode="ink">
          <msink:context xmlns:msink="http://schemas.microsoft.com/ink/2010/main" type="inkDrawing" rotatedBoundingBox="19036,6403 19187,6468 19185,6473 19034,6408" semanticType="callout" shapeName="Other">
            <msink:sourceLink direction="with" ref="{726F45DB-2914-489B-B6E2-74FB56CB7739}"/>
          </msink:context>
        </emma:interpretation>
      </emma:emma>
    </inkml:annotationXML>
    <inkml:trace contextRef="#ctx0" brushRef="#br0">2956 102 0,'0'0'0,"0"0"16,49 16 31,-21-4-47,0 0 0,-3 1 0,-5-1 15</inkml:trace>
  </inkml:traceGroup>
</inkml:ink>
</file>

<file path=ppt/ink/ink21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42:16.48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D84978E-42E1-46DC-B4D1-6B45680088F9}" emma:medium="tactile" emma:mode="ink">
          <msink:context xmlns:msink="http://schemas.microsoft.com/ink/2010/main" type="inkDrawing" rotatedBoundingBox="22502,6984 22517,6984 22517,6999 22502,6999" shapeName="Other"/>
        </emma:interpretation>
      </emma:emma>
    </inkml:annotationXML>
    <inkml:trace contextRef="#ctx0" brushRef="#br0">6423 678 0,'0'0'15,"0"0"-15,0 0 31,0 0-31</inkml:trace>
  </inkml:traceGroup>
</inkml:ink>
</file>

<file path=ppt/ink/ink2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2:37.14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AC3E632-6243-47A5-8B9F-0C9D1BDB45ED}" emma:medium="tactile" emma:mode="ink">
          <msink:context xmlns:msink="http://schemas.microsoft.com/ink/2010/main" type="inkDrawing" rotatedBoundingBox="10016,10072 16593,11199 15943,14990 9366,13863" hotPoints="16416,12738 12347,14045 8531,12119 12600,10812" semanticType="enclosure" shapeName="Ellipse"/>
        </emma:interpretation>
      </emma:emma>
    </inkml:annotationXML>
    <inkml:trace contextRef="#ctx0" brushRef="#br0">529 639 245 0,'-13'1'104'0,"-4"1"19"15,9-1-61-15,-1 1 12 16,1 0-12-16,-4-2 7 0,2 1-3 15,-7 3 13 1,2-1-11-16,-3 2 7 0,-3 1-9 16,0 5-7-16,3 2-20 15,-1 0 8-15,-1 4-1 16,-1 5-8-16,0 1-6 0,0 8 5 16,0 1-15-16,-2 6-12 15,4-9 7-15,-2 8 5 16,1-1-4-16,-3 4 5 15,6 3 0-15,-4 12 0 16,4 0-6 0,1 13-2-16,3-3-4 0,2 9-3 15,3-2-4-15,1 2 0 16,4-7-2-16,1 4 0 16,4-11 3-16,3 7 2 15,1-6-1-15,6 12 0 16,1-1 0-16,6 14 3 15,-1-12 1-15,5 14 2 16,-1-15 1-16,9 6 0 16,-3-9-4-16,9 8-2 15,0-15-2-15,9 12 2 16,-1-10 1-16,2 1 0 16,-3-6 0-16,6 10 0 0,-8-15-3 15,2 7-1-15,-2-7-3 16,10 7-1-16,-6-14 0 15,14 12 0-15,-3-11 1 16,12 3-1-16,-2-10 1 16,9 0 1-16,-10-9-1 15,11-3 1-15,-12-5 0 16,8-1 1-16,-9-3-2 16,11-5 1-16,-8-3-1 0,14-3 0 15,-12-7 1-15,13-1 0 16,-11 3-1-16,10-2-1 15,-11-1 0-15,9-1 0 16,-7 1 0-16,14 1 1 16,-9-4 1-16,6-9-4 15,-12-2 2-15,4-10-1 16,-25-11 0-16,2-14 0 16,-10-1 5-16,4-20 0 15,-10-5-1-15,1-20 2 16,-13-1-1-16,1-33 0 15,-9-6-1-15,-3-25-1 16,-5 5 0-16,3-22 0 16,-6 18-1-16,0-7 0 0,3 29 1 15,-5-14-2-15,-1 16 2 16,-4-18-1-16,1 12 1 16,-11-6-1-16,1 25 1 15,-12-3 0-15,-1 30-1 16,-10-4 0-16,-3 0 2 15,-19-18 3-15,6 16 2 16,-16-10 1-16,1 25 1 16,-15 7 0-16,7 22-2 0,-14 3-1 15,7 20 0-15,-14 1 1 16,13 10-2-16,-16 3 1 16,6 10-2-16,-19 7-1 15,9 5-3-15,-19 4-5 16,11 5-3-16,-16 7-24 15,18-2-15-15,-13 4 20 16,21 4-357-16,-3 0 114 16</inkml:trace>
    <inkml:trace contextRef="#ctx0" brushRef="#br0" timeOffset="3827.1487">2892 515 557 0,'-24'-5'255'16,"-4"10"22"-16,5 12-144 0,1 15-8 15,0 2-41 1,1 24-22-16,4 4-14 0,4 14-12 16,1-1 0-1,4 29-12-15,5-1 0 0,8 21-15 16,4-4 3-16,11 19-11 16,4-19 9-16,9 13-11 15,-1-14 8-15,9 14-8 16,-4-18 8-16,8 3-11 15,-1-20 10-15,6 15-9 16,-7-19 8-16,-1 8-8 16,-5-8 9-16,-4 7-11 15,-12-23 11-15,6 6-11 16,-2-17 10-16,9 9-11 16,3-11 10-16,15 3-10 15,-2-15 10-15,15 3-9 0,-2-21 11 16,22-9-11-16,-11-10 11 15,22-6-10-15,-5-11 8 16,14-12-10-16,-11-4 11 16,26-4-9-16,-9 0 11 15,12 0-10-15,-8 10 11 16,13-1-11-16,-13 8 9 16,18 4-10-16,-16 4 11 15,13 3-11-15,-17-1 10 0,11-1-8 16,-21-3 7-16,13-5-10 15,-19-5 11-15,12-5-10 16,-20-5 9-16,0-7-10 16,-19-1 10-16,4-11-12 15,-19 0 10-15,1-12-10 16,-9 4 12-16,1-22-12 16,-10 2 10-16,1-21-5 15,-9 4 9-15,4-16-9 16,-8 17 12-16,0-3-10 15,-11 13 7-15,-2-14-10 16,-5 4 10-16,-1-26-7 16,-9-2 11-16,0-28-5 15,-3 5 11-15,-9-24-9 16,-6 12 7-16,-6-13 3 0,-6 27 25 16,-12 3-6-16,-4 29 15 15,-19 15 0-15,-4 29-1 16,-23 6-23-16,4 17 8 15,-28 15-14-15,3 8 0 16,-23 1-3-16,13 4-6 16,-23-9-10-16,17-7 7 15,-18-15-10-15,13-13-1 0,-22-20-2 16,11 1 6-16,-27-9-14 16,14 12 8-1,-19 5-29-15,17 28-8 0,-18 27-54 16,36 27-10-16,-6 43-332 15,29 22 76-15</inkml:trace>
    <inkml:trace contextRef="#ctx0" brushRef="#br0" timeOffset="7437.3461">1226 290 765 0,'-13'13'224'0,"-3"-2"64"16,1-6-213-16,1 5 3 15,-1-4-18 1,-9-11 6-16,1-3-15 0,-8 2 1 15,-3-6-12-15,-6 3-3 16,1 1-11-16,-8 6-3 16,6 5-10-16,-6 9-1 15,8 4-5-15,-6 7 2 16,6 9-1-16,-3 4 0 16,8-7-1-16,-5 5 0 15,8-3-3-15,-3 1-3 16,6-3 0-16,-4 10-3 15,6-3-1-15,-5 8 1 16,0 0-1-16,-6 11 0 16,8-3 4-16,-5 6 1 15,4-3-2-15,3 16 2 0,3 1-1 16,-4 15 0-16,4-4-1 16,3 10 1-16,4-17 0 15,6-2 0-15,6-10-1 16,5 9 0-16,3-4-1 15,4 21 0-15,3-9 0 16,3 19 2-16,3-6-2 16,3 5 1-16,2-18 0 0,7 2 0 15,1-18-1-15,7 11 0 16,-1-11 2-16,9 16-2 16,-8 0 1-16,8 15 1 15,-9-13-1-15,8 11 0 16,-8-15 0-16,12 1-1 15,-3-19 0-15,10-5 1 16,1-16 0-16,13-4 2 16,-5-14 1-16,13 3-1 15,-7-1 0-15,0 4-1 16,-5 4 0-16,7 12 0 16,-14 1 0-16,11 7 0 15,-5-8 0-15,5-3 0 16,-6-12 0-16,17-5-1 15,-9-17 1-15,13-3-1 0,-7-2 1 16,12-2 0-16,-14 0 1 16,11 2-1-16,-13-2-8 15,6 0-5-15,-14-5-3 16,0-10-2-16,-15-11-3 16,-3-14 7-16,-14-14 4 15,4-25 5-15,-10-2 4 16,4-23 5-16,-2 5 2 15,3-15 5-15,-4 12-1 0,4-18 0 16,2 15-3 0,-1-17-1-16,1 20-4 0,-3-18-1 15,-5 10 0-15,-4-30-1 16,-8 5 1-16,-7-38-1 16,-9 11-1-16,-3-26 1 15,-6 25 0-15,1 8 8 16,-1 36 5-16,6 12 9 15,-1 39 5-15,-1 8 14 16,-1 11 4-16,-8-12 2 16,-2 6-5-16,-12-22 1 15,-3 3-11-15,-16-22-11 16,-4 4-5-16,-15-15-4 16,-8 19-6-16,-22 2-3 15,0 28-3-15,-21 16-5 16,10 25-13-16,-23 19-13 0,15 22-25 15,-15 22-55-15,19 14-11 16,-17 9-312-16,19-2 61 16</inkml:trace>
  </inkml:traceGroup>
</inkml:ink>
</file>

<file path=ppt/ink/ink2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2:53.90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59C903E-9225-46D3-9C09-2645100DFB61}" emma:medium="tactile" emma:mode="ink">
          <msink:context xmlns:msink="http://schemas.microsoft.com/ink/2010/main" type="inkDrawing" rotatedBoundingBox="3753,10008 3762,3201 5192,3203 5184,10010" hotPoints="4112,3213 4972,3205 5205,7181 4898,9572 4315,10055 3691,6972" semanticType="enclosure" shapeName="Hexagon"/>
        </emma:interpretation>
      </emma:emma>
    </inkml:annotationXML>
    <inkml:trace contextRef="#ctx0" brushRef="#br0">428 137 357 0,'-14'-10'194'15,"3"3"0"-15,-4 9-57 16,5 3-57-16,-4 11-12 15,4 2-22-15,-3 16-8 0,5 0-19 16,-7 13-2 0,7-2-4-16,-5 19-1 0,-1-1-4 15,-6 21-7-15,4-4-6 16,-5 14 11-16,6 0-1 16,1 24 1-16,1-14 6 15,-4 31 4-15,6-10-11 0,-7 6-1 16,2-13 1-16,1 27 12 15,2-24 2-15,-1 27 2 16,2-10 0-16,1 21 0 16,0-15-11-16,3 20-3 15,-1-21-3-15,1 22 0 16,0-25-1-16,0 19-2 16,5-23 0-16,1 18 0 15,1-23 0-15,4 9 1 16,2-22-2-16,3 9 2 15,-2-19-1-15,7 9 1 16,2-15-1-16,3 14 3 16,-2-14 0-16,3 19 1 15,1-9 1-15,1 7 3 16,0-15-2-16,2 12-2 0,1-20 1 16,0 9 1-16,2-9-3 15,0 3 3-15,-9-18 2 16,-1 5 0-16,0-6 0 15,-5 2 1-15,2-7-3 16,8 21 0-16,-6-4-3 16,6 2-1-16,-3-14-1 15,-2 11 1-15,-4-25 0 0,5 1 5 16,-5-7 1-16,4 4 2 16,-1-13 1-16,-1-1-1 15,-1-14-4-15,-2-2-3 16,-1-12 0-16,3-4-1 15,-3-10 1-15,6-4 0 16,0-9-1-16,5-7 1 16,-1-4 0-16,4-5 0 15,-4-2-1-15,4-3 0 16,0 0 0-16,6-3-1 16,-1 7 0-16,6-4-1 15,-1 5 1-15,5-7-1 16,-5 4-1-16,7-9 0 15,-10-2-1-15,6-14-1 16,-8-5 1-16,2-20 1 16,-10-7-1-16,7-13 1 15,-7 4 1-15,3-15 0 0,-4 16-1 16,1-5 0-16,-3 6 1 16,1-13-1-16,-3 11 0 15,4-22 0-15,-2 1 0 16,-2-22 0-16,-5 7-1 15,-3-27 1-15,-1 14-1 16,-2-10 1-16,0 22 1 16,1-3 1-16,-1 30-2 0,0-2 1 15,-2 8 0 1,0-18-2-16,-3 10-1 0,-1-33-2 16,-3 0-1-16,-5-33 1 15,-3 7 0-15,-1-30 4 16,2 20-1-16,-2-12 1 15,6 29 1-15,-2-10-1 16,1 31-1-16,0-8 2 16,-1 13 0-16,0-5 0 15,1 21 0-15,1-15-1 16,2 3 1-16,-1-21 0 16,1 6 0-16,0-25-1 15,0 15 1-15,0-7-1 16,2 36 1-16,-2 0-1 15,0 31 3-15,-3 6 2 0,-2 31 3 16,-3 2 3 0,2 16 3-16,-5 1 4 0,0 12 1 15,-12 0 3-15,2 10-1 16,-14 1 1-16,-4 8-5 16,-15 1-4-16,-1 2-5 15,-17 4 0-15,2 0-6 16,-6 0 1-16,9-2-1 15,-2 1 0-15,15-4 0 0,-2-5-29 16,7 0 8-16,-1 3-342 16,2 1 86-16</inkml:trace>
    <inkml:trace contextRef="#ctx0" brushRef="#br0" timeOffset="-41663.6699">975 547 978 0,'16'-7'207'16,"-9"4"97"-16,3 8-297 16,2 2 4-16,1 4-9 0,9-9-298 15,0-4 100-15</inkml:trace>
  </inkml:traceGroup>
</inkml:ink>
</file>

<file path=ppt/ink/ink2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3:12.05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6AF2DF1-A84C-48E9-B975-DF2A651BDECB}" emma:medium="tactile" emma:mode="ink">
          <msink:context xmlns:msink="http://schemas.microsoft.com/ink/2010/main" type="writingRegion" rotatedBoundingBox="12203,3260 10546,11557 8416,11131 10072,2835"/>
        </emma:interpretation>
      </emma:emma>
    </inkml:annotationXML>
    <inkml:traceGroup>
      <inkml:annotationXML>
        <emma:emma xmlns:emma="http://www.w3.org/2003/04/emma" version="1.0">
          <emma:interpretation id="{44EB8018-684A-48CF-BD26-454B08E4F1BC}" emma:medium="tactile" emma:mode="ink">
            <msink:context xmlns:msink="http://schemas.microsoft.com/ink/2010/main" type="paragraph" rotatedBoundingBox="12203,3260 10546,11557 8416,11131 10072,2835" alignmentLevel="1"/>
          </emma:interpretation>
        </emma:emma>
      </inkml:annotationXML>
      <inkml:traceGroup>
        <inkml:annotationXML>
          <emma:emma xmlns:emma="http://www.w3.org/2003/04/emma" version="1.0">
            <emma:interpretation id="{89E9A110-E715-4EF4-A799-FBFC1FE911B8}" emma:medium="tactile" emma:mode="ink">
              <msink:context xmlns:msink="http://schemas.microsoft.com/ink/2010/main" type="line" rotatedBoundingBox="12203,3260 10546,11557 8416,11131 10072,2835"/>
            </emma:interpretation>
          </emma:emma>
        </inkml:annotationXML>
        <inkml:traceGroup>
          <inkml:annotationXML>
            <emma:emma xmlns:emma="http://www.w3.org/2003/04/emma" version="1.0">
              <emma:interpretation id="{8773474A-95AC-4614-8F36-7F2107550AAB}" emma:medium="tactile" emma:mode="ink">
                <msink:context xmlns:msink="http://schemas.microsoft.com/ink/2010/main" type="inkWord" rotatedBoundingBox="12203,3260 11618,6192 9725,5814 10310,2882"/>
              </emma:interpretation>
            </emma:emma>
          </inkml:annotationXML>
          <inkml:trace contextRef="#ctx0" brushRef="#br0">121 47 349 0,'-2'0'272'0,"-1"-5"-8"0,3 2-53 15,-3-10-52-15,1 5-44 16,2 1-29 15,-3 2-33-31,0 4-21 0,4-3-3 0,-1 3-13 0,-1 1 4 16,2 11-1-1,1-6-4-15,-7 8-11 0,2 3 9 16,-3 10-12-16,2 2 0 0,4 20-2 16,-1-4 10-1,1 19-10-15,1-3 12 0,1 12-11 16,-10-9 12-16,6 15-12 16,-1-15 11-16,-2 5-13 15,0-11 10-15,5 5-11 16,-3-17 11-16,6 12-12 15,-1-13 10-15,1 6-10 16,0-3 10-16,1 16-10 16,-4-6 10-16,0 11-7 15,-4-18 12-15,-1 12-8 16,4-12 12-16,-2 2-11 16,-2-6 8-16,-3 12-12 15,4-16 10-15,-2 4-13 16,-2-9 11-16,0 0-10 0,3-3 9 15,-3 5-8-15,3-8 11 16,3 5-11-16,-1-2 11 16,0 3-11-16,4-3 9 15,-4 10-12-15,1 1 10 16,4 7-10-16,0 0 9 16,-2 5-10-16,1-4 12 15,-2 4-12-15,6-8 10 0,-4-4-10 16,4-3 10-16,3-1-10 15,0-10 10-15,-3 3-8 16,2-7 9-16,-1-1-8 16,1-3 9-16,1 5-10 15,-2-4 10-15,-1 4-11 16,-2-3 10-16,2 1-11 16,-2-4 11-16,2-1-11 15,2-8 11-15,-4-4-12 16,0-4 13-16,0-3-8 15,1-2 11-15,1-2-11 16,4 2 12-16,-1 0-13 16,2 2 8-16,5 1-11 15,-1 5 10-15,9 2-10 16,1 3 11-16,4-2-12 0,0-1 11 16,6-4-10-16,-2-1 10 15,9-3-11-15,-6 0 12 16,9-2-11-16,-2-2 11 15,5-5-11-15,-5 4 11 16,4-2-10-16,-9 2 9 16,2 1-10-16,-6 7 12 15,5 2-13-15,-5 3 11 16,7 4-11-16,-4 1 11 0,6 3-11 16,-6-9 12-16,6-2-11 15,-6-6 11-15,6-4-11 16,-8-7 12-16,3 1-12 15,-3-4 12-15,-1 0-12 16,-6-2 11-16,-5 5 0 16,-6 4 0-16,2-1-11 15,-7 4 11-15,0 0-12 16,2-2 1-16,0-3 0 16,-8-2 11-16,13-6-17 15,-7-3 18-15,7-3-13 16,-6 0 13-16,4-4-12 15,-5 5 18-15,2-5-18 16,-3 5 11-16,4-10-11 16,-1 2 10-16,0-12-10 0,-1 2 11 15,2-3-11-15,1 6 10 16,-2 1-9-16,1 9 9 16,-1-3-10-16,-3-2 10 15,0-7-10-15,0-2 11 16,-4-9-12-16,2-8 11 15,4-12-10-15,-4-16 11 16,3-5-11-16,-3 4 11 16,2 8-9-16,-5 14 9 0,1 11-11 15,-1 9 10-15,-2-3-9 16,-1-8 9-16,1-12-10 16,-1 4 10-16,-2-20-9 15,-2 4 9-15,-1-4-10 16,0 14 10-16,-2-6-11 15,0 13 11-15,-3-9-11 16,5 1 10-16,-4-8-10 16,-1 5 11-16,-2 4-10 15,1 17 11-15,-4 5-10 16,-2 17 10-16,0 8-11 16,2 6 11-16,2-6-12 15,0 8 12-15,1-6-12 16,0 6 12-16,1-7-11 15,-6 6 11-15,5-6-12 0,-1 2 12 16,-4-6-12-16,2 1 12 16,-1-5-11-16,-4-1 1 15,0 5 0-15,-3 5 12 16,-5 4-8-16,0 13 13 16,-6 3 2-16,-6-2 0 15,-4 8-10-15,-2 1 8 16,-1-10-3-16,6 3 13 15,-3 5-7-15,3-12 12 0,-5-1-10 16,2 3 4 0,-10 0-11-16,5-4 9 0,-5 7-11 15,7 2 8-15,-15 5-12 16,6 0 8-16,-9 11-14 16,4 0 10-16,-5 2-13 15,12-3 12-15,1-1-14 16,16-14-16-16,-3-8-61 15,17-7-341-15</inkml:trace>
        </inkml:traceGroup>
        <inkml:traceGroup>
          <inkml:annotationXML>
            <emma:emma xmlns:emma="http://www.w3.org/2003/04/emma" version="1.0">
              <emma:interpretation id="{27622B6F-BDEE-4BDA-B6AB-40AA195A491D}" emma:medium="tactile" emma:mode="ink">
                <msink:context xmlns:msink="http://schemas.microsoft.com/ink/2010/main" type="inkWord" rotatedBoundingBox="11266,7848 10527,11553 8416,11131 9156,7426"/>
              </emma:interpretation>
            </emma:emma>
          </inkml:annotationXML>
          <inkml:trace contextRef="#ctx0" brushRef="#br0" timeOffset="33291.5915">97 4673 592 0,'-23'3'234'0,"2"3"35"15,-2 7-141-15,5-1-16 16,-1 7-22-16,4 2-20 16,-6 0-19-16,3 0-15 15,1 4-18-15,7-6-1 16,-5 1-12-16,10-3 5 0,1 3-12 15,-1-1 9 1,3 2-10-16,2 1 8 0,3 7-11 16,1 0 11-16,7 8-11 15,-1 4 11-15,7 11-10 16,1-5 11-16,0 8-10 16,-5-10 11-16,7-4-9 15,-4-12 10-15,6-5-10 16,3-11 10-16,7-1-9 15,-1-7 9-15,10-2-8 16,-6-8 9-16,12-3-8 16,-6-5 9-16,4-2-9 15,-6-3 7-15,5 2-10 16,-3 2 8-16,9 1-10 16,-1 3 10-16,1-1-9 15,-3 4 9-15,-2-1-10 16,-4 0 10-16,1-4-11 15,0 3 10-15,0-12-10 0,-4 0 11 16,1-9-9-16,-10 1 10 16,-2-7-8-16,-4 2 11 15,-2-9-7-15,-8 2 10 16,0-6-5-16,-6 3 8 16,-6 0-1-16,-6 12 12 15,-8 0 5-15,0 12 12 0,-9 4 1 16,-4 3 1-16,-12 2-8 15,3 2-3-15,-17 1-10 16,0 2 0-16,-11-2-10 16,6 3 5-16,-14-5-15 15,7 0 3-15,-2-3-10 16,12 5 8-16,-6-1-11 16,15 4 6-16,-1 5-36 15,11 6-10-15,2 4-52 16,11 0-26-16,13 6-302 15,13-3 74-15</inkml:trace>
          <inkml:trace contextRef="#ctx0" brushRef="#br0" timeOffset="30375.2497">-30 5357 296 0,'-5'-5'185'16,"4"4"-6"-16,-2-1-30 16,4 2-56-16,-2 0-4 15,1-2-41-15,1 6-3 16,-1-3-32-16,7 4 7 15,-4 5-10-15,-3 3 19 16,6 0-8-16,-4 5 15 16,-5-1-12-16,1 4 7 15,2-4-19-15,-3 4 15 16,3-5-12-16,0 3 10 16,1 1-12-16,4 6 9 15,-5-2-19-15,4-1 9 0,-1 3-13 16,-8 0 12-1,2-3-10-15,3-1 12 0,0 3-10 16,-2 1 11-16,4-5-13 16,-4 6 10-16,4-2-13 15,-1 4 13-15,-1-2-9 16,2 7 14 0,-4-4-10-16,1 7 11 0,-6-8-14 15,6 5 10-15,-7-8-14 0,1 3 9 16,4-8-10-16,1 9 10 15,-4-8-11-15,2 7 9 16,0-4-9-16,7 4 10 16,-8-1-10-16,0 1 11 15,8-3-10-15,-4-2 11 16,-9 2-12-16,10 3 11 16,-2-8-11-16,-1 7 10 15,1-4-10-15,-1 4 13 16,0-7-9-16,1 8 11 15,1-3-10-15,-1 5 10 16,2-4-12-16,-2 3 11 16,1-1-14-16,1 3 12 15,5-1-11-15,-4 3 9 16,1-2-11-16,-2 6 12 16,6-6-12-16,-12 2 11 0,8-3-10 15,-2 3 10-15,3-3-10 16,-5-2 10-16,5-1-9 15,-1-7 9-15,0 3-9 16,-2 0 9-16,0 1-11 16,0 2 11-16,-4 6-10 15,4-4 9-15,-3 0-10 16,3 0 11-16,0-1-12 0,0 1 11 16,-1 0-11-16,-1 4 13 15,2-4-11-15,2 5 11 16,1-6-9-16,2 2 10 15,-2-2-12-15,2 0 9 16,0-2-9-16,0 1 10 16,1 1-12-16,-3 6 10 15,1 1-9-15,0 6 10 16,0 3-11-16,2 1 11 16,2-7-10-16,2 4 9 15,-4-13-10-15,1-3 10 16,-2-5-10-16,-5 2 11 15,1-9-10-15,4 4 10 16,-1-5-10-16,-1 0 10 16,2-5-10-16,-2-5 12 0,2 4-12 15,0-2 10-15,-2-4-10 16,5 1 10 0,0 3-10-16,2-5 10 0,0-3-10 15,3 3 10-15,-2 1-10 16,7-2 10-16,-7 1-11 15,7 3 10-15,-3-3-10 16,4-2 10-16,-4 2-10 16,4-3 9-16,-3 1-9 0,4-4 9 15,-4-1-8-15,3-1 8 16,-2-5-8-16,-1-5 11 16,0-4-9-16,4-7 8 15,-6-6-7-15,1-5 8 16,-1-4-10-16,-1-6 10 15,-5 1-10-15,2-8 9 16,-2 6-9-16,0-8 8 16,-3 1-2-16,-2-10 3 15,-1 4-11-15,-4-9 10 16,-1 7-9-16,0-2 1 16,0 11-1-16,-2 0 8 15,2 17-9-15,-4-17 6 16,-1 5-12-16,0-16 1 15,0-3-9-15,-5-19 6 16,1 17-5-16,0-13 10 16,0 13-2-16,-1 0 9 0,3 12-5 15,1-7 8-15,1 11-7 16,1-6 9-16,1 7-8 16,-1 1 7-16,1 10-7 15,-1-5 8-15,-1 7-8 16,0-5 8-16,0-3-8 15,-2-4 8-15,-1 5-9 16,1 0 9-16,-1 9-8 0,1 2 8 16,2 10-7-16,0 5 9 15,-2 4-8-15,2 6 11 16,-2 4-7-16,0 2 12 16,-1 5-8-16,5 1 11 15,-3 0-13-15,3 1 9 16,-5-1-13-16,3-1 8 15,-7-2-11-15,0 0 9 16,1-3-10-16,1-3 10 16,1-4-13-16,4 2 28 15,2 0-329-15,-4 5-28 16,-3 8-80-16</inkml:trace>
          <inkml:trace contextRef="#ctx0" brushRef="#br0" timeOffset="34674.7184">-1262 6437 326 0,'-22'-5'315'16,"3"9"-59"-16,1-3 0 15,2 9-157-15,-2 3-15 16,0 0-29-16,0 3-8 15,4 4-12-15,-2 1-4 16,3-7-8-16,5 4-7 16,1-6-8-16,-1-3-2 15,8-2-2-15,0-1-1 16,2-1 0-16,-4 10-2 16,8 3-2-16,1 11 0 15,3 3 0-15,3 12 0 16,1-4 0-16,6 12 3 15,-4-3 3-15,3 5 0 0,1-7 0 16,6 1 2-16,-5-19-3 16,15 1-1-16,-1-16 1 15,7-2-1-15,-1-8-1 16,9 3 1-16,-6-12 0 16,8 0-1-16,-3-11 0 15,7-12 1-15,-4-6 1 16,0-8 0-16,-8 2 1 0,1-7-1 15,-11 4 0-15,2 3 0 16,-2 4-1-16,-1 1-1 16,-9 9 0-16,3 5 0 15,-10 4-1-15,-1 8 0 16,-5 0 2-16,1 0 14 16,-9 1 9-16,2-4 14 15,-5-4 5-15,-5-7 5 16,-2 2-11-16,-2-8-2 15,-4 6-9-15,-10-4 3 16,4 9-2-16,-16-2 5 16,1 9-5-16,-8 3 1 15,0 3-8-15,-18 4-2 16,7 4-10-16,-11 6-1 16,4 1-6-16,-5 15 1 0,17-6-2 15,-7 7 0-15,12-3-15 16,1-1-48-16,11-10-24 15,-1-4-349-15,16-7 63 16</inkml:trace>
          <inkml:trace contextRef="#ctx0" brushRef="#br0" timeOffset="35589.3549">-1306 7500 630 0,'-25'3'222'0,"-5"3"46"15,4 2-163-15,0 2-1 16,-3-3-21-16,3 2 1 15,9-4-23-15,-2 2-9 16,6 1-23-16,8 5-9 16,3 0-11-16,2 10-3 15,7-1-3-15,4 4-2 16,2 8-1-16,8 2 0 16,-1 3 0-16,2 8 0 15,3-3 1-15,2 1-1 16,-1 1 1-16,7-4 0 15,-1-8-2-15,9 8 1 16,1-11 0-16,8 1 0 16,0-7-1-16,14 0 1 0,-6-10 0 15,10-10 0-15,-8-2 1 16,5-6 0-16,-15-8 1 16,6-4 0-16,-16 4 2 15,6-12-2-15,-11 2 0 16,6-3-1-16,-12 1 0 15,2-8 1-15,-9 5-1 0,-4-8 5 16,-5 2 3 0,-3-9 9-16,-8 2 6 0,-6-8 6 15,-4 6 2-15,-10-7 5 16,-6 11-3-16,-5-6 7 16,-8 11-1-16,-12 3 6 15,-1 13-9-15,-14 6-2 16,0 11-13-16,-8 9-5 15,4 0-10-15,-8 6-3 16,13 0-4-16,-7 4-29 16,10-6-23-16,0 11-24 15,13-4-351-15,-8 29 90 16</inkml:trace>
        </inkml:traceGroup>
      </inkml:traceGroup>
    </inkml:traceGroup>
  </inkml:traceGroup>
</inkml:ink>
</file>

<file path=ppt/ink/ink2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3:53.32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1E6C405-46D0-469A-93DF-CE2D80315053}" emma:medium="tactile" emma:mode="ink">
          <msink:context xmlns:msink="http://schemas.microsoft.com/ink/2010/main" type="writingRegion" rotatedBoundingBox="15968,1511 20564,1511 20564,10747 15968,10747"/>
        </emma:interpretation>
      </emma:emma>
    </inkml:annotationXML>
    <inkml:traceGroup>
      <inkml:annotationXML>
        <emma:emma xmlns:emma="http://www.w3.org/2003/04/emma" version="1.0">
          <emma:interpretation id="{68EA11F6-231D-414E-B87B-C32471CD95A4}" emma:medium="tactile" emma:mode="ink">
            <msink:context xmlns:msink="http://schemas.microsoft.com/ink/2010/main" type="paragraph" rotatedBoundingBox="15968,1511 20564,1511 20564,10747 15968,10747" alignmentLevel="1"/>
          </emma:interpretation>
        </emma:emma>
      </inkml:annotationXML>
      <inkml:traceGroup>
        <inkml:annotationXML>
          <emma:emma xmlns:emma="http://www.w3.org/2003/04/emma" version="1.0">
            <emma:interpretation id="{A40E2A63-8057-4B51-BE06-93218BE4F78C}" emma:medium="tactile" emma:mode="ink">
              <msink:context xmlns:msink="http://schemas.microsoft.com/ink/2010/main" type="inkBullet" rotatedBoundingBox="15968,1511 16998,1511 16998,3383 15968,3383"/>
            </emma:interpretation>
            <emma:one-of disjunction-type="recognition" id="oneOf0">
              <emma:interpretation id="interp0" emma:lang="" emma:confidence="0">
                <emma:literal>•</emma:literal>
              </emma:interpretation>
            </emma:one-of>
          </emma:emma>
        </inkml:annotationXML>
        <inkml:trace contextRef="#ctx0" brushRef="#br0">6306-1351 517 0,'-23'-26'265'0,"-6"1"24"16,3 9-124-16,-2 1-12 15,4 9-37-15,-5 4-31 16,4 4-23-16,-2 3-14 16,-2 8-6-16,1 10-10 15,2 4 0-15,-6 15-14 16,2 5 1-16,-2 18-12 16,3 2 5-16,0 14-11 15,6-8 9-15,2 14-8 16,11-7 8-16,7 37-8 15,11 4 9-15,15 25-11 16,11-10 8-16,16 10-9 16,0-34 7-16,7-9-11 0,-5-26 10 15,5-7-9-15,-15-24 10 16,10-11-10-16,-10-20 11 16,8-22-8-16,-8-10 11 15,9-22-9-15,-3-20 11 16,6-23-10-16,-5-3 9 15,6-22-10-15,-8-3 9 0,1-30-9 16,-9 15 8-16,-1-11-10 16,-14 15 9-16,-9-12-9 15,-12 27 11-15,-8-19 0 16,-8 13 20-16,-18-9 7 16,-3 28 22-16,-16 19 5 15,-4 22-1-15,-22 26-18 16,3 24-4-16,-18 25-24 15,7 11-15-15,-17 31-107 16,12 6-78-16,-20 9-295 16</inkml:trace>
      </inkml:traceGroup>
      <inkml:traceGroup>
        <inkml:annotationXML>
          <emma:emma xmlns:emma="http://www.w3.org/2003/04/emma" version="1.0">
            <emma:interpretation id="{30113571-1C19-412B-9022-27FDADCF9943}" emma:medium="tactile" emma:mode="ink">
              <msink:context xmlns:msink="http://schemas.microsoft.com/ink/2010/main" type="line" rotatedBoundingBox="19066,7726 20564,7726 20564,10747 19066,10747"/>
            </emma:interpretation>
          </emma:emma>
        </inkml:annotationXML>
        <inkml:traceGroup>
          <inkml:annotationXML>
            <emma:emma xmlns:emma="http://www.w3.org/2003/04/emma" version="1.0">
              <emma:interpretation id="{1FEA94E1-87C7-4C48-83EC-83361B9E3EE9}" emma:medium="tactile" emma:mode="ink">
                <msink:context xmlns:msink="http://schemas.microsoft.com/ink/2010/main" type="inkWord" rotatedBoundingBox="19066,7726 20564,7726 20564,10747 19066,10747"/>
              </emma:interpretation>
            </emma:emma>
          </inkml:annotationXML>
          <inkml:trace contextRef="#ctx0" brushRef="#br0" timeOffset="7737.9136">9250 4833 298 0,'-18'-1'292'0,"1"-1"-42"16,1 2 1-16,0-2-118 15,0-1-12-15,0 0-58 16,1 1-2-16,-1 1-27 16,3 1 7-16,1 3-17 15,1 2 8-15,1 3-15 16,-3 0 6-16,5 3-15 16,-1-1 9-16,2 3-13 15,2-2 8-15,0-1-13 0,0 0 9 16,4-1-10-16,-4 0 9 15,3 0-11-15,4 4 11 16,-4 0-10-16,4 7 14 16,0-1-8-16,-1 2 13 15,2 0-11-15,1 7 10 16,1-7-15-16,3 3 10 16,1-1-13-16,4 1 10 15,4-1-12-15,5 1 11 16,-1 1-10-16,9-1 9 15,-3-4-10-15,7-3 11 16,-1-4-11-16,6-8 11 16,-4-5-10-16,7-3 9 15,1-5-10-15,2-2 13 16,-9 0-11-16,3 1 12 16,-2 2-9-16,-1 1 10 15,-2 2-11-15,8 4 9 0,-2 4-11 16,3-4 10-16,-3 1-11 15,7-4 9-15,-5-3-10 16,4-7 8-16,-4-2-9 16,2-3 9-16,-7-3-10 0,5-3 11 15,-6 3-10 1,4-2 11-16,-9 0-11 0,2 2 13 16,-7 0-11-16,4 2 12 15,-8-1-12-15,2 2 12 16,-6-1-12-16,0-1 9 15,-7-4-10-15,-1-5 11 16,-7-2-11-16,-2-5 12 16,-4 2-9-16,-11-8 11 15,-6 8-2-15,-11 0 35 16,-3 8-5-16,-16 7 22 16,1 10-6-16,-17 11 15 15,1 6-30-15,-13 8 10 16,7 4-22-16,-9 3 8 15,14-4-23-15,-4-1 7 16,13-5-16-16,0-3 9 16,12-7-13-16,-8-3 10 15,10-2-13-15,-4-7-3 0,8 4-43 16,2 1-56-16,10 4-198 16,1 7-144-16,11 6-66 15</inkml:trace>
          <inkml:trace contextRef="#ctx0" brushRef="#br0" timeOffset="8921.1625">9391 5143 403 0,'-17'-2'358'16,"-2"-4"-68"-16,-4 7-11 16,-1 3-169-16,-4 5-20 15,6 3-48-15,-1 2 1 16,2-1-29-16,1 4 6 15,4 0-15-15,0 0 8 16,1 0-12-16,4 0 16 16,-2-4-11-16,2 0 11 15,1 0-11-15,-1 3 8 16,-1 0-15-16,1 2 8 16,-1 0-11-16,1 4 10 15,3-2-10-15,2-1 9 16,1 2-8-16,0 1 9 0,0-6-10 15,2 5 9-15,-2 2-11 16,2 3 11-16,4 3-12 16,1 3 12-16,-2 2-11 15,6 5 12-15,-2-10-9 16,4 2 10-16,1 2-10 16,4-6 11-16,2-7-11 15,9 4 10-15,1-6-11 0,5-5 11 16,5-5-12-16,12 3 9 15,-4-6-9-15,14-2 9 16,3-4-10-16,2-1 13 16,-5-6-11-16,1-2 10 15,-6 1-10-15,-2-6 10 16,0-1-10-16,2-1 10 16,-5 0-9-16,4-1 10 15,-8-2-10-15,4 1 8 16,-6-1-9-16,3-4 10 15,-5 1-10-15,0 1 10 16,-5-1-10-16,1-3 11 16,-9 3-12-16,-3-3 11 15,-2 4-11-15,0-4 11 16,-5 0-10-16,1-3 11 16,-6-6-11-16,4-5 11 0,-12 1-10 15,-2-3 11-15,-4 6-7 16,-8 4 23-16,-9 6-2 15,-2 8 27-15,-11 7-8 16,-9 2 15-16,2 9-22 16,-20 4 7-16,-2-1-25 15,-11 10 11-15,3 3-19 16,-9 5 8-16,15 0-14 16,1 5 8-16,13-8-13 0,3 3 10 15,13-5-12-15,1 1-7 16,12-6-34-16,7 0-36 15,1-4 356-15,-2-6-698 16,9-1 326-16</inkml:trace>
          <inkml:trace contextRef="#ctx0" brushRef="#br0" timeOffset="10212.9921">9164 6909 564 0,'-22'-14'310'0,"0"7"-17"0,-6 7-103 16,4 12-98-16,-7 5-12 15,3 6-43-15,3 1 14 16,2 1-18-16,5 1 10 16,5-7-20-16,0 2 7 15,3 0-22-15,5 0 7 16,4 2-18-16,4 6 10 15,-1-3-13-15,9 8 11 16,0 2-11-16,4 1 13 16,1 1-12-16,7 10 12 15,-2-7-10-15,5-1 9 16,-5-7-11-16,5 2 11 16,-2-12-9-16,4 5 9 15,1-4-9-15,7-1 9 16,-1-5-11-16,12-2 10 15,2-8-12-15,10-6 10 16,-6-6-8-16,10-2 12 0,-4-5-11 16,7-7 12-16,-6 1-9 15,10-2 9-15,-5 0-12 16,5-9 10-16,-10 4-10 16,3-14 10-16,-6 4-10 0,-5-14 10 15,-14 4-10-15,0-10 10 16,-14 7-10-16,-3-8 10 15,-3 16-10-15,0-5 10 16,-2 9-9-16,-3-4 9 16,-3 13-11-16,-4-5 11 15,-4 13-10-15,-2 4 11 16,3 7-10-16,-8-1 11 16,0 6-2-16,-8-6 24 15,-3-2-1-15,-15-1 30 16,-8 0-7-16,-24-9 11 15,-5 7-21-15,-21 2 9 16,-2 6-29-16,-16 10 7 16,19 13-20-16,-7 18 9 15,10 7-17-15,-4 11 9 16,18-7-14-16,-7 5 2 0,15-10-28 16,3 3-34-16,16-2-39 15,3 8-342-15,19-10 71 16</inkml:trace>
        </inkml:traceGroup>
      </inkml:traceGroup>
    </inkml:traceGroup>
  </inkml:traceGroup>
</inkml:ink>
</file>

<file path=ppt/ink/ink2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4:13.304"/>
    </inkml:context>
    <inkml:brush xml:id="br0">
      <inkml:brushProperty name="width" value="0.09333" units="cm"/>
      <inkml:brushProperty name="height" value="0.09333" units="cm"/>
      <inkml:brushProperty name="color" value="#ED1C24"/>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2:43:52.526"/>
    </inkml:context>
  </inkml:definitions>
  <inkml:traceGroup>
    <inkml:annotationXML>
      <emma:emma xmlns:emma="http://www.w3.org/2003/04/emma" version="1.0">
        <emma:interpretation id="{2D9307DC-1D5D-40F3-9645-73DE82B0CF92}" emma:medium="tactile" emma:mode="ink">
          <msink:context xmlns:msink="http://schemas.microsoft.com/ink/2010/main" type="writingRegion" rotatedBoundingBox="24462,4918 11509,4268 11675,961 24628,1611"/>
        </emma:interpretation>
      </emma:emma>
    </inkml:annotationXML>
    <inkml:traceGroup>
      <inkml:annotationXML>
        <emma:emma xmlns:emma="http://www.w3.org/2003/04/emma" version="1.0">
          <emma:interpretation id="{00A42B55-7027-4E20-B62A-CF40E28154BA}" emma:medium="tactile" emma:mode="ink">
            <msink:context xmlns:msink="http://schemas.microsoft.com/ink/2010/main" type="paragraph" rotatedBoundingBox="24462,4918 11509,4268 11675,961 24628,1611" alignmentLevel="1"/>
          </emma:interpretation>
        </emma:emma>
      </inkml:annotationXML>
      <inkml:traceGroup>
        <inkml:annotationXML>
          <emma:emma xmlns:emma="http://www.w3.org/2003/04/emma" version="1.0">
            <emma:interpretation id="{1B25092A-2C9C-4495-B1F5-BCCB4EB0887E}" emma:medium="tactile" emma:mode="ink">
              <msink:context xmlns:msink="http://schemas.microsoft.com/ink/2010/main" type="line" rotatedBoundingBox="24462,4918 11509,4268 11675,961 24628,1611"/>
            </emma:interpretation>
          </emma:emma>
        </inkml:annotationXML>
        <inkml:traceGroup>
          <inkml:annotationXML>
            <emma:emma xmlns:emma="http://www.w3.org/2003/04/emma" version="1.0">
              <emma:interpretation id="{590EA293-5342-4B41-A588-878AA521798C}" emma:medium="tactile" emma:mode="ink">
                <msink:context xmlns:msink="http://schemas.microsoft.com/ink/2010/main" type="inkWord" rotatedBoundingBox="24462,4918 24447,4917 24448,4902 24463,4903"/>
              </emma:interpretation>
              <emma:one-of disjunction-type="recognition" id="oneOf0">
                <emma:interpretation id="interp0" emma:lang="" emma:confidence="1">
                  <emma:literal/>
                </emma:interpretation>
              </emma:one-of>
            </emma:emma>
          </inkml:annotationXML>
          <inkml:trace contextRef="#ctx0" brushRef="#br0">19912 5910 523 0,'-9'-8'266'15,"-1"-2"23"-15,5 2-128 16,-5 0-12-16,-1-2 49 16,1 1-140-16,-1 2-6 15,-4 4-19-15,1 6-6 16,-4 8-11-16,2 12-2 16,3 3-7-16,-4 7 0 15,4 1-3-15,4 3 2 47,2-8-1-31,1-1 0-16,6-7-3 0,1-2 0 0,1-1 0 0,0-3 0 0,-4-4-1 0,0 0 1 15,1 4 0-15,-1 3 0 16,2 3-1-16,2 3-1 16,-1 4 0-16,-2 3-1 15,6-7 1-15,1 7 0 0,-1-4 0 16,6-2-1-16,1-7-1 15,5 4 0-15,5-7 0 16,10 1 0-16,-1-1 1 16,9-4 1-16,-2-8 0 15,4-1 0-15,-5-9 1 16,10-2 0-16,-3-1-1 16,8-3 1-16,-5 6 1 15,6 1-2-15,-6-1 0 0,0 1 1 16,-4 3-1-16,0-4 0 15,-2 6 1-15,3-1 0 16,-2 7-1-16,5-3 1 16,-3-1 0-16,1-4-1 15,-6-2 0-15,3-3 1 16,-4 3-1-16,2-8 1 16,-6 0-1-16,2-6 0 15,-4-4-1-15,-2-13 2 16,-8 9-1-16,1-4 1 15,-7 7 0-15,-3-1 2 16,-11 12-2-16,-1-1 2 16,-2 2 0-16,-6 1 2 15,-4-5 6-15,-5-2 6 16,-4-2 3-16,-14-6 12 16,0-3 6-16,-10 0 3 0,4-2 0 15,-6 5 5-15,3 7-9 16,-8 9-3-16,3 7-8 15,-8 8-4-15,5 0-9 16,-1 6-3-16,3 0-3 16,-9 2-3-16,6-3 0 15,-5 0 0-15,2-1-2 16,-2-4-41-16,13-1-17 0,2-6 21 16,16 0-418-16,3-3 129 15</inkml:trace>
        </inkml:traceGroup>
        <inkml:traceGroup>
          <inkml:annotationXML>
            <emma:emma xmlns:emma="http://www.w3.org/2003/04/emma" version="1.0">
              <emma:interpretation id="{6B9927D7-F001-4736-AEC3-41E882D782D0}" emma:medium="tactile" emma:mode="ink">
                <msink:context xmlns:msink="http://schemas.microsoft.com/ink/2010/main" type="inkWord" rotatedBoundingBox="22111,3658 18010,3452 18108,1507 22208,1713"/>
              </emma:interpretation>
              <emma:one-of disjunction-type="recognition" id="oneOf1">
                <emma:interpretation id="interp1" emma:lang="" emma:confidence="1">
                  <emma:literal/>
                </emma:interpretation>
              </emma:one-of>
            </emma:emma>
          </inkml:annotationXML>
          <inkml:trace contextRef="#ctx1" brushRef="#br0">14283 1815 0</inkml:trace>
          <inkml:trace contextRef="#ctx0" brushRef="#br0" timeOffset="-5532.4936">8231-1405 687 0,'-16'-6'255'0,"-1"4"21"15,3 2-174-15,-2 2-57 0,-1 4-19 16,-10 2 3 0,1 7-7-16,3 1 9 0,-9 16-12 15,6 6-1-15,1 28-12 16,4 12 5-16,-5 18-12 16,10-4 8-16,-2 15-7 15,9-6-4-15,7 25 0 16,7-2 10-16,8 4-11 15,6-16 11-15,14-2 12 16,-2-37-8-16,6 3-10 16,0-9 11-16,9 9-12 15,-3-21 0-15,13 5-3 16,-1-15 12-16,10-4-11 16,-4-17 10-16,15-3-10 15,-3-3 10-15,18-18-12 0,-6 5 14 16,15-26-12-16,-9-13 11 15,13-26-9-15,-15-8 9 16,8-23-10-16,-14 15 13 16,0-2-11-16,-20 10 8 15,-5-16-1-15,-17 1 4 16,-9-42-4-16,-9 15 19 0,-8-10 9 16,-7 22 14-1,-16 1 27-15,-2 35 15 0,-21-24 5 16,-8 13-1-16,-19-11-13 15,-4 11-17-15,-21 7-10 16,-2 20-14-16,-23 6-17 16,8 22 1-16,-25 5-13 15,3 9-3-15,-17 16-18 16,16 6-10-16,-12 14-88 16,30 14 102-16,-9 17-483 15,20-11 122-15</inkml:trace>
        </inkml:traceGroup>
        <inkml:traceGroup>
          <inkml:annotationXML>
            <emma:emma xmlns:emma="http://www.w3.org/2003/04/emma" version="1.0">
              <emma:interpretation id="{A015314A-1D46-47CD-B1E2-86A0E67919FF}" emma:medium="tactile" emma:mode="ink">
                <msink:context xmlns:msink="http://schemas.microsoft.com/ink/2010/main" type="inkWord" rotatedBoundingBox="13887,3399 13932,1633 15584,1676 15538,3442"/>
              </emma:interpretation>
              <emma:one-of disjunction-type="recognition" id="oneOf2">
                <emma:interpretation id="interp2" emma:lang="" emma:confidence="1">
                  <emma:literal/>
                </emma:interpretation>
              </emma:one-of>
            </emma:emma>
          </inkml:annotationXML>
          <inkml:trace contextRef="#ctx0" brushRef="#br0" timeOffset="-59853.0387">4620-1150 487 0,'-34'-28'188'16,"2"4"36"-16,-5-9-96 15,4 4-14-15,-9-7 13 16,5 6-31-16,-10-1 10 16,4 3-37-16,-8 4-3 0,8 8-29 15,-2 3 7-15,8 10-30 16,-2 12 7-16,5 6-17 16,-7 11 6-16,4 5-17 15,-9 12 11-15,8 0-10 16,0 18 11-16,7 1-9 15,4 14 11-15,7-16-10 16,3 13 10-16,4-8-11 0,6 6 10 16,9-17-11-16,7 43 10 15,8-3-11-15,7 15 11 16,2-5-10-16,5 17 11 16,-5-33-11-16,4-2 10 15,-2-21-10-15,4 0 9 16,3-12-11-16,7-1 11 15,2-13-13-15,17 3 9 16,-2-5-8-16,17-14 13 16,-2-15-11-16,20-4 14 15,-6-21-9-15,9-25 8 16,-12-2-11-16,10-12 11 16,-17-14-11-16,3-10 11 15,-9 7-11-15,4-19 11 16,-16 1-11-16,2-27 11 0,-15 9-11 15,0-9 15-15,-17 19-8 16,-8 8 24-16,-19 34-1 16,-10-6 35-16,-7 11 1 15,-19-10 32-15,-9-1-13 16,-13-2 11-16,-5 7-32 16,-20 1 0-16,8 20-35 15,-13 9-1-15,14 10-22 16,-22 10 8-16,7 15-32 15,-22 12-77-15,4 15 2 0,-18 21-375 16,-12 7 42-16</inkml:trace>
        </inkml:traceGroup>
        <inkml:traceGroup>
          <inkml:annotationXML>
            <emma:emma xmlns:emma="http://www.w3.org/2003/04/emma" version="1.0">
              <emma:interpretation id="{8FF60DBB-F32B-47FF-B1A4-8B32CC94BE59}" emma:medium="tactile" emma:mode="ink">
                <msink:context xmlns:msink="http://schemas.microsoft.com/ink/2010/main" type="inkWord" rotatedBoundingBox="13364,3240 11565,3149 11675,961 13474,1051"/>
              </emma:interpretation>
              <emma:one-of disjunction-type="recognition" id="oneOf3">
                <emma:interpretation id="interp3" emma:lang="" emma:confidence="0">
                  <emma:literal>O</emma:literal>
                </emma:interpretation>
                <emma:interpretation id="interp4" emma:lang="" emma:confidence="0">
                  <emma:literal>0</emma:literal>
                </emma:interpretation>
                <emma:interpretation id="interp5" emma:lang="" emma:confidence="0">
                  <emma:literal>o</emma:literal>
                </emma:interpretation>
                <emma:interpretation id="interp6" emma:lang="" emma:confidence="0">
                  <emma:literal>°</emma:literal>
                </emma:interpretation>
                <emma:interpretation id="interp7" emma:lang="" emma:confidence="0">
                  <emma:literal>@</emma:literal>
                </emma:interpretation>
              </emma:one-of>
            </emma:emma>
          </inkml:annotationXML>
          <inkml:trace contextRef="#ctx0" brushRef="#br0" timeOffset="7698.4436">2340-1465 314 0,'-8'-37'208'16,"-7"-5"31"-16,1 3-51 15,-9 0 13-15,-1 6-29 16,-10 2-12-16,-7 5-42 15,-4 15-37-15,-4 11-26 16,-24 10-21-16,8 13-12 0,-8 7-24 16,3 4 7-16,-1 15-11 15,19 10 3-15,-8 26-11 16,15 18 18 0,-6 28-10-16,17-9 12 0,3 9-5 15,15-26 11-15,11 1-11 16,15-23 8-16,16 17-12 15,10-7 8-15,17 9-10 16,4-15 10-16,18 6-12 16,1-20 11-16,21-2-11 15,0-16 1-15,17-4-5 16,-5-24 10-16,20-19-7 16,-7-27 11-16,13-31 1 15,-14-17 7-15,4-32-9 16,-23-16 6-16,-1-34-9 15,-23 3 10-15,-4-26-11 16,-25 5 11-16,-15-23-6 0,-29 25 15 16,-23-11 12-16,-22 17 16 15,-24 2 6-15,-10 40 19 16,-15 15 0-16,1 31-11 16,-26 29-17-16,7 29-3 15,-24 21-26-15,8 14-16 16,-13 26-72-16,17 8-23 15,-9 40-359-15,24 16 48 0</inkml:trace>
        </inkml:traceGroup>
      </inkml:traceGroup>
    </inkml:traceGroup>
  </inkml:traceGroup>
</inkml:ink>
</file>

<file path=ppt/ink/ink2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4:19.101"/>
    </inkml:context>
    <inkml:brush xml:id="br0">
      <inkml:brushProperty name="width" value="0.09333" units="cm"/>
      <inkml:brushProperty name="height" value="0.09333" units="cm"/>
      <inkml:brushProperty name="color" value="#ED1C24"/>
      <inkml:brushProperty name="fitToCurve" value="1"/>
    </inkml:brush>
    <inkml:context xml:id="ctx1">
      <inkml:inkSource xml:id="inkSrc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2:44:18.383"/>
    </inkml:context>
  </inkml:definitions>
  <inkml:traceGroup>
    <inkml:annotationXML>
      <emma:emma xmlns:emma="http://www.w3.org/2003/04/emma" version="1.0">
        <emma:interpretation id="{F7854760-3027-4354-BBD2-2A6EDFFABBCA}" emma:medium="tactile" emma:mode="ink">
          <msink:context xmlns:msink="http://schemas.microsoft.com/ink/2010/main" type="writingRegion" rotatedBoundingBox="27343,10423 30556,5241 32863,6671 29650,11853"/>
        </emma:interpretation>
      </emma:emma>
    </inkml:annotationXML>
    <inkml:traceGroup>
      <inkml:annotationXML>
        <emma:emma xmlns:emma="http://www.w3.org/2003/04/emma" version="1.0">
          <emma:interpretation id="{4372DEEB-4983-4912-944D-8DFDE06C5DEB}" emma:medium="tactile" emma:mode="ink">
            <msink:context xmlns:msink="http://schemas.microsoft.com/ink/2010/main" type="paragraph" rotatedBoundingBox="27343,10423 30556,5241 32863,6671 29650,11853" alignmentLevel="1"/>
          </emma:interpretation>
        </emma:emma>
      </inkml:annotationXML>
      <inkml:traceGroup>
        <inkml:annotationXML>
          <emma:emma xmlns:emma="http://www.w3.org/2003/04/emma" version="1.0">
            <emma:interpretation id="{CB9F43BB-63AB-4140-B801-0DC96C79A1BB}" emma:medium="tactile" emma:mode="ink">
              <msink:context xmlns:msink="http://schemas.microsoft.com/ink/2010/main" type="line" rotatedBoundingBox="27343,10423 30556,5241 32863,6671 29650,11853"/>
            </emma:interpretation>
          </emma:emma>
        </inkml:annotationXML>
        <inkml:traceGroup>
          <inkml:annotationXML>
            <emma:emma xmlns:emma="http://www.w3.org/2003/04/emma" version="1.0">
              <emma:interpretation id="{081663FE-FB98-42A2-97C7-139FA09734E7}" emma:medium="tactile" emma:mode="ink">
                <msink:context xmlns:msink="http://schemas.microsoft.com/ink/2010/main" type="inkWord" rotatedBoundingBox="27343,10423 28968,7802 31275,9232 29650,11853"/>
              </emma:interpretation>
              <emma:one-of disjunction-type="recognition" id="oneOf0">
                <emma:interpretation id="interp0" emma:lang="" emma:confidence="1">
                  <emma:literal/>
                </emma:interpretation>
              </emma:one-of>
            </emma:emma>
          </inkml:annotationXML>
          <inkml:trace contextRef="#ctx0" brushRef="#br0">10466-1403 577 0,'-10'-8'209'0,"-3"4"21"15,-3 1-104-15,-3 5-42 16,-7-1 17-16,0-1-14 16,-7 2 16-16,7 6-43 15,-8 3-6-15,5 4-33 16,-8 11 3-16,4 3-22 16,-9 15 6-16,8 9-13 0,-2 22 12 15,15 0-14-15,-1 7 14 16,10-10-11-16,4 1 10 15,7-16-10-15,1 27 11 16,3 2-13-16,10 23 11 16,5-6-10-16,9 8 9 15,6-29-10-15,14 12 11 16,-4-35-12-16,16 4 11 16,-2-11-12-16,17-5 11 15,-4-26-10-15,21 2 12 16,-5-12-10-16,16-17 12 15,-6-6-10-15,9-10 10 16,-13-4-11-16,11-10 9 16,-13 5-10-16,11-8 11 15,-13 8-11-15,12-1 12 16,-20 3-10-16,2-4 9 0,-18 6-10 16,1-38 12-16,-15-7-12 15,5-35 11-15,-11-6-10 16,-2-15 17-16,-11 32-8 15,-12-16 23-15,-17 21-3 16,-18-14 31-16,-15 9-2 16,-24 1 32-16,-13 26-19 15,-28 19 7-15,-5 27-33 0,-32 17-7 16,0 19-36-16,-21 8-3 16,15 13-49-16,-22 16 53 15,22-6-442-15,-1-5 129 16</inkml:trace>
          <inkml:trace contextRef="#ctx1" brushRef="#br0">21631 2931 0,'0'0'16,"0"0"15,0 0-15,0 0 15</inkml:trace>
          <inkml:trace contextRef="#ctx0" brushRef="#br0" timeOffset="-3773.3402">18563 7626 528 0,'-20'-10'243'15,"1"-3"27"-15,-2 0-115 16,5-3-35-16,-4 2-17 16,6 2-41-16,2 6-14 0,4 3-19 15,2 11-5-15,-1 5-8 16,4 14-3-16,3 14-5 16,-3 9-3-16,3 7 0 15,0 9 0-15,0-7 1 16,0-1 0-16,8-11 0 15,0 12-2-15,5-17-1 16,8-3-1-16,0-12 0 16,8 4-3-16,5-23 2 15,12 2-1-15,2-5 0 16,20 3 1-16,2-7 1 0,18 3 0 16,-7-4 0-16,10-2 0 15,-15-3 0-15,7-5 0 16,-17-2-1-16,14 0 0 15,-15-17 1-15,9 0-1 16,-11 3-1-16,1-2 1 16,-21-4 0-16,3 17-2 15,-20-4 1-15,-12-7 1 16,-4-7 1-16,-8-4 0 16,-9-2 4-16,-6-6 0 15,-6 6 3-15,-7 1 7 16,-2 11 6-16,-17 4 13 15,-1 12 7-15,-12 6 1 16,1 5-5-16,-11 6-4 0,11 1-14 16,-4 3-8-16,12-2-3 15,-4 0-4-15,7-3-2 16,-2-10-37-16,4-15-2 16,-8-15-361-16,5-7 84 15</inkml:trace>
          <inkml:trace contextRef="#ctx0" brushRef="#br0" timeOffset="-4666.371">18634 7114 627 0,'-14'-12'287'0,"-3"4"12"0,-2 2-160 16,-5-1-18-16,1 2-46 16,2 4-13-16,0 2-18 15,1 4-6-15,2 5-24 16,-3 6-4-16,2-1-5 0,-2 14-1 15,3 5-2 1,0 8 4-16,7-1-1 0,6 2-1 16,8 13-1-16,4-6-1 15,7-6-2-15,7-2 0 16,7 3 0-16,8-20-1 16,1-4 1-16,8 0-1 15,1-8 1-15,6-8-1 16,1-5 0-16,18-4 0 15,-2-7 2-15,15-2 1 16,-8-2-1-16,9 1 0 16,-12 1 2-16,3-3-3 15,-18-1 1-15,5-20 0 16,-12 1 0-16,-1-1 0 16,-10 5 0-16,3-4-1 15,-13 23 1-15,3-2 0 16,-10 1 0-16,-1 3 0 0,-7 4 0 15,-2 2 0-15,-10 4 1 16,-1 2 0-16,-1-2 1 16,-2-8-1-16,-9-2 0 15,-3-5 4-15,-2-4 3 16,-14-2 9-16,-2 1 8 16,-3 1 10-16,0 6 2 15,-8-1 3-15,3 8-7 16,-11 1-4-16,5 1-9 0,-14 2-5 15,9 6-5-15,-13-1-4 16,7 4-1-16,-15 1-4 16,13-4 1-16,-9-3-8 15,17 0-17-15,3-3-42 16,24 1-17-16,7-1-335 16,16 0 70-16</inkml:trace>
        </inkml:traceGroup>
        <inkml:traceGroup>
          <inkml:annotationXML>
            <emma:emma xmlns:emma="http://www.w3.org/2003/04/emma" version="1.0">
              <emma:interpretation id="{E22D162F-AD54-4316-835E-796A5828530A}" emma:medium="tactile" emma:mode="ink">
                <msink:context xmlns:msink="http://schemas.microsoft.com/ink/2010/main" type="inkWord" rotatedBoundingBox="31791,6026 31800,6012 31812,6019 31803,6033"/>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l</emma:literal>
                </emma:interpretation>
              </emma:one-of>
            </emma:emma>
          </inkml:annotationXML>
          <inkml:trace contextRef="#ctx0" brushRef="#br0" timeOffset="-2698.4369">18513 5302 704 0,'-12'2'280'15,"1"1"16"-15,-1 3-165 16,3 6-78-16,-3 1-12 16,3 0-18-16,-4 3 8 15,0-2-1-15,-8-1 15 16,1 4-4-16,2 7-4 16,-3 0-11-16,0 15-5 0,8 7-16 15,0 4-2-15,18-11 0 47,-2-20-1-47,1 1-2 0,23 58-1 0,15-15 0 16,18-10 1-16,12-14-1 15,-14-39 2-15,2-6 0 16,5-4 1-16,-11 5-1 16,2 5 1-16,-2 2 0 0,1 6 0 15,-8 5-1-15,2 3 0 16,-9 2 0-16,6 6-1 15,-6-3 0-15,2-3 1 16,2-10-1-16,3-8-2 16,-10-8 1-16,1-13 0 15,-6-8-1-15,2-5 1 16,-5 1 2-16,4-4 0 16,-2 6 1-16,-2 2-1 15,-3 3 0-15,0-5 0 16,-5 10 0-16,-5-3 0 15,-5 3 0-15,-7-2 2 16,-8 5-2-16,-9-14 12 16,-6 1 2-16,-15-6 7 15,-2 3 4-15,-16-4 10 0,-3 9-7 16,-15-2 6-16,1 9-4 16,-4 4 4-16,3 8-8 15,-11 10-1-15,6 11-9 16,-6 10-3-16,5 9-7 15,0 4-2-15,17-2-2 16,7-7-11-16,22-13-37 16,10-21-381-16,17-16 101 15</inkml:trace>
        </inkml:traceGroup>
      </inkml:traceGroup>
    </inkml:traceGroup>
  </inkml:traceGroup>
</inkml:ink>
</file>

<file path=ppt/ink/ink21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46:26.12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A2B1868-F2FD-4107-BDA9-4BFBB6FD6584}" emma:medium="tactile" emma:mode="ink">
          <msink:context xmlns:msink="http://schemas.microsoft.com/ink/2010/main" type="inkDrawing" rotatedBoundingBox="28768,7241 28954,7703 28941,7709 28755,7246" shapeName="Other"/>
        </emma:interpretation>
      </emma:emma>
    </inkml:annotationXML>
    <inkml:trace contextRef="#ctx0" brushRef="#br0">186 462 0,'-186'-462'0</inkml:trace>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47.9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E2C20F-2B50-4F36-8506-732892224C6C}" emma:medium="tactile" emma:mode="ink">
          <msink:context xmlns:msink="http://schemas.microsoft.com/ink/2010/main" type="writingRegion" rotatedBoundingBox="9211,8672 9308,8672 9308,8761 9211,8761"/>
        </emma:interpretation>
      </emma:emma>
    </inkml:annotationXML>
    <inkml:traceGroup>
      <inkml:annotationXML>
        <emma:emma xmlns:emma="http://www.w3.org/2003/04/emma" version="1.0">
          <emma:interpretation id="{F40E868D-CAD7-43FE-9EEB-DDC915E9416C}" emma:medium="tactile" emma:mode="ink">
            <msink:context xmlns:msink="http://schemas.microsoft.com/ink/2010/main" type="paragraph" rotatedBoundingBox="9211,8672 9308,8672 9308,8761 9211,8761" alignmentLevel="1"/>
          </emma:interpretation>
        </emma:emma>
      </inkml:annotationXML>
      <inkml:traceGroup>
        <inkml:annotationXML>
          <emma:emma xmlns:emma="http://www.w3.org/2003/04/emma" version="1.0">
            <emma:interpretation id="{BA06A217-C164-44D3-A795-245F8F83E14C}" emma:medium="tactile" emma:mode="ink">
              <msink:context xmlns:msink="http://schemas.microsoft.com/ink/2010/main" type="line" rotatedBoundingBox="9211,8672 9308,8672 9308,8761 9211,8761"/>
            </emma:interpretation>
          </emma:emma>
        </inkml:annotationXML>
        <inkml:traceGroup>
          <inkml:annotationXML>
            <emma:emma xmlns:emma="http://www.w3.org/2003/04/emma" version="1.0">
              <emma:interpretation id="{259FBDFE-28F0-4D4E-B1B1-CBEE6A85849E}" emma:medium="tactile" emma:mode="ink">
                <msink:context xmlns:msink="http://schemas.microsoft.com/ink/2010/main" type="inkWord" rotatedBoundingBox="9211,8672 9308,8672 9308,8761 9211,8761"/>
              </emma:interpretation>
            </emma:emma>
          </inkml:annotationXML>
          <inkml:trace contextRef="#ctx0" brushRef="#br0">4392 2812 1080 0,'-15'13'351'0,"-2"2"56"15,4-2-301-15,0 1-27 0,6-2-45 16,-1-8-13-16,5 1-10 16,1 0-11-16,2-3-16 15,-1-1-27-15,-1 1-18 16,-1-2-18-16,-2 3-335 15,-3-8 98-15</inkml:trace>
        </inkml:traceGroup>
      </inkml:traceGroup>
    </inkml:traceGroup>
  </inkml:traceGroup>
</inkml:ink>
</file>

<file path=ppt/ink/ink22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48:09.600"/>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AEC7319F-3BF3-4F7A-B4A1-F3C43F4DF25C}" emma:medium="tactile" emma:mode="ink">
          <msink:context xmlns:msink="http://schemas.microsoft.com/ink/2010/main" type="inkDrawing" rotatedBoundingBox="33174,12632 33189,12632 33189,12647 33174,12647" shapeName="Other"/>
        </emma:interpretation>
      </emma:emma>
    </inkml:annotationXML>
    <inkml:trace contextRef="#ctx0" brushRef="#br0">0 0 0</inkml:trace>
  </inkml:traceGroup>
</inkml:ink>
</file>

<file path=ppt/ink/ink2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8:20.37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D360616-E0E4-4B4A-A61D-A6E49C42DB99}" emma:medium="tactile" emma:mode="ink">
          <msink:context xmlns:msink="http://schemas.microsoft.com/ink/2010/main" type="inkDrawing" rotatedBoundingBox="10921,1948 19311,1827 19330,3179 10940,3300" hotPoints="10648,2173 14255,1901 19153,2058 19367,2819 17241,2907 11709,2935" semanticType="enclosure" shapeName="Hexagon">
            <msink:sourceLink direction="with" ref="{0BBC9E4C-16F9-4575-B14D-265935F5762A}"/>
          </msink:context>
        </emma:interpretation>
      </emma:emma>
    </inkml:annotationXML>
    <inkml:trace contextRef="#ctx0" brushRef="#br0">601 131 324 0,'-8'-11'211'0,"4"1"17"16,1 3-68-16,0 9 2 0,3-2-28 15,0 3-27-15,-2 5-33 16,-6 13-20-16,5 0-13 16,-9 15-17-16,6 1-1 15,-5 7-8-15,6-6 9 16,-3 9-9-16,8-2 6 0,-5 4-11 15,2 6 7-15,-1 8-13 16,3-6 7-16,-3 14-10 16,4-4 8-1,2-11-9-15,-2-12 9 0,3-8-9 16,-1-17 10-16,-4 1-10 16,6-10 11-16,-1-6-8 15,-5 3 9-15,4-9-9 16,3 9 9-16,3-17-12 15,-2 10 8-15,6-3-12 16,1 1 9-16,1-6-10 16,-1 15 10-16,7 2-11 15,-3-4 11-15,6 10-10 16,1-9 10-16,6 9-11 16,-1-13 12-16,3-4-12 15,-1-6 11-15,3 0-10 16,-3-2 11-16,1 7-11 0,-2 1 11 15,2 5-10-15,-4 1 9 16,4-1-11-16,-1 2 11 16,5 8-10-16,-2-5 9 15,11 2-9-15,-4-7 10 16,9-6-10-16,0-4 10 16,9-6-10-16,-4-3 10 15,10 3-10-15,-5-2 10 16,6 6-10-16,-9 9 11 0,8 1-11 15,-7-1 10-15,5 18-11 16,-7-7 12-16,8 1-12 16,-4 2 12-16,10 4-11 15,-2-15 10-15,13-1-10 16,-4-5 11-16,12-7-11 16,-11-6 11-16,4 8-11 15,-4 0 11-15,0-2-11 16,-13 10 9-16,10-2-9 15,-6-4 11-15,6 4-11 16,-4-1 10-16,12-5-10 16,-15 11 11-16,13 3-12 15,-11-1 11-15,6 5-10 16,-6 3 10-16,14-11-10 0,-4-4 10 16,12-4-10-16,-11-4 11 15,13 0-12-15,-12 7 11 16,5 4-10-16,-12 8 10 15,14 5-11-15,-10-2 12 16,16-4-11-16,-13-2 11 16,16 2-11-16,-16-11 10 15,12 6-10-15,-14-4 10 16,16-3-11-16,-12 0 11 16,13 5-10-16,-14-9 0 0,13 10 0 15,-14-4 11-15,9-6-12 16,-13 0 11-16,16 3 0 15,-16 0 1-15,8 0-11 16,-15 5 11-16,10 2-11 16,-13-1 11-16,7-1-11 15,-10 5 10-15,11-3-10 16,-11 1 10-16,8-6-10 16,-11 1 10-16,7-6-10 15,-10 10 10-15,6-12-9 16,-13 8 9-16,8 2-9 15,-12-1 9-15,9-1-10 16,-10 4 10-16,3-1-9 16,-4-7 8-16,4 4-9 15,-5-11 10-15,9 4-10 16,-4-8 10-16,1 8-9 0,-9-1 9 16,5 3-10-16,-12 4 10 15,9 11-10-15,-5-9 10 16,13 4-10-16,-10 7 10 15,10-1-11-15,-5-7 11 16,5 9-10-16,-5-6 11 0,12-1-11 16,-9-4 10-16,7 0-10 15,-10-7 11-15,3 10-11 16,-14-4 10-16,4-3-10 16,-7 4 11-16,1 4-12 15,-7-3 12-15,4 6-11 16,-7-6 11-16,1 4-10 15,-7 0 10-15,-2-5-11 16,-3-3 10-16,-2 3-9 16,-6-3 10-16,1-4-9 15,-2-11 11-15,-3-4-10 16,-1 1 9-16,-3-10-10 16,0-8 9-16,0 13-10 15,-2-5 10-15,0-5-10 16,2-7 9-16,-1 0-9 15,3-2 8-15,-1 6-8 0,0 0 7 16,1 15-7-16,-1 1 9 16,1 0-10-16,-3-1 10 15,3 0-8-15,-2 6 9 16,-1 2-10-16,1-2 9 16,-5 2-9-16,0 3 9 15,-2-4-9-15,0 1 9 16,4 8-9-16,-1-2 9 15,2-1-10-15,1-2 10 0,0-2-10 16,-2 2 10-16,1 2-9 16,0-2 8-16,0 8-9 15,-1 4 10-15,-2-1-9 16,1-1 9-16,-4 4-9 16,-2-2 10-16,-5-7-9 15,3 1 10-15,-7-1-11 16,6-2 10-16,-6-6-9 15,3 11 8-15,-12 0-11 16,5 5 11-16,-14 0-10 16,-1 5 9-16,-9-5-8 15,1 3 10-15,-8-1-11 16,5 3 11-16,-9-5-9 16,7 3 8-16,-9-11-8 15,8 2 9-15,-10 1-11 16,5 1 12-16,-13 4-12 15,5 7 10-15,-12-1-10 0,7 1 10 16,-13-7-10-16,12-3 10 16,-7 4-9-16,8-1 9 15,-16 2-11-15,9 1 8 16,-12 7-7-16,1-4 9 16,-15-6-9-16,17-1 11 15,-16 2-9-15,9-4 9 0,-17 0-11 16,12 3 10-16,-19 0-10 15,13-8 10-15,-12 0-10 16,14-2 9-16,-21 2-9 16,10-4 8-16,-15 4-8 15,14-6 10-15,-19-1-10 16,16 2 9-16,-16 0-7 16,12 4 7-16,-12 2-9 15,18 4 10-15,-23 0-10 16,16 1 8-16,-18 4-9 15,13-1 10-15,-16 1-10 16,23 1 12-16,-20 4-10 16,18-1 9-16,-14 0-9 15,16-1 9-15,-20 2-10 16,20-4 9-16,-15-1-7 16,11-1 7-16,-7 9-8 0,15 5 9 15,-9 4-10-15,11 5 10 16,-14 6-10-16,21-9 11 15,-10-2-9-15,14-6 9 16,-11 0-9-16,18-3 9 16,-16 3-11-16,16-3 11 15,-9-6-8-15,20 0 11 16,-14-1-9-16,14-8 11 0,-9 0-10 16,14-1 8-1,-6 2-9-15,24-9 8 16,5 12-13-16,20 1 11 0,6 13 156 15,27-3-527 1,6-7 232-16</inkml:trace>
    <inkml:trace contextRef="#ctx0" brushRef="#br0" timeOffset="10825.5089">849 56 606 0,'-18'10'337'0,"3"9"-41"15,-2 22-93-15,2 6-164 16,-3 16-11-16,3-4-7 16,-1 4 7-1,5-5-4-15,6 19-2 0,5-9-7 0,3 14-3 16,10-7-6-16,5 8-2 16,-2-13-1-16,4-7 0 15,-6-23-1-15,3 7 0 16,-4-21 0-16,4-3 0 15,-2 3 0-15,4 2-1 16,-1-11 0-16,5 4 0 16,1-9 0-16,14-2 1 15,2-10 1-15,17-12 0 16,9-1 0-16,9-3 0 16,1-2-1-16,9 4 0 15,-9 10 0-15,5 3-1 16,-8 6-1-16,11-1 1 15,-7 6-1-15,5 2 0 16,-10 1-1-16,10-5 2 0,-10 0-2 16,14-3 2-16,-5-5-1 15,21-10 0-15,-6 0-1 16,9 4 1-16,-14-4 1 16,13 13-1-16,-22 2 1 15,9 11-1-15,-8 0 0 16,16 19-1-16,-18-3 1 15,21 9-1-15,-9-9 1 0,20-6 0 16,-7-16 1-16,28-10 0 16,-19-12-1-16,18-10 0 15,-19-3 0-15,8 1 0 16,-20-2 0-16,16 5 1 16,-19 8 0-16,16 6 0 15,-13 1-1-15,14 3 1 16,-11-1-1-16,17 1 0 15,-12 0-1-15,13 3 0 16,-16 0-1-16,10 0-1 16,-16-2-2-16,14-4 0 15,-13-4 0-15,8-3-2 16,-14-1 1-16,6-1-1 16,-21 2 1-16,10 3-1 15,-13 0 2-15,11 9 2 0,-14 1 0 16,1 6 2-16,-11 2 0 15,5 9 1-15,-17-9 0 16,14 3 1-16,-6-6-1 16,9-2 0-16,-7-6-2 15,14-5-22-15,-16-3-12 16,2-6-87-16,-16 3-35 16,5-4-8-16,-16 7 24 15,-3-1 16-15,-12 7 90 0,0-1 47 16,-10 9 23-1,0-3 36-15,4 0 8 0,6-8 3 16,2 6-14-16,4-14-12 16,-1 3-38-16,2-10-14 15,-7-3-8-15,5-14 0 16,-3 11 1-16,1-23 2 16,-1 8 2-16,3 2 2 15,-5 8 0-15,3-26-2 16,-3 21 1-16,2-2 0 15,-2 6-1-15,-2-6 1 16,-4 23-1-16,-4 2 0 16,-4 1 0-16,-7 2 2 15,-3 7-1-15,-4 3 3 16,-6-5 1-16,-3 4 4 16,-2 0-2-16,-1 0 1 0,-3 1-2 15,3 0 0-15,1-5-3 16,-1 4 1-16,-2-2 0 15,-5-1 0-15,-2 4-2 16,-6 0-1-16,-5 0-4 16,-10 3-4-16,1-5-5 15,-11 2-1-15,4 6 2 16,-10-3 3-16,5 0-2 0,-11 1-61 16,5-1-79-16,-19 2-94 15,11-4-62-15</inkml:trace>
  </inkml:traceGroup>
</inkml:ink>
</file>

<file path=ppt/ink/ink2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8:10.935"/>
    </inkml:context>
    <inkml:brush xml:id="br0">
      <inkml:brushProperty name="width" value="0.09333" units="cm"/>
      <inkml:brushProperty name="height" value="0.09333" units="cm"/>
      <inkml:brushProperty name="color" value="#808080"/>
      <inkml:brushProperty name="fitToCurve" value="1"/>
    </inkml:brush>
    <inkml:brush xml:id="br1">
      <inkml:brushProperty name="width" value="0.09333" units="cm"/>
      <inkml:brushProperty name="height" value="0.09333" units="cm"/>
      <inkml:brushProperty name="color" value="#177D36"/>
      <inkml:brushProperty name="fitToCurve" value="1"/>
    </inkml:brush>
    <inkml:brush xml:id="br2">
      <inkml:brushProperty name="width" value="0.09333" units="cm"/>
      <inkml:brushProperty name="height" value="0.09333" units="cm"/>
      <inkml:brushProperty name="color" value="#ED1C24"/>
      <inkml:brushProperty name="fitToCurve" value="1"/>
    </inkml:brush>
    <inkml:brush xml:id="br3">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60BD103A-A623-4AB0-B947-BD7E01AAEB0F}" emma:medium="tactile" emma:mode="ink">
          <msink:context xmlns:msink="http://schemas.microsoft.com/ink/2010/main" type="writingRegion" rotatedBoundingBox="19074,4966 11237,4780 11306,1886 19142,2072"/>
        </emma:interpretation>
      </emma:emma>
    </inkml:annotationXML>
    <inkml:traceGroup>
      <inkml:annotationXML>
        <emma:emma xmlns:emma="http://www.w3.org/2003/04/emma" version="1.0">
          <emma:interpretation id="{5D47332A-AF32-44D2-A895-6D7AFC15DA0F}" emma:medium="tactile" emma:mode="ink">
            <msink:context xmlns:msink="http://schemas.microsoft.com/ink/2010/main" type="paragraph" rotatedBoundingBox="19062,5035 11585,4782 11638,3212 19115,3465" alignmentLevel="1"/>
          </emma:interpretation>
        </emma:emma>
      </inkml:annotationXML>
      <inkml:traceGroup>
        <inkml:annotationXML>
          <emma:emma xmlns:emma="http://www.w3.org/2003/04/emma" version="1.0">
            <emma:interpretation id="{C0CFC2B1-510C-4C1E-A919-AB4090CD28AE}" emma:medium="tactile" emma:mode="ink">
              <msink:context xmlns:msink="http://schemas.microsoft.com/ink/2010/main" type="line" rotatedBoundingBox="19062,5035 11585,4782 11638,3212 19115,3465"/>
            </emma:interpretation>
          </emma:emma>
        </inkml:annotationXML>
        <inkml:traceGroup>
          <inkml:annotationXML>
            <emma:emma xmlns:emma="http://www.w3.org/2003/04/emma" version="1.0">
              <emma:interpretation id="{D8DF2468-91A5-453D-9821-1807285FB77C}" emma:medium="tactile" emma:mode="ink">
                <msink:context xmlns:msink="http://schemas.microsoft.com/ink/2010/main" type="inkWord" rotatedBoundingBox="19069,4823 17278,4762 17304,3987 19095,4048"/>
              </emma:interpretation>
            </emma:emma>
          </inkml:annotationXML>
          <inkml:trace contextRef="#ctx0" brushRef="#br0">1060 1522 437 0,'-2'-21'334'0,"-1"8"-40"15,0-2-66-15,-2 0-79 16,1 6-51-16,-2 9-2 16,-2-10-21-16,1 3-6 15,-1 1-20-15,-1-1-9 16,-4-1-17-16,1-1-2 0,-1 7-8 15,-8-3 0-15,3 5-2 16,-3-10-2-16,-5 7-4 16,-5-5-1-16,2 1-1 15,-8-9 1-15,3 7 1 16,-7 4 3-16,2 0 0 16,-8 3 4-16,2 4 0 15,-12 8 2-15,10-4 2 0,-8-6 20 16,10 2-2-16,2 4 1 15,8-7-3-15,-1 1-4 16,10 9-20-16,-8-4-1 16,0-3 1-16,0 1 2 15,0 2-2-15,-2 5 3 16,7-2-3-16,1 3-5 16,4 9-3-16,-2 9 3 15,7-16-1-15,2 16 0 16,6-10 1-16,8 1-3 15,1-2-4-15,7 12-1 16,3-10-1-16,5 12 1 16,2-1 2-16,9 16 1 15,-1 0 0-15,9-5 0 16,1-6 0-16,6 8 0 16,0-17 1-16,3-1 0 15,-7 7 0-15,9-1 0 0,-7-6-1 16,7-5 2-16,0-4-1 15,11-1-1-15,-6-8 0 16,14 2-2-16,-3-6-1 16,13-2-1-1,-5-7 2-15,10 10 0 0,-15-8 3 16,4 0 1-16,-7 1 2 16,0-3-1-16,-7-5-1 0,12 1-1 15,-8-1-2-15,3-6-3 16,-5 4 0-16,5-2-2 15,-9-6 1-15,0-9 0 16,-8 2 0-16,-8 5-1 16,-12-7 1-16,0 10 2 15,-7-19 1-15,-6-2 2 16,-2-9 2-16,-3 4 1 16,-10-25 1-16,-3 44 3 15,-4-6-1-15,-6-2 1 16,-6 0 0-16,-16 16-2 15,-9-16-2-15,-18 6-2 16,-1 10-2-16,-11 4 2 16,11 2 0-16,-9 6 6 15,16 4 2-15,-7 2 5 16,11-1-1-16,-11-1-1 16,9 0-5-16,-10 2-1 0,2 8-8 15,-9-3-39-15,8 10-26 16,-10 4-42-16,8-1 465 15,-4 13-795-15,7 5 416 16</inkml:trace>
        </inkml:traceGroup>
        <inkml:traceGroup>
          <inkml:annotationXML>
            <emma:emma xmlns:emma="http://www.w3.org/2003/04/emma" version="1.0">
              <emma:interpretation id="{F6EA5ED8-2B1D-4DD6-B7C4-E78ED8689360}" emma:medium="tactile" emma:mode="ink">
                <msink:context xmlns:msink="http://schemas.microsoft.com/ink/2010/main" type="inkWord" rotatedBoundingBox="13267,4839 11585,4782 11638,3212 13320,3269"/>
              </emma:interpretation>
            </emma:emma>
          </inkml:annotationXML>
          <inkml:trace contextRef="#ctx0" brushRef="#br1" timeOffset="-36775.4783">-5373 759 657 0,'-10'-3'282'0,"-4"5"27"15,-1 4-176-15,-3-7-16 16,-1 5-51-16,-4 3 0 16,2 3-30-16,-2-6 6 15,5 8-18-15,1 2 5 16,4-1-14-16,0 5 6 0,0 5-15 16,0 6 8-16,3 2-10 15,-1 5 8-15,1-6-9 16,3 3 11-16,4-6-10 15,0 4 8-15,1-15-8 16,4 10 7-16,1-4-12 16,4 2 6-16,1-3-9 0,5 15 6 15,3-12-8-15,5 5 10 16,0 0-9-16,10 1 9 16,5-8-7-16,11 1 10 15,1-13-8-15,20-1 9 16,-11-7-9-16,8-7 10 15,-2-6-12-15,4 1 10 16,-12-8-10-16,8 0 9 16,-4 2-8-16,-1 8 8 15,-8 0-10-15,7 10 10 16,-7 2-10-16,2 3 9 16,-5-9-9-16,4 7 10 15,-14-11-10-15,7-1 10 16,-5-3-10-16,3-7 8 15,-5-3-9-15,4-9 11 16,-7-3-8-16,-2-14 10 16,-8 1-8-16,1-12 9 0,-9 7-9 15,-6-9 7-15,-5 15-7 16,-7 2 12-16,-8 16-5 16,-8-1 23-16,-3 11-2 15,-14-2 26-15,-6-3-6 16,-12-2 16-16,2 2-25 15,-6 0 4-15,6 3-28 0,-18 0 3 16,11 2-20-16,-12 1 9 16,4-1-12-16,-2 0 3 15,17 8-22-15,-1-4-37 16,10 3-42-16,3 2-355 16,18 4 69-16</inkml:trace>
          <inkml:trace contextRef="#ctx0" brushRef="#br0" timeOffset="-17027.1459">-5337 1442 889 0,'-13'-10'260'15,"-4"1"60"-15,1-1-247 16,2 5-15-16,1 2-15 16,-2 0-3-16,2-6 3 0,-3 6-2 15,5 0 3-15,-9-2-2 16,4 2 1-16,-5 11-6 16,1-8-3-16,-4 6-10 15,1 1-2-15,-6-1-10 16,5-1 5-16,-1 7-6 15,4-4 6-15,5 10-9 16,5-1 4-16,1-4-13 16,0 4 9-16,1-6-8 15,2 0 12-15,-3 7-10 16,2 3 9-16,2 8-10 16,1 12 7-16,-3 0-10 15,3 4 10-15,2 10-8 16,4-14 1-16,6-1-2 15,1-2 7-15,3-9-9 16,4-8 8-16,3 5-1 16,-4-4 0-16,6 0-8 0,-2-8 9 15,6 2-11-15,-1-1 10 16,6-5-11-16,0-1 10 16,13 0-8-16,-1-1 10 15,17-2-10-15,2 1 11 16,10 7-9-16,-7-11 8 0,8 1-8 15,-14-4 8-15,3 0-8 16,-6-15 8 0,6 9-10-16,-7 1 8 15,9-2-8 1,-4 1 8-16,6 3-9 0,-11-1 12 16,7-2-10-16,-10-1 10 0,2-2-9 15,-10 0 9-15,9 5-10 16,-11-6 8-16,4 0-8 15,-8 2 8-15,1 2-9 16,-11-9 9-16,2-3-8 16,-7 4 10-16,-2-4-6 15,-6-8 7-15,-3 5-7 16,-4 8 8-16,-4-7-8 16,-4-9 8-16,-6 1-4 15,-1 1 9-15,-13-7-4 16,1 1 8-16,-14 7-1 15,-1 0 6-15,-14 1-10 0,-2-5 5 16,-7-5-9-16,8 7 0 16,-16-11-10-16,4 7 9 15,-13 1-10-15,3 13 9 16,-12-1-8-16,15 9 9 16,-7 8-9-16,15-3 9 15,-8 7-9-15,5 3 8 0,-8 11-8 16,10-8 5-16,-13 12-9 15,13-6 9-15,-7 19-39 16,15-7-22-16,3 1 410 16,23 1-814-16,12-15 380 15</inkml:trace>
        </inkml:traceGroup>
      </inkml:traceGroup>
    </inkml:traceGroup>
    <inkml:traceGroup>
      <inkml:annotationXML>
        <emma:emma xmlns:emma="http://www.w3.org/2003/04/emma" version="1.0">
          <emma:interpretation id="{EC53885A-8BB2-46CE-A2A6-1FF3AC7AF209}" emma:medium="tactile" emma:mode="ink">
            <msink:context xmlns:msink="http://schemas.microsoft.com/ink/2010/main" type="paragraph" rotatedBoundingBox="19093,4169 11256,3983 11306,1886 19142,2072" alignmentLevel="1"/>
          </emma:interpretation>
        </emma:emma>
      </inkml:annotationXML>
      <inkml:traceGroup>
        <inkml:annotationXML>
          <emma:emma xmlns:emma="http://www.w3.org/2003/04/emma" version="1.0">
            <emma:interpretation id="{0BBC9E4C-16F9-4575-B14D-265935F5762A}" emma:medium="tactile" emma:mode="ink">
              <msink:context xmlns:msink="http://schemas.microsoft.com/ink/2010/main" type="line" rotatedBoundingBox="19093,4169 11256,3983 11306,1886 19142,2072">
                <msink:destinationLink direction="with" ref="{AD360616-E0E4-4B4A-A61D-A6E49C42DB99}"/>
              </msink:context>
            </emma:interpretation>
          </emma:emma>
        </inkml:annotationXML>
        <inkml:traceGroup>
          <inkml:annotationXML>
            <emma:emma xmlns:emma="http://www.w3.org/2003/04/emma" version="1.0">
              <emma:interpretation id="{67F33C9B-C369-4230-A1DA-3DEFDD3400D4}" emma:medium="tactile" emma:mode="ink">
                <msink:context xmlns:msink="http://schemas.microsoft.com/ink/2010/main" type="inkWord" rotatedBoundingBox="19093,4169 17115,4122 17165,2025 19142,2072"/>
              </emma:interpretation>
              <emma:one-of disjunction-type="recognition" id="oneOf0">
                <emma:interpretation id="interp0" emma:lang="" emma:confidence="1">
                  <emma:literal/>
                </emma:interpretation>
              </emma:one-of>
            </emma:emma>
          </inkml:annotationXML>
          <inkml:trace contextRef="#ctx0" brushRef="#br2" timeOffset="-80630.1219">881-576 600 0,'-9'4'135'16,"0"0"79"-16,5-10-168 16,-6 1 23-16,5-5-3 0,0 2 18 15,-1 8-22-15,-6-3 5 16,3 0-22-16,-3-2 10 15,1 0-16-15,-4 0 11 16,5 7-16-16,-1-2 4 16,-2 5-14-16,0-2 1 15,0-6-16-15,-3-1 8 16,1 4-7-16,-4 2 9 16,-1-4-5-16,1 1 11 15,-2 2-10-15,-2 3 9 16,5-3-10-16,-3 4 5 15,-1-3-11-15,-1-2 10 16,2-5-12-16,-2 0 9 16,4-5-9-16,-4 7 8 0,5-2-13 15,0 4 8-15,-1-4-9 16,-1 3 10-16,-1-1-7 16,-2 1 16-16,2 6-6 15,-5 7 12-15,2 3-10 16,-3-1 11-16,-3 2-13 15,0-2 8-15,4-7-14 16,1-1 10-16,3 5-14 16,0-7 9-16,6 2-10 0,-3 0 15 15,3 2-11-15,-7 2 7 16,3 4-11-16,-6 0 8 16,2 7-13-16,-3-4 10 15,4-3-8-15,-2 6 10 16,8-1-10-16,2-2 8 15,5 1-9-15,2 2 8 16,5-9-10-16,1 8 9 16,6 0-10-16,-1 4 9 15,3-6-10-15,6 27 9 16,2-11-9-16,7 5 11 16,4 2-8-16,7 13 8 15,2-24-8-15,7 19 9 16,1-8-10-16,8 1 8 15,-3-14-8-15,10 0 9 16,-10-16-10-16,10 3 10 0,-4 0-10 16,12-5 10-16,-5 0-10 15,15-10 10-15,-12-9-10 16,8-10 9-16,-11 2-10 16,5-3 8-16,-13 1-10 15,7-3 8-15,-14 1-14 16,13-1 7-16,-7 0-9 15,5 4 10-15,-8 6-10 16,5 1 9-16,-12 1-5 0,1-1 7 16,-10 5-7-16,6-3 9 15,-9 4-2-15,2-4 8 16,-2-18-8-16,0-2 8 16,-5 0-8-16,5-4 7 15,-7 0-9-15,-5 24 9 16,0-2-7-16,-4-3 8 15,-9 1-7-15,3 1 11 16,-2 1-10-16,-7 0 11 16,-6 1-6-16,0 1 13 15,-5-4-8-15,-3-1 13 16,0 3-11-16,-2 0 7 16,-5-1-13-16,-6 2 12 15,-5 4-9-15,-17-5 10 16,-2-1-7-16,-23 1 12 0,-2 5-14 15,-13-7 15-15,10 5-10 16,-20 10 11-16,15 8-13 16,-11 7 8-16,8 0-17 15,-10-1 7-15,16 2-15 16,5-6-32-16,17-5-47 0,-1 1-366 16,12-12 66-1</inkml:trace>
          <inkml:trace contextRef="#ctx0" brushRef="#br2" timeOffset="-75464.638">430-555 436 0,'-13'-4'300'0,"4"-3"-6"16,-3-7-90-16,-1 2-42 0,-1 1-63 15,-1 3-18-15,-1 3-45 16,-4 13-2-16,4-3-25 16,0 6 8-16,0-1-10 15,0 6 11-15,1-3-11 16,-4-2 13-16,1-2-13 16,1 4 9-16,-2-10-13 15,1 7 11-15,2-1-10 0,-5-2 13 16,0 6-8-16,-7 1 11 15,5-1-8-15,-4 7 12 16,3 2-11-16,-2-4 10 16,5 2-11-16,1 1 8 15,5-2-13-15,2-2 9 16,5-1-11-16,2 0 9 16,1-6-8-16,0-4 8 15,5 2-12-15,0 23 6 16,2 0-10-16,3 9 8 15,1 8-10-15,2 12 8 16,-1-31-8-16,2 10 9 16,4-2-10-16,2-3 10 15,-2-15-8-15,5 14 9 16,-2-14-10-16,2-7 9 0,-2 2-11 16,7-6 12-16,3 1-10 15,6-1 10-15,1-3-9 16,7-7 13-16,-6 5-14 15,2-11 11-15,-5-5-10 16,4 8 10-16,-12 0-9 16,11-1 9-16,-1 7-12 15,7 1 9-15,-4-2-10 16,9-5 11-16,-4 0-10 0,6-8 11 16,-7 7-10-16,11-9 8 15,-4 7-10-15,10-11 9 16,-10 4-8-16,1-6 1 15,-10 3 2-15,0 0 8 16,-10 13-10-16,1 1 9 16,-1-1 0-16,6-2 0 15,-3 4-10-15,3-8 9 16,-2 1-8-16,5-1 7 16,-4 1-8-16,3-3 9 15,-2 2-8-15,1-4 7 16,-5 5-7-16,4 0 8 15,-7-1-7-15,-1 3 7 16,-2 0-8-16,9-33 6 16,-7 11-15-16,3-5 2 0,-1 8-12 15,-2-2 9-15,-4 25-7 16,-1-4 14-16,-1-1-1 16,-6-3 12-16,-1 6-7 15,-8 1 9-15,-1 0-9 16,-4 5 9-16,0-6-7 15,-4-1 6-15,-1 2-8 0,-4-3 10 16,-6-2-9 0,-1 2 9-16,-4-5-9 0,-14 0 11 15,2 0-11-15,-7 0 11 16,-10-5-9-16,-7 9 10 16,9 1-9-16,-12 0 9 15,9-2-9-15,-2 3 7 16,10 1-9-16,-2-7 8 15,7-5-10-15,-7 2 6 16,10 8-9-16,-7-2 8 16,6 8-10-16,-11 12 9 15,1-2-7-15,-10-1 10 16,1 2-9-16,-9 0 12 16,9-5-10-16,-4 6 10 15,11-7-8-15,-8 1 8 16,8-6-10-16,-2 0 9 0,10 1-9 15,-8-1 9 1,5-3-10-16,-5 7 10 0,3 4-11 16,-13 1 9-16,9-1-11 15,-4 2 7-15,10 2-3 16,-1 0 5-16,14-7-9 16,5 8 11-16,6 2-7 15,2 2-7-15,3-4-19 16,1 12-26-16,3-2-19 0,2 2-320 15,10-7 78 1</inkml:trace>
          <inkml:trace contextRef="#ctx0" brushRef="#br2" timeOffset="24234.273">28-556 926 0,'-6'-2'283'16,"-6"4"45"-16,3 9-254 16,-3 18-43-16,2 9-16 15,-3 14-3-15,4 4 7 16,-3 35-3-16,3 0 4 16,-1 23-8-16,7-14 1 0,1 1-9 15,5-41 5-15,4-18-5 16,1-32 7-16,3-17-6 15,-1-22 8-15,1-34-6 16,1-9 5-16,-1-41-9 16,0-1 5-16,-1 2-8 15,0 36 5-15,-5 5-7 16,-2 45 7-16,-3 6-10 16,0 20 6-16,-7 5-8 15,4 5 7-15,0 9-8 16,0 14 9-16,0 1-6 15,3 3 9-15,1 23-7 16,-2 0 7-16,1 18-7 16,0 10 8-16,-2 9-6 15,0-22 8-15,1 1-7 16,-1-28 8-16,0-15-7 0,1-19 8 16,2-2-8-16,-1-9 8 15,2-3-8-15,-2-5 9 16,0 4-9-16,0-1 7 15,2-1-8-15,-2 1 5 16,3 4-9-16,2-1 6 16,3 4-8-16,3 2 9 15,10-2-8-15,4 4 7 0,14-4-6 16,-1 0 7-16,10-10-8 16,3 0 9-16,14-8-8 15,-5-1 8-15,10-9-8 16,0 10 8-16,0-5-8 15,-10 4 8-15,4 6-7 16,-5 9 6-16,2 7-8 16,-9 7 8-16,0 8-8 15,-14-1 8-15,7 4-7 16,-9-5 8-16,4-6-8 16,-4-12 7-1,9-6-6-15,-9-7 6 0,5-11-6 16,-7 2 7-16,1-2-6 15,-4 3 8-15,-2 0-8 16,-6 2 8-16,1 3-8 0,-7 3 7 16,2-5-9-16,-1 1 8 15,1 4-9-15,-1-5 9 16,7-6-8-16,-9 2 7 16,3-17-7-16,1 0 8 15,-4-6-9-15,-6 5 10 16,1-30-10-16,-5 20 8 0,-6 0-8 15,0 12 10-15,-4 1-9 16,-3 34 11-16,-1-4-9 16,5 1 8-16,-5 0-8 15,8 3 7-15,-8-11-9 16,9 11 10-16,-6-5-10 16,5 1 9-16,-5-7-10 15,7 1 9 1,-7-11-8-16,2-3 7 0,-8-5-8 15,4 8 10-15,-1-2-8 16,-2 4 7-16,-4 9-7 16,-1 2 8-16,-3 1-9 15,-6 10 8-15,1-1-7 16,2-2 7-16,-6-3-8 16,-3 3 10-16,-1-10-8 15,1 12 8-15,-6-7-8 0,7 8 8 16,-5-8-8-16,0-1 8 15,-8-7-9-15,1 3 9 16,-6-6-9-16,3 1 9 16,-8 9-10-16,2 4 9 15,-12 2-9-15,4 10 10 16,-10 3-8-16,8 3 9 16,-7-5-8-16,14 4 10 15,-6-4-9-15,7-1 8 0,1-3-8 16,8-1 9-16,1-8-10 15,8 2 9-15,2 0-9 16,6-4 7-16,-8 4-10 16,8 4 8-16,-2 0-10 15,9 1 9-15,-2 6-25 16,11-11-12-16,5-3-357 16,0-5 95-16</inkml:trace>
          <inkml:trace contextRef="#ctx0" brushRef="#br1" timeOffset="-31036.1187">571 810 704 0,'-4'-9'222'0,"-1"5"47"16,0-1-180-16,-2-5-8 16,3 8-6-16,-6-1 6 15,-2 1-1-15,-2 2-6 0,-1-4-12 16,-4 0-6-16,-1 8-6 16,-4-9-1-16,0 2-4 15,-6 9-13-15,6 2-4 16,-3 2-13-16,-1 11-6 15,-1 6-9-15,1-2 8 16,-4 11-7-16,3-9 7 0,-1 9-6 16,1-14 8-16,3 8-9 15,8-9 7-15,-4 19-5 16,4-20 5-16,5 7-4 16,3-2 8-16,5-1-8 15,5-14 7-15,7 16-8 16,2-2 5-16,8 2-10 15,1-3 8-15,7 1-9 16,6-3 8-16,10 5-8 16,-5-2 9-16,11 2-11 15,-4-6 9-15,13-1-9 16,-6-6 9-16,16-13-11 16,-6 5 12-16,13 0-8 15,-9-3 10-15,5-4-10 16,-2 8 7-16,4-9-9 15,-9-7 6-15,8 2-8 0,-9-5 10 16,4-9-7-16,-10 1 11 16,5-1-8-16,-13-5 7 15,4-6-8-15,-9 6 6 16,5-10-7-16,-10 4 8 16,-1-3-8-16,-10 6 8 0,1-9-7 15,-7 11 7 1,-2-3-9-16,-10 7 11 0,1 0-8 15,-7 12 9-15,-7-9-8 16,-3-3 14-16,-5 4-5 16,-2 1 10-16,-15-7 2 15,-3 8 9-15,-19 2-13 16,-1-3 11-16,-25 1 7 16,-3 6 1-16,-15-2-8 15,4 7 7-15,-12 14-14 16,11 1-8-16,-5 3-15 15,13 12 9-15,-2-4-43 16,15-2-31-16,4 2 178 16,29-1-599-16</inkml:trace>
          <inkml:trace contextRef="#ctx0" brushRef="#br3" timeOffset="-67911.7001">458 305 269 0,'-7'-5'99'0,"-2"-8"33"16,1-8-62-16,-9 3 47 16,3 2 7-16,-6-2 52 15,-1 7-13-15,-3 4 18 16,1 1-51-16,-3 4-9 16,2-4-55-16,-4 6-4 15,-2 3-34-15,4 4 3 16,1-4-18-16,1 7 7 15,1-4-14-15,2 7 9 16,2-2-16-16,-2 10 8 16,3-1-10-16,2 7 10 15,6 1-9-15,3 1 10 16,7 4-8-16,5 4 7 16,7-6-10-16,5 8 8 15,1 0-9-15,10 0 8 16,1 1-9-16,13 1 10 0,-5-10-10 15,10-4 10 1,-4-11-9-16,12-4 9 0,-8-7-11 16,13-5 10-1,-3-5-11-15,12-10 9 0,-5-9-8 16,12-7 11-16,-8-2-9 16,3-2 10-16,-6 4-9 15,7 3 6-15,-17 4-9 16,10-3 9-16,-10 4-9 0,0 5 8 15,-15 2-5-15,4 4 7 16,-11 6-8-16,1-1 8 16,-5 1-7-16,3 1 7 15,-7-1-8-15,1-3 9 16,-5 5-9-16,3-6 8 16,-4 0-9-16,-3-1 9 15,-2-4-8-15,-4-1 9 16,-4 3-7-16,-6 0 9 15,-2 0-8-15,-4 2 14 16,-5 6-6-16,-11-5 14 16,-3 2-6-16,-7 8 15 15,-8-15-15-15,-10-2 8 16,2-3-14-16,-9-1 6 0,-1-13-14 16,-6 5 7-16,6-10-11 15,-5 6 1-15,14 7-5 16,-11 12 8-16,7 14-11 15,-11 27-28-15,8 12-28 16,-13 15-328-16,11 6 63 16</inkml:trace>
        </inkml:traceGroup>
        <inkml:traceGroup>
          <inkml:annotationXML>
            <emma:emma xmlns:emma="http://www.w3.org/2003/04/emma" version="1.0">
              <emma:interpretation id="{71D665CA-5DC8-46C3-A5CC-B0AD79878A40}" emma:medium="tactile" emma:mode="ink">
                <msink:context xmlns:msink="http://schemas.microsoft.com/ink/2010/main" type="inkWord" rotatedBoundingBox="13097,3136 11371,3095 11397,2011 13123,2052">
                  <msink:destinationLink direction="with" ref="{668B9BBF-F38C-49B9-A757-21C707A3140E}"/>
                </msink:context>
              </emma:interpretation>
              <emma:one-of disjunction-type="recognition" id="oneOf1">
                <emma:interpretation id="interp1" emma:lang="" emma:confidence="0">
                  <emma:literal>c</emma:literal>
                </emma:interpretation>
                <emma:interpretation id="interp2" emma:lang="" emma:confidence="0">
                  <emma:literal>C</emma:literal>
                </emma:interpretation>
                <emma:interpretation id="interp3" emma:lang="" emma:confidence="0">
                  <emma:literal>°</emma:literal>
                </emma:interpretation>
                <emma:interpretation id="interp4" emma:lang="" emma:confidence="0">
                  <emma:literal>a</emma:literal>
                </emma:interpretation>
                <emma:interpretation id="interp5" emma:lang="" emma:confidence="0">
                  <emma:literal>o</emma:literal>
                </emma:interpretation>
              </emma:one-of>
            </emma:emma>
          </inkml:annotationXML>
          <inkml:trace contextRef="#ctx0" brushRef="#br2" timeOffset="28105.9796">-5850-530 738 0,'-2'-3'211'0,"4"7"55"15,-2 3-196-15,2 22 1 16,-6 2-1-16,6 27 4 15,-5 17 5-15,3 35-8 16,-2-1-12-16,5 21-15 16,-4-18-7-16,7-12-17 15,-1-33-1-15,5-15-13 16,3-20 4-16,6-8-10 16,-1-14 8-16,11-7-10 15,-1-11 11-15,9-6-8 16,2-3 9-16,2-7-9 15,-4 6 7-15,7 7-11 16,-8 3 7-16,11 9-8 16,0 1 7-16,13 0-8 0,-5-9 10 15,10 2-8 1,-4-6 8-16,7-4-7 0,-12 7 6 16,4 0-6-16,-12-2 8 15,3-4-10-15,-13 9 9 16,5-6-7-16,-11 2 7 15,5 1-9 1,-6 5 8-16,10-7-8 0,-4 10 8 16,4 0-8-16,-7-1 9 0,1-7-9 15,-7 14 8-15,-1-17-8 16,-1 3 9-16,0 8-9 16,-5 4 8-16,-1-8-8 15,-4 0 9-15,-1 4-9 16,-4-5 9-16,-1-4-7 15,-2 2 6 1,-3 1-6-16,-4-14 8 0,1-14-8 16,0-8 8-16,-2-13-7 15,-2 0 6-15,0-15-7 16,-1 10 8-16,-2-6-8 16,4 7 7-16,-3 1-6 15,0 16 7-15,-3 1-9 16,1 18 8-16,-7-3-7 15,1 4 7-15,1 5-7 16,1 4 10-16,-4-3-5 16,4 5 9-16,-6 6-8 0,3-3 8 15,0 3-10-15,3 3 6 16,0 7-10-16,7-5 9 16,-2-1-10-16,2-4 10 15,0 2-10-15,-5-7 10 16,-10 2-6-16,-3 3 12 15,-20 2-5-15,-8-2 9 0,-15 10-4 16,2 6 10-16,-18-3-2 16,9 5 8-16,-13 3-6 15,12-9 5-15,-14-1-13 16,13 4 0-16,-13-2-14 16,10-3 6-16,-15-2-11 15,13 2 9-15,-9-10-9 16,16 5 8-16,4 2-10 15,14 8 10-15,-1-2-19 16,13 13-11-16,3-15-50 16,7 2 0-16,11-17-365 15,9-24 87-15</inkml:trace>
        </inkml:traceGroup>
        <inkml:traceGroup>
          <inkml:annotationXML>
            <emma:emma xmlns:emma="http://www.w3.org/2003/04/emma" version="1.0">
              <emma:interpretation id="{0BF2E71E-762C-486C-A3AC-84E45180A8F7}" emma:medium="tactile" emma:mode="ink">
                <msink:context xmlns:msink="http://schemas.microsoft.com/ink/2010/main" type="inkWord" rotatedBoundingBox="13091,3387 11271,3344 11303,1999 13123,2042">
                  <msink:destinationLink direction="with" ref="{668B9BBF-F38C-49B9-A757-21C707A3140E}"/>
                </msink:context>
              </emma:interpretation>
              <emma:one-of disjunction-type="recognition" id="oneOf2">
                <emma:interpretation id="interp6" emma:lang="" emma:confidence="1">
                  <emma:literal/>
                </emma:interpretation>
              </emma:one-of>
            </emma:emma>
          </inkml:annotationXML>
          <inkml:trace contextRef="#ctx0" brushRef="#br2" timeOffset="-102214.1388">-5615-663 628 0,'-11'0'256'0,"-4"0"21"16,6 0-165-16,-4 0-8 15,3 5-41-15,-3 0-8 0,3 4-14 16,-3 14-8 0,3-13-15-16,-1 3-3 0,3-4-5 15,-7 6 3-15,4-12-2 16,-7 10 3-16,5 0-4 16,-6 0 0-16,1-6-3 15,0 7 1-15,2-10-1 16,-5 0 4-16,1 9-1 15,-2-1 1-15,1-6-1 0,-2 12 0 16,3-5-3-16,-1-5 1 16,2 3 1-16,1 4 2 15,3-4 0-15,2 2-1 16,5 4 0-16,3-1-1 16,1-3-3-16,2 3-1 15,2-1-1-15,3 4-2 16,2 15-1-16,5-19 0 15,1 11 1-15,5 1 0 16,-1-1-1-16,8-13 2 16,-4 18-2-16,2-10 1 15,2 2-1-15,1-4 1 16,-6-1-2-16,3 3 1 16,0-5 0-16,-3 14-1 15,-2-13 2-15,9-2 0 16,1 0-1-16,3-1 1 15,3-12 0-15,4 8-1 0,-2 3 0 16,2-10 0-16,-4-5-1 16,5-8 2-16,1 10 1 15,2-11 0-15,-4 3 0 16,3-2 0-16,-7 9-1 16,4-9-1-16,-4 10 0 15,4 3 0-15,-5-1-1 0,-2 9 1 16,-1-12-1-16,-1-1 0 15,-2-1 1-15,4 1 0 16,-2-3-1-16,4 2 0 16,-3 3 0-16,3-3-1 15,-5 3 2-15,6-8 0 16,-9 11-1-16,8-3 1 16,-4 8-1-16,4 0 0 15,-4 0 0-15,6-3 1 16,-4 3-1-16,4-11 0 15,-6 1-1-15,9-4-3 16,-4-6-1-16,1-10 0 16,-4-3 3-16,0-9 2 15,-6 2 2-15,1 6 2 16,-4 5-1-16,1 6-1 16,-4 7-1-16,1 3 1 15,-5 0-1-15,0 2 0 0,-5 2 0 16,2-3 1-16,-5 1-2 15,-2-2 0-15,0 2 0 16,1-28-1-16,-4 10 0 16,0-7 2-16,-4-2-1 15,0-6 2-15,-4 18 1 16,-4-13 0-16,-4 4-1 0,-2-2 2 16,-3-2 0-16,-3 8 1 15,-1 8 5-15,-5-2 7 16,-3 5 3-16,-6 6 5 15,0 2-1-15,-11-5 0 16,5 9-6-16,-11-7-1 16,9 4-5-16,-11-7 1 15,4 2-4-15,-6-11 0 16,4 1 0-16,-8-6 0 16,11-1-2-16,-10 4-1 15,6 5-2-15,-3 8-2 16,3 6-3-16,-6 4-5 15,11 1-5-15,-8 2-15 16,8 3-38-16,0 13 12 16,13 10-372-16,-11 6 94 15</inkml:trace>
          <inkml:trace contextRef="#ctx0" brushRef="#br2" timeOffset="-78682.7565">-5294-499 474 0,'-13'-2'211'0,"-4"0"0"15,2-1-107-15,-3-2-38 16,5 0-12-16,0 5 8 15,3-1 13-15,-1-7 5 16,1 4-3-16,1-2-12 0,-3 1-13 16,-2 5-13-16,-2 0-8 15,-6-3-8-15,1 8 1 16,-1 0-7-16,1-5-1 16,-2 9-7-16,3 8 5 15,-2-13-10-15,-1 1 6 0,-3 3-8 16,5-3 7-16,-5-6-9 15,3 12 10-15,1-1-8 16,-1-5 8-16,-3 6-11 16,6-3 6-16,1 7-9 15,-5 1 8-15,1 10-8 16,0-2 9-16,-4 9-6 16,-3-4 9-16,6 11-7 15,3-7 7-15,0 2-8 16,5-4 7-16,4 2-8 15,6-15 7-15,1 3-8 16,5-2 7-16,0 4-7 16,7-2 8-16,4 13-8 15,3-13 6-15,8 10-7 16,-1-10 9-16,6 2-9 16,-1-15 10-16,2 11-9 15,-4-4 10-15,10 4-11 0,-10-7 9 16,12 1-10-16,1 1 8 15,14-12-8-15,-4 3 10 16,11 1-9-16,-4-4 8 16,4-1-7-16,-8 1 8 15,5 0-9 1,-7-4 8-16,5 9-9 0,-4-3 9 16,7-5-9-16,0 1 8 15,10-2-8-15,-4-3 8 0,6-11-8 16,-6 8 8-16,1-5-8 15,-11 2 9-15,0-6-9 16,-10 11 9-16,3-2-9 16,-9-2 9-16,6-8-8 15,-8-3 7-15,3-13-9 16,-7-3 7-16,4-12-8 16,-8 9 8-16,3-14-9 15,-5 10 10-15,-1-1-6 16,-10 9 6-16,-3-3-6 15,-7 18 8-15,-10-3-6 16,-2 4 11-16,-6 2 2 16,-3 4 10-16,-9-2-2 0,2-1 9 15,-9 0-5-15,0 0 0 16,-13-5-7-16,2 2 5 16,-17-1-12-16,-1 7 3 15,-13-6-11-15,3-3 6 16,-13 4-14-16,9 1 8 15,-5 2-13-15,7 16 6 16,-6 13-32-16,13 5-8 16,-8-2-359-16,7-16 93 15</inkml:trace>
          <inkml:trace contextRef="#ctx0" brushRef="#br3" timeOffset="-69206.7367">-5084 52 739 0,'-25'2'252'0,"1"4"31"0,3 4-200 16,-3 5-32-16,-1-1-19 16,-1-4-5-16,-5-4 9 15,-1-4-2-15,3-4 11 16,-4-3-8-16,3-8-5 16,-4 7-12-16,-2 0-2 0,-1 2-12 15,2 9 1-15,-3 2-9 16,4 1 8-16,-1-2-9 15,3 1 9 1,0-4-5-16,4 13 9 0,-3 12-9 16,4-6 13-16,2 9-9 15,1 0 7-15,3 8-8 16,8-21 7-16,8 13-13 16,5 3 8-16,5-3-10 15,1-5 8-15,11 4-9 16,-1 1 11-16,3-5-12 15,2 7 11-15,15-1-9 16,-4-6 8-16,16-3-8 16,2-2 10-16,23-7-9 15,-5-4 8-15,19-5-7 16,-9 0 8-16,7-10-9 16,-14 8 10-16,2 0-10 15,-16 4 8-15,9-7-9 0,-6 3 9 16,10-13-9-16,-3-4 9 15,6-14-8-15,-10-1 10 16,0-8-10-16,-13 4 10 16,-4-2-9-16,-15 7 0 15,-2 0 0-15,-8 6 9 16,0 7-10-16,-5-3 9 16,-4 4 0-16,-8 2 0 0,-2-1 1 15,-8-4 16-15,-9 5 7 16,-1 1 17-16,-13-4-3 15,-2 1 4-15,-13 1-14 16,3 1-7-16,-19-2-15 16,7 7 2-16,-12-2-15 15,10-1 7-15,-7-3-10 16,17 5 9-16,-2-4-11 16,9 1 8-16,6 3-58 15,8 5-13-15,7-15-353 16,16-13 63-16</inkml:trace>
        </inkml:traceGroup>
      </inkml:traceGroup>
    </inkml:traceGroup>
  </inkml:traceGroup>
</inkml:ink>
</file>

<file path=ppt/ink/ink2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8:31.63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68B9BBF-F38C-49B9-A757-21C707A3140E}" emma:medium="tactile" emma:mode="ink">
          <msink:context xmlns:msink="http://schemas.microsoft.com/ink/2010/main" type="inkDrawing" rotatedBoundingBox="11542,2076 15173,2186 15172,2241 11540,2131" semanticType="underline" shapeName="Other">
            <msink:sourceLink direction="with" ref="{71D665CA-5DC8-46C3-A5CC-B0AD79878A40}"/>
            <msink:sourceLink direction="with" ref="{0BF2E71E-762C-486C-A3AC-84E45180A8F7}"/>
          </msink:context>
        </emma:interpretation>
      </emma:emma>
    </inkml:annotationXML>
    <inkml:trace contextRef="#ctx0" brushRef="#br0">3631 141 332 0,'-180'0'186'16,"23"-1"7"-16,-15 2-34 15,27-7-54-15,-15 4-13 16,27-4-28-16,-13-2-23 16,16-4-41-16,-17 6-14 0,15-4-2 15,-12 5 1-15,6 4 4 16,-16-4 10-16,16 10 7 15,-13-1 6-15,16-2 0 16,-4-8 24-16,24 6 8 16,-10-12 7-16,21-2-2 0,-9 4 5 15,17 3-16 1,-5 1 10-16,12 11-1 0,-2 0 6 16,20-4-6-16,1 2-7 15,18-3-22-15,7 2-6 16,17 0-9-16,7-2-5 15,11-5-154-15,14-13-181 16,14-13 6-16</inkml:trace>
  </inkml:traceGroup>
</inkml:ink>
</file>

<file path=ppt/ink/ink2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49:10.3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584BF25-C455-415D-81D6-8786007454E0}" emma:medium="tactile" emma:mode="ink">
          <msink:context xmlns:msink="http://schemas.microsoft.com/ink/2010/main" type="writingRegion" rotatedBoundingBox="12664,5464 15175,5464 15175,7280 12664,7280"/>
        </emma:interpretation>
      </emma:emma>
    </inkml:annotationXML>
    <inkml:traceGroup>
      <inkml:annotationXML>
        <emma:emma xmlns:emma="http://www.w3.org/2003/04/emma" version="1.0">
          <emma:interpretation id="{29C7C4E2-0FE0-4E31-8335-094D73818761}" emma:medium="tactile" emma:mode="ink">
            <msink:context xmlns:msink="http://schemas.microsoft.com/ink/2010/main" type="paragraph" rotatedBoundingBox="12664,5464 15175,5464 15175,7280 12664,7280" alignmentLevel="1"/>
          </emma:interpretation>
        </emma:emma>
      </inkml:annotationXML>
      <inkml:traceGroup>
        <inkml:annotationXML>
          <emma:emma xmlns:emma="http://www.w3.org/2003/04/emma" version="1.0">
            <emma:interpretation id="{BD04E1AC-5FC2-4277-851D-AA5B4E02AFAE}" emma:medium="tactile" emma:mode="ink">
              <msink:context xmlns:msink="http://schemas.microsoft.com/ink/2010/main" type="line" rotatedBoundingBox="12664,5464 15175,5464 15175,7280 12664,7280"/>
            </emma:interpretation>
          </emma:emma>
        </inkml:annotationXML>
        <inkml:traceGroup>
          <inkml:annotationXML>
            <emma:emma xmlns:emma="http://www.w3.org/2003/04/emma" version="1.0">
              <emma:interpretation id="{F38A9682-456B-4AF8-B694-64768F809696}" emma:medium="tactile" emma:mode="ink">
                <msink:context xmlns:msink="http://schemas.microsoft.com/ink/2010/main" type="inkWord" rotatedBoundingBox="12664,5464 15175,5464 15175,7280 12664,7280"/>
              </emma:interpretation>
              <emma:one-of disjunction-type="recognition" id="oneOf0">
                <emma:interpretation id="interp0" emma:lang="" emma:confidence="1">
                  <emma:literal/>
                </emma:interpretation>
              </emma:one-of>
            </emma:emma>
          </inkml:annotationXML>
          <inkml:trace contextRef="#ctx0" brushRef="#br0">2418 186 841 0,'2'-18'251'0,"-1"4"61"0,3 2-240 15,-11 3-4-15,1 2-30 16,-4 2 3-16,-5 2-17 16,-2-2 6-16,4 2-15 15,-4 1 11-15,0-9-6 16,0 3 15-16,3 0-7 15,-6-7 13-15,1 2-10 16,-4 5 11-16,0-2-18 0,-14 4 5 16,5 4-18-16,-11-1 5 15,3 1-15-15,-9 2 6 16,7-4-10-16,-10 4 10 16,8 0-8-16,-9-4 7 15,6 1-8-15,-5 3 11 16,7-5-12-16,-3 5 12 15,6 3-8-15,-6-4 11 16,1 4-9-16,-12 0 9 16,4-4-11-16,-5-1 9 15,8 0-12-15,-3 2 9 16,8-4-9-16,-5 2 8 16,3-5-10-16,-1 11 6 0,1-9-8 15,-1 8 9 1,2 2-9-16,-6 5 11 0,0-5-8 15,-2 4 7-15,-3 1-9 16,-1 5 10-16,8-1-8 16,-3 7 11-16,13 2-4 15,-2 5 6-15,9-7-10 16,1 5 8-16,8 0-11 16,-2 1 6-16,5-1-8 15,1 5 11-15,-4 3-10 0,-10-3 10 16,5-4-8-16,0 1 10 15,1-5-10-15,4-4 9 16,13-3-9-16,0 2 8 16,6-5-9-16,4 8 7 15,5 0-8-15,-1 5 8 16,1 2-8-16,-1 3 8 16,-1-4-8-16,-1 9 8 15,-1-9-8-15,2 6 8 16,-1-5-9-16,4 1 9 15,2-7-9-15,3 6 8 16,1-5-7-16,8 6 8 16,1 2-8-16,3 3 10 15,-4 1-10-15,6 9 10 16,-2-2-10-16,-1 7 8 0,-1-5-9 16,9 8 8-16,-2-12-10 15,6 6 9 1,-1-9-8-16,8 2 9 0,-2-8-7 15,7 4 7-15,-3-5-8 16,12 0 7-16,-3-2-6 16,5-4 7-16,-3-3-7 15,5-1 8-15,-7-2-7 16,4 0 8-16,-10-2-8 0,8 3 8 16,-2 1-8-16,10 1 7 15,-5-3-9-15,13 3 7 16,-6-5-8-16,6-5 7 15,-6-4-9-15,11-6 10 16,-12-4-10-16,4-5 8 16,-7-2-7-16,6-4 12 15,-12-6-7-15,4 1 9 16,-5-1-6-16,-1-2 6 16,-6 1-8-16,1-5 5 15,-4-2-7-15,6-11 8 16,-7 5-9-16,7-18 9 15,-9 2-7-15,5-10 7 16,-8 1-8-16,3-17 9 16,-8 13-9-16,5-8 8 15,-7 6-8-15,3-3 6 0,-12 14-7 16,2-3 9-16,-8 15-8 16,0-3 8-16,-5 11-7 15,0 0 8-15,-4 3-10 16,-8-16 8-16,1 5-6 15,-11-14 7-15,-6 6-7 16,-12-8 10-16,-4 11-8 0,-5 1 16 16,1 6-5-1,-14-1 17-15,2 9-7 0,-16-1 10 16,-3 11-15-16,-18-3 3 16,4 12-17-16,-10 5 3 15,9 11-14-15,-20 7 10 16,7 10-9-16,-19 12-38 15,6 7-45-15,-18 19-235 16,-4-1-128-16,-24 8-77 16</inkml:trace>
        </inkml:traceGroup>
        <inkml:traceGroup>
          <inkml:annotationXML>
            <emma:emma xmlns:emma="http://www.w3.org/2003/04/emma" version="1.0">
              <emma:interpretation id="{1C930CE4-C124-4861-9481-8CB53BC7C237}" emma:medium="tactile" emma:mode="ink">
                <msink:context xmlns:msink="http://schemas.microsoft.com/ink/2010/main" type="inkWord" rotatedBoundingBox="13241,5525 15090,5525 15090,6520 13241,6520"/>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o</emma:literal>
                </emma:interpretation>
                <emma:interpretation id="interp4" emma:lang="" emma:confidence="0">
                  <emma:literal>O</emma:literal>
                </emma:interpretation>
                <emma:interpretation id="interp5" emma:lang="" emma:confidence="0">
                  <emma:literal>.</emma:literal>
                </emma:interpretation>
              </emma:one-of>
            </emma:emma>
          </inkml:annotationXML>
          <inkml:trace contextRef="#ctx0" brushRef="#br0" timeOffset="63055.114">1020 74 1116 0,'-31'-13'311'16,"-1"8"-214"-16,6 9-81 0,-3-3-7 15,14-1 1 1,2 2-8-16,-1 1 6 0,-4-6-6 16,5 11 9-16,-7 2-4 15,1-5 9-15,-4 6 0 16,0 5 10-16,-1 2 2 16,5-2 9-16,-4 14 3 15,3-3 3-15,1 4-2 16,1 1-6-16,2 4-6 15,5-5-4-15,1 3-8 16,5-2-1-16,3-1-8 16,7-2 0-16,2 2-7 15,1-5 4-15,5 10-6 16,-2-4 5-16,0 6-5 16,1-8 5-16,6 8-7 0,-4-6 8 15,7 7-7-15,0-7-1 16,7 9 6-16,0-10 9 15,7 0-10-15,-2-7 9 16,1 0-1-16,3-6-2 16,7 2-12-16,-2-6 9 15,10 2-8-15,1-4 7 16,3-1-9-16,-6-4 8 16,10-1-10-16,-10-4 9 0,12-4-6 15,-9-3 10-15,11-3-8 16,-16-3 11-16,15-4-10 15,-11-3 6-15,10-1-8 16,-8-1 7-16,12-4-8 16,-11 1 8-16,8-7-7 15,-11 2 6-15,7-11-6 16,-7 3 7-16,0 1-7 16,-14 4 7-16,8-8-7 15,-14 11 8-15,-2-6-9 16,-5 7 9-16,0-1-10 15,-9 10 11-15,0-3-10 16,-4 7 8-16,-6-3-8 16,-3 1 9-16,-12-3-7 15,-3 1 9-15,-10-5-3 0,-8 1 6 16,-5-4-3-16,-4 4 9 16,-16 1-6-16,3 4 5 15,-13 4-6-15,-5 1 6 16,-8-1-8-16,7 4 8 15,-18-4-5-15,14 3 7 16,-9-5-11-16,7 1 3 16,-5-3-12-16,15 8 2 0,-6 1-30 15,18 3-13-15,8 13-61 16,16 13-320-16,17 13-13 16,15 0-137-16</inkml:trace>
        </inkml:traceGroup>
      </inkml:traceGroup>
    </inkml:traceGroup>
  </inkml:traceGroup>
</inkml:ink>
</file>

<file path=ppt/ink/ink2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0:14.7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AFD57BE-498E-431B-BFE1-15FAB5F6B703}" emma:medium="tactile" emma:mode="ink">
          <msink:context xmlns:msink="http://schemas.microsoft.com/ink/2010/main" type="inkDrawing" rotatedBoundingBox="20451,5238 22807,5538 22681,6522 20325,6221" hotPoints="22800,5977 21476,6363 20199,5845 21522,5459" semanticType="enclosure" shapeName="Ellipse"/>
        </emma:interpretation>
      </emma:emma>
    </inkml:annotationXML>
    <inkml:trace contextRef="#ctx0" brushRef="#br0">808-1 1080 0,'-26'4'256'0,"-3"4"94"0,5-7-320 16,-4 6-8-16,9 1-19 16,-9 0 3-16,2-6-4 31,2 1-2-31,-28 7-2 15,-6-4 10-15,-6-1-8 0,-5 11 12 16,26 4-3-16,-12 1 16 16,12 8-4-16,-9 10 14 15,11-3-8-15,-1 9 8 16,13 2-16-16,1 3 5 16,14-4-15-16,2-1 7 15,12-7-14-15,0 0 9 16,10-5-10-16,11 6 8 15,8-2-10-15,9 12 8 16,9-7-11-16,14 8 7 16,-1-4-9-16,15-3 7 15,-2-8-6-15,11 0 8 16,-6-10-8-16,13-9 8 0,-12-7-8 16,12-5 10-16,-2-4-7 15,15-4 9-15,-13 1-7 16,16-3 8-16,-8-2-11 15,6-5 8-15,-14 3-9 16,15-6 8-16,-17 1-6 16,7 4 7-16,-17-2-8 15,1 0 9-15,-19 1-8 0,4 4 7 16,-13-5-8 0,-2 4 10-16,-8-3-9 0,-1-1 7 15,-12 0-7-15,-6-8 9 16,-9-8-8-16,-2-15 10 15,-11-4-9-15,-10-24 7 16,-9 6-8-16,-11-12 17 16,-10 13-3-16,-15 0 26 15,-3 16-1-15,-11 2 19 16,-1 20-12-16,-19 1 4 16,4 11-23-16,-15 2 2 15,1 8-21-15,-5 4 4 16,7-2-14-16,-16 1 1 15,8 5-23-15,-13-4-35 16,7-4-30-16,-18-2 248 16,10-4-629-16,-4-12 283 0</inkml:trace>
  </inkml:traceGroup>
</inkml:ink>
</file>

<file path=ppt/ink/ink2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0:25.9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CBFDF21-D97B-4766-AC92-DADCDDFA0652}" emma:medium="tactile" emma:mode="ink">
          <msink:context xmlns:msink="http://schemas.microsoft.com/ink/2010/main" type="inkDrawing" rotatedBoundingBox="12947,15127 15957,14909 16113,17066 13104,17284" hotPoints="16043,15720 14754,17144 12875,16744 14164,15320" semanticType="enclosure" shapeName="Ellipse"/>
        </emma:interpretation>
      </emma:emma>
    </inkml:annotationXML>
    <inkml:trace contextRef="#ctx0" brushRef="#br0">896 340 1038 0,'-29'5'260'0,"-7"1"84"0,5 4-300 15,-3-2-15-15,7 0-12 16,-7 2 2-16,6 1-2 15,-6-3 0-15,11 5 4 32,12-6-16-17,0 1-6-15,-40 24-3 0,6 1 0 16,-4 7 2-16,4 4 0 16,14-11 2-16,2-3 5 0,-4 9 6 15,6-5-1 16,-6 10 2-31,4-3-2 0,0 9-2 0,3-6-5 0,-2 11-2 16,7-6 0-16,-3 6 2 16,5-7-1-16,-1 6 4 15,2-12 0-15,4 4 0 16,2-8-3-16,3 8 0 16,4-4-1-16,3 8-1 15,2-7 0-15,5 10-1 16,5-8 1-16,3 6 0 15,-2-6 0-15,8 5 0 16,1-6 1-16,4 5 1 16,4-7 0-16,11 0 0 15,1-1-1-15,14 3 0 0,-2-10-3 16,9 1 1-16,-10-7-1 16,10-4 0-16,-4-8 1 15,13 6 1-15,-7-6 1 16,18 0 0-16,-8-1-2 15,13-4 0-15,-8-3-3 16,6-1-1-16,-9-11 0 16,12-2 3-16,-12-6 0 15,13-9 2-15,-9-6 2 0,14-1 3 16,-16-1-4-16,9-3 0 16,-9 4 0-16,12-1-1 15,-11 4-1-15,14-4 1 16,-6 7-1-16,13-6 1 15,-13 0-1-15,6-7 0 16,-14-3 0-16,7-9-3 16,-19-1-3-16,4-16-5 15,-13 4-2-15,-2-14 0 16,-13 2 4-16,-1-7 0 16,-17 4 4-16,-3-19 0 15,-13 8-2-15,-5-16 2 16,-9 2-1-16,-9-11 4 15,-6 24 2-15,-6-2 3 16,-3 20 1-16,-13-2 7 16,-3 14 1-16,-11-9 5 0,-1 12-1 15,-20-7 6-15,0 14-4 16,-22-2 2-16,-2 12-2 16,-30-2-2-16,6 13-7 15,-32 5-14-15,6 14-23 16,-31 17-30-16,3 21-342 15,-31 40 87-15</inkml:trace>
    <inkml:trace contextRef="#ctx0" brushRef="#br0" timeOffset="6117.59">719 627 299 0,'-16'0'145'0,"-5"-3"15"16,3 1-71-16,-5 2-3 15,2-2-19-15,-1-4-17 0,0-2-15 16,-5-5-14-16,-1 5 6 16,-6-2 17-16,2 7 21 15,-9 4 11-15,7 8 10 16,-1 4-15-16,5 4-20 15,0 9-24-15,8-1-10 16,-2 4-13-16,6-5 2 16,0 9-9-16,4-3 6 15,2 13-8-15,6 0 6 16,1 16-7-16,0-2 9 0,2 11-8 16,0-10 9-16,0 9-6 15,-2-16 8-15,1 1-9 16,0-11 8-16,2 1-8 15,-1-6 8-15,3 4-9 16,1-7 8-16,4 9-9 16,0-5 9-16,6 9-9 15,2-1 9-15,8 13-9 16,4-4 8-16,6 6-8 16,4-3 8-16,7 0-9 15,-4-14 9-15,4 1-10 16,-5-11 10-16,-1-7-10 15,-7-9 9-15,4-2-10 16,-8-5 11-16,10-1-12 0,-3-4 11 16,7-1-10-16,0-1 11 15,8-2-10-15,-3-4 10 16,9-3-9-16,-1-4 8 16,13-5-7-16,-5 1 10 15,8-2-6-15,-5 4 12 16,14 2-9-16,-16 6 6 15,14 0-8-15,-9 4 7 0,7 2-10 16,-8 0 8-16,11-2-7 16,-9 1 7-16,8-1-9 15,-9-6 7-15,9-11-14 16,-14 1 9-16,7-10-7 16,-14-5 11-16,6 4-11 15,-16-1 12-15,-2-4-12 16,-11 3 5-16,1-9-10 15,-16-7 8-15,1-9-8 16,-8 1 19-16,1-9-6 16,-7 2 11-16,1-8-5 15,-3 10 13-15,-1-5-15 16,0 4 6-16,-3-4-8 16,-2 8 8-16,-1-7-12 15,-3 5 10-15,-5-6-7 16,-2 6 6-16,-7-3-6 0,-6 7 10 15,-5 1 5-15,-2 11 11 16,-3 1-3-16,2 9 8 16,-9 2-6-16,6 1-3 15,-7 9-3-15,6-2 6 16,-9 1-11-16,0 2 3 16,-14 5-9-16,3 5-2 0,-19 5-6 15,6 9 10-15,-11 6-5 16,9 2 11-16,-3 4-10 15,12 3 7-15,-7 2-10 16,10 1 7-16,-2 4-11 16,4-2 9-16,-9 3-9 15,14-3 7-15,-8-3-8 16,10-5 7-16,-5-4-7 16,10-4 7-16,-2-2-10 15,13-5 6-15,-5 1-24 16,13-4-11-16,2 1-314 15,0 6 83-15</inkml:trace>
  </inkml:traceGroup>
</inkml:ink>
</file>

<file path=ppt/ink/ink2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0:34.1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4E5B7F-F43F-4928-BBBE-57BAAADC8C53}" emma:medium="tactile" emma:mode="ink">
          <msink:context xmlns:msink="http://schemas.microsoft.com/ink/2010/main" type="inkDrawing" rotatedBoundingBox="20392,15157 22795,15164 22790,17118 20386,17111" hotPoints="22651,16343 21549,17446 20446,16343 21549,15240" semanticType="enclosure" shapeName="Circle"/>
        </emma:interpretation>
      </emma:emma>
    </inkml:annotationXML>
    <inkml:trace contextRef="#ctx0" brushRef="#br0">408 309 794 0,'-26'-1'261'15,"1"-2"34"-15,8 7-225 16,0-2-29-16,6 0-36 16,-4 1 1-16,4 3-7 15,-5 2 14-15,1 4-5 16,-4 2 9-16,3 6-5 16,-6 9 8-16,1 0-17 15,-3 15 7-15,8 5-9 0,-5 9 10 16,6-3-10-1,-4 12 10-15,2-14-10 0,0 9 9 16,-1-12-10-16,6 4 10 16,1 6 4-1,6-5-12-15,0-2 8 16,9 4-10-16,-1 6 7 16,3-11-12-16,4 15 11 15,5-2-10-15,1 4 8 16,2-7-7-16,9-2 10 15,-7-16-9-15,6-4 8 16,-2-9-7-16,7-6 8 16,-5-6-11-16,11 5 10 15,-3-3-8-15,7 4 7 16,-4 1-8-16,7-4 7 16,-2 0-8-16,10-1 9 0,-8-8-10 15,4 0 11-15,-7-5-10 16,3-2 9-16,-10-4-11 15,9-1 9-15,-2-4-8 16,9 0 9-16,-4 0-6 16,12-2 8-16,-1 0-9 15,14 0 9-15,-9 2-8 16,11-4 3-16,-13-1-7 0,3-1 6 16,-13-6-7-16,12-1 8 15,-10-2-1-15,8-2 7 16,-8 4-9-16,6-5 10 15,-7 5-10-15,2-7 7 16,-1 12-8-16,6-12 6 16,-7 7-10-16,7-10 8 15,-9 3-7-15,-1-17 5 16,-5-2-4-16,4-14 10 16,-12 3-9-16,4-14 7 15,-5 7-3-15,-5-8 9 16,-7 7-8-16,-3 1 13 15,-8 4-6-15,1 1 10 16,-6 3-7-16,-1-3 6 16,-5-3-12-16,-8-5 5 0,0-2-10 15,-12-10 6-15,-4 7-6 16,-13-12 13-16,-5 11-6 16,-20-22 12-16,4 13-5 15,-24-6 13-15,3 11-10 16,-22 5 9-16,1 27-9 15,-32 22 7-15,14 23-17 16,-41 34 4-16,8 28-12 16,-24 35-21-16,18 11-25 0,-25 24 173 15,38-11-513-15,-7-15 209 16</inkml:trace>
  </inkml:traceGroup>
</inkml:ink>
</file>

<file path=ppt/ink/ink2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0:53.3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A1915B-975D-46B1-8354-9EB4693E5719}" emma:medium="tactile" emma:mode="ink">
          <msink:context xmlns:msink="http://schemas.microsoft.com/ink/2010/main" type="inkDrawing" rotatedBoundingBox="3384,1096 8143,1316 8072,2843 3313,2622" hotPoints="8644,1981 6689,2555 4833,1712 6789,1138" semanticType="enclosure" shapeName="Ellipse"/>
        </emma:interpretation>
      </emma:emma>
    </inkml:annotationXML>
    <inkml:trace contextRef="#ctx0" brushRef="#br0">96 268 994 0,'-24'21'260'16,"3"2"75"-16,1 0-279 15,9-5-35-15,0 0-15 16,4-5 3-16,4 3-12 16,4-7 0-16,4 11-10 0,2-1 5 15,4 9-3-15,1-2 7 16,0 11-2-16,5-3 8 16,4 12-4-16,0-4 1 15,8 8 2-15,2 5 7 16,8 2-3-16,-2-24 12 31,2 1-9-31,41 27-1 0,7-2-9 16,1-12 7-16,7-2-8 15,-33-21 8-15,11 1-8 16,-6-4 8-16,6 1-7 16,-10 3 7-16,11 14-7 15,-7 0 7-15,6 11-6 16,-7-1 6-16,9 4-2 15,-10-16 9-15,5-2-4 16,-9-11 10-16,11-8-7 16,-8-19 3-16,9 0-10 15,-6-7 5-15,8-8-10 16,-7-1 7-16,8-1-9 16,-10-3 8-16,9 9-7 15,-13-4 6-15,4 3-7 16,-9 1 8-16,3-2-8 0,-11-4 7 15,11 4-7-15,-7 3 6 16,2-8-6-16,-4 0 6 16,2 1-6-16,-7 1 8 15,1-14-8-15,-5 12 8 16,0-5-8-16,-8-1 9 0,0-6-9 16,-11 6 8-16,1-6-6 15,-8 6 8-15,2-9-9 16,-7-5 8-16,2-6-9 15,-4 0 8-15,2-3-9 16,-5 6 9-16,3 7-7 16,-1 9 10-16,6 1-5 15,-6 4 10-15,2 0-7 16,3 2 10-16,-2-1-11 16,-6 5 3-16,5-4-8 15,-8 2 8-15,-6-5-7 16,0 1 9-16,-3-3 0 15,-8 3 12-15,-4-4 1 16,-1 7 10-16,-4-3-2 16,-3 2 6-16,-9 0-5 15,-1 2 1-15,-15-4-6 16,-7-1 3-16,-14-2-4 0,0 1 3 16,-11-2-4-16,5 1 5 15,-3 3-9-15,11 2 0 16,-13 2-12-16,6 4-3 15,-15 2-17-15,1 8 3 16,-18 2-16-16,7 3 9 16,-20-2-6-16,8 2 14 15,-23-4-7-15,10-3 11 0,-15-3-19 16,14 1 5-16,-13-3-12 16,22 7 10-16,-4 4-2 15,10 7 20-15,7 4-1 16,23 9 7-16,-6 12-30 15,21 5-24-15,1 22-355 16,4 14-22-16,4 18-131 16</inkml:trace>
    <inkml:trace contextRef="#ctx0" brushRef="#br0" timeOffset="134312.2236">591 442 1233 0,'-55'-15'414'0,"1"1"-383"0,6 32-11 15,2 1-9-15,-1 2-5 16,10 2-6-16,22-15-7 15,1 0-3-15,-8 3 0 16,6-3 1-16,-5 9 2 16,2-4 7-16,-6 11 9 15,8 0 6-15,-3 15 14 16,7-3 8-16,2 14 10 16,4-9-2-16,4 11 2 15,5-13-15-15,4 3-5 16,5-13-13-16,7 2-6 0,3-13-6 15,7 6 0-15,-2-13-2 16,6 9 1-16,-4-2 0 16,3 4 0-16,-2-1-1 15,8 10 0-15,-8-5 0 16,18 5 1-16,-3 0 0 16,10 0-1-16,-1-4-1 15,14 2 2-15,-10-9-2 16,16-2 0-16,-12-9 1 0,7-2 0 15,-6-4-1-15,13 0 1 16,-14 1 2-16,17 4-3 16,-3 0 2-16,9 6 0 15,-4 1 1-15,4 1-2 16,-5 2 2-16,9-3-2 16,-10-4 0-16,11-4 1 15,-5-6 0-15,12-11-1 16,-10 1 1-16,6-14-1 15,-14 0 1-15,8-3-1 16,-13 4 1-16,10-12 0 16,-8 8-1-16,14-4 1 15,-11 5 0-15,11-1-1 16,-10 8 1-16,4 0-1 0,-13 2-1 16,9-5 2-1,-11 8-1-15,5-7 1 0,-8 1-4 16,5-6-2-16,-12 4-3 15,-2-16-5-15,-9 6-3 16,-12-11 5-16,-9 1 2 16,-6-2 2-16,-9 7 5 15,-11-6 3-15,3 14 2 16,-11-3 4-16,-10 4 0 16,-4-4 1-16,-8 2-1 0,-15-7 0 15,1 4-5-15,-13-6 0 16,-4 1-3-16,-9 6 0 15,0 4-3-15,-11-4 0 16,3 5 0-16,-17 5-1 16,-3 1 1-16,-20-1 0 15,0 7 1-15,-19-3 1 16,12 8 0-16,-24 4 3 16,8 0 0-16,-20-3 2 15,9 6 0-15,-30-3-1 16,19-6 1-16,-16 0 3 15,9 7 0-15,-31 1 1 16,17 8 1-16,-23 10 3 16,11 1-3-16,-32 21 0 15,29 9-6-15,-43 25-24 16,18 18-24-16,-45 67-358 0,19 8 91 16</inkml:trace>
  </inkml:traceGroup>
</inkml:ink>
</file>

<file path=ppt/ink/ink2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0:55.3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29F7AEB-000D-4EBD-A7D9-BA62CEC28BDF}" emma:medium="tactile" emma:mode="ink">
          <msink:context xmlns:msink="http://schemas.microsoft.com/ink/2010/main" type="inkDrawing" rotatedBoundingBox="10392,1010 13886,1193 13804,2764 10310,2581" hotPoints="14217,1814 12196,2382 10216,1684 12237,1115" semanticType="enclosure" shapeName="Ellipse"/>
        </emma:interpretation>
      </emma:emma>
    </inkml:annotationXML>
    <inkml:trace contextRef="#ctx0" brushRef="#br0">454 208 920 0,'-26'16'275'16,"4"-3"52"-16,-4 4-241 15,5-3-68-15,-1-2-10 16,6-8 0-16,-3 4-8 15,4-6 3-15,-6-4-8 16,0 2 6-16,-5 2-5 16,2 1 9-16,-4 7 10 15,4 3 17-15,-4 5 9 0,7 5 11 16,-3 4 1 0,3-1-4-16,3 7-15 0,5-3-8 15,3 3-13 1,4-4-3-16,4 5-10 0,5-5 4 15,5 4-6-15,2-2 6 16,6 3-6-16,2-4 3 16,7 8-3-16,-3-3 5 15,9 8-7-15,-2 0 8 0,9 9-5 16,-6-3 5-16,13 1-8 16,-4-14 5 15,-20-18 1-31,0 1 4 0,76 49-9 15,-2-14 6-15,15-2-6 16,-5-7 8-16,-29-33-8 16,-6-8 8-16,11 5-6 15,-14-6 8-15,11 19-10 16,-12-2 9-16,12 7-9 16,-8 3 8-16,13 7-8 15,-6-14 9-15,13 3-7 16,-16-2 8-16,9-1-7 15,9-20 7 1,-1-8-1-16,-2-14-8 0,2-6 7 16,2-9-8-16,-20 8 10 15,5-14-10-15,-15 11 9 16,7-1-8-16,-10 6 6 16,4-2-8-16,-7 18 9 15,8-5-10-15,-7-2 9 16,4-9-7-16,-5 1 8 15,0-11-8-15,-5 3 10 0,-2 1-9 16,-6 4 8-16,-7-2-9 16,-8 9 9-16,0-7-10 15,-3-2 10-15,2-3-10 16,1-3 9-16,2-3-9 16,-4 1 8-16,3-1-8 15,-4 3 8-15,-2-3-7 16,-5 3 7-16,-1-4-8 15,-5 4 9-15,-5-5-10 16,-6 4 8-16,-5-8-7 16,-4 6 7-16,-9-3-8 15,-2 5 10-15,-6 1-8 16,-4 8 10-16,-4 0-6 16,-2 4 14-16,-7-3-2 15,2 3 9-15,-9-3-6 16,-6 4 6-16,-9 3-11 15,-4 7 4-15,-12 3-9 0,4 3 6 16,-12 2-9-16,9-2 8 16,-10-5-11-16,4-1 7 15,-20-7-10-15,8-3 6 16,-20-3-9-16,8 3 9 16,-15-7-8-16,11 7 9 15,-22 1-6-15,9 8 6 16,-23 0-15-16,17 9 0 15,-30 5-8-15,19 7-26 0,-16 12-35 16,22 10-6-16,-30 34-341 16,33 26 80-16</inkml:trace>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04.1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2C1815-DA09-435B-B0D2-6E8BA61274CC}" emma:medium="tactile" emma:mode="ink">
          <msink:context xmlns:msink="http://schemas.microsoft.com/ink/2010/main" type="inkDrawing" rotatedBoundingBox="5359,9697 5434,10251 5426,10252 5351,9699" shapeName="Line">
            <msink:destinationLink direction="with" ref="{20860878-D1A2-4B1A-A6E4-ACE1E3B33BB8}"/>
          </msink:context>
        </emma:interpretation>
      </emma:emma>
    </inkml:annotationXML>
    <inkml:trace contextRef="#ctx0" brushRef="#br0">436 3839 935 0,'23'112'222'0,"-10"-10"76"16,0 0-267-16,0-16-44 15,-5-2-283-15,-2-17 83 16</inkml:trace>
  </inkml:traceGroup>
</inkml:ink>
</file>

<file path=ppt/ink/ink2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2:28.5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717BB9C-B18C-4AA5-969A-FB4456EC5AF4}" emma:medium="tactile" emma:mode="ink">
          <msink:context xmlns:msink="http://schemas.microsoft.com/ink/2010/main" type="inkDrawing" rotatedBoundingBox="20391,2242 21854,2691 21560,3647 20098,3198" hotPoints="21641,3179 20745,3414 20098,2752 20994,2517" semanticType="enclosure" shapeName="Ellipse"/>
        </emma:interpretation>
      </emma:emma>
    </inkml:annotationXML>
    <inkml:trace contextRef="#ctx0" brushRef="#br0">712 44 561 0,'-15'-6'215'0,"1"-1"14"0,1-4-109 16,-4 1-45-16,0 5 24 16,-4 2-1-16,-9 2 12 15,0 1-17-15,-6-2-15 16,2 7-31-16,-5 3-4 15,0-2-16-15,-2 27-2 16,2 7-9-16,1-1-2 16,2 2-2-16,5 7 0 15,3-23 0-15,-1 4 6 16,2 8-1-16,-1 7 0 16,1 0-2-16,1 9 0 15,3-9-7-15,3-3-1 16,9-12-3-16,5 0 0 15,7-8-5-15,11 5 1 16,1-1-1-16,8-1 0 16,0-1 0-16,5 3 0 0,-5-4 1 15,5 6-1-15,1-1 0 16,11 1 0-16,-1 6 1 16,15-2 1-16,0-2-1 15,8-1 0-15,-5-5 2 16,6-4-1-16,-7-1-2 15,6-1 0-15,-3-12 1 16,4 6-1-16,-10-15 0 31,-1-1 1-31,54-10-1 0,1-12-2 16,1 6 1-16,-4-11 0 16,-49 9 2-16,1-1-1 15,-14 5 2-15,-1-3 0 16,-13 5 2-16,0-15-2 15,-8 2 1-15,-5-5 1 16,-10 0-1-16,-3-12 0 16,-11 17 2-16,-17-10 1 15,-6 4 2-15,-11-12 4 16,-9-4 1-16,-14-9 9 16,3 0 2-16,-14 0 2 15,8 12-2-15,-14-16-1 16,14 40-10-16,-18-13-4 0,11 6-13 15,-15 28-47 1,4 32-42-16,-3-26-340 0,-1 31 56 16</inkml:trace>
  </inkml:traceGroup>
</inkml:ink>
</file>

<file path=ppt/ink/ink2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3:41.1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6C038E5-706C-47BA-ABFF-C37E7E17149B}" emma:medium="tactile" emma:mode="ink">
          <msink:context xmlns:msink="http://schemas.microsoft.com/ink/2010/main" type="inkDrawing" rotatedBoundingBox="21698,1011 26276,957 26297,2719 21718,2773" hotPoints="25864,1099 26313,2314 21732,2477 21766,1245" semanticType="enclosure" shapeName="Trapezoid"/>
        </emma:interpretation>
      </emma:emma>
    </inkml:annotationXML>
    <inkml:trace contextRef="#ctx0" brushRef="#br0">116 79 329 0,'-8'-30'332'0,"3"9"-44"16,0 3-22-16,-2 10-101 15,-1 6-44-15,5 5-57 0,-5 5-26 16,5 2-18-16,-1 8-10 16,0 0 1-16,-1 6-4 15,1 4 8-15,1 4-8 16,2 0 6-16,-4 6-7 15,5-1 4-15,-5 4-1 16,3-7-3 15,1-16-3-31,1-1-4 0,-5 58 4 16,0-7 11-16,-2 10-8 16,1-3 8-16,-2-20-11 15,3-7 6-15,3 9-9 16,1-3 6-16,1 1-7 15,5-7 8-15,-4 3-8 16,2-12 8-16,-1 3-8 16,0-10 7-16,-4-6-7 0,-1-6 8 15,0 7-9-15,-1-7 8 16,-1-1-8-16,4 1 8 16,2 1-7-16,1-3 10 15,-2-10-8-15,3 10 8 16,1-2-8-16,-1-3 6 15,-5-2-8-15,10 4-1 0,-6-10 2 16,0-9 8-16,-1 42-10 16,7-1 9-1,-6 5-2-15,8 2-1 0,-4 6-10 16,-1-37 10-16,6-3-11 16,1 1 11-16,-4 4-9 15,6-1 10-15,6 1-9 16,-7 1 10-16,3-3-10 15,0-1 9-15,7 1-9 16,-4-2 9-16,12-3-10 16,0-1 8-16,10-4-8 15,-2-6 8-15,9-9-9 16,-1 4 8-16,8-11-7 16,1-1 9-16,5-1-7 15,-9 3 8-15,2 2-7 16,-9 8 8-16,0 3-8 15,-6 7 7-15,7 1-8 16,-4 2 8-16,5 3-7 0,-5 3 5 16,12-6-6-16,-4-3 6 15,10-10-7-15,-2 11 7 16,6-26-8-16,-4-39 7 16,6 15-6-16,-7 5 8 15,5-14-7-15,-8 21 6 16,4 42-5-16,-7-7 6 15,7-3-7-15,-5-1 6 0,12 0-4 16,-10 0 5-16,6-5-7 16,-5 7 7-16,5 0-7 15,-6-1 6-15,8-3-8 16,-5 7 8-16,5-9-7 16,-5 0 8-16,6 3-7 15,-4 0 7-15,0 2-6 16,-4 1 6-16,2 2-8 15,-8 2 8-15,3 3-7 16,-1-2 5-16,1 5-6 16,-5-3 7-16,10-3-7 15,-6-2 6-15,7-8-4 16,-4 1 5-16,6 2-5 16,-11-3 5-16,7-2-5 15,-7 7 3-15,3-3-5 16,-5-7 5-16,5 8-5 0,-8-2 6 15,5 3-4-15,-5 0 6 16,7 6-6-16,-4-2 5 16,7 3-5-16,-12 0 6 15,4-3-7-15,-14 4 6 16,4 1-5-16,-8-1 6 16,3 3-8-16,-8 1 8 15,2-3-7-15,-7 1 6 16,-3 1-7-16,-2-7 6 0,-1 1-5 15,-6 1 6-15,1-2-5 16,-2 0 4-16,-3 7-4 16,-2-6 5-16,4 1-6 15,-4-2 5-15,0 5-4 16,4-7 4-16,1 2-4 16,0 0 4-16,2 2-4 15,1-6 3-15,0 1-5 16,-1 0 3-16,3-2-4 15,2-1 4-15,-1-3-5 16,-2-2 4-16,2 1-4 16,2-4-1-16,-3-1-3 15,-1-1 5-15,1 5-4 16,-5-4 6-16,-2-3 0 16,1 0 6-16,-6-3-5 0,1 0 5 15,-2-11-5-15,0-4 6 16,-6-9-6-16,-1-1 6 15,-4-4-7-15,-2 3 8 16,-4 0-6-16,0 3 7 16,-4-5-5-16,3 4 6 15,0-4-7-15,5 9 5 16,0-6-6-16,2 12 5 0,1 0-6 16,-2 10 5-16,-2-5-5 15,1 11 6-15,-2-8-6 16,1 5 6-16,-1-2-7 15,-1 7 8-15,1-7-8 16,1 7 6-16,-3-2-6 16,3 7 7-16,3-1-7 15,-2 9 8-15,0 0-7 16,1-2 8-16,1 2-8 16,-2 0 8-16,0-2-9 15,-2-2 8-15,-6 4-7 16,-1-7 7-16,-14-1-8 15,-5-2 8-15,-11 2-7 16,2 2 9-16,-16 3-5 16,6 4 6-16,-9 2-1 15,8 0 7-15,-9-3-7 0,8 1 6 16,-15-2-6-16,4-3-1 16,-18 2-4-16,5 4 7 15,-13-1 1-15,13 2 12 16,-10 0-1-16,17 2 6 15,-12-4-7-15,10 2-3 16,-12 3-11-16,11-1 2 0,-12 0-10 16,12 1 8-16,-8-6-8 15,13-1 7-15,-17 1-7 16,8 0 7-16,-14 1-9 16,7 4 12-16,-19-1-5 15,20 3 12-15,-7 2-8 16,10 1 10-16,-12 6-11 15,10 0 2-15,-12 3-7 16,10-2 6-16,-2 3-7 16,13-3 10-16,-7 4-6 15,11-2 3-15,-9 2-7 16,11 2 6-16,-6 2-11 16,14 1 9-16,2-4-8 15,12-1 8-15,2-5-8 16,12-6 10-16,14-9-63 15,21-8 40-15,16-40-417 0</inkml:trace>
  </inkml:traceGroup>
</inkml:ink>
</file>

<file path=ppt/ink/ink2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3:51.2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25FF7F-E956-4720-A46E-F571106D5371}" emma:medium="tactile" emma:mode="ink">
          <msink:context xmlns:msink="http://schemas.microsoft.com/ink/2010/main" type="inkDrawing" rotatedBoundingBox="27240,10933 27475,5486 29197,5561 28962,11008" hotPoints="28799,5624 29097,10812 27837,10885 27539,5697" semanticType="enclosure" shapeName="Rectangle">
            <msink:sourceLink direction="with" ref="{52F165AF-6A66-4A86-9F94-6073A75FD21D}"/>
            <msink:destinationLink direction="with" ref="{F6386FD6-27B0-4C3D-82BD-C3E88EABB03D}"/>
          </msink:context>
        </emma:interpretation>
      </emma:emma>
    </inkml:annotationXML>
    <inkml:trace contextRef="#ctx0" brushRef="#br0">185 229 285 0,'-8'-3'163'0,"-3"-2"29"15,3-1-59-15,0 1 4 16,3 0-24-16,1 2-16 15,1 1-32-15,2 2-22 16,1 2-14-16,0 7-7 16,0 6-4-16,0 8-11 15,3 3 9-15,-3 11-7 0,0-1 1 16,-2 7-6-16,4-4 8 16,-4 10-3-16,4-7 7 15,-1 4-9-15,3-3 7 16,-3 9-10-16,1-3 2 15,0 6-8-15,-1 0 9 16,1 4-9-16,-1-4 6 16,6 3-7-16,-2-6 8 15,1 7-8-15,1-14 10 16,1 8-8-16,-3-12 8 0,3 6-9 16,-2-8 9-16,2 15-1 15,-3-7 10-15,0 13-6 16,0-9 9-16,0 11-8 15,-3-15 2-15,-1 3-10 16,6-11 6-16,-4 8-7 16,0-105 7-1,0-15 0-15,-3 144-10 16,4-41 16-16,-6 98-1 16,-1 14 10-16,4-106-9 15,-1 5 9-15,-3 7-16 16,3-1 0-16,-2 2-9 15,-1-5 8-15,5-2-9 16,-4-8 8-16,5 3-9 16,1-6 9-16,-1 6-10 0,-1-1 9 15,1 1-8 1,-3 1 9-16,5 4-10 0,-2-6 9 16,0 3-9-16,0-1 9 15,-1 5-10-15,-2-4 10 16,0 11-9-16,-3-6 10 15,-4 4-9-15,4-4 9 16,-3 13-10-16,1-7 9 16,-3 7-10-16,4-4 10 0,0 3-3 15,-1-13 14-15,3 8-8 16,-1-9 11-16,0 5-10 16,1-5 3-16,-1 3-14 15,1-4 9-15,2 4-9 16,2-1 7-16,-2 5-7 15,1-2 8-15,3 5-9 16,-4-7 8-16,0 6-8 16,0-3 9-16,-2 1-11 15,-1-7 10-15,-1 8-8 16,3-8 9-16,1-1-8 16,0-2 9-16,-3 3-9 15,3-3 8-15,-4 6-9 16,-1-4 8-16,2 11-9 15,0-5 10-15,3 6-9 16,-2-7 8-16,1-2-9 16,-3-9 9-16,1-5-9 0,-2-8 9 15,4 6-9-15,-1 1 10 16,1 0-11-16,1 4 10 16,0-3-9-16,0-7 7 15,-2 16-8-15,2-2 10 16,3 2-8-16,-1 5 8 15,1 8-8-15,2-24 9 16,1 9-11-16,-1-6 8 0,3-2-9 16,-3-13 10-16,0 10-11 15,0-15 11-15,0-1-9 16,-4-5 9-16,3 5-10 16,-1-12 11-16,-1 10-9 15,2-4 11-15,1 4-9 16,0-2 8-16,3 4-11 15,-1-4 8-15,2 4-9 16,1 0 10-16,3 3-9 16,-3 0 12-16,3 0-13 15,0-7 7-15,3-3-9 16,-6-1 10-16,4-4-10 16,3-1 12-16,0 2-6 15,1-1 10-15,7-1-12 0,-4-4 11 16,3 1-11-16,-1 1 9 15,3 2-10-15,-2-2 10 16,7 5-10-16,-4-3 10 16,4-9-9-16,-2 4 9 15,5-8-10-15,-4 4 10 16,2 3-11-16,-1 6 12 16,1-1-11-16,-6 3 10 15,7 2-9-15,-4 4 10 0,3-3-11 16,-6-5 10-16,5 3-10 15,-8-7 10-15,9-11-10 16,-4 5 10-16,1-1-10 16,-3 4 10-16,2-1-10 15,-9 9 10-15,2 4-10 16,0 7 10-16,4 4-10 16,-6 3 9-16,4 2-8 15,-4-6 9-15,1-3-17 16,-4-1 8-16,2-8-9 15,-4-1 8-15,-1-15-8 16,-3-1 15-16,3-10-8 16,-5-1 8-16,3-9-9 15,-2 11 10-15,2-3-9 16,-3 3 10-16,-1 3-8 0,-1 5 8 16,-1-1-9-16,-2-17 8 15,0 1-12-15,2-8 8 16,0-13-8-16,-2-4 8 15,2 9-6-15,-3-2 11 16,1-12-8-16,-1 3 7 16,-6-11-8-16,-2-1 8 15,-1-14-9-15,-2 12 11 16,-4-9-9-16,3 11 8 0,0-4-8 16,5 7 8-16,1-20-8 15,2 5 8-15,0-24-8 16,2-4 8-16,0-6-7 15,2 19 7-15,1-7-8 16,0 22 8-16,2 0-8 16,-1 8 7-16,-3-14-13 15,2 15 7-15,1-12-7 16,1 11 7-16,1-21-5 16,1 7 12-16,1-22-8 15,-2 6 8-15,-1-11-8 16,-3 25 8-16,-2-2-7 15,-2 23 7-15,-1-3-8 16,1 13 9-16,-1-5-9 16,1 9 7-16,1-5-6 15,1 8 7-15,-2-5-7 0,4 7 7 16,1-6-7-16,-3 5 7 16,0-5-7-16,0 8 6 15,0-5-6-15,-5 14 7 16,3 5-7-16,-1 12 8 15,-2 4-8-15,2 7 8 16,-3 0-8-16,2 1 8 0,1-1-9 16,0 2 9-16,0-1-8 15,-1 4 9-15,1 0-6 16,0 4 8-16,1 3-8 16,-1-1 8-16,1-2-9 15,2 3 6-15,-1-4-7 16,-1-3 6-16,4-4-9 15,1-4 9-15,-1-6-8 16,1 1 9-16,-2 0-8 16,-1 0 9-16,-1 7-9 15,1 5 9-15,-3-2-10 16,1 2 10-16,0-2-10 16,2-5 9-16,4 1-9 15,-4-5 9-15,3-7-9 16,3-2 7-16,-4 0-7 15,-2-1 8-15,2 1-9 16,-7 6 9-16,0-1-7 0,-2 5 10 16,1-1-3-16,-2 2 11 15,1 1-5-15,1 4 8 16,-1 0-8-16,1 3 4 16,-1 0-9-16,1 1 5 15,1-1-9-15,3-2 5 16,1-1-8-16,-1 1 7 0,0-1-9 15,2 0 9-15,-1 2-9 16,1 4 8 0,0 4-7-16,0 5 9 0,-2-2-6 15,1 4 8-15,-3 1-7 16,3-3 9-16,-3-3-10 16,1 6 8-16,-2-8-9 15,-3 2 8-15,-1 1-7 16,-4-2 14-16,-5-5-1 15,0 3 14-15,-10-9-4 16,2 4 10-16,-8 0-10 16,3-1 1-16,-7-1-15 15,10 8 6-15,-13-3-13 16,7-1 6-16,-8 5-9 16,3 4 9-16,-11 4-10 15,9-1 11-15,-7 8-12 0,6 1 10 16,-2 1-10-16,5 0 9 15,-3 4-11-15,6 1 9 16,-3 2-7-16,3-3 10 16,-6 0-8-16,10-4 11 15,-9-2-10-15,7-3 8 16,-10-1-11-16,4-2 9 16,-10-2-9-16,6 0 9 15,-6 2-10-15,11 1 8 16,1 1-31-16,7 1-18 0,2-3 60 15,8-4-430-15,3-7 144 16</inkml:trace>
  </inkml:traceGroup>
</inkml:ink>
</file>

<file path=ppt/ink/ink2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3:57.4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A1E94C4-1E81-4C5F-B0AE-CFA244209550}" emma:medium="tactile" emma:mode="ink">
          <msink:context xmlns:msink="http://schemas.microsoft.com/ink/2010/main" type="inkDrawing" rotatedBoundingBox="14761,10939 14896,5646 16675,5691 16539,10984" hotPoints="16289,5717 16577,10791 15082,10876 14793,5803" semanticType="container" shapeName="Rectangle">
            <msink:sourceLink direction="with" ref="{87C935D1-40C1-4216-88A3-31695CAC9094}"/>
          </msink:context>
        </emma:interpretation>
      </emma:emma>
    </inkml:annotationXML>
    <inkml:trace contextRef="#ctx0" brushRef="#br0">329 94 338 0,'-9'4'221'15,"-1"-3"-5"-15,2-1-77 0,0-3-27 16,4-5-45 0,0-2-25-16,-1-1-21 0,0-2-9 15,-2 5 12-15,-2 0 19 16,-1 3 17-16,-2 6 5 16,0 8 7-16,-1 3-17 15,4 6-18-15,1 13-19 16,3 3-5-16,-1 12-11 15,-1-6 8-15,1 9-10 16,-4-9 7-16,7 3-7 16,-2-8 10-16,4 4-10 15,-1-6 10-15,2 10-9 16,-3-2 7-16,3 4-10 16,-2 4 9-16,-1 5-10 0,6-3 8 15,-3 11-8-15,-3-2 8 16,-4 13-4-16,4-6 9 15,-7 9-6-15,1-10 9 16,0 12-4-16,1-13 7 16,-1 11-4-16,-3-6 9 15,1 6-5-15,0-11 5 16,-1 6-11-16,1-17 6 16,1-4-6-16,5-11 5 0,-4 2-8 15,4-9 6 1,3 14-10-16,4-3 4 0,1 11-11 15,2-7 8-15,0 8-8 16,-2-6 9-16,-1 3-9 16,-6-9 9-16,1 11-9 15,3-12 9-15,3 8-9 16,-1-11 9-16,1 0-9 16,-3-13 10-16,-1 12-11 15,4-6 11-15,-2 18-11 16,1 1 10-16,6 15-10 15,-5-6 11-15,-3 7-10 16,4-12 9-16,4 10-10 16,-8-13 10-16,3 1-10 15,2-6 10-15,1 8-10 16,-2-6 9-16,5 11-9 16,-1-2 10-16,5 4-11 0,-6-10 11 15,6 6-9-15,-7-9 10 16,2 8-10-16,-3-5 10 15,0 6-12-15,-8-11 12 16,5 7-11-16,-1-7 10 16,-1-2-10-16,7-3 11 15,-2 8-11-15,1-7 10 0,2 4-10 16,0-2 10-16,-8 7-9 16,10-3 9-16,-5 7-10 15,-2-4 10-15,-1 3-10 16,4-6 11-16,-4 1-10 15,1-11 7-15,2 0 2 16,-3-8 9-16,-4-3-7 16,0-6 10-16,2 9-7 15,0-5-1-15,0 11-9 16,0 4 7-16,0 4-10 16,0-1 8-16,0 11-8 15,-1-17 8-15,-1 2-10 16,4-9 10-16,-2-5-8 15,-4-15 9-15,8 1-9 16,-3-6 10-16,-1-1-9 16,4-3 9-16,-1 7-10 15,-2-2 9-15,-1 6-10 0,5 0 9 16,-3 0-10-16,-2 1 11 16,5 4-11-16,0-3 11 15,-2-7-11-15,2 5 8 16,1-10-8-16,-3-1 12 15,4-12-10-15,1 7 10 16,7-7-7-16,-2 8 9 0,6-4-11 16,-1 8 10-16,6-2-11 15,-3-2 9-15,5-5-10 16,0 4 8-16,7-7-9 16,-2 1 10-16,7-3-11 15,3-4 10-15,6-5-8 16,-2 6 10-16,6-1-11 15,-7 2 11-15,-1 9-10 16,-5 3 9-16,4 2-11 16,-5 0 10-16,7 5-9 15,-2-7 9-15,3 4-9 16,-6-4 10-16,7-2-8 16,-7-5 8-16,5 9-8 15,-6-1 7-15,8 7-9 16,-7 2 8-16,1 4-9 15,-9-3 10-15,6 3-9 16,-14-11 11-16,6 3-10 0,-6-4 9 16,3-7-9-16,-7-1 9 15,3-2-9-15,-9 10 7 16,0-14-7-16,-7 1 8 16,4 5-9-16,-2 4 9 15,-3-9-8-15,0 12 8 16,3-1-7-16,-5-1 7 15,3-5-8-15,1 0 9 0,-1-7-9 16,3 2 8-16,-5-16-8 16,0 3 8-16,-1-5-8 15,0 2 7-15,-3-10-7 16,0 5 8-16,-3-13-7 16,0 0 8-16,-4-5-6 15,1 3 6-15,-2-7-8 16,-1-1 7-16,0-26-9 15,-1 0 7-15,2-22-7 16,3 3 9-16,0-8-9 16,5 22 9-16,-5-9-7 15,0 17 4-15,-1-6-10 16,1 8 8-16,0-19-8 16,2 5 8-16,0-12-5 15,-4 3 9-15,1-24-8 16,2 10 9-16,3-13-8 0,-2 11 9 15,-1 0-10-15,6 20 10 16,-7-2-9-16,0 16 9 16,5-7-9-16,-1 7 9 15,2-10-8-15,1 11 7 16,1-6-7-16,-6 9 7 16,4-19-9-16,-2 8 9 0,-1-13-8 15,2 4 9 1,2-4-9-16,-2 20 9 0,-2-3-10 15,2 15 10-15,-1-4-10 16,2 10 10-16,-1-11-11 16,7 14 11-16,-6-3-9 15,4 12 9-15,-2-4-9 16,1 15 8-16,-4-2-9 16,0 12 10-16,-5-2-9 15,0 11 8-15,-3 2-7 16,1 9 8-16,1-4-10 15,4 13 11-15,-3-4-11 16,2 4 10-16,0 0-9 16,1 0 10-16,2-1-9 15,-1 4 10-15,1-1-10 16,3 1 8-16,-1 0-9 0,-4 0 8 16,2-7-8-16,-2 2 9 15,-3-4-8-15,2-1 9 16,5-3-9-16,-7 3 8 15,3-3-9-15,-1 0 9 16,1-3-10-16,-2 3 11 16,4 0-11-16,1 0 10 15,-1-3-9-15,-1 1 9 16,4-2-10-16,-3-3 9 0,-2-1-9 16,1 5 10-16,-3 0-9 15,-1 4 9-15,-3 2-9 16,5 4 10-16,0 1-10 15,1 2 10-15,2-4-11 16,0 4 10-16,-5 0-10 16,1-2 10-16,-3 0-10 15,-3 2 12-15,2-2-7 16,0 2 12-16,-7-7-7 16,-4 4 14-16,-13-4-3 15,-4 3 10-15,-10-1-4 16,4 5 8-16,-5 0-12 15,8 0 2-15,-6-1-13 16,6 1 3-16,-5-2-10 16,9 2 8-16,-6 0-11 0,5-1 11 15,-4 1-11-15,1 3 13 16,-3 5-10-16,-1 6 10 16,-7 9-10-16,8 4 9 15,-3 7-12-15,4-2 8 16,5 0-9-16,12-7 9 15,-2-1-9-15,7-7 9 16,-1-1-8-16,4-3 7 0,-4-5-8 16,3 1 9-16,-3-1-52 15,4-2-24-15,-3-1-366 16,6-5 68-16</inkml:trace>
    <inkml:trace contextRef="#ctx0" brushRef="#br0" timeOffset="-28530.2945">814 4657 950 0,'-8'-24'559'0,"0"1"-521"0,-18 2-23 15,-3 5-5-15,0-1-11 16,0 1 7-16,6 5-7 16,2 9 9-16,-5-3 0 15,-2 2 10-15,-1 5-2 16,1 1 8-16,-6 0 0 15,4 4 5-15,-5 2 1 16,6 1 10-16,-5 2 3 16,7-3 3-16,-4 3-9 0,7 1-2 15,-2-4-14-15,3 3-5 16,5 7-10-16,5 1 1 16,3 9-8-16,5 2 8 15,9 6-8-15,4-1 6 16,2 1-6-16,7-8 6 15,8 2-10-15,-1-7 7 16,8-1-5-16,3-4 6 16,2 7-5-16,-3-5 7 0,6 2-7 15,-1-5 5-15,5 3-8 16,0-5 7-16,6-8-8 16,-3 2 9-16,4-11-7 15,-3-4 8-15,2-8-9 16,-1-4 10-16,6-10-9 15,0-1 8-15,4-4-7 16,-4-1 9-16,5 8-8 16,-8 3 6-16,3 5-5 15,-6 7 6-15,-2 7-7 16,-10 1 7-16,0 4-8 16,-11-1 8-16,-3-10-7 15,-7 7 6-15,2-8-11 16,-8 2 9-16,0-5 0 15,-10 11 2-15,-5-19-8 16,-8 12 13-16,-5-16-8 0,-6-2-1 16,-9-7 2-16,-3 6 8 15,-9-8 5-15,0 17 12 16,-9 6-1-16,2 8 9 16,-6-3-5-16,6 10-5 15,-7-2-12-15,6-4 0 16,-9-1-10-16,10 4 3 15,-11-1-10-15,0-4 3 16,-10 1-45-16,10 3-35 0,-15 4-366 16,10 9 72-16</inkml:trace>
  </inkml:traceGroup>
</inkml:ink>
</file>

<file path=ppt/ink/ink2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4:07.5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B77EDEA-6AED-40B1-9E3C-5DFBC7C017D6}" emma:medium="tactile" emma:mode="ink">
          <msink:context xmlns:msink="http://schemas.microsoft.com/ink/2010/main" type="inkDrawing" rotatedBoundingBox="15789,5134 27850,4415 27893,5139 15833,5859" semanticType="connector" shapeName="Other">
            <msink:destinationLink direction="with" ref="{218A0D5A-206A-4616-8FDC-6AFC83D8C3ED}"/>
          </msink:context>
        </emma:interpretation>
      </emma:emma>
    </inkml:annotationXML>
    <inkml:trace contextRef="#ctx0" brushRef="#br0">0 1227 1115 0,'13'-13'238'16,"11"-7"104"-16,12-6-326 0,16-3-15 16,8-3 3-16,22-7-6 15,22-8 4 1,3 6 1-16,8-3-6 15,2 2 6-15,0 8-7 16,-21 5 7-16,12 0-8 16,-12 5 9-16,18 1-6 15,-14 0 4-15,22 4-5 0,-7 4 8 16,16-1-10-16,-7-2 8 16,18-1-5-16,-12 1 4 15,18-3-6-15,-6 6 9 16,16 4-7-16,-14 6 4 15,23 0-4-15,-16 0 6 16,21 0-8-16,-15-3 7 0,25-3-6 16,-20-6 7-16,25-2-8 15,-22 4 7-15,20 4-5 16,-23 0 5-16,21 12-6 16,-20 6 4-16,18-2-3 15,-17-2 6-15,23-3-8 16,-20-7 7-16,24-7-4 15,-21-2 4-15,19-10-7 16,-21 5 8-16,22-9-7 16,-25 1 7-16,27 5-7 15,-19 4 7-15,17-10-7 16,-26 7 7-16,26 5-7 16,-33-10 7-16,18 7-8 15,-24 5 8-15,21 2-6 16,-21 1 4-16,13 0-5 15,-17 0 8-15,19 0-8 0,-22-4 6 16,13 8-6-16,-14-1 8 16,8 0-9-16,-18 7 7 15,18 1-7-15,-23-1 7 16,13 2-7-16,-18 1 7 16,15-4-5-16,-21 3 5 15,16 1-6-15,-21 5 1 16,10-5-1-16,-20 3 7 0,5-3-7 15,-21 1 8 1,11 3 9-16,-16 12 5 0,7 8 1 16,-19 9 12-16,6-3-3 15,-12 0-2-15,7-8-9 16,-13-4 0-16,6-2-11 16,-3 1 3-16,2-1-7 15,-12 5 7-15,4 13-6 16,-4 2 6-16,-3 9-8 15,-10 2 5-15,2 0-8 16,-13-11 7-16,-3-5-10 16,-4-10 1-16,-1-2-36 15,-7-14-11-15,-1-7-345 16,2-7 82-16</inkml:trace>
  </inkml:traceGroup>
</inkml:ink>
</file>

<file path=ppt/ink/ink2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4:09.5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6A562F-6B5A-420A-807C-778604FEB39C}" emma:medium="tactile" emma:mode="ink">
          <msink:context xmlns:msink="http://schemas.microsoft.com/ink/2010/main" type="writingRegion" rotatedBoundingBox="27094,3215 32062,2718 32168,3769 27199,4266"/>
        </emma:interpretation>
      </emma:emma>
    </inkml:annotationXML>
    <inkml:traceGroup>
      <inkml:annotationXML>
        <emma:emma xmlns:emma="http://www.w3.org/2003/04/emma" version="1.0">
          <emma:interpretation id="{EE32303E-2C50-4EC3-AF3D-BA4841585296}" emma:medium="tactile" emma:mode="ink">
            <msink:context xmlns:msink="http://schemas.microsoft.com/ink/2010/main" type="paragraph" rotatedBoundingBox="27094,3215 32062,2718 32168,3769 27199,4266" alignmentLevel="1"/>
          </emma:interpretation>
        </emma:emma>
      </inkml:annotationXML>
      <inkml:traceGroup>
        <inkml:annotationXML>
          <emma:emma xmlns:emma="http://www.w3.org/2003/04/emma" version="1.0">
            <emma:interpretation id="{78CD78F6-B747-45FF-BB2B-E0E0EF43FBB7}" emma:medium="tactile" emma:mode="ink">
              <msink:context xmlns:msink="http://schemas.microsoft.com/ink/2010/main" type="line" rotatedBoundingBox="27094,3215 32062,2718 32168,3769 27199,4266"/>
            </emma:interpretation>
          </emma:emma>
        </inkml:annotationXML>
        <inkml:traceGroup>
          <inkml:annotationXML>
            <emma:emma xmlns:emma="http://www.w3.org/2003/04/emma" version="1.0">
              <emma:interpretation id="{1A6AAE8E-BFDF-4E5C-A033-F129C7B5D1E0}" emma:medium="tactile" emma:mode="ink">
                <msink:context xmlns:msink="http://schemas.microsoft.com/ink/2010/main" type="inkWord" rotatedBoundingBox="27114,3417 28853,3243 28938,4092 27199,4266"/>
              </emma:interpretation>
              <emma:one-of disjunction-type="recognition" id="oneOf0">
                <emma:interpretation id="interp0" emma:lang="" emma:confidence="1">
                  <emma:literal/>
                </emma:interpretation>
              </emma:one-of>
            </emma:emma>
          </inkml:annotationXML>
          <inkml:trace contextRef="#ctx0" brushRef="#br0">237 45 1037 0,'-28'-22'283'0,"7"12"82"15,-10 10-287-15,7 2-31 16,-5 25-7-16,-3-2-11 0,-3 12-2 16,16 5-6-16,3 7-1 15,13-9-5-15,11 7-5 16,9-6-6-16,11-14-3 15,6-14 4-15,7-19 2 16,-4-15 1-16,8-29 4 16,-7 1 1-16,-8-14-1 15,-10 6-4-15,-15 0 1 16,-20 25-2-16,-12 4-3 16,-9 25-2-16,-1 26-5 15,-2 12 1-15,5 14 0 16,8-4 0-16,10 10 3 15,11-14-27-15,13 0-32 16,6-9-159-16,29-1-195 16,5-17-19-16</inkml:trace>
          <inkml:trace contextRef="#ctx0" brushRef="#br0" timeOffset="-340.6687">409 146 351 0,'27'-10'366'0,"-2"5"-82"16,-12 12-36-16,-5-2-83 15,-10 13-70-15,-4 12-3 16,-7 6-19-16,-3 10-1 15,-4 2-28-15,2 11-8 16,5-9-15-16,-1-1-3 16,6-11-9-16,-2 5-4 15,5-26-21-15,2 3-28 16,1-17-31-16,4-19-301 16,6-5 61-16</inkml:trace>
          <inkml:trace contextRef="#ctx0" brushRef="#br0" timeOffset="-542.1265">-490 346 1033 0,'-8'-10'306'0,"0"5"76"16,8 5-275-16,0 0-51 15,10 0-13-15,1-5-18 16,17-5-13-16,1-4-7 16,16-7-1-16,-1-2-1 15,18-1-2-15,-7 3-27 0,13 1-39 16,-5 9-5-16,9 9-327 15,-9 5 72 1</inkml:trace>
          <inkml:trace contextRef="#ctx0" brushRef="#br0" timeOffset="-722.7859">-499 300 1104 0,'-2'-18'709'15,"2"2"-540"-15,-3-8-113 16,-5 22-12-16,-1 15-22 16,-2 26-5-16,0 15-10 15,4 2-2-15,7-12-1 16,10 2-2-16,3-14-2 15,19-14-1-15,6-13 0 0,17-4 0 16,0-14 1-16,5-3 0 16,-10-2 0-16,-4 10-3 15,-15 7-4-15,-9 14 0 16,-14 8-4-16,-8 11 1 16,-6 0 3-16,-10 7 7 15,-1-5 9 1,-2 1 16-16,-4-10 10 0,-8 11 25 15,6-8 2-15,-13 11-2 16,4-7-14-16,0 2-10 16,3-16-23-16,0-7-23 15,9-32-41-15,2-21-81 16,4-13 84-16,11-20-441 16,10-1 110-16</inkml:trace>
          <inkml:trace contextRef="#ctx0" brushRef="#br0" timeOffset="317.9653">636 524 1128 0,'-18'29'270'0,"-6"-3"94"16,-2 10-315-16,6-10-34 0,7-2 9 16,9-11 0-16,7 3 1 15,11-3-3-15,16 2-7 16,2-14-9-16,10-2 2 16,-18-14 7-1,1 2-7-15,20-34 1 16,-17-8-4-16,-9-5 18 15,-17 3 9-15,-26 18 15 16,-12 18 7-16,-8 13 12 16,-3 21-19-16,-5 15-11 15,12 7-14-15,2 8-8 16,16-9-13-16,9-8-2 16,14-7-24-16,17-14-77 15,11-7 116-15,18-6-480 16,0-6 125-16</inkml:trace>
          <inkml:trace contextRef="#ctx0" brushRef="#br0" timeOffset="487.0384">975 384 1157 0,'-26'0'367'16,"16"5"65"-16,5 0-302 15,5 0-71-15,4-7-27 16,20-1-3-16,4-10-12 0,10-9-3 15,13-6-45-15,9 2-414 16,-8 7 129-16</inkml:trace>
        </inkml:traceGroup>
        <inkml:traceGroup>
          <inkml:annotationXML>
            <emma:emma xmlns:emma="http://www.w3.org/2003/04/emma" version="1.0">
              <emma:interpretation id="{D6F66482-DD58-4CFB-9355-19C8B7DA45D6}" emma:medium="tactile" emma:mode="ink">
                <msink:context xmlns:msink="http://schemas.microsoft.com/ink/2010/main" type="inkWord" rotatedBoundingBox="29232,3001 32062,2718 32166,3758 29336,4041">
                  <msink:destinationLink direction="with" ref="{8510E41C-F833-4C8D-834F-120AF1ED4930}"/>
                </msink:context>
              </emma:interpretation>
              <emma:one-of disjunction-type="recognition" id="oneOf1">
                <emma:interpretation id="interp1" emma:lang="" emma:confidence="0">
                  <emma:literal>-Klausel</emma:literal>
                </emma:interpretation>
                <emma:interpretation id="interp2" emma:lang="" emma:confidence="0">
                  <emma:literal>_ Klausel</emma:literal>
                </emma:interpretation>
                <emma:interpretation id="interp3" emma:lang="" emma:confidence="0">
                  <emma:literal>- Klausel</emma:literal>
                </emma:interpretation>
                <emma:interpretation id="interp4" emma:lang="" emma:confidence="0">
                  <emma:literal>. Klausel</emma:literal>
                </emma:interpretation>
                <emma:interpretation id="interp5" emma:lang="" emma:confidence="0">
                  <emma:literal>~ Klausel</emma:literal>
                </emma:interpretation>
              </emma:one-of>
            </emma:emma>
          </inkml:annotationXML>
          <inkml:trace contextRef="#ctx0" brushRef="#br0" timeOffset="976.3689">1583 16 998 0,'-14'-16'250'0,"12"19"79"15,2 10-281-15,8 10-25 16,3 16 4-16,1 3 20 15,-1 2-25-15,18 56-4 16,4-1-10-16,-1-3-1 16,-3-12-2-16,-4-50 10 15,-6-19 3-15,4-18 23 16,0-18 3-16,11-34 3 16,5-14-10-16,9-31 0 15,1-7-23-15,-4-8-5 16,-12 27-3-16,-12 15-1 15,-16 29-10-15,-15 28-67 16,-9 32-263-16,-14 27-77 16,-1 18-128-16</inkml:trace>
          <inkml:trace contextRef="#ctx0" brushRef="#br0" timeOffset="1155.8748">1989 500 1287 0,'6'5'262'16,"2"1"126"-16,4 9-383 16,4-2-4-16,2 3 0 15,4-3 2-15,3-4-26 16,2-15-366-16,7-2 114 0</inkml:trace>
          <inkml:trace contextRef="#ctx0" brushRef="#br0" timeOffset="1341.3753">2216-71 972 0,'-18'73'272'16,"20"-33"161"-1,-1 1-405-15,15 48 0 16,15-16-16-16,13-5-39 15,3-18-321-15,10-25 96 16</inkml:trace>
          <inkml:trace contextRef="#ctx0" brushRef="#br0" timeOffset="1963.2562">2665 122 1067 0,'-16'-2'292'15,"-7"5"86"-15,-3 7-301 16,-10 10-21-16,2 1-14 15,-3 16 0-15,10 5-10 16,4 8-2-16,13-6-9 16,13 8-3-16,12-23-11 0,4 0-3 15,9-12-1-15,8-16 1 16,1-17 1-16,2-16 2 16,-2-15 0-16,-6-20 3 15,-8 4-2 1,-12-2 0-16,-11 20-2 0,-10 12-1 15,-4 19-4-15,-9 23 3 16,2 9-1-16,-2 19 2 16,7 7 5-16,3 21 11 15,8-21 1-15,8 21 4 16,9-23-2-16,10-6-4 16,4-20-9-16,17 3 0 15,0-37-4-15,8-8 0 16,-9-14 2-16,-2-12 2 15,-14-5-3-15,-11 10 0 16,-12 10-1-16,-3 9-3 0,-6 17-5 16,-4 8 0-16,2 14 0 15,3 20 0-15,-1 5 3 16,2 12 8-16,4-7 3 16,4-2 3-16,0-4 2 15,14-18-1-15,7-16-7 16,15-12 1-16,2-12-4 0,9-32-1 15,-9 5 1 1,-3-10 2-16,-18 3-3 0,-7-3 1 16,-10 18-1-16,-8 19-4 15,-5 13-1-15,-3 23-1 16,3 21-1-16,-1 10 0 16,2 0 3-1,8 10-2-15,5-12 1 16,8 0 1-16,3-8-1 0,11-11-4 15,4-14-47-15,6-13 370 16,6-19-820-16,-3-23 349 16</inkml:trace>
          <inkml:trace contextRef="#ctx0" brushRef="#br0" timeOffset="2296.6898">3366-117 1313 0,'-41'57'321'0,"2"8"128"15,4-8-376 1,13-13-7-16,6-17-12 0,16-14-26 16,13-10-15-16,7-4-12 15,12-6 0-15,4 2 3 16,6-4-2-16,-3 4 2 16,6-2-1-16,-7 6-3 15,-4-1-2-15,-7 8 2 0,-2 7-4 16,-12-1 0-16,-5 12 0 15,-5 5 3-15,-13 10 4 16,-3 2 14-16,-13 19 20 16,-1-8 8-16,-11 1 0 15,4-14-3-15,4-5-11 16,8-24-17-16,5-5-39 16,10-10-47-16,7-32 214 15,10-17-653-15,-2-42 244 16</inkml:trace>
          <inkml:trace contextRef="#ctx0" brushRef="#br0" timeOffset="2843.1639">3637 78 1168 0,'-4'19'312'0,"8"-9"91"16,2-7-320-16,9 9-53 0,-2-16-10 15,9-8 4-15,1-10-13 16,10-12 0-16,-4-11-2 15,0-10 0-15,-10 3-3 16,-7 0 0-16,-16 21 1 16,-7 7 14-16,-5 25 1 15,-7 16-1-15,2 12-2 16,0 23 10-16,-2 5-4 16,5 9 14-16,7-8 4 0,8-1 3 15,9-16-12-15,17-6-10 16,5-18-15-16,15-9-4 15,6-11-2-15,13-20 4 16,-1-11 0-16,12-26 1 16,-9-7 0-16,-1-30 0 15,-10 8-2-15,-7-9 0 16,-20 27-2-16,-5-30 1 16,-13 33-1-16,-11 8 0 15,-7 13-1-15,-3 23 1 16,-8 50 0-16,-7 18 0 15,-1 6-1-15,-5 4 0 16,0-12-2-16,-2-5-2 16,15-14 1-16,3 6 0 15,10 0-1-15,10 12-1 16,13 4 0-16,9 12-2 16,2-12 2-16,9 17 1 15,1-15-2-15,5-5-7 0,-10-14-3 16,6-7-34-16,-5-24-42 15,15-33-412-15,-5-14 98 16</inkml:trace>
        </inkml:traceGroup>
      </inkml:traceGroup>
    </inkml:traceGroup>
  </inkml:traceGroup>
</inkml:ink>
</file>

<file path=ppt/ink/ink2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4:13.6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510E41C-F833-4C8D-834F-120AF1ED4930}" emma:medium="tactile" emma:mode="ink">
          <msink:context xmlns:msink="http://schemas.microsoft.com/ink/2010/main" type="inkDrawing" rotatedBoundingBox="29073,4435 32408,3078 32548,3421 29213,4778" semanticType="underline" shapeName="Other">
            <msink:sourceLink direction="with" ref="{D6F66482-DD58-4CFB-9355-19C8B7DA45D6}"/>
          </msink:context>
        </emma:interpretation>
      </emma:emma>
    </inkml:annotationXML>
    <inkml:trace contextRef="#ctx0" brushRef="#br0">-8 1381 1023 0,'-5'6'269'0,"8"2"85"15,9-4-296-15,22-3-15 16,14-11-16-16,40-56-1 0,16-20-10 15,38-32 0-15,-26 46 6 32,-1 2-17-32,139-76-3 0,-12 54 1 15,21 17-2-15,-22 19 0 16,-61 20 0-16,-17 5 0 16,22-3 0-16,-18-2 0 0,5 6 0 15,-30 0 1-15,4-2-1 16,-35 0 1-16,-8-1-1 15,-22 7 0-15,-8-6 1 16,-27 6-1-16,-10 8 3 16,-28 0 22-16,-31 5 16 15,-24 15 0-15,-37 9 1 16,-15 10-2-16,-34 15-28 16,1-5-22-16,-23 11-15 15,17 3-4-15,-12 1-2 16,17-6 5-16,-21 15 8 15,17-8 14-15,-29 10 3 16,1-2 1-16,-24 23 0 16,16 2-1-16,-4 59 0 15,33-17 1-15,3-10 1 16,34-26-1-16,13-15 2 0,22-69-2 16,11 2 0-16,25 6 1 15,15-8 0-15,19-7 0 16,28 2-1-16,21-59-2 15,41-35-1-15,22-15 1 16,51-10-1-16,11-6 1 16,47 36 1-16,-9 32 1 15,45-15 0-15,-25 2-1 16,22-13 1-16,-33 11 0 16,8-11 0-16,-50 25 0 0,-4-6 0 15,-40 17 0-15,-16 1 0 16,-36 15-1-16,-19 7 1 15,-41 14-2-15,-39 10 3 16,-36 3 1-16,-49 13 0 16,-27 12 1-16,-73 31-5 15,-13 13-14-15,-72 30 161 16,15 10-545-16,-46 0 224 16</inkml:trace>
  </inkml:traceGroup>
</inkml:ink>
</file>

<file path=ppt/ink/ink23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54:52.1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386FD6-27B0-4C3D-82BD-C3E88EABB03D}" emma:medium="tactile" emma:mode="ink">
          <msink:context xmlns:msink="http://schemas.microsoft.com/ink/2010/main" type="inkDrawing" rotatedBoundingBox="32155,15381 32435,15924 32380,15953 32100,15410" semanticType="callout" shapeName="Other">
            <msink:sourceLink direction="with" ref="{4525FF7F-E956-4720-A46E-F571106D5371}"/>
          </msink:context>
        </emma:interpretation>
      </emma:emma>
    </inkml:annotationXML>
    <inkml:trace contextRef="#ctx0" brushRef="#br0">296 535 0,'-170'-426'15,"44"317"-15</inkml:trace>
  </inkml:traceGroup>
</inkml:ink>
</file>

<file path=ppt/ink/ink2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4:53.4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7C935D1-40C1-4216-88A3-31695CAC9094}" emma:medium="tactile" emma:mode="ink">
          <msink:context xmlns:msink="http://schemas.microsoft.com/ink/2010/main" type="writingRegion" rotatedBoundingBox="14691,8427 16445,8427 16445,9446 14691,9446">
            <msink:destinationLink direction="with" ref="{8A1E94C4-1E81-4C5F-B0AE-CFA244209550}"/>
          </msink:context>
        </emma:interpretation>
      </emma:emma>
    </inkml:annotationXML>
    <inkml:traceGroup>
      <inkml:annotationXML>
        <emma:emma xmlns:emma="http://www.w3.org/2003/04/emma" version="1.0">
          <emma:interpretation id="{CFB483E0-4811-4E25-8B6E-0687B7DF6A77}" emma:medium="tactile" emma:mode="ink">
            <msink:context xmlns:msink="http://schemas.microsoft.com/ink/2010/main" type="paragraph" rotatedBoundingBox="14691,8427 16445,8427 16445,9446 14691,9446" alignmentLevel="1"/>
          </emma:interpretation>
        </emma:emma>
      </inkml:annotationXML>
      <inkml:traceGroup>
        <inkml:annotationXML>
          <emma:emma xmlns:emma="http://www.w3.org/2003/04/emma" version="1.0">
            <emma:interpretation id="{91DBF190-D952-4828-9B94-4327BD2EAA06}" emma:medium="tactile" emma:mode="ink">
              <msink:context xmlns:msink="http://schemas.microsoft.com/ink/2010/main" type="line" rotatedBoundingBox="14691,8427 16445,8427 16445,9446 14691,9446"/>
            </emma:interpretation>
          </emma:emma>
        </inkml:annotationXML>
        <inkml:traceGroup>
          <inkml:annotationXML>
            <emma:emma xmlns:emma="http://www.w3.org/2003/04/emma" version="1.0">
              <emma:interpretation id="{3F68F730-771A-40B0-9A1D-378E887802EA}" emma:medium="tactile" emma:mode="ink">
                <msink:context xmlns:msink="http://schemas.microsoft.com/ink/2010/main" type="inkWord" rotatedBoundingBox="14691,8427 16445,8427 16445,9446 14691,9446"/>
              </emma:interpretation>
              <emma:one-of disjunction-type="recognition" id="oneOf0">
                <emma:interpretation id="interp0" emma:lang="" emma:confidence="1">
                  <emma:literal/>
                </emma:interpretation>
              </emma:one-of>
            </emma:emma>
          </inkml:annotationXML>
          <inkml:trace contextRef="#ctx0" brushRef="#br0">181-1363 805 0,'-12'-16'243'0,"4"-3"55"15,3 2-210-15,2-13-25 16,3 2-3-16,0-1 29 15,3 4-7-15,-3 0 16 16,5 12-26-16,-3 6-5 16,0 9-29-16,-1 9-2 15,-1 10-22-15,-1 15 5 16,-3 4-8-16,1 11 6 16,0 4-10-16,-4 8 7 15,1-6-9-15,1 8 7 16,-2-12-9-16,3-3 8 0,2-15-8 15,0-8 9-15,1-14-7 16,1-2 8-16,1-4-7 16,1-1 8-16,0 1-12 15,4 3 8-15,-1 4-10 16,3 1 6-16,0 3-8 16,4 6 6-16,-1-1-7 15,5 1 5-15,2-4-8 0,8 1 7 16,1-7-7-1,12-2 6-15,0-4-6 0,8 0 8 16,0-8-9-16,5-5 8 16,-1 0-7-16,9-11 11 15,-4-2-9-15,8-3 11 16,-4-2-7-16,6-1 8 16,-8 6-11-16,6-1 10 15,-9 2-10-15,7 6 8 16,-14 5-8-16,1-3 8 15,-13 8-9-15,2-4 9 16,-8 0-9-16,-3-6 8 16,-2 6-8-16,-1-8 8 15,-10 0-9-15,-1 2 11 16,-3 2-9-16,-5 0 11 16,-3 2-8-16,-4 1 8 0,-1-4-10 15,-2-11 10-15,-2-5-11 16,4-16 8-16,-3-12-8 15,1-12 9-15,-2-1-11 16,-2-19 11-16,-1 8-10 16,7-3 10-16,-4 13-10 15,4 5 10-15,1 29-10 16,-4 8 9-16,-1 18-9 0,1 6 11 16,-2 5-11-16,1 7 10 15,1 2-10-15,-6 4 12 16,1 3-11-16,-2 1 11 15,2-2-10-15,-2-4 12 16,1-6-9-16,-4-5 9 16,-7-6-10-16,-14-8 12 15,-2-4-6-15,-16 1 17 16,-2 1-4-16,-11 8 10 16,0 5-11-16,-13 8 13 15,10 7-20-15,-17 2 6 16,7 1-11-16,-7 2 7 15,12-4-16-15,-15-2 9 16,15-4-10-16,-10-2 8 16,13-1-8-16,-10 1-5 0,18 0-31 15,-9 3-72-15,15 2-47 16,-7 0-333-16,17-14 30 16</inkml:trace>
        </inkml:traceGroup>
      </inkml:traceGroup>
    </inkml:traceGroup>
  </inkml:traceGroup>
</inkml:ink>
</file>

<file path=ppt/ink/ink2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4:07.9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18A0D5A-206A-4616-8FDC-6AFC83D8C3ED}" emma:medium="tactile" emma:mode="ink">
          <msink:context xmlns:msink="http://schemas.microsoft.com/ink/2010/main" type="inkDrawing" rotatedBoundingBox="27595,4574 28124,4970 27805,5396 27276,5000" semanticType="callout" shapeName="Other">
            <msink:sourceLink direction="with" ref="{DB77EDEA-6AED-40B1-9E3C-5DFBC7C017D6}"/>
          </msink:context>
        </emma:interpretation>
      </emma:emma>
    </inkml:annotationXML>
    <inkml:trace contextRef="#ctx0" brushRef="#br0">-300 1505 1364 0,'-15'10'315'0,"7"18"114"16,10-4-392-16,11 21-31 16,10 2-2-16,11 13-7 15,5-11 8-15,11 11-7 16,-1-15 7-16,1 1-7 16,-11-9 7-16,3-1-11 15,-13-13 8-15,-3-6-4 16,-13-7 9-16,3-5-2 15,-8-11 19-15,2 2 3 16,-11-1 13-16,9-1-3 16,-3-4 4-16,-1 2-17 15,3-8-3-15,16-8-17 16,1-6 1-16,10-13-17 0,5-9-18 16,3-20-93-1,2-2-353-15,-10-22 63 0</inkml:trace>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04.2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860878-D1A2-4B1A-A6E4-ACE1E3B33BB8}" emma:medium="tactile" emma:mode="ink">
          <msink:context xmlns:msink="http://schemas.microsoft.com/ink/2010/main" type="inkDrawing" rotatedBoundingBox="5526,12637 5607,11426 5653,11429 5571,12640" semanticType="callout" shapeName="Other">
            <msink:sourceLink direction="with" ref="{612C1815-DA09-435B-B0D2-6E8BA61274CC}"/>
            <msink:sourceLink direction="with" ref="{9DB22F23-6944-4B92-9D27-200CF028D94B}"/>
          </msink:context>
        </emma:interpretation>
      </emma:emma>
    </inkml:annotationXML>
    <inkml:trace contextRef="#ctx0" brushRef="#br0">692 5566 995 0,'12'102'265'16,"-9"-17"67"-16,-1 7-295 15,-4-9-117-15,0 3-249 16,1-36 31-16,-3 0-221 16,0-6 204-16,-3 7 613 15,1-3 126-15,-3 27-121 16,0 1-54-1,-3 18-125-15,6-3-118 0,-4 14-300 16,0-24 83-16</inkml:trace>
  </inkml:traceGroup>
</inkml:ink>
</file>

<file path=ppt/ink/ink2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3:26.5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F6CA5CC-8424-4A0C-9BA7-16C88C9B4821}" emma:medium="tactile" emma:mode="ink">
          <msink:context xmlns:msink="http://schemas.microsoft.com/ink/2010/main" type="inkDrawing" rotatedBoundingBox="15037,5490 16495,5912 16294,6605 14836,6183" hotPoints="16338,6202 15467,6362 14740,5856 15611,5696" semanticType="enclosure" shapeName="Ellipse"/>
        </emma:interpretation>
      </emma:emma>
    </inkml:annotationXML>
    <inkml:trace contextRef="#ctx0" brushRef="#br0">822 55 494 0,'-13'-3'322'0,"-1"0"-25"0,2-7-93 16,-4 2-80-16,0-5-36 15,3-1-58-15,-5-1-5 16,0 4-16-16,1 1 5 16,5 2-6-16,-9-2 13 15,0 4-1-15,-3-3 12 16,-6 5-5-16,-7 0 11 15,5 4-9-15,-4 8 7 16,5 4 1-16,-4 2-6 16,4 1-14-16,-7 1 4 15,6-1-11-15,-7 1 0 16,7-1 6-16,-6 4 11 16,9 1-6-16,0 4 12 15,9 2-12-15,-2 6 5 16,7 2-13-16,4 9 7 15,1-3-17-15,7 9 7 0,11 1-2 16,3-5-12 0,9-1 8-16,7-5-8 15,6-6 7-15,-2-14-8 16,11 2 8-16,0-8-7 16,5-2 8-16,0-6-7 15,16 8 8-15,-6 2-7 16,10 3 7-16,-4 1 1 0,5 2-2 15,-6-8-9-15,6-5 6 16,-5-8-6-16,7-6-3 16,-9-5 2-16,7-7 10 15,-8 1-5-15,5 0 4 16,-8 4-4-16,5 3 7 16,-12 0-9-16,-3-3 7 15,-11-1-9-15,-1-1 5 16,-10-6-8-16,-1 1 10 15,-6 4-9-15,-4 7 10 16,-7-3-5-16,-7 1 10 16,-8-4-8-16,-5-1 11 15,-8-7-9-15,-8-3 8 16,-5 7-10-16,-12-5 6 16,-4 1-7-16,-13-3 7 15,-4 2-7-15,-8-9 6 0,4 2-6 16,-5-6 6-16,6 5-4 15,-3-3 19-15,8 10-5 16,-6-1 6-16,6 8-6 16,-6 0 1-16,6 3-24 15,-3-1-12-15,13 5-21 16,1 3-44-16,15 3-13 16,13 16-347-16,15 5 81 15</inkml:trace>
  </inkml:traceGroup>
</inkml:ink>
</file>

<file path=ppt/ink/ink2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5:16.1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2F165AF-6A66-4A86-9F94-6073A75FD21D}" emma:medium="tactile" emma:mode="ink">
          <msink:context xmlns:msink="http://schemas.microsoft.com/ink/2010/main" type="writingRegion" rotatedBoundingBox="27743,8727 28754,8727 28754,9439 27743,9439">
            <msink:destinationLink direction="with" ref="{4525FF7F-E956-4720-A46E-F571106D5371}"/>
          </msink:context>
        </emma:interpretation>
      </emma:emma>
    </inkml:annotationXML>
    <inkml:traceGroup>
      <inkml:annotationXML>
        <emma:emma xmlns:emma="http://www.w3.org/2003/04/emma" version="1.0">
          <emma:interpretation id="{08789720-06D5-4806-AFAC-7BE584EE9D75}" emma:medium="tactile" emma:mode="ink">
            <msink:context xmlns:msink="http://schemas.microsoft.com/ink/2010/main" type="paragraph" rotatedBoundingBox="27743,8727 28754,8727 28754,9439 27743,9439" alignmentLevel="1"/>
          </emma:interpretation>
        </emma:emma>
      </inkml:annotationXML>
      <inkml:traceGroup>
        <inkml:annotationXML>
          <emma:emma xmlns:emma="http://www.w3.org/2003/04/emma" version="1.0">
            <emma:interpretation id="{C61A42E5-F445-40E3-B966-1A6DFC66EBFE}" emma:medium="tactile" emma:mode="ink">
              <msink:context xmlns:msink="http://schemas.microsoft.com/ink/2010/main" type="line" rotatedBoundingBox="27743,8727 28754,8727 28754,9439 27743,9439"/>
            </emma:interpretation>
          </emma:emma>
        </inkml:annotationXML>
        <inkml:traceGroup>
          <inkml:annotationXML>
            <emma:emma xmlns:emma="http://www.w3.org/2003/04/emma" version="1.0">
              <emma:interpretation id="{BC219E80-8768-453D-A2DD-76B9217BF976}" emma:medium="tactile" emma:mode="ink">
                <msink:context xmlns:msink="http://schemas.microsoft.com/ink/2010/main" type="inkWord" rotatedBoundingBox="27743,8727 28754,8727 28754,9439 27743,9439"/>
              </emma:interpretation>
              <emma:one-of disjunction-type="recognition" id="oneOf0">
                <emma:interpretation id="interp0" emma:lang="" emma:confidence="0">
                  <emma:literal>°</emma:literal>
                </emma:interpretation>
                <emma:interpretation id="interp1" emma:lang="" emma:confidence="0">
                  <emma:literal>o</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38 189 676 0,'6'-47'586'0,"1"0"-458"0,-11 16-43 0,1 7-40 16,1 0 0-16,4 7-10 15,3 14-2-15,-3 5-10 16,-1 3 9-16,1 3 0 0,-4 5 10 16,-1 8-1-1,1 2-1-15,2 1-14 0,-3 7-6 16,3 3-12-16,-6 2 0 15,1-4-2-15,0 10 1 16,3-5-1-16,-3 4 0 16,5-10-2-16,0 9 0 15,0-7-2-15,2-1 0 16,0-7-1-16,3 4 1 16,-1-5-1-16,-2 0 1 15,1-7 0-15,2 0 0 16,0-5-1-16,1-6 1 15,3-2 0-15,5 2-1 16,1-6 0-16,4 3 1 16,2-4-1-16,7 2 0 0,-4 3 0 15,5 2-1-15,1 4 1 16,7 4-1-16,-8-1 0 16,10-5 0-16,-7-3 0 15,9-5-1-15,-4 0 0 16,5-1 0-16,-3-6 2 15,10 2-1-15,-7-3 2 16,4-5 0-16,-6-3 1 0,-4 8 0 16,-13-5-1-16,1 3 2 15,-14 5-2-15,-2 0 1 16,-2 2 0-16,2 3 8 16,-3 3 4-16,-3-3 6 15,-1 5 4-15,-1-5 2 16,0 0-9-16,-3 0-3 15,6-1-7-15,1-4 0 16,-1 0-2-16,-1-10-1 16,2-2-1-16,6-6-1 15,-2-1-2-15,5-6-1 16,5-1 1-16,3-4 0 16,-8 1-1-16,7-8 0 15,-6 1 1-15,-1 0 0 16,-6 6 0-16,2 1 0 0,-4 5 0 15,-1 6 0-15,-1 7 1 16,-3-1 7-16,0 11 4 16,-2-2 3-16,2 0 0 15,-3-2 0-15,1 8-7 16,-3-7 7-16,1 2 1 16,-3 1 6-16,1 1 1 15,-1 2 0-15,1-2-8 16,-4 6-3-16,0-4-6 0,-4 3-1 15,-3 0 1 1,-9-2 2-16,2-1 2 0,-10 6 0 16,0 1 1-16,-11-3-3 15,6 9-1 1,-17 1-1-16,8-3 1 0,-9 1-2 16,10-3 1-16,-7-1-1 15,11-3-1-15,-6-1 1 16,4-7-1-16,-6 1 2 15,9 2-2-15,-3-4 1 16,11-1-1-16,-2 5-2 16,10-2-1-16,-2 2-2 15,12 3 0-15,-3 0-79 16,12 1-62-16,-6-35-366 16</inkml:trace>
        </inkml:traceGroup>
      </inkml:traceGroup>
    </inkml:traceGroup>
  </inkml:traceGroup>
</inkml:ink>
</file>

<file path=ppt/ink/ink2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55:25.5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96A56D-CD34-40BB-AB8A-D019C2FC69A7}" emma:medium="tactile" emma:mode="ink">
          <msink:context xmlns:msink="http://schemas.microsoft.com/ink/2010/main" type="writingRegion" rotatedBoundingBox="21389,10900 21576,14184 20691,14234 20504,10950"/>
        </emma:interpretation>
      </emma:emma>
    </inkml:annotationXML>
    <inkml:traceGroup>
      <inkml:annotationXML>
        <emma:emma xmlns:emma="http://www.w3.org/2003/04/emma" version="1.0">
          <emma:interpretation id="{5B12FE86-7331-4E27-B410-C3312DE3AF1D}" emma:medium="tactile" emma:mode="ink">
            <msink:context xmlns:msink="http://schemas.microsoft.com/ink/2010/main" type="paragraph" rotatedBoundingBox="21389,10900 21576,14184 20691,14234 20504,10950" alignmentLevel="1"/>
          </emma:interpretation>
        </emma:emma>
      </inkml:annotationXML>
      <inkml:traceGroup>
        <inkml:annotationXML>
          <emma:emma xmlns:emma="http://www.w3.org/2003/04/emma" version="1.0">
            <emma:interpretation id="{393E2008-330D-4706-A037-5792E26093E2}" emma:medium="tactile" emma:mode="ink">
              <msink:context xmlns:msink="http://schemas.microsoft.com/ink/2010/main" type="line" rotatedBoundingBox="21389,10900 21576,14184 20691,14234 20504,10950"/>
            </emma:interpretation>
          </emma:emma>
        </inkml:annotationXML>
        <inkml:traceGroup>
          <inkml:annotationXML>
            <emma:emma xmlns:emma="http://www.w3.org/2003/04/emma" version="1.0">
              <emma:interpretation id="{5C2D9ED9-2556-409D-A869-3DA3D5E1F80B}" emma:medium="tactile" emma:mode="ink">
                <msink:context xmlns:msink="http://schemas.microsoft.com/ink/2010/main" type="inkWord" rotatedBoundingBox="21227,10909 21271,11687 20548,11728 20504,10950"/>
              </emma:interpretation>
              <emma:one-of disjunction-type="recognition" id="oneOf0">
                <emma:interpretation id="interp0" emma:lang="" emma:confidence="1">
                  <emma:literal/>
                </emma:interpretation>
              </emma:one-of>
            </emma:emma>
          </inkml:annotationXML>
          <inkml:trace contextRef="#ctx0" brushRef="#br0">5489 1004 1127 0,'-6'3'314'0,"1"-3"78"0,7-2-322 15,9-9-28-15,5-2-22 16,18-8-17-16,7-2 1 15,16-6-7-15,3 1 7 16,11-2-6-16,-4 0 7 16,2 5-7-16,-10 5 7 15,-4-3-7-15,-13 14-2 0,-11-4 1 16,-9 8 9-16,-4-2-8 16,-13 9 9-16,-2-7 0 15,2 10 2-15,-5-8-2 16,0 3 17-16,0 5-4 15,0-2 9-15,-3 7-9 16,-2 6-1-16,0 11-17 16,4 2 4-16,2 15-11 15,3 7 10-15,4 12-9 16,6-6 10-16,-1 7-9 16,2-12 10-16,-2-5-9 15,-2-13 9-15,-6 1-9 16,-3-19 10-16,-4 3-10 15,0-3 8-15,-1 1-8 16,0 0 9-16,-4 9-9 16,3-6 8-16,2 3-8 0,4-2 8 15,-1-8-10-15,6 0 8 16,-2-4-9-16,-2-4 10 16,-2 2-8-16,3-6 10 15,-4-1-4-15,0-1 10 16,-7-3-4-16,-3 0 14 15,-7 0 9-15,-3 3 17 16,-7 4 8-16,-6 3 13 0,-1 3 1 16,2-5-1-16,-19 1-10 15,4-1-5-15,-11-1-17 16,0 0-6-16,-7 0-18 16,14 2-2-16,1 0-13 15,14 2 6-15,6-4-10 16,12 2 8-16,8-10-117 15,15 0 381-15,8-11-823 16</inkml:trace>
          <inkml:trace contextRef="#ctx0" brushRef="#br0" timeOffset="-735.4088">5632 877 1075 0,'-3'-5'293'16,"0"9"80"-16,3 5-305 15,1 9-27-15,3 5-16 16,4 14-15-16,0 1 0 16,3 9-4-16,-3 0 10 0,0 6 6 15,-4-11 14-15,-6 0 3 16,-1-4 9-16,-5 2-2 15,-1-6-3-15,0 0-13 16,1-1-2-16,0-4-14 16,4-11 0-16,1-5-12 15,1-3 5-15,4-4-9 16,-2-8 8-16,2-1-28 16,-2 3-19-16,-2-10-67 15,-1 1-339-15,-2-9 67 16</inkml:trace>
        </inkml:traceGroup>
        <inkml:traceGroup>
          <inkml:annotationXML>
            <emma:emma xmlns:emma="http://www.w3.org/2003/04/emma" version="1.0">
              <emma:interpretation id="{8B760108-FE99-460A-A42A-ADD43D31A381}" emma:medium="tactile" emma:mode="ink">
                <msink:context xmlns:msink="http://schemas.microsoft.com/ink/2010/main" type="inkWord" rotatedBoundingBox="21415,11358 21466,12253 20687,12298 20636,11402"/>
              </emma:interpretation>
              <emma:one-of disjunction-type="recognition" id="oneOf1">
                <emma:interpretation id="interp1" emma:lang="" emma:confidence="0">
                  <emma:literal>&lt;</emma:literal>
                </emma:interpretation>
                <emma:interpretation id="interp2" emma:lang="" emma:confidence="0">
                  <emma:literal>4</emma:literal>
                </emma:interpretation>
                <emma:interpretation id="interp3" emma:lang="" emma:confidence="0">
                  <emma:literal>5</emma:literal>
                </emma:interpretation>
                <emma:interpretation id="interp4" emma:lang="" emma:confidence="0">
                  <emma:literal>.</emma:literal>
                </emma:interpretation>
                <emma:interpretation id="interp5" emma:lang="" emma:confidence="0">
                  <emma:literal>&gt;</emma:literal>
                </emma:interpretation>
              </emma:one-of>
            </emma:emma>
          </inkml:annotationXML>
          <inkml:trace contextRef="#ctx0" brushRef="#br0" timeOffset="6033.7248">5689 1964 868 0,'-16'29'235'0,"-4"2"72"16,14 1-243-16,4-9-19 15,10-7-13-15,8-11-20 16,7-16-5-16,11-17-6 16,4-11 9-16,9-32-4 15,-5-15 14-15,5-32-6 16,-7-11 2-16,-1 0-12 15,-14 20 6-15,4 17-9 32,-13 36 8-32,-3 22-11 0,-11 17 10 0,2 15-11 15,-5 2 10-15,2 13-6 16,1 8 11-16,9 10-9 16,-1 9 10-16,8 27-11 0,5-6 7 15,6 11-11-15,2-4 10 16,8-3-11-16,-4-18 9 15,9 3-5-15,-3-8-2 16,-4 2-345-16,-13-21 114 16</inkml:trace>
        </inkml:traceGroup>
        <inkml:traceGroup>
          <inkml:annotationXML>
            <emma:emma xmlns:emma="http://www.w3.org/2003/04/emma" version="1.0">
              <emma:interpretation id="{4A9D4686-ED63-4209-AD8F-782AFFD21993}" emma:medium="tactile" emma:mode="ink">
                <msink:context xmlns:msink="http://schemas.microsoft.com/ink/2010/main" type="inkWord" rotatedBoundingBox="21043,11703 21185,14206 21123,14210 20981,11707"/>
              </emma:interpretation>
              <emma:one-of disjunction-type="recognition" id="oneOf2">
                <emma:interpretation id="interp6" emma:lang="" emma:confidence="1">
                  <emma:literal/>
                </emma:interpretation>
              </emma:one-of>
            </emma:emma>
          </inkml:annotationXML>
          <inkml:trace contextRef="#ctx0" brushRef="#br0" timeOffset="5431.8853">6008 1610 409 0,'-3'-26'277'15,"0"5"-6"-15,1-1-68 16,-6 2-40-16,3 9-22 16,0 9-49-16,5 4-23 15,-1 9-21-15,-1 15-22 16,2 5-12-16,-1 11-13 15,-1 8 7-15,-1 14-11 16,8-3 10-16,-5 12-11 16,3-1 8-16,2 15-10 0,0-2 10 15,1 20-10-15,1 0 12 16,-1 15-12-16,2-4 11 16,-1 15-10-16,-2-11 12 15,1 18-12-15,-1-13 12 16,1 11-10-16,1-19 10 15,-2 4-9-15,3-18 10 0,0 4-10 16,-5-23 10-16,5-1-10 16,-4-20 9-16,0-11-11 15,0-23 12-15,-3-8-9 16,-2-9 11-16,7-6-6 16,-6-3 11-16,2 0-9 15,-1-3 10-15,-2-4-10 16,-4-8 7-16,2-17-33 15,-4-15-23-15,1-34-322 16,-11-14 72-16</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49.3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D40F0D3-1D3D-4505-BB16-DE46D02B411B}" emma:medium="tactile" emma:mode="ink">
          <msink:context xmlns:msink="http://schemas.microsoft.com/ink/2010/main" type="writingRegion" rotatedBoundingBox="10167,9123 13647,14434 13421,14581 9941,9270"/>
        </emma:interpretation>
      </emma:emma>
    </inkml:annotationXML>
    <inkml:traceGroup>
      <inkml:annotationXML>
        <emma:emma xmlns:emma="http://www.w3.org/2003/04/emma" version="1.0">
          <emma:interpretation id="{0776B2FE-9199-40CC-84ED-9A3C95852B40}" emma:medium="tactile" emma:mode="ink">
            <msink:context xmlns:msink="http://schemas.microsoft.com/ink/2010/main" type="paragraph" rotatedBoundingBox="11633,11620 11774,11564 11792,11608 11651,11665" alignmentLevel="2"/>
          </emma:interpretation>
        </emma:emma>
      </inkml:annotationXML>
      <inkml:traceGroup>
        <inkml:annotationXML>
          <emma:emma xmlns:emma="http://www.w3.org/2003/04/emma" version="1.0">
            <emma:interpretation id="{8BC3FDDC-8AF0-435E-8662-08925E8F094A}" emma:medium="tactile" emma:mode="ink">
              <msink:context xmlns:msink="http://schemas.microsoft.com/ink/2010/main" type="line" rotatedBoundingBox="11633,11620 11774,11564 11792,11608 11651,11665"/>
            </emma:interpretation>
          </emma:emma>
        </inkml:annotationXML>
        <inkml:traceGroup>
          <inkml:annotationXML>
            <emma:emma xmlns:emma="http://www.w3.org/2003/04/emma" version="1.0">
              <emma:interpretation id="{0C3E91BC-CFF0-403C-B7B4-E30D559DEE38}" emma:medium="tactile" emma:mode="ink">
                <msink:context xmlns:msink="http://schemas.microsoft.com/ink/2010/main" type="inkWord" rotatedBoundingBox="11633,11620 11774,11564 11792,11608 11651,11665"/>
              </emma:interpretation>
            </emma:emma>
          </inkml:annotationXML>
          <inkml:trace contextRef="#ctx0" brushRef="#br0">6872 5737 1186 0,'-19'-17'566'16,"-9"19"-67"-16,-1 9-273 15,0-3-251-15,6 2-79 16,7 1-39-16,11-6 8 16,5 2-7-16,5 1-291 0,8 13 108 15</inkml:trace>
        </inkml:traceGroup>
      </inkml:traceGroup>
    </inkml:traceGroup>
    <inkml:traceGroup>
      <inkml:annotationXML>
        <emma:emma xmlns:emma="http://www.w3.org/2003/04/emma" version="1.0">
          <emma:interpretation id="{1F911CCB-062D-481D-B136-3BB40434CCEB}" emma:medium="tactile" emma:mode="ink">
            <msink:context xmlns:msink="http://schemas.microsoft.com/ink/2010/main" type="paragraph" rotatedBoundingBox="10156,9130 13636,14441 13421,14581 9941,9270" alignmentLevel="1"/>
          </emma:interpretation>
        </emma:emma>
      </inkml:annotationXML>
      <inkml:traceGroup>
        <inkml:annotationXML>
          <emma:emma xmlns:emma="http://www.w3.org/2003/04/emma" version="1.0">
            <emma:interpretation id="{902BF07C-3D6F-47D1-9EEF-394E59B9CB3A}" emma:medium="tactile" emma:mode="ink">
              <msink:context xmlns:msink="http://schemas.microsoft.com/ink/2010/main" type="line" rotatedBoundingBox="10156,9130 13636,14441 13421,14581 9941,9270"/>
            </emma:interpretation>
          </emma:emma>
        </inkml:annotationXML>
        <inkml:traceGroup>
          <inkml:annotationXML>
            <emma:emma xmlns:emma="http://www.w3.org/2003/04/emma" version="1.0">
              <emma:interpretation id="{C42C3048-717D-460C-8062-7070A7A9FA80}" emma:medium="tactile" emma:mode="ink">
                <msink:context xmlns:msink="http://schemas.microsoft.com/ink/2010/main" type="inkWord" rotatedBoundingBox="10000,9232 10012,9250 9953,9288 9941,9270"/>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 timeOffset="134508.5244">5096 3390 1320 0,'-7'-7'318'0,"-4"5"49"16,-2 6-410-16,0 5-13 16,5 8-366-16,-3-6 93 15</inkml:trace>
        </inkml:traceGroup>
        <inkml:traceGroup>
          <inkml:annotationXML>
            <emma:emma xmlns:emma="http://www.w3.org/2003/04/emma" version="1.0">
              <emma:interpretation id="{A072DC20-E3ED-404E-B70E-6112869EBF7B}" emma:medium="tactile" emma:mode="ink">
                <msink:context xmlns:msink="http://schemas.microsoft.com/ink/2010/main" type="inkWord" rotatedBoundingBox="10234,9455 10280,9525 10262,9537 10216,9466"/>
              </emma:interpretation>
              <emma:one-of disjunction-type="recognition" id="oneOf1">
                <emma:interpretation id="interp5" emma:lang="" emma:confidence="1">
                  <emma:literal/>
                </emma:interpretation>
              </emma:one-of>
            </emma:emma>
          </inkml:annotationXML>
          <inkml:trace contextRef="#ctx0" brushRef="#br0" timeOffset="109234.9189">5317 3596 1077 0,'-2'12'403'16,"2"-5"33"-16,5 3-262 15,-4 3-106-15,9 0-24 0,0-5-31 16,-2-3-14-16,-3-2-37 15,3-3-60-15,-10 0 13 16,1-10-361-16,-7 4 78 16</inkml:trace>
        </inkml:traceGroup>
        <inkml:traceGroup>
          <inkml:annotationXML>
            <emma:emma xmlns:emma="http://www.w3.org/2003/04/emma" version="1.0">
              <emma:interpretation id="{A577515F-F300-4AF2-ACD7-DACC58926497}" emma:medium="tactile" emma:mode="ink">
                <msink:context xmlns:msink="http://schemas.microsoft.com/ink/2010/main" type="inkWord" rotatedBoundingBox="11238,11109 11267,11155 11241,11172 11211,11127"/>
              </emma:interpretation>
              <emma:one-of disjunction-type="recognition" id="oneOf2">
                <emma:interpretation id="interp6" emma:lang="" emma:confidence="1">
                  <emma:literal/>
                </emma:interpretation>
              </emma:one-of>
            </emma:emma>
          </inkml:annotationXML>
          <inkml:trace contextRef="#ctx0" brushRef="#br0" timeOffset="109757.7025">6322 5250 1345 0,'3'11'357'0,"-1"1"93"16,0-3-389-16,-1 3-55 15,1-6-58-15,-2-4-55 16,-3 1-98-16,3 2-243 16,-4-3 17-16</inkml:trace>
        </inkml:traceGroup>
        <inkml:traceGroup>
          <inkml:annotationXML>
            <emma:emma xmlns:emma="http://www.w3.org/2003/04/emma" version="1.0">
              <emma:interpretation id="{5F29C0FC-8EE6-49FC-B2D3-94749CD919D3}" emma:medium="tactile" emma:mode="ink">
                <msink:context xmlns:msink="http://schemas.microsoft.com/ink/2010/main" type="inkWord" rotatedBoundingBox="12639,13109 12651,13127 12602,13159 12590,13141"/>
              </emma:interpretation>
              <emma:one-of disjunction-type="recognition" id="oneOf3">
                <emma:interpretation id="interp7" emma:lang="" emma:confidence="1">
                  <emma:literal/>
                </emma:interpretation>
              </emma:one-of>
            </emma:emma>
          </inkml:annotationXML>
          <inkml:trace contextRef="#ctx0" brushRef="#br0" timeOffset="110315.0447">7694 7269 1316 0,'-1'12'409'15,"-4"1"48"-15,3-7-383 16,5-11-120-16,7-5-79 0,0-2-201 15,0-3-130-15,-5 7-37 16</inkml:trace>
        </inkml:traceGroup>
        <inkml:traceGroup>
          <inkml:annotationXML>
            <emma:emma xmlns:emma="http://www.w3.org/2003/04/emma" version="1.0">
              <emma:interpretation id="{1B2B4412-F3F7-4383-B1CF-F86236533AE8}" emma:medium="tactile" emma:mode="ink">
                <msink:context xmlns:msink="http://schemas.microsoft.com/ink/2010/main" type="inkWord" rotatedBoundingBox="13349,14253 13359,14270 13269,14329 13259,14313"/>
              </emma:interpretation>
              <emma:one-of disjunction-type="recognition" id="oneOf4">
                <emma:interpretation id="interp8" emma:lang="" emma:confidence="1">
                  <emma:literal/>
                </emma:interpretation>
              </emma:one-of>
            </emma:emma>
          </inkml:annotationXML>
          <inkml:trace contextRef="#ctx0" brushRef="#br0" timeOffset="1240.7328">8444 8410 1535 0,'-8'4'495'0,"-7"6"59"15,-1 1-431-15,0-1-116 16,6-3-92-16,0-4-111 15,4-6 341-15,-4 1-689 16,0 5 272-16</inkml:trace>
        </inkml:traceGroup>
        <inkml:traceGroup>
          <inkml:annotationXML>
            <emma:emma xmlns:emma="http://www.w3.org/2003/04/emma" version="1.0">
              <emma:interpretation id="{28A1E618-6EDC-4A8A-873E-B573D9F240D2}" emma:medium="tactile" emma:mode="ink">
                <msink:context xmlns:msink="http://schemas.microsoft.com/ink/2010/main" type="inkWord" rotatedBoundingBox="13608,14399 13636,14441 13597,14467 13569,14424"/>
              </emma:interpretation>
              <emma:one-of disjunction-type="recognition" id="oneOf5">
                <emma:interpretation id="interp9" emma:lang="" emma:confidence="0">
                  <emma:literal>.</emma:literal>
                </emma:interpretation>
                <emma:interpretation id="interp10" emma:lang="" emma:confidence="0">
                  <emma:literal>1</emma:literal>
                </emma:interpretation>
                <emma:interpretation id="interp11" emma:lang="" emma:confidence="0">
                  <emma:literal>V</emma:literal>
                </emma:interpretation>
                <emma:interpretation id="interp12" emma:lang="" emma:confidence="0">
                  <emma:literal>v</emma:literal>
                </emma:interpretation>
                <emma:interpretation id="interp13" emma:lang="" emma:confidence="0">
                  <emma:literal>°</emma:literal>
                </emma:interpretation>
              </emma:one-of>
            </emma:emma>
          </inkml:annotationXML>
          <inkml:trace contextRef="#ctx0" brushRef="#br0" timeOffset="133403.7482">8713 8570 1243 0,'-16'10'426'16,"6"1"36"-16,5 1-303 16,4-8-180-16,1-7-61 15,0-5-33-15,4-16-347 16,1-7 63-16</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04.3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FE00EAA-3A9E-446B-B3D2-AD873C20FE0C}" emma:medium="tactile" emma:mode="ink">
          <msink:context xmlns:msink="http://schemas.microsoft.com/ink/2010/main" type="inkDrawing" rotatedBoundingBox="5264,14042 5286,13048 5350,13050 5327,14043" semanticType="callout" shapeName="Other">
            <msink:sourceLink direction="with" ref="{9DB22F23-6944-4B92-9D27-200CF028D94B}"/>
          </msink:context>
        </emma:interpretation>
      </emma:emma>
    </inkml:annotationXML>
    <inkml:trace contextRef="#ctx0" brushRef="#br0">423 7190 908 0,'-13'73'340'0,"2"27"41"0,9-1-241 16,5 10-32-16,-1-12-46 15,4 12-17-15,-1-23-21 16,-3 1-30-16,-2-14-33 16,-7-6-35-16,-1-28-20 15,-11-3-312-15,-14-19 86 16</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04.7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54A8FF-94D2-4ED9-B85C-26B06A36029B}" emma:medium="tactile" emma:mode="ink">
          <msink:context xmlns:msink="http://schemas.microsoft.com/ink/2010/main" type="writingRegion" rotatedBoundingBox="4982,16759 5167,16759 5167,17513 4982,17513"/>
        </emma:interpretation>
      </emma:emma>
    </inkml:annotationXML>
    <inkml:traceGroup>
      <inkml:annotationXML>
        <emma:emma xmlns:emma="http://www.w3.org/2003/04/emma" version="1.0">
          <emma:interpretation id="{F9B3BC5E-90B6-452B-8627-7C0C4D3694DD}" emma:medium="tactile" emma:mode="ink">
            <msink:context xmlns:msink="http://schemas.microsoft.com/ink/2010/main" type="paragraph" rotatedBoundingBox="4982,16759 5167,16759 5167,17513 4982,17513" alignmentLevel="1"/>
          </emma:interpretation>
        </emma:emma>
      </inkml:annotationXML>
      <inkml:traceGroup>
        <inkml:annotationXML>
          <emma:emma xmlns:emma="http://www.w3.org/2003/04/emma" version="1.0">
            <emma:interpretation id="{5691244F-0123-40A0-B2A3-182A0C3451A1}" emma:medium="tactile" emma:mode="ink">
              <msink:context xmlns:msink="http://schemas.microsoft.com/ink/2010/main" type="line" rotatedBoundingBox="4982,16759 5167,16759 5167,17513 4982,17513"/>
            </emma:interpretation>
          </emma:emma>
        </inkml:annotationXML>
        <inkml:traceGroup>
          <inkml:annotationXML>
            <emma:emma xmlns:emma="http://www.w3.org/2003/04/emma" version="1.0">
              <emma:interpretation id="{9DB22F23-6944-4B92-9D27-200CF028D94B}" emma:medium="tactile" emma:mode="ink">
                <msink:context xmlns:msink="http://schemas.microsoft.com/ink/2010/main" type="inkWord" rotatedBoundingBox="4982,16759 5167,16759 5167,17513 4982,17513">
                  <msink:destinationLink direction="with" ref="{5FE00EAA-3A9E-446B-B3D2-AD873C20FE0C}"/>
                  <msink:destinationLink direction="with" ref="{C2352013-C5A6-4F8D-AE66-7207E66796BC}"/>
                  <msink:destinationLink direction="with" ref="{B30D9ABE-8DB2-45C0-8264-3F32ED3A9EE7}"/>
                  <msink:destinationLink direction="with" ref="{20860878-D1A2-4B1A-A6E4-ACE1E3B33BB8}"/>
                </msink:context>
              </emma:interpretation>
            </emma:emma>
          </inkml:annotationXML>
          <inkml:trace contextRef="#ctx0" brushRef="#br0">-32 10361 610 0,'-8'38'351'0,"1"4"-45"15,4-5-87-15,-4-11-486 16,4-13 89-16</inkml:trace>
          <inkml:trace contextRef="#ctx0" brushRef="#br0" timeOffset="1900.5248">73 10634 321 0,'-6'-7'123'0,"3"-2"37"15,-1-4-68-15,4 3-9 16,2-2 37 0,0 4-11-16,-1-1 27 0,-1 5-8 15,2 4 4-15,-2 5-31 16,-3 11-16-16,-1 10-41 15,1 17-6-15,-2 5-14 16,5 19-5-16,5 1-11 16,5 13 0-16,1-16-5 15,4-4 0-15,-4-25 0 0,-3-8 6 16,-1-19 5-16,-4-9 15 16,-1-8 0-16,-1-8 2 15,-1-13-7-15,-1-15-4 16,-3 2-16-16,-1-7-1 15,-1 10-1-15,-1 5-1 16,3 12 0-16,-1 4 0 16,1 5-1-16,1 5 1 15,2 0 0-15,-3 3-1 16,3 1 0-16,-1 3 0 16,2 1-1-16,3 1 0 15,-3-1 0-15,4 2-1 16,-3 5-2-16,1 1 0 15,-4 5 1-15,2 9-1 16,-1 8 3-16,2 10 2 16,1 2 2-16,1 7-40 0,0-17-341 15,-4-24 102-15</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9:44.2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720E1C5-EF85-46D9-87FE-37331CD8AF31}" emma:medium="tactile" emma:mode="ink">
          <msink:context xmlns:msink="http://schemas.microsoft.com/ink/2010/main" type="writingRegion" rotatedBoundingBox="21043,17424 22191,17424 22191,18685 21043,18685"/>
        </emma:interpretation>
      </emma:emma>
    </inkml:annotationXML>
    <inkml:traceGroup>
      <inkml:annotationXML>
        <emma:emma xmlns:emma="http://www.w3.org/2003/04/emma" version="1.0">
          <emma:interpretation id="{2A04F6BA-A994-404F-9C21-9EBB470E8141}" emma:medium="tactile" emma:mode="ink">
            <msink:context xmlns:msink="http://schemas.microsoft.com/ink/2010/main" type="paragraph" rotatedBoundingBox="21043,17424 22191,17424 22191,18685 21043,18685" alignmentLevel="1"/>
          </emma:interpretation>
        </emma:emma>
      </inkml:annotationXML>
      <inkml:traceGroup>
        <inkml:annotationXML>
          <emma:emma xmlns:emma="http://www.w3.org/2003/04/emma" version="1.0">
            <emma:interpretation id="{6DFBEAB1-1BBA-4C78-91C8-8F09CD752F54}" emma:medium="tactile" emma:mode="ink">
              <msink:context xmlns:msink="http://schemas.microsoft.com/ink/2010/main" type="line" rotatedBoundingBox="21043,17424 22191,17424 22191,18685 21043,18685"/>
            </emma:interpretation>
          </emma:emma>
        </inkml:annotationXML>
        <inkml:traceGroup>
          <inkml:annotationXML>
            <emma:emma xmlns:emma="http://www.w3.org/2003/04/emma" version="1.0">
              <emma:interpretation id="{5EBFAF3E-649C-4A3D-B76A-9A7E47631696}" emma:medium="tactile" emma:mode="ink">
                <msink:context xmlns:msink="http://schemas.microsoft.com/ink/2010/main" type="inkWord" rotatedBoundingBox="21043,17424 22191,17424 22191,18685 21043,18685"/>
              </emma:interpretation>
              <emma:one-of disjunction-type="recognition" id="oneOf0">
                <emma:interpretation id="interp0" emma:lang="" emma:confidence="1">
                  <emma:literal/>
                </emma:interpretation>
              </emma:one-of>
            </emma:emma>
          </inkml:annotationXML>
          <inkml:trace contextRef="#ctx0" brushRef="#br0">21288 14700 843 0,'-5'-26'503'32,"2"13"-382"-32,1 2-55 0,-17-45 18 15,4 11 8-15,-12-4-6 16,-3 10-33-16,3 25-14 16,-2 12-23-16,-12 4-1 15,5 6-9-15,-7 8 0 16,0 5 0-16,-5 0 2 15,6 4-6-15,-4 4 0 16,9-3-2-16,0 5 2 0,3 3-2 16,3 3-1-16,8 0 0 15,4 4 0-15,6-4-1 16,3 2 0-16,5-3-1 16,5 6 2-16,5-1 0 15,8 10 1-15,10 0 0 16,7 15 1-16,3-3-1 15,7 14 0-15,-1-12-1 0,7 6 2 16,-4-14-1-16,11-1 1 16,-4-10 0-16,8 1-1 15,-5-11-1-15,9-7 1 16,-10-13-1-16,7-9 3 16,-8-14-1-16,9-12 4 15,-11-4-1-15,7-18 2 16,-9-2-2-16,-1-13 3 15,-7 1-2-15,1-5 0 16,-12 5 0-16,2-11-2 16,-4 9-1-16,-6-18 1 15,-9-1 0-15,-4-15 1 16,-9 7-2-16,-10-7 1 16,-6 16-1-16,-11 6 2 15,-2 23-1-15,-17 1 2 16,-3 19-4-16,-16 14-3 15,3 12-4-15,-19 10-18 0,6 24-24 16,-11 15-102-16,11 11-250 16,-5 8 28-16</inkml:trace>
        </inkml:traceGroup>
        <inkml:traceGroup>
          <inkml:annotationXML>
            <emma:emma xmlns:emma="http://www.w3.org/2003/04/emma" version="1.0">
              <emma:interpretation id="{51060517-5697-4C50-A0EE-1215AE3BA1C6}" emma:medium="tactile" emma:mode="ink">
                <msink:context xmlns:msink="http://schemas.microsoft.com/ink/2010/main" type="inkWord" rotatedBoundingBox="21092,17475 22162,17475 22162,18667 21092,18667"/>
              </emma:interpretation>
              <emma:one-of disjunction-type="recognition" id="oneOf1">
                <emma:interpretation id="interp1" emma:lang="" emma:confidence="0">
                  <emma:literal>O</emma:literal>
                </emma:interpretation>
                <emma:interpretation id="interp2" emma:lang="" emma:confidence="0">
                  <emma:literal>o</emma:literal>
                </emma:interpretation>
                <emma:interpretation id="interp3" emma:lang="" emma:confidence="0">
                  <emma:literal>0</emma:literal>
                </emma:interpretation>
                <emma:interpretation id="interp4" emma:lang="" emma:confidence="0">
                  <emma:literal>°</emma:literal>
                </emma:interpretation>
                <emma:interpretation id="interp5" emma:lang="" emma:confidence="0">
                  <emma:literal>1</emma:literal>
                </emma:interpretation>
              </emma:one-of>
            </emma:emma>
          </inkml:annotationXML>
          <inkml:trace contextRef="#ctx0" brushRef="#br0" timeOffset="337448.3158">21270 14693 593 0,'34'-60'247'0,"-47"38"19"0,3 2-153 0,-2 2-11 16,-1 4-35-16,11 2 1 15,-5-1-12-15,1 0 3 16,3 9-10-16,-2-6 3 16,-5 2-13-16,2 5-2 15,-5 4-13-15,0-2-4 16,-2 9-7-16,-1-4 3 16,0 3 0-16,0-5 8 15,0-1 0-15,-2-2 3 16,1 1-5-16,0 0-2 15,-1 0-8-15,-3 1-2 16,3 2-5-16,-5 9 1 16,0-1-3-16,1 9 0 15,2-6-3-15,-2 7 1 16,2-3 0-16,-1 3 0 0,3-3 1 16,-1 2 1-16,4-3 0 15,-3 3 0-15,7-4 1 16,-5 4-1-16,6 2-1 15,-1 1 0-15,1 1 0 16,-3 2-1-16,5-1 1 16,-5 7-1-16,3 0 0 0,4 4 0 15,7 3 0-15,1 5-1 16,4-5 1-16,6 6 0 16,-3-9-1-16,3 6 2 15,1-8 0-15,3 2-2 16,-5-10 1-16,6 5 1 15,-3-5-1-15,2 6 1 16,1-6 0-16,0 3 0 16,0 0 0-16,0-3-1 15,-2-5 0-15,3 4 1 16,0-4-1-16,6 1 3 16,-3-4-2-16,8 7 1 15,-3-9-2-15,4 0 1 16,-6-8-1-16,8-1 4 15,-2-9 1-15,5-6 5 16,-4-7 0-16,5-4 2 16,-7-2-1-16,2-4-1 0,-7 3-4 15,12-4-1-15,-9 1-3 16,9-4 0-16,-2 3-2 16,8-4 0-16,-9 2 0 15,1-8 1-15,-3 10-1 16,1-9 1-16,-8 5 0 15,1-4 0-15,-4 7 0 0,-2-11 15 16,-6 4 8-16,-5-6 13 16,-5 3 3-16,-1-7 5 15,-7 3-12-15,-3-4 1 16,-5 7-8-16,-8-9 13 16,-8 7 1-16,-10-6 13 15,-5 8-8-15,-8-5 0 16,-1 9-17-16,-2 2-6 15,14 12-15-15,-3 3-6 16,7 8-5-16,1 8-1 16,5 6-2-16,-6 4-103 15,11 8-24-15,2 17-407 16,4-15 25-16</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5:23.6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8FE77E1-0205-4142-BEC6-3C9D75A6108B}" emma:medium="tactile" emma:mode="ink">
          <msink:context xmlns:msink="http://schemas.microsoft.com/ink/2010/main" type="inkDrawing" rotatedBoundingBox="1369,2948 1496,4625 375,4711 247,3033" semanticType="enclosure" shapeName="Other"/>
        </emma:interpretation>
      </emma:emma>
    </inkml:annotationXML>
    <inkml:trace contextRef="#ctx0" brushRef="#br0">538 33 923 0,'-18'-5'271'15,"2"2"51"-15,1-2-254 16,2 0-43-16,5 2-19 0,0 0-3 15,3-1 1-15,-1 1-3 16,-5 0 3-16,1 1-5 16,-2 5 3-1,1 2 1-15,-12 8-1 16,-1 7 7-16,-2 9 4 16,-3-1 10-16,9 2 3 15,-4 4 4-15,0 7-2 16,-1 1-7-16,1 15-8 15,0-7-5-15,1 2-6 16,4-6 1-16,-1 4-3 16,6-8 2-16,-4 2 3 15,5 0 4-15,-2 16-1 16,2-4 2-16,-1 17-1 16,4-3-3-16,3 11-2 15,9-5 4-15,8 10-3 0,8-9 1 16,6 9-3-1,5-15 2-15,5 4-5 0,0-19 1 16,10-4-1-16,-3-10 3 16,2-6-3-16,-17-23 6 15,2 2 1 1,33 4-4-16,-7-12 6 16,11-7-4-16,-7-9 3 0,-1-10-4 15,-7-2 2 1,4-7-2-16,-7-2 2 0,5-9-3 15,-18 0 1-15,2-12-2 16,-7 4 3-16,0-9-3 16,-13 4 8-16,10-8-2 15,-8 6 5-15,0-4-5 16,-4 1 3-16,3-5-8 16,-4 6 2-16,0-11-2 15,-5 1 7-15,-3-4-5 16,-10 3 11-16,-8-1 2 15,-4 16 7-15,0-3 1 16,-8 10 11-16,-4-1 3 16,0 9 6-16,-10-8 4 15,-3 9 0-15,-8 7-7 16,2 6-8-16,-8-3-11 16,2 11-11-16,-4 7-9 15,3 0 2-15,-1-1-4 0,8 10 3 16,2-1-7-16,12-3 5 15,-1 6-67-15,-1 9-57 16,-13-1-379-16,-6 2 48 16</inkml:trace>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8:46.2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FFED0D0-CF39-4B53-AB2D-FDBE51140F55}" emma:medium="tactile" emma:mode="ink">
          <msink:context xmlns:msink="http://schemas.microsoft.com/ink/2010/main" type="inkDrawing" rotatedBoundingBox="24720,8383 28758,8174 28776,8529 24738,8737" semanticType="callout" shapeName="Other">
            <msink:destinationLink direction="with" ref="{97F337D7-B87B-4B97-A59B-834FCB3725C5}"/>
          </msink:context>
        </emma:interpretation>
      </emma:emma>
    </inkml:annotationXML>
    <inkml:trace contextRef="#ctx0" brushRef="#br0">77 138 428 0,'-24'19'263'0,"1"0"34"16,10-7-102-16,2-4-9 15,4-6-52-15,7-1-42 16,3-2-60-16,7-1-11 16,3 0-14-16,13 2-1 0,3 4 0 15,15 9 0 1,5 1-1-16,14 9-2 0,-3 1-2 15,15 5 0-15,-6-4-1 16,16 1 3-16,-11-2-1 16,17-6 1-16,-8-5-11 15,9-3-36-15,-14-9-82 16,11-1-113-16,-17-3-32 16,1-2 14-16,-16-1 37 15,3 6 101-15,-17 1 133 16,6 2 63-16,-13 2 16 0,4 2 17 15,-7-7-8-15,4-3 17 16,-3-7-20-16,7-8-8 16,-4-2-16-16,7-7-4 15,-2 4-31-15,7 2-6 16,-2 7-10-16,8-3 3 16,-3 11-9-16,8 3-3 15,-4-1-4-15,9 12 0 16,-1 4-4-16,8 6 1 15,-2-1-1-15,8 3-2 16,-10-9-1-16,8-7-1 16,-11-11-4-16,7-12 2 15,-12-7-2-15,8-4 3 16,-10 3 1-16,5 1 1 16,-9 8-1-16,4 7 1 0,-12 4-3 15,4 7 0-15,-13 3-1 16,6 4 4-16,-3-1-2 15,9-1 2-15,-9-3 1 16,15-4 0-16,-3-4-6 16,8-9 0-16,-6-3-3 15,11-8-3-15,-25 9-1 32,-20 7 13-32,1 2 3 0,60-25 2 15,-15 4-2-15,-4 6 1 16,-13 10 0-16,-35 20 11 15,-4-2 2-15,-2 8 6 16,-3-2 3-16,-2 0 6 16,2-4-7-16,-2 4-3 15,1-3-7-15,1 2-4 16,-1 0-9-16,1 1-360 16,2-3 118-16</inkml:trace>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5:39.3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80F2DD-8B5F-45AF-878A-2466A6F248CD}" emma:medium="tactile" emma:mode="ink">
          <msink:context xmlns:msink="http://schemas.microsoft.com/ink/2010/main" type="inkDrawing" rotatedBoundingBox="3190,2682 16654,15708 14905,17516 1441,4490" semanticType="callout" shapeName="Other">
            <msink:sourceLink direction="with" ref="{2BBA82A4-D314-492B-B0EA-53FA849357B2}"/>
          </msink:context>
        </emma:interpretation>
      </emma:emma>
    </inkml:annotationXML>
    <inkml:trace contextRef="#ctx0" brushRef="#br0">0-5 172 0,'2'-2'151'0,"1"7"-16"16,2-5-19-16,-2-2-37 0,2 2-17 16,3 5-31-16,-1-2-8 15,1 4-10-15,2 4-2 16,-1-4-2-16,4 9 0 15,0 3-2-15,2 6-1 16,1-3-2-16,2 6-2 16,0-9 0-16,1-1-1 15,-1-1 0-15,0-3-1 16,-3 7 3-16,4 2-4 16,-1-4 3-16,0 1-2 15,-4-1 2-15,4-9-4 16,-10-3 3-16,4-3-1 15,-4-5 3-15,10 2-1 16,-7 3 4-16,7-3 0 16,-2 4 5-16,0 6 0 0,-1-1 4 15,6 3 10-15,-3 3 5 16,4-1-2-16,0-4-2 16,-8 1-4-1,-1-1-11-15,0-4-6 0,-2-1 1 16,1-1 9-16,-1-5 9 15,4 0 8-15,-4-2 4 16,0 6 2-16,4 5-8 0,0-4-8 16,-1 0-7-16,4 3-1 15,3-5 1-15,-1-3 0 16,-1 5 0-16,1 0-3 16,-1 3 0-16,1-1-6 15,-4-4-1-15,6 15-4 16,-4-12 1-16,7-3 14 15,-6 4 6-15,7-4-2 16,-8-6 5-16,6 13 0 16,-8-5-15-16,6 1-7 15,-10-3 2-15,11 1-4 16,-3-3 3-16,4 2 5 16,-1 2 6-16,6 2-2 15,-6-2 5-15,3 0-4 16,-7 1-5-16,5 0-6 15,-3-2 1-15,2 2-3 0,-5-3 2 16,6 4-2-16,-3-5 5 16,0 9-1-16,1 5 3 15,4-5-2-15,-5-9 4 16,6 16-1-16,-4-3 4 16,8-2 0-16,-5 6 4 15,8 12-3-15,-8-13-1 16,4-1-7-16,-7-4 2 0,2 0-7 15,-6-1 5 1,4 6 2-16,-5-5 7 0,6 3-5 16,-1-3 7-16,1 0-7 15,-1-5-2-15,4 3-7 16,-4-1 3-16,3 1-4 16,-3 2 2-16,6 0-3 15,-3 2 3-15,3 1 5 16,-2-1 4-16,6 1 0 15,-6 0 1-15,6 0-2 16,-4-1-5-16,4 1-5 16,-1-4 3-16,4-1-4 15,-6 5 5-15,3-3-6 16,-2-3 6-16,3 6-5 16,-7 5 5-16,6-8-5 15,-4 3 5-15,0 1 3 0,-4-3 10 16,4-1-3-16,-5 3 6 15,5 5-1-15,-4 1-2 16,7 0-9-16,-4-1 4 16,2 0-7-16,-2 0 1 15,3-3-5-15,-5-1 4 16,5 0-1-16,-4 3 8 16,4 1-1-16,-2 0 5 15,2 2-5-15,-5-4 2 0,3-1-10 16,-8-3 2-16,7-2-6 15,-2-2 5-15,5 2-5 16,-4-2 5-16,10 4-7 16,-2 1 6-16,3 2-5 15,-5 3 5-15,4 5-6 16,-3-2 6-16,4 4-4 16,-8-1 4-16,8-1-5 15,-6-3 6-15,4 3-6 16,-5-8 4-16,3 0-4 15,-4 0 6-15,0-2-7 16,-6-3 0-16,4 1 0 16,-4 4 8-16,2-3-9 15,3-2 7-15,2 3 7 16,0-1 1-16,3 1-5 0,-3-3 6 16,3 5-4-1,-5-5-3-15,5 4-4 0,-7-4 3 16,8 7-5-16,-6-4 3 15,8 8-2-15,-5-4-2 16,6 4 0-16,-6-6 5 16,7 3-4-16,-6-6 4 15,1 3-2-15,-10-4 3 0,7 2-6 16,-10-1 6-16,5 3-7 16,1-4 7-16,9 3-7 15,-10-1 6-15,8 3-6 16,-5-1 5-16,4 2-5 15,-6-6 6-15,7-1-6 16,-3-1 5-16,5-3-5 16,-2-2 7-16,3 3-6 15,-3 3 7-15,10 4-7 16,-5 0 5-16,3 2-6 16,-9 1 6-16,1 1-6 15,-12-8 19-15,6 6-1 16,-5-1 9-16,7 3-6 15,-4-5 6-15,8 5-16 16,-8-3 1-16,5 3-4 16,-3-3 5-16,4 5-5 15,-6-4 4-15,8 6-6 0,-3-3 2 16,3 7-6-16,-3-3 6 16,6 5-5-16,-3-2 2 15,2 5-2-15,-2-4 4 16,5 2-7-16,-5-3 6 15,-1-1-6-15,-3-5 8 16,4 3-8-16,-3-7 8 16,5 4-8-16,0-2 8 15,9 0-9-15,-8 2 7 0,4-1-6 16,-2-1 6-16,6 5-7 16,-7 2 7-16,7 3-6 15,-1 0 7-15,8 7-6 16,-9 0 6-16,6 1-6 15,-10-5 6-15,8 8-7 16,-6-8 7-16,9 0-7 16,-8-2 7-16,13 1-9 15,-8-5 8-15,7-3-6 16,-10-5 6-16,11 3-6 16,-10-1 8-16,12 9-8 15,-15-2 8-15,8 10-6 16,-14-1 6-16,8-1-7 0,-12-8 6 15,14 5-7 1,-9-5 6-16,12 5-5 16,-7-3 5-16,5 2-5 0,-7-3 4 15,6 0-4-15,-6-3 5 16,7 2-5-16,-3-1 5 16,2-4-5-16,-9 2 6 15,2 0-7-15,-10-5 7 16,0-3-6-16,-4 0 6 15,5 0-8-15,0-4 9 0,2 8 0 16,-1 0 9-16,3 4-5 16,-3 0 7-16,-1 2-6 15,-2-4-4-15,1 4-7 16,-6-6 6-16,6 6-6 16,-5-4 3-16,7 5-2 15,-3-3 3-15,4 5-5 16,-6-8 5-16,7 8-4 15,-7-2 5-15,6 7-6 16,-8-10 6-16,7 11 0 16,-8-8 9-16,3 5-6 15,-2-8 8-15,7 8-7 16,-3-8 2-16,7 7-9 16,1-4 3-16,0 10-6 15,-2-4 6-15,5 9-6 0,-5-2 5 16,5 5-4-16,-4-6 4 15,8 12-5-15,-9-7 4 16,6 11-3-16,-3-4 4 16,-1-3-5-16,-5-9 5 15,0 3-5-15,-9-17 7 16,1-1-8-16,0 3 7 16,3 7-6-16,-2 0 5 0,12 11-5 15,-7-3 6-15,5 9-5 16,-3-9 5-16,5 8-6 15,-6-8 6-15,6 6-7 16,-3-5 7-16,2 7-4 16,-6-10 5-16,2 5-6 15,-5-6 7-15,5 4-8 16,-3-2 7-16,6 9-8 16,-8-10 8-16,6 10-9 15,-3-5 8-15,-1 0-7 16,-10-10 8-16,11 5-9 15,-10-11 8-15,4 1-6 16,-2-6 6-16,7 4 3 16,-7-3 8-16,5 2-5 15,-4 5 6-15,6 7-6 16,-4-1-3-16,4 7-7 16,-5 2 4-16,3 0-6 0,-4-7 4 15,4 3-3-15,-3-4 3 16,3 4-5-16,-3-7 7 15,3 9-5-15,-2-8 4 16,5 4-5-16,-3-2 5 16,5 6-6-16,-5-8 7 15,0 6-7-15,-4-1 6 0,4 3-5 16,-8-3 5-16,5 5-7 16,1-6 8-16,1 6-7 15,-6-7 7-15,13 5-7 16,-2-3 7-16,2 8-6 15,1-8 5-15,4 1-6 16,-5-11 5-16,2 7-5 16,-4-12 6-16,0 8-5 15,-4 1 5-15,7 10-5 16,-6-7 4-16,7 9-3 16,-3-6 4-16,8 8-5 15,-13-8 6-15,5 8-6 16,-8-5 5-16,4 6-5 15,-7-6 7-15,9 5-8 16,-5-5 7-16,7 8-7 16,-2-3 6-16,2 3-7 15,3 4 6-15,2 7-5 0,-5-3 6 16,4 6-6-16,-2-6 7 16,2-2-7-16,-2-12 7 15,6 8-6-15,-4-9 5 16,6 8-8-16,-4 2 8 15,5 12-7-15,-7-12 8 16,-3 12-7-16,-3-8 7 16,-3 2-7-16,-3-7 7 0,8 6-8 15,-5-6 7-15,3 6-7 16,0-6 7-16,5 10-6 16,-5-7 4-16,5 11-2 15,-1-3 4-15,4 10-6 16,-3-11 5-16,3 2-3 15,-3-15 4-15,2 3-7 16,-5-12 7-16,0 9-5 16,-4-3 5-16,1 11-7 15,-4-10 8-15,-1 6-6 16,-2-7 6-16,-1 1-7 16,-6-9 6-16,2 6-6 15,1-10 6-15,0 8-7 16,0-10 7-16,4 14-7 15,0-1 7-15,5 12-6 0,-4-9 5 16,4 14-4-16,0-14 5 16,-1 5-6-16,-4-9 5 15,-2 5-4-15,-1-15 5 16,-2-4-5-16,-1-6 4 16,1 4-5-16,-5-15 7 15,2 8-6-15,-1-4 4 16,-1 1-3-16,0-10 5 0,6 11-6 15,-6-3 5-15,4 7-4 16,-2-5 3-16,-2 8-4 16,-1-5 4-16,-1-1-4 15,-2 0 5-15,-2-4-4 16,-4-7 5-16,1 3-4 16,0-4 4-16,1 3-4 15,0 0 5-15,4 4-7 16,1 1 5-16,3 1-5 15,-3 1 6-15,2-3-8 16,0-1 8-16,-4-3-10 16,-3-3 10-16,2-6-9 15,-1-2 7-15,-3-4-5 16,2-1 8-16,-1-3-9 16,0 5 9-16,3-1-6 0,1 4 4 15,2 2-7 1,-1 4 7-16,1-5-12 0,0 6-13 15,-5-3-125-15,0 3-373 16,-12-12 66-16</inkml:trace>
    <inkml:trace contextRef="#ctx0" brushRef="#br0" timeOffset="60802.3907">11935 10672 1586 0,'-3'5'400'15,"4"6"110"1,2-4-463-16,2-7-130 0,2-3-75 16,6-2-361-16,3 1 30 0</inkml:trace>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5:42.4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434FA4C-5329-4103-B703-46373B0CAC70}" emma:medium="tactile" emma:mode="ink">
          <msink:context xmlns:msink="http://schemas.microsoft.com/ink/2010/main" type="writingRegion" rotatedBoundingBox="22074,9440 32979,9022 33059,11113 22154,11531"/>
        </emma:interpretation>
      </emma:emma>
    </inkml:annotationXML>
    <inkml:traceGroup>
      <inkml:annotationXML>
        <emma:emma xmlns:emma="http://www.w3.org/2003/04/emma" version="1.0">
          <emma:interpretation id="{E71CA680-FABB-4945-B040-F35C10FE8A60}" emma:medium="tactile" emma:mode="ink">
            <msink:context xmlns:msink="http://schemas.microsoft.com/ink/2010/main" type="paragraph" rotatedBoundingBox="23126,9449 32971,8985 33033,10296 23188,10760" alignmentLevel="2"/>
          </emma:interpretation>
        </emma:emma>
      </inkml:annotationXML>
      <inkml:traceGroup>
        <inkml:annotationXML>
          <emma:emma xmlns:emma="http://www.w3.org/2003/04/emma" version="1.0">
            <emma:interpretation id="{844C6D89-DB9C-4159-9695-5B5978B9E37F}" emma:medium="tactile" emma:mode="ink">
              <msink:context xmlns:msink="http://schemas.microsoft.com/ink/2010/main" type="line" rotatedBoundingBox="23126,9449 32971,8985 33033,10296 23188,10760"/>
            </emma:interpretation>
          </emma:emma>
        </inkml:annotationXML>
        <inkml:traceGroup>
          <inkml:annotationXML>
            <emma:emma xmlns:emma="http://www.w3.org/2003/04/emma" version="1.0">
              <emma:interpretation id="{98549A15-1B03-4D60-B76D-7B780BF22171}" emma:medium="tactile" emma:mode="ink">
                <msink:context xmlns:msink="http://schemas.microsoft.com/ink/2010/main" type="inkWord" rotatedBoundingBox="23131,9544 26019,9408 26057,10227 23169,10363">
                  <msink:destinationLink direction="with" ref="{97F337D7-B87B-4B97-A59B-834FCB3725C5}"/>
                </msink:context>
              </emma:interpretation>
              <emma:one-of disjunction-type="recognition" id="oneOf0">
                <emma:interpretation id="interp0" emma:lang="" emma:confidence="1">
                  <emma:literal/>
                </emma:interpretation>
              </emma:one-of>
            </emma:emma>
          </inkml:annotationXML>
          <inkml:trace contextRef="#ctx0" brushRef="#br0">801 486 793 0,'8'-13'340'15,"-4"1"28"-15,-3-2-166 16,-4 1-79-16,-8 3-16 0,-4 2-38 15,-6 8-15-15,-3 6-29 16,-1 12-8-16,-2 10-9 16,-1 16 1-16,12 3-3 15,5 0 13-15,3-7 1 16,8-6 2-16,11-16-5 16,-5-8 3-16,9-13-7 0,17-10 7 15,6-15-1-15,10-17 2 16,6-14-2-1,6 2-4-15,-15 2-5 0,-4 16 2 16,-14 26-2-16,-7 18-2 16,-12 21 0-16,-3 24 14 15,-7 4-2-15,-1 4 6 16,-3-7 0-16,1-9 3 16,1-24-15-16,6-7-4 15,5-13-4-15,6-4 2 16,8-9-2-16,9-7 2 15,5-12 0-15,5-9 2 16,-3 4-3-16,-9 4-2 16,-9 10-2-16,-1 14-5 15,-15 18-2-15,-1 10 0 16,1 5 2-16,1 3 3 0,-4 6 2 16,4-8 3-1,1-7 0-15,2-1-2 0,3-14-5 16,1-9 2-16,5-8-42 15,10-20-116-15,-3-11 458 16,11-9-817-16,2-4 308 16</inkml:trace>
          <inkml:trace contextRef="#ctx0" brushRef="#br0" timeOffset="218.4128">1593 20 1200 0,'2'-8'418'0,"-9"1"60"16,-1 11-336-16,1 15-32 15,-4 12-54-15,-2 10-16 16,2 14-17-16,3 0-4 16,4-3-5-16,8 1-4 15,4-4-4-15,6-2-2 16,1-5-2-16,3-3 0 16,-2-10 0-16,0-4-2 15,0-17 0-15,4-13 4 16,1-16 0-16,8-20 1 15,2-14 1-15,10-13 1 16,-3 1-3-16,0-1 0 16,-7 15 0-16,-5 7-18 15,-9 24-27-15,-5 7-89 0,-11 15-47 16,-10 11-338-16,-9 14 27 16</inkml:trace>
          <inkml:trace contextRef="#ctx0" brushRef="#br0" timeOffset="481.9332">1807 348 818 0,'0'27'384'16,"0"7"10"-16,2 9-171 15,1-1-105-15,0-2-41 0,5-1-11 16,2-10-32-16,1-6-10 16,6-7-33-16,0-19-226 15,6-8-193-15,6-30-29 16</inkml:trace>
          <inkml:trace contextRef="#ctx0" brushRef="#br0" timeOffset="758.2838">2167 291 1009 0,'-10'3'306'0,"-4"10"79"16,-2 7-270-16,-9 12-49 15,6 5-17-15,-2 19 1 16,8 0-23-16,3 1-3 15,8-13-3-15,7-4-2 0,7-15-7 16,5-17-1-16,4-2 1 16,9-7 11-16,-3-12 1 15,2-16 3-15,2-10-1 16,0-18 0-16,-10-3-13 16,-1 3 0-16,-11 17-6 15,-5 14 0-15,-4 22-5 16,-7 24 0-16,-3 17-2 15,-3 20 2-15,2 1 1 16,3 1 7-16,6-11 0 0,9-9 1 16,6-24-2-16,9 3-1 15,6-12-6-15,8-9-68 16,8-7 47-16,-6-27-448 16,-13-22 98-16</inkml:trace>
          <inkml:trace contextRef="#ctx0" brushRef="#br0" timeOffset="-1213.6379">79 77 977 0,'-3'-34'343'0,"-1"13"62"16,1 6-214-16,0 12-77 16,4 3-17-16,-4 8-31 15,0 15-21-15,0 12-39 16,-7 21-3-16,-5 8 0 0,5 24 0 16,2 11 2-16,-4-2 0 15,11-12 1-15,2-16-2 16,-4-18 1-16,1-25 0 15,6-12-1-15,-1-9 16 16,4-2 14-16,9-14 18 16,5-7 3-16,14-29 2 15,1-16-16-15,15-28-13 16,-3-6-20-16,9-17-3 16,-9 23-3-16,3 10 0 15,-15 29-2-15,-5 12 2 16,-13 22 0-16,-6 8-49 15,-14 13-61-15,-9 12 81 16,-9 13-492-16,-13 10 128 16</inkml:trace>
          <inkml:trace contextRef="#ctx0" brushRef="#br0" timeOffset="-1017.371">279 392 1101 0,'-3'17'308'15,"0"8"103"-15,1 1-316 16,4 14-17-16,3 7-27 16,5 7-14-16,3-7-29 0,15 3-3 15,1-14 5-15,9-4-81 16,-3-11-187-16,-9-6-160 16,-11-15-92-16</inkml:trace>
          <inkml:trace contextRef="#ctx0" brushRef="#br0" timeOffset="1357.103">2594 247 1263 0,'-7'-5'321'0,"-3"9"91"16,4 10-358-16,-2 19-32 15,9 5-16-15,3 13 6 16,4 7 1-16,2 5-2 15,3-16-1-15,-1-1 1 16,0-15-5-16,4-7-1 16,-5-9 4-16,4-11 30 15,-2-5 15-15,5-2 25 16,-4-9 10-16,6-19 12 16,-4 9-23-16,4-24-10 0,-4-4-24 15,2-5-11-15,-1 13-17 16,0-4-6-16,-8 25-8 15,0 3 0-15,-5 9-1 16,0 1-24-16,-3 6-66 16,7 5-466-16,-3 0 111 15</inkml:trace>
        </inkml:traceGroup>
        <inkml:traceGroup>
          <inkml:annotationXML>
            <emma:emma xmlns:emma="http://www.w3.org/2003/04/emma" version="1.0">
              <emma:interpretation id="{9092D10C-D1CC-4AAA-AF27-9D31A1B0B473}" emma:medium="tactile" emma:mode="ink">
                <msink:context xmlns:msink="http://schemas.microsoft.com/ink/2010/main" type="inkWord" rotatedBoundingBox="27005,9266 30776,9088 30838,10399 27067,10577">
                  <msink:destinationLink direction="with" ref="{95216B62-338E-44A6-9BE3-EFED0D2FDC3C}"/>
                </msink:context>
              </emma:interpretation>
              <emma:one-of disjunction-type="recognition" id="oneOf1">
                <emma:interpretation id="interp1" emma:lang="" emma:confidence="1">
                  <emma:literal/>
                </emma:interpretation>
              </emma:one-of>
            </emma:emma>
          </inkml:annotationXML>
          <inkml:trace contextRef="#ctx0" brushRef="#br0" timeOffset="3975.3598">6008 252 1322 0,'-8'-13'369'0,"8"0"92"16,0 2-391-16,0-1-12 15,0 6-44-15,3 7-5 16,-8 8-12-16,5 12 5 0,-6 5-9 15,-1 14 18-15,2-1 0 16,2 5 12-16,3-12-5 16,8-7 10-16,4-14-19 15,9-17 8-15,6-19-10 16,10-19 8-16,4-6-6 16,4-8 7-16,-6 12-12 15,-8 9 7-15,-11 19-11 0,-9 17 1 16,-8 14-7-16,-4 17 6 15,1 1-6-15,-4 11 10 16,3-4-2-16,2-1 7 16,3-16-6-16,5-3 4 15,3-18-7-15,9-16 8 16,3-12-4-16,7-12 6 16,-2-4-2-16,5 2 5 15,-6 12-8-15,-7 6 0 16,-7 16-7-16,-2 13 1 15,-9 8-7-15,-3 14 7 16,0-1-2-16,0 0 8 16,0 2-4-16,0-5 7 15,3-14-8-15,7-9 5 16,0 2-1-16,9-23 4 16,4-5-6-16,9-5 9 0,-4 3-7 15,3 3 1-15,-12 10-6 16,-1 15 2-16,-13 11-10 15,-3 14 7-15,-2 2-8 16,-2 15 11-16,-1-3-4 16,1 2 12-16,0-5-8 15,1-9 9-15,4-12-10 16,5-15-5-16,2-15-79 16,19-16-429-16,-1-3 106 0</inkml:trace>
          <inkml:trace contextRef="#ctx0" brushRef="#br0" timeOffset="4350.0752">6975 174 1137 0,'-9'-5'337'0,"-4"2"94"15,5 1-327-15,-5 2-6 16,0 5-41-16,-3 10-8 15,3 6-31-15,2 5 0 16,4 5-12-16,6 4 11 16,7-5-8-16,6-4 9 0,4-9-11 15,8-13 6-15,4-12-11 16,7-15 12-16,-2-13-5 16,1-12 8-16,-10-3-6 15,-8-4 7-15,-12 8-8 16,-12 6 5-16,-7 17-9 31,-8 18 2-15,-3 15-9-16,0 16 3 0,9 7-8 0,-1 7 6 0,14-6-4 15,13-4 4-15,7-11-5 16,11-10-104-16,6-13 40 0,2-11-413 16,0-7 46-16</inkml:trace>
          <inkml:trace contextRef="#ctx0" brushRef="#br0" timeOffset="4931.7846">7218-390 790 0,'-8'11'436'0,"-8"22"-43"16,1 12-112-16,4 18-197 16,6 0-23-16,8 2 7 15,8-5-22-15,7 0-6 16,2-11-32-16,6 9 0 15,-4-2-10-15,-2 2 8 0,-6-8-9 16,3 0 27-16,-13-17 0 16,0-9 20-16,-3-16 1 15,1-14 21-15,-9-14-24 16,-1-15 2-16,-5-9-20 16,-8-13 0-16,2 7-22 15,-2 3 3-15,4 19-11 16,9 15-1-16,8 12-8 15,7 10 8-15,6 9-6 0,10 0 7 16,6-3-2-16,6-6 1 16,6-9-6-16,6-19 9 15,2-9-3 1,-1-19 12-16,-4-5-1 0,-7-17 10 16,-12 7-8-16,-14-6 6 15,-13 8-12-15,-12 11-4 16,-4 22-14-16,-8 19 4 15,-1 24-9-15,-6 31 8 16,9 13 3-16,-4 19 14 16,9-6 0-16,7 4 13 15,14-21-3-15,1-4 7 16,10-19-9-16,8-3 2 16,2-13-14-16,6-9 6 15,2-13-5-15,1-2 8 16,-6-2-4-16,-1 2 1 0,-14 6-11 15,-3 10-10-15,-8 8-4 16,-3 7-63-16,0-3-44 16,-2 3 238-16,5-7-593 15,13-16 232-15</inkml:trace>
          <inkml:trace contextRef="#ctx0" brushRef="#br0" timeOffset="3336.39">5484-235 983 0,'-2'-37'312'0,"6"1"93"15,2 14-272-15,5 4-7 16,-2 18-43-16,-1 23-16 16,-3 19-26-1,1 2-28-15,-1 71 20 16,-3 18-5-16,2 19 10 15,1-6-14-15,3-44 1 16,7-24-17-16,8-19 6 0,-1-38-8 16,9-34 12-16,0-33-7 15,10-30 8-15,-4-12-5 16,2 1 1-16,-10 19-10 16,-8 14 14-16,-16 30-11 15,-3 22 4-15,-12 23-7 16,-5 22 5-16,-1 7-14 15,0 20 7-15,0-2-2 0,3 6 7 16,6-15-6-16,5-9 4 16,4-13-6-16,3-21 1 15,6-20-13-15,6-27-119 16,0-10-370-16,0-30 75 16</inkml:trace>
          <inkml:trace contextRef="#ctx0" brushRef="#br0" timeOffset="2006.1811">3979 23 1083 0,'-15'-22'359'0,"2"10"105"16,5 9-304-16,0-2-16 16,3 7-47-16,-3 9-23 15,3-3-59-15,-3 10 0 16,2 8-18-16,4 10 8 15,4 1-6-15,6 5 8 16,6-11-9-16,6-2 4 0,-2-16-10 16,14-6 6-16,5-9-6 15,2 0 7-15,-1-2-2 16,4 7 4-16,-13 11-5 16,-11 6 1-16,-9 4-9 15,-5 13 3-15,-12 2-2 16,-9 5 10-16,-2-2-3 15,-7 4 24-15,-5-15 10 0,-1-1 28 16,4-12-4-16,-8-6 15 16,6-16-22-16,2-7-2 15,2-10-30-15,0-5-6 16,10 0-10-16,8 10-9 16,3 3-27-16,10 3-61 15,9 5-38-15,8 4-39 16,7 2-354-16,10-9 88 15</inkml:trace>
          <inkml:trace contextRef="#ctx0" brushRef="#br0" timeOffset="2505.3094">4368 323 738 0,'0'13'467'16,"-2"-1"-80"-16,4-1-67 15,5-3-295-15,6-3 4 16,3-10-1-16,11-13 4 0,3-9-5 16,5-9 5-16,-2-3-13 15,-9-3-1-15,-14 10-7 16,-10 2 13-16,-10 13-7 16,-11 7 6-16,-2 13-6 15,-4 20 4-15,-3 9-15 16,-2 20 5-16,4 3-6 15,9 13 7-15,12-9-5 0,11 6 7 16,9-15-9-16,14-8 6 16,6-24-11-16,12-16 11 15,2-27-7-15,8-22 11 16,-6-13-5-16,-4-10 12 16,-6 6-13-16,-14 2 8 15,-12 18-2-15,-2 17 13 16,-11 14-13-16,-8 16 5 15,0 18-9-15,0 18 1 16,-5 3-16-16,5 16 16 16,6-1-6-16,10 5 9 15,3-18-10-15,15-6 9 16,2-20-14-16,11-16 9 16,-3-22-7-16,6-12 7 15,-8-9 2-15,-5-10-91 0,-16-1-66 16,-8 0-367-16,-13 6 5 15</inkml:trace>
          <inkml:trace contextRef="#ctx0" brushRef="#br0" timeOffset="2706.7732">4796-241 1510 0,'-26'-2'451'0,"13"-4"86"15,5 1-398-15,7 0-106 0,-1-1 0 16,7-1-128-16,14-16-441 15</inkml:trace>
          <inkml:trace contextRef="#ctx0" brushRef="#br0" timeOffset="30948.3816">5090 625 987 0,'1'18'359'0,"1"-18"39"15,3-3-207-15,5 1-111 0,9 2-7 16,9-6-15-16,11-7-13 16,3 8-28-16,0 1-10 15,-6 8-5-15,-7 5-4 16,-11 17 0-16,-13 8 2 15,-7 5 3-15,-14 18 4 16,-9-3 3-16,-2 15-73 16,-6-13-282-16,-1-35-102 15</inkml:trace>
        </inkml:traceGroup>
        <inkml:traceGroup>
          <inkml:annotationXML>
            <emma:emma xmlns:emma="http://www.w3.org/2003/04/emma" version="1.0">
              <emma:interpretation id="{DA55BD09-8A50-4EF9-A83E-C08FC77A35A3}" emma:medium="tactile" emma:mode="ink">
                <msink:context xmlns:msink="http://schemas.microsoft.com/ink/2010/main" type="inkWord" rotatedBoundingBox="30964,9165 32975,9070 33014,9893 31003,9987">
                  <msink:destinationLink direction="with" ref="{95216B62-338E-44A6-9BE3-EFED0D2FDC3C}"/>
                </msink:context>
              </emma:interpretation>
            </emma:emma>
          </inkml:annotationXML>
          <inkml:trace contextRef="#ctx0" brushRef="#br0" timeOffset="5723.2033">7818 43 1055 0,'5'10'276'0,"0"-1"102"16,1-2-299-16,2-9 4 15,0 4-23-15,2-10 4 16,0-4-27-16,-2 1-3 16,-2-2-19-16,-4-7 6 15,-5 12-12-15,-7 5 6 16,-1 14-10-16,-4 15 6 15,5 8-9-15,4 14 7 16,6-1-5-16,6 1 11 16,7-14-3-16,10-5 10 15,-2-16-7-15,8-8 14 16,5-19-8-16,4-15 12 16,-6-14-11-16,2-17 7 0,-6-5-14 15,-10-24 0-15,-7-5-11 16,-11-2-19-16,-2 19-9 15,-6 7 0-15,0 36-17 16,-6 32 7-16,4 23 18 16,-5 21 13-16,2 12 8 15,-3 16 33-15,11-7-5 16,10 3 11-16,2-10-14 0,6 2 1 16,4-14-23-16,4 8 3 15,-3-7-10-15,7-1 8 16,-6-13-11-16,2-2 10 15,-5-11-7-15,-7-13 11 16,-6-9 3-16,-2-13 21 16,-4-11-6-16,-8-21 6 15,1 4-11-15,-9-15-3 16,1 6-21-16,0 6 3 16,3 22-10-16,-1 8 3 15,11 21-10-15,2 13 7 16,6 7-7-16,4 8 8 15,6 1-4-15,9 1 10 16,1-7-7-16,10 0 7 16,1-8-5-16,3-10 6 15,-6-7-7-15,3-7 8 0,-7-2-4 16,-4-7 9-16,-8 7-5 16,-4 1 6-16,-6 7-8 15,-3 5 2-15,-2 12-8 16,-2 7 4-16,-3 5-4 15,3 7 8-15,-1-1-4 16,5-2 6-16,-1-14-6 16,8-2 6-16,-3-14-5 0,2-13 7 15,0-9-28-15,-3-15-117 16,0-5-14-16,-2-12-367 16,0 4-3-16</inkml:trace>
          <inkml:trace contextRef="#ctx0" brushRef="#br0" timeOffset="5964.1001">8428-215 1537 0,'-7'8'408'0,"3"2"109"15,-1-2-445-15,6 3-35 16,4-3-34-16,11 5-27 16,4 0-69-16,9 7 106 15,2 4-529-15,1 8 148 16</inkml:trace>
          <inkml:trace contextRef="#ctx0" brushRef="#br0" timeOffset="6334.8143">8720 22 973 0,'1'-5'385'0,"-4"2"50"0,-10 6-252 16,-3 3-57-16,1 6-53 16,-6 6-16-16,0-1-39 15,3 6-2-15,5-2-14 16,4-3 6-16,1-3-8 15,6-2 4-15,5-9-6 0,9-4 4 16,5-3-10-16,13 0-36 16,4-2-14-16,6 3 1 15,-7 2-4-15,-3 2 12 16,-7 1 33-16,-5 2 16 16,-8 3-5-16,-5 9 30 15,-7 4 8-15,-8 3 40 16,2 0 17-16,-13 5 39 15,5 2-19-15,0-3 11 16,3-2-38-16,-5-2-11 16,6-13-38-16,-2-4-6 15,2-7-22-15,1-8-64 16,5-5-82-16,7-3 354 16,7-7-774-16,7 2 300 15</inkml:trace>
          <inkml:trace contextRef="#ctx0" brushRef="#br0" timeOffset="6929.1175">9041 56 787 0,'-13'-3'415'0,"-8"14"-14"16,-7 12-116-16,-2 4-164 16,-1 14 23-16,11-6-44 0,7 4 1 15,12-11-35-15,9-4-6 16,10-16-39-16,4-8 2 15,7-9-9-15,12-24 13 16,0-7-8-16,7-19 8 16,-4 1-13-16,3-33 3 15,-14 0-12-15,-11-8 1 16,-15 12-14-16,-11 10-5 16,-12 40-15-16,-6 29-2 15,-6 32-2-15,-8 33 10 16,-3 13 6-16,0 14 31 15,10-6 8-15,11-3 11 16,15-20-8-16,14-15 6 16,12-10-23-16,15-14 0 15,2-13-11-15,15-16 7 16,0-3-5-16,5-12 7 16,-8 14-7-16,-3-1 4 0,-17 15-9 15,-9 10-1-15,-13 12-9 16,-7 3 10-16,-1 1-4 15,-1 3 11-15,3-8-1 16,4-2 10-16,0-6-12 16,6-11 9-16,6-8-7 15,7-17 8-15,-2-5-6 16,6-12 10-16,-6 4-9 0,-5 0 7 16,-7 14-9-16,-5 2 3 15,-5 20-12-15,-4 10 5 16,-6 9-10-16,2 12 8 15,4 3-2-15,2 2 11 16,6-2-5-16,9-3 10 16,5-12-9-16,3-2 7 15,1-9-7-15,1-8 11 16,-4-7-9-16,3-6 60 16,-12 5-603-16,-8 0 217 15</inkml:trace>
        </inkml:traceGroup>
      </inkml:traceGroup>
    </inkml:traceGroup>
    <inkml:traceGroup>
      <inkml:annotationXML>
        <emma:emma xmlns:emma="http://www.w3.org/2003/04/emma" version="1.0">
          <emma:interpretation id="{28745B01-473E-4449-9E0B-9521B34EFC36}" emma:medium="tactile" emma:mode="ink">
            <msink:context xmlns:msink="http://schemas.microsoft.com/ink/2010/main" type="paragraph" rotatedBoundingBox="22116,10541 32318,10149 32356,11140 22154,11531" alignmentLevel="1"/>
          </emma:interpretation>
        </emma:emma>
      </inkml:annotationXML>
      <inkml:traceGroup>
        <inkml:annotationXML>
          <emma:emma xmlns:emma="http://www.w3.org/2003/04/emma" version="1.0">
            <emma:interpretation id="{168A2026-1858-4FA5-8500-E826A2963697}" emma:medium="tactile" emma:mode="ink">
              <msink:context xmlns:msink="http://schemas.microsoft.com/ink/2010/main" type="line" rotatedBoundingBox="22116,10541 32318,10149 32356,11140 22154,11531"/>
            </emma:interpretation>
          </emma:emma>
        </inkml:annotationXML>
        <inkml:traceGroup>
          <inkml:annotationXML>
            <emma:emma xmlns:emma="http://www.w3.org/2003/04/emma" version="1.0">
              <emma:interpretation id="{ABECF4CB-6031-4AFF-A85F-D6049CB20525}" emma:medium="tactile" emma:mode="ink">
                <msink:context xmlns:msink="http://schemas.microsoft.com/ink/2010/main" type="inkWord" rotatedBoundingBox="22117,10566 25307,10443 25339,11278 22149,11400"/>
              </emma:interpretation>
              <emma:one-of disjunction-type="recognition" id="oneOf2">
                <emma:interpretation id="interp2" emma:lang="" emma:confidence="1">
                  <emma:literal/>
                </emma:interpretation>
              </emma:one-of>
            </emma:emma>
          </inkml:annotationXML>
          <inkml:trace contextRef="#ctx0" brushRef="#br0" timeOffset="33733.2468">-1015 1172 886 0,'6'-23'302'0,"-1"12"34"15,-2 15-239-15,-1 18-45 16,0 12-27-16,-1 19-16 16,-1 10 5-16,-3 15-7 15,0-5 2-15,-2 15-7 0,0-10 5 16,0-2-7-16,2-16 7 16,5-10-3-16,1-22 25 15,2-14 7-15,3-9 15 16,10-14-4-16,4-9 6 15,17-21-26-15,8-15-6 16,13-27-16-16,-3 2 5 16,1-17-10-16,-12 7 7 15,-7 16-10-15,-13 21 9 0,-8 8-9 16,-9 29 6-16,-4 24-20 16,-10 13-36-16,-1 14-358 15,-4 9 93-15</inkml:trace>
          <inkml:trace contextRef="#ctx0" brushRef="#br0" timeOffset="34090.095">-618 1577 1152 0,'-10'5'256'0,"2"0"98"15,3 16-332-15,4 8-22 16,1 2 5-16,1 5-8 15,8 1 12-15,5-9-8 16,4-6 7-16,1-6-8 0,3-9 10 16,5-12-5-16,-1-9 10 15,10-17-7-15,3 0 5 16,3-18-8-16,-5 12 4 16,-4 1-6-16,-12 15 8 15,-7 8 1-15,-7 20 8 16,-6 14-5-16,-1 6 6 15,-1 6-10-15,1-1 2 16,3 1-10-16,5-16 5 0,10-7-4 16,8-10 9-16,13-14-7 15,11-3-2-15,15-31-82 16,-2 1-323-16,1-7 70 16</inkml:trace>
          <inkml:trace contextRef="#ctx0" brushRef="#br0" timeOffset="34437.6542">156 1405 1129 0,'-34'20'314'0,"-12"7"90"16,9 6-318-16,3 1-23 15,10-10-11-15,4 4-19 16,14-14-7-16,11-7-12 16,3-14 5-16,22-6-14 15,6-8 7-15,8-8-9 16,1 0 9-16,6 4-13 15,-17 9 6-15,-2 8-9 0,-11 11 5 16,-1 10-8-16,-9 0 8 16,-3 13-7-16,-3-5 8 15,-3 9-6-15,-4 5 8 16,-4-1-7 0,-6-3 6-16,-7 6-6 0,-4-4 9 15,-8-7-7-15,4-2 9 16,-3-3-6-16,8-8 8 0,4-3-7 15,8-7 5-15,10-14-33 16,12-13-21-16,18-27-54 16,9-15-11-16,13-32-331 15,0-10 85-15</inkml:trace>
          <inkml:trace contextRef="#ctx0" brushRef="#br0" timeOffset="35677.436">552 1032 789 0,'3'-1'410'16,"-21"14"-34"-16,-8 22-137 15,-5 12-179-15,-3 12-25 16,13 4 1-16,8 7-8 16,11-14-3-16,11 3-12 15,7-7 2-15,7 8-12 16,4-13 5-16,4-5-6 16,-10-11 8-16,0-5-5 15,-11-21 9-15,-9-4-8 0,-2-1 11 16,-2-6-6-16,-12-19 7 15,-3-14-7-15,4-6 6 16,-9-10-12-16,2-2 4 16,9 15-11-16,3 14 6 15,2 12-15-15,9 15 5 16,11 9-9-16,1 8 9 0,14 7-9 16,1 1 14-16,8-5-7 15,1-7 11-15,14-6-17 16,-5-14-2-16,3-7-17 15,-5-4 9-15,-9 1-9 16,-18 7 17-16,-10 9 0 16,-8 7 16-16,-10 16-4 15,-4 10 9-15,-4 0 1 16,3 0 15-16,1-4-1 16,6-7 6-16,4-11-11 15,12-2 4-15,12-12-5 16,9-8 2-16,16-16-6 15,7-5 7-15,12-4-9 16,-12 3-1-16,-2 2-9 16,-18 19 5-16,-9 9-13 15,-18 10 7-15,-13 13-8 16,-5 12 10-16,-2 0-8 0,-1 0 14 16,5-4-6-16,12-8 8 15,7-13-9-15,10-8 14 16,18-20-6-16,8-17 9 15,14-24-8-15,2-10 7 16,11-22-65-16,-11-6-18 16,-4 14-12-16,-21 23 7 0,-12 13-11 15,-23 33 53-15,-21 47 18 16,-8 15 18-16,-15 27 14 16,-3 16 20-16,1 15 23 15,14-24 17-15,4 5-6 16,14-26-10-16,11-10-18 15,6-15-15-15,10-9-22 16,5-14 1-16,17-9-4 16,4-12 12-16,7-12-9 15,-7-5 3-15,-5-11-29 16,-17 2 3-16,-8 2-10 16,-11 8 9-16,-5 12 4 15,-2 13 29-15,-6 13-7 16,4 9 6-16,1 8-9 15,10 3 3-15,8 2-12 16,12-11 6-16,14-9-7 0,5-9 11 16,13-12-3-16,-2-8 12 15,-2-8-7-15,-9 3 8 16,-9 4-8-16,-14-1 5 16,-15 11-15-16,-12 9 4 15,-15 16-11-15,-6 11 8 16,-10 17-7-16,3 20 18 15,3-4 5-15,15-15 13 16,9-8-10-16,16-9 4 0,14-27-12 16,11 1-1-16,16-25-5 15,7-11 10-15,11-9-7 16,-8-1 8-16,-4 0-11 16,-17 21 3-16,-11 12-16 15,-14 12 7-15,-9 12-10 16,-6 4 11-16,-4 9-8 15,0 11 16-15,1-16-8 16,4 11 13-16,6-6-13 16,3-22 8-16,12-21-5 15,6 9 11-15,13-24-9 16,-1-1 11-16,5 14-9 16,-10 4 5-16,-11 7-38 15,-14 13-4-15,-10 13-45 16,-12 18-24-16,-1 3-63 15,1-5-143-15,15-10-156 0,12-13-21 16</inkml:trace>
        </inkml:traceGroup>
        <inkml:traceGroup>
          <inkml:annotationXML>
            <emma:emma xmlns:emma="http://www.w3.org/2003/04/emma" version="1.0">
              <emma:interpretation id="{DD910687-4B83-45F3-BCB3-C87E211698D4}" emma:medium="tactile" emma:mode="ink">
                <msink:context xmlns:msink="http://schemas.microsoft.com/ink/2010/main" type="inkWord" rotatedBoundingBox="25585,10408 28349,10302 28383,11207 25620,11313"/>
              </emma:interpretation>
              <emma:one-of disjunction-type="recognition" id="oneOf3">
                <emma:interpretation id="interp3" emma:lang="" emma:confidence="0">
                  <emma:literal>KE</emma:literal>
                </emma:interpretation>
                <emma:interpretation id="interp4" emma:lang="" emma:confidence="0">
                  <emma:literal>KEN</emma:literal>
                </emma:interpretation>
                <emma:interpretation id="interp5" emma:lang="" emma:confidence="0">
                  <emma:literal>k E</emma:literal>
                </emma:interpretation>
                <emma:interpretation id="interp6" emma:lang="" emma:confidence="0">
                  <emma:literal>KEA</emma:literal>
                </emma:interpretation>
                <emma:interpretation id="interp7" emma:lang="" emma:confidence="0">
                  <emma:literal>K E</emma:literal>
                </emma:interpretation>
              </emma:one-of>
            </emma:emma>
          </inkml:annotationXML>
          <inkml:trace contextRef="#ctx0" brushRef="#br0" timeOffset="36803.08">2832 1125 355 0,'0'-31'373'0,"2"5"-46"15,3 8-48-15,-5 5-26 16,0 10-81-16,0 6-46 16,0 12-45-16,0 20-32 15,-4 14-36-15,-1 19-17 16,2-6 23-1,0-1 32 1,-2 53-20-16,2-15-10 0,6-13-4 16,13-25 15-16,10-78 9 15,18-22-7-15,8-23 8 16,14-22-10-16,-1-17-18 16,2 2-10-16,-20 16 5 15,-10 14-5-15,-22 25 8 16,-12 16-11-16,-9 25 7 15,-12 16-15-15,-7 15 7 16,-1 9-67-16,-1 8-49 0,-4 14-365 16,5-15 49-16</inkml:trace>
          <inkml:trace contextRef="#ctx0" brushRef="#br0" timeOffset="37062.7142">3053 1540 1262 0,'1'14'272'0,"-4"19"114"16,3-2-363-16,2 0-26 16,-1-2 6-16,4 0-6 15,5-19 7-15,9-5-28 16,6-10-23-16,4-26-343 16,-3-8 82-16</inkml:trace>
          <inkml:trace contextRef="#ctx0" brushRef="#br0" timeOffset="37679.9098">3406 1279 970 0,'-14'26'365'16,"10"-18"26"-1,16-7-209-15,10-10-96 0,16-16-14 16,7-1-7-16,14-6-10 16,-6-7-20-1,1 8-17-15,-15 9-15 0,-10 9-98 16,-15 11-16-16,-19 12-340 16,-11 9 15-16</inkml:trace>
          <inkml:trace contextRef="#ctx0" brushRef="#br0" timeOffset="37771.465">3455 1689 1011 0,'-15'31'323'0,"4"-17"50"15,11-9-274-15,23-5-21 0,6-13-24 16,18-21-16-16,8-5 7 16,7-3-8-16,-20 8-437 15</inkml:trace>
          <inkml:trace contextRef="#ctx0" brushRef="#br0" timeOffset="37309.6353">3486 928 1145 0,'-21'-3'319'16,"-2"27"77"-16,7 2-317 16,6 10-46-16,7 8-14 15,3 13-14-15,11-14 3 0,5 8-10 16,-6-11 9 15,-5-19 2-31,0 0 1 0,13 64-8 16,-5-15 9-16,-2-9-8 15,-8-11 5-15,-4-46-56 16,1-14-22-16,1-9-343 16,-1-17 57-16</inkml:trace>
          <inkml:trace contextRef="#ctx0" brushRef="#br0" timeOffset="37409.5423">3429 972 1252 0,'-10'-24'416'0,"4"1"60"15,6 23-346-15,5-3-56 16,8 0-41-16,13-1-32 16,4 3 0-16,11-6-7 15,-1 4 8-15,4 0-4 0,-8-2 10 16,-5 2-57-16,-9 3-25 15,-9 1-56-15,-11 4-345 16,-17 3 64-16</inkml:trace>
          <inkml:trace contextRef="#ctx0" brushRef="#br0" timeOffset="36068.9042">2668 967 936 0,'12'-37'350'15,"-11"8"48"-15,-6 22-237 16,-6 6-82-16,-10 9-26 16,-7 21-24-16,-6 13-21 15,-1 5 6-15,-6 5 0 16,10 3 10-16,12-11-7 16,3-15 6-16,9 0-10 15,12-9 2-15,10-2-14 16,6-9 6-16,14-4-7 15,6-1 11-15,6-4-9 16,-5-5 9-16,2 5-1 16,-12 9-4-16,-6 1-12 15,-3 10 8-15,-10 7-11 16,-8 9-2-16,-5-4 1 16,-7 7 8-16,-12-1 0 0,-4-4 32 15,-4 9 29-15,2-5 36 16,-10-7 19-16,0-5 3 15,3-7-27-15,8-37-28 16,-5-5-69-16,14-7-110 16,8-6-432-16,3-6 76 15</inkml:trace>
          <inkml:trace contextRef="#ctx0" brushRef="#br0" timeOffset="30708.9828">4216 1399 943 0,'-51'24'685'0,"1"0"-561"0,22-30-57 0,14-9-26 16,22-9-5-16,13-8-24 16,26-12-6-16,0-5 1 15,15-6-3-15,-5 10-2 0,6-1 3 16,-11 12 2-16,1 8 4 15,-9 12 0-15,-5 5 3 16,-10 9-4-16,0 4 1 16,-6-1-4-16,-2 8 3 15,0-1-2-15,5 5 16 16,-6-7 1-16,7-5 1 16,4-3 0-16,8-10 17 15,0-6-14-15,13-23 0 16,-7 7-2-16,5-2-3 15,-9 3-17-15,1 0-1 16,-14 20-1-16,-2-4 1 16,-10 0 0-16,-5 1 2 15,-7 1 8-15,-8-3-80 16,-2-1-52-16,-12 0-348 0,-6-6 20 16</inkml:trace>
        </inkml:traceGroup>
        <inkml:traceGroup>
          <inkml:annotationXML>
            <emma:emma xmlns:emma="http://www.w3.org/2003/04/emma" version="1.0">
              <emma:interpretation id="{3CAB98F3-3B23-40CB-9DF8-00AFA17177BE}" emma:medium="tactile" emma:mode="ink">
                <msink:context xmlns:msink="http://schemas.microsoft.com/ink/2010/main" type="inkWord" rotatedBoundingBox="28583,10312 32319,10169 32356,11140 28620,11283"/>
              </emma:interpretation>
              <emma:one-of disjunction-type="recognition" id="oneOf4">
                <emma:interpretation id="interp8" emma:lang="" emma:confidence="1">
                  <emma:literal/>
                </emma:interpretation>
              </emma:one-of>
            </emma:emma>
          </inkml:annotationXML>
          <inkml:trace contextRef="#ctx0" brushRef="#br0" timeOffset="11048.7843">6590 778 1259 0,'83'-20'295'0,"-73"25"104"15,-22 6-339-15,-7 2-451 16,-9 8 142-16</inkml:trace>
          <inkml:trace contextRef="#ctx0" brushRef="#br0" timeOffset="9544.783">6918 719 1250 0,'-29'16'333'16,"-1"15"93"-16,4 37-326 16,12 10-40-16,11 18-3 15,6-4 2-15,15 6-8 16,8-27-17-16,6 4-17 16,-1-19-3-16,11 1-11 0,-13-13 5 15,0 13-5 1,-3-14 5-16,-4-4-6 0,-13-11 8 15,-2-26 9-15,-7-30 11 16,-7-17-1-16,-2-15 3 16,-8-21-5-16,-4 17-5 15,-5-14-13-15,2 18 1 16,1 15-11-16,7 21 2 16,5 16-13-16,9 30 5 0,9 9-7 15,7 2 8-15,14 7-2 16,4-11 10-16,12-6-7 15,0-12 9-15,6-4-8 16,-3-7 8-16,-5-8-8 16,-13-2 10-16,-4-6-5 15,-12 0 10-15,-12-15-4 16,-2 10 8-16,-6-2-11 16,-3 12-2-16,-6 7-11 15,3 17 3-15,-1 13-8 16,2 7 10-16,1-6-2 15,8 1 12-15,3 1-6 16,8-16 7-16,10-7-8 16,9-1 6-16,9-21-10 15,3-11 9-15,11-3-3 16,-3 8 7-16,2-4-6 16,-9 13 7-16,-2 16-13 0,-16 7 0 15,-2 1-5-15,-10 7 8 16,-2 0-5-16,-3-7 13 15,-1-4-4-15,5-6 6 16,5-6-8-16,2-9 6 16,9-17-6-16,2-6 7 15,6-15-6-15,-9-3 6 16,-1 8-5-16,-12 14 4 0,-4 10-18 16,-11 22 3-16,-2 14-8 15,-4 14 4-15,0 15-2 16,4 4 16-16,1 3-4 15,5-7 8-15,7-8-5 16,4-13 1-16,5-7-5 16,5-12 7-16,8-12-6 15,1-6 9-15,5-10-3 16,-1-5 7-16,2 2-7 16,-8 5 5-16,-4 9-18 15,-13 9-3-15,-1 12-13 16,-10 10 15-16,0 2-81 15,-2 0-31-15,6-2-49 16,2-19 68-16,4-5-410 16,13-13 177-16</inkml:trace>
          <inkml:trace contextRef="#ctx0" brushRef="#br0" timeOffset="10093.9853">8253 1235 900 0,'0'0'435'0,"14"-2"6"0,6-4-185 16,12-4-144-16,5 2-43 15,12-7-19-15,-3 2-21 16,4-4-212-16,-6-8-272 16,-7-28 35-16</inkml:trace>
          <inkml:trace contextRef="#ctx0" brushRef="#br0" timeOffset="9807.0853">8329 894 1013 0,'23'-1'298'0,"-2"2"64"16,1 1-265-16,0 3-60 15,-1 1-2-15,-7 23-1 16,-2 9 25-16,-9 4 13 16,-11 15 31-16,-10 8 12 0,-10-7 4 15,-6-8-14-15,2 5-17 16,6-12-31-16,8-13-21 16,11-12-12-16,14-2-18 15,6-14 2-15,10-7-6 16,6 5 8-16,10-14-5 15,-4-3 9-15,6-2-11 16,-4 4 10-16,-6-7-94 16,-10 1-77-16,-11 6-387 15,-13 0 18-15</inkml:trace>
          <inkml:trace contextRef="#ctx0" brushRef="#br0" timeOffset="10534.4738">8775 1107 1008 0,'0'13'376'0,"2"3"49"15,1-8-240-15,2 0-63 16,-4-6-25-16,6-9-12 15,4-6-20-15,-3-4-23 16,-3-8-15-16,3-23-14 16,-9 2 0-16,-6 4-10 15,-3 5 3-15,-4 7-8 16,-1 32 5-16,2 35-9 16,0 7 6-16,2 18-6 15,6 3 11-15,0 9-3 16,10-25 9-16,5-2-5 0,4-11 9 15,7-14-11 1,9-15 6-16,7-10-8 0,5-14 8 16,13-22-9-16,0-4 10 15,4-4-9-15,-15 4 5 16,-7 3-8-16,-14 22 2 16,-15 18-12-16,-15 11 6 0,-9 15-5 15,-2 12 6-15,2 9 7 16,3-8 15-16,5 3 1 15,8-15 9-15,5-7-2 16,-2-10-1-16,8-2-12 16,1-8-1-16,2-5-5 15,1-3-25-15,-1 4-516 16,-9-4 168-16</inkml:trace>
          <inkml:trace contextRef="#ctx0" brushRef="#br0" timeOffset="7783.9579">5531 1451 1087 0,'-47'-54'632'0,"2"1"-508"0,46-63-28 0,25 5-21 16,24 0-14-16,10 11-16 16,9 51-15-16,-9 28-11 0,8 13-15 15,-13 18-3-15,2 6-6 16,-15 5 7-16,-7 24-6 15,-20 1 8-15,-5-4-7 16,-13 3 9-16,-15 9 19 16,-5-22 23-16,-14 9 20 15,-9-6 15-15,-6 0-6 16,5-10-18-16,4-2-23 62,13-13-20-62,11-4-15 0,14 3-33 0,10-5-109 16,8-7-33-16,13 5-346 0,3 4 2 0</inkml:trace>
          <inkml:trace contextRef="#ctx0" brushRef="#br0" timeOffset="7487.215">5756 1048 1052 0,'0'-1'434'15,"-9"6"-6"-15,-1 22-223 16,5 6-179-16,5 17-20 15,2 12 3-15,8 9-4 16,2-9 5-16,6 6-9 16,0-16 5-16,0-2-4 15,-7 0 4-15,-4-8-19 16,-10-11-30-16,-14-8-64 16,-5-26-43-16,-11-18-290 0,-4-5 36 15</inkml:trace>
          <inkml:trace contextRef="#ctx0" brushRef="#br0" timeOffset="8078.7338">6144 1258 939 0,'-13'48'281'0,"2"11"74"0,1 1-236 15,7 26-46-15,6-25-3 16,5 1-15-16,7-20-13 16,1-5-17-16,-1-30 1 15,2-7 36-15,0-31 16 16,-6-16 7-16,-3-11 8 16,-10-15-10-16,-9-4-36 0,-12 13-22 15,1 15-8 1,1 16-10-16,1 17-2 0,4 13-9 15,11 18 8-15,2 2-8 16,0-2 8-16,11 6-5 16,5-1 9-16,5-11-35 15,6-5-61-15,10-11 36 16,3-1-445-16,9-21 93 16</inkml:trace>
          <inkml:trace contextRef="#ctx0" brushRef="#br0" timeOffset="10859.1911">6329 862 1603 0,'-13'-5'457'0,"3"-1"89"16,5 2-459-16,9 3-44 15,7 1-25-15,15-8-139 16,10-2-49-16,12 3-378 16,-1-2 2-16</inkml:trace>
          <inkml:trace contextRef="#ctx0" brushRef="#br0" timeOffset="8688.0133">6512 1230 724 0,'4'10'345'0,"-3"-4"-4"16,1 4-174-16,3 8-81 0,-2-10-46 16,-1 2-21-16,-1-4-10 15,-2 1 3-15,-6-7 17 16,1-2 21-16,-6-3 17 15,-4-5 7-15,0-6-1 16,0-3-18-16,1 1-20 16,4 0-20-16,4 8-8 15,4 1-8-15,3 5 3 16,3 0-6-16,0 4 8 0,1 1-6 16,-1 2 7-16,2 2-4 15,0-2 9-15,-2 2 4 16,-2-3 12-16,1-2 6 15,-2-2 11-15,-2 4 1 16,2-4 1-16,0 9-12 16,-1-2-8-16,-4 14-10 15,3 4-2-15,-1 11-12 16,3 0 6-16,2 10-4 16,1-7 5-16,3 0-5 15,3-6 7-15,5-6-5 16,2-8 7-16,5-13-7 15,1-9 6-15,2-11 0 16,-1-9 8-16,1-14-6 0,-1 2 7 16,-1-15-8-16,-10 2 0 15,-6-5-7-15,-6 12 8 16,-5 3-8-16,-1 19 6 16,-2 11-12-16,1 18 5 15,-3 13-10-15,6 12 5 16,0 7-7-16,4 7 10 15,10 2-7-15,5-4 8 16,7-7 2-16,-1-6-11 0,9-12-158 16,-8-16 152-16,21-13-514 15,-3-16 59-15</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5:55.9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216B62-338E-44A6-9BE3-EFED0D2FDC3C}" emma:medium="tactile" emma:mode="ink">
          <msink:context xmlns:msink="http://schemas.microsoft.com/ink/2010/main" type="inkDrawing" rotatedBoundingBox="28599,10267 32701,10016 32707,10110 28605,10361" semanticType="underline" shapeName="Other">
            <msink:sourceLink direction="with" ref="{9092D10C-D1CC-4AAA-AF27-9D31A1B0B473}"/>
            <msink:sourceLink direction="with" ref="{DA55BD09-8A50-4EF9-A83E-C08FC77A35A3}"/>
          </msink:context>
        </emma:interpretation>
      </emma:emma>
    </inkml:annotationXML>
    <inkml:trace contextRef="#ctx0" brushRef="#br0">151 227 731 0,'-48'7'710'0,"-1"1"-518"0,23-5-31 0,10 0-62 16,8 4-15-16,4-2-46 15,17-2-11-15,8 2-29 0,12 0 5 16,11-2-7-16,20-1 8 15,6-2-8-15,24-8 8 16,-3-2-6-16,16-5 12 16,-8 1-7-16,8 1 9 15,-18 5-8-15,10-2 9 16,-14 0-15-16,9 4 10 16,-16-3-9-16,9 3 8 15,-12 1-9-15,11 8 8 16,-12-6-9-16,19 5 7 15,-12-1-7-15,13 6 8 16,-13-4-7-16,10 4 8 16,-13 1-7-16,6-5 8 15,-11-3-8-15,13-5 9 16,-10 2-7-16,10-10 9 16,-13 0-8-16,5-10 9 15,-13 5-6-15,3 2 9 0,-9 8-6 16,4 2 9-16,-8 7-9 15,10 6 7-15,-10-6-11 16,5-2 7-16,-3 7-12 16,4 1 8-16,-9-12-9 15,8 1 9-15,-8 0-8 16,2-4 7-16,-7-4 7 16,5 6 18-16,-10 1-7 0,0 0 13 15,-8-2-2-15,2 4 1 16,-9 2-17-16,6-1 7 15,-2-1-12-15,4-4 5 16,1 2-18-16,3-3 8 16,-2-1-12-16,0 2 10 15,-9 2-11-15,1 0 10 16,-6 4-9-16,-7 1 9 16,-3 0-3-1,-2 0 17-15,-2 1-11 0,-1-1 11 16,-3 2-10-16,4 3 4 15,-1-4-16-15,-4-2 11 16,-3 1-12-16,-4 0 9 16,-3 0-9-16,-7 6-31 15,3 4 35-15,-37-28-519 16</inkml:trace>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6:21.4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F1899E9-3E67-4BEC-AC7D-25671DC28229}" emma:medium="tactile" emma:mode="ink">
          <msink:context xmlns:msink="http://schemas.microsoft.com/ink/2010/main" type="writingRegion" rotatedBoundingBox="20715,12292 24730,10680 25549,12720 21534,14332"/>
        </emma:interpretation>
      </emma:emma>
    </inkml:annotationXML>
    <inkml:traceGroup>
      <inkml:annotationXML>
        <emma:emma xmlns:emma="http://www.w3.org/2003/04/emma" version="1.0">
          <emma:interpretation id="{9DB61224-3B23-4346-BE21-8B5486CD1D11}" emma:medium="tactile" emma:mode="ink">
            <msink:context xmlns:msink="http://schemas.microsoft.com/ink/2010/main" type="paragraph" rotatedBoundingBox="20715,12292 24730,10680 25153,11732 21137,13344" alignmentLevel="1"/>
          </emma:interpretation>
        </emma:emma>
      </inkml:annotationXML>
      <inkml:traceGroup>
        <inkml:annotationXML>
          <emma:emma xmlns:emma="http://www.w3.org/2003/04/emma" version="1.0">
            <emma:interpretation id="{F8231C67-2F0E-4CF1-B815-AB9A028FA63C}" emma:medium="tactile" emma:mode="ink">
              <msink:context xmlns:msink="http://schemas.microsoft.com/ink/2010/main" type="line" rotatedBoundingBox="20715,12292 24730,10680 25153,11732 21137,13344"/>
            </emma:interpretation>
          </emma:emma>
        </inkml:annotationXML>
        <inkml:traceGroup>
          <inkml:annotationXML>
            <emma:emma xmlns:emma="http://www.w3.org/2003/04/emma" version="1.0">
              <emma:interpretation id="{34910283-EE69-4576-AFD2-9CD6AB8372D2}" emma:medium="tactile" emma:mode="ink">
                <msink:context xmlns:msink="http://schemas.microsoft.com/ink/2010/main" type="inkWord" rotatedBoundingBox="20715,12292 24341,10836 24764,11888 21137,13344"/>
              </emma:interpretation>
              <emma:one-of disjunction-type="recognition" id="oneOf0">
                <emma:interpretation id="interp0" emma:lang="" emma:confidence="0">
                  <emma:literal>Prodicketuns-</emma:literal>
                </emma:interpretation>
                <emma:interpretation id="interp1" emma:lang="" emma:confidence="0">
                  <emma:literal>Prodelfins-</emma:literal>
                </emma:interpretation>
                <emma:interpretation id="interp2" emma:lang="" emma:confidence="0">
                  <emma:literal>Prodelfins.</emma:literal>
                </emma:interpretation>
                <emma:interpretation id="interp3" emma:lang="" emma:confidence="0">
                  <emma:literal>Produblins-</emma:literal>
                </emma:interpretation>
                <emma:interpretation id="interp4" emma:lang="" emma:confidence="0">
                  <emma:literal>Prodelfts-</emma:literal>
                </emma:interpretation>
              </emma:one-of>
            </emma:emma>
          </inkml:annotationXML>
          <inkml:trace contextRef="#ctx0" brushRef="#br0">10 366 1099 0,'-15'-39'286'0,"13"-11"78"15,17 2-315-15,14-11-30 16,8 11-18-16,19 2-1 16,-3 11-1-16,14 5-1 15,1 22 1-15,3 7-1 16,-13 9-1-16,4 14-2 16,-18 11-1-16,-5 3 0 15,-13 4 1-15,-4 7 2 16,-12-3 2-16,-10 8 3 15,-13-5 3-15,-9 8 9 16,-9-5 5-16,-11 7 7 16,3-14 0-16,-4-5 1 15,13-19-6-15,5-8-26 0,17-22-37 16,15-16-343 0,14-11 81-16</inkml:trace>
          <inkml:trace contextRef="#ctx0" brushRef="#br0" timeOffset="-290.2746">310 293 919 0,'-9'18'178'0,"11"18"71"15,1 9-273-15,15 22 26 16,3 9 12-16,5 16 14 16,-3-8 21-16,13 14 3 0,-10-19-31 15,1-6-5-15,-1-18-3 16,-3-10 1-16,-7-19-1 15,-5-8 5 1,-7-16 3-16,-12-17-4 0,-9-14 71 16,-12-16-402-16,-11-10 152 15</inkml:trace>
          <inkml:trace contextRef="#ctx0" brushRef="#br0" timeOffset="309.2998">798 310 637 0,'11'30'244'16,"1"17"39"-16,-3 4-153 15,-1 13-13-15,-1 1-23 0,6-2-9 16,0-11-25-16,6-10-16 16,1-12-19-16,-1-16 19 15,-1-7 3-15,0-9 15 16,-10-9 5-16,7-10 17 15,-6-7-24-15,-7-17 1 16,-4-4-14-16,-1-6 1 16,-10 1-13-16,-8 3-2 15,3 13-4-15,-8 6-4 16,0 13-12-16,5 7-5 16,3 11-7-16,10 7-4 15,10 4-2-15,16-1-13 16,3 3-36-16,16-1-76 15,2-4 33-15,15-7-376 0,-7-7 73 16</inkml:trace>
          <inkml:trace contextRef="#ctx0" brushRef="#br0" timeOffset="623.6438">1239 292 1057 0,'-23'19'232'15,"-6"20"102"-15,3 10-300 16,2 14 8-16,9-6 3 15,10 6 1-15,15-18-5 0,11-9-9 16,10-14-19 0,11-12-1-16,5-23-1 0,7-19 4 15,-9-9 0-15,-1-27 6 16,-15 0 8-16,-11-6 20 16,-15 10 7-16,-19 0 15 15,-7 17-4-15,-9 6-11 16,-5 23-25-16,-1 12-12 15,11 17-19-15,2 12-2 16,12 3-3-16,13 1 1 16,10-4 0-16,14-3-6 15,12-14-25-15,16-9-69 16,5-12 6-16,6-4-363 16,-14-10 60-16</inkml:trace>
          <inkml:trace contextRef="#ctx0" brushRef="#br0" timeOffset="1594.0076">1653 26 1035 0,'-31'42'286'0,"5"-6"71"15,3 14-256-15,2-1-45 16,8 2 6-16,7-12-9 16,15-3-2-16,9-17-26 15,6-10-7-15,7-16-10 0,11-17 7 16,-4-13 0-16,2-19 4 15,-6-4-6-15,-11-17 2 16,-12 2-6-16,-14-4 8 16,-7 11 11-16,-1 8 20 15,-4 21 2-15,1 18-2 16,3 22-9-16,-4 14-17 16,5 13-21-16,2 19-5 15,0 0 1-15,10 8-1 16,2-12 2-16,11 1 2 15,5-15 0-15,9-8-2 16,0-9 2-16,7-1 2 16,1-9 1-16,-1-10 2 15,-10-7 3-15,1-3 2 16,-7-5 0-16,-11-9 0 16,-2 8-2-16,-2 9 1 15,-7-1-1-15,0 9-3 0,-1 12-5 16,-2 10-4-16,-1 1-3 15,4 12 1-15,2-6 0 16,7 6 3-16,2-15 2 16,9-3 0-16,3-9 1 15,9-7 5-15,4-14 4 0,5-9 2 16,-1-10 1-16,0-8 0 16,-16 2-3-16,-5 1-1 15,-14 12-2-15,-8 9-5 16,-5 17-6-16,-3 19-8 15,-6 6-2-15,-1 18 5 16,4 0 3-16,3-2-7 16,8-14-26-16,14-10-82 15,8-19-20-15,6-15-26 16,0-11-3-16,-4-15 23 16,-3 1 80-16,-6-10 18 15,-11 6 28-15,-3 0 45 16,1 13 32-16,-7 7 43 15,4 14 4-15,3 14-2 16,-2 16-34-16,0 17-24 16,10 7-43-16,-2 15-3 15,5 1-1-15,7 0 5 16,4-10 2-16,-1-1 2 0,3-10 0 16,-3-1-1-16,-2-5 1 15,0 1 1-15,-3-9-2 16,-1-4 1-16,-6-6 1 15,2-2 21-15,-1-4 11 16,6-14 8-16,6-3 0 16,9-18 1-16,1-6-22 0,0-14-13 15,-9 7-37-15,-7 3-47 16,-12 12-7-16,-6 11-9 16,-4 13-4-16,-3 11 32 15,1 4 45-15,0 10 7 16,4 1 6-16,5 5 4 15,4-2 0-15,8 0-1 16,0-3-1-16,1-7-32 16,-1-4-17-16,-2-14-310 15,-2-7 65-15</inkml:trace>
          <inkml:trace contextRef="#ctx0" brushRef="#br0" timeOffset="2121.5531">2678-651 1041 0,'-5'-20'364'0,"-5"11"33"16,-1 7-294-16,-2 17-39 16,3 12-52-16,2 20-6 0,5 8 0 15,6 16 2-15,8-9-1 16,9 0-1-16,6-11 0 16,4 6-2-16,3-13 0 15,1 3 1-15,-5-11-1 16,-4-9 2-16,-11-9 2 15,-6-10 12-15,-8-14 28 0,-6-11 23 16,-6-5 0 0,-4-19-2-16,-5-6-10 0,-7-8-28 15,3 2-24-15,-1-1-4 32,6 15-1-32,6 10-2 0,5 16-2 0,6 8-6 15,8 8 0-15,5 7-4 16,6 0 0-16,10 4 0 15,2-4 7-15,9 2 1 16,0-6 4-16,0-6 3 16,-9-5 2-16,-4-3 2 15,-12-5 2-15,-7-1 1 16,-4 4-3-16,-1 2-2 16,2 6-5-16,-1 9-6 0,1 2-3 15,0 9-1-15,4 2 2 16,-3 2 1-1,4-6 6-15,3 2 1 0,1-6 2 16,2-9 3-16,0-10 2 16,5-7 3-16,-2-9 5 15,-6-13-118-15,-2 4-147 16,-20-2-231-16,-22-5-92 16</inkml:trace>
          <inkml:trace contextRef="#ctx0" brushRef="#br0" timeOffset="2396.1016">2914-669 1130 0,'5'8'310'16,"-14"-2"72"-16,9 4-305 16,8-5-69-16,5 2-6 15,5 2-1-15,22-2 2 16,1-7-4-16,11-2-55 16,-4-3-326-16,-1-8 84 15</inkml:trace>
          <inkml:trace contextRef="#ctx0" brushRef="#br0" timeOffset="2526.7794">3219-651 1035 0,'-16'11'287'0,"-7"15"86"16,4-2-288-16,0 9 5 15,7 2-14-15,6-5-8 16,11-18-12-16,9-10-10 16,12-12-24-16,11-20-5 0,9-6-2 15,12-6-2-15,-1 9-3 16,-3 1-5-16,-11 19-6 15,-12 7-6-15,-18 9-5 16,-11 3-1-16,-12 12 2 16,-1 2 6-16,-4-1 6 15,0-4 5-15,11-2 0 16,5-10 1-16,9-2-2 0,11-10-2 16,3-1-22-16,9-11 51 15,-4 0-468-15,3-13 151 16</inkml:trace>
          <inkml:trace contextRef="#ctx0" brushRef="#br0" timeOffset="2815.5388">3711-788 1011 0,'-20'13'402'15,"4"-1"15"-15,-8 5-213 16,6 4-125-16,-8-6-11 16,8-5-19-16,7 1-4 15,16-4-22-15,0-6-10 16,12 1-8-16,6-2 0 15,0-2 3-15,3-1 2 16,1 0-4-16,1 6 0 16,-4-3-4-16,-1 3-1 15,-8 2-1-15,-6 5-3 0,-5-9 1 16,-8 11 0-16,1-6 1 16,-12 7 2-16,-2 10 3 15,-9 6 6-15,0-5 0 16,-3 1 2-16,6-6 1 31,2-19-37-31,11-6-92 0,10-7-363 0,16-8 55 16</inkml:trace>
        </inkml:traceGroup>
        <inkml:traceGroup>
          <inkml:annotationXML>
            <emma:emma xmlns:emma="http://www.w3.org/2003/04/emma" version="1.0">
              <emma:interpretation id="{45923EE9-2143-469D-B5AC-1661EDB5904E}" emma:medium="tactile" emma:mode="ink">
                <msink:context xmlns:msink="http://schemas.microsoft.com/ink/2010/main" type="inkWord" rotatedBoundingBox="24833,11297 24958,11247 24965,11264 24839,11315"/>
              </emma:interpretation>
            </emma:emma>
          </inkml:annotationXML>
          <inkml:trace contextRef="#ctx0" brushRef="#br0" timeOffset="3107.9936">4047-851 1407 0,'-4'0'393'0,"-1"0"91"15,7 2-410-15,6-4-28 16,5-1-38-16,12-4 0 16,4 2-29-16,3-4-49 15,-14 1-412-15,-16-2 93 16</inkml:trace>
        </inkml:traceGroup>
      </inkml:traceGroup>
    </inkml:traceGroup>
    <inkml:traceGroup>
      <inkml:annotationXML>
        <emma:emma xmlns:emma="http://www.w3.org/2003/04/emma" version="1.0">
          <emma:interpretation id="{52C8A737-EF9B-4483-BAB8-F800C5B1CE17}" emma:medium="tactile" emma:mode="ink">
            <msink:context xmlns:msink="http://schemas.microsoft.com/ink/2010/main" type="paragraph" rotatedBoundingBox="21449,13587 23150,12508 23545,13130 21844,14210" alignmentLevel="1"/>
          </emma:interpretation>
        </emma:emma>
      </inkml:annotationXML>
      <inkml:traceGroup>
        <inkml:annotationXML>
          <emma:emma xmlns:emma="http://www.w3.org/2003/04/emma" version="1.0">
            <emma:interpretation id="{0FFAD12F-3788-4806-B8A9-1CAB3B104CDE}" emma:medium="tactile" emma:mode="ink">
              <msink:context xmlns:msink="http://schemas.microsoft.com/ink/2010/main" type="line" rotatedBoundingBox="21449,13587 23150,12508 23545,13130 21844,14210"/>
            </emma:interpretation>
          </emma:emma>
        </inkml:annotationXML>
        <inkml:traceGroup>
          <inkml:annotationXML>
            <emma:emma xmlns:emma="http://www.w3.org/2003/04/emma" version="1.0">
              <emma:interpretation id="{C3316A2A-A910-4595-B798-C5F1C215612E}" emma:medium="tactile" emma:mode="ink">
                <msink:context xmlns:msink="http://schemas.microsoft.com/ink/2010/main" type="inkWord" rotatedBoundingBox="21449,13587 23150,12508 23545,13130 21844,14210"/>
              </emma:interpretation>
              <emma:one-of disjunction-type="recognition" id="oneOf1">
                <emma:interpretation id="interp5" emma:lang="" emma:confidence="0">
                  <emma:literal>Beim</emma:literal>
                </emma:interpretation>
                <emma:interpretation id="interp6" emma:lang="" emma:confidence="0">
                  <emma:literal>Berni</emma:literal>
                </emma:interpretation>
                <emma:interpretation id="interp7" emma:lang="" emma:confidence="0">
                  <emma:literal>Heerwie</emma:literal>
                </emma:interpretation>
                <emma:interpretation id="interp8" emma:lang="" emma:confidence="0">
                  <emma:literal>Meerwie</emma:literal>
                </emma:interpretation>
                <emma:interpretation id="interp9" emma:lang="" emma:confidence="0">
                  <emma:literal>Hefewie</emma:literal>
                </emma:interpretation>
              </emma:one-of>
            </emma:emma>
          </inkml:annotationXML>
          <inkml:trace contextRef="#ctx0" brushRef="#br0" timeOffset="3938.1958">812 1386 1060 0,'4'0'282'0,"1"8"66"0,4 13-305 16,7 23-29-16,4 9-18 15,-1 25 4-15,1 3 5 16,3 12 10-16,-4-15 3 16,10-2 2-16,-4-19 0 15,-3-12 9-15,-2-19 9 16,-6-16 31-16,-10-14 23 16,-9-23 14-16,-2-15-8 15,-4-35-14-15,-9-13-35 16,4-19-28-16,2 12-16 0,5 11-3 15,5 30-2-15,4 22-8 16,1 26-2-16,12 12-6 16,0 7 1-16,8 12 1 15,8 1 7-15,10-5 3 16,0-7 5-16,3-15 2 16,-4-14 3-16,-3-14 6 15,-7-4 1-15,-7-20 4 16,-10 0-1-16,-11-7-1 15,-11 5-2-15,-8 5 1 16,-6 21-6-16,-2 17-6 16,1 19-6-16,-2 22-4 15,7 15-2-15,-2 20 1 16,7-4 5-16,5 9 2 16,8-12 2-16,4-6-3 15,9-18 2-15,11-4-1 0,5-17 1 16,8-12 2-16,7-9 5 15,9-2 1-15,-3 0 0 16,0 6-1-16,-6 9-2 16,-7 6-3-16,-15 7-3 15,-4 6-12-15,-9-2-37 16,-6 4-79-16,-3-5-23 0,-8-8-335 16,-4-12 35-16</inkml:trace>
          <inkml:trace contextRef="#ctx0" brushRef="#br0" timeOffset="4211.7176">1601 1339 845 0,'14'3'299'0,"-2"-8"52"16,1-5-201-16,11-9-46 16,-3-5-3-16,0-7-9 15,-3-3-23-15,-2-5-12 16,-9 8-32-16,-4 0-10 15,-5 10 5-15,-6 5 18 16,-6 9 1-16,-4 7-2 16,0 5-3-16,-3 11-16 15,6 7-18-15,-4 10-2 0,4 4 3 16,-6 12 0 0,5-6 3-16,3 3 2 0,6-6-1 15,9-1-2-15,11-10 1 16,10-1 0-16,6-12 0 15,15-16-17-15,-1-13-35 16,8-13-73-16,-3-11-346 16,-4-26 56-16</inkml:trace>
          <inkml:trace contextRef="#ctx0" brushRef="#br0" timeOffset="5071.8627">1876 956 1091 0,'-21'18'283'0,"-5"13"86"15,9 4-311-15,2 9-21 16,5-5-13-16,9 2-6 16,7-11-5-16,7-2 0 15,5-12-6-15,8-9 1 16,1-12 1-16,7-8 4 16,1-10-4-16,5-8 0 15,-4 5-1-15,1 0-3 16,-6 12-3-16,-7 4 3 15,-6 8 3-15,-8 1 18 16,-5 2 10-16,0 1 29 0,-2-2 16 16,-5-5 19-16,-1-3-12 15,-4-13-6-15,-6-7-30 16,-4-7-17-16,0-4-24 16,1 2-5-16,0 6-4 15,5 6-2-15,6 12-2 16,3 13-7-16,5 5-2 0,4 13-3 15,3 3 1 1,7 5 0-16,3-3 8 0,6-5 1 16,-3-9 3-16,2-9 3 15,-5-8 3-15,1-8 0 16,-11-5 2-16,-1-8 3 16,-4 3-2-16,-3-5 0 15,-5 8-2-15,1 5-2 16,0 10-4-16,-1 7-4 15,0 9-3-15,0 6-4 16,1 8 2-16,1 7 0 16,2 3 3-16,7 2 2 15,2-1 1-15,3-9 1 16,3-6 1-16,4-10 0 16,-3-10 2-16,11-14 3 15,1-5 1-15,5-16 1 0,-3-2 1 16,2-10 0-16,-14 7-2 15,-4 5 2-15,-11 9-1 16,0 4 1-16,-8 9-1 16,-4 4 0-16,2 1-2 15,-2 2-1-15,0 1-2 16,1 1 1-16,4 8-3 16,0-1 0-16,1 4-4 0,2 0-1 15,0 8-1 1,3-7-1-16,-3 3 2 0,4 2 2 15,0-1 3-15,1-1 0 16,0 1 2-16,0 0 0 16,0-2-1-16,-3-2 2 15,1-6 1-15,-5 0 1 16,2-3 2-16,2 2-1 16,-4-1-2-16,1 8-3 15,1-1-3-15,3 8-1 16,-3-5 0-16,5 5-1 15,-1-3-36-15,5-3-104 16,-6-14 455-16,5-9-819 16,-2-10 320-16</inkml:trace>
          <inkml:trace contextRef="#ctx0" brushRef="#br0" timeOffset="5364.1672">2288 409 1371 0,'-8'2'373'0,"5"-4"90"16,8 2-375-16,6-1-73 16,28-9-473-16,-2-8 149 15</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6:35.2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16AA57-69BB-4FD2-B615-194E9C25A85B}" emma:medium="tactile" emma:mode="ink">
          <msink:context xmlns:msink="http://schemas.microsoft.com/ink/2010/main" type="writingRegion" rotatedBoundingBox="1881,4104 6898,7009 6749,7266 1732,4362"/>
        </emma:interpretation>
      </emma:emma>
    </inkml:annotationXML>
    <inkml:traceGroup>
      <inkml:annotationXML>
        <emma:emma xmlns:emma="http://www.w3.org/2003/04/emma" version="1.0">
          <emma:interpretation id="{D3CA923A-5E68-4CDB-918C-726245FE013A}" emma:medium="tactile" emma:mode="ink">
            <msink:context xmlns:msink="http://schemas.microsoft.com/ink/2010/main" type="paragraph" rotatedBoundingBox="1881,4104 6898,7009 6749,7266 1732,4362" alignmentLevel="1"/>
          </emma:interpretation>
        </emma:emma>
      </inkml:annotationXML>
      <inkml:traceGroup>
        <inkml:annotationXML>
          <emma:emma xmlns:emma="http://www.w3.org/2003/04/emma" version="1.0">
            <emma:interpretation id="{F7DBE91E-F4F2-4FA0-B33A-7D8D6901B80E}" emma:medium="tactile" emma:mode="ink">
              <msink:context xmlns:msink="http://schemas.microsoft.com/ink/2010/main" type="line" rotatedBoundingBox="1881,4104 6898,7009 6749,7266 1732,4362"/>
            </emma:interpretation>
          </emma:emma>
        </inkml:annotationXML>
        <inkml:traceGroup>
          <inkml:annotationXML>
            <emma:emma xmlns:emma="http://www.w3.org/2003/04/emma" version="1.0">
              <emma:interpretation id="{ECF3445E-AC16-4DE3-9AE7-0B14E9955A6C}" emma:medium="tactile" emma:mode="ink">
                <msink:context xmlns:msink="http://schemas.microsoft.com/ink/2010/main" type="inkWord" rotatedBoundingBox="1843,4170 1914,4210 1894,4245 1824,4204"/>
              </emma:interpretation>
              <emma:one-of disjunction-type="recognition" id="oneOf0">
                <emma:interpretation id="interp0" emma:lang="" emma:confidence="1">
                  <emma:literal/>
                </emma:interpretation>
              </emma:one-of>
            </emma:emma>
          </inkml:annotationXML>
          <inkml:trace contextRef="#ctx0" brushRef="#br0">-3072-1690 1222 0,'0'3'314'15,"0"8"88"-15,1 15-354 16,6-16-27-16,1-5-23 16,2-2-20-16,-4-3-17 15,4-10-30-15,-4 9-7 16,-1 7-324-16,-1 5 96 15</inkml:trace>
        </inkml:traceGroup>
        <inkml:traceGroup>
          <inkml:annotationXML>
            <emma:emma xmlns:emma="http://www.w3.org/2003/04/emma" version="1.0">
              <emma:interpretation id="{12748028-17C0-45EC-814A-54201BE36D37}" emma:medium="tactile" emma:mode="ink">
                <msink:context xmlns:msink="http://schemas.microsoft.com/ink/2010/main" type="inkWord" rotatedBoundingBox="3281,5141 3357,5186 3318,5253 3242,5209"/>
              </emma:interpretation>
              <emma:one-of disjunction-type="recognition" id="oneOf1">
                <emma:interpretation id="interp1" emma:lang="" emma:confidence="1">
                  <emma:literal/>
                </emma:interpretation>
              </emma:one-of>
            </emma:emma>
          </inkml:annotationXML>
          <inkml:trace contextRef="#ctx0" brushRef="#br0" timeOffset="585.1176">-1674-651 645 0,'18'-3'338'16,"-4"3"-1"-16,1 0-122 15,-2 0-78-15,5 0-27 16,-7-2-44-16,-3-1-15 15,-1-3-27-15,-2 2-10 16,-7-2-9-16,4 4-1 16,-2 1-1-16,1 4-4 15,-6 0-10-15,4 8-45 16,-1-1 14-16,-6 5-348 0,-3-4 79 16</inkml:trace>
        </inkml:traceGroup>
        <inkml:traceGroup>
          <inkml:annotationXML>
            <emma:emma xmlns:emma="http://www.w3.org/2003/04/emma" version="1.0">
              <emma:interpretation id="{F4916681-D726-401D-BD6C-7665FC79C93A}" emma:medium="tactile" emma:mode="ink">
                <msink:context xmlns:msink="http://schemas.microsoft.com/ink/2010/main" type="inkWord" rotatedBoundingBox="4805,6099 4866,6135 4848,6166 4787,6130">
                  <msink:destinationLink direction="with" ref="{94649C92-CCBC-4B12-BF30-C4ECF8F231D7}"/>
                </msink:context>
              </emma:interpretation>
              <emma:one-of disjunction-type="recognition" id="oneOf2">
                <emma:interpretation id="interp2" emma:lang="" emma:confidence="1">
                  <emma:literal/>
                </emma:interpretation>
              </emma:one-of>
            </emma:emma>
          </inkml:annotationXML>
          <inkml:trace contextRef="#ctx0" brushRef="#br0" timeOffset="1321.9081">-85 285 997 0,'-8'-3'208'0,"7"11"69"16,-4-10-307-16,3-1-22 15,1 0-2-15,4-2 7 16,-5-10 34-16,2 6 51 16,-3 4 27-16,-2-2 32 15,3 7 14-15,4 5 23 16,-2 0-28-16,2-5 1 15,4 7-27-15,-3-3-13 16,1 0-31-16,1 2-14 0,1 1-30 16,-1-3-40-1,-2 1-27-15,2 0 150 0,3-8-506 16,5-12 211-16</inkml:trace>
        </inkml:traceGroup>
        <inkml:traceGroup>
          <inkml:annotationXML>
            <emma:emma xmlns:emma="http://www.w3.org/2003/04/emma" version="1.0">
              <emma:interpretation id="{742C068C-BCD6-4EA4-892E-2D8D14647BD5}" emma:medium="tactile" emma:mode="ink">
                <msink:context xmlns:msink="http://schemas.microsoft.com/ink/2010/main" type="inkWord" rotatedBoundingBox="6317,6801 6364,6828 6318,6909 6271,6882">
                  <msink:destinationLink direction="with" ref="{94649C92-CCBC-4B12-BF30-C4ECF8F231D7}"/>
                </msink:context>
              </emma:interpretation>
              <emma:one-of disjunction-type="recognition" id="oneOf3">
                <emma:interpretation id="interp3" emma:lang="" emma:confidence="1">
                  <emma:literal/>
                </emma:interpretation>
              </emma:one-of>
            </emma:emma>
          </inkml:annotationXML>
          <inkml:trace contextRef="#ctx0" brushRef="#br0" timeOffset="1922.497">1361 1012 1189 0,'3'11'313'0,"3"-3"80"16,1-9-343-16,3-3-35 15,1-2-24-15,0-10-15 16,-1 3-5-16,-2 0-10 15,-3 3-2-15,-7 0-25 16,1 17 44-16,-9 19-341 16,2 17 110-16</inkml:trace>
        </inkml:traceGroup>
        <inkml:traceGroup>
          <inkml:annotationXML>
            <emma:emma xmlns:emma="http://www.w3.org/2003/04/emma" version="1.0">
              <emma:interpretation id="{504D3634-B1D8-482B-99A3-9136972EB685}" emma:medium="tactile" emma:mode="ink">
                <msink:context xmlns:msink="http://schemas.microsoft.com/ink/2010/main" type="inkWord" rotatedBoundingBox="6877,6997 6898,7009 6870,7058 6849,7046"/>
              </emma:interpretation>
              <emma:one-of disjunction-type="recognition" id="oneOf4">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one-of>
            </emma:emma>
          </inkml:annotationXML>
          <inkml:trace contextRef="#ctx0" brushRef="#br0" timeOffset="29347.3431">1975 1145 1104 0,'-11'-5'319'0,"4"13"22"15,-1 3-258-15,7 10-443 16,7-3 85-16</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6:37.9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AC57085-8F9A-4E1D-A0AF-6063737F2D4D}" emma:medium="tactile" emma:mode="ink">
          <msink:context xmlns:msink="http://schemas.microsoft.com/ink/2010/main" type="writingRegion" rotatedBoundingBox="8132,7958 8195,7958 8195,7981 8132,7981"/>
        </emma:interpretation>
      </emma:emma>
    </inkml:annotationXML>
    <inkml:traceGroup>
      <inkml:annotationXML>
        <emma:emma xmlns:emma="http://www.w3.org/2003/04/emma" version="1.0">
          <emma:interpretation id="{E02B8150-6E77-47B4-816D-537F9FE09182}" emma:medium="tactile" emma:mode="ink">
            <msink:context xmlns:msink="http://schemas.microsoft.com/ink/2010/main" type="paragraph" rotatedBoundingBox="8132,7958 8195,7958 8195,7981 8132,7981" alignmentLevel="1"/>
          </emma:interpretation>
        </emma:emma>
      </inkml:annotationXML>
      <inkml:traceGroup>
        <inkml:annotationXML>
          <emma:emma xmlns:emma="http://www.w3.org/2003/04/emma" version="1.0">
            <emma:interpretation id="{F16DC884-829B-4E16-B4FB-D42C29167FDA}" emma:medium="tactile" emma:mode="ink">
              <msink:context xmlns:msink="http://schemas.microsoft.com/ink/2010/main" type="line" rotatedBoundingBox="8132,7958 8195,7958 8195,7981 8132,7981"/>
            </emma:interpretation>
          </emma:emma>
        </inkml:annotationXML>
        <inkml:traceGroup>
          <inkml:annotationXML>
            <emma:emma xmlns:emma="http://www.w3.org/2003/04/emma" version="1.0">
              <emma:interpretation id="{2C83C289-1107-4F77-831B-1C5D4245FB30}" emma:medium="tactile" emma:mode="ink">
                <msink:context xmlns:msink="http://schemas.microsoft.com/ink/2010/main" type="inkWord" rotatedBoundingBox="8132,7958 8195,7958 8195,7981 8132,7981"/>
              </emma:interpretation>
              <emma:one-of disjunction-type="recognition" id="oneOf0">
                <emma:interpretation id="interp0" emma:lang="" emma:confidence="0">
                  <emma:literal>v</emma:literal>
                </emma:interpretation>
                <emma:interpretation id="interp1" emma:lang="" emma:confidence="0">
                  <emma:literal>V</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0 2 1011 0,'2'5'368'16,"1"-3"50"-16,0 2-279 16,0 0-39-16,7-1-51 15,-2 0-32 1,5-3-54-16,-3-3 81 0,-4-5-468 15,-1-4 151-15</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15.2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733697B-7565-4604-A41B-DB818E5270E3}" emma:medium="tactile" emma:mode="ink">
          <msink:context xmlns:msink="http://schemas.microsoft.com/ink/2010/main" type="writingRegion" rotatedBoundingBox="31639,3216 31798,3216 31798,3477 31639,3477">
            <msink:destinationLink direction="with" ref="{07532768-C6E1-44FE-8798-54D01EDC1621}"/>
          </msink:context>
        </emma:interpretation>
      </emma:emma>
    </inkml:annotationXML>
    <inkml:traceGroup>
      <inkml:annotationXML>
        <emma:emma xmlns:emma="http://www.w3.org/2003/04/emma" version="1.0">
          <emma:interpretation id="{49332706-383C-4EFE-B398-66E44613D13B}" emma:medium="tactile" emma:mode="ink">
            <msink:context xmlns:msink="http://schemas.microsoft.com/ink/2010/main" type="paragraph" rotatedBoundingBox="31639,3216 31798,3216 31798,3477 31639,3477" alignmentLevel="1"/>
          </emma:interpretation>
        </emma:emma>
      </inkml:annotationXML>
      <inkml:traceGroup>
        <inkml:annotationXML>
          <emma:emma xmlns:emma="http://www.w3.org/2003/04/emma" version="1.0">
            <emma:interpretation id="{7C5A39D0-6A76-417F-8988-93E2803E482D}" emma:medium="tactile" emma:mode="ink">
              <msink:context xmlns:msink="http://schemas.microsoft.com/ink/2010/main" type="line" rotatedBoundingBox="31639,3216 31798,3216 31798,3477 31639,3477"/>
            </emma:interpretation>
          </emma:emma>
        </inkml:annotationXML>
        <inkml:traceGroup>
          <inkml:annotationXML>
            <emma:emma xmlns:emma="http://www.w3.org/2003/04/emma" version="1.0">
              <emma:interpretation id="{9703D41D-5406-4AE2-96C0-FF633BE3674C}" emma:medium="tactile" emma:mode="ink">
                <msink:context xmlns:msink="http://schemas.microsoft.com/ink/2010/main" type="inkWord" rotatedBoundingBox="31639,3216 31798,3216 31798,3477 31639,3477"/>
              </emma:interpretation>
            </emma:emma>
          </inkml:annotationXML>
          <inkml:trace contextRef="#ctx0" brushRef="#br0">3972-1302 1074 0,'-9'19'311'15,"-3"-17"62"-15,4 0-283 16,7-2-79-16,2 3-5 15,4-10-1-15,3 4 1 16,4-7 1-16,9-2 0 16,0-14-3-16,-5 1 0 15,-3-6-3-15,-2 9 2 16,-11 9 4-16,-5 6 9 16,0 12 3-16,-3 6 14 15,-1 4 2-15,-1-4 10 16,3 4-2-16,1-4-2 15,3-4-11-15,6-4-3 0,-1 2-15 16,4-12-6-16,1-2-1 16,-3-7 0-16,-4-6-1 15,2-2 2-15,-7 8 0 16,-8 0 5-16,-1 6 4 16,-4 5 8-16,-2 8 1 15,-1 5 0-15,7-1-4 0,-1 8-3 16,9-3-7-16,2 0-3 15,8-9-2-15,5-1-1 16,7-12-2-16,2-6-1 16,3-9 0-16,2 4 1 15,-10 0 1-15,0 3-1 16,-8 7 1-16,-3 8-2 16,-6 4-5-16,-1 6-5 15,-3 8-13-15,0 10-83 16,0 10-9-16,-5-13-365 15</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9:05.8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24C31CF-429A-4FC4-AFDE-0627D41ECEE4}" emma:medium="tactile" emma:mode="ink">
          <msink:context xmlns:msink="http://schemas.microsoft.com/ink/2010/main" type="writingRegion" rotatedBoundingBox="28684,3344 31745,3255 31784,4625 28724,4714"/>
        </emma:interpretation>
      </emma:emma>
    </inkml:annotationXML>
    <inkml:traceGroup>
      <inkml:annotationXML>
        <emma:emma xmlns:emma="http://www.w3.org/2003/04/emma" version="1.0">
          <emma:interpretation id="{7307EEA0-3136-4BAF-8A61-9878E0E659EE}" emma:medium="tactile" emma:mode="ink">
            <msink:context xmlns:msink="http://schemas.microsoft.com/ink/2010/main" type="paragraph" rotatedBoundingBox="28684,3344 31745,3255 31784,4625 28724,4714" alignmentLevel="1"/>
          </emma:interpretation>
        </emma:emma>
      </inkml:annotationXML>
      <inkml:traceGroup>
        <inkml:annotationXML>
          <emma:emma xmlns:emma="http://www.w3.org/2003/04/emma" version="1.0">
            <emma:interpretation id="{AD8D2AC6-B51A-4F6D-8306-6444E7F09696}" emma:medium="tactile" emma:mode="ink">
              <msink:context xmlns:msink="http://schemas.microsoft.com/ink/2010/main" type="line" rotatedBoundingBox="28684,3344 31745,3255 31784,4625 28724,4714"/>
            </emma:interpretation>
          </emma:emma>
        </inkml:annotationXML>
        <inkml:traceGroup>
          <inkml:annotationXML>
            <emma:emma xmlns:emma="http://www.w3.org/2003/04/emma" version="1.0">
              <emma:interpretation id="{5D45975D-8AE5-4DB8-8A2C-74BF06009730}" emma:medium="tactile" emma:mode="ink">
                <msink:context xmlns:msink="http://schemas.microsoft.com/ink/2010/main" type="inkWord" rotatedBoundingBox="28691,3608 29575,3583 29607,4688 28724,4714"/>
              </emma:interpretation>
              <emma:one-of disjunction-type="recognition" id="oneOf0">
                <emma:interpretation id="interp0" emma:lang="" emma:confidence="1">
                  <emma:literal/>
                </emma:interpretation>
              </emma:one-of>
            </emma:emma>
          </inkml:annotationXML>
          <inkml:trace contextRef="#ctx0" brushRef="#br0">1332-1127 799 0,'-7'-16'282'0,"-2"9"45"16,4 12-219-16,-3 3-23 15,0 7-36-15,3 9-9 0,1 2-19 16,4 12-5-16,5 4-7 16,11 5-2-16,1-7-4 15,9 7 1-15,-4-16-1 16,11 11 0-16,-6-12-1 16,11-3 1-16,-6 2-2 15,5 7 1-15,-6-18 0 16,3 13 1-16,-9-17-1 15,2 7 1-15,-2-12 0 0,2 0 1 16,-4-7 0-16,-2 8 2 16,-7-17-2-16,-1 7 2 15,-3-6 0-15,0 2 205 16,1 22-572-16,-3 11 262 16</inkml:trace>
          <inkml:trace contextRef="#ctx0" brushRef="#br0" timeOffset="-22608.1201">1136-716 1032 0,'-15'-4'231'16,"2"11"95"-16,-2 1-295 15,6-2-25-15,-4-4 3 16,1 6-1-16,3-11-9 16,-1 4-8-16,-3-4-111 15,-3-5-209-15,-2 6 24 0</inkml:trace>
          <inkml:trace contextRef="#ctx0" brushRef="#br0" timeOffset="-31437.9033">1361-1151 945 0,'-5'-3'250'0,"-1"1"75"0,-1 5-268 16,2-1-8-16,2-5-19 15,-2 7-3-15,-1 5-9 16,2 2-2-16,0 7-9 16,0 13 2-16,4-4 0 15,5 14 1-15,2-6-3 16,6 6 0-16,0-5-3 0,6 7 0 16,2-12-2-16,4 7 5 15,-1-11 0-15,0 4 2 16,-4-2 0-16,2 7 3 15,-4 6-5-15,-2 7 2 16,4-22 2-16,3 17-1 16,1-8 0-16,5 30 0 15,0-7-2-15,5 12-1 16,-8-24-2-16,0-2-1 16,-6-45-1-16,-6 0 0 15,-2 2 1-15,-3-4 1 16,-5 2 0-16,-1 0 2 15,-3-3-18-15,-8 5-373 16,-4 1 119-16</inkml:trace>
          <inkml:trace contextRef="#ctx0" brushRef="#br0" timeOffset="-27788.6536">1423-666 970 0,'-21'-80'545'0,"22"85"-512"0,-4 11-20 16,0 4-5-16,8 16-1 15,-2 2-2-15,5 16 2 16,2 0-3-16,-1 44-4 16,-2-15-21-16,-2-8-298 15,0-12 88-15</inkml:trace>
          <inkml:trace contextRef="#ctx0" brushRef="#br0" timeOffset="-32113.2411">949-968 376 0,'8'-16'376'0,"-6"-5"-78"15,6 14-1-15,0 2-186 16,5 4-26-16,0 2-39 16,11 4-4-16,-3 16-14 15,9-1-2-15,-3 1-1 16,4 3 0-16,-3 1-8 15,4-4 4-15,-6 1-1 0,5 1-3 16,-5 1-7-16,1 1-1 16,-6-6-7-16,0 9-1 15,-3 11 0-15,-3 8 9 16,-5-15 10-16,-1 27 15 16,-7 41 6-16,-4-14 14 15,-4-14-5-15,-1 12-4 16,-2-31-14-16,2-49-6 15,2 2-14-15,4 2-2 16,1-6-4-16,0 12 1 16,1-10-4-16,1 1 1 15,-4-5-3 1,5 1 1-16,-1-11-2 0,1 10 1 16,-3-3-2-16,2 3-54 0,-4-3-35 15,7 0-349-15,-5-2 51 16</inkml:trace>
          <inkml:trace contextRef="#ctx0" brushRef="#br0" timeOffset="-447.2641">1072-970 480 0,'5'-8'251'0,"0"-6"3"0,2 11-83 16,-3-1-64-16,3 3-15 15,-1 1-33-15,4 3-9 16,-2 2-23-16,7 8 1 15,-2 3-7 1,6 10 2-16,1 2-4 0,6 6-2 16,-5-5-7-16,11 2-2 15,-6-7-4-15,8-1 0 16,-5-6-1-16,9 3 0 16,-16 1-1-16,6 10-3 15,-10 9-4-15,-5 17 1 16,-3 3 3-16,-6 37 11 15,1-9 6-15,-5-5 12 16,0-15 2-16,-6 3 0 16,6-51-6-16,-2-1 1 0,1-6-6 15,-3-6 1-15,1-4-3 16,-5-3 2-16,1-5-4 16,1 2-5-16,-2-5-3 15,6-4-26-15,4 7-29 16,-2 5-331-16,5-1 77 15</inkml:trace>
          <inkml:trace contextRef="#ctx0" brushRef="#br0" timeOffset="474642.5393">1418-802 1286 0,'-10'-5'325'0,"2"-2"101"16,5 2-378-16,3 4-15 15,3 1-27-15,2-2 7 0,-4 0-12 16,4 4-3-16,2 0-72 16,-14 1-352-16</inkml:trace>
          <inkml:trace contextRef="#ctx0" brushRef="#br0" timeOffset="271743.0805">1455-801 338 0,'0'-8'320'0,"5"2"-12"16,-7-1-61-16,2 5 12 15,2 1-68-15,-5 2-27 16,-2 3-52-16,-2-3-21 15,-1 3-43-15,-3 4-16 16,1-3-20-16,5 1-4 16,2-1-3-16,0-3-3 15,4-2-4-15,11-4 3 16,1-5-1-16,3-4 1 16,3-2 1-16,-4-4 2 15,-5-1-1-15,-4 1-1 16,-1 9 0-16,-8 2 4 0,0 9-1 15,-7 4-4-15,5 10-2 16,-3-1 0-16,-5 1-1 16,6 3 4-16,3-2 3 15,2-3 349-15,4-8-785 16</inkml:trace>
          <inkml:trace contextRef="#ctx0" brushRef="#br0" timeOffset="-25176.8206">1452-781 592 0,'11'5'365'0,"1"-10"-61"0,5 0-64 15,11-3-225 1,6 0-9-16,8-5 1 0,2 0-3 15,5-2-1-15,-1 5-73 16,3 4-237-16,-3 3 54 16</inkml:trace>
        </inkml:traceGroup>
        <inkml:traceGroup>
          <inkml:annotationXML>
            <emma:emma xmlns:emma="http://www.w3.org/2003/04/emma" version="1.0">
              <emma:interpretation id="{3520E623-54C1-4D82-8FEC-684DFF654E4D}" emma:medium="tactile" emma:mode="ink">
                <msink:context xmlns:msink="http://schemas.microsoft.com/ink/2010/main" type="inkWord" rotatedBoundingBox="29223,3964 29305,3961 29305,3970 29224,3973"/>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_</emma:literal>
                </emma:interpretation>
                <emma:interpretation id="interp4" emma:lang="" emma:confidence="0">
                  <emma:literal>f</emma:literal>
                </emma:interpretation>
                <emma:interpretation id="interp5" emma:lang="" emma:confidence="0">
                  <emma:literal>€</emma:literal>
                </emma:interpretation>
              </emma:one-of>
            </emma:emma>
          </inkml:annotationXML>
          <inkml:trace contextRef="#ctx0" brushRef="#br0" timeOffset="476235.2338">1557-791 1288 0,'-32'6'398'16,"7"-6"61"-16,9 5-353 16,10-6-80-16,4 1-72 15,4-2 109-15,17-1-522 0</inkml:trace>
        </inkml:traceGroup>
        <inkml:traceGroup>
          <inkml:annotationXML>
            <emma:emma xmlns:emma="http://www.w3.org/2003/04/emma" version="1.0">
              <emma:interpretation id="{7B8C0A07-2E5E-40D2-9C47-1AFDBD95AAE4}" emma:medium="tactile" emma:mode="ink">
                <msink:context xmlns:msink="http://schemas.microsoft.com/ink/2010/main" type="inkWord" rotatedBoundingBox="29235,3328 29347,3325 29364,3906 29252,3910">
                  <msink:destinationLink direction="with" ref="{ED382D1F-2B72-4776-9A66-6715B92F3D3C}"/>
                </msink:context>
              </emma:interpretation>
              <emma:one-of disjunction-type="recognition" id="oneOf2">
                <emma:interpretation id="interp6" emma:lang="" emma:confidence="1">
                  <emma:literal/>
                </emma:interpretation>
              </emma:one-of>
            </emma:emma>
          </inkml:annotationXML>
          <inkml:trace contextRef="#ctx0" brushRef="#br0" timeOffset="338182.6176">1573-845 1557 0,'-30'0'398'0,"5"-3"111"15,12 0-450-15,12 1-122 16,7 1-68-16,25-12-381 15,0 1 31-15</inkml:trace>
          <inkml:trace contextRef="#ctx0" brushRef="#br0" timeOffset="-18500.2329">1570-963 943 0,'-14'13'215'0,"4"5"117"15,-1-5-273-15,11-28-4 16,-2-3-4-16,8-8-9 0,1-8-32 15,8-19-6-15,-7 4-4 16,6-9 3-16,-6 9 2 16,0-8 2-16,-4 14-1 15,-6 4 1-15,-1 16-4 16,-2 2-4-16,-3 14-2 16,0 7 5-16,3 7-1 15,-2-2 2-15,1 0 3 0,6 1 0 16,0-3-4-16,-3 2 0 15,6 0-2-15,0-8-3 16,-1-2-11-16,1-13-339 16,12-8 107-16</inkml:trace>
        </inkml:traceGroup>
        <inkml:traceGroup>
          <inkml:annotationXML>
            <emma:emma xmlns:emma="http://www.w3.org/2003/04/emma" version="1.0">
              <emma:interpretation id="{90ACA30C-ACF7-4BCB-B7F7-59C0063E6228}" emma:medium="tactile" emma:mode="ink">
                <msink:context xmlns:msink="http://schemas.microsoft.com/ink/2010/main" type="inkWord" rotatedBoundingBox="30009,3865 30621,3847 30623,3917 30011,3935"/>
              </emma:interpretation>
              <emma:one-of disjunction-type="recognition" id="oneOf3">
                <emma:interpretation id="interp7" emma:lang="" emma:confidence="1">
                  <emma:literal/>
                </emma:interpretation>
              </emma:one-of>
            </emma:emma>
          </inkml:annotationXML>
          <inkml:trace contextRef="#ctx0" brushRef="#br0" timeOffset="-24981.2417">2263-827 876 0,'13'5'271'0,"8"-2"50"15,0-3-229-15,8-5-51 16,-1 1-14-16,9-3-5 16,2-6-7-16,13-3-3 15,-2 5-13-15,12-4-35 16,-5 7-54-16,1 5-73 16,-11 4-45-16,7 6-124 15,-11 2-11-15</inkml:trace>
        </inkml:traceGroup>
        <inkml:traceGroup>
          <inkml:annotationXML>
            <emma:emma xmlns:emma="http://www.w3.org/2003/04/emma" version="1.0">
              <emma:interpretation id="{916F6013-9A73-40B4-92B4-4E31C31528B7}" emma:medium="tactile" emma:mode="ink">
                <msink:context xmlns:msink="http://schemas.microsoft.com/ink/2010/main" type="inkWord" rotatedBoundingBox="31077,3892 31763,3872 31764,3904 31078,3924"/>
              </emma:interpretation>
              <emma:one-of disjunction-type="recognition" id="oneOf4">
                <emma:interpretation id="interp8" emma:lang="" emma:confidence="1">
                  <emma:literal/>
                </emma:interpretation>
              </emma:one-of>
            </emma:emma>
          </inkml:annotationXML>
          <inkml:trace contextRef="#ctx0" brushRef="#br0" timeOffset="-24775.2301">3330-841 173 0,'39'-7'277'16,"-3"4"-69"-16,-1-2 40 0,-4 3-78 16,-2 1-39-16,-3-4-61 15,7 5-2-15,-7-3-49 16,5 1-6-16,-2 4-8 15,5 4 2-15,-8-1-3 16,6-2 1-16,-4 1-1 16,3-3 3-16,-5-1-105 15,3-3-182-15,-5 3 29 0</inkml:trace>
          <inkml:trace contextRef="#ctx0" brushRef="#br0" timeOffset="-24665.5255">4010-849 408 0,'5'-4'84'0,"-4"9"-84"15,-9-5-80-15</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3:46.0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B81F996-E7F8-4429-B8CA-E9959CC6CABC}" emma:medium="tactile" emma:mode="ink">
          <msink:context xmlns:msink="http://schemas.microsoft.com/ink/2010/main" type="writingRegion" rotatedBoundingBox="23480,3757 29097,3251 29509,7827 23892,8333">
            <msink:destinationLink direction="with" ref="{5DDF7FE0-9B49-4B1D-ADAE-C5403DD71672}"/>
            <msink:destinationLink direction="with" ref="{D69EC851-658B-4AEF-B044-91B50A0D648B}"/>
            <msink:destinationLink direction="with" ref="{6B1ECDAA-1CED-4A23-A1ED-42D4CAE42920}"/>
          </msink:context>
        </emma:interpretation>
      </emma:emma>
    </inkml:annotationXML>
    <inkml:traceGroup>
      <inkml:annotationXML>
        <emma:emma xmlns:emma="http://www.w3.org/2003/04/emma" version="1.0">
          <emma:interpretation id="{1B692AB0-9303-4236-BA01-7F0F4C713772}" emma:medium="tactile" emma:mode="ink">
            <msink:context xmlns:msink="http://schemas.microsoft.com/ink/2010/main" type="paragraph" rotatedBoundingBox="26734,8065 26793,3440 27032,3443 26973,8068" alignmentLevel="2"/>
          </emma:interpretation>
        </emma:emma>
      </inkml:annotationXML>
      <inkml:traceGroup>
        <inkml:annotationXML>
          <emma:emma xmlns:emma="http://www.w3.org/2003/04/emma" version="1.0">
            <emma:interpretation id="{4554A0EC-9B15-4CAD-A2DD-F32FFCB838D1}" emma:medium="tactile" emma:mode="ink">
              <msink:context xmlns:msink="http://schemas.microsoft.com/ink/2010/main" type="line" rotatedBoundingBox="26734,8065 26793,3440 27032,3443 26973,8068"/>
            </emma:interpretation>
          </emma:emma>
        </inkml:annotationXML>
        <inkml:traceGroup>
          <inkml:annotationXML>
            <emma:emma xmlns:emma="http://www.w3.org/2003/04/emma" version="1.0">
              <emma:interpretation id="{6727737B-C4A7-427B-8995-37EC10E05E30}" emma:medium="tactile" emma:mode="ink">
                <msink:context xmlns:msink="http://schemas.microsoft.com/ink/2010/main" type="inkWord" rotatedBoundingBox="26742,8066 26758,5969 26995,5971 26980,8067"/>
              </emma:interpretation>
            </emma:emma>
          </inkml:annotationXML>
          <inkml:trace contextRef="#ctx0" brushRef="#br0">-928 2211 659 0,'-5'2'270'16,"2"1"31"-16,-1-5-173 15,4-1-6-15,2 2-39 0,-4-1 8 16,2-3-21-1,0 2 0-15,2 3-21 0,0-2-4 16,3 1-18-16,1 2-5 16,-1-1-11-16,8-3-1 15,0-2-5-15,1-3 0 16,3-8-1-16,-3-7 2 16,-6 2-1-16,-6-5 3 15,-7-3-2-15,-5 6 5 16,1 7 7-16,-3 6 15 15,3 9 1-15,-1 7 4 16,2 5-3-16,1 1-7 16,2-4-15-16,5-2-3 15,-1-2-2-15,6 0-6 16,1-2 1-16,4 1-1 16,-2-3 2-16,3-3-1 0,-3-3 4 15,-1-4 0-15,-5-2 0 16,-1 3 11-16,-4 4 8 15,0 0 4-15,-1 5 2 16,0 3-1-16,2 4-11 16,0-6-11-16,4 4-4 15,0-2-4-15,-1-1 0 16,4-2-2-16,-2 3 3 16,1-3-3-16,-1-3 3 0,0 0 2 15,-5 0 0-15,2-1-2 16,-4 1-9-16,-3 6-106 15,-1-3 22-15,-2-13-399 16,2-11 37-16</inkml:trace>
          <inkml:trace contextRef="#ctx0" brushRef="#br0" timeOffset="-294151.1606">-863 3027 863 0,'-16'37'297'0,"0"9"30"16,3-2-226-16,5 1-47 16,5-11-30-16,-1-5-3 15,8-11-4-15,-1-2-3 16,3-8-9-16,-1 0-3 0,0-6-5 16,1-2-38-16,-6-3-144 15,4-10-161-15,-1-10-29 16</inkml:trace>
          <inkml:trace contextRef="#ctx0" brushRef="#br0" timeOffset="-294299.5007">-877 2164 718 0,'-7'18'255'0,"-1"11"44"16,-2 2-176-16,2 16-47 15,2 5-14-15,1 21-7 16,3 2-21-16,6 14-7 15,2-16-13-15,5 5-4 16,1-20-3-16,2-5-6 16,-2-18 2-16,-3 2-338 15,-7-16 108-15</inkml:trace>
          <inkml:trace contextRef="#ctx0" brushRef="#br0" timeOffset="9449.2674">-771 2030 972 0,'-6'14'258'0,"-4"-1"71"0,-1 2-265 16,4 4-39-16,1-1 4 16,4-2-3-16,0 0 7 15,7-9-5-15,2 3-3 16,1-7-10-16,2-3-4 16,-1-5-12-16,-1-1 5 15,0-9 2-15,-6-6 4 16,-2-5 1-16,-3 3 21 15,-2 5 3-15,-6 4 4 16,1 4-2-16,0 17 7 16,-1 1-20-16,-4 5-4 15,2 3-8-15,2 7 0 16,1-2-7-16,7-5 2 16,3-5-2-16,3-4 1 0,4-2-2 15,2-10-2-15,1 0 0 16,0-3 1-16,0 0 0 15,-4-7 4-15,-4 7 5 16,-4 0 10-16,0 5-2 16,-4-1-3-16,-1 9-4 15,4 8-4-15,0 8-9 16,6 8-68-16,4 9-190 0,-2-4-189 16</inkml:trace>
          <inkml:trace contextRef="#ctx0" brushRef="#br0" timeOffset="-296333.3851">-969 1884 1057 0,'-9'-5'259'0,"0"0"97"16,6-3-309-16,2-9-8 15,-1-2-8-15,2-13-11 16,5-9-10-16,5-21-2 16,-1-4-4-16,3-22-30 15,-1-6-7-15,-1-19-332 16,-4-4 81-16</inkml:trace>
        </inkml:traceGroup>
        <inkml:traceGroup>
          <inkml:annotationXML>
            <emma:emma xmlns:emma="http://www.w3.org/2003/04/emma" version="1.0">
              <emma:interpretation id="{2C48786A-50D8-4077-9198-DE751D584E20}" emma:medium="tactile" emma:mode="ink">
                <msink:context xmlns:msink="http://schemas.microsoft.com/ink/2010/main" type="inkWord" rotatedBoundingBox="26859,4657 26874,3441 26981,3443 26966,4658"/>
              </emma:interpretation>
              <emma:one-of disjunction-type="recognition" id="oneOf0">
                <emma:interpretation id="interp0" emma:lang="" emma:confidence="1">
                  <emma:literal/>
                </emma:interpretation>
              </emma:one-of>
            </emma:emma>
          </inkml:annotationXML>
          <inkml:trace contextRef="#ctx0" brushRef="#br0" timeOffset="-296172.7398">-834-95 358 0,'-2'-75'139'0,"1"-1"7"16,4-39-79-16,2 4-47 16,6-5-5-16,0 35-1 15,6-7-4-15,-8 43-159 16,1-1 49-16</inkml:trace>
          <inkml:trace contextRef="#ctx0" brushRef="#br0" timeOffset="-295983.5314">-816-1065 784 0,'-12'-3'237'0,"-4"4"68"16,8-2-208-16,-3-6-22 16,4-1-17-16,2-2-6 15,5-3-24-15,2-9-8 16,3 0-12-16,3 0 0 15,0 1-3-15,5-2-2 16,-2 12-2-16,4-6-14 16,-2 1-15-16,2-7-309 15,-1-4 85-15</inkml:trace>
        </inkml:traceGroup>
      </inkml:traceGroup>
    </inkml:traceGroup>
    <inkml:traceGroup>
      <inkml:annotationXML>
        <emma:emma xmlns:emma="http://www.w3.org/2003/04/emma" version="1.0">
          <emma:interpretation id="{35DB2DD0-F5E0-4812-8364-E04FEB904FF2}" emma:medium="tactile" emma:mode="ink">
            <msink:context xmlns:msink="http://schemas.microsoft.com/ink/2010/main" type="paragraph" rotatedBoundingBox="23769,6970 29386,6464 29428,6927 23811,7433" alignmentLevel="1"/>
          </emma:interpretation>
        </emma:emma>
      </inkml:annotationXML>
      <inkml:traceGroup>
        <inkml:annotationXML>
          <emma:emma xmlns:emma="http://www.w3.org/2003/04/emma" version="1.0">
            <emma:interpretation id="{6F2704C4-83F5-4C39-9B1D-4A8B481F3878}" emma:medium="tactile" emma:mode="ink">
              <msink:context xmlns:msink="http://schemas.microsoft.com/ink/2010/main" type="line" rotatedBoundingBox="23769,6970 29386,6464 29428,6927 23811,7433"/>
            </emma:interpretation>
          </emma:emma>
        </inkml:annotationXML>
        <inkml:traceGroup>
          <inkml:annotationXML>
            <emma:emma xmlns:emma="http://www.w3.org/2003/04/emma" version="1.0">
              <emma:interpretation id="{A95889AC-3C30-4217-B639-FD12EF8B8433}" emma:medium="tactile" emma:mode="ink">
                <msink:context xmlns:msink="http://schemas.microsoft.com/ink/2010/main" type="inkWord" rotatedBoundingBox="23780,7092 25286,6956 25300,7100 23793,7236"/>
              </emma:interpretation>
            </emma:emma>
          </inkml:annotationXML>
          <inkml:trace contextRef="#ctx0" brushRef="#br0" timeOffset="-293295.1418">-3553 2367 466 0,'-32'14'228'16,"-2"8"16"-16,3-6-103 0,-3 2-6 15,6-4-32 1,1-2 11-16,6-9-21 0,0-6-16 15,8-7-29-15,-7-6-6 16,4-4-21-16,-2 2-7 16,-1 0-4-16,-4 2 2 15,5 3-7-15,-1 5 1 16,4 3-4-16,2 4-4 16,7 2-16-16,2 3-334 15,3-4 102-15</inkml:trace>
          <inkml:trace contextRef="#ctx0" brushRef="#br0" timeOffset="-293513.5273">-2454 2270 664 0,'-51'8'141'0,"-9"-2"64"16,2-3-197-16,-12-1-5 16,5 1 0-16,-8 1 4 15,7 0 1-15,-4 9 0 16,12-1 3-16,-7 1-5 0,11-2-10 15,-6-4-135-15,8-3-74 16,-6-4-27 0</inkml:trace>
        </inkml:traceGroup>
        <inkml:traceGroup>
          <inkml:annotationXML>
            <emma:emma xmlns:emma="http://www.w3.org/2003/04/emma" version="1.0">
              <emma:interpretation id="{48B99A7B-BBD2-4778-B8E5-4E9B48E20CD6}" emma:medium="tactile" emma:mode="ink">
                <msink:context xmlns:msink="http://schemas.microsoft.com/ink/2010/main" type="inkWord" rotatedBoundingBox="26043,6907 26432,6872 26441,6972 26052,7006"/>
              </emma:interpretation>
            </emma:emma>
          </inkml:annotationXML>
          <inkml:trace contextRef="#ctx0" brushRef="#br0" timeOffset="-293701.5326">-1306 2219 1160 0,'-26'-11'298'0,"6"4"85"16,-4-1-317-16,5 5-57 15,-2-10-2-15,-2 5-4 16,-5-5 1-16,2 3-3 0,-4 2-31 16,2 13-15-16,-8-2-31 15,1 10-81-15,-8 2-229 16,8 3 50-16</inkml:trace>
        </inkml:traceGroup>
        <inkml:traceGroup>
          <inkml:annotationXML>
            <emma:emma xmlns:emma="http://www.w3.org/2003/04/emma" version="1.0">
              <emma:interpretation id="{99A3F0CC-2C7B-42F6-B5B2-EEA0BB180D27}" emma:medium="tactile" emma:mode="ink">
                <msink:context xmlns:msink="http://schemas.microsoft.com/ink/2010/main" type="inkWord" rotatedBoundingBox="26754,6701 27481,6635 27523,7098 26796,7164"/>
              </emma:interpretation>
            </emma:emma>
          </inkml:annotationXML>
          <inkml:trace contextRef="#ctx0" brushRef="#br0" timeOffset="-268092.524">-907 2305 1024 0,'-11'8'282'15,"-1"9"66"-15,6 0-289 16,4 5-37-16,5-5-19 16,2-4-2-16,0-3-1 15,8-13 5-15,0-9-2 16,3-10 3-16,0-6 2 0,2-14-1 15,-8 3-3-15,-4 3 1 16,-4 9-1-16,-4 1 8 16,-4 18 4-16,1 3 8 15,-3 10 2-15,-5 3 1 16,3 10-4-16,1-5-2 16,-1 8-5-16,3-7-2 15,6-2-1-15,-3-4-5 16,4-5-3-16,4-3 0 15,1-5-1-15,-1-6 1 16,3-4 2-16,-1-4-1 16,-4-2-1-16,-5 0-1 15,1 4 0-15,-3 9 9 16,-1 3 7-16,1 7 1 0,0 6 4 16,-1-3-2-16,2 5-7 15,0 4-9-15,2-4-2 16,2-3-4-16,5 2 1 15,1-7-3-15,4-10 5 16,3-8-2-16,2-5 4 16,-2-5-1-16,-5-2 1 15,-3 9-2-15,-7 6 2 16,-1 1 0-16,-5 9 8 16,-1 6 1-16,0 4 6 0,-4 1-4 15,1 6 2-15,4 1-9 16,3 0-2-16,4-1-5 15,2-9 2-15,4 2-5 16,3-4 5-16,-1-5-3 16,3-9 4-16,1 1-2 15,-5-6 5-15,-4-4-4 16,-2 1 3-16,-6 8-5 16,-4-1 2-16,-2 9 0 15,1 8 4-15,0 0-3 16,1 3 6-16,0 2-4 15,5 3 1-15,1-4-7 16,2 3 4-16,4-1-8 16,1-3 4-16,3-11-6 15,2 4 5-15,4-10-3 0,-1-3 7 16,-1-9-4 0,-4 8 6-16,-2-6-3 0,-9 7 1 15,-3 0-6-15,-4 12 5 16,-1 6-6-16,0 2 5 15,0 5-4-15,2 3 7 16,3 2-6-16,3-8 4 16,0 0-5-16,5-4 5 15,2-4-8-15,4-4 5 0,4-4-6 16,0-4 9-16,1 0-6 16,-1-3 8-16,-4-5-4 15,-2 5 4-15,-4 7-10 16,-2 7 5-16,-3 6-4 15,-3 11 5-15,-2-4-5 16,2 8 6-16,-2-6-3 16,5 3 3-16,2-1-4 15,5-2 4-15,-1-8-5 16,6-3 2-16,6-8-5 16,-2-8 6-16,9-10-3 15,-2 1 6-15,-1-4-2 16,-7 1 5-16,-2 7-7 15,-8 11 1-15,-5-3-5 16,-4 11 6-16,-3 2-5 16,1 8 6-16,1-3-3 0,-3 8 6 15,5-2-8-15,5-3 6 16,0-7-5-16,3 1 3 16,8-7-9-16,3-5 7 15,4-8-5-15,4 0 6 16,1-13-5-16,-2-3 8 15,-6-5-5-15,-2 8 3 0,-8 6-9 16,-5 12 5-16,-9 16-4 16,1 7 4-1,-5 9-4-15,-1-1 10 0,3 3-5 16,1-2 4-16,5 4-4 16,5-7 4-16,-1 0-4 15,6-7 5-15,6-7-8 16,0-12 4-16,5-11-4 15,2-4 6-15,3 1-4 16,-7-5 6-16,-1 1-5 16,-7 10 2-16,-6 6-10 15,-5 6 5-15,-7 7-3 16,-3 7 5-16,0 7-4 16,2-1 9-16,-2 7-4 15,7 3 3-15,1 2-2 16,7-8 4-16,3-4-5 15,3-9 3-15,5-12-5 0,4-2 3 16,1-11-2-16,-1-4 4 16,1-4-1-16,-3 0 5 15,-5-1-4-15,-5 6 2 16,-5 5-8-16,-6 10 3 16,-1 4-3-16,0 9 4 15,-3 10-6-15,4-4 9 16,2 3-4-16,3 1 3 0,1-1-4 15,5-7 5-15,2-4-6 16,4-3 0-16,6-9-1 16,-1-9 0-16,2-6-84 15,-2-4-38-15,-1 2-355 16,-7 5 24-16</inkml:trace>
          <inkml:trace contextRef="#ctx0" brushRef="#br0" timeOffset="-265555.3817">-918 2188 293 0,'1'0'83'0,"-2"2"22"16,1-2-69-16,1-3-4 15,-2 4 18 1,1 1 3-16,0 1 23 0,0-3-2 15,1 0 13-15,1 0-15 16,-1 2 1-16,-1-2-23 16,0 0-6-16,-1 0-22 0,1 0-7 15,0 2-9-15,-2 1-1 16,4-2-5-16,-1 1 1 16,-1 1 1-16,2-4 0 15,-2-1-1-15,0 5 3 16,0-1-3-16,-2-4 3 15,1 6 0-15,2-4 3 16,-2-2 1-16,2 0 2 16,-1 2 0-16,0-3 1 15,-1 3-3-15,1-3 9 16,0 4-1-16,0-1 1 16,0 2-2-16,0-2-1 15,0 2-10-15,0-4-1 16,1-1-1-16,-1 4 0 15,0-1-1-15,0 4-1 16,0-3 1-16,2 1 0 0,-2-4 0 16,2 4 0-16,-1-5 1 15,-2 1 0-15,1 4-1 16,-2-2-1-16,2 0-29 16,0 1-125-16,0-4-117 15,3 8-30-15</inkml:trace>
          <inkml:trace contextRef="#ctx0" brushRef="#br0" timeOffset="193121.1363">-794 2145 749 0,'-3'-5'246'0,"0"3"33"15,1-1-207-15,4 1-31 16,0 1-30-16,1-1 1 15,3 7-7-15,-1-2 6 16,-2-1 1-16,1-1 17 16,-4 6 5-16,0-5 17 15,-2-2-1-15,0 4 10 16,1 0-17-16,1-8 8 16,0 4-14-16,0-4 4 15,1 0-14-15,1-4 4 16,0 5-17-16,-2-5 4 15,1 1-12-15,1 1 5 16,-2 4-7-16,0-3 11 16,0 2-5-16,-2 2 11 15,2 4-3-15,0-2 10 0,-1 1-12 16,-4-2 9-16,3 3-11 16,1 0 5-16,-3-4-13 15,3 2 6-15,4 3-11 16,-3-3 4-16,0-7-7 15,2 1-19-15,2-6-47 16,-2-10-358-16,-5-4 83 16</inkml:trace>
          <inkml:trace contextRef="#ctx0" brushRef="#br0" timeOffset="-295381.5791">-690 1921 862 0,'-1'5'246'16,"-1"-2"61"-16,4 2-243 0,6 5-23 15,-3-1-17-15,14-4-6 16,9-2 2 0,4 2-14-16,13-6-1 15,7-4-4-15,7-3-3 16,-4-4-14-16,10 1-303 15,-4 3 93-15</inkml:trace>
        </inkml:traceGroup>
        <inkml:traceGroup>
          <inkml:annotationXML>
            <emma:emma xmlns:emma="http://www.w3.org/2003/04/emma" version="1.0">
              <emma:interpretation id="{9C10B3F3-56C4-4B74-B10A-081CA8506346}" emma:medium="tactile" emma:mode="ink">
                <msink:context xmlns:msink="http://schemas.microsoft.com/ink/2010/main" type="inkWord" rotatedBoundingBox="28527,6691 29400,6613 29412,6744 28538,6822"/>
              </emma:interpretation>
              <emma:one-of disjunction-type="recognition" id="oneOf1">
                <emma:interpretation id="interp1" emma:lang="" emma:confidence="1">
                  <emma:literal/>
                </emma:interpretation>
              </emma:one-of>
            </emma:emma>
          </inkml:annotationXML>
          <inkml:trace contextRef="#ctx0" brushRef="#br0" timeOffset="-295217.4112">780 1939 618 0,'53'-4'183'0,"4"3"53"15,-10 2-155-15,8 6-14 16,-3 1-9-16,13-1-6 0,-3 4-16 16,22-5-17-16,0 1-8 15,27-4-79-15,-11 2-204 16,15-3 44-16</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9:22.3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DF1BFBC-78EA-48F3-8742-4724F767ADB6}" emma:medium="tactile" emma:mode="ink">
          <msink:context xmlns:msink="http://schemas.microsoft.com/ink/2010/main" type="writingRegion" rotatedBoundingBox="28012,4196 29425,5009 28790,6113 27377,5300">
            <msink:destinationLink direction="with" ref="{6B1ECDAA-1CED-4A23-A1ED-42D4CAE42920}"/>
          </msink:context>
        </emma:interpretation>
      </emma:emma>
    </inkml:annotationXML>
    <inkml:traceGroup>
      <inkml:annotationXML>
        <emma:emma xmlns:emma="http://www.w3.org/2003/04/emma" version="1.0">
          <emma:interpretation id="{3FE2516B-FB98-450A-9F20-6C9555DF4EF3}" emma:medium="tactile" emma:mode="ink">
            <msink:context xmlns:msink="http://schemas.microsoft.com/ink/2010/main" type="paragraph" rotatedBoundingBox="28012,4196 29425,5009 28790,6113 27377,5300" alignmentLevel="1"/>
          </emma:interpretation>
        </emma:emma>
      </inkml:annotationXML>
      <inkml:traceGroup>
        <inkml:annotationXML>
          <emma:emma xmlns:emma="http://www.w3.org/2003/04/emma" version="1.0">
            <emma:interpretation id="{F39F3553-965E-450B-B21B-53BFA8E2E651}" emma:medium="tactile" emma:mode="ink">
              <msink:context xmlns:msink="http://schemas.microsoft.com/ink/2010/main" type="line" rotatedBoundingBox="28012,4196 29425,5009 28790,6113 27377,5300"/>
            </emma:interpretation>
          </emma:emma>
        </inkml:annotationXML>
        <inkml:traceGroup>
          <inkml:annotationXML>
            <emma:emma xmlns:emma="http://www.w3.org/2003/04/emma" version="1.0">
              <emma:interpretation id="{91D86AFA-FA5E-4088-ABBD-D84159DB99D0}" emma:medium="tactile" emma:mode="ink">
                <msink:context xmlns:msink="http://schemas.microsoft.com/ink/2010/main" type="inkWord" rotatedBoundingBox="27714,4713 28810,5343 28472,5930 27377,5300"/>
              </emma:interpretation>
              <emma:one-of disjunction-type="recognition" id="oneOf0">
                <emma:interpretation id="interp0" emma:lang="" emma:confidence="1">
                  <emma:literal/>
                </emma:interpretation>
              </emma:one-of>
            </emma:emma>
          </inkml:annotationXML>
          <inkml:trace contextRef="#ctx0" brushRef="#br0">269 519 838 0,'-2'4'281'0,"-3"-4"33"0,4 3-227 16,1 2-24-16,3-4-28 15,-3-1-1-15,6 4 0 16,1-4-5-16,-2-2-12 16,1-1-4-16,-2 0-3 15,-1-7-2-15,-2 0 1 16,1-4-1-16,-5 2-2 15,1 2 2-15,-1 4 1 0,0-1 1 16,-2 7 0-16,3 5 1 16,1-1-2-16,1 4-2 15,0 0-1-15,1-3-2 16,2 1-2-16,2 1 0 16,0-4-1-16,2 0-1 15,-1-1 2-15,2-7-1 16,-1 0 0-16,4-10 1 15,-4 2-1-15,-1-4 2 16,-3 2-1-16,-1-3 4 16,-4 13-2-16,1 0 0 15,-3 7-2-15,0 1 1 16,-1 5 0-16,0-1 0 16,2 3 1-16,-1 1 1 15,4-1-1-15,-1-1 0 16,6-4-2-16,-2-1-1 15,2-3 0-15,0-4 0 0,1 1-1 16,-1-6 2-16,-3 0 1 16,-1-3 0-16,-2 3-1 15,-4-2 3-15,-2 7 1 16,-3-2-1-16,-1 3-1 16,-2 5 2-16,2 4 0 15,-4 3 2-15,4 6 2 0,-2 5 2 16,5-2 0-16,1-2 0 15,4-4-2-15,5-7-4 16,1-3-1-16,2-6-2 16,3 0-2-16,2-9-2 15,-2-1 3-15,-2-8 0 16,-3 4 3-16,-3-1-1 16,-4 5 3-1,-3 5-2-15,4 3-2 0,-5 6-4 16,1 3 2-16,1 9-4 15,-1 0 4-15,-1 8-2 16,5-2 4-16,0 4-3 16,3-7 4-16,3 0-3 15,2-8 1-15,3-3-5 16,0-5 3-16,3-5-5 16,-1-3 1-16,1-3-3 15,-1-2 1-15,0 0-2 0,-4 2 3 16,-4 1 0-16,-2 5 1 15,-5 5 1-15,0 5 2 16,-1 1-1-16,-1 2 2 16,-1 5 1-16,3 0 3 15,-1 0-3-15,3-1 2 16,-2-3-3-16,3-5 1 16,2-1-3-16,2-3 0 0,-1 0-1 15,4-3 3-15,2-2-2 16,-2 0 3-16,-2-1 0 15,2 1 2-15,-4 1-1 16,1 3-1-16,-5-2-8 16,3 4-26-16,0-1-375 15,5-1 109-15</inkml:trace>
          <inkml:trace contextRef="#ctx0" brushRef="#br0" timeOffset="254239.4096">361 438 827 0,'-9'2'288'16,"-1"4"35"-16,-2 1-183 16,3-2-81-16,1 0 10 15,1 3-13-15,5-2-4 16,4-1-20-16,3 0-8 16,-2 2-19-16,4-4-4 15,-2 0 0-15,-1 2 2 0,0-5-1 16,1 0 2-16,-4-5 0 15,2-1 1-15,1-1-3 16,-1-3 2-16,-3 1-4 16,0 0 4-16,0 1-4 15,0 0 3-15,-2 7-2 16,1-4 1-16,-3 5-1 0,0 3 3 16,-3 3-3-16,-1 1 2 15,1 4 0-15,1 6 3 16,3-3-3-16,-1-1 2 15,4-2-4-15,2-4 1 16,3-4-2-16,3-6 2 16,0 0-1-16,4-9 2 15,-1-4-2-15,3-7 2 16,-4-6-3-16,0-5 3 16,-5 5-2-16,-5 3 5 15,-2 7-4-15,-3 9 17 16,-1 10 2-16,-7 11 7 15,-2 9-1-15,-4 12 0 16,-1 10-13-16,-1 5-3 16,3-8-6-16,9 3-1 15,2-16-1-15,6-9-3 16,7-11 0-16,7-3 1 0,-3-14 2 16,4-2-3-16,1-2 5 15,-2-9 0-15,-8 0-2 16,-4 1 0-16,-5 2 1 15,-1 10-11-15,-7 9-16 16,-1 15-36-16,4 11-30 16,7 9-342-16,5-14 80 15</inkml:trace>
          <inkml:trace contextRef="#ctx0" brushRef="#br0" timeOffset="-49568.648">43 4 494 0,'-11'0'198'0,"-5"3"8"15,6-6-72-15,4-1-69 16,4 11 13-16,2-12-1 16,5 5 8-16,1 3-24 0,7 5 1 15,-5-3-8-15,7 10 7 16,3 1-9-16,-2 12-4 15,0 4-17-15,2 9-6 16,0 1-12-16,5 8-2 16,-1-3-2-16,4 0 5 15,2-5-1-15,-1-1 4 16,-1-7 0-16,4 0 6 16,-4-8-6-16,4 2 2 15,-5-7-4-15,-1 1-1 16,0-4-7-16,2 5-2 15,-6-7-3-15,2 5 0 16,0-8-2-16,-5 5 2 16,1-7 6-16,2-1 5 15,-2-3-1-15,1 2 4 16,2-7 0-16,2 8-7 0,-5-7-3 16,3-8-1-16,-2 0 1 15,-3 2 1-15,-6-5-1 16,5 5 1-16,-6 3 0 15,-5-4-1-15,2 1 2 16,-3 0 10-16,-1 1 0 16,-4 4 3-16,4 3-1 15,-5-5-3-15,1 0-8 0,-4-2-2 16,2 2-3-16,-2-3-5 16,-1 8-27-16,-5-4-70 15,3 6-338-15,-7-17 64 16</inkml:trace>
          <inkml:trace contextRef="#ctx0" brushRef="#br0" timeOffset="-17897.8884">27 51 392 0,'-6'-18'296'16,"-6"24"-20"-16,7-11-50 16,-1 1-82-16,9 4-28 15,-3 4-62-15,3-4-14 16,1 13-22-16,4 12-2 15,0 9-5-15,10 11 0 0,1 6-5 16,6 5 1-16,2-2-4 16,9 3 1-16,-4-10-2 15,10 6 1 1,-1-7-1-16,1 1 1 0,-6-7-2 16,1 4 2-16,-8-12-3 15,5-7 2-15,-6-11-1 16,8-4 1-16,-1-7 0 15,1-1 2-15,-4 1-1 0,4-1 2 16,-7-1-2-16,-4-4 1 16,-1 8-4-16,-1 0 3 15,-6 0-2-15,0 1 1 16,-1 4-1-16,3-5 2 16,1 8-3-16,1-2 3 15,-2-3-3-15,1-3 3 16,-7 0-1-16,-5-7-1 15,-6 2-3-15,1 10-333 16,0 2 109-16</inkml:trace>
          <inkml:trace contextRef="#ctx0" brushRef="#br0" timeOffset="-50267.4595">-268 390 752 0,'-7'-7'334'0,"7"7"-14"16,5 0-137-16,3 0-172 0,4-3 12 16,6 0 1-16,6-1 11 15,4 4 0-15,12-3 2 16,2 3-15-16,9 12-2 15,-9-6-11-15,6 2 0 16,-12 10-3-16,9 5 1 16,-9-7-2-16,14 16 2 15,-4-4-2-15,7 8 2 16,-9-1-1-16,5 6 5 16,-15-10-1-16,0 1 7 15,-10-9 6-15,-3 3 10 16,-6-5-6-16,-2 3 2 15,-8 4-3-15,3 7-8 16,-3-5-9-16,-4 0 0 0,1-5-3 16,0-4 2-16,-4-11 1 15,4-2 3-15,-2-5-2 16,0-1 2-16,-2 1-4 16,0 0-1-16,-1-1-5 15,3-2 0-15,0 0-2 16,-1 0 1-16,2-2-2 0,-1-1-34 15,-1-2-33-15,-6-10 166 16,4-2-527-16,-10-8 199 16</inkml:trace>
          <inkml:trace contextRef="#ctx0" brushRef="#br0" timeOffset="-18530.8211">-208 536 573 0,'0'-5'169'15,"3"0"54"-15,5 5-118 16,4 0-14-16,4 0 5 16,3-3-3-16,9-1 1 15,4-4-37-15,6 0-7 0,-3 5-12 16,4 1-3-16,-5 7-18 15,-3 10-2-15,0 4-5 16,3 4 2-16,-2 1-6 16,7 4 2-16,4-5-3 15,-1-1 0-15,-2-7-3 16,9 0 2-16,-7-9-4 16,4 2 4-16,-8-5-4 0,5 12 0 15,-13-2-4-15,0 13 4 16,-19 0 12-1,2 1-2-15,3 38 19 16,-9 2-1-16,-1 4 2 16,-6-6-6-16,-1-31 3 15,2-13-14-15,2-6 0 16,-3-12-1-16,4-5 5 16,-3-7-1-16,-1-8 3 15,-1 0-3-15,1-6-2 16,-4 5-7-16,4 3-2 15,-4 6-30-15,-9 4-175 16,1 6-200-16,-11 3-18 16</inkml:trace>
        </inkml:traceGroup>
        <inkml:traceGroup>
          <inkml:annotationXML>
            <emma:emma xmlns:emma="http://www.w3.org/2003/04/emma" version="1.0">
              <emma:interpretation id="{2DFB6D98-EA54-4CEE-B970-D919BE17C975}" emma:medium="tactile" emma:mode="ink">
                <msink:context xmlns:msink="http://schemas.microsoft.com/ink/2010/main" type="inkWord" rotatedBoundingBox="27936,5387 27975,5409 27937,5477 27897,5454"/>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459251.148">196 714 1119 0,'-15'-5'666'0,"1"0"-615"16,2 5-13-16,11-3-25 0,1-2 1 16,3 5-24-16,8-3 287 15,9-12-660-15,11-12 306 16</inkml:trace>
        </inkml:traceGroup>
        <inkml:traceGroup>
          <inkml:annotationXML>
            <emma:emma xmlns:emma="http://www.w3.org/2003/04/emma" version="1.0">
              <emma:interpretation id="{A5081EDA-B9D7-4EE0-A7F3-EB19E736DB7E}" emma:medium="tactile" emma:mode="ink">
                <msink:context xmlns:msink="http://schemas.microsoft.com/ink/2010/main" type="inkWord" rotatedBoundingBox="27960,5358 28014,5389 27963,5478 27909,5447"/>
              </emma:interpretation>
              <emma:one-of disjunction-type="recognition" id="oneOf2">
                <emma:interpretation id="interp6" emma:lang="" emma:confidence="1">
                  <emma:literal/>
                </emma:interpretation>
              </emma:one-of>
            </emma:emma>
          </inkml:annotationXML>
          <inkml:trace contextRef="#ctx0" brushRef="#br0" timeOffset="320996.0431">217 693 1240 0,'-16'8'419'0,"1"-8"40"16,9-3-341-16,1 3-82 15,3 2-65-15,4-2-43 16,-1 0-19-16,3 3-23 16,7-11-326-16,7-12 100 15</inkml:trace>
          <inkml:trace contextRef="#ctx0" brushRef="#br0" timeOffset="457497.6222">222 610 891 0,'-7'-1'316'15,"2"4"29"-15,4 2-195 16,-1-2-93-16,2 2 20 0,2-2 86 31,-1 2-29-31,1 0-104 16,3-2-3-16,0 7-23 15,0-5 5-15,-2-5-9 16,2 1 7-16,-2-1-7 16,2-5 8-16,0 2-6 0,-2 0 8 15,-3-4-6-15,2 3 9 16,-4 0-8-16,-5 4 6 15,4 0-10-15,0 5-36 16,0 2-71-16,12 1-346 16,11-16 51-16</inkml:trace>
        </inkml:traceGroup>
        <inkml:traceGroup>
          <inkml:annotationXML>
            <emma:emma xmlns:emma="http://www.w3.org/2003/04/emma" version="1.0">
              <emma:interpretation id="{10F5CE58-F1F5-4E33-8DBA-AFBAF58205C0}" emma:medium="tactile" emma:mode="ink">
                <msink:context xmlns:msink="http://schemas.microsoft.com/ink/2010/main" type="inkWord" rotatedBoundingBox="29197,4877 29425,5009 29224,5360 28996,5228"/>
              </emma:interpretation>
              <emma:one-of disjunction-type="recognition" id="oneOf3">
                <emma:interpretation id="interp7" emma:lang="" emma:confidence="1">
                  <emma:literal/>
                </emma:interpretation>
              </emma:one-of>
            </emma:emma>
          </inkml:annotationXML>
          <inkml:trace contextRef="#ctx0" brushRef="#br0" timeOffset="-44204.2528">1451 125 663 0,'-3'46'285'16,"0"-4"-4"-16,1 16-130 16,4-4-133-16,6 3-4 15,-5-10-8-15,5 3 0 0,-8-8-45 16,5 2-244 0,3-2 68-16</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8:42.3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F1D976-029F-48BF-B547-2041963332F0}" emma:medium="tactile" emma:mode="ink">
          <msink:context xmlns:msink="http://schemas.microsoft.com/ink/2010/main" type="inkDrawing" rotatedBoundingBox="29278,7743 29374,8320 29320,8329 29223,7753" semanticType="callout" shapeName="Other">
            <msink:sourceLink direction="with" ref="{9D984270-32B1-4D77-802A-4E11A4827534}"/>
            <msink:sourceLink direction="with" ref="{6B1ECDAA-1CED-4A23-A1ED-42D4CAE42920}"/>
          </msink:context>
        </emma:interpretation>
      </emma:emma>
    </inkml:annotationXML>
    <inkml:trace contextRef="#ctx0" brushRef="#br0">1530 2991 902 0,'-10'4'271'0,"0"4"52"16,5 5-246-16,2 9-48 15,3 6-16-15,-2 9-5 16,4 5-3-16,8 12 1 16,-4-1-2-16,7 4 1 15,-3-28 3 1,0 1-6-16,6 25 3 0,-8-13-3 16,3-5 1-16,-7-11 0 15,-4-11 1-15,3-5-3 16,-1-4-4-16,2-1-331 15,13 0 107-15</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9:01.1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606979-04FE-45F2-9866-F07D162A5DC5}" emma:medium="tactile" emma:mode="ink">
          <msink:context xmlns:msink="http://schemas.microsoft.com/ink/2010/main" type="writingRegion" rotatedBoundingBox="26986,7557 25969,6146 26491,5769 27509,7180"/>
        </emma:interpretation>
      </emma:emma>
    </inkml:annotationXML>
    <inkml:traceGroup>
      <inkml:annotationXML>
        <emma:emma xmlns:emma="http://www.w3.org/2003/04/emma" version="1.0">
          <emma:interpretation id="{46362C71-1C1D-46D2-A5EE-B04AE43777F0}" emma:medium="tactile" emma:mode="ink">
            <msink:context xmlns:msink="http://schemas.microsoft.com/ink/2010/main" type="paragraph" rotatedBoundingBox="26986,7557 25969,6146 26491,5769 27509,7180" alignmentLevel="1"/>
          </emma:interpretation>
        </emma:emma>
      </inkml:annotationXML>
      <inkml:traceGroup>
        <inkml:annotationXML>
          <emma:emma xmlns:emma="http://www.w3.org/2003/04/emma" version="1.0">
            <emma:interpretation id="{FD4C4053-86A5-44DD-AFAC-DB41F64F0853}" emma:medium="tactile" emma:mode="ink">
              <msink:context xmlns:msink="http://schemas.microsoft.com/ink/2010/main" type="line" rotatedBoundingBox="26986,7557 25969,6146 26491,5769 27509,7180"/>
            </emma:interpretation>
          </emma:emma>
        </inkml:annotationXML>
        <inkml:traceGroup>
          <inkml:annotationXML>
            <emma:emma xmlns:emma="http://www.w3.org/2003/04/emma" version="1.0">
              <emma:interpretation id="{DA95CD3D-6E2F-4F44-81B7-5F8415120B43}" emma:medium="tactile" emma:mode="ink">
                <msink:context xmlns:msink="http://schemas.microsoft.com/ink/2010/main" type="inkWord" rotatedBoundingBox="26986,7557 25969,6146 26491,5769 27509,7180"/>
              </emma:interpretation>
              <emma:one-of disjunction-type="recognition" id="oneOf0">
                <emma:interpretation id="interp0" emma:lang="" emma:confidence="1">
                  <emma:literal/>
                </emma:interpretation>
              </emma:one-of>
            </emma:emma>
          </inkml:annotationXML>
          <inkml:trace contextRef="#ctx0" brushRef="#br0">-912 2211 546 0,'-11'-13'396'16,"6"3"-67"-16,0 4-40 16,3-2-223-16,4 6-14 15,-2 4-25-15,3-5-9 16,5 4-10-16,4-4-3 15,-1-7-4-15,5-1 1 16,0 4-1-16,-1-6 2 16,-2 0 0-16,-2 4 1 15,-4 1 0-15,-2 0 0 16,-4 1-2-16,-2 5 13 0,1 2 1 16,-2 4 6-16,-1-1 1 15,0 3 3-15,-1 6-11 16,3-1-2-16,-1-4-6 15,2-1 0-15,2 1-2 16,1-9-1-16,0-9 2 16,2-1 1-16,-2-1 0 15,-1-9 0-15,-2 2-2 0,-3 5-1 16,-2 4-2-16,-2 6 1 16,-1 7 0-16,-1 8 0 15,-1 3 0-15,0 13 3 16,0 0-1-16,5 8 1 15,4-4 0-15,1-2 1 16,3-13-3-16,4-11-1 16,-1-12 3-16,5-13 2 15,-1-3-1-15,0-15 2 16,-4 5-1-16,-2-2-2 16,-8 12-1-16,-1 4 2 15,-4 17-2-15,-3 8 2 16,3 11-2-16,-4 4 2 15,1 1-3-15,3 0 1 16,4 0-3-16,1-8-1 16,6-5-3-16,9-5-55 0,1-11 177 15,-1-27-538-15,-4-11 184 16</inkml:trace>
          <inkml:trace contextRef="#ctx0" brushRef="#br0" timeOffset="1928.7261">-970 1412 603 0,'-10'17'299'16,"-1"-7"-9"-16,1 8-134 15,5 3-85-15,2 5-31 16,4-3-28-16,6 14-5 16,-1-3-4-16,4 11 0 15,3-1-1-15,0 18 0 16,0-5-1-16,3 9 1 15,-1-6-2-15,1 8 0 0,-1-17 6 16,1 2 10 0,-2-12 3-16,7 2 5 0,-1-10 0 15,4 6-5-15,-1-7-9 16,6 6-1-16,-4-8-6 16,2 3-1-16,-3-7-1 15,2 1-1-15,-3-7-2 0,3 1 3 16,2-8 1-16,-1 3 0 15,-3-6 0-15,2 1 0 16,-3-6-1-16,0-2 2 16,-4-4 3-1,1-4 5-15,-9-2 5 0,-1 1 4 16,-7-1-1-16,-5 1-2 16,-1 3-3-16,-2 1-12 15,-3 5 94-15,3 5-444 16,-1-4 172-16</inkml:trace>
          <inkml:trace contextRef="#ctx0" brushRef="#br0" timeOffset="1264.4507">-1548 1538 610 0,'-8'-3'308'15,"2"1"-11"-15,2 2-169 16,3 3-18-16,2 1-77 0,6 4-9 15,-1-2-15-15,7 6 0 16,0-1-4-16,5 2 2 16,0-5-3-16,6 3 2 15,-1-4-2-15,11 4 0 16,-1 2-1-16,2 3 2 16,-1 4-2-16,-1 6 0 15,-7 0-1-15,-4 1 2 16,-1-2-2-16,1-1 1 15,-3-6-1-15,-3 3 1 16,-1-6-2-16,-2 2 1 16,-2-2-1-16,2 4 8 15,-2 3 3-15,4 5 4 16,0 4 0-16,-1 3 2 0,-1-3-9 16,5 0-1-16,-7-7-4 15,4 0 0-15,0 4-2 16,1 1 1-16,-3 2-3 15,0 6 0-15,-3-3-2 16,-2 4 2-16,-2-6 0 16,1 2 4-16,-3-5 2 15,1 4 2-15,-1-9 1 16,2 5 3-16,-1-4-1 0,1 4 2 16,3-2 0-16,0 1-1 15,1-4-4-15,1 1-1 16,-1-9-3-16,-3-5 1 15,-3-4-2-15,-2-6 3 16,-2-1 0-16,-2-1 2 16,1-1 0-16,-4 0 0 15,-2-2-3-15,-1 0-22 16,-3 1-20-16,0-7-333 16,-2-6 82-16</inkml:trace>
          <inkml:trace contextRef="#ctx0" brushRef="#br0" timeOffset="-29849.9755">-1137 1241 772 0,'-2'-5'277'0,"4"2"36"15,-2 3-205-15,-2 5-30 16,0 3-35-16,1 5-2 16,1 3-13-16,0 10-1 15,3 5-4-15,2 0 6 16,0 0-6-16,1 6 0 16,1-3-5-16,1 5-3 0,1 0-6 15,3 8-3-15,1-5-3 16,8 5 1-1,-3-3-1-15,6 9-2 0,-1-7 0 16,3 6 1-16,-4-8-1 16,6 1 7-16,-5-9 2 15,4-1 3-15,-4-5 2 16,6 2 5-16,-4-6-6 16,2 3 3-16,-4-5-4 0,3 2 0 15,-7-4-5-15,7 2 0 16,-5-8-3-16,0 2 0 15,-4-2-2-15,2-3 0 16,-9 0-1-16,6 0-1 16,2-2-2-16,-2 1 2 15,-1-1-1-15,11-3 2 16,-7-1 1-16,2-6 2 16,2-1-1-16,-5-1 3 15,-5-3-2-15,-4 3 2 16,-4-1-1-16,-2 1 3 15,-3 1 1-15,0 0 12 16,-1 0 2-16,1 0 10 16,-2 1-2-16,-1-2-1 15,0 1-15-15,-4-2-4 16,2-1-34-16,1-2-83 16,0-2-22-16,8-2-321 0,5-1 20 15</inkml:trace>
          <inkml:trace contextRef="#ctx0" brushRef="#br0" timeOffset="-30741.7622">-1725 1381 820 0,'-6'-7'267'0,"1"1"50"15,3 3-229-15,2 6-25 16,2-3-35-16,6 3-3 0,0-1-17 16,10 1-1-16,3-3-3 15,8 3 0-15,2 0-3 16,5 4 2-16,-2-2-2 15,6 3 1-15,-2 5 0 16,1 1 0-16,-12 7 6 31,-12-9 7-31,0-1-6 16,40 39 2-16,-5 7-3 0,0 2 0 16,-8-1-1-16,-14-22 2 15,-4-5-2-15,4 3 2 16,-2-5-2-16,5 6-1 15,-4-4-4-15,1 10 1 16,-4-7 0-16,-1 6 11 16,-5-2-1-16,3 2 4 15,-5-6-1-15,0 9 0 16,2-3-11-16,0 2 2 16,-4-3-4-16,1 5 2 15,-4-10-3-15,1 2 1 16,-4-9-1-16,2 1 8 15,-4-9 9-15,1 2 8 16,-4-4 2-16,-2 2 0 16,1-3-7-16,-4 4-7 15,4-2-9-15,-2 3-1 0,2-2-1 16,-2 1-1-16,3-6 1 16,-3-1 8-16,2 0 15 15,-1-5-10 1,1-4-1-16,-2-1-7 15,0-2 0-15,0-2-1 16,-2 4-2-16,2-5-1 16,-1-1 0-16,-1 3-1 0,0 0-39 15,2-3-27 1,-1 1-52-16,-1 1-317 0,-4-25 61 16</inkml:trace>
          <inkml:trace contextRef="#ctx0" brushRef="#br0" timeOffset="274358.2013">-836 2081 510 0,'-13'2'198'0,"2"0"62"16,4 4-134-16,4 1 10 16,3-2-27-16,2 3-15 15,4-2-48-15,2-1-12 16,4-3-21-16,1-1 0 16,0-2-6-16,0-4 2 15,0-5-2-15,0-3 9 16,-7-5-3-16,-1-6 5 15,-2 8 0-15,-6-1 11 16,-4 4-2-16,1 5 3 16,-5 10-5-16,-2 0 3 15,0 7-9-15,-2 8-3 16,2 0-4-16,3 3 2 16,4-1-3-16,3-4-4 0,3-7-2 15,5-2-1-15,-2-4 1 16,5-10-1-16,-2 2 1 15,6-7 0-15,-1-2 1 16,0-6-3-16,-4 1-1 16,-2-1 1-16,-4 15 5 15,-4-6 11-15,-3 17 1 0,1 7 4 16,-2-3 0-16,1 1-6 16,1 8-10-16,3-3-2 15,2-2-4-15,2 3-2 16,1-8 0-16,2-3 1 15,0-7 1-15,1-4 1 16,-1-4 2-16,2-8 0 16,-4 0-1-16,-1-4 0 15,-4 4-1-15,-3-2 10 16,-1 14 2-16,-2 6 4 16,-2 5 2-16,2 9-1 15,0-1-8-15,-2 7-4 16,3-6-4-16,3 9-2 15,2-15-1-15,4 5-3 16,2-10-3-16,5 1-55 16,-1-9 402-16,-5 0-774 0,-5-18 343 15</inkml:trace>
        </inkml:traceGroup>
        <inkml:traceGroup>
          <inkml:annotationXML>
            <emma:emma xmlns:emma="http://www.w3.org/2003/04/emma" version="1.0">
              <emma:interpretation id="{1FF326E7-8AB9-4CDF-A4B0-EC2FCA95BFDC}" emma:medium="tactile" emma:mode="ink">
                <msink:context xmlns:msink="http://schemas.microsoft.com/ink/2010/main" type="inkWord" rotatedBoundingBox="26874,6914 26859,6893 26872,6883 26887,6904"/>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o</emma:literal>
                </emma:interpretation>
                <emma:interpretation id="interp5" emma:lang="" emma:confidence="0">
                  <emma:literal>&gt;</emma:literal>
                </emma:interpretation>
              </emma:one-of>
            </emma:emma>
          </inkml:annotationXML>
          <inkml:trace contextRef="#ctx0" brushRef="#br0" timeOffset="480069.0274">-863 2154 1143 0,'-4'-13'284'15,"1"9"89"-15,-2 0-319 0,4 8-47 16,-1-4-4-16,0-2-25 16,2 4-2-16,0 7-351 15,2-1 98-15</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4:13.9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058F654-3545-40CC-94DA-5253860B00D8}" emma:medium="tactile" emma:mode="ink">
          <msink:context xmlns:msink="http://schemas.microsoft.com/ink/2010/main" type="writingRegion" rotatedBoundingBox="23546,8223 23716,7687 23886,7741 23717,8277">
            <msink:destinationLink direction="with" ref="{D69EC851-658B-4AEF-B044-91B50A0D648B}"/>
            <msink:destinationLink direction="with" ref="{4AEFCACF-7AF6-401B-AA9C-D89102077DE8}"/>
          </msink:context>
        </emma:interpretation>
      </emma:emma>
    </inkml:annotationXML>
    <inkml:traceGroup>
      <inkml:annotationXML>
        <emma:emma xmlns:emma="http://www.w3.org/2003/04/emma" version="1.0">
          <emma:interpretation id="{643F4A2B-A893-42EC-922C-99022D938FF0}" emma:medium="tactile" emma:mode="ink">
            <msink:context xmlns:msink="http://schemas.microsoft.com/ink/2010/main" type="paragraph" rotatedBoundingBox="23546,8223 23716,7687 23886,7741 23717,8277" alignmentLevel="1"/>
          </emma:interpretation>
        </emma:emma>
      </inkml:annotationXML>
      <inkml:traceGroup>
        <inkml:annotationXML>
          <emma:emma xmlns:emma="http://www.w3.org/2003/04/emma" version="1.0">
            <emma:interpretation id="{60A0D579-D40A-4924-B40A-21EA0935FA0A}" emma:medium="tactile" emma:mode="ink">
              <msink:context xmlns:msink="http://schemas.microsoft.com/ink/2010/main" type="line" rotatedBoundingBox="23546,8223 23716,7687 23886,7741 23717,8277"/>
            </emma:interpretation>
          </emma:emma>
        </inkml:annotationXML>
        <inkml:traceGroup>
          <inkml:annotationXML>
            <emma:emma xmlns:emma="http://www.w3.org/2003/04/emma" version="1.0">
              <emma:interpretation id="{1F756919-336E-4F66-9E76-C523B03EC9C4}" emma:medium="tactile" emma:mode="ink">
                <msink:context xmlns:msink="http://schemas.microsoft.com/ink/2010/main" type="inkWord" rotatedBoundingBox="23546,8223 23716,7687 23886,7741 23717,8277"/>
              </emma:interpretation>
              <emma:one-of disjunction-type="recognition" id="oneOf0">
                <emma:interpretation id="interp0" emma:lang="" emma:confidence="1">
                  <emma:literal/>
                </emma:interpretation>
              </emma:one-of>
            </emma:emma>
          </inkml:annotationXML>
          <inkml:trace contextRef="#ctx0" brushRef="#br0">-3978 3287 424 0,'-1'0'367'16,"-2"1"-89"-16,-1-4-13 16,3 1-217-16,1 2-4 15,1 0-9-15,-1-6 5 16,-1-2-3-16,2 0-1 15,3-1-16-15,-1 5 1 0,-5 0-4 16,2 3 1-16,-1-1-5 16,-1 1-2-16,2 4-7 15,2 0-1-15,-1 0-2 16,4 2 0-16,0-3 0 16,-5-2 1-16,0-2 0 15,-2-3 2-15,2-1-1 16,-3-4 2-16,5-5-1 15,-2 1-1-15,0 1-2 0,-4 1 1 16,3 4-3-16,-1 8 8 16,-1 2 4-16,-2 8 6 15,2 1 2-15,-2 9 6 16,2 1-6-16,0-2 1 16,6-4-6-16,-2-1-1 15,3-7-3-15,1-6-1 16,4-5-3-16,-2-13 1 15,2-9-4-15,1-11-4 16,-8-5-1-16,-2 1 1 16,-7 9-3-16,1 8 6 15,-2 14 8-15,3 10 10 16,-5 5 2-16,4 9 9 16,-4 1 3-16,5 8 8 0,0-1-3 15,5 3 4-15,5-6-9 16,-2-4-4-16,-1-9-15 15,6-1-5-15,2-3-7 16,-4-12 3-16,4 0 1 16,-2-4 2-16,-8-7 0 15,-3 3 1-15,-4 5 1 16,-1 5 18-16,-3 8 0 16,3 4 2-16,0 6-3 15,-2 0-2-15,7-2-20 0,4 3-4 16,3-1 1-16,10-7-120 15,19-12-367-15,2-16 85 16</inkml:trace>
          <inkml:trace contextRef="#ctx0" brushRef="#br0" timeOffset="16020.1224">-4015 3207 295 0,'0'3'363'0,"-5"4"-89"16,4-4 8-16,-4 0-137 15,0 1-53-15,2 0-10 16,-2 1-15-16,5 0-8 15,0-3-21-15,-2-2-5 16,5-2-12-16,1-3-5 16,-9 2-7-16,8 0-1 15,-3 0-4-15,0 1 0 16,0 2-2-16,3 0 0 16,-3 0 1-16,2 0 3 15,0 2 0-15,-1-4 1 16,6 4 0-16,-6-2-2 15,1-2-2-15,1 0-2 16,0 2 1-16,-3-3-1 16,2 0 0-16,-2 4 1 15,-2 1 2-15,1 0 5 0,1-1 0 16,0 6 5-16,-2-1-2 16,7-1-2-16,0-3-4 15,0-1-2-15,5-2-3 16,-1-6 0-16,-2-2 1 15,-6-4 0-15,1-2 0 16,-2-5 1-16,-2 6 0 16,-3-1 2-16,5 6 3 0,-1 0 4 15,-2 6-1-15,-1 2 8 16,3 2-3-16,1 7 4 16,1 0-2-16,-4 9 0 15,5-1-5-15,1 3-1 16,-1-7-7-16,4-3 0 15,4-10-4-15,0-12-9 16,1-8-7-16,-1-15-15 16,1-1-3-16,-1-5 0 15,-5 6 10-15,-12 3 8 16,-1 14 22-16,-5 6 24 16,-2 10 10-16,4 6 18 15,1 5 3-15,5 7-2 16,1 3-21-16,-3 6-5 0,1-1-18 15,9-1-3 1,-1-4-5-16,1-7 0 0,5-6-5 16,10-8-9-16,-4-8-19 15,4-10-23-15,-3-5-11 16,-2-2-1-16,-13 5 11 16,-4 4 22-16,-2 11 41 15,-4 6 40-15,-1 7 8 16,0 3 11-16,2 4-7 15,3 5-12-15,-1 0-31 0,3-3 1 16,5 1-13-16,2-2 4 16,-4-7-8-16,4-2 5 15,2-6-11-15,1-1 1 16,1-7-4-16,-2-1 0 16,5-1-8-16,-7 3 7 15,-3 5-2-15,-7 1 8 16,1 6 3-16,-2 7 14 15,-2 3-5-15,2 8 4 16,6 2-8-16,2 6 2 16,0-3-12-16,3 0 2 15,1-10-5-15,1-1 6 16,1-12-5-16,4-8 3 16,-4-1-4-16,4-11 2 0,-3 1-5 15,-6-2 5 1,-1 2-1-16,-3 1 6 0,-7 7-2 15,-3 5 9-15,5 3-2 16,-3 3 7-16,6 2-6 16,3 0 6-16,1 0-10 15,-3 3 1-15,6-3-8 16,-5 0 3-16,3-4-7 16,0-1 5-16,1-3-5 15,1-2 3-15,1-3-4 0,-1 2 1 16,-1-1-3-16,3 4-4 15,-4 0-8-15,1 9-76 16,-7 9-50-16,16 11-369 16,-2 1 34-16</inkml:trace>
          <inkml:trace contextRef="#ctx0" brushRef="#br0" timeOffset="-350784.0711">-4141 3468 1088 0,'27'-32'265'0,"-25"16"85"0,-5 12-320 15,-4 12-4-15,-4 7-15 16,16 8-4-16,4-7 5 16,4 2-5-16,5-8-2 15,5-17-4 1,-5-8 4-16,4-14-4 0,-4-13 5 16,-6-13-3-16,-7 0 3 0,-4 0-5 15,-2 14 3-15,-8 12-4 16,1 19 8-16,-6 15-1 15,-4 8 5-15,0 10 2 16,5 4 4-16,-2 6-4 16,7-7 2-16,10 3-2 15,-2-11-1-15,3-7-7 16,4-13 4-16,7-9-4 16,1-20 2-16,-1-16-5 15,1-11 8-15,-7-4-7 16,-8 9 3-16,0 9-6 15,-6 21 9-15,-9 15 16 16,2 19 7-16,-1 14 5 16,-1 9 7-16,4 11-3 15,7-3-16-15,6 1-7 16,4-11-3-16,6-11-8 16,1-18-4-16,8-8 0 0,0-14-8 15,-2-12-77-15,-9-1 82 16,-2-1-454-16,-14 12 101 15</inkml:trace>
        </inkml:traceGroup>
      </inkml:traceGroup>
    </inkml:traceGroup>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7:03.3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9B1C91-19F4-4FB8-887B-1BA4BE6DC948}" emma:medium="tactile" emma:mode="ink">
          <msink:context xmlns:msink="http://schemas.microsoft.com/ink/2010/main" type="writingRegion" rotatedBoundingBox="12213,11790 12254,11790 12254,11803 12213,11803"/>
        </emma:interpretation>
      </emma:emma>
    </inkml:annotationXML>
    <inkml:traceGroup>
      <inkml:annotationXML>
        <emma:emma xmlns:emma="http://www.w3.org/2003/04/emma" version="1.0">
          <emma:interpretation id="{849DC855-6AD7-4C4E-8571-71992487CFDA}" emma:medium="tactile" emma:mode="ink">
            <msink:context xmlns:msink="http://schemas.microsoft.com/ink/2010/main" type="paragraph" rotatedBoundingBox="12213,11790 12254,11790 12254,11803 12213,11803" alignmentLevel="1"/>
          </emma:interpretation>
        </emma:emma>
      </inkml:annotationXML>
      <inkml:traceGroup>
        <inkml:annotationXML>
          <emma:emma xmlns:emma="http://www.w3.org/2003/04/emma" version="1.0">
            <emma:interpretation id="{8501057D-2982-490A-84B0-15B92F36EF4A}" emma:medium="tactile" emma:mode="ink">
              <msink:context xmlns:msink="http://schemas.microsoft.com/ink/2010/main" type="line" rotatedBoundingBox="12213,11790 12254,11790 12254,11803 12213,11803"/>
            </emma:interpretation>
          </emma:emma>
        </inkml:annotationXML>
        <inkml:traceGroup>
          <inkml:annotationXML>
            <emma:emma xmlns:emma="http://www.w3.org/2003/04/emma" version="1.0">
              <emma:interpretation id="{A5FEE6E3-83A0-4142-8C18-622C55D72FE7}" emma:medium="tactile" emma:mode="ink">
                <msink:context xmlns:msink="http://schemas.microsoft.com/ink/2010/main" type="inkWord" rotatedBoundingBox="12213,11790 12254,11790 12254,11803 12213,11803"/>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s</emma:literal>
                </emma:interpretation>
                <emma:interpretation id="interp4" emma:lang="" emma:confidence="0">
                  <emma:literal>5</emma:literal>
                </emma:interpretation>
              </emma:one-of>
            </emma:emma>
          </inkml:annotationXML>
          <inkml:trace contextRef="#ctx0" brushRef="#br0">41 6 1211 0,'-15'-5'370'15,"10"4"60"-15,2 1-319 16,8 3-91-16,-5-2-53 16,1 3-42-16,-1-3 20 15,0 3-374-15,-24-9 98 0</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7:34.0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CE8435-46AA-4D88-8D8E-1051D35DE29A}" emma:medium="tactile" emma:mode="ink">
          <msink:context xmlns:msink="http://schemas.microsoft.com/ink/2010/main" type="inkDrawing" rotatedBoundingBox="19027,1101 21954,1043 21980,2338 19053,2397" hotPoints="21953,1765 20391,2396 18818,1796 20379,1165" semanticType="enclosure" shapeName="Ellipse"/>
        </emma:interpretation>
      </emma:emma>
    </inkml:annotationXML>
    <inkml:trace contextRef="#ctx0" brushRef="#br0">2064 155 640 0,'-5'-7'319'0,"1"4"-8"16,-5-2-126-16,2 0-100 16,-2-3-15-16,-1-1-31 15,0-1 10-15,5-1-11 16,-6-2 11-16,-1 3-10 15,-2 3 5-15,-4 2-16 16,-3 4 2-16,-2 1-15 16,-3 3 8-16,4-1-8 0,-4 1 12 15,1-5-4-15,-1 1 11 16,2-4-9 0,-4-5 5-16,4 2-14 0,-3-2 2 15,2 4-11-15,-2-1 6 16,2 2-4-16,-5 2 10 15,-3 0-5-15,-3 0 7 16,-3 1-10-16,2 0 4 16,5 1-13-16,1 1-3 15,0 0 0-15,4 3 6 16,-1 2-7-16,-9 1 8 16,-1 4 2-16,-1 3-2 15,2 0-6-15,-8 5 6 16,9-2-8-16,-5 5 5 15,4-5-4-15,-2 7 6 16,10-3-5-16,-7 1 4 16,7-5-3-16,-3 7 2 0,3-6-7 15,-4 1 7-15,5 0-6 16,-4 2 8-16,1-1-9 16,-11-1 10-16,2-3-9 15,-11-1 5-15,4 2-8 16,-5-8 12-16,9 1-10 15,-3 5 8-15,10 1-6 0,-3-7 3 16,7 8-9-16,-4 0 7 16,7-3-6-16,-3 2 9 15,7 3-3-15,3 1 8 16,1-3-8-16,4 1 8 16,6-3-11-16,0 4 8 15,4-3-8-15,4 4 9 16,0-3-10-16,1 7 10 15,0 5-11-15,2-2 10 16,5 0-10-16,0 3 10 16,3-2-9-16,5-6 9 15,0 5-9-15,7 8 7 16,4 0-7-16,8 12 8 16,-1-7-7-16,8 3 7 15,-3-8-9-15,4-6 10 16,-2-7-9-16,2 1 7 0,-4-4-5 15,5-2 9 1,-7 4-11-16,6-2 8 0,-4-5-8 16,3 0 8-16,-5-7-10 15,6-1 11-15,-4-5-9 16,8 2 10-16,-2-2-9 16,7-2 9-16,-6 2-6 0,5-2 8 15,-6-1-8-15,5 3 7 16,-7-1-6-16,7 1 4 15,-1 0-7-15,4 4 6 16,-6-13-6-16,4 15 8 16,-4-3-8-16,0 2 8 15,-2-1-8-15,5 12 7 16,-5-13-8-16,7-1 7 16,-5-1-7-16,5-1 8 15,-7 0-6-15,8-3 6 16,-5 0-6-16,4 0 5 15,-4-6-6-15,3 0 7 16,-6-3-8-16,3 1 8 16,1 3-7-16,-4 0 7 15,3 6-7-15,2-3 8 16,-3-1-8-16,3-2 6 16,-3 3-7-16,1-5 9 0,-3 5-9 15,7 4 8-15,-7-3-6 16,4-4 6-16,-4-1-8 15,0-4 6-15,-6-2-6 16,3 0 8-16,-5 2-8 16,0-1 9-16,-4-9-8 15,6 0 8-15,-12-4-8 16,4-4 8-16,-8-1-7 0,-4-1 8 16,-7-3-6-16,-4-7 7 15,-6-1-5-15,-6-8 5 16,-1 3-7-16,-8-4 7 15,-2 9-4-15,-10 2 16 16,-1 8 1-16,-6 3 17 16,1 5-5-16,-10-2 10 15,2 9-18-15,-12 1 4 16,1 0-19-16,-12-6 6 16,5 6-11-16,-12-13 8 15,9 4-8-15,-10-7 7 16,7 3-8-16,-11-10 6 15,12 9-9-15,-16-1 4 16,10 9-10-16,-15 11 5 16,11 15-6-16,-14 16 8 0,19 12-8 15,1 17-16-15,17 9-80 16,19 10-416-16</inkml:trace>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8:35.4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1D69A86-2E7A-4486-BEF6-636E1EAE64FC}" emma:medium="tactile" emma:mode="ink">
          <msink:context xmlns:msink="http://schemas.microsoft.com/ink/2010/main" type="inkDrawing" rotatedBoundingBox="4207,8374 6682,8985 6253,10725 3778,10114" hotPoints="6263,9506 5159,10610 4055,9506 5159,8402" semanticType="enclosure" shapeName="Circle"/>
        </emma:interpretation>
      </emma:emma>
    </inkml:annotationXML>
    <inkml:trace contextRef="#ctx0" brushRef="#br0">18 119 654 0,'-5'-2'284'0,"0"-1"19"16,4 3-174-16,-4 0-6 15,5-2-53-15,0 4 8 16,-2-4-21-16,4 4 12 15,1-4-19-15,0 2 6 16,4 2-19-16,4-1 7 16,2 3-21-16,6 4 6 15,6 1-13-15,4 3 4 16,2-1-14-16,9 2 6 0,-2 0-10 16,9 0 15-16,0-2-6 15,9 2 10-15,-2 0-6 16,14-1 10-16,-11 1-13 15,3 0 11-15,-8-2-9 16,8 2 9-16,-12-2-13 16,11 1 7-16,-4-4-15 15,8-3 7-15,-6-4-11 0,11 1 9 16,-11-5-9-16,6 0 7 16,-11 1-6-16,0 0 5 15,-13 7-8-15,8-2 10 16,-8 7-8-16,5 1 7 15,-2 2-8-15,3 2 11 16,-6-7-11-16,2 2 9 16,-9 1-9-16,2-6 11 15,-8-5-12-15,2 2 10 16,-9-2-8-16,-1-2 10 16,-5 0-10-16,0-7 12 15,-5 2-8-15,-3-7 10 16,-2-1-10-16,-6-4 15 15,-5 2-7-15,-3-2 10 16,-6 3-7-16,-5-4 10 16,-1 6-11-16,-8 2 6 0,-1 6-8 15,-11-2 6-15,-2 0-11 16,-12 3 4-16,4-2-8 16,-15-3 5-16,8 6-8 15,-20-3 6-15,9-4-7 16,-18 1 5-16,9-1-5 15,-16-6 5-15,20 6-5 16,-3-2 8-16,15 5-7 0,-7 2 6 16,11 9-8-16,-3 0 7 15,8 4-8-15,-4-1 8 16,14 0-7-16,3-2 9 16,11-1-8-16,3-3 6 15,9-3-7-15,6 1 6 16,3-3-8-16,2 0 7 15,5 1-6-15,3 2 3 16,1 0-10-16,9 2 4 16,10 2-6-16,12 0 5 15,9 4-3-15,23 2 10 16,5 0-2-16,12 0 9 16,-3 0-8-16,14-3 10 15,-9-3-10-15,9-2 9 16,-6 0-10-16,13-2 9 15,-16 1-9-15,6 1 9 0,-14 1-10 16,6 6 10-16,-18 1-10 16,5 3 8-16,-10 1-7 15,4 1 6-15,-10 1-7 16,0 2 10-16,-8-4-8 16,1 2 7-16,-11-4-5 15,-8-3 6-15,-11-7-9 16,-6 4 9-16,-5-4-8 0,-11-1 7 15,-4-2-7-15,-15-2 1 16,-10-7-12-16,-24-7 2 16,-3 1-9-16,-25-3 8 15,6-2 1-15,-16 2 11 16,8 7-2-16,-18 1 8 16,14 1-7-16,-9 1 5 15,5-2-7-15,-6-2 8 16,22-3-7-16,-9-1 6 15,13 6-6-15,-8 2 4 16,16 4-5-16,-3 4 3 16,18 6-9-16,8-1 4 15,18 1-8-15,11 4 4 16,10-3-5-16,10-4 1 16,12 0-4-16,24 2 6 0,12-5-4 15,34 1 10-15,10-3-34 16,31-8-57-16,-6-1 64 15,7 6-407-15,-27 6 91 16</inkml:trace>
    <inkml:trace contextRef="#ctx0" brushRef="#br0" timeOffset="36071.0435">302-1015 424 0,'-13'-2'234'15,"3"1"23"1,-3 2-95-16,0 1 4 0,2 0-43 16,-1 2-4-16,-1 3-41 15,-1 3-6-15,-1-4-32 16,-1 5 3-16,0 1-16 0,0-1 8 16,1-4-17-16,0 1 6 15,2 1-13-15,-1 8 6 16,-2 1-13-16,3 6 10 15,0 2-8-15,-4 3 11 16,4-3-9-16,2 8 11 16,-4-5-10-16,2 12 12 15,1-7-9-15,0 3 14 16,2-3-11-16,-3 5 9 16,4-5-14-16,1 10 7 15,3-5-14-15,3 6 7 16,5 1-11-16,1-4 10 15,-3-6-11-15,4 4 9 16,0-4-9-16,3 6 8 16,0 0-10-16,8 10 11 15,-4-5-8-15,9 3 11 16,-5-3-9-16,8 7 10 0,1-10-12 16,6 9 9-16,-4-2-11 15,15 2 10-15,-4-12-10 16,9 1 10-16,1-11-9 15,7-2 8-15,-3-11-9 16,13 9 9-16,-10-6-9 16,5 2 8-16,-9-7-8 15,7 4 9-15,-8-7-9 16,14 1 8-16,-6-4-9 0,17 1 8 16,-7-4-7-16,11-4 9 15,-3-5-8-15,4 1 9 16,-17-4-9-16,7-2 9 15,-10 3-10-15,0-6 8 16,-5-1-9-16,10-6 9 16,-8 1-9-16,6-7 9 15,-5 6-6-15,10-3 6 16,-11 5-6-16,3-4 8 16,-8 9-10-16,2-3 9 15,-12 4-9-15,2-3 7 16,-5 4-10-16,1-8 9 15,-11-2-7-15,1-16 8 16,-8 0-7-16,-1-13 9 16,-6-5-7-16,-4-10 7 0,-4 6-7 15,-4-16 9-15,-6 14-7 16,0-9 8-16,-4 11-8 16,2 0 9-16,-3 14-10 15,0-3 10-15,-2 6-7 16,-4-5 13-16,-4 0-8 15,-7-9 10-15,3-2-8 16,-11-9 9-16,1 4-14 16,-9-1 12-16,4 7-9 15,-5-3 9-15,0 17-10 0,-10 1 14 16,3 7-10-16,-13 4 18 16,-1 7-9-16,-10 1 13 15,7 6-13-15,-9 2 5 16,7 4-19-16,-5 0 8 15,5 3-15-15,-13 2 10 16,6 2-10-16,-14 1 9 16,6 3-12-16,-9 0 7 15,17-3-10-15,-6 2 5 16,15 2-13-16,-12 5-8 16,10 4-21-16,-9 8-23 15,11 1-27-15,-2 4-50 16,14-1 373-16,12 5-690 15,14-5 324-15</inkml:trace>
  </inkml:traceGroup>
</inkml:ink>
</file>

<file path=ppt/ink/ink4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1:49:14.2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84969F3-B0BC-46EE-962D-666CF2A018E3}" emma:medium="tactile" emma:mode="ink">
          <msink:context xmlns:msink="http://schemas.microsoft.com/ink/2010/main" type="writingRegion" rotatedBoundingBox="30482,17616 30523,17616 30523,17652 30482,17652"/>
        </emma:interpretation>
      </emma:emma>
    </inkml:annotationXML>
    <inkml:traceGroup>
      <inkml:annotationXML>
        <emma:emma xmlns:emma="http://www.w3.org/2003/04/emma" version="1.0">
          <emma:interpretation id="{BA2B2651-78D9-42C1-8B62-773BE681A6E1}" emma:medium="tactile" emma:mode="ink">
            <msink:context xmlns:msink="http://schemas.microsoft.com/ink/2010/main" type="paragraph" rotatedBoundingBox="30482,17616 30523,17616 30523,17652 30482,17652" alignmentLevel="1"/>
          </emma:interpretation>
        </emma:emma>
      </inkml:annotationXML>
      <inkml:traceGroup>
        <inkml:annotationXML>
          <emma:emma xmlns:emma="http://www.w3.org/2003/04/emma" version="1.0">
            <emma:interpretation id="{6E30F2CA-6F2B-410D-B325-82C8C4553CE8}" emma:medium="tactile" emma:mode="ink">
              <msink:context xmlns:msink="http://schemas.microsoft.com/ink/2010/main" type="line" rotatedBoundingBox="30482,17616 30523,17616 30523,17652 30482,17652"/>
            </emma:interpretation>
          </emma:emma>
        </inkml:annotationXML>
        <inkml:traceGroup>
          <inkml:annotationXML>
            <emma:emma xmlns:emma="http://www.w3.org/2003/04/emma" version="1.0">
              <emma:interpretation id="{86CA9C2A-8E37-4F30-9E59-01EF6130B1F1}" emma:medium="tactile" emma:mode="ink">
                <msink:context xmlns:msink="http://schemas.microsoft.com/ink/2010/main" type="inkWord" rotatedBoundingBox="30482,17616 30523,17616 30523,17652 30482,17652"/>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_</emma:literal>
                </emma:interpretation>
              </emma:one-of>
            </emma:emma>
          </inkml:annotationXML>
          <inkml:trace contextRef="#ctx0" brushRef="#br0">0 0 0,'0'0'0,"0"0"0,0 0 15,0 0-15,41 36 16,-41-40-16</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9:16.8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FD186BF-6E1F-41FF-8561-5DAFCAFF8BE0}" emma:medium="tactile" emma:mode="ink">
          <msink:context xmlns:msink="http://schemas.microsoft.com/ink/2010/main" type="writingRegion" rotatedBoundingBox="16922,15885 12731,16053 12672,14581 16863,14413"/>
        </emma:interpretation>
      </emma:emma>
    </inkml:annotationXML>
    <inkml:traceGroup>
      <inkml:annotationXML>
        <emma:emma xmlns:emma="http://www.w3.org/2003/04/emma" version="1.0">
          <emma:interpretation id="{23B696E3-772F-4F5D-9C57-80D644508F16}" emma:medium="tactile" emma:mode="ink">
            <msink:context xmlns:msink="http://schemas.microsoft.com/ink/2010/main" type="paragraph" rotatedBoundingBox="16922,15885 12731,16053 12672,14581 16863,14413" alignmentLevel="1"/>
          </emma:interpretation>
        </emma:emma>
      </inkml:annotationXML>
      <inkml:traceGroup>
        <inkml:annotationXML>
          <emma:emma xmlns:emma="http://www.w3.org/2003/04/emma" version="1.0">
            <emma:interpretation id="{8E1B8350-5865-4F1D-BB71-ECA38A5E40BE}" emma:medium="tactile" emma:mode="ink">
              <msink:context xmlns:msink="http://schemas.microsoft.com/ink/2010/main" type="line" rotatedBoundingBox="16922,15885 12731,16053 12672,14581 16863,14413"/>
            </emma:interpretation>
          </emma:emma>
        </inkml:annotationXML>
        <inkml:traceGroup>
          <inkml:annotationXML>
            <emma:emma xmlns:emma="http://www.w3.org/2003/04/emma" version="1.0">
              <emma:interpretation id="{2B1F9CEB-EC8A-487F-A848-68D855E4327A}" emma:medium="tactile" emma:mode="ink">
                <msink:context xmlns:msink="http://schemas.microsoft.com/ink/2010/main" type="inkWord" rotatedBoundingBox="16922,15885 12731,16053 12711,15563 16902,15395"/>
              </emma:interpretation>
              <emma:one-of disjunction-type="recognition" id="oneOf0">
                <emma:interpretation id="interp0" emma:lang="" emma:confidence="1">
                  <emma:literal/>
                </emma:interpretation>
              </emma:one-of>
            </emma:emma>
          </inkml:annotationXML>
          <inkml:trace contextRef="#ctx0" brushRef="#br0">0 136 800 0,'0'-1'250'16,"3"2"42"-16,6-1-223 15,3 7-16-15,0-2-20 0,6 3 7 16,-2 3 1-16,7 2 8 16,-4-5-8-16,7 0 2 15,-5-4-11-15,3-4-1 16,1-5-10-16,9 2-3 15,-2-2-9-15,15 0 0 16,0 2-3-16,10 1 2 16,-3 0 1-16,9 1 1 15,-5-1-1-15,10-1 7 16,-4 3 3-16,1 0 7 16,-7 0 2-16,4 2 8 15,-7-4-4-15,5-5 0 16,-3-1-9-16,4 2-1 15,-2-1-9-15,4 6 3 16,-8 4 0-16,7 10 5 0,-12-2 2 16,7 9 4-16,-12-2-6 15,13 1-4-15,-4-3-6 16,9 1-1-16,-3-8-3 16,10-6-1-16,-12-4 0 15,9-10 0-15,-9-2-1 16,7-2-1-16,-16-1-1 0,9 4 2 15,-6 6-3-15,6 6 5 16,-9 1-1-16,10 4 3 16,-11 3 4-16,4-1 3 15,-8-4-3-15,8-3 4 16,-5-3-3-16,5-8-5 16,-5-2-3-16,1 1-2 15,-12-1-2-15,5 2-1 16,-12 3 1-16,7 5 2 15,-2-2-1-15,13 8 1 16,-4 0 0-16,11 7 1 16,-7-5-2-16,6 3-1 15,-7-3-1-15,6-5 1 16,-4-2-1-16,6-6-1 16,-10-2-2-16,1-1 2 15,-11 6-1-15,0-9 1 16,-8 2 1-16,7 2 0 0,-2 1-2 15,4-4 0-15,-4 5 2 16,5 6-1-16,-9-3 1 16,6-1 1-16,-4 4 1 15,8 0-2-15,-4-1 1 16,4-2-1-16,-6 5 0 16,3-5-1-16,-8 1-3 0,3-1 0 15,-10 0 0 1,-1-5 2-16,-5 5 3 0,0-1 2 15,-6 2-1-15,2 0 1 16,-2 5 1-16,-1-1 4 16,-4 3 1-16,1-1 4 15,-3 3-1-15,-1-2 0 16,2-3-5-16,1 3-1 16,-5-1-4-16,1 1 0 15,5-1-2-15,-9 1 0 16,3-4-1-16,-2 5-1 31,-7-2-3-31,-5 1-6 0,-3 1-3 0,-8-1-8 16,-1 0-3-16,-10 4-4 15,4 2 3-15,-11 1 1 16,4-5 10-16,-11 3 3 16,6 0 8-16,-9 2 3 0,4 0 3 15,-3 4 1 1,5-1 1-16,-7 2 3 0,4-6 0 15,-10 11-2-15,2-7-1 16,-10 8-3-16,1-5-4 16,-9-3-4-16,9-10-4 15,-9-4-5-15,9-6-3 16,-16-2 2-16,8 4 2 16,-13 5 3-16,5 6 12 0,-3 7 10 15,19 3 2-15,-1 7 3 16,14 0 1-16,10-2-3 15,3-2-4-15,-7 2-3 16,3-9-6-16,-8-4 0 16,-9-3-1-16,-8-7-4 15,5-8 3-15,-17 7 2 16,11 3-1-16,-7 8-2 16,8 7 1-16,-10 12 2 15,13-2 2-15,-6 1 1 16,8-7 3-16,-2-3 3 15,12-9-4-15,-2-9-1 16,5-4 0-16,-2-10-2 16,10 1-2-16,-8-8 2 0,4 4-2 15,-1-6-1-15,5 8 1 16,-9-4 0-16,17 3-2 16,-7 3 1-16,12 4 1 31,-3-2 0-31,6 1-2 0,-3-1 0 0,6-1 1 15,-2 1-2-15,-1-3 1 16,-2 3 1-16,4 1 1 16,-2 3-3-16,5 2 2 15,0 1-1-15,2 1 0 0,0 1 0 16,4 1 1-16,1 0-1 16,8 1 1-16,2-2 0 15,8 0-2-15,-2-4-1 16,6 2-1-16,2-6-2 15,8-1 1-15,6-1-1 16,12 1 1-16,9-5 0 16,17 7 1-16,18 1-1 15,6 0 3-15,26 0 0 16,0 10 0-16,15 0-1 16,-7 2 1-16,11 0 0 15,-10 2 1-15,15-2 1 16,-11 1 0-16,15 1 1 0,-11 0-1 15,18 8 1 1,-16 1-3-16,15 0-3 0,-16 3-5 16,15 7-10-16,-24-5-8 15,11-1-20-15,-18 0-9 16,2-13-24-16,-16-5 0 16,12-9-1-16,-18-8 15 15,11-8-4-15,-10-3 15 16,2-3-61-16,-17 4-256 15,11 4 57-15</inkml:trace>
        </inkml:traceGroup>
        <inkml:traceGroup>
          <inkml:annotationXML>
            <emma:emma xmlns:emma="http://www.w3.org/2003/04/emma" version="1.0">
              <emma:interpretation id="{12756B34-C788-4FAE-AEC8-1491CE82296B}" emma:medium="tactile" emma:mode="ink">
                <msink:context xmlns:msink="http://schemas.microsoft.com/ink/2010/main" type="inkWord" rotatedBoundingBox="16345,15622 15425,15659 15377,14473 16297,14436"/>
              </emma:interpretation>
              <emma:one-of disjunction-type="recognition" id="oneOf1">
                <emma:interpretation id="interp1" emma:lang="" emma:confidence="0">
                  <emma:literal>°</emma:literal>
                </emma:interpretation>
                <emma:interpretation id="interp2" emma:lang="" emma:confidence="0">
                  <emma:literal>0</emma:literal>
                </emma:interpretation>
                <emma:interpretation id="interp3" emma:lang="" emma:confidence="0">
                  <emma:literal>O</emma:literal>
                </emma:interpretation>
                <emma:interpretation id="interp4" emma:lang="" emma:confidence="0">
                  <emma:literal>o</emma:literal>
                </emma:interpretation>
                <emma:interpretation id="interp5" emma:lang="" emma:confidence="0">
                  <emma:literal>@</emma:literal>
                </emma:interpretation>
              </emma:one-of>
            </emma:emma>
          </inkml:annotationXML>
          <inkml:trace contextRef="#ctx0" brushRef="#br0" timeOffset="5422.4954">2887-960 773 0,'-9'-21'293'0,"-4"5"38"16,-2 1-188-16,-1 9-43 16,0 2-19-16,-1 6-23 15,-5 6-12-15,2 10-8 0,-3 10-13 16,2 6 1-16,2 16-6 16,9 0 2-16,0 12-4 15,10-5 8-15,4 7-11 16,7 5 9-16,7 12-7 15,3-3 1-15,8 14-10 16,0-9 7-16,7-2-10 16,0-15 6-16,11 1-10 15,-5-19 8-15,8-1-10 16,-3-11 9-16,5-7-9 16,-5-12 10-16,8-11-9 15,-8-12 10-15,8-9-9 16,-7-6 9-16,2-7-8 15,-13-2 8-15,4-6-5 16,-12-3 10-16,-3-11-8 16,-8-1 9-16,4-7-8 0,-9 3 8 15,-3-8-10-15,0 7 8 16,-7-8-8-16,-5 7 12 16,-9-8-3-16,1 11 15 15,-11-7 2-15,-5 6 13 16,-18-1-1-16,1 8 3 15,-21-3-13-15,1 14-4 16,-7 8-16-16,9 10-2 0,-7 15-15 16,11 14 6-16,2 18-13 15,9 7 7-15,-1 17-27 16,13 0-38-16,8 3 348 16,4-5-789-16,-8-20 336 15</inkml:trace>
        </inkml:traceGroup>
        <inkml:traceGroup>
          <inkml:annotationXML>
            <emma:emma xmlns:emma="http://www.w3.org/2003/04/emma" version="1.0">
              <emma:interpretation id="{48B48400-E3F3-419A-A263-2A54B25614D2}" emma:medium="tactile" emma:mode="ink">
                <msink:context xmlns:msink="http://schemas.microsoft.com/ink/2010/main" type="inkWord" rotatedBoundingBox="14593,15539 13993,15563 13954,14593 14554,14569"/>
              </emma:interpretation>
              <emma:one-of disjunction-type="recognition" id="oneOf2">
                <emma:interpretation id="interp6" emma:lang="" emma:confidence="1">
                  <emma:literal/>
                </emma:interpretation>
              </emma:one-of>
            </emma:emma>
          </inkml:annotationXML>
          <inkml:trace contextRef="#ctx0" brushRef="#br0" timeOffset="4223.9837">1530-897 698 0,'-7'-6'253'0,"-3"3"32"0,2 4-183 15,-6 1-18 1,2 1-26-16,-1 2 4 0,-3 0-6 16,-2 0 2-16,4 1-13 15,-7 1-1-15,0 1-15 16,0 0-6-16,3 2-8 15,-5 1 0-15,8 4-3 16,1-1-2-16,2 4 1 16,1 6-3-16,6 4-4 0,2 4-1 15,1 4 0-15,2 13-1 16,2-1 0-16,1 11 1 16,2-3-1-16,2 8 1 15,1-12-1-15,5 6 0 16,3-13 0-16,10 7 1 15,3-6-1-15,8-1 1 16,2-4-1-16,5-4-1 16,-7-8 0-16,4-9 0 15,-5-2 0-15,2-14 2 16,0 0 2-16,1-12 0 16,-5-2 1-16,-2-18 2 15,-11 2-1-15,0-18 4 16,-8-1 1-16,-1-4 3 15,-4 9-3-15,-3-9 0 16,0 13-4-16,-2-1-3 0,-3 5-3 16,-2-4 1-16,1 7-1 15,-3-10 2-15,1 0 2 16,-3-6 4-16,-6-1 0 16,-4-7 0-16,-2 1-2 15,-3-2 11-15,0 6 3 16,0 2 15-16,0 14 8 15,-5 7 12-15,-2 14-7 16,-1 5-4-16,-2 6-13 0,-6 8-7 16,8 6-12-16,-5 4-4 15,0 3-3-15,0 5-3 16,8-5-1-16,0-1-14 16,13-9-61-16,5-11-418 15,9-18 105-15</inkml:trace>
        </inkml:traceGroup>
      </inkml:traceGroup>
    </inkml:traceGroup>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4:20.0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C304756-F457-4766-982A-8F16822D5713}" emma:medium="tactile" emma:mode="ink">
          <msink:context xmlns:msink="http://schemas.microsoft.com/ink/2010/main" type="writingRegion" rotatedBoundingBox="30134,4596 32311,3527 32864,4653 30687,5722"/>
        </emma:interpretation>
      </emma:emma>
    </inkml:annotationXML>
    <inkml:traceGroup>
      <inkml:annotationXML>
        <emma:emma xmlns:emma="http://www.w3.org/2003/04/emma" version="1.0">
          <emma:interpretation id="{B8F0F543-0046-407D-A3CB-2A226303223A}" emma:medium="tactile" emma:mode="ink">
            <msink:context xmlns:msink="http://schemas.microsoft.com/ink/2010/main" type="paragraph" rotatedBoundingBox="30134,4596 32311,3527 32864,4653 30687,5722" alignmentLevel="1"/>
          </emma:interpretation>
        </emma:emma>
      </inkml:annotationXML>
      <inkml:traceGroup>
        <inkml:annotationXML>
          <emma:emma xmlns:emma="http://www.w3.org/2003/04/emma" version="1.0">
            <emma:interpretation id="{467D18E7-C431-41BE-816C-45A499F495C3}" emma:medium="tactile" emma:mode="ink">
              <msink:context xmlns:msink="http://schemas.microsoft.com/ink/2010/main" type="line" rotatedBoundingBox="30134,4596 32311,3527 32864,4653 30687,5722"/>
            </emma:interpretation>
          </emma:emma>
        </inkml:annotationXML>
        <inkml:traceGroup>
          <inkml:annotationXML>
            <emma:emma xmlns:emma="http://www.w3.org/2003/04/emma" version="1.0">
              <emma:interpretation id="{CD1D341B-A52C-40AD-A07D-50ABE0AC5A79}" emma:medium="tactile" emma:mode="ink">
                <msink:context xmlns:msink="http://schemas.microsoft.com/ink/2010/main" type="inkWord" rotatedBoundingBox="30348,5032 32525,3963 32653,4222 30476,5292"/>
              </emma:interpretation>
              <emma:one-of disjunction-type="recognition" id="oneOf0">
                <emma:interpretation id="interp0" emma:lang="" emma:confidence="0">
                  <emma:literal>Fans</emma:literal>
                </emma:interpretation>
                <emma:interpretation id="interp1" emma:lang="" emma:confidence="0">
                  <emma:literal>gas</emma:literal>
                </emma:interpretation>
                <emma:interpretation id="interp2" emma:lang="" emma:confidence="0">
                  <emma:literal>-des</emma:literal>
                </emma:interpretation>
                <emma:interpretation id="interp3" emma:lang="" emma:confidence="0">
                  <emma:literal>-es</emma:literal>
                </emma:interpretation>
                <emma:interpretation id="interp4" emma:lang="" emma:confidence="0">
                  <emma:literal>Fes</emma:literal>
                </emma:interpretation>
              </emma:one-of>
            </emma:emma>
          </inkml:annotationXML>
          <inkml:trace contextRef="#ctx0" brushRef="#br0">-3370-3633 1235 0,'-12'3'290'0,"16"-3"95"15,17-8-353-15,32-23-27 16,22-6-2-16,48-13 3 16,17-4 19-16,53-24-10 15,0-38 7-15,40-47-8 16,-15 9-1-16,17-8-14 15,-41 24 10-15,-10 54-10 16,-61 50 11-16,-31 3-12 0,-48 12 11 16,-37 17 11-16,-41 12 32 15,-49 11 27-15,-26 6 25 16,-56 24 13-16,-18 20-3 16,-48 72-14-16,22-2-21 15,-28 10-21-15,39-20-13 16,7-19-20-16,60-76-6 15,12-12-21-15,58-19 8 0,22 1-14 16,37-10 6-16,31-13-16 16,26-5 13-16,51-6-12 15,20-9 12-15,49-54-11 16,9 0 6-16,35-22-28 16,-26 1 1-16,14-8-43 15,-46 53 3-15,-12 7-7 16,-52 37 30-16,-30 7 0 15,-44 11 51-15,-35 2 37 16,-36 5 31-16,-43 3 11 16,-18-1 15-16,-45 21-15 15,-13 36-23-15,-29 64-27 16,12 7-11-16,-20 12-28 16,34-8-20-16,8-4-104 15,25-53-423-15</inkml:trace>
        </inkml:traceGroup>
        <inkml:traceGroup>
          <inkml:annotationXML>
            <emma:emma xmlns:emma="http://www.w3.org/2003/04/emma" version="1.0">
              <emma:interpretation id="{323A812A-07EC-4454-95BB-E452BDD55305}" emma:medium="tactile" emma:mode="ink">
                <msink:context xmlns:msink="http://schemas.microsoft.com/ink/2010/main" type="inkWord" rotatedBoundingBox="30229,4550 31454,3948 31950,4958 30726,5560"/>
              </emma:interpretation>
              <emma:one-of disjunction-type="recognition" id="oneOf1">
                <emma:interpretation id="interp5" emma:lang="" emma:confidence="1">
                  <emma:literal/>
                </emma:interpretation>
              </emma:one-of>
            </emma:emma>
          </inkml:annotationXML>
          <inkml:trace contextRef="#ctx0" brushRef="#br0" timeOffset="-4228.2664">-3111-4585 1290 0,'-215'211'1226'47,"143"-140"-1220"-47,58 49-3 15,10-78 3-15,4-14-13 0,4-12 11 16,2 38-17-16,12-48 11 16,6-4-14-16,2-5 11 15,8-6-11-15,-3 8 17 16,8-1-13-16,-3 2 15 16,4 5-11-16,-6 10 9 15,0 7-12-15,-9 4 14 16,-4 12-11-16,-10-1 14 15,-9 5-10-15,-7-3 13 16,-10 15 4-16,-4-3 23 0,-7 6 9 16,-2-8 15-16,-1-5-7 15,6-20-4-15,1-13-24 16,6-11-8-16,4-17-24 16,6-18-15-16,1-25-80 15,3-1-36-15,7-6-75 16,3 9 226-16,10-2-538 15,6 18 260-15</inkml:trace>
          <inkml:trace contextRef="#ctx0" brushRef="#br0" timeOffset="-3792.2511">-2911-4611 775 0,'11'-26'424'16,"-9"23"1"-16,-5 1-122 15,-4 9-164-15,-4 36-21 16,1 30-42-16,-1 52-38 15,4 7-18-15,6 15-14 0,4-35 6 16,5-8-11-16,5-52 14 16,3 5-4-1,0-13 13-15,1 3-8 0,-6-21 8 16,-3-5-7-16,-2-12 5 16,-4-14-10-16,-2-7 10 15,-2-11-8-15,2-8 6 0,-6-3-11 16,1 0 7-16,-5-2-13 15,2 17 8-15,-3 1-12 16,1 3 9-16,0 4-12 16,1 3 11-16,2-2-13 15,2 7 11-15,2-2-13 16,2 0 8-16,1 8-10 16,0-3 11-16,1 2-11 15,2 3 15-15,2 6-11 16,-1-9 11-16,2 6-10 15,-4-2 11-15,-1-4-11 16,-1-7 13-16,-1 4-13 16,-1-3-28-16,-1-10-106 15,0 6-25-15,4-4-352 16,1-4 12-16</inkml:trace>
          <inkml:trace contextRef="#ctx0" brushRef="#br0" timeOffset="-3320.4558">-2887-4111 1089 0,'-3'-64'308'16,"1"-18"108"-16,-1 4-289 16,0-3 1-16,0 55-5 15,-1 8-23-15,1 20-27 0,1 7-33 16,4 9-20 0,-2 13-21-16,0 55 5 0,2-7-11 15,-2-2 13-15,1 10-8 16,3-7 11-16,2-45-11 15,1 12 13-15,6 7-10 16,1-15 8-16,2 6-10 16,2-17 10-16,2-1-10 15,-6-14 10-15,6-11-11 16,-2-20 13-16,1-5-9 16,-1-16 12-16,1-14-11 15,-1-4 12-15,-3-51-14 16,-2-3 9-16,-7-2-12 15,-4 19 11-15,-2 8-8 16,-2 71 3-16,-4 78-10 16,6 17 4-16,-3 12-5 15,-2 10 6-15,3 4-2 0,5-67 11 16,2 8-6-16,5-16 5 16,3-4-12-16,0-19 9 15,0 0-11-15,5-6 11 16,-5-4-8-16,1-9-3 15,-4 0-78-15,0-10-34 16,-9-13-40-16,-2 0-346 16,1-4 76-16</inkml:trace>
          <inkml:trace contextRef="#ctx0" brushRef="#br0" timeOffset="-2949.0349">-2536-4601 529 0,'-7'-31'485'0,"5"11"-90"16,-1 11 4-16,-3 4-253 15,1 3-28-15,-2 4-30 16,2 4-30-16,-4 15-25 16,1 17-19-16,3 33-16 15,0 52 13-15,0 2-7 16,10-13 6-16,0-10-13 16,3-38 9-16,6-56-9 15,6-7 8-15,4-1-10 16,4-13 14-16,9-3-11 15,-4 5 11-15,1 1-11 16,-7 2 9-16,-1 8-16 0,-8 3 10 16,-3 12-10-16,-6-1 9 15,1 11 1-15,-7-1 25 16,-4 2 13-16,-3-6 25 16,-4-3 14-16,-3-5 6 15,-4-4-18-15,1-3-14 16,-7-9-23-16,1 3-15 15,-4-7-64-15,3-5-40 16,3-7-112-16,8 4 474 16,12-10-823-16,9-1 375 0</inkml:trace>
          <inkml:trace contextRef="#ctx0" brushRef="#br0" timeOffset="-2588.4384">-2154-4442 1105 0,'4'-15'423'15,"-13"25"64"-15,-4 13-296 16,-3 4-60-16,-6 53-38 16,2-6-60-16,2-6-27 15,7-6 2-15,4-5-10 16,9-54 6-16,3 5-13 16,3-3 8-16,5-3-11 15,3-4 9-15,10 2-10 16,2 0 11-16,6 0-9 0,-3 2 6 15,6 1-11-15,-8 8 12 16,-3 5-11-16,-8-1 12 16,-4 8-5-16,-12-2 13 15,-7 3-10-15,-3-8 16 16,-10 7-3-16,4-8 12 16,-4-1-11-16,2-7 10 15,4-2-18-15,7-7-22 16,5-27-108-1,2-12 213-15,8-95-578 16,-4-25 168-16</inkml:trace>
        </inkml:traceGroup>
        <inkml:traceGroup>
          <inkml:annotationXML>
            <emma:emma xmlns:emma="http://www.w3.org/2003/04/emma" version="1.0">
              <emma:interpretation id="{6DD11735-12F7-4225-8FAA-3800D27C1469}" emma:medium="tactile" emma:mode="ink">
                <msink:context xmlns:msink="http://schemas.microsoft.com/ink/2010/main" type="inkWord" rotatedBoundingBox="31581,4251 32319,3889 32727,4720 31989,5083"/>
              </emma:interpretation>
              <emma:one-of disjunction-type="recognition" id="oneOf2">
                <emma:interpretation id="interp6" emma:lang="" emma:confidence="0">
                  <emma:literal>war</emma:literal>
                </emma:interpretation>
                <emma:interpretation id="interp7" emma:lang="" emma:confidence="0">
                  <emma:literal>was</emma:literal>
                </emma:interpretation>
                <emma:interpretation id="interp8" emma:lang="" emma:confidence="0">
                  <emma:literal>wo,</emma:literal>
                </emma:interpretation>
                <emma:interpretation id="interp9" emma:lang="" emma:confidence="0">
                  <emma:literal>wo</emma:literal>
                </emma:interpretation>
                <emma:interpretation id="interp10" emma:lang="" emma:confidence="0">
                  <emma:literal>war,</emma:literal>
                </emma:interpretation>
              </emma:one-of>
            </emma:emma>
          </inkml:annotationXML>
          <inkml:trace contextRef="#ctx0" brushRef="#br0" timeOffset="-1685.1847">-1972-4773 747 0,'-11'36'428'16,"1"2"-39"-16,0 11-75 15,4 13-231-15,6 17-9 16,3 40-5-16,5-3-25 15,-1-15-20-15,7-17-21 16,1-24 4-16,-7-47-10 16,3-1 11-16,1-3-10 15,-8 1 10-15,-5-3-10 16,7-7 10-16,-4 0-7 16,3-5 12-16,3-11-11 0,8-59 12 15,0-42-8 1,1-6 5-16,-3 0-10 0,-4 9 8 15,-7 61-12-15,-3 41 7 16,-2 14-8-16,-6 22 10 16,3 25-9-16,-1 8 11 15,-2 58-9-15,8-5 8 16,3-18-12-16,4-23 10 16,2-5-10-16,4-62 9 0,4-4-9 15,2-2 14-15,5-69-9 16,1-30 10-16,1-13-8 15,-5 4 7-15,-3-2-11 16,-7 66 9-16,-3 22-12 16,-3 24 11-16,-5 2-11 15,0 5 12-15,-3 5-10 16,3 3 12-16,-2-5-13 16,4-5 11-16,3-10-10 15,3-2 11-15,5-9-9 16,1-8 12-16,4-13-10 15,-2 3 8-15,-1-21-11 16,-5 7 11-16,-2 5-13 16,-5 14 9-16,-1 12-11 15,-2 25 10-15,-5 20-12 16,0 8 14-16,-2 13-11 0,1-3 13 16,3 0-12-16,1-14 13 15,2-5-12-15,3-4 10 16,7-5-11-16,-2 0 11 15,3-6-14-15,1 5 12 16,1-9-11-16,-5-1 11 16,3-16-8-16,-1 3 12 0,3-9-9 15,-2 1 12-15,2-3-12 16,-1 7 10-16,-1 3-12 16,-6-3 10-16,-2 4-12 15,-3 3 13-15,-2 0-12 16,1 5 11-16,1 0-11 15,-2-5 11-15,1-3-13 16,-1 3 10-16,4-7-10 16,-6 0 10-16,1-4-11 15,1 3 11-15,-1-3-10 16,-3 4 12-16,-2 3-12 16,1 7 10-16,1-8-13 15,1 10 10-15,3 4-36 16,1-3-7-16,-3 2-41 15,1-7-3-15,0-8-33 16,-4-6 21-16,-1-8-15 16,2-1-218-16,-2 11-60 0,1-1-60 15</inkml:trace>
          <inkml:trace contextRef="#ctx0" brushRef="#br0" timeOffset="-1350.0117">-1519-4992 710 0,'-5'-2'347'16,"0"4"3"-16,0-2-155 15,2 1-65-15,-1-1-38 16,3 10-13-16,1 3-3 0,3 10 1 16,0 11 1-16,2 13-6 15,0 3 1-15,3 1-23 16,-1-8-14-16,4-9-21 16,0-3-2-16,2 0-14 15,0 3 10-15,0 16-12 16,-5 7 10-16,5 57-10 15,-8-14 10-15,0-7-10 16,-3-17 11-16,1-13-11 16,-5-58 11-16,4-3-12 15,-4-2 12-15,2 0-11 16,0 5 11-16,-3-2-10 16,5-2 12-16,-1-1-12 15,1 0 4-15,0-6-41 0,1 1-20 16,-2 3-67-1,1 4-15-15,3-62-345 0,-3 62 83 16</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1:46.0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B64217A-0873-4A4B-A353-05EEDB3CDCFE}" emma:medium="tactile" emma:mode="ink">
          <msink:context xmlns:msink="http://schemas.microsoft.com/ink/2010/main" type="inkDrawing" rotatedBoundingBox="13692,3354 20283,3605 20273,3876 13681,3626" semanticType="strikethrough" shapeName="Other">
            <msink:sourceLink direction="with" ref="{E01EF88A-79D6-4A64-8599-CAAF7B3E6A78}"/>
            <msink:sourceLink direction="with" ref="{D78E7AFE-33EA-4BAB-B348-92780AD3C9DC}"/>
            <msink:sourceLink direction="with" ref="{6A89D9B4-6D38-47E5-8CEA-18C055DC58ED}"/>
          </msink:context>
        </emma:interpretation>
      </emma:emma>
    </inkml:annotationXML>
    <inkml:trace contextRef="#ctx0" brushRef="#br0">-5 126 528 0,'-6'3'305'0,"1"0"-17"15,3 0-147-15,2-3-4 16,0 0-64-16,4 0-55 15,2-1-1-15,9-6 6 16,3-2-8-16,4 7 16 16,9-6-8-16,6-5 10 15,2 0-14-15,12 0 2 16,2-3-15-16,9 0 4 16,-2-4-3-16,8 12 0 15,-8 0-9-15,11 1 7 16,-7 7-8-16,9 8-1 15,-2-1 2-15,15 1 8 16,-7 0 0-16,11 0 1 16,-13-1-5-16,18-4 5 15,-19-3-8-15,10 0 0 16,-8 3-1-16,14-1 7 0,-12 4-8 16,10-1 8-16,-9 5-8 15,9-2 8-15,-11-3-8 16,7-3 7-16,-8 1-7 15,13-11 7-15,-10-2 0 16,5 2 2-16,-15-5-8 16,7 0 7-16,-15 5-7 15,5 5 0-15,-11 1 2 0,8 4 12 16,-13 4-6 0,5 7 10-16,-10 3-6 0,3 4 7 15,-9 2-12-15,4 1 7 16,-8 0-11-16,2-13 9 15,-6-2-9-15,4-2 13 16,-9-4-6-16,4-1 17 16,-1 6-8-16,6 4 9 15,-3 1-12-15,7 2 6 16,-6-2-17-16,8 2 7 16,-6-2-12-16,10-6 9 15,-3 0-11-15,8 4 10 16,-4-5-9-16,9 0 9 15,-13 5-9-15,11-9 9 16,-8 4-10-16,8 2 9 16,-4 1-9-16,7 1 11 0,-5 1-9 15,12-3 10-15,-5 1-9 16,13-7 7-16,-3 1-8 16,8-5 7-16,-10-4-8 15,12-1 7-15,-14-3-7 16,13 0 8-16,-10 4-9 15,15-3 9-15,-11 1-8 0,10 5 8 16,-17-2-8-16,17 1 8 16,-13 3-9-1,9 2 11-15,-6-3-11 0,13 0 9 16,-8 3-9-16,8 0 10 16,-10-7-12-16,5 3 10 15,-14 5-8-15,1-2 9 16,-11-3-10-16,1 6 10 15,-8 11-8-15,-3-3 8 16,-3-4-8-16,-2 1 11 16,-8 4-10-16,4-11 19 15,-6 0-6-15,-3-5 14 16,-1 3-11-16,-2-9 15 16,-5 3-16-16,-2 3 15 15,-6-3-6-15,-5 0 26 16,1 3-5-16,-6 0 25 0,-2-1-16 15,1 9 5-15,-2-3-24 16,-2-8 13-16,1 9-26 16,-2-1 8-16,-1-1-12 15,3 4 7-15,1 4-22 16,-5-9 7-16,3 2-12 16,-3-2 5-16,-3 4-37 15,0 3-110-15,-13 1 20 16</inkml:trace>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2:16.8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0D86FAC-8ED1-432A-8391-2920747493A2}" emma:medium="tactile" emma:mode="ink">
          <msink:context xmlns:msink="http://schemas.microsoft.com/ink/2010/main" type="inkDrawing" rotatedBoundingBox="19495,2556 28490,2230 28601,5287 19606,5613" hotPoints="28670,3049 23936,5169 18782,4584 23516,2463" semanticType="enclosure" shapeName="Ellipse">
            <msink:sourceLink direction="with" ref="{6A89D9B4-6D38-47E5-8CEA-18C055DC58ED}"/>
            <msink:sourceLink direction="with" ref="{A7F94DC2-B253-4D43-8171-27D12F3C35AE}"/>
          </msink:context>
        </emma:interpretation>
      </emma:emma>
    </inkml:annotationXML>
    <inkml:trace contextRef="#ctx0" brushRef="#br0">2448 204 1087 0,'-85'-11'258'0,"16"3"91"16,5-2-326-16,8 5-25 16,-8 2-14-16,-2 1-3 15,-17 1 3-15,2-1 16 16,-16 2 21-16,9 2 8 15,-9-1 4-15,16 8-3 0,-7-1-6 16,18 3-16-16,-3 0-1 16,10 2-2-16,-3-5-2 15,6-1 0-15,-20 42 1 16,6 7-3-16,-14 21-8 16,5 10 7-16,-11 19 0 15,20-43 1-15,-4-5-1 16,39-27 9-1,0 2-8-15,-41 41-1 16,9-2 0-16,-2 20-1 16,10 9 1-16,12-7-1 15,9-13 0-15,11 11 0 16,9-17 1-16,9 4 0 16,11-14-1-16,10 8 1 15,7-10 0-15,8 14-2 16,3 2 3-16,6 18-2 0,5 14-1 15,5 1 1-15,2-12-1 16,7-15-2-16,-1-16 1 16,11-27 1-16,4-3 0 15,13 0 1-15,-2-6 2 16,14 7 1-16,-6 1-2 16,2 3 1-16,-8-12-1 15,11 4-1-15,-10-20 0 16,12-5 1-16,2-7 1 0,22 2 0 15,-13 1 0-15,20 4 0 16,-10-3 1-16,19 0-1 16,-16-3 0-16,20-5-1 15,-12 3 1-15,21-6-1 16,-20-2-1-16,18-5 0 16,-12-4 0-16,16-15-1 15,-16-9 1-15,21-6 1 16,-17 6 1-16,19-1-1 15,-12 6 2-15,16 12-1 16,-16 10 0-16,17-2 0 16,-20 3 0-16,14 0 0 15,-16-1-2-15,18-12 0 16,-19 1-1-16,14-14 1 16,-16 5-1-16,10 7 1 0,-23-35 1 15,13-10 1-15,-19-6-1 16,14-19-2-16,-20-12 0 15,12 37-1-15,-16 10 1 16,15 7 0-16,-24 18 1 16,16-3 1-16,-21-2 0 15,6-13 0-15,-16 2 0 16,1-13 1-16,-13 3-1 16,5-7 0-16,-12 17 0 0,-1-13-1 15,-14 6 1-15,-6-8 0 16,-10-6 1-16,-6-7 1 15,-8 13 2-15,-5-2 2 16,-7 14-1-16,-12 12 1 16,-9-4 0-16,-7-18 8 15,-13 4 5-15,-18-9 10 16,-10-39 3-16,-20 13 5 16,-5 24-7-16,-21 2-3 15,12 13-10-15,-27 44-1 16,12-1-6-16,-32-7-1 15,12 3-3-15,-29-5-1 16,22-2-4-16,-32-5 0 16,19 2-2-16,-21 4-4 15,11 9-2-15,-26-2 1 0,21 5-1 16,-24 15 2-16,18 2 6 16,-23-1 3-16,30-1 0 15,-32 3 2-15,28-1-3 16,-19-9-1-16,25-1 0 15,-27-4-1-15,20-2-1 16,-28-6-5-16,12 10 0 16,-25 8-1-16,25 5 0 15,-9 5-3-15,24 10 5 0,-11 11-11 16,28-1-22-16,-10 54 260 16,10 27-631-16</inkml:trace>
    <inkml:trace contextRef="#ctx0" brushRef="#br0" timeOffset="-72355.1591">-984 1259 409 0,'-20'-7'231'0,"-1"2"17"15,6 7-73-15,-4 1-28 16,-2-1-8-16,1-4-60 0,-2 4-3 16,-6-2-32-16,7 3 2 15,3-3-23-15,0 5 4 16,2-3-21-16,3-1 5 16,-1 1-3-16,-3-2-2 15,1 3-7-15,0 5 15 16,-4 4-6-16,-2 1 4 15,1 3 4-15,-4 3 9 16,3 9-15-16,2-7 11 16,2-3-14-16,1 1 5 15,5-2-11-15,-1-11 10 16,0 4-14-16,3 3 9 16,2 3-9-16,0 3 11 15,2 1-12-15,-4 7 13 16,0 4-11-16,2 3 11 0,-3-5-11 15,-4 15 17 1,2-2-7-16,-3 14 19 0,0-3-10 16,0 6 12-16,4 4-17 15,3 2 7-15,7-12-20 16,2-6 10-16,8-5-13 16,10-11 12-16,1-8-11 15,6-2 11-15,-4 5-11 16,3 0 11-16,-8-2-13 15,5 2 11-15,-3 0-11 16,10 2 11-16,-1 9-12 0,11 8 9 16,-6-1-11-16,7 2 11 15,-7-4-9-15,1-7 11 16,-7-7-7-16,5 9 10 16,-7-6-11-16,7 10 9 15,-4-6-11-15,7 6 10 16,-6-7-12-16,6 0 10 15,-5-8-12-15,9-3 10 16,-6-12-11-16,10 0 12 16,-1-9-9-16,6-4 13 15,-7 1-10-15,11 4 13 16,-8-6-11-16,8 0 10 16,-12 1-11-16,9 0 11 15,-9-3-13-15,2 1 7 0,-4-3-13 16,5-12 12-16,-4-11-10 15,4-15 13-15,0-8-8 16,3-14 14-16,-6 2-14 16,-1-3 12-16,-11 3-12 15,-1 7 11-15,-8 11-10 16,1 3 10-16,-1 15-10 16,3 3 9-16,-3 0-11 15,6-3 11-15,-1 3-11 16,0-13 9-16,-5 6-9 0,0-28 10 15,-7-6-9-15,-8-16 11 16,-3 6-10-16,-10-13 16 16,-6 32-2-16,-10 1 34 15,-5 20-8-15,-9 3 13 16,-2 14-16-16,-9-4 4 16,4 6-34-16,-6-1 9 15,7 3-13-15,-1-9 10 16,7 7-13-16,-9-3 11 15,9-3-421-15,-12 11 421 16,3-10-13-16,-8 1 12 16,10 0-12-16,-9 6 421 15,7-8-421-15,-6 6 11 16,4 0-11-16,-5 0 11 0,4 4-12 16,-3-1-6-16,8 4-32 15,-9 9-49-15,3 12 242 16</inkml:trace>
    <inkml:trace contextRef="#ctx0" brushRef="#br0" timeOffset="22967.974">-1500 2699 615 0,'-5'2'261'0,"5"1"2"16,-2-6-168-16,6 4-22 16,2 1-47-16,7-2 2 15,-2 3-1-15,10 0 2 16,2-1-2-16,10-4-3 0,-4 4-10 15,10 1-4-15,0 2-5 16,9 8 0-16,-2 0 0 16,7 6-3-16,-6-17-3 31,2 0 0-31,50-7 2 16,8-5 3-16,2-3-2 15,9-6 1-15,-42 14 0 0,12 5 2 16,-9-3 0-1,11 6 3-15,-17 0-2 0,11 0 0 16,-10 7-2-16,12 1-1 16,-6 1-2-16,8-7-5 15,-7-5-3-15,11-17 1 16,-11-2 2-16,12-4 3 16,-6 2 7-16,11 3 2 15,-14 13 2-15,8 5-3 16,-15-3-2-16,12 3-2 15,-11-3-1-15,12-5-1 16,-2 3 1-16,19 7-1 16,-10-4 3-16,14-3 2 15,-11 2 1-15,17 1 0 16,-16-3 0-16,15 5-2 16,-13 5-2-16,5-3-1 15,-14-2 0-15,10-3-1 16,-16-1 1-16,16-4 1 0,-6 13 0 15,11-3 1-15,-15-9-1 16,10 4 0-16,-13 3-1 16,1-5 1-16,-11 2-1 15,13 11 1-15,-14-3-1 16,8 0-1-16,-15-7 0 16,9 1-1-16,-9-11 1 0,15 4-1 15,-10 0 0 1,17 0 1-16,-9 0 0 0,8 8 1 15,-16-5 1-15,10-2 1 16,-18 6-1-16,3-1 1 16,-10 2 0-16,10 0 1 15,-13 0 0-15,11 5 0 16,-8-2-1-16,6-4 1 16,-16 2-3-16,9-4 0 15,-10-3 0-15,9-6-1 16,-7 6 1-16,6-7-1 15,-10 6 1-15,0 1 0 16,-14 9 0-16,3-1 0 16,-5 4 2-16,-2-1 0 15,-2 3-1-15,-1-6 4 16,-6 3 2-16,-1 3 7 0,-4-2-1 16,-3 1 4-16,-4-6 5 15,-1-1 8-15,-4-3-4 16,-1 1 5-16,-2 2-3 15,-1 2-8-15,0 0-9 16,-4-2-2-16,4 1-6 16,-7 1-36-16,-5-1-29 15,-32 17-339-15,-12 33 66 0</inkml:trace>
    <inkml:trace contextRef="#ctx0" brushRef="#br0" timeOffset="18819.9506">-1575 2798 1191 0,'-14'-47'341'0,"27"18"-178"16,-2 3-147-16,5 11-2 15,10 17-15-15,11-1 7 16,2 1-9-16,8-2 9 16,0-2-10-16,4 4 10 15,-6 1-9-15,2-4 9 16,-5 4-9-16,2 3 10 15,-8-7-10-15,4 4 11 0,-4 3-8 16,5-9 11-16,1-5-8 16,5 5 10-16,0-4-9 15,6 3 10-15,-4 2-10 16,8 2 7-16,-7 5-10 16,8 1 8-16,-1-1-12 15,3 16 9-15,-11-8-9 0,9 0 9 16,-6-6-11-16,3-2 10 15,-6-12-8-15,9 9 17 16,-4-6-7-16,6 11 16 16,-5-1-10-16,15 2 10 15,-7-3-15-15,2 2 6 16,-3-10-14-16,12-1 8 16,-7-2-11-16,17 3 8 15,0 3-9-15,12 4 10 16,-12 0-11-16,7 4 11 15,-13-3-10-15,10-2 9 16,-15-3-9-16,13 0 8 16,-7 2-9-16,15-2 11 15,-13 4-11-15,10 8 12 16,-15-2-11-16,7-1 10 16,-12-2-11-16,7-6 11 15,-5-2-12-15,12 2 13 0,-8-5-8 16,5 2 12-16,-11 2 2 15,4-7 0-15,-9 1-12 16,5-1 8-16,-6-7-10 16,12-7-3-16,-11 5 1 15,9 1 10-15,-9-3-9 16,9 10 9-16,-14 11-11 16,8-8 14-16,-14-3-10 0,11 3 12 15,-9-1-8-15,13-7 16 16,-7 10-13-16,18 1 10 15,-10 7-12-15,14-3 9 16,-14-2-17-16,17-9 11 16,-9 5-10-16,17-11 8 15,-5 8-10-15,25-1 11 16,-12 8-12-16,15-9 11 16,-19 7-11-16,17-6 9 15,-18 3-9-15,16 3 10 16,-18 2-10-16,9-1 11 15,-20-2-11-15,6-4 10 16,-17-4-10-16,8-1 10 16,-10-1-10-16,8 9 11 0,-10 2-10 15,0-8 10 1,-7 7-11-16,-6-4 11 0,-11 1-11 16,2-5 12-16,-9 6-12 15,4-8 11-15,-2 3-12 16,4 0 10-16,-11 2-10 15,4 3 10-15,-9 4-9 16,2 1 10-16,-6 0-9 16,1-2 10-16,-5 5-10 0,0-3 10 15,-4 0-9-15,-2 0 10 16,-8 5-11-16,1-3 12 16,-6-1-11-16,-2 3 14 15,1-1-10-15,-2-5 17 16,-2 1-10-16,2-1 15 15,-4 4-13-15,-5-1 11 16,-4 3-14-16,-8-1 8 16,-1-2-18-16,-9-1 5 15,-5-1-14-15,-9 1 8 16,1-2-11-16,-11 2 11 16,-2-3-4-16,-11 3 11 15,6 0-11-15,-17-2 5 16,-2 6-13-16,-18-1 3 15,6 3-12-15,-17 4 10 16,11-4-7-16,-13 4 13 0,15 2-4 16,-22-3 11-16,11-5-4 15,-15 7 11-15,9-3-10 16,-14-5 8-16,16 2-11 16,-18-3 5-16,12 1-11 15,-12-6 11-15,18 6-7 16,-19-1 11-16,16-2-6 15,-15 1 9-15,11 4-9 0,-10-2 10 16,22 4-11-16,-15-2 6 16,13 1-12-16,-11-1-1 15,7 3-15-15,-9-3 5 16,17 0-12-16,-20-2 8 16,11 4 0-16,-11-6 17 15,5 1-5-15,-11 3 17 16,13-2-5-16,-15 13 11 15,9-1-9-15,-15 9 14 16,19 0-11-16,-23 7 12 16,18-8-11-16,-18 8 10 15,17-10-14-15,-14 3 9 16,25-8-11-16,-16-1 9 16,19-7-12-16,-16-3 3 15,13 0-11-15,-15-4 7 16,18-1-9-16,-21 2 8 0,15 0-2 15,-20 4 12-15,21 1-5 16,-11 4 14-16,21-3-7 16,-5 0 9-16,21-4-8 15,-8 0 6-15,26-2-13 16,-2 0 8-16,22-2-8 16,-2-4 8-16,19 1-9 0,5-2 10 15,13 4-10-15,4-3 8 16,11 6-12-16,3-4 8 15,6 2-10-15,17-4 10 16,8 0-10-16,19-2 11 16,10-2-9-16,24 1 11 15,4 4-11-15,25 0 12 16,-6 4-11-16,26 3 11 16,-11 2-9-16,26 7 9 15,-12 2-10-15,28 6 11 16,-18 1-11-16,27 3 9 15,-19-3-9-15,25-2 9 16,-20-5-10-16,34-7 10 16,-21-5-8-16,29-3 9 15,-18-3-10-15,31-1 10 16,-24 1-9-16,30 0 8 16,-17 1-9-16,21-3 11 15,-31-4-10-15,29-3 8 0,-37-1-8 16,10-8 9-16,-30 0-11 15,22-2 11-15,-35 1-8 16,14-7 9-16,-24 9-10 16,17 4 10-16,-24 3-10 15,8 5 9-15,-23 8-9 16,5 1 9-16,-25-1-9 16,-2-1 10-16,-17-2-10 0,-5-1 9 15,-19-5-9-15,-7 4 9 16,-18 0-8-16,-9 0 10 15,-15 2-9-15,-11 8-15 16,-30 11-356-16,-41 8 110 16</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8:51.0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234050C-4099-4AFD-B83E-7B25E42C7C64}" emma:medium="tactile" emma:mode="ink">
          <msink:context xmlns:msink="http://schemas.microsoft.com/ink/2010/main" type="inkDrawing" rotatedBoundingBox="30645,6771 31396,6825 31395,6838 30644,6784" semanticType="callout" shapeName="Other">
            <msink:sourceLink direction="with" ref="{6B1ECDAA-1CED-4A23-A1ED-42D4CAE42920}"/>
          </msink:context>
        </emma:interpretation>
      </emma:emma>
    </inkml:annotationXML>
    <inkml:trace contextRef="#ctx0" brushRef="#br0">2897 2023 598 0,'55'0'254'0,"-13"7"26"0,9 1-114 16,-3 0-78-16,7-7 5 16,-1 1-26-16,11 1-14 15,-5-3-24-15,5 2-9 16,-7 4-12-16,2-2-2 15,-16 0-2-15,-4 1-76 16,-10 2-261-16,-6-2 61 16</inkml:trace>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1:49.6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A1A094-C52F-47D6-A903-3B59F26DA84C}" emma:medium="tactile" emma:mode="ink">
          <msink:context xmlns:msink="http://schemas.microsoft.com/ink/2010/main" type="inkDrawing" rotatedBoundingBox="21705,4983 27730,4241 27789,4719 21764,5461" semanticType="underline" shapeName="Other">
            <msink:sourceLink direction="with" ref="{6A89D9B4-6D38-47E5-8CEA-18C055DC58ED}"/>
            <msink:sourceLink direction="with" ref="{A7F94DC2-B253-4D43-8171-27D12F3C35AE}"/>
          </msink:context>
        </emma:interpretation>
      </emma:emma>
    </inkml:annotationXML>
    <inkml:trace contextRef="#ctx0" brushRef="#br0">1158 2702 923 0,'-3'-8'601'31,"1"5"-497"-31,2 0-92 0,12-10 19 16,9 1-4-16,13-6 13 16,8-4-11-16,5 10 6 15,-8 4-22-15,10-3 3 16,1 6-14-16,8 3 10 16,-3-1-12-16,9 0 6 15,-3 0-8-15,14 1 9 16,-7 2-11-16,20-6 7 0,-1 1-4 15,19 2 7-15,-9-10-9 16,13 0 8-16,-14 1-6 16,13-2 6-16,-17-3-9 15,23 9 9-15,-9 2-9 16,12 1 10-16,-11 0-10 16,16 2 8-16,-19 0-8 15,23 4 9-15,-17-2-11 16,18 4 11-16,-13-6-9 15,20 4 7-15,-17-4-7 0,20-4 7 16,-16 4-8-16,17-5 9 16,-17-2-7-16,13-1 8 15,-14 9-7-15,6-2 8 16,-15-37-8-16,9 2 7 16,-22-5-8-16,10-14 8 15,-8 6-9-15,4 36 9 16,-16-4-9-16,10 1 9 15,-18 9-9-15,4-19 10 16,-12 0-10-16,1 0 9 16,-14-2-8-16,-1 1 10 15,-16 18-10-15,-2 0 9 16,-14 7-9-16,-4 4 12 0,-5 1 0 16,-8-5 13-16,-5 5-8 15,-2-7 17-15,-3 4-2 16,-7 6 24-16,4-1-9 15,-13 1 11-15,-8 7-12 16,-12 1 0-16,-5-6-32 16,-14 11 6-16,0 12-14 15,-10 3 8-15,2 3-13 16,-10 6 10-16,5-6-13 16,-20 33 11-16,6-9-14 0,-21-4 11 15,3-4-9-15,-23 4 10 16,15-41-10-16,-25 8 13 15,10 0-10-15,-24 6 9 16,12-2-9-16,-24-7 10 16,15-9-11-16,-23 7 9 15,16-4-9-15,-20-9 10 16,14 0-11-16,-16 5 9 16,18-6-8-16,-16-5 9 15,10 1-10-15,-22 7 9 16,16 0-10-16,-15 1 11 15,15-4-10-15,-10 1 10 16,23 7-9-16,-3-5 9 16,14 1-9-16,-8 4 9 0,20-3-9 15,-7-6 10 1,16-2-12-16,1 4 12 0,18-5-11 16,-2 5 9-16,17-1-10 15,-1 6 11-15,18-1-11 16,3 9 11-16,22-3-9 15,12-2 9-15,18-1-13 16,13 1 4-16,17-4-12 16,19-1 8-16,14-12-8 0,23-1 10 15,6-4-2-15,19-5 10 16,-5-10-8-16,12 11 10 16,-8-1-7-16,15-4 8 15,-7 6-9-15,21 6 10 16,-8 3-11-16,26-6 9 15,-9 4-8-15,28-1 8 16,-9 1-8-16,28-2 10 16,-19 6-11-16,30-6 10 15,-25 0-10-15,22-6 10 16,-18 5-10-16,19-3 10 16,-21-1-9-16,24-4 9 15,-16 5-11-15,20-3 11 16,-21-2-10-16,17-28 8 15,-21 1-7-15,13-13 9 16,-24-2-11-16,17-15 10 0,-29 30-10 16,12 1 9-16,-31 5-8 15,7 0 10 1,-30 15-8-16,-1 6 9 0,-28-2-11 16,4 14 10-16,-22 1-9 15,2 7 9-15,-14 1-8 16,-3 7 9-16,-13-9-9 15,1 2 9-15,-14-3-10 16,-9 4 12-16,-8-14-11 0,-8 8 10 16,-13-1-11-16,-16 3 3 15,-10-5-10-15,-20 17 9 16,-7 4-9-16,-20 2 10 16,5 19-2-16,-19 2 10 15,1 1-10-15,-21 3 9 16,10-4-7-16,-20-15 8 15,16-1-11-15,-22-7 10 16,16-13-9-16,-23 41 7 16,15-4-10-16,-35-1 6 15,29-3-14-15,-40 5 8 16,25-45-8-16,-33 3 9 16,25 1-4-16,-32 3 13 15,40 0-7-15,-26 2 10 16,24 0-9-16,-15 6 8 15,27-1-9-15,-22-4 2 0,23 4-4 16,-15 3 9-16,22-6-8 16,-15 6 9-16,21-4-3 15,-10 3 2-15,18-7-7 16,-3 1 7-16,23-8-7 16,1 4 10-16,19-4-8 15,6 2 10-15,22-1-9 16,9-2 10-16,12 3-12 0,15 3 8 15,16-2-16-15,11 4 7 16,14 5-10-16,17 1 9 16,5-7-9-16,18 5 11 15,2-2-9-15,17-7 9 16,-2-7-8-16,20 6 10 16,-5-11-3-16,14-2 9 15,-7 1-9-15,19 3 9 16,-7 0-9-16,23 7 8 15,-4 6-10-15,22 2 10 16,-12 3-9-16,29-1 9 16,-15-2-9-16,22-7 9 15,-13-3-10-15,22-1 10 16,-22-1-11-16,19-11 9 16,-23 7-9-16,23-5 7 0,-27 3-8 15,16-5 9-15,-22 8-9 16,16-34 9-16,-22 6-7 15,11-13 11-15,-16 6-10 16,13-2 8-16,-23 29-7 16,10-8 8-16,-20 10-9 15,2-5 9-15,-21-7-9 16,2 1 9-16,-25-3-8 16,0 0 8-16,-16 7-10 15,-3 7 10-15,-20 4-10 0,-8 14 9 16,-11 0-10-16,-11-6 7 15,-9 11-9-15,-6 7 11 16,-8-6-8-16,-12 15 10 16,-6 8-7-16,-11 1 9 15,-2-2-10-15,-13 2 9 16,3-4-11-16,-13-4 7 16,-3 28-11-16,-16-2 7 15,-2-4-9-15,-26-4 8 16,6 0-7-16,-16-40 11 15,5-1-8-15,-28 1 7 16,12-2-6-16,-20 1 8 16,4-2-9-16,-21 6 8 15,26 1-7-15,-17 2 5 0,16 2-15 16,-11 5 1-16,17 2-9 16,-19 1 7-16,16-2-6 15,-30 2 12-15,16-3-9 16,-15-2 0-16,15-2-11 15,-27 2 5-15,29-3-3 16,-18 6 16-16,20-4 2 16,-22-1 11-16,29-3-1 15,-13 5 15-15,29-5-6 0,-9 2 10 16,31 3-8-16,-5 13 6 16,22 0-16-16,-3 13 6 15,22 0-10-15,3 8 8 16,23-12-8-16,3-6 9 15,22-7-9-15,4-11 6 16,18-9-13-16,16-7 1 16,18-3-9-16,27-17 9 15,23 1-6-15,39-4 16 16,13-4-2-16,44-10-2 16,3 6-20-16,47-8-15 15,-13 0-16-15,46 2-311 16,-15 3 90-16</inkml:trace>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2:45.2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62021D-0B32-4400-B25B-CA4600A34FEE}" emma:medium="tactile" emma:mode="ink">
          <msink:context xmlns:msink="http://schemas.microsoft.com/ink/2010/main" type="writingRegion" rotatedBoundingBox="25509,476 32899,540 32874,3385 25485,3321"/>
        </emma:interpretation>
      </emma:emma>
    </inkml:annotationXML>
    <inkml:traceGroup>
      <inkml:annotationXML>
        <emma:emma xmlns:emma="http://www.w3.org/2003/04/emma" version="1.0">
          <emma:interpretation id="{5F85CF67-EE6D-450E-BEE8-4039465A484A}" emma:medium="tactile" emma:mode="ink">
            <msink:context xmlns:msink="http://schemas.microsoft.com/ink/2010/main" type="paragraph" rotatedBoundingBox="25509,476 32899,540 32874,3385 25485,3321" alignmentLevel="1"/>
          </emma:interpretation>
        </emma:emma>
      </inkml:annotationXML>
      <inkml:traceGroup>
        <inkml:annotationXML>
          <emma:emma xmlns:emma="http://www.w3.org/2003/04/emma" version="1.0">
            <emma:interpretation id="{E15DBC02-817A-44F4-AD90-82AB47CCD484}" emma:medium="tactile" emma:mode="ink">
              <msink:context xmlns:msink="http://schemas.microsoft.com/ink/2010/main" type="line" rotatedBoundingBox="25509,476 32899,540 32874,3385 25485,3321"/>
            </emma:interpretation>
          </emma:emma>
        </inkml:annotationXML>
        <inkml:traceGroup>
          <inkml:annotationXML>
            <emma:emma xmlns:emma="http://www.w3.org/2003/04/emma" version="1.0">
              <emma:interpretation id="{87A69879-84C2-45DD-85A3-29D9FBD25F98}" emma:medium="tactile" emma:mode="ink">
                <msink:context xmlns:msink="http://schemas.microsoft.com/ink/2010/main" type="inkWord" rotatedBoundingBox="25508,675 29035,706 29024,1970 25497,1940"/>
              </emma:interpretation>
              <emma:one-of disjunction-type="recognition" id="oneOf0">
                <emma:interpretation id="interp0" emma:lang="" emma:confidence="1">
                  <emma:literal/>
                </emma:interpretation>
              </emma:one-of>
            </emma:emma>
          </inkml:annotationXML>
          <inkml:trace contextRef="#ctx0" brushRef="#br0">8190-2664 782 0,'-5'-8'236'0,"1"4"45"16,-1 4-209-16,0 7-33 0,3 6-12 15,-1 13-9-15,0 4 10 16,3 28-5-16,1 7 9 15,4 18-5-15,3-9 7 16,5 8-12-16,0-25 0 16,5-2-9-16,2-24 4 15,2-7-7-15,-2-16 8 16,9-13-5-16,-3-16 9 0,6-24-7 16,-15-13 15-1,0-1-14-15,22-80-6 16,-26 68 47-1,2 0-8-15,4-60-1 16,-7 26 4-16,-17 84-19 16,-2 34-5-16,-4 31-18 15,1 8 1-15,5 14-11 16,7-3 9-16,-4 3-11 16,9-14 10-16,9-2-13 15,-3-15 11-15,7-2-12 16,-1-14 12-16,4-6-9 15,-9-2 12-15,3-6-9 16,-9-5 11-16,0-3-11 16,-3 8 11-16,-2-8-14 15,0 3 10-15,5 4-9 0,4-2-8 16,4 0-80-16,7-1-335 16,-1-39 71-16</inkml:trace>
          <inkml:trace contextRef="#ctx0" brushRef="#br0" timeOffset="1007.6471">9040-2970 945 0,'8'-16'290'0,"-11"-2"60"15,3 10-249-15,-5 2-38 16,4 1-14-16,-12 6-16 16,8 9-5-16,-13 10-18 15,3 9 2-15,-2 22-12 16,-1 16 10-16,-2 17-6 15,7 5 14-15,7 16-10 16,4-20 10-16,10-2-12 16,5-22 6-16,7-4-12 15,4-25 8-15,4-6-12 16,1-12 12-16,6-10-23 16,4-16-21-16,12-41-359 0,-1-13 98 15</inkml:trace>
          <inkml:trace contextRef="#ctx0" brushRef="#br0" timeOffset="1455.6123">9204-2677 1000 0,'-3'18'278'0,"3"1"71"16,6 4-263-16,6-2-44 16,15-2-12-16,6-9 4 15,17-9-12-15,7-4-5 16,21-12-13-16,-4-2-24 15,6-1-354-15,-17 3 107 16</inkml:trace>
          <inkml:trace contextRef="#ctx0" brushRef="#br0" timeOffset="1303.8406">9503-2871 1126 0,'-9'-16'235'0,"0"3"109"15,5 9-323-15,0 3-6 16,2 1 8-16,-3 11-11 15,3 9 7-15,-7 26-14 16,-3 11 3-16,-7 22-11 16,-1 7 14-16,-9 9-7 15,3-14 11-15,0-8-8 16,7-18 10-16,-1-13-12 16,7-20 8-16,4-12-24 15,1-12-8-15,-1-23 460 16,8-30-814-16,2-26 411 15</inkml:trace>
          <inkml:trace contextRef="#ctx0" brushRef="#br0" timeOffset="1744.1501">9843-2430 1233 0,'-19'27'303'16,"7"-15"98"-16,6-1-351 15,6-1-39-15,5-5-13 16,3-4 11-16,5-1-12 16,3-5 11-16,5-8-12 15,0-3 13-15,-3-8-9 16,0 5 10-16,-5-1-9 16,-5 7 10-16,-3 7-12 15,0 8 7-15,-4 12-11 16,-1 14 11-16,2 17-8 15,0 5 10-15,1 13-8 16,3-7 11-16,6-2-12 0,2-19 8 16,9-6-57-16,0-17 459 15,1-15-825-15,-5-46 380 16</inkml:trace>
          <inkml:trace contextRef="#ctx0" brushRef="#br0" timeOffset="2249.1299">10281-2590 1025 0,'8'18'296'16,"-3"14"83"-16,2 5-286 0,-1 21-16 15,7 17 14 1,-2-4-68-16,2-11-17 16,4-7 5-16,2-14-37 15,-1-23-19-15,-4-14-357 16,-5-10 84-16</inkml:trace>
          <inkml:trace contextRef="#ctx0" brushRef="#br0" timeOffset="2754.9727">10476-2763 699 0,'-8'8'487'15,"6"5"-94"-15,7 5-53 16,5-2-304-16,16 2-12 16,6-5 8-16,15-4-13 15,3-5 7-15,15-6-16 16,-5-3 1-16,3-1-37 15,-11 3-24-15,2 9 46 16,-23 7-409-16,-17 13 123 16</inkml:trace>
          <inkml:trace contextRef="#ctx0" brushRef="#br0" timeOffset="2601.2303">10687-2912 1106 0,'4'-6'286'16,"1"-1"81"-16,2 3-309 15,1-3-50-15,0 6-12 0,-2 5 11 16,-1 13-4-16,-1 12 14 15,-8 24-6-15,-5 12 12 16,-9 17-10-16,-3 0 6 16,-4 6-13-16,4-20 5 15,2-5-9-15,6-23 9 16,3-9-11-16,5-22-1 0,0-15-51 16,4-21 173-16,2-33-514 15,-1-11 184-15</inkml:trace>
          <inkml:trace contextRef="#ctx0" brushRef="#br0" timeOffset="2986.8354">10985-2503 1065 0,'0'-14'310'15,"2"-11"66"-15,6 0-296 16,10-9-29-16,3 0-18 15,1 0-12-15,1 8 7 16,5 7-11-16,-7 12 4 16,1 12-13-16,0 11 5 15,-10 15-11-15,-5 9 10 0,1 15-6 16,-11 2 17-16,-7 12 3 16,4-9 14-16,-2-2 0 15,-4-16 12-15,9-8-3 16,0-16 0-16,1-4-12 15,4-5-2-15,4-3-17 16,-1-1-3-16,13-7-17 16,8-1 7-16,13-10-58 15,3-6-31-15,10-12 106 16,-8-6-503-16,-4-15 166 16</inkml:trace>
          <inkml:trace contextRef="#ctx0" brushRef="#br0" timeOffset="3316.1684">11317-3274 1086 0,'7'-6'254'16,"6"6"106"-16,8 5-307 15,10 14 4-15,-2 5 5 16,8 20-7-16,2 5 0 0,5 17-11 16,-7-3-7-16,6 8-17 15,-11-2 3-15,-3 12-14 16,-16-5 4-16,-18 18-2 16,-14 0 19-16,-18 9-9 15,-12-17 11-15,-8 9-13 16,10-19 3-16,3-8-80 15,17-24-34-15,12-10-363 16,17-30 46-16</inkml:trace>
        </inkml:traceGroup>
        <inkml:traceGroup>
          <inkml:annotationXML>
            <emma:emma xmlns:emma="http://www.w3.org/2003/04/emma" version="1.0">
              <emma:interpretation id="{26B51A11-88C2-4B09-B19B-74701DFBB2F0}" emma:medium="tactile" emma:mode="ink">
                <msink:context xmlns:msink="http://schemas.microsoft.com/ink/2010/main" type="inkWord" rotatedBoundingBox="29531,511 32899,540 32874,3385 29506,3356"/>
              </emma:interpretation>
              <emma:one-of disjunction-type="recognition" id="oneOf1">
                <emma:interpretation id="interp1" emma:lang="" emma:confidence="1">
                  <emma:literal/>
                </emma:interpretation>
              </emma:one-of>
            </emma:emma>
          </inkml:annotationXML>
          <inkml:trace contextRef="#ctx0" brushRef="#br0" timeOffset="3686.986">12193-2855 1042 0,'-3'-15'442'16,"0"14"-2"-16,9-2-229 16,11 3-166-16,17-7-21 15,13 1-4-15,19-9-9 16,6-6 11-16,13-8-15 16,-5 3 3-16,-2 0-28 15,-18 8-20-15,-5 14-63 16,-26 13 156-16,-22 33-512 15,-19 13 183-15</inkml:trace>
          <inkml:trace contextRef="#ctx0" brushRef="#br0" timeOffset="3876.5311">12292-2488 1299 0,'-8'8'331'0,"3"-8"94"0,17 2-363 15,18-9-34-15,9-3 2 16,15-4-10-16,6-4 10 16,16-8-12-16,-6 4 0 15,9 2-42-15,-6 10-45 16,-3 14-285-16,-24 9-97 16,-14 4-112-16</inkml:trace>
          <inkml:trace contextRef="#ctx0" brushRef="#br0" timeOffset="4397.8142">13180-3211 1307 0,'1'4'317'16,"4"0"107"-1,10 14-353-15,-1 8-24 0,15 13-6 16,7 5 15-16,14 4-12 15,2-4-12-15,16 1-23 16,-8-11 1-16,9 6-13 16,-16-4 11-16,-3 4-14 15,-14-1 6-15,-8 9-16 16,-14-9-14-16,-7 7-89 16,-7-8 314-16,-18-2-665 15,-8-15 252-15</inkml:trace>
          <inkml:trace contextRef="#ctx0" brushRef="#br0" timeOffset="4587.8986">13259-2571 719 0,'-26'-24'472'16,"18"-13"-87"-16,10-7-72 16,19-12-277-16,14-2-16 15,19-18-12-15,-1 0 10 16,19-5-11-16,-11 13 8 15,4-1-10-15,-13 20 5 0,-5 15-55 16,-19 13 465-16,-23 10-823 16,-18 12 384-16</inkml:trace>
          <inkml:trace contextRef="#ctx0" brushRef="#br0" timeOffset="5025.4483">13895-2231 1118 0,'-7'14'345'0,"4"-9"72"16,6-8-299-16,5-8-64 0,9-15-14 15,12-36-23-15,11-15-4 16,12-30-12-16,-3-8 9 16,0 2-11-1,-10 34 8-15,-14 14-13 0,-16 36 10 16,-5 18-14-16,-7 24 10 16,-7 19-11-16,-1 13 13 15,0 17-8-15,-1 2 16 0,4 3-7 16,5-16 10-16,5-4-12 15,4-13 14-15,2-8 3 16,0-21-445-16,-4-20 155 16</inkml:trace>
          <inkml:trace contextRef="#ctx0" brushRef="#br0" timeOffset="5506.3152">14260-2946 1196 0,'-10'7'307'0,"4"-4"101"16,9 0-340-16,13-1-27 16,12-1-8-16,25-9-18 15,7-6-1-15,18-12-13 16,-5-1 12-16,5-3-42 0,-18 3-29 16,-3 17-364-16,-19 7 79 15</inkml:trace>
          <inkml:trace contextRef="#ctx0" brushRef="#br0" timeOffset="5339.2378">14485-3317 982 0,'12'-8'385'15,"-9"8"6"-15,-3 4-231 16,0 21-119-16,-2 13-20 0,1 30-16 16,2 28 18-1,1 4-8-15,6-2-14 16,3-4 10-16,2-23-11 15,-3-32 9-15,0-8-48 16,-5-20-19-16,-2-21-354 16,-6-12 72-16</inkml:trace>
          <inkml:trace contextRef="#ctx0" brushRef="#br0" timeOffset="5882.2438">14947-3405 1245 0,'7'2'309'16,"-1"9"102"-16,3 15-335 16,4 11-27-16,3 13-2 15,2 7 11-15,12 19-14 16,1-11-11-16,7 1-19 15,-4-13-1-15,-2 0-13 16,-14-22 10-16,-2 3-32 0,-11-5-2 16,0 7-23-16,-4-9 4 15,1 1-44-15,1-9 10 16,-3-6-21-16,2-8-319 16,-12-5 89-16</inkml:trace>
          <inkml:trace contextRef="#ctx0" brushRef="#br0" timeOffset="6167.7636">14909-2868 1205 0,'-8'-19'403'0,"1"1"53"16,12 0-314-16,8-16-79 16,10-5-26-16,6-16-24 15,2 0 2-15,6-17-14 16,-3 9 8-16,2 2-12 15,-5 13 9-15,-2 11-13 16,-10 16-16-16,-1 5-75 16,-5 8-19-16,-3 0-60 15,1 4-288-15,9 3 79 16</inkml:trace>
          <inkml:trace contextRef="#ctx0" brushRef="#br0" timeOffset="85493.6502">13931-1486 1065 0,'-13'5'903'31,"6"-3"-606"-31,3 1-255 0,-11 16-9 16,12 1-14 0,1 74-9-16,9 23-6 0,-1 6-1 15,-1 0-2-15,1 7 0 16,-2-72 0-16,-3-20 0 15,-1-16 0-15,-6-1 0 0,-2-1 1 16,0 9 0-16,-4-11-28 16,4 0-67-16,2-7-31 15,-7-8-104-15,-2-17-251 16,-8-6 46-16</inkml:trace>
          <inkml:trace contextRef="#ctx0" brushRef="#br0" timeOffset="7360.117">13448-1896 839 0,'22'0'326'15,"14"-10"36"-15,34-9-173 16,11 1-85-16,27-8-1 15,6 0-12-15,25-5-21 16,-9 5-21-16,19-6-23 16,-11 7-7-16,12-2-16 15,-22 6 7-15,8 1-11 16,-24 10 9-16,5-1-12 0,-25 6 10 16,4 2-11-16,-27 1 12 15,-4-6-11-15,-19 2 12 16,-9 2-5-16,-19-2 32 15,-8 6 25-15,-10-2 23 16,-13 2-3-16,-13 5-3 16,-15 5-29-16,-11-2-25 0,-17 8-25 15,-11-4 4-15,-24 6-4 16,-8 1 6-16,-24 7-9 16,3-3 14-16,-23 6-11 15,20-10 12-15,-5-7-9 16,24-12 11-16,-3-2-14 15,31-1 8-15,-12-4-15 16,15 2 11-16,-11 12-12 16,13 4 8-16,-1 5-8 15,24 2 12-15,11 2-11 16,24-6 9-16,17-4-16 16,27 1 9-16,39 6-12 15,27-4 11-15,45-5-10 16,12-7 20-16,26-17-17 15,-8-11-8-15,3-7-25 16,-29-5 11-16,6 0-13 31,-28 8 21-31,-1 7 9 0,-19 9 25 0,13 10-11 0,-17 5 11 16,4 2-11-16,-18 3 11 16,0 3-11-16,-21-3 10 15,-8 1-8-15,-17 2 11 16,-4-3-11-16,-13-5 13 15,-7-2-5-15,-6-1 11 0,-9-7-11 16,-9 1 1-16,-24-4-15 16,-15 1-7-16,-57 11-106 15,-27 15 132-15,-75 27-477 16,-7 16 112-16</inkml:trace>
          <inkml:trace contextRef="#ctx0" brushRef="#br0" timeOffset="85819.7695">13514-1358 1103 0,'-13'-5'277'16,"8"1"100"-16,7-18-306 15,8 6-24-15,9-5-2 16,4-2-14-16,12-7-8 16,1 2-11-16,8-6-4 15,-4-13-4-15,4-5-1 16,-8 2-2-16,-2 9 1 15,-15 4 11-15,-6 19 14 16,-8 12 9-16,-5 20 14 16,5 10 7-16,-2 20-9 15,5 2-11-15,1 4 3 16,2-9-13-16,2-3-4 0,1-16-3 16,3-5-1-16,4-2-12 15,3 0-1-15,-6-11-2 16,5 1 2-16,-4-3-53 15,7-4-437-15,-10-12 130 16</inkml:trace>
          <inkml:trace contextRef="#ctx0" brushRef="#br0" timeOffset="6476.4586">15201-2869 1193 0,'0'0'370'0,"5"-9"57"15,13-2-300-15,8-5-113 0,12-15-13 16,6 4 15-16,7-3-10 15,-8 8 8-15,1 7-10 16,-13 12 11-16,-7 12 1 16,-14 11 19-16,-13 9-5 15,-12 8 12-15,-14 22-12 16,-5-1 0-16,-5 12-18 16,5-4 9-16,0 1-8 15,13-18 12-15,1-7 0 16,11-16 10-16,0-8-17 15,11-9 6-15,8-7-18 16,6-7-1-16,13-8-12 16,9-5 5-16,9-8-80 15,-4 0-43-15,1-8-387 16,-8 10 42-16</inkml:trace>
        </inkml:traceGroup>
      </inkml:traceGroup>
    </inkml:traceGroup>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4:24.433"/>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1:51:43.724"/>
    </inkml:context>
  </inkml:definitions>
  <inkml:traceGroup>
    <inkml:annotationXML>
      <emma:emma xmlns:emma="http://www.w3.org/2003/04/emma" version="1.0">
        <emma:interpretation id="{C7E8CB82-F46A-468C-AD72-514560646712}" emma:medium="tactile" emma:mode="ink">
          <msink:context xmlns:msink="http://schemas.microsoft.com/ink/2010/main" type="writingRegion" rotatedBoundingBox="28697,6664 34416,7190 34173,9838 28454,9313"/>
        </emma:interpretation>
      </emma:emma>
    </inkml:annotationXML>
    <inkml:traceGroup>
      <inkml:annotationXML>
        <emma:emma xmlns:emma="http://www.w3.org/2003/04/emma" version="1.0">
          <emma:interpretation id="{B635A500-0E84-4852-888F-0D29F7B82F1E}" emma:medium="tactile" emma:mode="ink">
            <msink:context xmlns:msink="http://schemas.microsoft.com/ink/2010/main" type="paragraph" rotatedBoundingBox="28697,6664 34416,7190 34173,9838 28454,9313" alignmentLevel="1"/>
          </emma:interpretation>
        </emma:emma>
      </inkml:annotationXML>
      <inkml:traceGroup>
        <inkml:annotationXML>
          <emma:emma xmlns:emma="http://www.w3.org/2003/04/emma" version="1.0">
            <emma:interpretation id="{3353E11C-5B1B-4D13-8E92-0E56C9B4EB5D}" emma:medium="tactile" emma:mode="ink">
              <msink:context xmlns:msink="http://schemas.microsoft.com/ink/2010/main" type="line" rotatedBoundingBox="28697,6664 34416,7190 34173,9838 28454,9313"/>
            </emma:interpretation>
          </emma:emma>
        </inkml:annotationXML>
        <inkml:traceGroup>
          <inkml:annotationXML>
            <emma:emma xmlns:emma="http://www.w3.org/2003/04/emma" version="1.0">
              <emma:interpretation id="{C002BEBD-F693-410D-AEEA-02B64257DC17}" emma:medium="tactile" emma:mode="ink">
                <msink:context xmlns:msink="http://schemas.microsoft.com/ink/2010/main" type="inkWord" rotatedBoundingBox="28615,7561 32759,7942 32598,9694 28454,9313"/>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_</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-273 1897 1281 0,'28'1'264'0,"24"-10"135"16,19-11-361-16,42-21-9 15,17-1 12-15,41-19-9 16,-30 7 8-1,0 2-30-15,201-61-12 0,-6 7 11 16,37-10-11-16,-11 15 11 16,-74 36-11-16,-38 12 10 15,21-17-11-15,9-19 7 16,-18-1 3 0,-47 6-10-16,-31 3 11 15,-42 21-11-15,-75 34 11 0,-18 7-8 16,-22 9 11-16,-17 2-67 15,-15 6-376-15,-32 7 110 16</inkml:trace>
        </inkml:traceGroup>
        <inkml:traceGroup>
          <inkml:annotationXML>
            <emma:emma xmlns:emma="http://www.w3.org/2003/04/emma" version="1.0">
              <emma:interpretation id="{3AD5C225-C9EF-445F-B78D-1524AF46257E}" emma:medium="tactile" emma:mode="ink">
                <msink:context xmlns:msink="http://schemas.microsoft.com/ink/2010/main" type="inkWord" rotatedBoundingBox="28800,7200 31125,7414 31000,8779 28674,8565"/>
              </emma:interpretation>
              <emma:one-of disjunction-type="recognition" id="oneOf1">
                <emma:interpretation id="interp5" emma:lang="" emma:confidence="1">
                  <emma:literal/>
                </emma:interpretation>
              </emma:one-of>
            </emma:emma>
          </inkml:annotationXML>
          <inkml:trace contextRef="#ctx0" brushRef="#br0" timeOffset="-3634.7677">433 0 961 0,'-13'-5'389'0,"-7"6"31"15,-7 7-226-15,-9 7-86 0,0 6-31 16,-4 15-22-16,-1 4-18 15,-4 19-19-15,7 2-4 16,-5 16-14-16,7-8 7 16,5 4-10-16,13-13 10 15,10-6-13-15,13-18 7 16,18-11-12-16,8-12 10 0,17-9-11 16,7-9 13-1,18-2-8-15,-9 2 13 0,2 2-12 16,-11 10 12-16,-11 6-10 15,-13 6 10-15,-5 10-10 16,-13 10 11-16,-13 10-9 16,-7 3 7-16,-17 8 26 15,-20-20 106 17,22-20 59-32,0 1-122 0,-68 50-30 15,2-20-19-15,2-11-19 16,8-17-7-16,68-46-61 15,7-6-34-15,13-2-99 16,11-3-18-16,16-5-338 16,4-1 66-16</inkml:trace>
          <inkml:trace contextRef="#ctx0" brushRef="#br0" timeOffset="-3354.3732">575 551 1208 0,'-22'19'378'15,"-1"19"63"-15,5 6-320 16,4 20-42-16,7 3-42 16,7 4 16-16,10-12-14 0,6-12-24 15,5-20-5 1,8-19-13-16,4-12 9 0,4-32-11 16,2-13 15-16,3-17-11 15,-8-11 10-15,0-12-8 16,-8 24 10-16,-5 13-12 15,-9 18 9-15,-4 30-7 16,-7 20 10-16,-1 28-10 16,-1 12 12-16,2 24-10 15,7-1 8-15,5-1-13 16,2-21 10-16,3-18-14 16,1-23 12-16,1-18-39 15,-2-22-32-15,3-39-71 16,-10-23-353-16,-14-44 56 15</inkml:trace>
          <inkml:trace contextRef="#ctx0" brushRef="#br0" timeOffset="-2942.0773">1044-15 1078 0,'-5'23'315'16,"-4"16"83"-16,-1 6-274 16,-2 18-50-16,8-6 7 15,4 6-7-15,4-11-11 16,8 3-22-16,-2-19-11 15,3 8-22-15,3-13 0 0,0-1-13 16,-1-15 10-16,2 0-11 16,4-14 11-16,2-1-10 15,2-3 11-15,2-2-9 16,2 2 10-16,2 1-11 16,-3 6 10-16,-1 5-11 15,-6 7 10-15,0 6-10 16,-9 4 12-16,-6 3-9 15,-4 2 10-15,-9 4-8 16,-2-2 25-16,-9 2 11 16,-3-2 21-16,-7-2 10 15,-3-7 17-15,-6-8-22 16,1-6-11-16,-1-13-19 16,5-7-11-16,2-6-23 15,8-4 1-15,2 1-36 16,7 4-15-16,10 4-92 15,3 8-16-15,16 6-50 16,4 3 130-16,14-7-416 0,5-1 216 16</inkml:trace>
          <inkml:trace contextRef="#ctx0" brushRef="#br0" timeOffset="-2546.6737">1659 273 1279 0,'-31'16'396'0,"-8"0"80"16,2 1-341-16,0 15-64 15,9-1-24-15,5 6-23 16,10-1-8-16,7 1-18 16,4-12 7-16,12-6-14 15,4-9 11-15,9-10-12 16,3-7 12-16,16-4-10 15,-3-2 11-15,8 2-8 16,-3 6 11-16,1 5-12 16,-10 8 12-16,-3 3-12 15,-11 2 11-15,0 3-11 16,-6 4 12-16,-10 1-10 16,-1 2 12-16,-8 11-7 15,-11 1 24-15,-3 12 6 0,-3-4 12 16,-10 7-9-16,4-10 6 15,1-4-23-15,3-12-4 16,5-14-60-16,12-16-45 16,7-28-90-16,3-23-342 15,4-37 32-15</inkml:trace>
          <inkml:trace contextRef="#ctx0" brushRef="#br0" timeOffset="-1993.352">1841-53 1035 0,'-7'5'434'15,"4"14"23"-15,-2 27-228 16,3 9-118-16,1 23-31 16,1 0-22-16,3 19-23 15,7-16-9-15,-1 2-20 16,6-18 5-16,6 6-12 16,-3-16 10-16,-2 4-11 15,-3-12 10-15,-2-5-10 16,-7-15 11-16,-1-7-8 15,-5-17 13-15,4-9-11 16,-9-11 12-16,-1-23-10 16,0-17 7-16,-3-22-11 0,0-1 9 15,4 4-11 1,4 19 10-16,-4 16-13 0,7 27 9 16,-1 7-13-16,1 12 9 15,3 10-12-15,5 9 13 16,5 9-11-16,3 4 15 15,5 3-10-15,0-7 11 16,2-5-13-16,-3-11 11 16,1-13-13-16,-2-14 11 15,2-21-10-15,2-14 12 16,3-15-9-16,-3-2 13 0,-4-1-10 16,-3 16 9-16,-6 16-10 15,-10 20 7-15,-2 19-11 16,-1 16 13-16,0 31-11 15,0 8 14-15,4 20 1 16,4-3 15-16,5 1-13 16,1-21 11-16,7-8-15 15,0-22 0-15,5-13-14 16,-1-22 12-16,1-26-60 16,-3-19-47-16,-8-38 12 15,-5-13-442-15,-14-35 94 16</inkml:trace>
        </inkml:traceGroup>
        <inkml:traceGroup>
          <inkml:annotationXML>
            <emma:emma xmlns:emma="http://www.w3.org/2003/04/emma" version="1.0">
              <emma:interpretation id="{5EADCDC4-97EB-48F7-AED5-7E97B8D0158E}" emma:medium="tactile" emma:mode="ink">
                <msink:context xmlns:msink="http://schemas.microsoft.com/ink/2010/main" type="inkWord" rotatedBoundingBox="30693,6910 30740,6915 30735,6977 30687,6973"/>
              </emma:interpretation>
              <emma:one-of disjunction-type="recognition" id="oneOf2">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l</emma:literal>
                </emma:interpretation>
                <emma:interpretation id="interp10" emma:lang="" emma:confidence="0">
                  <emma:literal>&amp;</emma:literal>
                </emma:interpretation>
              </emma:one-of>
            </emma:emma>
          </inkml:annotationXML>
          <inkml:trace contextRef="#ctx0" brushRef="#br0" timeOffset="-469.3095">2009-447 1145 0,'-21'6'512'0,"3"-7"-30"16,12-4-225-16,4-3-230 0,4 0-22 15,3-5-105-15,4-2-382 16,-9 2 94-16</inkml:trace>
        </inkml:traceGroup>
        <inkml:traceGroup>
          <inkml:annotationXML>
            <emma:emma xmlns:emma="http://www.w3.org/2003/04/emma" version="1.0">
              <emma:interpretation id="{53157180-201D-4DFD-85DD-274405DB86CC}" emma:medium="tactile" emma:mode="ink">
                <msink:context xmlns:msink="http://schemas.microsoft.com/ink/2010/main" type="inkWord" rotatedBoundingBox="30955,7247 31749,7320 31670,8179 30876,8106"/>
              </emma:interpretation>
              <emma:one-of disjunction-type="recognition" id="oneOf3">
                <emma:interpretation id="interp11" emma:lang="" emma:confidence="1">
                  <emma:literal/>
                </emma:interpretation>
              </emma:one-of>
            </emma:emma>
          </inkml:annotationXML>
          <inkml:trace contextRef="#ctx0" brushRef="#br0" timeOffset="-1251.4415">2230-118 1177 0,'-5'-10'281'15,"10"-1"96"-15,5 0-337 16,4-1-27-16,2 9-2 15,7 11 0-15,1 15 4 16,2 34 11-16,-5 16 23 0,2 26 17 16,-8 3 11-16,-2 11 6 15,-5-19-7-15,2 2-23 16,-1-26-16-16,1-7-24 16,-2-22 0-16,0-12-13 15,0-18 11-15,-4-4-11 16,-3-11 13-16,-1-4-6 15,-5-6 11-15,-3-11-9 16,3-2 10-16,-4-17-13 16,-4-5 6-16,3 4-15 15,0 6 11-15,2 5-13 16,3 16 12-16,5 10-14 16,-1 5 12-16,5 8-12 15,0 3 10-15,1 6-10 16,4 4 14-16,6 7-13 15,0-6 12-15,1-3-12 0,8-4 11 16,0-16-13-16,2-14 11 16,2-16-11-16,-1-6 11 15,-7-12-9-15,-5 3 13 16,-6 6-9-16,-5 15 11 16,-4 8-10-16,-2 17 10 0,-3 19-9 15,2 10 13-15,-4 8-6 16,2 10 16-16,4 10-4 15,4-12 8-15,4-1-13 16,4-12 5-16,5-13-16 16,4-18 4-16,4-17-13 15,2-18 13-15,5-15-12 16,0-12 11-16,-2-15-9 16,-10 11 11-16,1 6-12 15,-12 18 10-15,-3 20-13 16,-4 29 10-16,-1 24-10 15,2 18 11-15,-1 12-9 16,3-1 14-16,2 7-13 16,1-18 12-16,1-7-13 15,0-15 8-15,7-12-28 16,-3-21-15-16,5-22-107 0,-4-20-21 16,1-39-364-1,-4-20 32-15</inkml:trace>
        </inkml:traceGroup>
        <inkml:traceGroup>
          <inkml:annotationXML>
            <emma:emma xmlns:emma="http://www.w3.org/2003/04/emma" version="1.0">
              <emma:interpretation id="{052E453B-ACB4-4CB6-9029-E62B3C30F950}" emma:medium="tactile" emma:mode="ink">
                <msink:context xmlns:msink="http://schemas.microsoft.com/ink/2010/main" type="inkWord" rotatedBoundingBox="31726,6943 32275,6993 32209,7718 31659,7667"/>
              </emma:interpretation>
              <emma:one-of disjunction-type="recognition" id="oneOf4">
                <emma:interpretation id="interp12" emma:lang="" emma:confidence="0">
                  <emma:literal>u</emma:literal>
                </emma:interpretation>
                <emma:interpretation id="interp13" emma:lang="" emma:confidence="0">
                  <emma:literal>U</emma:literal>
                </emma:interpretation>
                <emma:interpretation id="interp14" emma:lang="" emma:confidence="0">
                  <emma:literal>ü</emma:literal>
                </emma:interpretation>
                <emma:interpretation id="interp15" emma:lang="" emma:confidence="0">
                  <emma:literal>H</emma:literal>
                </emma:interpretation>
                <emma:interpretation id="interp16" emma:lang="" emma:confidence="0">
                  <emma:literal>y</emma:literal>
                </emma:interpretation>
              </emma:one-of>
            </emma:emma>
          </inkml:annotationXML>
          <inkml:trace contextRef="#ctx0" brushRef="#br0" timeOffset="-727.6693">2999-473 1276 0,'-4'57'297'15,"0"21"159"-15,-1 3-345 16,5 8 2-16,0-11 4 16,11 6-27-16,4-26-35 0,7-2-36 15,-1-21-11-15,4-2-13 16,-7-14 11-16,-4-4-12 15,-7-9 11-15,2 1-10 16,-7-6 10-16,-5-2-10 16,4 4 13-16,-4-5-22 15,3-4 9-15,0-7-16 16,-1-2 7-16,4-7-13 16,0 2 22-16,0 4-10 15,-1 8 17-15,4 6-9 16,1 7 12-16,4 5-12 15,4 3 12-15,12-2-12 16,6-1 12-16,4-12-11 16,0-11 9-16,7-21-11 15,-5-13 12-15,-3-23-9 16,-13-3 12-16,-7-9-7 0,-15 18 13 16,-7 6-10-1,-9 26 10-15,-4 15 0 0,-4 22 9 16,-3 16-10-16,2 20 10 15,-5 25-4-15,11 7 8 16,2 15 2-16,7-5 9 16,8-5-10-16,11-22 3 15,-2-9-20-15,6-19-2 0,11-12-13 16,-1-6 9-16,4-20-10 16,2-4-9-16,3-29-105 15,-9-4-50-15,-4-19-376 16,-12 7 13-16</inkml:trace>
        </inkml:traceGroup>
        <inkml:traceGroup>
          <inkml:annotationXML>
            <emma:emma xmlns:emma="http://www.w3.org/2003/04/emma" version="1.0">
              <emma:interpretation id="{5F215FE6-69BB-48CB-8D41-E54BD17F9B9F}" emma:medium="tactile" emma:mode="ink">
                <msink:context xmlns:msink="http://schemas.microsoft.com/ink/2010/main" type="inkWord" rotatedBoundingBox="33847,8855 34260,8893 34187,9679 33775,9641"/>
              </emma:interpretation>
              <emma:one-of disjunction-type="recognition" id="oneOf5">
                <emma:interpretation id="interp17" emma:lang="" emma:confidence="1">
                  <emma:literal/>
                </emma:interpretation>
              </emma:one-of>
            </emma:emma>
          </inkml:annotationXML>
          <inkml:trace contextRef="#ctx1" brushRef="#br0">5119 1538 0,'0'0'0,"0"0"0,0 0 0,0 0 0,-12 53 0,20 8 0,13 28 0,7 4 0,12-3 0,-3-22 0,-13-15 0,-12-20 0,-3-13 0,-5-4 0,0 0 0,0 5 0,4 3 0,4 0 0,0-8 0,4-7 0,1 3 0,-1-4 0,0 0 15,0-4-15,1 0 16,-5-8 0,0-4-16,0-37 15,0-60-15,-8-53 16,0-57-16,-4 73 15,0 32 1</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49:47.2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866FE64-D3CC-49CE-A583-466373FFA84E}" emma:medium="tactile" emma:mode="ink">
          <msink:context xmlns:msink="http://schemas.microsoft.com/ink/2010/main" type="writingRegion" rotatedBoundingBox="13989,2576 32766,1848 32883,4881 14106,5608"/>
        </emma:interpretation>
      </emma:emma>
    </inkml:annotationXML>
    <inkml:traceGroup>
      <inkml:annotationXML>
        <emma:emma xmlns:emma="http://www.w3.org/2003/04/emma" version="1.0">
          <emma:interpretation id="{C9258A7F-681E-44B0-9DBF-78C50B7E90CA}" emma:medium="tactile" emma:mode="ink">
            <msink:context xmlns:msink="http://schemas.microsoft.com/ink/2010/main" type="paragraph" rotatedBoundingBox="13989,2576 32766,1848 32883,4881 14106,5608" alignmentLevel="1"/>
          </emma:interpretation>
        </emma:emma>
      </inkml:annotationXML>
      <inkml:traceGroup>
        <inkml:annotationXML>
          <emma:emma xmlns:emma="http://www.w3.org/2003/04/emma" version="1.0">
            <emma:interpretation id="{506DA61E-6C44-4680-B67B-BA01E9C56707}" emma:medium="tactile" emma:mode="ink">
              <msink:context xmlns:msink="http://schemas.microsoft.com/ink/2010/main" type="line" rotatedBoundingBox="13989,2576 32766,1848 32883,4881 14106,5608"/>
            </emma:interpretation>
          </emma:emma>
        </inkml:annotationXML>
        <inkml:traceGroup>
          <inkml:annotationXML>
            <emma:emma xmlns:emma="http://www.w3.org/2003/04/emma" version="1.0">
              <emma:interpretation id="{C4842FE7-E218-4670-B07F-376A42282BB6}" emma:medium="tactile" emma:mode="ink">
                <msink:context xmlns:msink="http://schemas.microsoft.com/ink/2010/main" type="inkWord" rotatedBoundingBox="14022,3422 14145,3417 14153,3618 14029,3622"/>
              </emma:interpretation>
            </emma:emma>
          </inkml:annotationXML>
          <inkml:trace contextRef="#ctx0" brushRef="#br0">27 76 1091 0,'12'-34'341'0,"-11"18"76"16,-2 9-287-16,-3 12-59 15,1 7-29-15,-2 25-2 16,0 12-26-16,2 30-7 16,0 18-1-16,1 10 2 15,4-14-2-15,4-9-1 16,-1-29-1-16,8-24 3 16,-1-13-1-16,9-16 5 15,0-14 1-15,8-20 2 16,2-26-3-16,13-37 0 15,-4-7-5-15,4-10-2 0,-8 17-1 16,-5 27-2-16,-15 38-3 16,-3 21-8-16,-8 25 1 15,-5 37 4-15,-2 14 2 16,-1 30 6-16,-2 2 10 0,5 8 3 16,3-32-1-1,8-14 0-15,6-30-2 0,10-15 0 16,1-20 0-16,14-27 6 15,0-26 1-15,10-44 2 16,-2-7-2-16,4-11-5 16,-14 19 1-16,-2 22 10 15,-17 45 2-15,-8 12 2 16,-7 13 1-16,-4 8-11 16,-2 0-12-16,0 0-2 15,0 2-3-15,1 1-22 16,-1-4-60-16,-4-16-440 15,-3-7 100-15</inkml:trace>
        </inkml:traceGroup>
        <inkml:traceGroup>
          <inkml:annotationXML>
            <emma:emma xmlns:emma="http://www.w3.org/2003/04/emma" version="1.0">
              <emma:interpretation id="{D78E7AFE-33EA-4BAB-B348-92780AD3C9DC}" emma:medium="tactile" emma:mode="ink">
                <msink:context xmlns:msink="http://schemas.microsoft.com/ink/2010/main" type="inkWord" rotatedBoundingBox="17276,2448 19249,2372 19341,4741 17368,4818">
                  <msink:destinationLink direction="with" ref="{4B64217A-0873-4A4B-A353-05EEDB3CDCFE}"/>
                </msink:context>
              </emma:interpretation>
              <emma:one-of disjunction-type="recognition" id="oneOf0">
                <emma:interpretation id="interp0" emma:lang="" emma:confidence="1">
                  <emma:literal/>
                </emma:interpretation>
              </emma:one-of>
            </emma:emma>
          </inkml:annotationXML>
          <inkml:trace contextRef="#ctx0" brushRef="#br0" timeOffset="564.3673">1390 277 1186 0,'5'-3'380'16,"1"10"61"-16,10-3-321 15,14-4-54-15,7-3-34 16,15-5-3-16,-4-2-8 16,16-19-4-16,-4 10-4 0,3-4-2 15,-8 8-7-15,2 4 1 16,-18 22-3-16,-7-2-66 16,-12 5-36-16,-12 22-365 15,-15 6 42-15</inkml:trace>
          <inkml:trace contextRef="#ctx0" brushRef="#br0" timeOffset="806.8764">1560 637 1323 0,'10'10'326'0,"-2"0"125"16,2-4-377-16,14-2-32 0,7-6-6 15,8-3-5-15,-2-1-18 16,12-2-2-16,-7-1-3 16,2 8-60-16,-9 2-57 15,-4 1-354-15,-13 5 41 16</inkml:trace>
          <inkml:trace contextRef="#ctx0" brushRef="#br0" timeOffset="2056.6429">2725 65 767 0,'5'-7'301'15,"-2"-6"45"-15,0 9-192 16,-3-6 2-16,-2 7-28 16,-4 4-9-16,-4 9-35 15,-4 13-18-15,-4 17-37 16,0 28-16-16,3 7-8 15,4 21 4-15,8-6 1 16,11-10-1-16,6-30-1 0,11-12 3 16,6-30-1-16,12-18 2 15,4-31 1-15,12-38 0 16,-4-14-3-16,5-10-1 16,-16 0-4-16,-7 21 1 15,-16 38 0-15,-6 16-1 16,-14 17-3-16,-2 16-2 15,-3 14-4-15,-5 22 1 16,-1 6-1-16,4 21 6 16,4-1 2-16,2 27 1 15,10-26-2-15,11-7 0 16,0-23-2-16,10-33 5 16,3-35-21-16,1-7-95 15,-2-2-353-15,-6 2 65 16</inkml:trace>
          <inkml:trace contextRef="#ctx0" brushRef="#br0" timeOffset="2462.8211">3443 702 1064 0,'10'17'349'0,"-7"-19"66"0,9 0-271 15,4-7-79-15,10-17-10 16,6-8-32-16,10-35-10 15,-1-2-9-15,-5-15-1 16,-10 26-2-16,-5 7-3 16,-13 44-6-16,-5 21-4 15,-5 28-1-15,-4 24 2 16,-2 7 5-16,-4 4 5 16,4-7 5-16,2-2 1 15,3-32-1-15,1-8-22 0,8-13-44 16,7-18-358-16,7-16 84 15</inkml:trace>
          <inkml:trace contextRef="#ctx0" brushRef="#br0" timeOffset="2918.2116">3897 282 1227 0,'8'-8'319'0,"5"11"96"15,9-1-325-15,7 1-64 16,11-3 4-16,4 2-5 15,18-4-5-15,-1-3-9 16,6-6-53-16,-2 8 98 16,6 6-490-16,-19 2 148 15</inkml:trace>
          <inkml:trace contextRef="#ctx0" brushRef="#br0" timeOffset="2710.7346">4157-11 1101 0,'0'19'351'0,"-13"4"47"16,0 1-288-16,3 23-81 16,4 3-22-16,2 12-1 15,6 1-2-15,5 23-1 16,2-18 0-16,3-8-1 16,-1-14-10-16,-1-9-38 15,-5-25-17-15,-13-11-341 16,-5 1 72-16</inkml:trace>
        </inkml:traceGroup>
        <inkml:traceGroup>
          <inkml:annotationXML>
            <emma:emma xmlns:emma="http://www.w3.org/2003/04/emma" version="1.0">
              <emma:interpretation id="{6A89D9B4-6D38-47E5-8CEA-18C055DC58ED}" emma:medium="tactile" emma:mode="ink">
                <msink:context xmlns:msink="http://schemas.microsoft.com/ink/2010/main" type="inkWord" rotatedBoundingBox="19720,3209 26002,2966 26086,5144 19804,5388">
                  <msink:destinationLink direction="with" ref="{A0D86FAC-8ED1-432A-8391-2920747493A2}"/>
                  <msink:destinationLink direction="with" ref="{4B64217A-0873-4A4B-A353-05EEDB3CDCFE}"/>
                  <msink:destinationLink direction="with" ref="{BEA1A094-C52F-47D6-A903-3B59F26DA84C}"/>
                </msink:context>
              </emma:interpretation>
              <emma:one-of disjunction-type="recognition" id="oneOf1">
                <emma:interpretation id="interp1" emma:lang="" emma:confidence="1">
                  <emma:literal/>
                </emma:interpretation>
              </emma:one-of>
            </emma:emma>
          </inkml:annotationXML>
          <inkml:trace contextRef="#ctx0" brushRef="#br0" timeOffset="3338.8763">4785-99 1286 0,'1'21'284'0,"-4"12"134"15,0 4-370-15,-1 13 2 16,3-3 0-16,6 16-3 16,8-9-14-16,9 11-8 15,8-15-19-15,9-4-1 0,1-27 1 16,4-16 1-16,-8-29 0 16,4-32 3-16,-7-2-2 15,-3-20-16-15,-9 9-5 16,-3-7-1-16,-10 33-1 15,-6 1 0-15,-5 20 12 16,-4 14-7-16,-1 25-3 16,-8 12 2-16,3 4 3 0,-2 21 6 15,6 5 17-15,2 17 7 16,10-12-2-16,7 9-1 16,1-17-7-16,12 19-2 15,0-28-15-15,8-1-68 16,-2-15-35-16,7-26-348 15,-7-3 36-15</inkml:trace>
          <inkml:trace contextRef="#ctx0" brushRef="#br0" timeOffset="3648.1633">5396 388 1031 0,'15'-13'308'0,"6"-5"84"15,3-2-281-15,10-2-34 0,0 5-17 16,5 14-13-16,-6 10-22 16,-4 7-4-16,-8 46-10 15,-5-3-2-15,-13 0-1 16,-6 6 6-16,-7 2 7 16,-6-34 24-16,-5 3 12 15,0 0 24-15,3-10-3 16,4-8-5-16,5-6-26 15,11-3-12-15,8-1-28 0,6-11-3 16,8 5 0-16,4-9-44 16,3-4-72-16,9-13-399 15,6 3 63-15</inkml:trace>
          <inkml:trace contextRef="#ctx0" brushRef="#br0" timeOffset="4170.0943">6012 26 1149 0,'-4'2'383'0,"4"1"48"15,6 2-311-15,15-5-53 16,8-2-38-16,22 0-2 16,2-4-7-16,20-2-2 15,-3-2-4-15,9-6-110 16,-11-4-355-16,4-4 85 16</inkml:trace>
          <inkml:trace contextRef="#ctx0" brushRef="#br0" timeOffset="3995.0053">6283-227 1188 0,'4'18'323'15,"-6"21"115"-15,-3 11-312 16,-3 10-29-16,3-13-12 16,3 20-2-16,-1-20-37 15,11 9-18-15,7 3-22 0,4 1-1 16,-1-21-26-16,0-5-54 15,-5-25-32-15,-5-22 441 16,-6-8-821-16,-18-16 414 16</inkml:trace>
          <inkml:trace contextRef="#ctx0" brushRef="#br0" timeOffset="4630.6998">6945-371 1086 0,'13'6'397'0,"-10"25"40"16,-3 6-276-16,-1 20-59 15,-4 3-26-15,0 8 15 16,3-14-17-16,9 2-5 16,9-12-31-16,8-21-16 15,9-15-16-15,4-10 2 16,-1-15 0-16,4-26 2 16,-1-2 0-16,7-28-9 15,-9-7-10-15,2-9-15 16,-13 11-1-16,-5 15 0 15,-10 27 6-15,-4 22-4 16,-10 22 13-16,-9 23 15 16,-2 14 11-16,-1 25 19 15,5 1 13-15,5 7 17 0,13-15-14 16,9-11-12-16,2-21-17 16,12-3-3-16,-3-12-13 15,7-6-88-15,-6-5-107 16,-4-15-364-16,-11-11-3 15</inkml:trace>
          <inkml:trace contextRef="#ctx0" brushRef="#br0" timeOffset="5088.7314">7691-102 1350 0,'15'3'399'16,"3"4"91"-16,11-1-349 15,-3-1-97-15,-8 5-5 16,-2 3-22-16,-5 6-12 16,-6 1-5-16,-3 9-1 15,-12-3 2-15,-5 9 3 16,-3 1 4-16,4 1 0 15,6-6 1-15,8-6-3 0,3-8-2 16,12-12 1-16,2-10-3 16,13-1 1-16,0-1-4 15,11 9-42-15,-2 13-9 16,1 9-6-16,-9 3-3 16,2 16 3-16,-12-13 39 15,-7 26 7-15,-12-3 24 16,-8 7 35-16,-16-6 18 15,-12 7 43-15,-3-27 23 0,-10 2 13 16,2-8-29-16,-1-6-15 16,11-15-41-16,-1-7-23 15,15-3-41-15,1-12-55 16,12-4-50-16,18-9-94 16,6-3-407-16,17-1 68 15</inkml:trace>
          <inkml:trace contextRef="#ctx0" brushRef="#br0" timeOffset="5866.5089">8471-456 1143 0,'2'0'295'0,"-2"5"107"16,6 2-312-16,1 22 13 15,-1 6 5-15,4 12 23 16,-2 9-18-16,5 12-16 16,-1-7-41-16,-4-2-20 15,1-9-28-15,-2-8-3 16,-5-21-7-16,1-8-69 16,2-11-40-16,-7-10-73 15,-3-12-275-15,-5-12-56 16,-4-7-75-16</inkml:trace>
          <inkml:trace contextRef="#ctx0" brushRef="#br0" timeOffset="6040.3756">8307-165 1199 0,'2'13'357'15,"6"-22"101"-15,7 3-336 16,8-7-16-16,2-3-31 15,13-2-10-15,6 8-32 16,9 0-9-16,-1-1-3 0,15-5-127 16,-9 3-385-16</inkml:trace>
          <inkml:trace contextRef="#ctx0" brushRef="#br0" timeOffset="6625.503">9196-522 1727 0,'2'3'128'16,"-7"7"-66"-16,2 8-5 0,0 11 17 16,-2 6 9-16,-2 21 9 15,7-3-12-15,7 15-7 16,11-8-29 0,9-11-17-16,9-17-21 0,14-9 3 15,5-31 1-15,15-34 2 16,1-15 1-16,4-24 1 15,-10 1-5-15,-12-14-2 16,-23 15-2-16,-9 9 3 16,-20 23-2-16,-6 13-5 15,-8 29-4-15,-3 31-5 16,-8 15-1-16,3 22 6 16,-5 12 10-16,10 10 13 0,3-8 3 15,8 1 0-15,8-18-5 16,13-10-4-16,0-18-36 15,17-14-134-15,4-18-369 16</inkml:trace>
          <inkml:trace contextRef="#ctx0" brushRef="#br0" timeOffset="6982.2432">9981-165 885 0,'-19'27'499'15,"4"-11"-37"-15,-1 10-121 16,1 5-247-16,3 3-18 16,5-5-34-16,5 1-17 15,2-3-19-15,9 6-3 16,2-4-2-16,12-8-2 16,3-7 1-16,12-22-13 15,0-21-21-15,9-5-58 16,-8-5-29-16,1-8-44 15,-11 11-2-15,-1 9 21 16,-13 1 61-16,-7 11 44 16,-7 17 63-16,-5 17 61 15,-6 6 22-15,-8 17 30 0,-5 3 4 16,-3 30 4-16,2-4-44 16,6 44-22-16,8-14-30 15,12-12-38-15,8-32-104 16,9-51-394-16,4-57 81 15</inkml:trace>
          <inkml:trace contextRef="#ctx0" brushRef="#br0" timeOffset="7234.9042">10645-208 1500 0,'-8'12'460'0,"9"2"70"16,4 1-402-16,6-2-96 16,4-16-31-16,14-5-25 15,5-7-58-15,15-9-352 16,0 4-95-16,6-12-143 15</inkml:trace>
          <inkml:trace contextRef="#ctx0" brushRef="#br0" timeOffset="7403.1968">11367-86 1368 0,'-2'15'483'15,"8"-11"33"-15,2-4-336 16,9-6-166-16,2-5-59 15,9-12-75-15,1 5-42 16,10 0-355-16,-3 9 50 0</inkml:trace>
          <inkml:trace contextRef="#ctx0" brushRef="#br0" timeOffset="7601.8391">12014-55 1149 0,'8'11'414'0,"11"-6"25"15,-3-8-278-15,6 0-163 16,-8-4-29-16,-2-1-1 16,-4 1 8-16,0 6 15 15,-3-1 37-15,-1 9 5 16,1-1 3-16,3 6-9 16,1-3-16-16,4 4 3 15,3-1-79-15,2-9-375 16</inkml:trace>
          <inkml:trace contextRef="#ctx0" brushRef="#br0" timeOffset="10207.7414">1147-1577 524 0,'-12'-3'234'16,"-2"3"2"-16,1 2-141 0,-7 30-21 15,2 1-40-15,-3 6 3 16,7 8-6-16,-1 34 5 16,9-13-6-16,-6 18-5 15,4 3-13-15,-5 23-3 16,3-21-2-16,-1 8 0 15,9-5 1-15,6 0 2 16,4-23 2-16,8-6-4 16,0-21-2-16,5-7 2 15,4-9-2-15,4-10 12 16,-2-9 11-16,14-13 10 16,3-9 4-16,12-18 8 15,1-5-10-15,13-22-9 16,-5-7-8-16,1-10-4 0,-11 1-7 15,1-12 4 1,-17 17 6-16,-1 8 10 0,-10 17 4 16,0 3 14-16,-14 12 4 15,-4 5 11-15,-12 6-2 16,-3-8 13-16,-4 3-4 16,-7-7-10-16,-2-11-19 15,-7-3-9-15,4 5-20 16,-5-1-13-16,2 12-2 15,-15 14-3-15,-1 6-11 0,-19 17-92 16,-4 9 355-16,-9-15-731 16</inkml:trace>
          <inkml:trace contextRef="#ctx0" brushRef="#br0" timeOffset="61346.5596">1036 144 781 0,'-1'-11'221'0,"-1"-7"52"15,5 13-229-15,0 15-11 16,2-3-20-16,2 23 22 16,-1 14-5-16,4 8 20 15,1-3-15-15,2 30 9 16,-5-14-24-16,4-2 6 15,-4-9-18-15,-3-4 9 16,-4-22 0-16,3-1 21 16,-8-6-9-16,1-4 12 15,3-9-10-15,2 0-4 0,-5-7-19 16,3 3 8-16,0-3-13 16,-2 3 9-16,-1-11-11 15,1-3-1-15,-1-9 1 16,0-18 9-16,1-23-10 15,0-23 8-15,-3-13 1 16,4-8-2-16,-1 15-11 16,-4 23 11-16,4 32-9 15,0 12 9-15,-1 21-10 16,0 4 8-16,1-5-11 0,1 4 10 16,-2 1-11-16,6 10 10 15,-5-1-9-15,4 14 10 16,-1 1-11-16,1 17 10 15,3 3-10-15,0 23 10 16,1-1-10-16,-1 1 12 16,0-7-8-16,-2-3 10 15,-1-24-9-15,-1 0 10 16,1-9-11-16,0-2 11 16,-1-11-11-16,3-1 10 15,-3-3-11-15,4-2 10 16,-2-1-14-16,2-4-29 15,-3-1 57-15,1-2-397 16,-3-12 116-16</inkml:trace>
        </inkml:traceGroup>
        <inkml:traceGroup>
          <inkml:annotationXML>
            <emma:emma xmlns:emma="http://www.w3.org/2003/04/emma" version="1.0">
              <emma:interpretation id="{A7F94DC2-B253-4D43-8171-27D12F3C35AE}" emma:medium="tactile" emma:mode="ink">
                <msink:context xmlns:msink="http://schemas.microsoft.com/ink/2010/main" type="inkWord" rotatedBoundingBox="26235,2788 29487,2662 29566,4707 26314,4833">
                  <msink:destinationLink direction="with" ref="{A0D86FAC-8ED1-432A-8391-2920747493A2}"/>
                  <msink:destinationLink direction="with" ref="{BEA1A094-C52F-47D6-A903-3B59F26DA84C}"/>
                </msink:context>
              </emma:interpretation>
            </emma:emma>
          </inkml:annotationXML>
          <inkml:trace contextRef="#ctx0" brushRef="#br0" timeOffset="55657.3442">2816-307 455 0,'-15'-8'177'0,"5"2"22"16,0 3-121-16,1-1 7 15,2 1-10-15,-1 0 24 16,0 1 0-16,-3-1 12 16,-1 0-19-16,-1 3-7 15,0 3-31-15,-3 2-6 16,2 1-16-16,-4 7-1 15,3 2-10-15,0 0 2 16,3-2-4-16,0 4 0 0,1-5-4 16,1-1-2-16,0-1-5 15,2 0-2-15,2-2-2 16,-2 5 1-16,-2 0 5 16,0 1 9-16,-1 1 5 15,-1 3 7-15,3-5-1 16,-4 1-3-16,5 1-11 15,-2 6-4-15,3 0-9 0,1 3-1 16,1 1-1-16,2-1 0 16,0-5 0 15,1 2 2-31,-1 28-3 0,-2 13 2 16,5 6 0-16,0 3-2 15,0 2 1-15,1-8-1 16,3-13 0-16,-4-2 1 15,5-4 0-15,4-17 0 16,1 0 1-16,1 0 0 16,4-4 0-16,1 1 0 15,-3-5 0-15,5 1 0 16,0 3-2-16,3 4-1 16,5 2 0-16,3 9 0 15,0 4 0-15,5 2 1 16,-1-8 1-16,3 0-1 15,-2-11 1-15,3 3-2 0,-8-11 0 16,7 4 0-16,-9-9 0 16,4 1 1-16,-5-9 2 15,8 7 1-15,-5-1-1 16,9 2 1-16,-4-1-3 16,5 3 1-16,0-1 0 15,1-4-2-15,-3-2 0 0,10-5-1 16,-4-8 1-16,7-5-2 15,-5 0 4-15,1-4 0 16,-9-2 0-16,-1 1 2 16,-10 2 0-16,-5-1 0 15,-7 3-1-15,3 2 1 16,-8 3-3-16,-2-7 0 16,6-3-1-16,5-6 1 15,-7-3 0-15,8-12 1 16,1 5 2-16,-6-6 0 15,-2 6-1-15,1-6 1 16,-3 9-1-16,-1 0 0 16,3 9 0-16,-4 0-1 15,0 6 0-15,0-5-1 16,-3 1-1-16,0-4-1 16,1-5 1-16,-3-1-1 15,-1 3 3-15,0-14 0 0,-1 3 2 16,-2 4 1-16,1 6-1 15,0-25-1-15,-2 11 1 16,-1 0-1-16,-2-1 0 16,-3-11-1-16,0 21 1 15,-4-9-2-15,-1-8 1 16,-6-2 0-16,1 4 0 16,-8 2-1-16,2 6 2 0,-2 8-2 15,6-2 2-15,-4-5 0 16,3 9 0-16,-5-2 0 15,2 1 2-15,-9 7 1 16,2 8 6-16,-6-10 12 16,3 7 3-16,-11-2 5 15,4 4-2-15,-3 1-5 16,5 5-12-16,-4-1-4 16,0 5-6-16,-2-3-1 15,3-1 0-15,-8 1 1 16,7 6 3-16,-7-2-2 15,3 1 4-15,-6 7-3 16,2 6-2-16,-7 10-3 16,11 4 2-16,1 14-69 15,14 1 86-15,14 7-481 0</inkml:trace>
          <inkml:trace contextRef="#ctx0" brushRef="#br0" timeOffset="61878.8217">827 368 755 0,'-10'0'296'15,"-3"0"24"-15,0 8-160 16,7-4-80-16,1 2 4 15,2-1-30-15,6 0-2 16,-1-4-28-16,4-1 0 16,7-3-24-16,6-11 7 15,3-14-9-15,8-30 12 16,-2-12-11-16,0-19 11 16,-7-15-11-16,-4 3 11 15,-7 27-12-15,-3 7 10 16,-2 27-11-16,1 28 9 15,-8 12-14-15,-1 20 11 0,2 15-13 16,-1 22 14-16,-1 5-8 16,12 11 13-16,3-20-10 15,6 4 13-15,4-23-14 16,6-10 8-16,1-11-13 16,8-4-19-16,-4-19-358 15</inkml:trace>
          <inkml:trace contextRef="#ctx0" brushRef="#br0" timeOffset="63259.254">5279-513 864 0,'-31'-3'219'0,"2"5"74"16,-2-2-251-16,10-8 6 31,0 1-6-31,-16-6-7 0,1 2-2 16,-1 4 7-16,-2-1-10 15,16 15-1-15,-14 4-19 16,5 2 2-16,-7 5-11 15,3 3 6-15,-3 5-13 16,7 3 14-16,-7 13-11 16,8-3 10-16,0 8-11 15,5 4 9-15,2 5-9 16,6-5 8-16,3 9-9 16,7-7 9-16,3 20-7 15,4 15 9-15,9 32-7 16,6-7 9-16,8 17-10 15,2-26 9-15,13-13-10 16,2-39 11-16,5 11-12 0,3-10 9 16,13 19-10-16,-5-15 9 15,10 4-13-15,-3-15 12 16,14-16-13-16,-6-21 9 16,14-13-6-16,-3-14 12 15,11-25-8-15,-9-9 13 16,0-15-7-16,-15 4 7 0,0-25-11 15,-18 19 9-15,-4-50-6 16,-10-9 17-16,-11-11 3 16,-8 27 15-16,-16-10 7 15,-12 47 9-15,-13 12-9 16,-10 5 2-16,-12-14-3 16,-4 8-5-16,-18 0-6 15,0 16 2-15,-12 5-15 16,6 16-2-16,-9 11-16 15,18 8 0-15,-5 21-52 16,13 11-9-16,4 20-81 16,12 4-293-16</inkml:trace>
          <inkml:trace contextRef="#ctx0" brushRef="#br0" timeOffset="64178.6788">7231-876 977 0,'-33'-42'548'0,"2"1"-522"0,-53 56 2 16,1 24-15-16,-4 18 15 16,7 11-7-16,38-2 13 15,8-9-13-15,6 5 8 16,6-7-21-16,1 21 3 16,6-9-15-16,5 25 8 0,5-3-11 15,5 10 12-15,7-24-9 16,7 48 10-16,9 10-10 15,10 7 11-15,4-4-12 16,20 11 10-16,6-46-11 16,8-9 11-16,1-9-11 0,15 3 11 15,-7-10-11-15,6-9 8 16,-4-28-11-16,21-17 9 16,-17-17-9-16,12-27 12 15,-8-19-5-15,13-32 11 16,-20-8-7-16,3-11 10 15,-18 9-11-15,-4-5 9 16,-26 33-11-16,-7-44 21 16,-10-6 0-16,-11-9 31 15,-13 10 3-15,-5-11 33 16,-12 55-10-16,-12 3 19 16,-7 19-29-16,-15-13 1 15,-2-4-34-15,-17-34-1 16,3 1-29-16,-21-37-26 15,2 1-51-15,-21-11-40 0,11 28-17 16,-15 29-17-16,14 54 14 16,-6 64-87-16,17 49-99 15,-5 56-29-15,16-7-142 16</inkml:trace>
          <inkml:trace contextRef="#ctx0" brushRef="#br0" timeOffset="65067.3009">9410-1033 521 0,'-60'6'334'0,"18"2"198"31,2 2-441-31,-48 21-20 0,5 6-16 16,2 23-16-16,21 8-11 15,31 15-19-15,19-7 0 16,23 38-14-16,15 3 10 16,16 9-12-16,11-12 12 15,13 20-8-15,-5-9 1 0,12 26-2 16,-10-15 11-16,3 5-10 15,-10-22 10-15,10-27-3 16,-9-48 0-16,10-8-15 16,-5-17 7-16,10-14-13 15,-7-15 10-15,11-22-9 16,-9-23 18-16,14-77-5 16,-10-12 16-16,8-18-9 15,-13 8 13-15,-6-26-11 16,-17 58 11-16,-11-11 3 15,-16 2 18-15,-14-25 10 16,-14 33 18-16,-24 6 2 16,-15 23 1-16,-25-3-16 15,-11 19-12-15,-20 8-20 16,6 20-9-16,-21 38-40 0,6 37-21 16,-20 43 64-16,10 23-440 15</inkml:trace>
          <inkml:trace contextRef="#ctx0" brushRef="#br0" timeOffset="117720.5928">-3186-365 469 0,'-21'-31'206'15,"2"0"-10"-15,-7-1-102 0,10 4-153 16,-7-12-136-16,-3 6 10 15</inkml:trace>
        </inkml:traceGroup>
        <inkml:traceGroup>
          <inkml:annotationXML>
            <emma:emma xmlns:emma="http://www.w3.org/2003/04/emma" version="1.0">
              <emma:interpretation id="{03DC84A0-278B-4B64-9A48-7782630F047D}" emma:medium="tactile" emma:mode="ink">
                <msink:context xmlns:msink="http://schemas.microsoft.com/ink/2010/main" type="inkWord" rotatedBoundingBox="30191,2688 32794,2587 32865,4399 30262,4500"/>
              </emma:interpretation>
              <emma:one-of disjunction-type="recognition" id="oneOf2">
                <emma:interpretation id="interp2" emma:lang="" emma:confidence="1">
                  <emma:literal/>
                </emma:interpretation>
              </emma:one-of>
            </emma:emma>
          </inkml:annotationXML>
          <inkml:trace contextRef="#ctx0" brushRef="#br0" timeOffset="264889.2428">12928-230 685 0,'4'-10'357'0,"-4"8"-5"16,0 4-146-16,-4-2-45 16,4 6-51-16,0 14-20 15,-1 11-19-15,-1 27-27 16,2 12-19-16,0 19-18 16,-1-6 7-16,5-9-12 15,1-19 6-15,2 12-10 16,1-15 10-16,0 9-11 0,-3-12 11 15,-3-13-2-15,-1-31 20 16,-4-15-2-16,1-29 11 16,-6-13-7-16,2 0 3 15,-7-13-20-15,3-4 2 16,-1-11-12-16,6 9 7 16,3-12-13-16,7 13 11 15,5 7-12-15,3 24 10 0,3 2-11 16,3 11 9-1,6 11-11-15,-4 17-5 32,0-1-7-32,23 8 17 0,-2 16-9 15,0 10 16-15,-6 2-11 16,-30-11 15-16,-7 6-2 16,-4-6 16-16,-13 0 1 15,-8-3 18-15,-11 3-4 16,-2-2 6-16,-7-4-18 15,6-4-1-15,7-5-16 16,14-17-11-16,11-12-81 16,9-6-24-16,9-12 314 15,11-1-701-15,5 15 321 16</inkml:trace>
          <inkml:trace contextRef="#ctx0" brushRef="#br0" timeOffset="265807.83">13276 83 1259 0,'-5'1'334'0,"-2"11"102"15,6-25-367-15,2-10-11 16,4-8-28-16,6-5-15 16,11-19-12-16,0 5 4 0,11 0-11 15,-1 4 10 1,1 4-12-16,-7 19 11 0,-2 12-14 15,-6 9 10-15,0 14-10 16,-6 6 10-16,0 17-8 16,-2 11 12-16,-2 12-10 15,-5 5 12-15,0 5-10 16,0-21 10-16,1-6-11 16,-1-20 11-16,3-11-8 15,-1-13 10-15,7-18-7 16,-1-15 10-16,0-26-10 15,1-14 9-15,-3-18-10 16,-4 13 8-16,-1 8-11 16,-8 29 10-16,3 16 1 15,-4 30 8-15,2 18-12 0,-1 5 13 16,8 10-12-16,4 2 1 16,9-6-12-16,8-9 10 15,11-7-11-15,2-12 11 16,3-17-11-16,0-22 14 15,1-29-10-15,-3-18 11 16,0-17-9-16,-10 6 9 16,-10 14-10-16,-7 28 12 0,-11 21-5 15,-11 25 14-15,-4 11-7 16,-4 5 12-16,-5 24-14 16,2-7 6-16,5 48-15 15,0 4 8-15,8 19-13 16,3-17 11-16,3 26-10 15,5-41 10-15,10-4-13 16,2-13 12-16,6 9-12 16,-3-22 11-16,-5-4-11 15,-2-3 13-15,-4 2-12 16,-7-15 11-16,0 7-10 16,0-2 12-16,-3-3-14 15,3-8 12-15,4-4-12 16,6-11 11-16,6-19-12 15,9-5 12-15,9-46-11 16,1-8 12-16,3-15-11 16,-4 3 10-16,-5-3-8 0,-14 39 9 15,-6 7-9-15,-5 25 10 16,-14 9-6-16,-2 16 14 16,-7 15-9-16,-2 8 9 15,-5 17-11-15,5 10 8 16,0 6-16-16,6 1 10 15,9-3-12-15,6-12 11 0,8-2-12 16,5-16 11-16,9-9-11 16,0-6 10-16,5-9-9 15,-1-8 12-15,2-9-47 16,-6 0-34-16,3-17-86 16,-9 2 14-16,-1-7-369 15,-2 4 85-15</inkml:trace>
          <inkml:trace contextRef="#ctx0" brushRef="#br0" timeOffset="266826.5336">13405-185 696 0,'-14'2'-14'16,"4"-1"136"-16,10 2-201 15,5-1-11-15,5 6 80 16,1-5 4-16,2 6 10 0,-3 0-12 16,-4-4-88-16,-1-2-30 15,-2 4-25-15</inkml:trace>
          <inkml:trace contextRef="#ctx0" brushRef="#br0" timeOffset="266312.6731">14333-750 757 0,'8'-3'369'15,"-3"0"5"-15,-2 3-123 16,-1 3-124-16,0 4-20 15,-1 9-14-15,-1 23-12 0,2 10-21 16,-2 17-17-16,0 4 1 16,1 9-16-16,4-20-8 15,3-9-16-15,-3-22 5 16,3-7-5-16,4-17 10 16,-3 3-7-16,3-4 12 15,-1 0-5-15,4-11 7 0,3-10-11 16,-1-14 9-16,5-15-14 15,2-7 5-15,5-10-13 16,-5 4 10-16,2 3-10 16,-5 13 10-16,-4 7-11 15,-8 17 12-15,-4 11-12 16,-5 7 9-16,-5 7-13 16,2 6 13-16,-5 4-12 15,-2-1 11-15,4 3-10 16,3-1 13-16,4-5-12 15,1-6 11-15,1 16-11 16,-3-1 12-16,2-3-12 16,-7 1 11-16,3 18-13 15,2-15 11-15,0 5-12 16,-3 3 10-16,-2 8-37 16,0-12-5-16,-6 1-71 15,3-7-23-15,3-4-365 0,5-9 75 16</inkml:trace>
          <inkml:trace contextRef="#ctx0" brushRef="#br0" timeOffset="266535.1818">14505-381 1155 0,'-2'18'266'0,"1"-6"130"15,4 3-327-15,8 0-13 16,4-7 4-16,4 13-21 15,6-2-18-15,6-1-17 16,-7 0 5-16,0 8-11 16,-4-15 9-16,-4 6-5 15,-8-1-20-15,-5-5-400 16,-4-4 129-16</inkml:trace>
          <inkml:trace contextRef="#ctx0" brushRef="#br0" timeOffset="267191.0808">13459-44 879 0,'-3'8'317'0,"-2"2"56"16,2-5-217-16,-1 0-18 16,3-4-8-16,-1 1-3 15,0-5-19-15,2-9-26 16,-1-6-22-16,1-11-33 15,-5-5-11-15,-2-8-13 16,-1 8 8-16,-3-10-11 0,-2 15 9 16,2 3-12-16,3 3 11 15,-1 10-12 1,5 8 14 0,-3 15-13-16,1 13 10 0,-4 16-12 0,0 1 12 15,2 25-13-15,8-13 12 16,3 10-10-16,7-14 10 15,13-7-14-15,11-20 12 0,21-21-8 16,11-36-64-16,28-28-426 16,12-16 124-16</inkml:trace>
          <inkml:trace contextRef="#ctx0" brushRef="#br0" timeOffset="267897.285">15121-1311 1326 0,'-4'-71'387'0,"-11"146"93"15,-1 30-373-15,-7 20-36 16,2 3-25-16,1 26-29 16,6-73-12-16,9-6-4 15,7-15 9-15,7 14-13 16,6-10 11-16,1-16-3 16,-3-18 1-16,3-8-7 15,-4-22 11-15,-3-29-7 16,-7-7 13-16,-10-30-10 15,-5-9 9-15,-7 4-11 16,-4 21 7-16,5 11-12 16,7 29 8-16,4 10-12 15,8 15 11-15,5 10-10 16,6 14 11-16,7 10-9 16,5 0 9-16,9-1-11 15,1-18 10-15,4-17-12 0,2-15 12 16,5-26-8-16,-5-15 11 15,5-14-9-15,-5 5 12 16,-7-2-10-16,-11 24 10 16,-8 4-11-16,-11 14 12 15,-7 6 10-15,-2 3 14 16,-4 3-9-16,3 9 35 16,0 3-48-16,-8 23-14 15,1-1 9-15,8 21-11 16,7-4 9-16,15-11-12 15,3-7 8-15,6-1-11 16,1-17 15-16,-3-2-114 16,-2-10 373-16,1-11-823 15</inkml:trace>
        </inkml:traceGroup>
      </inkml:traceGroup>
    </inkml:traceGroup>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5:09.2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FB774D8-C17D-4DD4-8E02-AC1BD05FB57B}" emma:medium="tactile" emma:mode="ink">
          <msink:context xmlns:msink="http://schemas.microsoft.com/ink/2010/main" type="inkDrawing" rotatedBoundingBox="14711,3551 15588,1861 17074,2632 16197,4322" hotPoints="16722,3090 15838,3974 14954,3090 15838,2206" semanticType="enclosure" shapeName="Circle"/>
        </emma:interpretation>
      </emma:emma>
    </inkml:annotationXML>
    <inkml:trace contextRef="#ctx0" brushRef="#br0">1078 165 965 0,'-15'-22'258'0,"-7"4"94"15,-4 7-267 1,-13 2 1-16,-5 8-10 0,-13 11-19 16,1-1-16-16,-9 6-10 15,8 3-16-15,-5 1-13 16,7 14 9-16,-8 7-11 15,4-1 0-15,-7 11-4 16,8 4 11-16,-6-1-5 16,14 4 11-16,-3 6-13 15,7-11 13-15,4 13-13 16,10-8 7-16,6 10-12 16,11-3 13-16,8 26-12 15,12-6 12-15,12 8-12 0,4-7 11 16,16 12-11-16,8-16 9 15,15 4-10-15,4-9 9 16,17-10-10-16,3-20 11 16,15-12-12-16,-3-16 11 15,19-14-9-15,-6-7 13 16,24-16-12-16,-13-2 13 16,17-33-11-16,-20-14 9 15,3-18-9-15,-31 3 12 0,1-24-10 16,-30 13 12-16,-12-16-10 15,-18 8 7-15,-21-15-8 16,-20 7 10-16,-18-27-10 16,-12 11 10-16,-16-7 8 15,2 19 22-15,-10 11 14 16,5 41 20-16,-11 20-3 16,11 21-9-16,-18 6-25 15,5 15-16-15,-16 2-18 16,8 4 3-16,-18 2-14 15,13-3 6-15,-2 5-45 16,17 3 15-16,-5 13-92 16,12 11-23-16,4 28-345 15,10-3 57-15</inkml:trace>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5:12.8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258BFCA-0A08-4EE9-845D-B9340353C6E5}" emma:medium="tactile" emma:mode="ink">
          <msink:context xmlns:msink="http://schemas.microsoft.com/ink/2010/main" type="inkDrawing" rotatedBoundingBox="17166,3249 22611,3359 22601,3811 17157,3701" shapeName="Other"/>
        </emma:interpretation>
      </emma:emma>
    </inkml:annotationXML>
    <inkml:trace contextRef="#ctx0" brushRef="#br0">33 245 658 0,'0'-1'204'0,"-1"-1"43"16,2-1-179-16,4 1 17 15,0 4-11-15,1 0 11 16,3 1-3-16,7-3-2 16,2 3-29-16,4-5-7 15,4 2-18-15,7-1-4 16,-1-1-7-16,2 2 0 15,-1 3-4-15,2-3 3 16,-2 0 1-16,-1 5 4 16,-6-2-2-16,5 2 5 15,-5-3-2-15,5 3-1 0,-2 0-7 16,11-2-2-16,-2 2-6 16,6 3 0-16,-7-3-2 15,8-2 0-15,-7 5 1 16,7-1 2-16,-3 2-1 15,8 1 2-15,-1-5 1 16,5 1 1-16,-9-7-2 0,4 6 0 16,-10-5 0-16,3 6-4 15,-5 1 0-15,10 2 0 16,-3-4-1-16,6 0-1 16,-1-3 2-16,9-7-1 15,-3 2 0-15,10-4 1 16,-1 4 0-16,0-8 0 15,-12 7-1-15,8-1 0 16,-8 7 0-16,3 0-1 16,-4 6 1-16,12-3-1 15,-10 1 0-15,7-4 0 16,-1 1 0-16,6-5 1 16,-10 2-1-16,11-1 1 15,-9-1-1-15,5 1 0 16,-10 1 0-16,9-2 1 15,-9 2-1-15,7 2 0 16,-4-1 1-16,6-4 0 16,-2 3-2-16,-1 0 2 0,-4-2-1 15,-1 2 0-15,-2 5 0 16,2-3 1-16,-3-5-1 16,9 1 1-16,-1 4-1 15,7-11 1-15,-3 6-1 16,7 2 1-16,-5-3 0 15,2 3-1-15,-12 4 1 0,1 0 0 16,-10 4-1-16,5-2 0 16,-9-2 1-16,11-2-1 15,-7 1 0-15,9 0 0 16,-7-2 0-16,8 3-1 16,-5-3 3-16,7 0-2 15,-5 3 0-15,6 2 1 16,-7-2 0-16,1 4 0 15,-10-1 1-15,8-3-1 16,-9 1-1-16,9-1 0 16,-3-1 0-16,11-1 0 15,-7-2 0-15,9 1 1 16,-10-4-1-16,7-1 1 16,-7-1 0-16,-1 1-1 15,-9 2 1-15,2-2-1 16,-9 0 2-16,1 4-2 15,-2-3 1-15,1 1-2 0,-6 1 2 16,6 4 0-16,-11-2-1 16,-2 0 0-16,-7 2 2 15,-2-2 0-15,-6 0-6 16,-3 3 35-16,-4-1 13 16,-1-4 19-16,-4 2 5 15,-2-2 11-15,-4-1-32 0,-5 3-11 16,2-3-21-1,-6 1-5-15,0 2-5 0,2 2-4 16,1 1 1 0,-4 2 0-16,5-2-2 0,2-3 0 15,-3 2 2-15,-4-7-2 16,-1 3 0-16,-12-3-3 16,-1 4-1-16,-10 2-3 15,0 1-1-15,-7 1-2 16,4 4 3-16,-9-1 2 15,6-3 2-15,-9 1 2 16,7 2 3-16,-5-1 1 16,10-2 1-16,-10-1-4 15,5 0-3-15,-12-4-2 16,4-3-9-16,-15-1-9 0,11-1 2 16,-14 1 3-16,13 1-1 15,-8 2 4-15,5 4 6 16,-14 1 1-16,12 3 1 15,-19 1 0-15,7 4 7 16,-7-4 2-16,16-2-1 16,-5 2 0-16,8-11 0 15,-12 5-16-15,11-1-7 16,-14 1-3-16,4-4 0 0,-4 8-1 16,12-8 16-16,-3 3 6 15,14 1 3-15,-8-2-1 16,8 2 2-16,-10 3-1 15,1-1-1-15,-9 0 0 16,8-2 0-16,-7-5-4 16,12-2-2-16,-3-4-2 15,10 0 1-15,-12-11 3 16,5 3 3-16,-11-4 3 16,5 5 2-16,-8 1 2 15,11 5-2-15,-4 2 3 16,12 6-1-16,-4 0 0 15,9-2 0-15,-8 1 0 16,11 2-2-16,-11-4-1 16,9 1 1-16,-4 4-1 0,9 4-1 15,-4-5 0-15,8 4 0 16,-4-6 0-16,12 2 1 16,-8-5-1-16,6 3 1 15,-5-3 0-15,6 3-1 16,-11 2 0-16,12 1 0 15,-2 7-1-15,5 2 1 16,2-1-1-16,9 1 0 16,-1 4 1-16,8-1-1 0,0-7 1 15,5 5 0-15,3 0 0 16,5-13 0-16,4 2-3 16,9 1 1-16,5 1-2 15,6-2 0-15,9-2 1 16,5-2 2-16,11 1-1 15,3-1 2-15,14 1-1 16,0 7 0-16,15-2 0 16,-4-4 0-16,18 0-2 15,-7-2 0-15,20-5-3 16,-1 2 0-16,16 2-1 16,-8-4 1-16,26-2 1 31,-13 2 3-31,18-7 0 0,-8 8 2 0,18 1 0 15,-17 8 0-15,21 5-1 0,-12 14 1 16,19-9-1 0,-16-2 0-16,19 1 0 0,-15-12 1 15,14-10 1-15,-18 6-1 16,17-4 0-16,-17-9 1 16,13 8-2-16,-17-2 1 15,12-1 0-15,-20 9 0 16,14 10 0-16,-22 4 1 15,10 9 0-15,-18 8 0 0,4-5-1 16,-24 1 1-16,3 2-1 16,-21-5 0-16,1-8-1 15,-16-3 1-15,0-5 3 16,-14-6-16-16,-4-2-54 16,-21-5-78-16,-28-20-263 15</inkml:trace>
  </inkml:traceGroup>
</inkml:ink>
</file>

<file path=ppt/ink/ink5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1:56:52.3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C34E00-039C-4F90-ACCC-070472285E1F}" emma:medium="tactile" emma:mode="ink">
          <msink:context xmlns:msink="http://schemas.microsoft.com/ink/2010/main" type="inkDrawing" rotatedBoundingBox="32876,8775 32885,8533 32909,8533 32901,8776" semanticType="callout" shapeName="Other">
            <msink:sourceLink direction="with" ref="{8CE0F779-BB53-4B5B-8457-9BBE71F58A40}"/>
          </msink:context>
        </emma:interpretation>
      </emma:emma>
    </inkml:annotationXML>
    <inkml:trace contextRef="#ctx0" brushRef="#br0">4 0 0,'0'0'16,"0"0"0,0 0-1,0 0-15,4 40 16,4-28 0,-3 5-16,-1-5 15,-4 0 1,0 0-16,0 0 15,-4 4 17,-1 5-17,1-1 1,4-4-16,0-4 31,-4 5 0,-4 7-15</inkml:trace>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6:52.6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9A10130-4252-4688-B2F6-3F9DB9D838FE}" emma:medium="tactile" emma:mode="ink">
          <msink:context xmlns:msink="http://schemas.microsoft.com/ink/2010/main" type="writingRegion" rotatedBoundingBox="22939,2705 31563,426 32133,2584 23509,4863"/>
        </emma:interpretation>
      </emma:emma>
    </inkml:annotationXML>
    <inkml:traceGroup>
      <inkml:annotationXML>
        <emma:emma xmlns:emma="http://www.w3.org/2003/04/emma" version="1.0">
          <emma:interpretation id="{9FFF0A93-A5EF-4F07-9592-4D046ED78466}" emma:medium="tactile" emma:mode="ink">
            <msink:context xmlns:msink="http://schemas.microsoft.com/ink/2010/main" type="paragraph" rotatedBoundingBox="22980,3009 28042,1219 28464,2412 23402,4203" alignmentLevel="1"/>
          </emma:interpretation>
        </emma:emma>
      </inkml:annotationXML>
      <inkml:traceGroup>
        <inkml:annotationXML>
          <emma:emma xmlns:emma="http://www.w3.org/2003/04/emma" version="1.0">
            <emma:interpretation id="{1C5722A4-3713-472E-B542-9ED514AE429C}" emma:medium="tactile" emma:mode="ink">
              <msink:context xmlns:msink="http://schemas.microsoft.com/ink/2010/main" type="line" rotatedBoundingBox="22980,3009 28042,1219 28464,2412 23402,4203"/>
            </emma:interpretation>
          </emma:emma>
        </inkml:annotationXML>
        <inkml:traceGroup>
          <inkml:annotationXML>
            <emma:emma xmlns:emma="http://www.w3.org/2003/04/emma" version="1.0">
              <emma:interpretation id="{F62CE9E2-74EE-4ECE-A50D-0D357EDFBB37}" emma:medium="tactile" emma:mode="ink">
                <msink:context xmlns:msink="http://schemas.microsoft.com/ink/2010/main" type="inkWord" rotatedBoundingBox="22980,3009 24699,2401 25028,3333 23309,3941"/>
              </emma:interpretation>
              <emma:one-of disjunction-type="recognition" id="oneOf0">
                <emma:interpretation id="interp0" emma:lang="" emma:confidence="1">
                  <emma:literal/>
                </emma:interpretation>
              </emma:one-of>
            </emma:emma>
          </inkml:annotationXML>
          <inkml:trace contextRef="#ctx0" brushRef="#br0">587 526 1160 0,'0'-2'404'15,"-2"-158"256"32,25 238-638-47,1-52 5 0,8-17 6 16,-4-4-20-16,35 20 9 15,1-34-20-15,9-8 10 16,-7-1-13-16,12 2 10 0,-10 4-11 16,0 6 9-16,-11 4-11 15,5 0 12-15,-15 2-10 16,6-3 9-16,-4 0-10 16,4 1 11-16,-9 2-11 15,5-1 18-15,-10-3-7 16,0 1 17-16,-7 0-11 15,-1-3 12-15,-7 4-17 16,-4-3 8-16,-6 2-15 0,-1 0 11 16,-6 3-14-1,-4-2 12-15,-1 2-13 0,-6-3 12 16,-4 3-12-16,-6-2-31 16,-3 0-64-16,-10-1-70 15,-1 8-342-15,-9-2 36 16</inkml:trace>
          <inkml:trace contextRef="#ctx0" brushRef="#br0" timeOffset="624.0678">767 106 933 0,'-7'-23'327'0,"-1"-4"42"0,2 6-200 16,1 4-83-16,-2 9 19 15,-3-3-29-15,1 9 9 16,-6 9-36-16,-8 15-1 16,6 6-32-16,-14 14 8 15,-2 2-18-15,-12-3 17 16,-7-6-13-16,-13 3 16 16,5-9-15-16,-10 2 13 15,15 1-17-15,3-1 11 16,10 1-15-16,3 4 10 15,12-2-13-15,-1 8 11 16,7 7-14-16,0-2 11 16,10 2-13-16,4-6 10 15,10-5-12-15,9-4 11 16,14-7-13-16,11 1 12 16,7-5-11-16,17-4 11 15,7-4-10-15,20-7 15 0,-5-12-11 16,14-4 13-16,-13-6-12 15,11 4 12-15,-22-5-13 16,4 6 11-16,-17 7-13 16,-3 5 15-16,-20-1-20 15,-1 17-82-15,-15 2-30 16,-18 17-365-16</inkml:trace>
        </inkml:traceGroup>
        <inkml:traceGroup>
          <inkml:annotationXML>
            <emma:emma xmlns:emma="http://www.w3.org/2003/04/emma" version="1.0">
              <emma:interpretation id="{41319ADE-30F8-4468-A0EF-8DB0EB3A3EC2}" emma:medium="tactile" emma:mode="ink">
                <msink:context xmlns:msink="http://schemas.microsoft.com/ink/2010/main" type="inkWord" rotatedBoundingBox="25286,2250 28060,1269 28464,2412 25690,3393"/>
              </emma:interpretation>
              <emma:one-of disjunction-type="recognition" id="oneOf1">
                <emma:interpretation id="interp1" emma:lang="" emma:confidence="0">
                  <emma:literal>Ken</emma:literal>
                </emma:interpretation>
                <emma:interpretation id="interp2" emma:lang="" emma:confidence="0">
                  <emma:literal>Auen</emma:literal>
                </emma:interpretation>
                <emma:interpretation id="interp3" emma:lang="" emma:confidence="0">
                  <emma:literal>Ulen</emma:literal>
                </emma:interpretation>
                <emma:interpretation id="interp4" emma:lang="" emma:confidence="0">
                  <emma:literal>Hien</emma:literal>
                </emma:interpretation>
                <emma:interpretation id="interp5" emma:lang="" emma:confidence="0">
                  <emma:literal>Uzen</emma:literal>
                </emma:interpretation>
              </emma:one-of>
            </emma:emma>
          </inkml:annotationXML>
          <inkml:trace contextRef="#ctx0" brushRef="#br0" timeOffset="3728.9249">3746-932 1066 0,'2'-26'358'16,"-4"13"62"-16,1 5-276 15,2 6-75-15,4 12-12 16,0 6-48-16,6 15-1 16,1 10-14-16,4 27 12 15,3-3-8-15,4 1 13 16,1-6-11-16,4-10 12 15,-2-24-15-15,1-9 10 16,-9-11-12-16,2-11 13 16,-9-8-10-16,-1-19 0 15,-5-10-28-15,1-20-25 16,-6-9-34-16,-1-12-28 16,1 10-1-16,0 1 26 0,-2 19 25 15,2 11 39-15,3 19 39 16,-8 8 23-16,4 17-14 15,-1 11 18-15,2 13-15 16,-3 10 8-16,9-1-17 16,4 17 18-16,6-1-15 15,7 10 9-15,1-4-20 16,4 14 9-16,-4-17-16 16,1-4 17-16,-8-21-4 0,0-6 23 15,-8-15-2-15,1 0 33 16,-10-6 9-16,-3-2 25 15,-7-15-22-15,-5-17 3 16,-6-9-31-16,-5-11-15 16,7 2-35-16,-2 6 9 15,8 22-16-15,6 9 5 16,11 14-15-16,1 17 11 16,8 5-11-16,11 8 13 15,3 1-6-15,12 2 13 16,0-10-10-16,7-6 12 15,-6-19-11-15,1-9 14 16,-10-13-8-16,-7-12 15 16,-11-4-11-16,-10-5 14 15,-6-2-13-15,-7 7 10 16,-4 10-14-16,-3 10 10 0,1 11-14 16,-2 21 9-16,7 6-12 15,1 15 10-15,0 4-11 16,10 9 12-16,5-7-11 15,8-3 11-15,4-6-12 16,12-5 12-16,2-13-13 16,8-16 16-16,-4 1-11 0,2-16-38 15,-6 2-63 1,-1 0-331-16,-22 3-53 0,-12-13-151 16</inkml:trace>
          <inkml:trace contextRef="#ctx0" brushRef="#br0" timeOffset="4361.7592">4547-770 1025 0,'-8'-6'339'16,"0"2"68"-16,10 6-251 16,-4 3-59-16,4 8 9 15,-4 5-44 1,7 8-3-16,-3-2-30 0,6 5 5 15,6-1-31-15,6-10 10 16,1-18-12-16,8-12 14 16,7-15-11-16,6-22 13 15,0-3-14-15,0-1 9 16,-9 9-13-16,-6 10 10 16,-14 17-16-16,-6 19 16 15,-9 16-10-15,1 21 16 16,-4 3-9-1,5 7 15-15,3-6-13 0,8-2 8 16,7-15-16-16,11-24 14 0,7-17-12 16,13-21 20-16,-2-9-45 15,-3-10-380-15,-22 8-98 16,-19 14-134-16</inkml:trace>
          <inkml:trace contextRef="#ctx0" brushRef="#br0" timeOffset="2164.6158">2473-274 1222 0,'11'-42'367'15,"-14"44"69"-15,1 43-325 16,1 17-73-16,1 40-4 16,5 0-30-16,4 15 13 15,1-39-13-15,14 8 10 16,-1-37-4-16,5 19 0 16,-4-8-13-16,-3 5 13 15,-16-23-11-15,3 5 1 0,-8-16 13 16,-8-12 46-16,-2-11 3 15,-4-16 18-15,-12-18-10 16,-12-34 2-16,0-15-49 16,-5-17-4-16,13-4-20 15,15-32 7-15,12-8-13 16,12 13 10-16,9 19-12 16,10 16 11-16,-9 41-12 0,14 42-2 15,-6-1 0-15,9 7 12 16,-8-1-10-16,7 4 11 15,-7 40 1-15,-1 11 1 16,-7 6-10-16,-4 17 10 16,-14 5-10-16,-4-30 10 15,-13 1-8-15,-9-9 13 16,-7-14-8-16,-3 2 14 16,-6-20-10-16,1 0 0 15,6-10-4-15,4-2-6 16,11-5-52-16,13-1-82 15,17-10-32-15,15-6-359 16,7-13 30-16</inkml:trace>
          <inkml:trace contextRef="#ctx0" brushRef="#br0" timeOffset="2992.3479">2838-265 497 0,'0'40'508'15,"2"1"-100"-15,-4-2 12 16,0 4-239-16,2-43-49 15,0-42 9-15,-1 2-53 16,1-1-12-16,1-9-52 16,1 3 0-16,6 39-26 15,2-7 9-15,-1 2-14 0,1 3 11 16,3 4-13-16,2 7 8 16,1 3-11-16,10 7 12 15,2 2-10-15,9 2 11 16,0-7-7-16,2 0 12 15,-7-7-11-15,-4-1 13 16,-12 0-10-16,-8-1 14 16,-11 1-11-16,-5-5 13 15,-3-2-13-15,-4-2 11 16,2-1-15-16,5-1 10 16,3 4-16-16,7 4 10 15,6 0-13-15,10-1 12 16,4 1-13-16,8-11 15 15,0-11-9-15,6-2 14 16,-5-9-10-16,-3-21 13 16,-11 2-11-16,-5-10 12 0,-14 0-11 15,-6 4 12-15,-2 22-13 16,-8 16 4-16,-1 21-16 16,-2 25 8-16,3 21-12 15,-6 24 14-15,4 0-5 16,7 7 14-16,8-17-11 15,7-1 13-15,14-18-13 0,9 0 10 16,2-20-10 0,6 48 12-16,-7-4-11 0,-4-3 11 15,-4 0 3-15,-2-2-1 16,-9-46-13-16,7-14 13 16,-2-12-9-16,7-50-1 15,2-1 2-15,13-19 12 16,-8 0-13-16,3-2 10 15,-6 44-14-15,-5 1 11 16,-10 20-12-16,-3 13 10 16,-10 1-14-16,-1 4 8 15,-4 13-13-15,-3 1 13 16,2-4-11-16,1 15 13 16,5 1-7-16,7-2 12 15,6 0-14-15,6 2 12 16,6-13-13-16,6 0 12 15,5-15-11-15,3-7 16 16,-2-4-10-16,2 0 14 0,-11-8-11 16,-4 7 11-16,-9 9-14 15,-4-2-16-15,-6 7-45 16,-1 8-65-16,-4-2-39 16,-5-17-333-16,-1-6 51 15</inkml:trace>
        </inkml:traceGroup>
      </inkml:traceGroup>
    </inkml:traceGroup>
    <inkml:traceGroup>
      <inkml:annotationXML>
        <emma:emma xmlns:emma="http://www.w3.org/2003/04/emma" version="1.0">
          <emma:interpretation id="{64C8CBC0-0590-4FB1-AE8C-39204E1F7927}" emma:medium="tactile" emma:mode="ink">
            <msink:context xmlns:msink="http://schemas.microsoft.com/ink/2010/main" type="paragraph" rotatedBoundingBox="26597,2854 31839,1469 32133,2584 26891,3969" alignmentLevel="2"/>
          </emma:interpretation>
        </emma:emma>
      </inkml:annotationXML>
      <inkml:traceGroup>
        <inkml:annotationXML>
          <emma:emma xmlns:emma="http://www.w3.org/2003/04/emma" version="1.0">
            <emma:interpretation id="{630689F2-4787-455D-8A7C-DDB18830638D}" emma:medium="tactile" emma:mode="ink">
              <msink:context xmlns:msink="http://schemas.microsoft.com/ink/2010/main" type="line" rotatedBoundingBox="26597,2854 31839,1469 32133,2584 26891,3969">
                <msink:destinationLink direction="with" ref="{8CE0F779-BB53-4B5B-8457-9BBE71F58A40}"/>
              </msink:context>
            </emma:interpretation>
          </emma:emma>
        </inkml:annotationXML>
        <inkml:traceGroup>
          <inkml:annotationXML>
            <emma:emma xmlns:emma="http://www.w3.org/2003/04/emma" version="1.0">
              <emma:interpretation id="{FACEDB03-0611-4800-9E7B-F32CDD6FF183}" emma:medium="tactile" emma:mode="ink">
                <msink:context xmlns:msink="http://schemas.microsoft.com/ink/2010/main" type="inkWord" rotatedBoundingBox="26597,2854 31839,1469 32133,2584 26891,3969"/>
              </emma:interpretation>
              <emma:one-of disjunction-type="recognition" id="oneOf2">
                <emma:interpretation id="interp6" emma:lang="" emma:confidence="1">
                  <emma:literal/>
                </emma:interpretation>
              </emma:one-of>
            </emma:emma>
          </inkml:annotationXML>
          <inkml:trace contextRef="#ctx0" brushRef="#br0" timeOffset="5432.606">4340 435 1201 0,'-7'10'302'0,"-4"9"110"15,3 1-346-15,3 9-19 16,8 3-21-16,9-6 5 16,7-9-24-16,14-11 10 15,4-12-14-15,8-15 14 16,-3-20-13-16,5-3 12 16,-6 5-16-16,-4 0 11 15,-9 12-14-15,-9 14 10 16,-6 10-12-16,-6 6 16 15,-6 8-7-15,3 4 14 16,4 1 7-16,99 10-3 16,11-24-13-16,-102 1 23 0,-1 0-6 15,9-9 3-15,-97-19 3 16,0 11 9-16,107-9-26 16,2-5 1-16,-8 6-20 15,-2 7 12-15,-7 12-19 16,-6 3-21-16,-6 8-19 15,-3 7-46-15,3-1-41 16,-5 2-160-16,1-4-155 0,7-7-19 16</inkml:trace>
          <inkml:trace contextRef="#ctx0" brushRef="#br0" timeOffset="5907.2331">5174 192 988 0,'1'5'343'16,"-7"3"30"-16,1 8-214 15,3 8-122-15,10-2 9 16,4 5-11-16,10 12 14 16,6-7-26-16,8 15 8 15,-9 1-21-15,10 12 7 16,-4-5-18-16,-2 10 13 16,-10-14-14-16,0-2 12 15,-10-15-12-15,-8-11 9 16,-6-9 9-16,-8-5 42 0,-7-9-9 15,-6-15 18-15,-2-14-9 16,-7-38-13-16,9-15-69 16,11-16-19-16,10 3-17 15,6 9 10-15,10 27-7 16,5 20 39-16,-4 18 13 16,6 5 9-16,4 5-12 15,7 9 10-15,0 0-12 0,6 11 12 16,-1 5-11-16,-5 2 14 15,-5-3-10-15,-7 5 41 16,-16-5 9 0,-14 5 53-16,-10 3 43 15,-16 8-30-15,-4-1-36 0,-3-1-20 16,12-10-42-16,3-11-59 16,12-12-29-16,9-14-105 15,10-6-353-15,13-13 15 16</inkml:trace>
          <inkml:trace contextRef="#ctx0" brushRef="#br0" timeOffset="6155.3043">5650-429 1163 0,'-8'19'357'15,"-5"1"78"-15,5 4-259 0,5 54-90 16,9 19 9-16,6 9-31 15,14 10-2-15,6-2-48 16,9-49 1-16,-4-26-17 16,0-20 13-16,-7-8-12 15,-3-2 8-15,-14-6-8 16,-3-6-52-16,-7 1-75 16,-14-35-366-16,-9-7 41 15</inkml:trace>
          <inkml:trace contextRef="#ctx0" brushRef="#br0" timeOffset="4901.0489">3521 364 1054 0,'-2'-24'390'0,"4"14"41"15,1 8-263-15,2 12-99 16,3 11-13-16,3 16-49 16,7 18 5-16,2 9-11 0,1 10 12 31,3-2-13-31,5-11 11 0,-3-10-14 0,3-19 13 15,1-16-10-15,5-16 37 16,-6-13-3-16,12-35 19 16,0-11-9-16,1-36 13 15,-5 0-35-15,0 0 4 16,-12 23-20-16,-12 14 10 16,-7 34-44-16,-9 4-102 15,-12 12-376-15,-19 15 61 16</inkml:trace>
          <inkml:trace contextRef="#ctx0" brushRef="#br0" timeOffset="5060.321">3891 657 1113 0,'14'7'310'16,"6"-10"110"-16,1 1-334 15,8-6 3-15,2 0-37 16,3 0-11-16,-2 4-36 15,7-4-57-15,-8 3 446 16,6-6-815-16,-9 0 358 16</inkml:trace>
          <inkml:trace contextRef="#ctx0" brushRef="#br0" timeOffset="6879.5804">5895 185 604 0,'41'12'315'0,"11"-22"-4"16,-4-13-161-16,16-24-6 15,-12-11-68-15,9-44 16 16,-9 9-22-16,-3 2 18 15,-18 18-27-15,-14 7 18 16,-17 42-15-16,-14 9 14 16,-12-1-30-16,-15 14 7 15,2 10-31-15,-9 10-5 16,14 0-23-16,-5 68 26 0,18 2-7 16,6 15 19-16,9 1-12 15,2 6 10-15,19-58-24 16,6-9 6-16,8-22-18 15,17-7 13-15,2-14-13 16,4-29 16-16,-6-18-1 16,-1-16-12-16,-14-52-13 15,-2 3 12-15,-10 21-15 16,-4 15 0-16,-4 22 11 16,-6 54 5-16,-5 3-10 0,-9 80 18 15,-3 9-1-15,-1 22 28 16,4-2 2-16,7-2 12 15,10-74-19-15,13-13 4 16,5-27-26-16,16-26 8 16,2-18-11-16,5-62 13 15,-4-7-12-15,2 2 9 16,-16 23-15-16,-5 16 8 16,-8 66-17-16,-10 10 3 15,-7 8-11-15,-5 57 14 16,-1 18-9-16,-7 27 18 15,4-5 4-15,5 9 21 16,6-56-13-16,7-14 12 16,6-31-15-16,10-11 8 0,3-23-19 15,12-36 13-15,-1-57-12 16,9-1 11-16,-5 8-16 16,-4 8 10-16,-10 41-15 15,-8 48 8-15,-10 7-17 16,-4 6 10-16,-7 5-11 15,-2 55 12-15,-2 26-8 16,-1 19 24-16,-1 2-6 16,7 0 14-16,6-58-11 0,5-26 11 15,5-23-17-15,11-16 9 16,0-19-12-16,7-15-12 16,-7-7-56-16,2-51-124 15,-11 1-369-15,-9 20 30 16</inkml:trace>
          <inkml:trace contextRef="#ctx0" brushRef="#br0" timeOffset="7899.0938">7435-348 566 0,'0'-2'463'0,"0"1"-64"15,-5-3-65-15,5-1-151 16,5 4-77-16,4-6-7 0,4-1-51 15,10-8-9-15,-4 0-37 16,4-2 9-16,-5 2-15 16,-7-4 16-16,-7 15 2 15,-14 2 23-15,-8 5-12 16,-6 4 12-16,1 12-13 16,-1 2 6-16,7 6-15 15,4-12 21-15,9 6-8 16,-1 53 11-16,6-5-20 0,12-10 6 15,7-50-21-15,11-8 12 16,4-66-14-16,4-4 13 16,-5 0-21-16,-5 54-16 15,-12 0-19-15,-4 13-4 16,-8 3-17-16,-7 9 15 16,-5 11 16-16,-1-2 15 15,3-7 5-15,2 52 15 16,8-6-7-16,6-55 11 15,4-2-7-15,9-4 12 16,2-62-11-16,7-14-7 16,-1 40-17-16,4-6-15 15,-9-14-31-15,-6-32-63 16,-9-4 70-16,-6 4-390 16,-2 7 97-16,-8 27 152 15,1 42 145-15,-3 32 10 16,-3 23 414-16,-7 29-35 0,3 7-103 15,2 11-35-15,8-17-69 16,9-7-5-16,10-23-52 16,10-5-19-16,2-18-49 15,4 4 11-15,-7-7-14 16,-1 1 12-16,-6-2-11 16,-4-1 12-16,-5-5-10 0,-3 6 8 15,-1-12-10-15,0-12 10 16,-2-1-11-16,4-6 9 15,1-7-6-15,-2 3 10 16,-1 9-10-16,5 2 11 16,-9 4-14-16,3 3 12 15,-4 2-13-15,4 0 8 16,-2 3-11-16,13 2 12 16,1 2-12-16,11-5 11 15,1-1-11-15,6-6 13 16,-6-5-11-16,-2 2 13 15,-10-7-11-15,-5-10 14 16,-8 2-13-16,-6 5 11 16,-7 5-17-16,1 14 10 15,1 22-13-15,1 7 24 16,9 8 4-16,6-1 29 16,11-7-6-16,19-6 18 0,9-1-22 15,14-20-1-15,6-4-25 16,11-10 8-16,-10-2-15 15,-7-14 12-15,-9 6-13 16,-6-5 12-16,-19 5-12 16,-6-4 11-16,-4 10-15 15,-13 17 9-15,-5 7-12 16,-9 12 10-16,-4 5-11 0,2 4 16 16,9-12-16-16,6 1-137 15,4-13 398-15,12-14-814 16,1-15 258-16</inkml:trace>
        </inkml:traceGroup>
      </inkml:traceGroup>
    </inkml:traceGroup>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7:01.1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E0F779-BB53-4B5B-8457-9BBE71F58A40}" emma:medium="tactile" emma:mode="ink">
          <msink:context xmlns:msink="http://schemas.microsoft.com/ink/2010/main" type="inkDrawing" rotatedBoundingBox="28952,3733 33076,2136 33149,2323 29025,3920" semanticType="underline" shapeName="Other">
            <msink:sourceLink direction="with" ref="{630689F2-4787-455D-8A7C-DDB18830638D}"/>
            <msink:destinationLink direction="with" ref="{9AC34E00-039C-4F90-ACCC-070472285E1F}"/>
          </msink:context>
        </emma:interpretation>
      </emma:emma>
    </inkml:annotationXML>
    <inkml:trace contextRef="#ctx0" brushRef="#br0">158 1510 1008 0,'-55'14'396'0,"14"7"27"15,7-1-255-15,15 1-63 16,10-18-60-16,30-4 5 16,15-6-23-16,32-19 27 15,26-11-13-15,49-15 29 16,14-2-9-16,61-19 15 15,12-3-40-15,51-23-1 16,-7 10-27-16,40-8 7 16,-36 17-16-16,20-17 11 15,-41-2-13-15,20-50 29 16,-48 6-7-16,14-9 14 16,-50 33-13-16,-2 28 14 15,-58 62-30-15,-26 10 4 16,-47 15-17-16,-35 8 10 15,-43 14-14-15,-39 9-119 16,-18 7 38-16,-4-5-452 0</inkml:trace>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7:14.084"/>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1:57:11.939"/>
    </inkml:context>
  </inkml:definitions>
  <inkml:traceGroup>
    <inkml:annotationXML>
      <emma:emma xmlns:emma="http://www.w3.org/2003/04/emma" version="1.0">
        <emma:interpretation id="{594BFEB5-8634-45DF-BB10-A3674CA4F5FE}" emma:medium="tactile" emma:mode="ink">
          <msink:context xmlns:msink="http://schemas.microsoft.com/ink/2010/main" type="writingRegion" rotatedBoundingBox="17563,1489 32090,768 32285,4693 17758,5414"/>
        </emma:interpretation>
      </emma:emma>
    </inkml:annotationXML>
    <inkml:traceGroup>
      <inkml:annotationXML>
        <emma:emma xmlns:emma="http://www.w3.org/2003/04/emma" version="1.0">
          <emma:interpretation id="{40076D25-3A8A-4DE5-AA0E-0BBCEA532260}" emma:medium="tactile" emma:mode="ink">
            <msink:context xmlns:msink="http://schemas.microsoft.com/ink/2010/main" type="paragraph" rotatedBoundingBox="17563,1489 31420,801 31484,2091 17627,2780" alignmentLevel="1"/>
          </emma:interpretation>
        </emma:emma>
      </inkml:annotationXML>
      <inkml:traceGroup>
        <inkml:annotationXML>
          <emma:emma xmlns:emma="http://www.w3.org/2003/04/emma" version="1.0">
            <emma:interpretation id="{618C4161-C61E-4706-8519-FCEE678EDAD9}" emma:medium="tactile" emma:mode="ink">
              <msink:context xmlns:msink="http://schemas.microsoft.com/ink/2010/main" type="line" rotatedBoundingBox="17563,1489 31420,801 31484,2091 17627,2780"/>
            </emma:interpretation>
          </emma:emma>
        </inkml:annotationXML>
        <inkml:traceGroup>
          <inkml:annotationXML>
            <emma:emma xmlns:emma="http://www.w3.org/2003/04/emma" version="1.0">
              <emma:interpretation id="{345D8A85-7884-4AA9-BDB7-D238E472394B}" emma:medium="tactile" emma:mode="ink">
                <msink:context xmlns:msink="http://schemas.microsoft.com/ink/2010/main" type="inkWord" rotatedBoundingBox="17566,1552 19394,1461 19431,2199 17603,2290"/>
              </emma:interpretation>
              <emma:one-of disjunction-type="recognition" id="oneOf0">
                <emma:interpretation id="interp0" emma:lang="" emma:confidence="1">
                  <emma:literal/>
                </emma:interpretation>
              </emma:one-of>
            </emma:emma>
          </inkml:annotationXML>
          <inkml:trace contextRef="#ctx0" brushRef="#br0">1296 370 924 0,'6'3'503'16,"-2"2"-57"-16,5 3-116 15,9 0-234-15,3 2-29 16,9-2 13-16,13-5-13 16,6-6-28-16,11-7-23 0,2-4 1 15,6-5-16-15,-15 2 8 16,-1 6-7-16,-18 8-6 16,-5 14-103-16,-22 7-41 15,-15 13-375-15,-17-1 13 16</inkml:trace>
          <inkml:trace contextRef="#ctx0" brushRef="#br0" timeOffset="222.0792">1390 685 1061 0,'-2'4'452'16,"7"-9"-8"-16,5 10-212 15,9-9-176-15,12 6-10 16,5-5 13-16,6-1-13 15,2 0-4-15,5 2-23 16,-7-6-4-16,-5 6-102 16,-11 2-33-16,-7 18-375 15,-14-5 20-15</inkml:trace>
          <inkml:trace contextRef="#ctx0" brushRef="#br0" timeOffset="-1501.4357">3 157 825 0,'-5'-13'276'0,"10"8"53"16,-5 2-189-16,3 0-67 16,6 4 20-16,-5 4-33 15,-5-5 21-15,4 7-21 16,2 10 25-16,-3 3-21 16,4 18 7-16,5 13-33 15,1 21 6-15,-4 3-32 0,6 10 7 16,-4-17-19-16,0-6 11 15,0-22-14-15,-1-9 12 16,-1-18-12-16,9 0 13 16,-4-7-9-16,8-14 14 15,0-7-11-15,8-23 13 16,2-27-11-16,8-32 8 16,-2-10-14-16,5-14 11 15,-8 27-15-15,-4 18 11 16,-13 39-12-16,-2 23 8 15,-10 27-11-15,-4 21 11 16,-1 16-10-16,-3 21 16 16,0 6-7-16,1 14 12 15,4-7-10-15,8-13 10 16,1-21-16-16,9-13 9 16,2-17-13-16,7-24 14 15,1-15-12-15,9-29 13 0,-5-14-9 16,11-17 13-16,-9-3-13 15,-5 10 13-15,-6 27-13 16,-7 8 24-16,-13 16-12 16,0 8 17-16,-2 5-14 15,-1-5 12-15,1-1-25 16,5-11 10-16,-1-2-16 0,4 3 10 16,-1-2-12-1,0 3-11-15,-6 13-61 0,3 6-79 16,-7-3-356-16,3 4 40 15</inkml:trace>
        </inkml:traceGroup>
        <inkml:traceGroup>
          <inkml:annotationXML>
            <emma:emma xmlns:emma="http://www.w3.org/2003/04/emma" version="1.0">
              <emma:interpretation id="{30F2976C-C333-4355-888C-0F714B6D4BEA}" emma:medium="tactile" emma:mode="ink">
                <msink:context xmlns:msink="http://schemas.microsoft.com/ink/2010/main" type="inkWord" rotatedBoundingBox="19903,1668 23936,1468 23975,2258 19943,2458"/>
              </emma:interpretation>
              <emma:one-of disjunction-type="recognition" id="oneOf1">
                <emma:interpretation id="interp1" emma:lang="" emma:confidence="1">
                  <emma:literal/>
                </emma:interpretation>
              </emma:one-of>
            </emma:emma>
          </inkml:annotationXML>
          <inkml:trace contextRef="#ctx0" brushRef="#br0" timeOffset="1625.5724">2968 842 1236 0,'-6'10'349'16,"-1"-1"114"-16,2-2-336 16,4 1-27-16,2-3-15 15,7-5-21-15,4-8-22 16,9-8-20-16,5-10-1 0,8-13-13 16,0 0 10-16,10-13-16 15,-5-2 8-15,-2-6-12 16,-8 11 10-16,-5 7-13 15,-12 18 11-15,-6 26-12 16,-7 25 11-16,-4 15-8 16,-7 5 13-16,1 6-11 15,0-7 13-15,1 0-12 16,4-5 7-16,4-4-11 16,2-5 10-16,0-9-6 15,2-18-34-15,1-10 334 16,-2-6-812-16,-7-17 340 15</inkml:trace>
          <inkml:trace contextRef="#ctx0" brushRef="#br0" timeOffset="2289.3374">3562 488 1224 0,'-16'23'635'0,"3"-5"-122"16,1 4-279-16,7 6-167 15,10-9-155-15,0-6 86 16,5-10 10-16,9-14-11 15,-1-12 10-15,2-11-11 16,-3-1 13-16,-2-11-8 0,-10 11 10 16,-7 1-9-16,-6 16 9 15,-6 10-13-15,-4 19 6 16,-2 20-9-16,4 11 11 16,-2 10-9-16,7-4 14 15,1 1-9-15,9-15 11 16,-3-7-11-16,9-17 9 0,3-5-12 15,0-8 11-15,5-12-12 16,4-17 10-16,0-7-12 16,-4-6-7-16,0-2-133 15,-9 11 344-15,-3 17-739 16,-11 19 238-16</inkml:trace>
          <inkml:trace contextRef="#ctx0" brushRef="#br0" timeOffset="2937.4543">4018 259 1022 0,'4'-5'468'0,"-7"2"-3"16,-7 4-254-16,4 9-104 15,3 8-83-15,-4 12 2 16,2 11-28-16,10 15 10 16,3 2-12-16,9-4 12 15,2-12-11-15,7-13 11 16,2-23-13-16,7-23 14 15,-1-19-11-15,12-27 15 16,1-11-12-16,1-18 11 16,-5 12-10-16,-11 3 12 15,-13 23-15-15,-6 16 19 16,-11 28-10-16,-7 21 11 0,-1 22-12 16,-4 15 15-16,0 14-19 15,1 13 12-15,4-5-12 16,1 9 11-16,8-11-14 15,4-11 9-15,6-22-31 16,6-27-58-16,1-34-67 16,7-29-350-16,-6-3 30 0</inkml:trace>
          <inkml:trace contextRef="#ctx0" brushRef="#br0" timeOffset="1100.6236">2428 278 1135 0,'-8'-27'347'0,"-2"9"65"15,0 11-300-15,-1 11-64 16,0 5-17-16,1 11-9 16,0 9-2-16,1 19-14 15,4 9 7-15,6 15-14 16,4 0 7-16,3 0-10 15,2-17 13 17,5-13-4-32,2-19 15 0,8-13-8 0,2-14 11 0,16-12-6 15,2-11 4-15,10-40-12 16,-5-7 10-16,1-24-12 16,-17 5 7-16,-8 5-13 15,-15 37 10-15,-11 19 3 16,0 31 14-16,-5 17-9 0,-3 21 12 15,3 23-8-15,2 8-5 16,-2 16-15-16,7-8 8 16,4-9-10-16,1-21 7 15,6-19-12-15,3-24 12 16,5-4-6-16,0-12-24 16,7-21-106-16,1-7-363 15,2-9 55-15</inkml:trace>
          <inkml:trace contextRef="#ctx0" brushRef="#br0" timeOffset="3352.4807">4636 428 1166 0,'25'-24'334'15,"1"0"93"-15,7 0-289 16,-2-2-63-16,0 5 23 15,-7 13-33-15,-3 11 9 16,0 8-30-16,-6 15 9 16,-6 13-27-16,-15 19 8 0,-2 2-20 15,-21 6 18-15,-7-6-10 16,-6 0 23-16,0-22-9 16,-6 0 13-16,16-11-19 15,6 1 3-15,10-14-25 16,14-6 5-16,12-8-17 15,13 0 11-15,6-6-11 0,13-6 11 16,0 4-9-16,9-8 11 16,-8 8-10-16,4-6-103 15,-4 4 238-15,2-1-698 16,-13-2 203-16</inkml:trace>
          <inkml:trace contextRef="#ctx0" brushRef="#br0" timeOffset="15061.7679">5755 680 774 0,'0'4'340'16,"0"-1"25"-16,-2-5-174 15,4 2-48-15,-4 0-22 16,2 0 5-16,0 2-8 15,-2 1-3-15,-4-3-7 16,-1-1-5-16,-1-1-16 0,-6 2-11 16,-2-10-9-16,-7 5-16 15,-3-6-12-15,-10-16-16 16,-3-6-5-16,-5-7-12 16,2-9 0-16,-5-7-9 15,5 9 9-15,0-6-9 16,5 17 7-16,-1-1-8 15,9 13 8-15,6 4-8 16,10 7 8-16,4 0-12 16,5 4 10-16,4 1-11 15,5-4 9-15,5-1-10 16,6 0 11-16,17 2-11 16,4-3 12-16,17 5-12 15,1 3 12-15,11 3-10 0,-6 0 12 16,7 3-11-16,-9-4 12 15,4-2-3-15,-14-2-17 16,4-4-146-16,-6-2 170 16,-19-26-578-16,-10-4 102 15</inkml:trace>
          <inkml:trace contextRef="#ctx0" brushRef="#br0" timeOffset="11312.0326">5618 280 1204 0,'0'0'346'0,"-1"-2"95"16,2 8-326-16,9-6-30 16,3 2-18-16,10-4-14 15,9-2-13-15,14-8-22 16,1 3 1-16,13-8-15 16,1 3 8 15,8 1-2-31,-9 2 13 0,1-1-10 0,-11 6 10 0,4-4-11 15,-13 5 0-15,-1 1-14 16,-9 5 9-16,-4 4-12 16,-14 3 15-16,-3 2-80 15,-5-2-43-15,-3-10-391 0,-1-1 45 16</inkml:trace>
        </inkml:traceGroup>
        <inkml:traceGroup>
          <inkml:annotationXML>
            <emma:emma xmlns:emma="http://www.w3.org/2003/04/emma" version="1.0">
              <emma:interpretation id="{BFDCD26B-C157-4A49-9B5D-70BC161FE562}" emma:medium="tactile" emma:mode="ink">
                <msink:context xmlns:msink="http://schemas.microsoft.com/ink/2010/main" type="inkWord" rotatedBoundingBox="24505,1145 28702,936 28750,1898 24553,2106"/>
              </emma:interpretation>
              <emma:one-of disjunction-type="recognition" id="oneOf2">
                <emma:interpretation id="interp2" emma:lang="" emma:confidence="1">
                  <emma:literal/>
                </emma:interpretation>
              </emma:one-of>
            </emma:emma>
          </inkml:annotationXML>
          <inkml:trace contextRef="#ctx0" brushRef="#br0" timeOffset="15906.6804">8334-124 660 0,'26'-49'343'0,"0"-4"5"15,-9 11-118-15,-2 5-68 16,-10 11-14-16,-10 5 5 15,-10 9-23-15,-9 14-28 16,-7 8-33-16,-8 19-30 0,-1 10-21 16,-9 28-15-16,7 3 5 15,0 19-11-15,6-3 8 16,7 10-10 0,16-16 10-16,13 4-9 15,13-23 9-15,14-9-8 0,4-21 11 16,13-15-10-16,3-18 13 0,13-11-64 15,-2-9-53-15,14-11-381 16,-14 1 51-16</inkml:trace>
          <inkml:trace contextRef="#ctx0" brushRef="#br0" timeOffset="16249.9991">8697 116 1157 0,'-28'-3'301'0,"-7"6"112"16,2 4-328-16,1 12-21 15,7 6-10-15,6 10-27 16,11 9-17-16,3 9-15 16,13-4 9-16,10 2-8 15,3-7 12-15,16-17-7 16,7-15 12-16,8-22-6 0,-2-14 11 15,1-26 3-15,-21 4 22 16,-4-7 11 0,-16 8 18-16,-10-5 3 0,-13 17-2 15,-8-2-23-15,-6 11-13 16,-6 7-23-16,4 13-6 16,5 8-13-16,9 6 17 0,8 5-94 15,11-2-51-15,7 6-389 16,4-6 26-16</inkml:trace>
          <inkml:trace contextRef="#ctx0" brushRef="#br0" timeOffset="16705.3038">9055-320 1267 0,'-17'8'263'0,"-3"13"123"16,12 10-366-16,2 16-5 16,2 6 11-16,6 13-9 15,4 1 8-15,6 7-14 16,1-13 2-16,5 1-12 16,3-19 8-16,1-7-9 0,3-23 15 15,5-18-6-15,1-19 11 16,8-18-9-16,2-10 11 15,-1-3-15-15,-7 11 6 16,-7 14-16-16,-12 15 6 16,-6 17-13-16,-4 12 10 15,-8 15-10-15,0 4 14 16,-1 10-6-16,0-1 11 0,-3 4-10 16,1-8 11-1,-3 0 7-15,-1-11 16 0,-10-1-7 16,0-8 12-16,-11-7-11 15,-1-6-7-15,-11-2-17 16,2-3 8-16,0 7-16 16,6 2 5-16,10 7-59 15,12 1-19-15,10 2-22 16,9-6-361-16,18-13 95 16</inkml:trace>
          <inkml:trace contextRef="#ctx0" brushRef="#br0" timeOffset="17102.3053">9570-496 1234 0,'-20'13'302'16,"-14"30"108"-16,2 16-335 16,-2 23-16-16,1-8 10 15,7 9-5-15,16-23-1 16,9-4-21-16,12-20-16 15,4-2-20-15,1-13 3 16,3-4-12-16,1-7 10 0,7-13-8 16,-2-2 11-16,2-6-9 15,4 8 9-15,5-2-12 16,-7 6 8-16,2 4-12 16,-2 3 9-16,-8 2-11 15,-6 4 11-15,-7 12-12 16,-5 3 11-16,-6 10-10 15,-5 6 14-15,-7 14-11 16,-3-9 17-16,-8 0 12 16,0-11 20-16,-1-15 0 15,-6-21 10-15,7-11-11 16,4-15-31-16,4-14-155 16,10-8-82-16,22-3-302 15,4 4-63-15</inkml:trace>
          <inkml:trace contextRef="#ctx0" brushRef="#br0" timeOffset="17321.9929">9913 150 1078 0,'22'-1'357'16,"-1"-1"89"-16,-2 2-293 16,7-1-39-16,-5-3-31 15,7-1-33-15,-7-6-19 16,1 3 233-16,-5 5-719 62,-17-4 333-62</inkml:trace>
          <inkml:trace contextRef="#ctx0" brushRef="#br0" timeOffset="18039.4039">10272-218 945 0,'-15'-28'415'0,"10"-9"-3"16,5 7-196-16,22-9-142 16,7 5-25-16,18-2-18 0,10 7-1 15,28 7-21-15,5 9 1 16,17 9-13-16,-13 12 10 15,10 15-15-15,-23 3 13 16,-10 18-16-16,-22 2 13 16,-10 13-11-16,-22-1 13 31,-12 11 2-31,-14-9 33 0,-14 5 14 0,-10-10 21 0,-10 4 13 16,-1-10 8-16,-16 3-10 15,3-5-10-15,-13-7-17 16,9-11-12-16,-7-10-21 15,17-15-7-15,8-17-80 16,18-10-80-16,12-6-429 16,16 0 50-16</inkml:trace>
          <inkml:trace contextRef="#ctx0" brushRef="#br0" timeOffset="17713.5914">10708-505 1159 0,'2'-7'341'0,"-9"20"55"16,2 16-313-16,1 25-51 15,-3 12-16-15,1 26-10 16,4-3 15-16,5 14-12 16,9-15 3-16,7 5-11 15,4-17 10-15,-5 0-69 16,-7-26-11-16,-16-12-350 16,-14-25 49-16</inkml:trace>
          <inkml:trace contextRef="#ctx0" brushRef="#br0" timeOffset="15303.6371">7049 461 806 0,'-26'3'454'0,"0"-19"-31"15,13-2-136-15,-1-10-179 16,12-7-42-16,12-9-26 16,9-3-19-16,9-8-22 15,9 12 8-15,0 2-13 16,-3 17 11-16,0 11-16 0,-9 21 9 16,-6 17-14-16,-7 13 15 15,-8 16-10-15,-2 4 16 16,1 0-9-16,2-5 13 15,8-7-12-15,8-22 13 16,17-14-3-16,2-19 15 16,12-21 1-16,-2-12 11 15,10-12-11-15,-8 4 3 16,-2 0-15-16,-11 13 1 0,-5 8-11 16,-17 11 11-16,-9 10-8 15,-8 7 11-15,-5 4-10 16,-5 2 16-16,-1 3-99 15,-4-3 193-15,7-1-596 16,3-5 171-16</inkml:trace>
        </inkml:traceGroup>
        <inkml:traceGroup>
          <inkml:annotationXML>
            <emma:emma xmlns:emma="http://www.w3.org/2003/04/emma" version="1.0">
              <emma:interpretation id="{0E66360A-232D-4543-A0B4-B646D2039491}" emma:medium="tactile" emma:mode="ink">
                <msink:context xmlns:msink="http://schemas.microsoft.com/ink/2010/main" type="inkWord" rotatedBoundingBox="28897,982 31423,856 31484,2091 28958,2217"/>
              </emma:interpretation>
              <emma:one-of disjunction-type="recognition" id="oneOf3">
                <emma:interpretation id="interp3" emma:lang="" emma:confidence="0">
                  <emma:literal>5</emma:literal>
                </emma:interpretation>
                <emma:interpretation id="interp4" emma:lang="" emma:confidence="0">
                  <emma:literal>s -</emma:literal>
                </emma:interpretation>
                <emma:interpretation id="interp5" emma:lang="" emma:confidence="0">
                  <emma:literal>£</emma:literal>
                </emma:interpretation>
                <emma:interpretation id="interp6" emma:lang="" emma:confidence="0">
                  <emma:literal>s _</emma:literal>
                </emma:interpretation>
                <emma:interpretation id="interp7" emma:lang="" emma:confidence="0">
                  <emma:literal>s .</emma:literal>
                </emma:interpretation>
              </emma:one-of>
            </emma:emma>
          </inkml:annotationXML>
          <inkml:trace contextRef="#ctx0" brushRef="#br0" timeOffset="20845.946">13243-442 1097 0,'-30'39'362'16,"-8"15"70"-16,7-6-289 16,2 6-11-16,11-10-30 15,10-2-23-15,7-16-17 0,15-5-28 16,6-11-20-16,15-10-16 16,1-5 10-16,8-3-8 15,-5 3 13-15,3 5-13 16,-13 10 7-16,-6 6-11 15,-13 5 10-15,-15 0-9 16,-12 3 13-16,-12 5-9 16,-6-6 11-16,-9 2-10 15,5-3 8-15,2-6-1 16,9-14-18-16,10-12-194 16,18-12-298-16,13-37 11 15</inkml:trace>
          <inkml:trace contextRef="#ctx0" brushRef="#br0" timeOffset="21004.0545">13644-286 1173 0,'40'0'344'0,"-17"-2"82"16,8-4-325-16,1-1-54 16,-1-4-68-16,0 1-398 15,2-3 106-15</inkml:trace>
          <inkml:trace contextRef="#ctx0" brushRef="#br0" timeOffset="19271.2593">11613-99 1039 0,'-16'-30'380'0,"-3"6"63"16,2 13-263-16,-22 17-65 15,9 12-32-15,-8 16-30 16,3 7-26-16,2 12-23 16,15-4 6-16,7 11-14 15,11-13 8-15,13 3-10 16,3-19 12-16,15-13-7 0,5-21 14 15,9-20-7-15,-4-18 13 16,1-15-9-16,-13-3 7 16,-6-11-12-16,-15 10 8 15,-13 5-9-15,-5 16 8 16,-1 12-12-16,-4 22 6 16,-3 19-11-16,4 14 8 15,-2 14-11-15,8 2 11 16,4 6-7-16,11-8 10 15,7-4-12-15,11-14 11 16,4-13-9-16,10-12 10 0,8-20-8 16,0-8 12-16,0-22-10 15,-10 9 12-15,-8 0-12 16,-16 14 9-16,-6 9-17 16,-9 24 9-16,-7 13-15 15,-3 9 10-15,-1 10-9 16,0 4 16-16,3-4-8 15,7-9 13-15,5-9-10 16,9-11 10-16,7-16-7 16,10-11 10-16,11-10-10 15,3-12 10-15,6-11-10 16,-4 10 8-16,-8-2-12 16,-15 15 10-16,-10 13-16 15,-9 19 10-15,-13 12-17 16,-2 12 13-16,-2 11-10 0,2-6 17 15,0 4-10-15,10-12 15 16,8-11-13-16,3-15 11 16,14-7-10-16,4-8 11 15,8-15-9-15,-1-4 9 16,3-3-12-16,-10 2 2 16,-5 3-16-16,-10 18 3 0,-1 21-17 15,-14 14 8-15,0 18-3 16,-1 9 17-16,-3 6-3 15,-5-5 18-15,1 3-6 16,6-14 11-16,1-4-13 16,3-9 10-16,6-5-10 15,2-5 9-15,1 6-10 16,2 1 10-16,1 2-11 16,-3 16 10-16,2 10-10 15,-2 3 10-15,-11 7-10 16,1-1 10-16,-2 3-8 15,-9-10 12-15,-4-9-9 16,3-15 18-16,-11-2 3 16,0-19 11-16,-6-8-7 15,0 3 8-15,-2-5-15 16,8-12-3-16,6-4-12 0,12-1 7 16,10-19-12-1,11-4 8-15,9-4-13 0,4-1 12 16,8 1-34-16,-1 9-31 15,-6 1 373-15,-4 16-812 16,-2-1 354-16</inkml:trace>
          <inkml:trace contextRef="#ctx0" brushRef="#br0" timeOffset="20276.2985">12471-567 1009 0,'-3'-13'270'0,"-3"9"86"15,2 4-273-15,1 1-28 16,5 4-8-16,-2 13-6 16,1 6-4-16,-2 18-16 15,1 15 6-15,-5 29 4 16,0 7 3-16,-6 10-11 16,6-10 5-16,1-4-9 15,4-34-3-15,9-9-13 0,5-25 9 16,9-13-8-16,3-21 4 15,8-18-72-15,2-10-356 16,-1-30 93-16</inkml:trace>
          <inkml:trace contextRef="#ctx0" brushRef="#br0" timeOffset="20580.0349">12715-218 764 0,'-13'42'418'16,"-12"0"-47"-16,7 1-95 0,4-4-213 15,9-13-9-15,10-4-14 16,8-10 3-16,14-11-24 16,7-4-7-16,17-15-10 15,-4-16 13-15,1-13-11 16,-14-2 8-16,-6 1-14 16,-25 14 24-16,1 13 15 15,-9 16 14-15,-10 18-2 16,-6 14 14-16,5 14-23 15,-9 3-17-15,6 3-13 16,9-13 2-16,12-5-13 16,9-15 5-16,12-12-6 15,6-13-26-15,18-28-109 0,2-16 89 16,11-22-433-16,-2 1 70 16</inkml:trace>
        </inkml:traceGroup>
      </inkml:traceGroup>
    </inkml:traceGroup>
    <inkml:traceGroup>
      <inkml:annotationXML>
        <emma:emma xmlns:emma="http://www.w3.org/2003/04/emma" version="1.0">
          <emma:interpretation id="{44538641-143F-40F0-8104-3F3FA065452A}" emma:medium="tactile" emma:mode="ink">
            <msink:context xmlns:msink="http://schemas.microsoft.com/ink/2010/main" type="paragraph" rotatedBoundingBox="24982,3675 31878,1325 32340,2683 25445,5033" alignmentLevel="2"/>
          </emma:interpretation>
        </emma:emma>
      </inkml:annotationXML>
      <inkml:traceGroup>
        <inkml:annotationXML>
          <emma:emma xmlns:emma="http://www.w3.org/2003/04/emma" version="1.0">
            <emma:interpretation id="{ECD0916D-F10B-480F-BABC-BB0922E820CB}" emma:medium="tactile" emma:mode="ink">
              <msink:context xmlns:msink="http://schemas.microsoft.com/ink/2010/main" type="line" rotatedBoundingBox="24982,3675 31878,1325 32340,2683 25445,5033"/>
            </emma:interpretation>
          </emma:emma>
        </inkml:annotationXML>
        <inkml:traceGroup>
          <inkml:annotationXML>
            <emma:emma xmlns:emma="http://www.w3.org/2003/04/emma" version="1.0">
              <emma:interpretation id="{81DDBE6C-FD87-4329-A32D-1BD14F03295A}" emma:medium="tactile" emma:mode="ink">
                <msink:context xmlns:msink="http://schemas.microsoft.com/ink/2010/main" type="inkWord" rotatedBoundingBox="25373,4823 25664,4724 25735,4934 25445,5032"/>
              </emma:interpretation>
              <emma:one-of disjunction-type="recognition" id="oneOf4">
                <emma:interpretation id="interp8" emma:lang="" emma:confidence="1">
                  <emma:literal/>
                </emma:interpretation>
              </emma:one-of>
            </emma:emma>
          </inkml:annotationXML>
          <inkml:trace contextRef="#ctx1" brushRef="#br0">8090 3215 0,'0'0'0,"0"0"31,0 0 0,-49 57-15,4 4 15,-7 12-15,7-4 15,17-21 0</inkml:trace>
        </inkml:traceGroup>
        <inkml:traceGroup>
          <inkml:annotationXML>
            <emma:emma xmlns:emma="http://www.w3.org/2003/04/emma" version="1.0">
              <emma:interpretation id="{D4FC4F15-6E26-4049-8A72-693EB5CE7CAF}" emma:medium="tactile" emma:mode="ink">
                <msink:context xmlns:msink="http://schemas.microsoft.com/ink/2010/main" type="inkWord" rotatedBoundingBox="28606,2440 31878,1325 32198,2266 28926,3381">
                  <msink:destinationLink direction="with" ref="{1D270427-2FEC-4A93-B8CC-EE4F07811A89}"/>
                </msink:context>
              </emma:interpretation>
              <emma:one-of disjunction-type="recognition" id="oneOf5">
                <emma:interpretation id="interp9" emma:lang="" emma:confidence="0">
                  <emma:literal>Kotim</emma:literal>
                </emma:interpretation>
                <emma:interpretation id="interp10" emma:lang="" emma:confidence="0">
                  <emma:literal>Intim</emma:literal>
                </emma:interpretation>
                <emma:interpretation id="interp11" emma:lang="" emma:confidence="0">
                  <emma:literal>Notim</emma:literal>
                </emma:interpretation>
                <emma:interpretation id="interp12" emma:lang="" emma:confidence="0">
                  <emma:literal>Erbim</emma:literal>
                </emma:interpretation>
                <emma:interpretation id="interp13" emma:lang="" emma:confidence="0">
                  <emma:literal>Uhrim</emma:literal>
                </emma:interpretation>
              </emma:one-of>
            </emma:emma>
          </inkml:annotationXML>
          <inkml:trace contextRef="#ctx0" brushRef="#br0" timeOffset="21994.7301">11960 1136 1190 0,'0'116'380'16,"-3"-50"66"-16,8 4-296 16,5-26-106-16,9-15-16 15,9-23 1-15,12-4-17 16,-4-18 5 0,0 1-4-16,40-32-10 15,-5-16 9-15,-1 3-12 16,-15-7 8-16,-32 40-13 15,-10 25 10-15,-8 41-7 16,-7 7 15-16,2 18-8 16,2-7 14-16,-1-5-9 15,7-26 8-15,4-8-16 0,2-13 10 16,4-4-8-16,5-7 10 16,9-20-11-16,2-26 5 15,9-70-132-15,-3-4-360 16,-7-15 71-16</inkml:trace>
          <inkml:trace contextRef="#ctx0" brushRef="#br0" timeOffset="21640.1688">11292 866 1078 0,'-3'-8'358'0,"6"-2"55"16,10 0-285-16,24-3-28 15,10-2-22-15,25-9-6 16,-15 11 44 0,-1 0-81-16,68-13-21 15,-14 4 4-15,-1 7-89 16,-27 8-44-16,-53 4-368 0,-20 10 26 15</inkml:trace>
          <inkml:trace contextRef="#ctx0" brushRef="#br0" timeOffset="21453.1287">11693 827 1139 0,'-4'-5'373'16,"4"5"46"-16,-1 0-304 16,2 6-60-16,1 62-32 15,3 38-11-15,5 11 7 16,3 14-13-16,0-6 5 15,3-46-12-15,0-33 8 0,-3-10-9 16,-3-12 10-16,-2 2-6 16,-8-16-3-1,-10-6-58-15,-6-15-375 0,-8-7 94 16</inkml:trace>
          <inkml:trace contextRef="#ctx0" brushRef="#br0" timeOffset="23929.5147">11250 1490 1201 0,'-18'-2'453'16,"8"2"59"-16,18-3-311 16,15-7-57-16,32-19-37 15,18-19-46-15,29-29-22 16,7-39-8-16,24 0-13 15,-13 21-10-15,16 12-155 16,-3 13-403 0</inkml:trace>
          <inkml:trace contextRef="#ctx0" brushRef="#br0" timeOffset="22819.1766">12757 676 684 0,'-12'29'541'0,"-2"-18"-95"0,2 9-27 15,8 4-331-15,5 5-25 16,7-6-19-16,10 3-31 15,2 44-3-15,4 24-13 16,0-21 8-16,-1 3-34 16,-7 4 9-16,4-69-20 15,-11-35 13-15,3-48-20 16,1-12 26-16,-2-4-33 16,-3 10 19-16,5 4-13 15,-1 67 23-15,-3 12-8 16,-2 0 38-16,-6 6 0 15,-2 59 17-15,2 6 1 16,-1-1 17-16,12 11-10 16,4-16 0-16,10-125-10 0,3-15 1 15,16-18-13-15,-1-22 11 16,11 5-11-16,-6 56 4 16,-7-35-11-16,-19 1 10 15,-8-8-13-15,-15 13 10 16,-9 18-15-16,-4 50 10 15,-6 36-9-15,0 39 15 16,-3 16 9-16,5-3 28 16,2 0 9-16,10-16 14 0,12-14-14 15,4-15-8-15,10-4-21 16,2-6-12-16,8-9-17 16,-5 37 9-16,4 4-12 15,-4 8 10-15,-5-65-8 16,-9-1 14-16,-9-46-10 15,-13-2 12-15,-8-14-10 16,-3 61 8-16,-6-5-11 16,-1-3 8-16,-3-14-17 15,7 4 11-15,1 1-10 16,10 4 11-16,4 9-10 16,7 8 15-16,2 3-13 15,8 2 9-15,5 7-12 16,5-1 12-16,10 0-13 15,4-1 14-15,4 0-11 0,-2-5 11 16,1-7-19 0,-4-3-9-16,0-6-56 0,-7-5-10 15,4-12-35-15,-4 2 4 16,-4 0 4-16,-6 8 54 16,-1 5 16-16,-5 12 55 15,-9 7 35-15,4 7 30 0,-3 12 5 16,3 5 12-1,-3 3-7-15,5-7-22 0,3 3-21 16,2 39-5-16,3-63-15 16,0-3-25-16,8-1-123 15,-2-9-345-15,9-62 63 16</inkml:trace>
          <inkml:trace contextRef="#ctx0" brushRef="#br0" timeOffset="22991.2441">13649 387 1360 0,'-18'16'446'0,"15"4"55"15,1-4-350-15,4 2-111 16,3 3-24-16,8 0-91 16,6-3 393-16,20-7-825 15,2-7 326-15</inkml:trace>
          <inkml:trace contextRef="#ctx0" brushRef="#br0" timeOffset="23433.0051">13934 750 1201 0,'-22'23'387'0,"2"-2"91"16,4-8-306-16,9 3-71 15,12 1-25-15,7-11-25 16,12-11-35-16,4-6-8 15,9-13-9-15,0-1 12 0,9-10-16 16,-1-1 13-16,-1 3-31 16,-10 6 11-16,-7 7-14 15,-6 16 15-15,-8 12-16 16,-11 3 29-16,-4 15 0 16,1 0 21-16,-4 3 9 15,0-11 24-15,7 1-6 16,4-9-2-16,7-11-18 15,5-8-9-15,14-2-15 16,1-8 5-16,14-6-10 16,-5 3 11-16,8-1-12 15,-12 3 4-15,-3 7-15 16,-15 9 8-16,-7 7-16 16,-8 8 12-16,-7 9-4 0,-3-3 12 15,-1 5-8-15,1-3 16 16,0-1-10-16,3-7 12 15,4-1-110-15,3-7 98 16,3-11-533-16,-3-24 107 16</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8:38.6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1ECDAA-1CED-4A23-A1ED-42D4CAE42920}" emma:medium="tactile" emma:mode="ink">
          <msink:context xmlns:msink="http://schemas.microsoft.com/ink/2010/main" type="inkDrawing" rotatedBoundingBox="29241,7867 29287,6004 29389,6006 29344,7870" semanticType="verticalRange" shapeName="Other">
            <msink:sourceLink direction="with" ref="{9D984270-32B1-4D77-802A-4E11A4827534}"/>
            <msink:sourceLink direction="with" ref="{2B81F996-E7F8-4429-B8CA-E9959CC6CABC}"/>
            <msink:sourceLink direction="with" ref="{ADF1BFBC-78EA-48F3-8742-4724F767ADB6}"/>
            <msink:destinationLink direction="with" ref="{96F1D976-029F-48BF-B547-2041963332F0}"/>
            <msink:destinationLink direction="with" ref="{8234050C-4099-4AFD-B83E-7B25E42C7C64}"/>
          </msink:context>
        </emma:interpretation>
      </emma:emma>
    </inkml:annotationXML>
    <inkml:trace contextRef="#ctx0" brushRef="#br0">1539 1251 255 0,'9'71'210'0,"-9"-12"-48"15,8 4-24-15,-2-6-102 16,-3 4-20-16,-3-5-14 0,7 5 0 16,-4-9-1-16,2-5 0 15,1-10-1-15,3 1-50 16,-5-11-8-16,5 7-1 15,-5-1 0-15,1 7 1 16,-1-2 49-16,-3 5 11 16,-2-7 0-16,-3 6 0 15,-1-4 1-15,-1 2 0 16,-1-9-5-16,1 8 56 16,1-8 3-16,0 6 80 15,0-5 15-15,-1 6 16 16,1-6-41-16,-5 2 11 15,5-3-77-15,1 3-14 16,4-3-12-16,1-2-15 16,6-1-14-16,-2 1-3 0,-1-11-1 15,0 1-1-15,-6-3-2 16,4 1-2-16,-2-4-2 16,1 9 2-16,-6-1-1 15,4 15 2-15,-6 5 2 16,-2 2 1-16,-1 1-1 15,3 5 2-15,1-12-2 0,-1-4 1 16,4-14-1-16,1-12-306 16,9-17 101-16</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7:38.6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D270427-2FEC-4A93-B8CC-EE4F07811A89}" emma:medium="tactile" emma:mode="ink">
          <msink:context xmlns:msink="http://schemas.microsoft.com/ink/2010/main" type="inkDrawing" rotatedBoundingBox="29040,3429 32321,2198 32397,2401 29116,3632" semanticType="underline" shapeName="Other">
            <msink:sourceLink direction="with" ref="{D4FC4F15-6E26-4049-8A72-693EB5CE7CAF}"/>
          </msink:context>
        </emma:interpretation>
      </emma:emma>
    </inkml:annotationXML>
    <inkml:trace contextRef="#ctx0" brushRef="#br0">37 1175 1232 0,'-30'27'336'16,"21"-22"77"-16,22-10-325 15,11 0-56-15,46-17 29 16,14-9-5-16,43-11 12 15,7-1-15-15,41-21-6 16,-6 0-42-16,40 1 5 16,-21 11-12-16,25 0 12 15,-20 15-14-15,26-18 13 16,-29-10-12-16,27-66 9 16,-27 2-12-16,1 6 13 15,-42 24-12-15,-3 15 12 16,-47 77 2-16,-8 2 14 0,-28 1-11 15,-8 0 13-15,-22 8-12 16,-4-6 12-16,-13-6-64 16,-9 3-459-16,-14-5 146 15</inkml:trace>
  </inkml:traceGroup>
</inkml:ink>
</file>

<file path=ppt/ink/ink6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1:57:49.9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C963ECA-E802-4024-98EE-CEB6BA11FBC1}" emma:medium="tactile" emma:mode="ink">
          <msink:context xmlns:msink="http://schemas.microsoft.com/ink/2010/main" type="inkDrawing" rotatedBoundingBox="30286,12709 30301,12709 30301,12724 30286,12724" shapeName="Other"/>
        </emma:interpretation>
      </emma:emma>
    </inkml:annotationXML>
    <inkml:trace contextRef="#ctx0" brushRef="#br0">0 0 0,'0'0'0</inkml:trace>
  </inkml:traceGroup>
</inkml:ink>
</file>

<file path=ppt/ink/ink6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1:57:48.8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6518B2B-D8F0-49B6-92E2-D746E0BCAFA9}" emma:medium="tactile" emma:mode="ink">
          <msink:context xmlns:msink="http://schemas.microsoft.com/ink/2010/main" type="inkDrawing" rotatedBoundingBox="32269,12797 32415,12811 32414,12812 32268,12799" shapeName="Other"/>
        </emma:interpretation>
      </emma:emma>
    </inkml:annotationXML>
    <inkml:trace contextRef="#ctx0" brushRef="#br0">146 13 0,'0'0'0,"0"0"0,-69-5 15,-8-3-15</inkml:trace>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7:53.3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9C55472-45D3-4402-B0EF-E28880FA488D}" emma:medium="tactile" emma:mode="ink">
          <msink:context xmlns:msink="http://schemas.microsoft.com/ink/2010/main" type="inkDrawing" rotatedBoundingBox="13982,8325 21300,7994 21388,9949 14071,10280" hotPoints="21118,7961 21248,9714 14261,10233 14131,8479" semanticType="enclosure" shapeName="Rectangle"/>
        </emma:interpretation>
      </emma:emma>
    </inkml:annotationXML>
    <inkml:trace contextRef="#ctx0" brushRef="#br0">12 2118 853 0,'-8'5'282'15,"2"0"57"-15,4 3-238 16,0-5-8-16,2 2-41 16,2-5 12-16,0 3-30 15,1-3 5-15,-3-2-23 16,3-1 22-16,-1-2-13 0,4-6 20 16,-1-7-5-16,3-14 21 15,0-9-21-15,2-24 5 16,3-5-22-1,0-25 3-15,-5 1-24 0,3-18 7 16,-3 5-13-16,-1-23 12 16,-2 15-12-16,8-15 11 15,-5 17-11-15,2-1 11 16,-7 23-10-16,7-3 10 16,-7 21-12-16,3-6 13 15,1 15-14-15,4 4 13 16,-6 20-12-16,2 3 13 15,-6 14-8-15,1 7 27 16,-5 7-5-16,4 3 17 16,-1 6-8-16,0 0-1 15,-3-2-15-15,1 4 4 0,-1 0-16 16,0-4 14 0,1 2-1-16,1 0 2 0,2-2-11 15,2 2 10-15,-1 2-14 16,1-2 5-16,-1 0-11 15,-2 0 8-15,2-2-10 16,1 1 8-16,3-1-8 16,9 4 9-16,1-2-11 15,5 1 11-15,0-1-10 0,8 0 10 16,-3-3-11-16,7 3 13 16,-2 2-12-16,8 1 12 15,-5-3-13-15,8 5 13 16,-2-2-12-16,14-3 10 15,-7-3-12-15,8-4 13 16,-1-2-13-16,6-4 13 16,-7 1-11-16,10 4 12 15,-4 5-11-15,9 3 11 16,-6 2-10-16,12 7 10 16,-9 1-12-16,13 0 12 15,-8 3-11-15,12-2 10 16,-9-6-11-16,18-3 12 15,-6-4-12-15,18-5 11 16,-5-2-12-16,12-1 12 16,-10 0-11-16,16 1 11 0,-19 0-11 15,20 6 12-15,-10 5-10 16,14 6-2-16,-15-6 1 16,16 4 11-16,-14-1-12 15,24-7 12-15,-17-6 0 16,26 5-1-16,-11-12-11 15,17-1 10-15,-15 2-9 16,18-4 9-16,-18 0-9 0,15 5 11 16,-22 5-10-16,15 0 9 15,-22 1-9-15,10 6 10 16,-17-3-12-16,10-2 12 16,-17 7-11-16,16-4 10 15,-14-5-10-15,9 3 11 16,-15 0-12-16,6-11 10 15,-22 5-11-15,10-2 12 16,-16-5-12-16,6-2 14 16,-12 7-13-16,1-1 13 15,-21 4-11-15,6 7 11 16,-13 5-14-16,-1 1 13 16,-5 5-12-16,3 2 11 15,-14-2-10-15,3 5 12 16,-7 1-11-16,0-2 11 0,-7-4-12 15,-3-3 12-15,-4-4-12 16,0-10 12-16,-4 0-12 16,5 6 12-16,-4 2-12 15,1-3 13-15,-2 6-13 16,-1 1 12-16,0-1-13 16,3-2 11-16,-1 3-11 15,1-1 12-15,2 4-12 16,3-3 12-16,-2 9-11 0,5-11 11 15,0 6-11-15,6-1 11 16,0-2-13-16,1 0 12 16,-2 6-11-16,3-3 10 15,-3-1-9-15,-1 4 11 16,-4-4-11-16,4 6 11 16,-7-4-12-16,1 3 10 15,-1-4-11-15,7 2 10 16,-6 3-12-16,2 4 12 15,1-1-12-15,2 7 8 16,-6 3-9-16,5 4 10 16,0 5-11-16,1 10 15 15,-4-1-9-15,1 13 10 16,-3-3-8-16,-3 6 12 16,-2-6-11-16,2 2 12 15,-2-6-11-15,1 11 9 0,1-5-12 16,2 12 11-16,-3-4-12 15,-1 3 10-15,-3-12-9 16,3 4 11-16,0-9-12 16,-3 8 12-16,0-2-12 15,3 3 11-15,-3-14-10 16,2 6 10-16,-2-9-12 0,-1-2 13 16,0-5-12-16,0 1 11 15,-4-13-11-15,0-8 13 16,-1-6-12-16,-1-5 11 15,1-6-12-15,-4 0 11 16,2 1-12-16,-4 1 14 16,1-1-12-16,-3 2 12 15,3 2-11-15,-2 1 9 16,1 0-15-16,-2 0 13 16,0 1-13-16,-3-1 13 15,-1-1-12-15,-9-1 10 16,1-2-10-16,-9-1 11 15,-6-1-11-15,-5 1 12 16,2 4-16-16,-3 4 6 16,3 6-13-16,-5 7 12 15,-1 2-10-15,-12 8 19 16,2-4-5-16,-10-1 14 0,5-5-12 16,-3-1 11-16,3-11-14 15,-8-1 13-15,9-1-13 16,-5-2 11-16,-1 1-12 15,-13-3 12-15,11 1-13 16,-15 1 11-16,4 0-11 16,-5 1 11-16,10-1-13 0,-5 0 12 15,12-1-11-15,-14 1 12 16,9-1-12-16,-13 2 8 16,4 1-11-16,-12-1 8 15,12-4-10-15,-9 0 11 16,14 3-8-16,-14 3 13 15,10 2-10-15,-17 4 9 16,13 6-13-16,-16-1 11 16,12-7-12-16,-4 5 11 15,13-2-9-15,-16 0 13 16,14-8-9-16,-12-1 9 16,4-7-12-16,-11-8 12 15,15-9-12-15,-5 3 13 16,14-1-9-16,-11 3 13 15,13 10-13-15,-13 2 12 16,7 3-14-16,-15 2 11 16,14 1-10-16,-7-2 11 0,9 3-12 15,-11 1 13-15,11 1-13 16,-15 2 12-16,6 0-11 16,-12-8 12-16,15 2-12 15,-2 1 12-15,9-3-12 16,-7 3 11-16,11 6-12 15,-13 5 11-15,5-3-11 0,-7 1 12 16,12-7-12-16,-5-7 12 16,11-8-12-16,-11-3 9 15,8-1-10-15,-6-1 10 16,3 2-11-16,-6-3 11 16,14 3-8-16,-5 0 11 15,12 5-12-15,2 6 9 16,11 4-12-16,-9 8 10 15,7 6-12-15,-7 2 12 16,3 3-8-16,-6 5 14 16,7-13-12-16,-2-4 12 15,6-7-13-15,-5-10 11 16,6-5-15-16,1-3 12 16,11-2-9-16,5 2 14 15,10 4-10-15,5-1 11 16,8 12-12-16,0 4-3 15,4 5-45-15,1 13-75 0,13 5-350 16,6-23 57-16</inkml:trace>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7:59.662"/>
    </inkml:context>
    <inkml:brush xml:id="br0">
      <inkml:brushProperty name="width" value="0.09333" units="cm"/>
      <inkml:brushProperty name="height" value="0.09333" units="cm"/>
      <inkml:brushProperty name="fitToCurve" value="1"/>
    </inkml:brush>
    <inkml:context xml:id="ctx1">
      <inkml:inkSource xml:id="inkSrc9">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1:57:50.169"/>
    </inkml:context>
  </inkml:definitions>
  <inkml:traceGroup>
    <inkml:annotationXML>
      <emma:emma xmlns:emma="http://www.w3.org/2003/04/emma" version="1.0">
        <emma:interpretation id="{DA0ABAF9-033E-4D27-A6C5-3B3C2F77D4D8}" emma:medium="tactile" emma:mode="ink">
          <msink:context xmlns:msink="http://schemas.microsoft.com/ink/2010/main" type="writingRegion" rotatedBoundingBox="21588,7870 32628,6514 32883,8592 21843,9948">
            <msink:destinationLink direction="with" ref="{BB274D3F-D5FC-462D-8D2C-2A15F2616AA0}"/>
          </msink:context>
        </emma:interpretation>
      </emma:emma>
    </inkml:annotationXML>
    <inkml:traceGroup>
      <inkml:annotationXML>
        <emma:emma xmlns:emma="http://www.w3.org/2003/04/emma" version="1.0">
          <emma:interpretation id="{7537058F-8BBD-4EBD-857D-995F4823E7E5}" emma:medium="tactile" emma:mode="ink">
            <msink:context xmlns:msink="http://schemas.microsoft.com/ink/2010/main" type="paragraph" rotatedBoundingBox="21588,7870 32628,6514 32883,8592 21843,9948" alignmentLevel="1"/>
          </emma:interpretation>
        </emma:emma>
      </inkml:annotationXML>
      <inkml:traceGroup>
        <inkml:annotationXML>
          <emma:emma xmlns:emma="http://www.w3.org/2003/04/emma" version="1.0">
            <emma:interpretation id="{C081C833-F6F0-4B95-A56C-0D13C0DCA42D}" emma:medium="tactile" emma:mode="ink">
              <msink:context xmlns:msink="http://schemas.microsoft.com/ink/2010/main" type="line" rotatedBoundingBox="21588,7870 32628,6514 32883,8592 21843,9948"/>
            </emma:interpretation>
          </emma:emma>
        </inkml:annotationXML>
        <inkml:traceGroup>
          <inkml:annotationXML>
            <emma:emma xmlns:emma="http://www.w3.org/2003/04/emma" version="1.0">
              <emma:interpretation id="{D5DA6683-1A5D-4889-86F5-7A78F1DB9352}" emma:medium="tactile" emma:mode="ink">
                <msink:context xmlns:msink="http://schemas.microsoft.com/ink/2010/main" type="inkWord" rotatedBoundingBox="21588,7870 26290,7292 26545,9371 21843,9948"/>
              </emma:interpretation>
              <emma:one-of disjunction-type="recognition" id="oneOf0">
                <emma:interpretation id="interp0" emma:lang="" emma:confidence="1">
                  <emma:literal/>
                </emma:interpretation>
              </emma:one-of>
            </emma:emma>
          </inkml:annotationXML>
          <inkml:trace contextRef="#ctx0" brushRef="#br0">6721 6176 1059 0,'-1'-11'355'0,"-6"4"80"15,-4 5-292-15,-5 4-22 16,-5 3-36-16,-12 8-17 16,4 5-33-16,-12 9-7 15,4 9-14-15,-7 16-7 16,5 1-6-16,0 20-1 16,9 0-1-16,0 10-1 15,14-8 1-15,8-1-3 16,10-15 1-16,11-6 2 15,6-14 2-15,14-14 1 16,4-11 5-16,15-15 0 16,5-14 2-16,12-9 2 0,-1-9 3 15,4-12-66-15,-9 6-43 16,-1-23-382-16,-15 4 47 16</inkml:trace>
          <inkml:trace contextRef="#ctx0" brushRef="#br0" timeOffset="847.695">7211 6791 1066 0,'-3'18'319'0,"5"-10"67"16,14-7-266-16,10-6-60 16,16-14-4-16,5-5-8 15,13-10-6-15,-3-2-16 16,6-10-67-16,-13 8 436 0,10-14-821 15,-11 5 364-15</inkml:trace>
          <inkml:trace contextRef="#ctx0" brushRef="#br0" timeOffset="261.8587">7145 6108 645 0,'-7'0'505'16,"-1"16"-109"-16,-3 13-23 15,1 7-313-15,4 21-17 16,1 1-14-16,6 15-8 15,6-8-9-15,6 8-4 16,6-18-4-16,7-3-1 16,-3-23 2-16,1-4 0 15,-4-21-6-15,-11-2-60 16,-7-12 460-16,-7-21-822 16,-6-12 365-16</inkml:trace>
          <inkml:trace contextRef="#ctx0" brushRef="#br0" timeOffset="461.152">7081 6127 1200 0,'-1'-8'339'0,"2"5"74"15,12 3-322-15,4-5-62 16,13-1-14-16,9 1-2 16,13-10 0-16,3 4-5 15,10-4-1-15,-8 5-1 16,-3-3-27-16,-14 5-45 0,-4-6-361 15,-17 7 79-15</inkml:trace>
          <inkml:trace contextRef="#ctx0" brushRef="#br0" timeOffset="650.1693">7281 6236 1018 0,'-7'13'366'16,"-1"-3"51"-16,7-2-249 15,7-2-87-15,15-4-10 16,9-5-27-16,17-7-11 16,3-3-12-16,7-3-1 15,-7 1-9-15,0 2-75 16,-11 10-36-16,-11 11-351 16,-10 10 34-16</inkml:trace>
          <inkml:trace contextRef="#ctx0" brushRef="#br0" timeOffset="1173.0218">8145 5968 1216 0,'-27'13'388'0,"-20"17"83"15,0 13-339-15,-15 12-28 16,12 2-40-16,3 5-18 16,18-12-25-16,12-6-6 15,17-13-10-15,10-5-6 16,6-8-1-16,10-9-10 16,7-7-6-16,11-7-8 15,4-5 5-15,6-3-1 0,-4 2 12 16,2 1 4-16,-13 5 8 15,-2 9-4-15,-8 2-3 16,-6 12-4-16,-10 8 2 16,-11 14 2-16,-6 6 6 15,-9 9 16-15,-6-3 12 16,-2 3 8-16,-3-10 2 16,-9-4-1-16,4-13-13 0,-7-11 1 15,-3-20-47-15,0-16-482 16,10-14 152-16</inkml:trace>
          <inkml:trace contextRef="#ctx0" brushRef="#br0" timeOffset="1423.98">8540 6304 1270 0,'14'2'442'15,"-4"-2"46"-15,6-2-304 16,5-1-145-16,4-4-14 16,1-1-8-16,11-3-36 0,-1-2-39 15,-4 3-436-15,-16 4 104 16</inkml:trace>
          <inkml:trace contextRef="#ctx0" brushRef="#br0" timeOffset="-4782.2403">4762 6817 1311 0,'-8'-17'359'0,"-2"3"106"15,7 1-362-15,5 1-49 16,6 0-11-16,1 2-25 15,1 10-13-15,-2 6-9 16,2 17-5-16,-10 11 3 0,-5 23 2 47,-5 8 3-47,-27 26 4 0,-12-1 15 0,-20 14 23 0,-9-7 10 0,-15 9 13 16,20-20 2-16,4-8-1 15,18-25-23-15,11-7-11 16,19-22-13-16,9-9-11 15,14-6-10-15,19-2-5 16,15-7 1-16,27-3-1 16,10-2 5-16,29-2 4 15,-6 2 11-15,13-3-83 16,-7 10-80-16,5-2-391 16,-28-2 19-16</inkml:trace>
          <inkml:trace contextRef="#ctx0" brushRef="#br0" timeOffset="-5240.9112">4574 7341 1225 0,'-5'1'404'16,"0"2"66"-16,7-1-347 0,9-4-37 16,12 4-55-16,19-8 0 15,5-9-14-15,24-14 0 16,4-5 1-16,11-13 1 15,-3 1-9-15,11-1-2 16,-16 15-2-16,-2 6-2 16,-16 10 1-16,-8 7-7 15,-21 6-19-15,-10 3-106 16,-16-1 350-16,-25 5-720 16,-14 1 256-16</inkml:trace>
          <inkml:trace contextRef="#ctx1" brushRef="#br0">5040 8328 0,'0'0'0,"0"0"16,0 0-16</inkml:trace>
          <inkml:trace contextRef="#ctx0" brushRef="#br0" timeOffset="4329.1028">5461 6645 1038 0,'-31'-2'326'0,"-1"0"84"16,4 1-272-16,12-2-23 15,10-6-27-15,15-18-26 16,14-7-24-16,18-21-25 15,4-2-7-15,10-3-8 16,-8 14 6-16,7 9-12 16,-11 21 5-16,3 13-12 0,-14 11 8 15,1 6-6-15,-9 3 13 16,-1-1-5-16,-5-5 14 16,4-9-4-16,-1-14 11 15,10-17-7-15,0-11 17 16,3-15-102-16,-6-1-369 15,-15 1 99-15</inkml:trace>
        </inkml:traceGroup>
        <inkml:traceGroup>
          <inkml:annotationXML>
            <emma:emma xmlns:emma="http://www.w3.org/2003/04/emma" version="1.0">
              <emma:interpretation id="{3D7D6A96-5FEC-4466-A0DE-72E18E4E0596}" emma:medium="tactile" emma:mode="ink">
                <msink:context xmlns:msink="http://schemas.microsoft.com/ink/2010/main" type="inkWord" rotatedBoundingBox="26857,7233 32629,6524 32759,7584 26987,8293"/>
              </emma:interpretation>
              <emma:one-of disjunction-type="recognition" id="oneOf1">
                <emma:interpretation id="interp1" emma:lang="" emma:confidence="1">
                  <emma:literal/>
                </emma:interpretation>
              </emma:one-of>
            </emma:emma>
          </inkml:annotationXML>
          <inkml:trace contextRef="#ctx0" brushRef="#br0" timeOffset="2172.5111">9372 5853 1222 0,'5'7'370'15,"-7"1"60"-15,0 23-334 16,4 3-72-16,-2 26-26 15,3 13 7-15,4 19-5 16,1-1 10-16,8 18-8 0,2-23 5 16,8-5-8-16,-8-28 10 15,1-14-8-15,-11-28 8 16,-5-15-8-16,-11-21-7 16,0-27-33-16,-6-19 0 15,-11-36-44-15,-1-2 9 16,0 4 5-16,4 27 35 15,-1 13 9-15,12 39 54 0,-2 15 2 16,6 8 9-16,4 11-10 16,6 10-2-16,12 11-20 15,7 8-3-15,16 17-9 16,2 1 7-16,12 10-7 16,-1-9 9-16,9 1-8 15,-9-18 9-15,8-11-3 16,-14-19 12-16,-3-14 22 15,-9-11 31-15,-9-18 29 16,-12-10 18-16,-1-17-4 16,-14-6-21-16,-12-7-29 15,-6 10-32-15,-7-2-21 16,-2 20-1-16,-1 11-14 16,10 10 0-16,4 17-42 15,8 13-41-15,9 15-95 0,6 6 146 16,14 1-477-16,4 6 151 15</inkml:trace>
          <inkml:trace contextRef="#ctx0" brushRef="#br0" timeOffset="2546.1914">10043 6126 1256 0,'-5'19'262'0,"5"17"140"15,2 3-349-15,8 8-15 31,3-2 10-31,8-4-5 0,5-19-14 0,8-13-15 16,-3-14 4-16,6-21-5 16,-3-12 6-16,-3-20-3 15,-10-2 2-15,-5-2-9 16,-9 9 3-16,-14 9 0 16,-3 25 4-16,-3 9-9 15,0 20 1-15,4 22-8 16,7 15 1-16,4 15-8 15,4 4 8-15,14 4-4 16,4-15 5-16,12-11-5 16,3-20 10-16,9-12-5 15,-1-19-9-15,12-14-75 16,-7-8 445-16,-1-12-825 16,-12 1 349-16</inkml:trace>
          <inkml:trace contextRef="#ctx0" brushRef="#br0" timeOffset="3404.2063">10515 6066 1300 0,'-6'-10'383'0,"9"-1"86"15,10-4-372-15,21-14-31 16,13-5-34-16,24-7-24 16,6 1 0-16,7-4-94 15,0 7-385-15,-4-2 102 16</inkml:trace>
          <inkml:trace contextRef="#ctx0" brushRef="#br0" timeOffset="3144.0266">10564 5715 1010 0,'-15'-40'298'15,"7"-1"71"-15,8 7-242 16,5 13-51-16,1 10-13 16,6 16 0-16,6 17-22 15,6 16-21-15,10 20-16 16,-1 5 5-16,5 15 7 15,-5-8 13-15,4 6-5 16,-9-6 4-16,3 9-5 16,-14-7-8-16,3 2-9 0,-10-14 2 15,3-13-2-15,-13-19 5 16,6-10 12-16,-9-17 22 16,-4-14 5-16,-6-11 2 15,-4-21-4-15,-6-9-12 16,8-11-26-16,5 7-4 15,17 1-8-15,6 18 3 16,15 7-10-16,-1 12 8 0,9 9-12 16,-9 13 8-16,7 6-9 15,-4 8 8-15,-3 5-6 16,-9 2 9-16,-7 6-5 16,-7 5 9-16,-11 6-6 15,-7 7 8-15,-8 9-4 16,1-4 9-16,2-1-7 15,8-10 7-15,6-13-11 16,10-15 6-16,16-13-5 16,5-13 8-16,17-17-6 15,4-2 13-15,12-14-11 16,-7 3 7-16,0 1-119 16,-17 11-4-16,-10 5-386 15,-21 13 16-15</inkml:trace>
          <inkml:trace contextRef="#ctx0" brushRef="#br0" timeOffset="5365.9229">11268 6095 1074 0,'-2'-10'331'0,"5"8"54"16,6 4-287-16,8 0-66 16,9 4-24-16,5-6 6 15,10-1-7-15,12-134 15 16,-4-8-6 0,-7 108 3-16,-5-6 9 0,-12-11 4 15,-20 127 14 1,-9 6 13-16,-2-109 7 0,-15 14-7 15,-5 19-8-15,-8 20-16 16,3 14-16-16,-3 15-18 16,11 4 4-16,5 6-8 15,13-9 7-15,12-7-11 16,9-9 5-16,10-16-2 16,11-18 9-16,4-20-1 15,-4-16 10-15,5-12-3 16,-4-3 1-16,-9 2-6 15,-5 17 1-15,-3 11-12 16,-13 14 1-16,-3 18-6 16,-1 10 7-16,-4 12-3 15,0-1 11-15,3 8-2 16,3-9 6-16,4-10 0 0,3-16 10 16,8-19-3-16,7-16 9 15,6-19-4-15,1-2-1 16,6-4-12-16,-9 8 4 15,-1 14-13-15,-11 15 2 16,-9 10-16-16,-6 13 7 16,-8 17-26-16,-2 1-50 15,1 3 390-15,1-2-808 16,2-10 345-16</inkml:trace>
          <inkml:trace contextRef="#ctx0" brushRef="#br0" timeOffset="5915.9452">12136 5597 1173 0,'-10'47'243'0,"8"13"133"16,7-3-334-16,2 9 0 16,5-12 5-16,13 1-7 15,1-5-13-15,0 13-17 16,0-7-3-16,0 15-6 15,-9-3 6-15,-4-3-5 16,-1-15 6-16,-4-9 13 16,-6-22 11-16,-6-12 42 0,1-19 10 15,0-20-4-15,0-13-12 16,-7-25-10-16,0-8-43 16,0-2-11-16,4 14 2 15,-5 14-7-15,9 29 1 16,2 12-16-16,3 17 5 15,0 14-4-15,10 1 5 16,5 5-4-16,3 2 15 0,7-7-7 16,4-10 6-1,6-6-5-15,-1-15 9 0,5-11-3 16,-6-3 8-16,-1-7-5 16,-9 7 7-16,-1 1-7 15,-12 10 3-15,-4 6-14 16,-7 12 6-16,0 7-7 15,-1 5 6-15,4 8-5 16,0 4 13-16,5-1-7 16,0-11 6-16,2-2-9 15,5-10 9-15,4-18-5 16,3-10 10-16,10-8 4 16,2-3-21-16,4-18-95 15,-4 2 1-15,3-21-390 16,-18 3 32-16</inkml:trace>
          <inkml:trace contextRef="#ctx0" brushRef="#br0" timeOffset="6621.6301">12953 5547 1000 0,'0'30'217'15,"0"19"96"-15,0 3-285 16,5 15-7-16,3-6 4 15,7 6-8-15,4-17 3 0,0-3-12 16,4-18 0-16,0-6-5 16,-8-12 15-16,2-11 4 15,4-10 14-15,2-14-4 16,0-13 7-16,6-31-18 16,2-12-6-16,1-28-27 15,1 5 1-15,-2 0-11 16,-7 28 9-16,-6 13-6 15,-7 35 17-15,-9 12-4 16,-6 23 14-16,-5 18-2 16,-1 18 13-16,-3 19 8 15,5 9 16-15,5 14-1 16,9-5 6-16,9 6-8 16,6-17-7-16,11-2-15 15,1-18-3-15,-1-4-12 0,-4-20 4 16,-6-5-6-1,-9-19 12-15,-9-9 14 0,-11-12 8 16,-6-19-4-16,-6-10 5 16,-12-12-11-16,2-9-14 15,-2-7-12-15,5 21 7 16,3 13-14-16,10 22 6 16,7 27-12-16,3 21 10 15,9 19-10-15,7 4 13 0,13 6-8 16,10-6 11-16,14-14-10 15,0-16 8-15,12-19-4 16,-2-15 9-16,6-25-5 16,-9-4 10-16,3-18-5 15,-16 8 7-15,-10-1-16 16,-16 17 8-16,-12 10-21 16,-11 21 8-16,-9 20-14 15,-2 17 18-15,-4 23 2 16,2 4 27-16,5 9 13 15,8-11 14-15,9-7-7 16,4-21-4-16,15-9-19 16,1-16-12-16,15-8-4 15,0-16-10-15,5-17-121 16,-6-15-349-16,-10-15 63 16</inkml:trace>
          <inkml:trace contextRef="#ctx0" brushRef="#br0" timeOffset="6818.6779">13929 5373 1297 0,'-11'10'346'15,"3"-4"93"-15,8-6-369 0,8-1-39 16,2 6-12 0,4-12-10-16,3 2 371 0,-1-11-820 15,-5-3 403-15</inkml:trace>
          <inkml:trace contextRef="#ctx0" brushRef="#br0" timeOffset="7284.8537">14332 5633 1089 0,'-20'13'417'0,"9"4"46"15,1 3-269-15,-6 11-81 16,3 4-33-16,6 12-37 16,3-3-17-16,7 2-16 0,10-12-2 15,8-7-7-15,3-15 2 16,18-19 2-16,4-19 5 16,19-21-4-16,4-11 8 15,8-1-10-15,-14 7 5 16,-5 17-11-16,-19 19 6 15,-14 20-14-15,-24 16 9 16,-12 17-4-16,-7 10 17 16,-5 12 10-16,-1-7 19 15,9-5-3-15,12-15 1 0,6-14-16 16,12-17-10-16,14-12-9 16,7-12 3-16,8-22-1 15,1 0 7-15,0-7-7 16,-6 9 0-16,-9 8-21 15,-9 22-6-15,-12 14-9 16,1 16 4-16,-5 17-4 16,0 5 23-16,5 1 2 15,4-7 8-15,-2-1-4 16,4-19 20-16,5-15 282 16,2-17-816-16,1-20 383 15</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8:07.6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B274D3F-D5FC-462D-8D2C-2A15F2616AA0}" emma:medium="tactile" emma:mode="ink">
          <msink:context xmlns:msink="http://schemas.microsoft.com/ink/2010/main" type="inkDrawing" rotatedBoundingBox="25888,8815 32156,8176 32177,8382 25909,9020" semanticType="underline" shapeName="Other">
            <msink:sourceLink direction="with" ref="{DA0ABAF9-033E-4D27-A6C5-3B3C2F77D4D8}"/>
          </msink:context>
        </emma:interpretation>
      </emma:emma>
    </inkml:annotationXML>
    <inkml:trace contextRef="#ctx0" brushRef="#br0">97 512 1072 0,'-48'36'398'0,"18"-26"19"16,11-9-258-16,19 2-135 16,13 5-29-16,6 4 5 15,7 1-11-15,12 1 10 16,6-2-10-16,30 4 8 15,10 0-9-15,33-9 10 16,16-2-6-16,41-14 13 16,-4-10-5-16,39-7 10 15,-8-5-6-15,33-3 8 16,-21 5-12-16,38-2 6 16,-22 0-7-16,37 2 4 15,-23 3-7-15,34-1 9 0,-33-1-9 16,25-4 10-16,-34 4-7 15,13-14 7-15,-40 3-14 16,6-8 50-16,-41 6 0 16,6 2 16-16,-35 15-8 15,7 5 14-15,-28 7-46 16,17 4-4-16,-22 3-16 16,17 2 9-16,-17 1-10 0,4 6 7 15,-26-3-6-15,-2 6 8 16,-29 1-8-16,-4-2 11 15,-12 4-9-15,-9 3 10 16,-14-3-22-16,-11-4 361 16,-17 4-824-16,-16-7 375 15</inkml:trace>
  </inkml:traceGroup>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8:10.1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DF5D44D-3BFB-4FC3-B34A-7FBABA97CD1C}" emma:medium="tactile" emma:mode="ink">
          <msink:context xmlns:msink="http://schemas.microsoft.com/ink/2010/main" type="inkDrawing" rotatedBoundingBox="420,12741 10996,11400 11647,16532 1071,17873" hotPoints="11198,14361 5640,17323 -319,15288 5238,12326" semanticType="enclosure" shapeName="Ellipse"/>
        </emma:interpretation>
      </emma:emma>
    </inkml:annotationXML>
    <inkml:trace contextRef="#ctx0" brushRef="#br0">8340 717 1169 0,'-45'-34'257'0,"-9"-13"110"0,4-1-352 15,-3-12 0-15,2 1-16 16,-10-4 12 0,6 11-16-16,-12-3 6 0,-3 8-20 15,-11-2 6-15,2 9-13 16,-14 1 11-16,20 22-5 16,2 1 16-1,-96-10 24-15,1 7-2 0,-18 6 22 16,4 8-9-16,27 3 20 15,15 7-17-15,-18-5 10 16,9 7-20-16,-19 1 11 16,19 2-24-16,-22-1 6 15,22 6-16-15,-27 0 7 16,18-1-12-16,-19 1 10 16,21-9-11-16,-37 4 11 15,28-5-11-15,-17 3 11 16,20-3-10-16,-32 9 10 15,29 3-12-15,-21 0 13 16,16 1-8-16,-22 3 10 16,26-3-10-16,-8-3 12 0,20-7-13 15,-20-2 8 1,19-4-11-16,-17 1 11 0,18-1-12 16,-25 3 11-16,23 4-11 15,-13 8 11-15,27 5-11 16,-25 17 12-16,27 7-13 15,-11 17 13-15,24-3-11 16,-10 13 11-16,36-10-12 16,2 7 13-16,21-8-13 15,-1 12 11-15,17-6-11 0,-1 20 9 16,10-2-10-16,6 16 10 16,13-5-11-16,-6 25 10 15,11-4-9-15,-1 30 10 16,2-2-10-16,-1 31 12 15,9-17-11-15,0 12 10 16,5-24-12-16,10 0 10 16,8-28-11-16,7 0 10 15,5-21-12-15,7 14 13 16,5-12-9-16,10 17 10 16,-2-4-10-16,19 28 12 15,2-10-14-15,23 12 11 16,-3-17-10-16,19 9 10 15,-4-31-8-15,19 6 11 16,-10-19-10-16,24 0 11 16,-7-23-9-16,19 4 9 0,-17-22-11 15,27 5 12-15,-14-6-12 16,24 10 9-16,-12-8-9 16,27 13 9-16,-17-12-10 15,26 4 11-15,-17-8-11 16,33-1 11-16,-18-15-11 15,29-12 11-15,-11-10-11 0,37-19 12 16,-25-13-9-16,38-13 12 16,-28 1-11-16,25-14 9 15,-26 10-11-15,26-10 11 16,-36 3-13-16,35-12 9 16,-32 5-8-16,22-15 9 15,-27 4-11-15,27-6 12 16,-27 5-11-16,29-10 13 15,-29 11-11-15,25-8 11 16,-26 5-11-16,28-9 11 16,-35 6-13-16,28-8 10 15,-24 3-10-15,19-23 10 16,-34 5-11-16,25-24 2 16,-28 3-2-16,1-13 10 15,-27 18-9-15,8-16 11 16,-35 19-1-16,-1-14 1 15,-21 6-9-15,4-8 11 0,-25 13-12 16,7-23 12-16,-22 8-12 16,-2-17 13-16,-14 10-12 15,-4-21 13-15,-22 18-11 16,-14-15 13-16,-15 20-13 16,-21-12 13-16,-14 17-12 15,-21-11 12-15,-6 11-12 16,-22-14 14-16,-3 11-12 0,-28-16 18 15,-3 15-8-15,-36-11 21 16,6 21-13-16,-48-8 13 16,4 33-17-16,-42 6 8 15,3 33-19-15,-56 14-14 16,6 30-47-16,-78 42-389 16,15 30 94-16</inkml:trace>
  </inkml:traceGroup>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8:53.5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86C710-03F0-4344-8F3D-6C9FA64C6DF1}" emma:medium="tactile" emma:mode="ink">
          <msink:context xmlns:msink="http://schemas.microsoft.com/ink/2010/main" type="inkDrawing" rotatedBoundingBox="3498,434 15384,1215 15205,3939 3319,3158" semanticType="enclosure" shapeName="Other">
            <msink:destinationLink direction="with" ref="{55DB64EF-CDEE-4D94-A347-55CA73CFC01D}"/>
            <msink:destinationLink direction="with" ref="{E18FD543-84E7-4D0B-B0BC-D34E30037701}"/>
          </msink:context>
        </emma:interpretation>
      </emma:emma>
    </inkml:annotationXML>
    <inkml:trace contextRef="#ctx0" brushRef="#br0">3013 284 1122 0,'-135'-11'286'16,"14"-2"78"-16,-17-7-318 16,19 1-52-16,-10 1-14 15,17 7-3-15,-13 1-5 16,16 10 4-16,-8 6 2 15,9 7 8 1,-17 8 4-16,15 5 7 0,-9 7 2 16,9-6 2-16,-7 6 0 15,18-9 2-15,-13 4 9 16,15-5 4-16,-2 6 10 16,13-7 2-16,-13 11 2 15,-8-122 14 1,2-20-33-16,2 211-1 0,6-39-4 15,18 139 0-15,30 23-2 16,8-129-2-16,15-14-2 16,7 8-1-16,11-17-1 15,8 3-6-15,8-23 1 16,8 3 0-16,7-9 0 16,19 11 0-16,3-6 6 15,15 11-1-15,9-1 1 0,21 9-2 16,-2-17-1-1,27 6 0-15,-1-15 1 0,27 4-2 16,-5-18 2-16,26 4 1 16,-14-7 1-16,30 4 1 15,-14-7 2-15,26 2-6 16,-15-4 2-16,28 0-2 16,-23-10-1-16,24 4 0 15,-21 1 5-15,28 7 0 16,-24 0 1-16,29 11 0 15,-23-3 0-15,30 4 0 16,-25-3 0-16,31 2-1 16,-23-6 1-16,19 5 0 15,-20-8 0-15,28-3 1 16,-28 1-1-16,23-9 0 16,-18-3-1-16,20-3 0 0,-32-7 0 15,26-3 0-15,-26-3 0 16,21-4 1-16,-25-1-1 15,28 5 0-15,-30 0 2 16,25 12-2-16,-27-1 1 16,21 4 0-16,-31 7 0 15,26 6 0-15,-31-9 1 16,23 2-1-16,-26-2 0 0,24-8-1 16,-27-8 0-16,20-10 0 15,-21 1 0-15,20-1 0 16,-24-3 0-16,14 5 1 15,-17 9-1-15,12-1 1 16,-27 0 0-16,15 0 1 16,-27-8-4-16,12-14-8 15,-24-6-3-15,3-21-7 16,-26-11-1-16,8-19 4 16,-25-6 6-16,0-12 7 15,-21 14 7-15,-7-6 3 16,-20 5 3-16,-13-7 7 15,-15 12 4-15,-12-20 6 16,-10 13-2-16,-17 5-1 16,-6 19-10-16,-19-9-5 15,-4 20-8-15,-16-7-1 0,2-4-1 16,-28-25 0-16,7 4 1 16,-28-16-1-16,8 7 2 15,-25-1 3-15,9 30 3 16,-26-2 4-16,9 26 3 15,-30-3 3-15,13 13 0 16,-29-12 3-16,23 10-2 16,-37-8-2-16,17 4-2 0,-31-9-4 15,15 8-6-15,-42-16-1 16,24 2 1-16,-41-13-12 16,20 4 1-16,-26-4-3 15,19 16 1-15,-33 11-1 16,33 20 10-16,-31 13-3 15,25 16-21-15,-32 14 141 16,28 12-506-16,-17 7 192 16</inkml:trace>
  </inkml:traceGroup>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8:55.6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DB64EF-CDEE-4D94-A347-55CA73CFC01D}" emma:medium="tactile" emma:mode="ink">
          <msink:context xmlns:msink="http://schemas.microsoft.com/ink/2010/main" type="inkDrawing" rotatedBoundingBox="1462,3089 9176,6134 8987,6614 1273,3569" semanticType="callout" shapeName="Other">
            <msink:sourceLink direction="with" ref="{BC86C710-03F0-4344-8F3D-6C9FA64C6DF1}"/>
            <msink:sourceLink direction="with" ref="{417F69AF-50A0-4CF9-89E2-4599C5E1C667}"/>
          </msink:context>
        </emma:interpretation>
      </emma:emma>
    </inkml:annotationXML>
    <inkml:trace contextRef="#ctx0" brushRef="#br0">0 0 1645 0,'-2'8'8'16,"4"0"0"-16,-1 0 5 16,1-5 5-16,-2 7 10 0,1 0 4 15,4 1 4 1,5-1-9-16,-4-2-4 0,11 5-11 15,1-8-4-15,3 3-3 16,-2-3 1-16,9-1-2 16,1 1-1-16,0 3 0 15,2-6-2-15,-2 8 1 16,8 3 1-16,-4-2 0 16,6 9 1-16,0-7 1 0,8 6 1 15,-7-1 0-15,6 6 0 16,-11-8 0-16,6 10-2 15,-10-9 1-15,-2 4-3 16,-3-7 1-16,6 2-1 16,-4-1 2-16,3 5 3 15,3-4 4-15,5 6 2 16,-5 1 1-16,5 2 0 16,-5-3-1-16,6 4-1 15,-4-6-4-15,8-1 0 16,-5-3-1-16,8 2-1 15,-3-3-2-15,1 3 1 16,-8-9-2-16,4 8-1 16,-4-4-2-16,5-4 1 15,-1 4-1-15,12 3 0 0,-2-11 0 16,4 0 1-16,-3 3-1 16,6-1 1-16,-3-7-1 15,8 13 1-15,-7-4 0 16,4 0-1-16,-7-11 2 15,7 8-2-15,-11-4 1 16,9 0-1-16,-6 3 1 16,7 6 0-16,-9 0 0 0,10 6 0 15,-7 7 0-15,11-1-2 16,-9 4 2-16,5-3-1 16,-10-6 1-16,7 0 2 15,-5-3 6-15,6-1 5 16,-1-2 2-16,8 1 1 15,-4-7-1-15,9 5-5 16,-10-4-5-16,5 1-3 16,-11 0 0-16,2 7-2 15,-10 3 0-15,10 1-2 16,-5 2 2-16,7 4-2 16,-3-3 1-16,9-4 0 15,-14-3 1-15,8 4-1 16,-4-6 1-16,6 3 0 15,-7-1-2-15,-2 3 2 16,-11-7-1-16,2 7 1 16,-8-8-1-16,4 3 0 0,2 1-1 15,4 4 0-15,-5-8 1 16,3 8-1-16,-5-5 2 16,7 1-1-16,-5-2 2 15,11 14-2-15,-4-9 2 16,4 19-2-16,-8-2 1 15,4 3-1-15,-12-6 1 0,1 5 0 16,-2-8-2-16,4 2 1 16,-3 1-1-16,5 3 0 15,0 0 1-15,2 7 0 16,-6-5 1-16,9 4 0 16,-5-3-1-16,6 6 1 15,-4-8-1-15,4 3 0 16,-4-3 2-16,6 9-2 15,-6-7 0-15,9 4 1 16,-6-4 1-16,8 0-1 16,-7-7-1-16,12 2 1 15,-5-4 0-15,8 6-2 16,-7-5 1-16,15 5 1 16,-8-2-1-16,5 4 0 15,-6-3 1-15,4 1-2 16,0-8 2-16,5 1-1 15,-3-6 0-15,10 0 0 16,-7-8 1-16,3 4-1 0,-3-5 1 16,7-3-1-16,-13 5 1 15,9 1 0-15,-9-2-2 16,6 1 1-16,-12 4 1 16,14-3-2-16,-8 3 1 15,8-2 0-15,-9-5 0 16,12 9 0-16,-14-6 2 0,2 2-2 15,-14-4 1-15,4 2 0 16,-14-7-1-16,5 4 0 16,-10-7 0-16,6 2 5 15,-12-4 2-15,-4-1 9 16,-5-2 3-16,-4 1 11 16,-7-2 5-16,-3 4 11 15,-1-4 1-15,-2 0 10 16,-2 1-6-16,-1 1 0 15,0-3-13-15,-5 1-7 16,0 0-15-16,-2 2-5 16,0 0-11-16,0 2-79 15,6 3-77-15,4 9-379 16,4 3 26-16</inkml:trace>
  </inkml:traceGroup>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8:58.1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31B4EEB-D9AB-4FC5-9AF1-0C4A915AFEE0}" emma:medium="tactile" emma:mode="ink">
          <msink:context xmlns:msink="http://schemas.microsoft.com/ink/2010/main" type="inkDrawing" rotatedBoundingBox="18240,4528 23226,6128 22458,8520 17473,6920" semanticType="callout" shapeName="Other">
            <msink:sourceLink direction="from" ref="{09A6163A-7A13-486C-BB30-097C105A6AA7}"/>
          </msink:context>
        </emma:interpretation>
      </emma:emma>
    </inkml:annotationXML>
    <inkml:trace contextRef="#ctx0" brushRef="#br0">42 66 837 0,'-11'-18'243'0,"0"2"56"0,1 6-223 15,5-1-43-15,0 4-6 16,5 2 7-16,3 7-4 16,4-4 1-16,-4 9-1 15,7 6 7-15,-7 3-8 16,5 13 1-16,-6 7-4 16,3 9-4-16,-4-4-8 0,4 7-3 15,-3-7-3 1,3 14 8-16,-4 0 5 0,1 9 2 15,-5 0 2-15,1 8-2 16,0-11-8-16,1 8-6 16,6-8-7-16,3 14-3 15,-3-7 1-15,0 18 5 16,-1-3 6-16,-5 16 3 16,-2-5 3-16,3 11-1 15,-4-19-4-15,1 3-7 16,8-16-1-16,-2 3-2 15,-6-14 0-15,5 5 1 16,-6-11 0-16,-2 6 4 16,4-12 2-16,2 7-1 15,3-5 1-15,-4 5-1 16,2-7-4-16,-2 5-2 0,1-8-1 16,-7 7 2-16,11-11-1 15,-8 9 0-15,9-6 3 16,-6-1 5-16,2-11 2 15,-4-6 0-15,1-14 1 16,-1-5-2-16,0-9-4 16,3-2 3-16,0 0 3 0,5-1 0 15,-12 0 0-15,10-4 1 16,1 1-5-16,1-1-6 16,-2 2 1-16,7 4-3 15,1-1 0-15,2 4 0 16,5 3 1-16,9-2-1 15,11 2 0-15,7 0 1 16,2 0-3-16,5-4 1 16,-3-1 0-16,1-3 0 15,-8 3 0-15,7-2 1 16,-5-1 0-16,4 5-1 16,-7 3 1-16,9-1-2 15,-9 5 1-15,7 2-1 16,3-1 1-16,15 3 0 15,-8-2 0-15,22 0-1 16,-6-1 1-16,9 0 0 0,-8-2 0 16,6 0 1-16,-13 0-1 15,8-1 0-15,-9-4 0 16,4-2-1-16,-4-1 1 16,9-3 0-16,-6 2 0 15,7-1 0-15,-8 4 0 16,10-1 0-16,-11 4 1 15,13 2-1-15,-9-4 1 16,14 0-1-16,-9-3 0 0,18-2-1 16,-14-4 1-16,5-1-2 15,-12-2 0-15,14-6-1 16,-17 2 1-16,9 0 2 16,-6 2 0-16,12 4 1 15,-16 6 0-15,11 4 1 16,-6 2-1-16,11-2-1 15,-7 0 1-15,12-4 0 16,-5-4-1-16,18-3-2 16,-17-5 1-16,9-5-2 15,-13-2 1-15,3-1 0 16,-21 0 2-16,6 5 2 16,-14 5 0-16,-1-1 0 15,-12 9-1-15,2-3 0 0,-14-1-1 16,1 2 1-1,-11 2 2-15,-1-4 6 0,-9 4 2 16,-4 0 1-16,-3 0 3 16,-2 0-2-16,-3 1-4 15,-3 0-1-15,-2 2-2 16,-2-3-28-16,1 1-45 16,-4-4 203-16,4-1-605 15,-7 1 226-15</inkml:trace>
  </inkml:traceGroup>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8:54.2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7F337D7-B87B-4B97-A59B-834FCB3725C5}" emma:medium="tactile" emma:mode="ink">
          <msink:context xmlns:msink="http://schemas.microsoft.com/ink/2010/main" type="inkDrawing" rotatedBoundingBox="24441,8870 26557,8822 26559,8939 24444,8987" semanticType="callout" shapeName="Other">
            <msink:sourceLink direction="with" ref="{98549A15-1B03-4D60-B76D-7B780BF22171}"/>
            <msink:sourceLink direction="with" ref="{DFFED0D0-CF39-4B53-AB2D-FDBE51140F55}"/>
          </msink:context>
        </emma:interpretation>
      </emma:emma>
    </inkml:annotationXML>
    <inkml:trace contextRef="#ctx0" brushRef="#br0">-3169 4114 1002 0,'-49'32'571'0,"1"1"-540"0,23-22-11 16,15-1-17-16,7-1 2 15,15 4-4-15,28-4 4 16,6-8-3-16,22-6 4 15,6-6-2-15,28-4 4 16,-3-1-6-16,21-7 5 16,-6 4-4-16,19 6 2 15,-16-2-4-15,19 6 5 16,-18 4-5-16,11 5 5 0,-19 0-4 16,7 5 2-16,-28-1-2 15,2 9 2-15,-20-1-3 16,-3-2 2-16,-16-1-3 15,-2 3 4-15,-14-11-4 16,-2 3 5-16,-10 0-4 16,-3-4 3-16,-6-3 25 15,6-2-370-15,-13-9 131 16</inkml:trace>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8:59.9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490C6E4-2449-47B1-97C8-64219752AD53}" emma:medium="tactile" emma:mode="ink">
          <msink:context xmlns:msink="http://schemas.microsoft.com/ink/2010/main" type="inkDrawing" rotatedBoundingBox="16306,1419 27597,1217 27627,2885 16336,3088" semanticType="callout" shapeName="Other">
            <msink:sourceLink direction="from" ref="{417F69AF-50A0-4CF9-89E2-4599C5E1C667}"/>
            <msink:sourceLink direction="to" ref="{09A6163A-7A13-486C-BB30-097C105A6AA7}"/>
          </msink:context>
        </emma:interpretation>
      </emma:emma>
    </inkml:annotationXML>
    <inkml:trace contextRef="#ctx0" brushRef="#br0">10431 264 1145 0,'-44'-8'260'0,"-14"-3"102"0,-17 9-342 15,-6 2-41 1,-11 7-1-16,-7 6-12 15,-18 8 4-15,10 3-5 16,-19 2 25-16,4-3 2 16,-17-2 25-16,14-6 2 15,-12-12 21-15,16-2-16 0,-16-5 9 16,13 0-22-16,-19 0 5 16,7 0-14-16,-25 6 11 15,13 4-12-15,-27 2 11 16,18 7-9-16,-25 0 6 15,17-1-13-15,-22 1 10 16,30-5-11-16,-18-10 11 16,24-7-10-16,-18-4 9 15,25-4-9-15,-13-6 12 16,11 3-11-16,-23 2 19 16,18 6-8-16,-16 1 20 15,8 5-9-15,-23 4 15 16,19 5-14-16,-21 0 17 15,12 2-18-15,-21 2 8 16,26 1-16-16,-9-10 6 16,20 0-20-16,-13-11 7 0,30-2-13 15,-15-5 9-15,16 2-11 16,-23-4 12-16,17 9-10 16,-20-1 14-16,20 4-11 15,-28 5 13-15,26 1-12 16,-21 2 11-16,19 7-11 15,-21 1 12-15,28-3-12 16,-19 6 12-16,23-6-11 16,-4 2 11-16,15-6-11 0,-14 4 10 15,20 0-12-15,-11 5 11 16,16 1-10-16,-2 7 10 16,24-2-10-16,-2 10 11 15,19 2-12-15,-7 9 10 16,13 2-11-16,-5 13 10 15,15 0-10-15,0 11 10 16,10-5-10-16,5 2 11 16,7-14-9-16,9 1 8 15,15-20-13-15,10 3 9 16,11-13-12-16,17 13 13 16,5-9-10-16,14 16 14 15,4-5-7-15,13 24 9 16,0-8-13-16,16 14 12 15,-3-7-12-15,21 8 9 0,-5-8-9 16,20 1 11-16,-7-16-12 16,23-3 10-16,-8-19-11 15,24 3 11-15,-8-16-13 16,24-10 15-16,-14-6-8 16,27 5 1-16,-12-11 1 15,22 8 14-15,-15 0-15 16,23 18 10-16,-21 7-1 0,26-8 0 15,-14 6-11-15,20 12 11 16,-20-8-12-16,28-10 12 16,-20 1-12-16,19 3 12 15,-13-10-13-15,29-4 13 16,-27 6-12-16,28-3 12 16,-20-10-11-16,21 7 12 31,-28-3-12-31,26-5 11 0,-30 7-11 0,24 11 11 15,-27-11-12-15,25 10 12 16,-29 1-11-16,28 0 10 16,-27-5-11-16,24 8 12 15,-30-4-11-15,30-6 10 16,-26-5-11-16,18-3 10 16,-22-3-11-16,25-6 10 15,-33-3-10-15,21-2 11 0,-20-9-10 16,16 0 11-16,-29 8-10 15,20 3 11-15,-26 30-10 16,17-20 10-16,-22 4-10 16,18-23 10-16,-23-3-12 15,15-69 10-15,-26 32-10 16,5-10 10-16,-26 13-11 16,1-2 11-16,-30 43-10 0,-2-7 12 15,-22 5-10-15,-9-4 11 16,-21 8-10-16,-5-10 11 15,-15-2-12-15,-14-16 11 16,-10 1-10-16,-17-16 12 16,-9 5-11-16,-21-5 16 15,-4 10-9-15,-15-2 11 16,-8 9-12-16,-30-7 11 16,2 9-17-16,-32-1 6 15,-2 5-14-15,-40-8-1 16,3 6-26-16,-39-2-24 15,5 6 44-15,-59 6-390 16,26 11 124-16</inkml:trace>
  </inkml:traceGroup>
</inkml:ink>
</file>

<file path=ppt/ink/ink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9:02.4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DE2CF66-3455-4F51-8140-7B0B78753699}" emma:medium="tactile" emma:mode="ink">
          <msink:context xmlns:msink="http://schemas.microsoft.com/ink/2010/main" type="inkDrawing" rotatedBoundingBox="3677,11808 7957,16224 6931,17218 2651,12802" semanticType="callout" shapeName="Other">
            <msink:sourceLink direction="with" ref="{417F69AF-50A0-4CF9-89E2-4599C5E1C667}"/>
          </msink:context>
        </emma:interpretation>
      </emma:emma>
    </inkml:annotationXML>
    <inkml:trace contextRef="#ctx0" brushRef="#br0">42 21 540 0,'-5'-5'129'0,"-3"0"73"0,3 4-130 16,1-3 16-16,0 3 11 16,-1-1 7-16,1 0-12 15,0 2-25-15,1-1-16 16,0 4-18-16,0 2-7 16,3 6-16-16,0 2 4 0,0 7-14 31,1 1 10-31,4 5-10 0,-2 1 9 0,1 1-10 15,0-2 10-15,0 6-14 16,-3-4 10-16,1 1-12 16,-2-3 10-16,3 2-11 15,-3-4 14-15,3 10-10 16,1-2 11-16,1 11-10 16,-4-1 11-16,6 6-12 15,-3-4 11-15,1 8-10 16,-3-5 14-16,3 7-7 15,-4-7 11-15,3 5-10 16,-1-9 9-16,2 6-14 16,0-8 7-16,0 2-12 15,1-7 10-15,-1 6-11 16,-2-9 11-16,4 6-10 16,-1-7 10-16,4 5-10 15,1-1 12-15,4 5-11 0,-4-2 12 16,4 9-5-16,1-1 13 15,-1 8-6-15,-1-6 12 16,4 3-9-16,0-7 6 16,3 2-13-16,3-8 5 15,2 7-12-15,-3-4 7 0,4 3-10 16,-7-9 9-16,-1 5-10 16,-1-7 10-16,2 3-11 15,-4-1 10-15,2 7-10 16,3 0 10-16,0 4-11 15,-2-4 11-15,3 0-10 16,0-13 11-16,1 4-9 16,0-8 12-16,3 4-10 15,-7-1 9-15,5 8-10 16,-3-4 8-16,2 9-10 16,-3-2 9-16,4 4-10 15,-3-3 11-15,3 4-6 16,-3-6 14-16,7 6-8 15,-5-4 12-15,8 4-10 16,-4-4 5-16,10-5-11 16,-7-14 8-16,-1-2-10 15,-6-9 8-15,-2 2-10 16,-10-5 9-16,7 8-10 0,-5-3 8 16,3 5-8-16,2-3 9 15,1 6-10-15,-1 0 9 16,8 5-7-16,0 2 13 15,-2 2-9-15,2-2 10 16,4 6-10-16,-5-6 9 16,1 2-14-16,0-5 10 15,4 4-11-15,-3-6 11 16,4 6-11-16,-2-3 12 0,2 9-10 16,-2-2 11-16,4 4-7 15,-6-6 10-15,7 0-11 16,0-7 10-16,-1-1-10 15,-4-5 5-15,3 0-9 16,-4-2 9-16,1-3-11 16,-5-4 12-16,4 4-12 15,-2-1 10-15,0-1-9 16,-3-1 11-16,3 1-12 16,-2-3 13-16,2 0-12 15,1 2 9-15,9 5-11 16,-2-2 12-16,8 5-12 15,-1-2 11-15,3 3-10 16,-4-1 9-16,4 3-10 0,-8-5 11 16,-4 4-11-16,-3-5 10 15,4-3-12-15,-7 0 11 16,9-4-9-16,0 0 10 16,5 2-8-16,-3 0 11 15,6 4-10-15,-6 2 9 16,8 1-11-16,-7-3 11 15,7 2-11-15,-4 1 10 16,4-1-11-16,-6-5 11 0,1 1-11 16,-4-1 8-16,3-5-10 15,-5-1 12-15,5 0-9 16,-2 0 9-16,4-2-7 16,-5 2 10-16,7 3-12 15,-2 2 11-15,4 3-12 16,-4-3 11-16,9-1-11 15,-8-1 11-15,7-1-12 16,-4-2 11-16,7-2-11 16,-11-3 10-16,6 5-10 15,-2-3 12-15,7-2-10 16,-6 3 10-16,7 2-9 16,-6-4 9-16,-1 3-11 15,-11 0 10-15,1 0-13 0,-7-1 10 16,-1-2-10-16,-9 4 12 15,-1-6-10-15,-5-1 13 16,-2 0-8-16,-4 4 10 16,-1-5-12-16,-1 4 11 15,-2 3-9 1,-3 1 9-16,4-1-10 0,-3 3 2 16,1-7-82-16,0-2 473 15,1-3-825-15,-6-12 358 0</inkml:trace>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9:08.3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115EC36-09B4-4B3F-B066-4D31F4583DB7}" emma:medium="tactile" emma:mode="ink">
          <msink:context xmlns:msink="http://schemas.microsoft.com/ink/2010/main" type="inkDrawing" rotatedBoundingBox="2490,9780 12239,9887 12220,11619 2471,11513" semanticType="callout" shapeName="Other">
            <msink:sourceLink direction="with" ref="{15D19C06-B7A1-4522-A162-4D7CAFD09E37}"/>
          </msink:context>
        </emma:interpretation>
      </emma:emma>
    </inkml:annotationXML>
    <inkml:trace contextRef="#ctx0" brushRef="#br0">5948-3 1132 0,'-24'3'278'16,"-6"0"87"-16,11 0-322 0,-4-6-24 15,4 5-4-15,-1-5-11 16,-1-1 8-16,-3 1-11 16,3 1 8-16,-5 1-10 15,5-1 12-15,-2 7-9 16,4-3 12-16,-4 4-11 15,0 1 12-15,-6-1-5 16,0-4 15-16,-9-1-5 16,1-1 15-16,0 0-1 15,1-3 6-15,1-2-8 16,5 7 5-16,-1-2-12 16,1 1 1-16,-4 6-13 15,3-2 5-15,-5 0-12 16,-3 0 8-16,-5-4-12 15,7 1 8-15,-8 1-11 0,-1-5 10 16,-4 4-13 0,3-4 12-16,-15 7-13 0,2 0 12 15,-9 3-6-15,4 4 15 16,-12 2-4-16,9-2 16 16,-1 2-6-16,5-2 5 15,-5 1-11-15,5-5 6 16,-7-2-15-16,1-3 6 0,-9-3-11 15,7-6 9-15,-9 1-12 16,10-1 10-16,-13-3-11 16,9 8 10-16,-14-1-13 15,8 1 12-15,-10 4-11 16,6 0 12-16,-9-1-12 16,20-1 11-16,-6 1-11 15,7-4 9-15,-6-3-11 16,7 1 13-16,-15-3-12 15,4 1 11-15,-16 2-10 16,13 4 10-16,-9 4-12 16,10 2 12-16,-14 5-12 15,18-2 12-15,-15-1-11 16,9-5 11-16,-7-3-11 16,18-7 10-16,-17 4-9 15,14-3 10-15,-14 2-12 16,6 6 12-16,-20 5-11 0,14-3 9 15,-9 3-10-15,14 3 11 16,-11 4-12-16,18 1 11 16,-6 6-12-16,10 5 12 15,-5-2-12-15,17 0 13 16,-3 1-12-16,22-6-3 31,24-9-4-31,1 1 12 0,-67 35-7 16,13-2 15-16,6 3-10 15,12 0 10-15,39-13-11 16,8-3 9-16,4 3-12 16,6-2 10-16,5 9-11 15,3-2 11-15,10 8-23 16,1-2 3-16,4 8-16 16,1-7 10-16,4 3-9 15,-4-11 22-15,-1 5-1 16,-1-6 16-16,3 4-8 15,-3-6 10-15,4 7-11 16,8-3 11-16,7 2-11 16,0-4 10-16,9 4-12 15,2-6 13-15,9 8-12 16,-1-9 11-16,12 3-10 16,-6-10 11-16,7-2-12 15,-6-12 12-15,6-2-12 0,-8-3 12 16,11-1-11-16,-6-2 11 15,9 1-12-15,-8 4 12 16,11-2-10-16,-11 3 10 16,12 2-12-16,-9-5 11 15,14-4-11-15,-10-6 10 16,16-3-11-16,-8-3 12 0,9 2-11 16,-9-4 11-16,12 0-10 15,-12-1 11-15,11-4-12 16,-8-3 13-16,13 5-12 15,-12 5 11-15,13 5-11 16,-10-4 11-16,7 9-11 16,-12-2 11-16,17-3-12 15,-14 3 11-15,10 1-11 16,-12-1 12-16,10 0-12 16,-15 2 12-16,9-5-12 15,-9 4 12-15,15-5-11 16,-10 0 11-16,7-5-11 15,-10 5 11-15,8-2-12 16,-15 6 11-16,9-2-10 16,-5 2 9-16,9 0-9 15,-12-1 11-15,6-1-11 0,-12 2 10 16,9 2-10-16,-13-4 11 16,11 2-11-16,-7-2 10 15,11 2-11-15,-7 0 12 16,4 2-11-16,-7-2 11 15,9 0-11-15,-12 0 11 16,6 2-12-16,-10-2 11 16,8 6-11-16,-11 1 11 0,11-4-10 15,-8 0 11-15,5 4-11 16,-14-6 11-16,15 2-11 16,-14-3 10-16,11-1-12 15,-4-4 13-15,14 0-12 16,-14 0 11-16,14 4-10 15,-15-1 11-15,12 5-11 16,-13 2 11-16,8-3-11 16,-10 1 11-16,13 0-10 15,-12-4 9-15,14-4-12 16,-9 5 11-16,6-12-12 16,-9 4 12-16,7-1-11 15,-6 0 14-15,3 0-12 16,-9 9 11-16,12-4-11 15,-10 4 11-15,12-1-12 0,-5 2 12 16,8-1-11-16,-7 0 11 16,5-8-11-16,-12 3 10 15,5-6-12-15,-10-3 13 16,9-1-13-16,-5 4 12 16,12-6-9-16,-9 3 11 15,7 2-12-15,-11 3 11 16,3-3-11-16,-10-1 9 15,5 4-11-15,-10-6 12 16,2-3-14-16,-5 5-1 0,0-5 4 16,-10 1 12-16,6-1-12 15,-8 0 14-15,3-2 2 16,-6 4-2-16,5 2-13 16,-6 1 13-16,3-5-12 15,-5 5 8-15,2-2-12 16,-5-12 13-16,3 2-12 15,-11 3 11-15,0-6-7 16,-8-1 11-16,-1 3-11 16,-2-2 10-16,3-4-10 15,-7 4 10-15,2-3-9 16,-5 5 11-16,-3-9-11 16,-6 10 11-16,0-4-11 15,-4 7 10-15,-3-1-11 0,-4 2 11 16,-4-2-11-16,-5 2 10 15,-10-7-11-15,-5 6 10 16,-11-3-10 0,0-1 10-16,-15 0-11 0,2 7 11 15,-9-2-10-15,11 6 11 16,-23 1-8-16,12 2 15 16,-12 3-8-16,0-3 11 15,-13 7-11-15,14-1 10 0,-7-2-14 16,5 0 7-16,-9 6-12 15,5-9 11-15,-13 1-12 16,4 0 10-16,-6-4-11 16,16-9 11-16,-12 2-11 15,13 1 11-15,-12 1-14 16,5 4 10-16,-13 7-11 16,18 0 12-16,-8 7-12 15,14 4 15-15,-17 3-12 16,12 6 12-16,-19 2-10 15,10 1 12-15,-10 1-10 16,18-5 12-16,-15 4-11 16,15-5 9-16,-10-1-12 15,7-7 11-15,-11-4-12 16,18-12 11-16,-9 1-11 16,12-7 1-16,-11 3-1 0,12 4 12 15,-16 0-11 1,15 6 12-16,-7 4 2 0,17 11 0 15,-4-2-8-15,13 11 10 16,-3 5-12-16,8-2 9 16,-7-1-11-16,11 2 9 15,1-3-12-15,11-5 12 0,2-5-69 16,7-3-53-16,14-19-381 16,-2-19 49-16</inkml:trace>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9:22.8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7F69AF-50A0-4CF9-89E2-4599C5E1C667}" emma:medium="tactile" emma:mode="ink">
          <msink:context xmlns:msink="http://schemas.microsoft.com/ink/2010/main" type="inkDrawing" rotatedBoundingBox="-2625,3299 26188,-5420 31391,11770 2577,20490" hotPoints="30542,4756 15044,16333 -3666,11419 11831,-157" semanticType="enclosure" shapeName="Ellipse">
            <msink:destinationLink direction="from" ref="{A490C6E4-2449-47B1-97C8-64219752AD53}"/>
            <msink:destinationLink direction="with" ref="{55DB64EF-CDEE-4D94-A347-55CA73CFC01D}"/>
            <msink:destinationLink direction="with" ref="{DDE2CF66-3455-4F51-8140-7B0B78753699}"/>
            <msink:destinationLink direction="with" ref="{689F3FC0-F40D-48A1-B77E-910621E3CB3B}"/>
          </msink:context>
        </emma:interpretation>
      </emma:emma>
    </inkml:annotationXML>
    <inkml:trace contextRef="#ctx0" brushRef="#br0">23120 685 1135 0,'-79'9'334'0,"-15"7"64"15,6-2-320-15,-9 3-51 16,14-6-44-16,-14 0-17 15,6-3-23-15,-15 4-13 0,11-6-18 16,-22 6-20-16,10-3 12 16,-23 6 25-16,10-2 18 15,-21 3 32-15,11-3 32 16,-25 5 17-16,13-5-9 16,-20 3 20-16,18-5-13 15,-26 2 17-15,17-3-9 16,-24 6 9-16,26-9-24 0,-37 3 2 15,26-1-18-15,-23-1 6 16,28-6-14-16,-36 5 8 16,24-6-11-16,-24 1 10 15,20-1-9-15,-28 3 11 16,24-1-9-16,-15-1 15 16,20-4-11-16,-22-3 10 15,19-3-8-15,-18-3 10 16,13 2-11-16,-28 3 18 15,26 4-9-15,-29 6 15 16,18 7-12-16,-26 4 17 16,28 2-15-16,-28 3 11 15,26-4-13-15,-10-6 9 16,25-4-19-16,-23-7 3 16,32-9-16-16,-13-10 10 15,17-1-10-15,-22-8 12 0,25 3-7 16,-18-5 16-16,16 5-10 15,-24-1 13-15,24 7-11 16,-19-2 16-16,18 7-9 16,-28 5 15-16,27 6-12 15,-20-5 11-15,12 5-15 16,-20-1 6-16,30 0-17 16,-26-7 11-16,20 3-12 15,-22-4 12-15,27-3-8 0,-25-12 13 16,21 9-9-16,-19-9 14 15,73 12 1 1,2-1-19-16,-147-21 9 16,103 23-8-1,1 2-6-15,-177-18 10 16,-31 10-11 0,63 8-7-16,8 5 10 15,74 3-13-15,-3-3 12 16,50-3-5-16,-11-6 14 15,9 0-9-15,-21-1 13 16,22 0-11-16,-19 5 10 16,16 6-11-16,-26 7 12 15,29 0-12-15,-18 4 11 16,19 1-11-16,-18-4 12 16,32-4-9-16,-17 0 16 0,24-1-12 15,-19-2 13-15,23 3-13 16,-11 3 9-16,16-2-16 15,-24 5 9-15,23-1-11 16,-14 3 8-16,11 0-11 16,-13 6 10-16,21 0-10 15,-11 9 11-15,19 1-11 16,-21 3 12-16,22-1-10 0,-16 5 12 16,20-4-10-16,-16 3 11 15,28-1-11-15,-14 2 12 16,17 1-14-16,-15 9 12 15,20 0-12-15,-11 14 9 16,18 3-10-16,-14 10 12 16,14-1-11-16,-15 18 10 15,6-5-9-15,-13 4 10 16,21-2-11-16,-10 14 11 16,13-14-12-16,-4 27 11 15,19 5-12-15,-12 8 11 16,19-12-11-16,-3 18 11 15,16-26-10-15,-6 3 11 16,10-3-9-16,-4 11 11 16,7-19-11-16,-12 27 10 15,4-11-12-15,-8 20 12 0,9-5-11 16,-12 22 12-16,14-18-12 16,4 20 11-16,11-19-11 15,2 8 10-15,8-19-10 16,5 24 10-16,1-14-9 15,-4 27 10-15,6-12-11 16,5 26 13-16,-2-21-13 16,2 28 11-16,8-24-11 0,-1 27 11 15,1-18-1-15,5 26 2 16,1-24-12-16,-1 23 11 16,1-15-11-16,1 19 0 15,3-29-1-15,1 28 12 16,1-23-11-16,2 22 11 15,6-24-11-15,4 26 12 16,-1-22-13-16,6 16 12 16,7-25-11-16,4 21 12 15,-2-22-11-15,7 26 12 16,-1-17-12-16,-4 25 11 16,-4-17-11-16,1 27 11 15,-4-31-12-15,-4 14 12 16,-1-24-11-16,-4 16 11 15,-4-27-11-15,4 20 11 0,3-15-11 16,4 9 12-16,0-21-13 16,3 29 14-16,0-16-10 15,4 20 10-15,-8-12-9 16,9 30 10-16,0-25-12 16,2 18 9-16,-7-18-11 15,13 19 10-15,-5-22-11 16,5 11 11-16,-4-24-11 15,2 18 10-15,-9-23-9 16,-1 14 9-16,-7-19-10 0,3 28 11 16,-13-23-9-16,-2 23 10 15,3-20-12-15,-2 21 12 16,-4-25-12-16,1 23 11 16,6-22-11-16,-2 7 11 15,1-24-10-15,4 13 12 16,1-27-13-16,2 10 13 15,2-23-11-15,4 8 11 16,1-16-11-16,7 10 12 16,-4-16-14-16,14 17 12 15,-1-17-13-15,8 6 12 16,-2-18-12-16,13 10 13 16,-11-13-11-16,11 8 12 15,-3-8-14-15,8 11 11 16,-5-16-13-16,5 5 16 0,-1-11-12 15,9-5 12-15,-3-10-10 16,17-7 11-16,4-12-16 16,20-9 12-16,-3-4-11 15,13-8 12-15,-8-4-11 16,16 3 13-16,-14-1-11 16,18 3 10-16,-10 4-11 15,12-1 10-15,-11 0-11 0,15 2 10 16,-17-3-10-16,22 0 11 15,-14-4-12-15,16 1 10 16,-14-4-10-16,22 2 10 16,-19-7-11-16,29 4 12 15,-20-2-10-15,27 0 12 16,-20 3-10-16,22 5 12 16,-20 7-12-16,22 6 10 15,-20-2-15-15,15 1 4 16,-16-4-11-16,17-3 11 15,-24-7-12-15,17-4 14 16,-13-5-4-16,18-5-2 16,-13-4 2-16,23-2 13 15,-15 1-11-15,19-3 11 16,-17 4 1-16,20 2 0 0,-22 4-12 16,20 1 11-16,-20 0-11 15,19 0 11-15,-22-1-12 16,19-7 6-16,-16-3-11 15,21-5 11-15,-21-4-12 16,22-2 12-16,-20-1-6 16,17-3 7-16,-20 2-10 15,20-3 10-15,-19-4-10 16,23-5 11-16,-18 6-8 0,19-11 11 16,-16 7-10-16,26 4 11 15,-19 2-11-15,20 1 10 16,-17 6-10-16,21-6 11 15,-23 2-11-15,20-2 10 16,-20-1-10-16,15 1 11 16,-20 0-12-16,18-7 12 15,-23 9-11-15,22 3 10 16,-25 3-10-16,25-7 10 16,-23 10-10-16,19-12 10 15,-24-4-9-15,26-5 9 16,-28 8-10-16,18-9 10 15,-21 9-10-15,15 0 9 16,-25 7-8-16,17-4 10 16,-23 8-12-16,9-3 9 15,-17 7-11-15,11-5 10 16,-19 1-12-16,12-10 12 0,-17 3-8 16,11-8 8-16,-21 4-12 15,10-11 12-15,-19 6-13 16,2-5 13-16,-14 5-9 15,3-8 10-15,-19 8-9 16,6-10 4-16,-12 1-15 16,0-17 6-16,-10 0-12 0,4-16 9 15,-12 0-3-15,2-12 14 16,-10 11-5-16,-6-8 13 16,-9 14-10-16,-4-2 11 15,-2 10-11-15,-5-11 10 16,-2 9-12-16,-2-24 8 15,0 2-12-15,-4-20 6 16,-3 3-11-16,-6-18 10 16,-1 22-9-16,-14-13 11 15,-1 14-8-15,-13-13 11 16,2 5-9-16,-7-10 13 16,3 6-8-16,-3-19 17 15,10 15-7-15,-3-13 19 16,7 11-7-16,-1-1 14 15,4 19-16-15,2-9 8 16,7 12-19-16,4-20 7 0,4 1-13 16,6-17 9-16,7 8-12 15,7-26 10-15,1 14-10 16,13-10 10-16,2 18-10 16,11-6 10-1,-3 27-11-15,13 2 11 0,-8 17-10 16,8-4 11-16,-5 18-11 15,13 1 10-15,-6 11-12 16,15 2 8-16,-2 20-10 0,14-1 11 16,-7 12-7-16,17 2 14 15,-3-4-9-15,21-6 11 16,-10 6-10-16,21-2 8 16,-5 3-16-16,8 11 6 15,-13 8-13-15,15 5 10 16,-16 7-9-16,11 8 15 15,-7-1-5-15,9 2 14 16,-15 1-11-16,16 4 10 16,-14 0-14-16,14 3 10 15,-6 3-11-15,13-2 13 16,-13-4-12-16,19-3 13 16,-14-3-11-16,14-5 10 15,-5-1-12-15,15-1 11 16,-15 1-11-16,24 1 10 0,-19 2-12 15,16 4 12-15,-17-2-11 16,16-1 11-16,-17 1-11 16,16-3 11-16,-16-3-11 15,14 5 11-15,-10-1-11 16,17-1 11-16,-17 0-10 16,23-1 9-16,-9-3-10 0,20-5 10 15,-26 1-10 1,31-2 9-16,-25-1-8 0,25-6 10 15,-26 3-11-15,26 1 9 16,-26 0-9-16,19-7 9 16,-22-1-11-16,19-6 11 15,-21-1-11-15,22-11 9 16,-15 3-11-16,11-24 12 16,-18-1-10-16,16-19 12 15,-23 3-11-15,12-14 13 16,-21 21-12-16,14-8 11 15,-24 12-12-15,13-14 12 16,-21 4-13-16,7-17 11 16,-17 6-12-16,15-17 11 15,-22 3-12-15,7-4 10 16,-6 6-11-16,3-18 10 0,-18 12-7 16,8-12 8-16,-11 10-8 15,3-3 10-15,-14 9-10 16,7-17 7-16,-9 8-9 15,3-20 12-15,-6 6-10 16,6-18 11-16,-9 14-9 16,-3-22 3-16,-9 17-14 15,-3-24 4-15,-6 13-13 16,-6-22 6-16,-3 17-4 0,-9-21 16 16,-4 14-6-16,-6-16 18 15,-2 24-4-15,0-10 20 16,-3 16-9-16,3-10 13 15,-3 17-13-15,1-20 8 16,-3 20-19-16,4-4 15 16,-7 22-12-16,0-42 12 15,-2 6-10-15,-3-9 10 16,1 11-17-16,0-30 8 16,3 43-12-16,-4 0 9 15,3 2-13-15,1-28 11 16,-4 31-10-16,-3 10 11 15,-1 22-8-15,-7-24 12 16,-8-21-11-16,-4 3 13 16,1 7-13-16,-6 0 12 15,6 34-13-15,-2 38 12 0,3-5-13 16,-5-19 13-16,-2-6-12 16,-1-11 11-16,2 9-11 15,-4 0 11-15,-1 17-11 16,0-2 16-16,-2 16-10 15,-12-5 14-15,3 12-6 16,-14-1 12-16,5 15-16 0,-9 1 11 16,1 10-17-16,-11 2 5 15,6 5-14-15,-14 1 7 16,4 7-15-16,-11 1 11 16,9 6-8-16,-13 0 12 15,10 4-7-15,-23 1 15 16,13 4-8-16,-16-1 11 15,8 3-12-15,-8 2 13 16,16 2-13-16,-20 1 12 16,12 3-12-16,-18 2 11 15,4 1-13-15,-10 4 12 16,15 0-12-16,-22 1 10 16,17 0-11-16,-21 5 13 15,13-3-12-15,-26 5 12 16,23-2-9-16,-27 2 10 15,15-4-8-15,-17 10 19 16,19-6-7-16,-23 6 21 0,27-1-9 16,-14 1 15-16,15-10-17 15,-13 9 10-15,21-4-21 16,-17-3 7-16,15 2-16 16,-14 3 10-16,19 0-16 15,-20 1 9-15,17 6-20 16,-18 9-11-16,15-1-22 0,-20 11-13 15,20 1-21-15,-7 15-320 16,17-11 101-16</inkml:trace>
  </inkml:traceGroup>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7:39.0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0E5A037-9088-4060-AFDC-6FE1C824B8A7}" emma:medium="tactile" emma:mode="ink">
          <msink:context xmlns:msink="http://schemas.microsoft.com/ink/2010/main" type="inkDrawing" rotatedBoundingBox="3497,2684 14373,3342 14345,3800 3469,3143" semanticType="callout" shapeName="Other"/>
        </emma:interpretation>
      </emma:emma>
    </inkml:annotationXML>
    <inkml:trace contextRef="#ctx0" brushRef="#br0">88 28 813 0,'-64'-29'738'0,"50"40"-551"0,2-14-148 15,14-1-37-15,8 1 4 16,14 0-13-16,9 3 8 16,4 6-14-16,8-4 1 15,2 0-14-15,5 6 9 16,-5-2-8-16,8-3 15 16,-8-3-2-16,9 7 16 0,-11 1-9 15,5-3 22-15,-4-3-7 16,10 11 21-16,-5-2-11 15,10-8 14-15,1 5-21 16,13 4 7-16,-7-9-19 16,16-8 9-16,-9 3-14 15,11 2 10-15,-10-3-10 0,10 11 10 16,-13 5-11-16,16-1 11 16,-8-3-10-16,12 6 9 15,-12-12-10-15,14 2 11 16,-12 1-12-16,8 1 12 15,-12 1-11-15,17 2 11 16,-13-4-11-16,8 9 11 16,-10-5-11-16,11-1 11 15,-11 3-10-15,13-1 12 16,-3-4-12-16,15 6 12 16,-9 1-12-16,10 2 11 15,-8 7-12-15,13 1 10 16,-16 1-9-16,15-3 9 15,-5-2-10-15,6-6 11 16,-7-2-11-16,17-2 10 16,-13-7-11-16,12 3 12 15,-6-1-12-15,9 7 11 0,-12 1-10 16,11 3 11-16,-13 2-12 16,20 8 13-16,-17-15-13 15,16 3 12-15,-13 1-11 16,16 1 11-16,-19-9-11 15,20 3 10-15,-14-1-10 16,17 3 11-16,-18-6-12 0,15 4 12 16,-13 3-11-16,15-8 10 15,-15 0-10-15,21-2 12 16,-18 10-13-16,18-5 13 16,-16 2-11-16,15 3 13 15,-14 8-8-15,19-12 17 16,-19 8-11-16,15-1 11 15,-16-8-13-15,18-8 7 16,-18 0-14-16,18-8 9 16,-15 5-12-16,11-4 11 15,-17-1-11-15,19 6 11 16,-23 1-12-16,19-11 12 16,-17 9-11-16,18-11 12 15,-18 2-11-15,13-1 13 16,-15 7-12-16,12-7 13 0,-22 9-11 15,12-10 11 1,-17 6-14-16,4-12 12 0,-17 1-12 16,8-5 19-16,-24 4-5 15,1-6 27-15,-20 10-3 16,-1 3 28-16,-19 3-9 16,-2 7 23-16,-10 5-20 15,-7-1 16-15,-8 2-23 16,-2-1 10-16,-2-7-26 15,-4 0 4-15,3 5-23 0,-3 4 5 16,1-3-18-16,-2 4-44 16,-4 5-61-16,-15 12-255 15,-4 3-159-15</inkml:trace>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7:41.1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9A6163A-7A13-486C-BB30-097C105A6AA7}" emma:medium="tactile" emma:mode="ink">
          <msink:context xmlns:msink="http://schemas.microsoft.com/ink/2010/main" type="inkDrawing" rotatedBoundingBox="16497,2483 26699,2827 26686,3193 16485,2849" shapeName="Other">
            <msink:destinationLink direction="from" ref="{331B4EEB-D9AB-4FC5-9AF1-0C4A915AFEE0}"/>
            <msink:destinationLink direction="to" ref="{A490C6E4-2449-47B1-97C8-64219752AD53}"/>
          </msink:context>
        </emma:interpretation>
      </emma:emma>
    </inkml:annotationXML>
    <inkml:trace contextRef="#ctx0" brushRef="#br0">-1 6 1146 0,'0'-2'280'16,"4"-1"86"-16,12 0-315 15,10 5-52-15,13-4 7 16,9 0-12-16,17 4 11 16,-2 1-11-16,9-6 11 15,-6 8-11-15,9 1 11 47,-10-2-10-47,6 0 10 0,-3 6-11 0,9-2 13 16,-4-3-12-16,14 3 16 0,-7 5-11 0,14-3 14 0,-7-2-12 15,20 2 12-15,-6-4-16 16,22-11 12-16,-9 5-14 16,19-1 11-16,-13-1-12 15,16 1 11-15,-13 5-12 16,17 1 12-16,-17 2-11 16,15 9 10-16,-15 5-9 0,17 5 9 15,-14 2-10-15,20-2 11 16,-49-13-5-1,1-1-6-15,116 11 10 16,28 0-5 0,4-5-6-16,10-7 12 15,-55-1-11-15,5-2 11 16,-39-6-11-16,22 11 11 16,-26 3-12-16,19 6 12 15,-21-9-11-15,15 7 11 16,-20-9-12-16,24-1 12 15,-18-7-11-15,15 4 11 16,-16-1-12-16,19-4 12 16,-21-4-10-16,18-6 10 15,-18 5-11-15,22-10 11 0,-19 5-10 16,22 1 10-16,-24-1-11 16,19-2 11-16,-19 4-11 15,11-7 11-15,-19 0-11 16,18 2 11-16,-20 3-10 15,10-5 10-15,-20 6-11 16,9-1 12-16,-26 5-12 16,13-10 11-16,-22-2-10 15,4-11 22-15,-25 10-7 0,-4-7 18 16,-26 12-9-16,-8 9 11 16,-17 17-21-16,-6-9 6 15,-11 6-19-15,-3 1-22 16,-10 5-44-16,-13 9-337 15</inkml:trace>
  </inkml:traceGroup>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7:42.3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5D19C06-B7A1-4522-A162-4D7CAFD09E37}" emma:medium="tactile" emma:mode="ink">
          <msink:context xmlns:msink="http://schemas.microsoft.com/ink/2010/main" type="inkDrawing" rotatedBoundingBox="2875,11333 11863,11141 11869,11422 2881,11613" shapeName="Other">
            <msink:destinationLink direction="with" ref="{1115EC36-09B4-4B3F-B066-4D31F4583DB7}"/>
          </msink:context>
        </emma:interpretation>
      </emma:emma>
    </inkml:annotationXML>
    <inkml:trace contextRef="#ctx0" brushRef="#br0">-10 262 1057 0,'-12'2'253'0,"9"-2"88"0,22 0-308 16,15 0-19-16,28 1-9 15,14 6-3-15,30-6 0 16,-19 3-1 0,1-1-1-16,118 2-1 15,-76-7-1 1,1 2 2-16,159 0 0 15,33-1 2 1,-62-3 0-16,12 9 3 16,-59 2 6-16,3 4 2 15,-30 0 3-15,32 1 1 16,-20-6-2-16,38 1-6 16,-23-7-2-16,34-12-3 15,-24-4-2-15,28-10-1 0,-32-3 2 16,30-7-2-16,-36 12 1 15,26 0-1-15,-27 11 0 16,28 13 0-16,-32 14 4 16,31 12 1-16,-30 3 1 15,20 5 1-15,-32-9-2 16,21-7-1-16,-34-7-1 16,16-11-2-16,-32-6 4 0,11-3 4 15,-31-4-1-15,8-9 0 16,-27 2 0-16,9-7-4 15,-25-4-2-15,-4-5 9 16,-17 9 4-16,-6-4 10 16,-22 6 4-16,-3 4 2 15,-14 7-9-15,-7-1-3 16,-13 7-9-16,-6 3-2 16,-12 2-5-16,-2 1-18 15,-3 2-39-15,-2 7-366 16,-8 1 91-16</inkml:trace>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8:06.4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89F3FC0-F40D-48A1-B77E-910621E3CB3B}" emma:medium="tactile" emma:mode="ink">
          <msink:context xmlns:msink="http://schemas.microsoft.com/ink/2010/main" type="inkDrawing" rotatedBoundingBox="3938,1730 4012,1762 4011,1763 3938,1732" semanticType="callout" shapeName="Other">
            <msink:sourceLink direction="with" ref="{417F69AF-50A0-4CF9-89E2-4599C5E1C667}"/>
          </msink:context>
        </emma:interpretation>
      </emma:emma>
    </inkml:annotationXML>
    <inkml:trace contextRef="#ctx0" brushRef="#br0">74 31 812 0,'-11'-5'207'16,"-2"0"57"-16,-5-3-330 15,4 1-195-15,-4 1 12 0</inkml:trace>
  </inkml:traceGroup>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8:09.0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18FD543-84E7-4D0B-B0BC-D34E30037701}" emma:medium="tactile" emma:mode="ink">
          <msink:context xmlns:msink="http://schemas.microsoft.com/ink/2010/main" type="inkDrawing" rotatedBoundingBox="3309,636 15075,1026 14989,3626 3223,3236" semanticType="callout" shapeName="Other">
            <msink:sourceLink direction="with" ref="{BC86C710-03F0-4344-8F3D-6C9FA64C6DF1}"/>
          </msink:context>
        </emma:interpretation>
      </emma:emma>
    </inkml:annotationXML>
    <inkml:trace contextRef="#ctx0" brushRef="#br0">131 1033 829 0,'-19'18'235'16,"3"-2"60"-16,-4 4-216 15,-1-2-26-15,5 3-7 16,5-4-9-16,-6 3-5 16,11-1-13-16,-2 7-13 15,1-3-1-15,6 19-3 16,2-16-3 15,-1-13-4-31,2 2 2 0,8 35 0 0,3-1 0 16,3-2 3-1,-7-18 1-15,3-10 1 0,-11 2 2 16,11 4 4-16,-7 2 1 16,8 6 4-16,-2-7 0 15,10 8 1-15,-1-2-3 16,4 2-3-16,2-3-3 16,10 5-1-16,-2-7-2 0,3-1-1 15,-1 1 1-15,4 0 1 16,-4-1-1-16,4 7-1 15,-2-2 1-15,5-4 0 16,1 3 2-16,5 1 6 16,-4-9 1-16,10 5 3 15,-7 2 2-15,7 0-4 16,-7-5-6-16,14 6-1 16,-9-7-3-16,14-1-1 15,-5 0 1-15,11 7 2 16,-5-7 2-16,10 1 0 15,-10-3 0-15,13 0-1 16,-8-9-2-16,10-2-3 16,-2-1-1-16,14-4 0 15,-10-1 1-15,5 0 0 16,-7-2 0-16,6 4 1 16,-12-3-1-16,7 3 1 0,-5-5-1 15,12-2 0-15,-11-2 0 16,9 7 1-16,-10-7-1 15,7 7 0-15,-13 5 0 16,7-2 1-16,-1-5-1 16,9 8 1-16,-4-2 1 15,10-5-1-15,-11 1-1 0,3-1 1 16,-10-3-1 0,9-2 0-16,-14 2 0 0,18-4 1 15,-14-5-1-15,12 3 0 16,-15-2 0-16,12-1 0 15,-14 0 2-15,11 7-2 16,-11-3 0-16,11 0 1 16,-10 2-1-16,10-3-1 15,-11-3 2-15,9 1-1 16,-7 4 1-16,9-5-1 16,-11 3 0-16,12 0-1 15,-9-1 1-15,12-1-2 16,-14 4 2-16,9 2 0 15,-14 2 1-15,7 4 0 16,-10 3 0-16,9 3 0 16,-6 4-1-16,10-4 1 15,-3 2-1-15,8 2 0 0,-6-7 2 16,6 3-1-16,-11 12 0 16,11-10-1-16,-13 0 1 15,13 2-2-15,-8-6 2 16,12-10-2-16,-9 9 1 15,10-3-1-15,-10 1 2 16,5 1-1-16,-10 1 1 16,7-5-1-16,-8 7 1 0,8-4-1 15,-3-1 0-15,11-2 0 16,-4 7 0-16,1-10-1 16,-7 2 2-16,12-1-1 15,-14 3 1-15,9-11-1 16,-3 1 1-16,9 7-2 15,-10 1 1-15,6-4 0 16,-11 6 1-16,11 2-1 16,-12-3 0-16,8 2 0 15,-5 2-1-15,10-1 1 16,-8 2 0-16,8 2 0 16,-15-8 1-16,13 1 0 15,-14 0-1-15,11 0 0 16,-9-4 0-16,15 9 0 15,-12-7 0-15,12 3-1 0,-12-1 2 16,6 2-1-16,-14-10 0 16,9 2 0-16,-11 1 1 15,11 0-2-15,-6-7 0 16,11 7 1-16,-10 5 1 16,10-4-1-16,-13-4 1 15,10 2-1-15,-6-9 0 16,7 3-1-16,-9-8 1 15,13 1-2-15,-10 3 3 16,6-5-2-16,-11-3 2 0,5 0-1 16,-13-2 0-16,8-4-1 15,-16-2-1-15,5-7-2 16,-7 0 1-16,5-1-1 16,-11 5 2-16,5 1 3 15,-10 5 0-15,4-3 2 16,-7 6-2-16,6-5 2 15,-6 4-2-15,3-9 0 16,-5 8-1-16,0-10 0 16,-6 6 1-16,-2-2-2 15,-7 9 2-15,-1-11-3 16,-3 7-1-16,-3-8-3 16,-5-1 1-16,-5-4-3 15,-4 3 1-15,-6-3 0 0,-3-8 2 16,-4-11 1-16,0 17 5 15,-9-1 3-15,1 8 2 16,-4 11 1-16,1 9-1 16,-10-12-3-16,5 0-3 15,-6-2-2-15,5 9-3 16,-14-4 2-16,7 5-1 16,-9-3 1-16,7-5 2 15,-13-8-3-15,7-2-1 16,-8-7-3-16,7 2 2 0,-4-3-1 15,5 10 5-15,-8 3 5 16,3 10 3-16,-12-2 0 16,-1 7-1-16,-8-2-1 15,7 4-5-15,-10-1-2 16,11 2 0-16,-7-6-3 16,6-1-2-16,-10-2-6 15,4-3-1-15,-14-2-1 16,4-1 3-16,-9 4 0 15,7-1 6-15,-7-2 0 16,10 3 0-16,-13 4 0 16,9 2 1-16,-9-1 2 15,7 9 4-15,-14-5 3 16,17 4 3-16,-10-8 0 0,8 6 0 16,-15-5-2-16,12 8-2 15,-20-4-4-15,9 4-1 16,-9-10-3-16,12 9 0 15,-15-12-2-15,11 5 0 16,-11-1 1-16,7 4 3 16,-10-7 1-16,14 7 3 15,-14 0 4-15,13 4 1 16,-15 1 2-16,13 1 1 0,-14 1-1 16,24-5-2-16,-22 0-3 15,14 0-4-15,-14 0-2 16,10 1 1-16,-20 1-1 15,25 3 1-15,-16-4 1 16,12 3 1-16,-15 2 0 16,13 2 2-16,-23-1 0 15,20 3 0-15,-15 3 1 16,11-2-1-16,-11 2 0 16,15 2-1-16,-16-1-1 15,19-2-1-15,-15 1 1 16,12 0 0-16,-17 0-1 15,12-2 1-15,-13 2-1 16,16 0 0-16,-18-3 1 16,15 1-1-16,-16 2 1 0,11 0 1 15,-13 3 4-15,17 2 2 16,-15 0 3-16,16 0-1 16,-17 0 0-16,17-2-4 15,-18-6-2-15,13-2-3 16,-18-8-5-16,13-6-1 15,-19-14-3-15,19-4 0 16,-19-9 2-16,22 3 5 16,-14-9 7-16,16 13 7 0,-7 0 4 15,25 11-1-15,-10 14-3 16,13 17-14-16,-9 23-340 16,14 29 103-16</inkml:trace>
  </inkml:traceGroup>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59:36.4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BA4A68B-90CE-4A89-A8F9-4534B919730B}" emma:medium="tactile" emma:mode="ink">
          <msink:context xmlns:msink="http://schemas.microsoft.com/ink/2010/main" type="writingRegion" rotatedBoundingBox="21444,2090 32807,1229 33402,9078 22039,9939"/>
        </emma:interpretation>
      </emma:emma>
    </inkml:annotationXML>
    <inkml:traceGroup>
      <inkml:annotationXML>
        <emma:emma xmlns:emma="http://www.w3.org/2003/04/emma" version="1.0">
          <emma:interpretation id="{FC17AF70-FFF8-4162-A5E7-4FC2E3AFAE0D}" emma:medium="tactile" emma:mode="ink">
            <msink:context xmlns:msink="http://schemas.microsoft.com/ink/2010/main" type="paragraph" rotatedBoundingBox="21444,2090 28857,1529 28933,2525 21520,3087" alignmentLevel="1"/>
          </emma:interpretation>
        </emma:emma>
      </inkml:annotationXML>
      <inkml:traceGroup>
        <inkml:annotationXML>
          <emma:emma xmlns:emma="http://www.w3.org/2003/04/emma" version="1.0">
            <emma:interpretation id="{9E3D0DFA-F48F-4AE4-90C3-A497F6718336}" emma:medium="tactile" emma:mode="ink">
              <msink:context xmlns:msink="http://schemas.microsoft.com/ink/2010/main" type="line" rotatedBoundingBox="21444,2090 28857,1529 28933,2525 21520,3087"/>
            </emma:interpretation>
          </emma:emma>
        </inkml:annotationXML>
        <inkml:traceGroup>
          <inkml:annotationXML>
            <emma:emma xmlns:emma="http://www.w3.org/2003/04/emma" version="1.0">
              <emma:interpretation id="{59ED8143-4230-455F-8CB0-B43ADF7C8E32}" emma:medium="tactile" emma:mode="ink">
                <msink:context xmlns:msink="http://schemas.microsoft.com/ink/2010/main" type="inkWord" rotatedBoundingBox="21458,2270 23640,2105 23702,2922 21520,3087">
                  <msink:destinationLink direction="with" ref="{B4028E2B-C674-4090-A7C4-D75B3F371562}"/>
                </msink:context>
              </emma:interpretation>
              <emma:one-of disjunction-type="recognition" id="oneOf0">
                <emma:interpretation id="interp0" emma:lang="" emma:confidence="1">
                  <emma:literal/>
                </emma:interpretation>
              </emma:one-of>
            </emma:emma>
          </inkml:annotationXML>
          <inkml:trace contextRef="#ctx0" brushRef="#br0">1187 28 471 0,'12'-11'440'0,"-3"-2"-82"16,-7-2-7-16,-10 10-180 16,-7 2-41-16,-12 13-5 15,-9 11-15-15,-13 16-7 16,2 33-19-16,2 30 6 15,9 0-4-15,7 11-18 16,21-11-14-16,13-35-21 16,14-28-17-16,25-21-13 15,11-22 3-15,23-56-7 16,3-41 13-16,10-24-7 16,-15 1 9-16,-6 0-8 15,-31 41 8-15,-13 45-12 16,-20 17 4-16,-15 15-17 15,-12 13 5-15,-15 26-9 16,-3 8 9-16,-7 42-2 16,8 8 21-16,7 27-3 0,19-9 10 15,12-3-9-15,13-39 5 16,23-15-18-16,8-39 6 16,11-27-106-16,0-31-67 15,20-16-391-15,-14-7 14 16</inkml:trace>
          <inkml:trace contextRef="#ctx0" brushRef="#br0" timeOffset="461.5008">1658 253 1140 0,'6'-36'431'16,"7"-2"69"-16,8 4-287 15,12 68-45-15,2 3-38 16,16 2-26-16,-4 8-36 15,14 17-27-15,-6-23-14 16,4 12-22-16,-9 4 2 0,-3-5-1 16,-16-20-20-16,-7-3-161 15,-4-3-389-15</inkml:trace>
          <inkml:trace contextRef="#ctx0" brushRef="#br0" timeOffset="256.8855">1995 85 970 0,'24'-21'461'16,"-9"8"-13"-16,4 6-196 15,-6 6-179-15,-4 4-29 16,-5 10-12-16,-2 9-1 16,-7-2 9-16,-5 50 5 15,-4 9 11-15,-4 20-3 16,-3-5-3-16,-3 9-15 16,2-45-6-16,1-19-16 15,0-21 0-15,-3-8-35 16,1-13-37-16,-4-4-120 15,-4-7-18-15,3-22-336 0,2-13 16 16</inkml:trace>
          <inkml:trace contextRef="#ctx0" brushRef="#br0" timeOffset="-463.3361">24 9 1025 0,'0'-7'351'16,"2"9"64"-16,-4-6-253 15,1 8-50-15,-3-1-17 16,3 7-5-16,-6-4-19 15,4 9-22-15,0-2-8 0,1 8-19 16,2-2 0-16,2 5-11 16,-2 23 7-16,-2 12-2 15,2-3 13-15,-3 14-8 16,5 9 11-16,-1-32-6 16,4-5 2-16,2-9-10 15,2-17 5-15,6-19-7 16,3-2 5-16,6-32-8 15,4-10 7-15,14-42-9 16,0-5 5-16,10-3-10 16,-2 17 6-16,-3 11-12 15,-11 43 7-15,-4 9-13 16,-15 16 8-16,-8 11-11 16,-5 6 9-16,-9 11-9 0,-3 2 13 15,-4 33-6-15,1-2 12 16,3 14-9-16,1-12 11 15,6-1-11-15,4-35 5 16,8-16-10-16,4-29 11 16,14-36-12-16,5-7 13 15,8-8-9-15,0 7 11 16,4 2-10-16,-12 33 9 16,-5 7-11-16,-11 10 9 0,-7-2-10 15,-7 11 9-15,2 2-12 16,-3 2 12-16,2-5-11 15,5 6 11-15,1 0-9 16,-4 0 10-16,6-3-12 16,0 7 9-16,0 1-14 15,-4 3 8-15,3 9-10 16,-11-1 11-16,-1 38-8 16,-4-2 14-16,-6 3-6 15,2-4 9-15,1-4-5 16,4-44 0-16,8-12-144 15,6-43 396-15,13-12-823 16,9-6 266-16</inkml:trace>
        </inkml:traceGroup>
        <inkml:traceGroup>
          <inkml:annotationXML>
            <emma:emma xmlns:emma="http://www.w3.org/2003/04/emma" version="1.0">
              <emma:interpretation id="{3A7BAE39-60EF-4EBC-8B77-AD9DE180AA9F}" emma:medium="tactile" emma:mode="ink">
                <msink:context xmlns:msink="http://schemas.microsoft.com/ink/2010/main" type="inkWord" rotatedBoundingBox="24370,1869 25474,1785 25517,2346 24412,2429">
                  <msink:destinationLink direction="with" ref="{B4028E2B-C674-4090-A7C4-D75B3F371562}"/>
                </msink:context>
              </emma:interpretation>
              <emma:one-of disjunction-type="recognition" id="oneOf1">
                <emma:interpretation id="interp1" emma:lang="" emma:confidence="1">
                  <emma:literal/>
                </emma:interpretation>
              </emma:one-of>
            </emma:emma>
          </inkml:annotationXML>
          <inkml:trace contextRef="#ctx0" brushRef="#br0" timeOffset="3125.9081">2937-205 1052 0,'-1'1'334'16,"-2"-1"83"-16,-1 2-290 0,-2 11-31 15,-1 6-33-15,2 4-9 16,1 3-27-16,0 13-5 16,8-3-4-16,0 6 0 15,5-2-6-15,2-4-1 16,4-10 6-16,-1-2 8 15,4-18 1-15,10-2 7 16,-3-4 5-16,14-13-1 16,2-15-7-16,11-11-2 15,-5-6-7-15,6-13-7 16,-9 1-7-16,-6 10-1 16,-13 13-1-16,-7 10-3 15,-11 22-3-15,-4 28-1 16,-5 6 2-16,-7 15 0 15,2-1 3-15,-3 9 3 16,2-12 1-16,7-5-1 0,10-11-1 16,6-7-2-16,8-12 0 15,9-11 3-15,4-6 1 16,6-12 6-16,-3 2 2 16,6-10 1-16,-7-8 5 15,-1 4 8-15,-8 12-4 16,2-2 5-16,-13 4 1 0,5-2-4 15,-4-13-8-15,4-21-5 16,3-2-6-16,3-11-4 16,-2 12-3-16,1 7-3 15,-7 20 0-15,-5 11-3 16,-8 12 0-16,-1 6-2 16,-5 3 2-16,-2 7 3 15,-2-4 2-15,-1 5 13 16,1-4-25-16,-3-2-187 15,-1 0-364-15,-4-12 33 16</inkml:trace>
        </inkml:traceGroup>
        <inkml:traceGroup>
          <inkml:annotationXML>
            <emma:emma xmlns:emma="http://www.w3.org/2003/04/emma" version="1.0">
              <emma:interpretation id="{16431E6C-B079-4414-B6EC-3E550055B15F}" emma:medium="tactile" emma:mode="ink">
                <msink:context xmlns:msink="http://schemas.microsoft.com/ink/2010/main" type="inkWord" rotatedBoundingBox="26999,1738 28862,1597 28917,2319 27054,2460"/>
              </emma:interpretation>
              <emma:one-of disjunction-type="recognition" id="oneOf2">
                <emma:interpretation id="interp2" emma:lang="" emma:confidence="1">
                  <emma:literal/>
                </emma:interpretation>
              </emma:one-of>
            </emma:emma>
          </inkml:annotationXML>
          <inkml:trace contextRef="#ctx0" brushRef="#br0" timeOffset="5874.4681">6152-390 1007 0,'-6'-29'376'16,"6"6"56"-16,11-1-236 15,7 0-62-15,11-2-19 0,7 3-25 16,16-1-28-16,4 4-22 16,14 7-21-16,-7 8-7 15,-1 10-16-15,-18 6 8 16,-13 12-8-16,-17 3 13 15,-19 15-7-15,-16 4 15 16,-14 15-9-16,-11-3 11 16,-7 9-7-16,9-15 12 0,5-12-7 15,18-17 7-15,11-6-9 16,17-16 5-16,10-9-14 16,11-3 5-16,9-4-10 15,6-2 9-15,2 9-11 16,2 10 7-16,2 11-11 15,-9 7 10-15,2 9-12 16,-12-7 9-16,-8 1-10 16,-6-4 11-16,-3-2-9 15,-8-1 11-15,0 1-10 16,-2 0 11-16,-6 2-11 16,-7 2 10-16,-4-4-1 15,-7 2 18-15,-15 5 2 16,-3-6 18-16,-14 0 10 15,-6-9 11-15,-12-3-2 0,6-7 1 16,-5 2-8-16,13-3-10 16,-3 3-17-16,13 0-3 15,4-7-15-15,10 1 1 16,9-6-14-16,16 1-2 16,14-4-45-16,12 9-13 15,23-4-296-15,7-4-268 16</inkml:trace>
          <inkml:trace contextRef="#ctx0" brushRef="#br0" timeOffset="5096.9383">5667-476 1009 0,'-1'-11'335'0,"-6"9"54"16,4 1-256-16,0 14-49 15,-2 6-46-15,-2 22 24 16,-1 14-22-16,-5 23-20 16,-3-4 2-16,5 13-9 0,-2-14 3 15,3-5-12-15,3-26 4 16,4-8-7-16,0-16 9 15,4-10-4-15,3-8 11 16,-3-5-3-16,1-11 9 16,6-11-11-16,-5-17 7 15,2-26-27-15,2-11-10 16,-2-9-14-16,-2 4 9 16,0 10-10-16,-3 27 24 0,-2 17 5 15,2 27 11-15,-8 13-13 16,3 15 10-16,1 21-7 15,-1 6 8-15,8 11-5 16,10 1 11-16,6-1-9 16,4-14 8-16,14 0-10 15,-1-16 7-15,5-4-6 16,-2-7 12-16,3-14 10 16,-11-6 24-16,-1-6 16 15,-4-9 18-15,-1-4 11 16,-6 1-10-16,-1-13-16 15,-7-11-14-15,-3-14-18 16,-4 1-13-16,-8-7-13 16,3 12 3-16,-6 13-12 15,1 17 8-15,-4 6-13 16,4 7 8-16,-3 5-8 0,6 6-18 16,0 4-155-16,3 3 445 15,3 0-822-15,7-4 272 16</inkml:trace>
          <inkml:trace contextRef="#ctx0" brushRef="#br0" timeOffset="5320.4843">6366-487 1106 0,'-9'18'421'16,"2"6"60"-16,2 15-246 15,5 6-133-15,8 25-13 16,-1-15-31-16,9 5-34 15,2-12-11-15,6 6-14 16,0-27 17-16,7 2-87 16,-10-13-28-16,-1-3-71 15,-10-16-42-15,-7-3-307 16,-8-9 98-16</inkml:trace>
          <inkml:trace contextRef="#ctx0" brushRef="#br0" timeOffset="7116.4538">7356-57 616 0,'-12'8'429'0,"4"-3"-56"15,2 4-7-15,6-1-246 16,0-4 24-16,3-1-36 15,3 7-10-15,1-7-55 0,3 2-6 16,-1-2-36-16,1 0-48 16,-2 2 383-16,-1-18-801 15,-6-13 342-15</inkml:trace>
          <inkml:trace contextRef="#ctx0" brushRef="#br0" timeOffset="6881.5557">7315-364 1275 0,'-2'-3'404'16,"-1"1"88"-16,2 2-323 16,1-1-88-16,1-1-5 15,6 2-48-15,6-3 2 16,1 1-43-16,6 4-129 15,-2 1-370-15,-5 5 57 0</inkml:trace>
        </inkml:traceGroup>
      </inkml:traceGroup>
    </inkml:traceGroup>
    <inkml:traceGroup>
      <inkml:annotationXML>
        <emma:emma xmlns:emma="http://www.w3.org/2003/04/emma" version="1.0">
          <emma:interpretation id="{3B90D687-E1F2-46E9-8CC5-14146BAF58AA}" emma:medium="tactile" emma:mode="ink">
            <msink:context xmlns:msink="http://schemas.microsoft.com/ink/2010/main" type="paragraph" rotatedBoundingBox="26697,3539 32925,2925 33044,4130 26816,4744" alignmentLevel="2"/>
          </emma:interpretation>
        </emma:emma>
      </inkml:annotationXML>
      <inkml:traceGroup>
        <inkml:annotationXML>
          <emma:emma xmlns:emma="http://www.w3.org/2003/04/emma" version="1.0">
            <emma:interpretation id="{E0F0367D-2249-43DF-8537-E6582AA094BC}" emma:medium="tactile" emma:mode="ink">
              <msink:context xmlns:msink="http://schemas.microsoft.com/ink/2010/main" type="line" rotatedBoundingBox="26697,3539 32925,2925 33044,4130 26816,4744"/>
            </emma:interpretation>
          </emma:emma>
        </inkml:annotationXML>
        <inkml:traceGroup>
          <inkml:annotationXML>
            <emma:emma xmlns:emma="http://www.w3.org/2003/04/emma" version="1.0">
              <emma:interpretation id="{CA860066-F870-4B10-B15B-D0410911D678}" emma:medium="tactile" emma:mode="ink">
                <msink:context xmlns:msink="http://schemas.microsoft.com/ink/2010/main" type="inkWord" rotatedBoundingBox="26705,3620 27660,3526 27771,4650 26816,4744"/>
              </emma:interpretation>
              <emma:one-of disjunction-type="recognition" id="oneOf3">
                <emma:interpretation id="interp3" emma:lang="" emma:confidence="1">
                  <emma:literal/>
                </emma:interpretation>
              </emma:one-of>
            </emma:emma>
          </inkml:annotationXML>
          <inkml:trace contextRef="#ctx0" brushRef="#br0" timeOffset="8944.4975">5320 1412 525 0,'0'-24'428'0,"2"6"-63"15,-2 5-51-15,1 3-156 16,-2 7-64-16,-3 6-3 15,0 2-49-15,-3 15-8 0,-3 7-34 16,-3 14 10-16,2 9-12 16,-2 13 15-16,3-9-11 15,5 1 13-15,9-11-13 16,2-14 13-16,6-10-9 16,5-9 15-16,1-7-9 15,10-9 29-15,1 0-9 0,10-18 14 16,1-4-15-1,9-17 9-15,-8-8-28 0,-6-13 3 16,-10 10-13-16,-7 1 17 16,-12 17 0-16,-4 11 16 15,-4 18-10-15,-1 10 9 16,-9 10-19-16,-1 13 0 16,5 17-17-16,2 2 8 15,1-2-7-15,10 3 6 16,3-4-8-16,3-15 9 15,4-3-10-15,3-2 8 16,-4-7-8-16,17-7 10 16,-5-7 2-16,10 0-112 15,3-7 70-15</inkml:trace>
          <inkml:trace contextRef="#ctx0" brushRef="#br0" timeOffset="14123.3442">6159 1586 895 0,'14'-26'337'0,"-2"16"75"15,-9 7-233-15,-8 1-6 16,-6 12-58-16,-17 17-10 15,-3-4-60-15,-11 13-12 16,1 3-27-16,-10 17 9 16,5 8-12-16,-9 23 11 15,5 30-14-15,-5 0 11 16,9-13-11-16,9-12 10 16,16-25-10-16,5-40 11 15,9-9-11-15,9-3 9 16,-2-12-12-16,1-5 12 15,7-6-8-15,4-5 9 16,4-8-9-16,13-10 10 0,2 2-15 16,10-50-22-16,1-9-43 15,2-19-47-15,-9 3-29 16,4-8-132-16,-8 55-21 16,3 7 42-16,-10 19 52 15,1 4 119-15,-9 7 172 16,-5-1 96-16,-4 12 7 15,-4 0 46-15,-5 9-88 0,-2-1-19 16,-3 6-54-16,-1 3-3 16,0-3-50-16,3 8 3 15,5 3-21-15,3 3 15 16,5-2-13-16,7 13 10 16,1-4-12-16,4 8 10 15,-1 7-15-15,0 12 8 16,-4-2-10-16,0 2 9 15,-9-9-8-15,1 27 30 16,-6-14-4-16,1-5 13 16,-5-10-7-16,3 4 7 15,-2-41-27-15,2 1 6 16,0 0-13-16,0-1 10 16,0-1-8-16,-5-6-4 15,-5-3-45-15,-7-1-51 16,-6-2-41-16,-11-48-43 15,1-4-290-15,-4-5 91 0</inkml:trace>
          <inkml:trace contextRef="#ctx0" brushRef="#br0" timeOffset="10741.9768">5919 1957 665 0,'-5'15'322'15,"0"-4"7"-15,2-5-118 16,1-14-89-16,2 5 4 15,3-10-43-15,7-18 0 16,5-8-37-16,7 4 5 16,7-9-32-16,14-3 3 15,-3 8-16-15,6 2 10 16,-11 4-14-16,-4-2 14 16,-16 18-7-16,-6 8 17 15,-9 10-11-15,-1 9 10 16,-6 14-15-16,-4-1 8 15,1 3-17-15,-3 5 8 16,2-4-11-16,3 3 12 16,6-6-13-16,4 7 11 15,-1-12-10-15,3-1 12 16,1-5-11-16,-1-3 11 0,0-7-9 16,2-3 10-16,-3 10-12 15,-1-4 14-15,-2 10-59 16,-7 1-292-16,-5 20-122 15,-8-8-108-15</inkml:trace>
          <inkml:trace contextRef="#ctx0" brushRef="#br0" timeOffset="14297.8727">5940 1949 741 0,'-13'-13'389'15,"3"13"1"-15,3 16-179 16,6-13-65-16,4-4-78 16,5 11-3-16,8-9-44 0,12-7 6 15,6 6-17 1,10 8 11-16,5-8-14 0,7 3 14 15,-10 5-47-15,2 0-391 16</inkml:trace>
        </inkml:traceGroup>
        <inkml:traceGroup>
          <inkml:annotationXML>
            <emma:emma xmlns:emma="http://www.w3.org/2003/04/emma" version="1.0">
              <emma:interpretation id="{EE605A53-88B0-4914-8E55-D5ADC6A4E428}" emma:medium="tactile" emma:mode="ink">
                <msink:context xmlns:msink="http://schemas.microsoft.com/ink/2010/main" type="inkWord" rotatedBoundingBox="28011,3410 30282,3186 30376,4138 28105,4362"/>
              </emma:interpretation>
            </emma:emma>
          </inkml:annotationXML>
          <inkml:trace contextRef="#ctx0" brushRef="#br0" timeOffset="11376.5403">6613 1686 1212 0,'-16'3'367'0,"3"1"102"15,6-1-344-15,5-1-34 16,6-1-43-16,9-6-7 16,8-3-42-16,18-3 14 15,4 1-51-15,16-6-62 16,-10 1-154-16,6 7-214 15,-15 0-58-15</inkml:trace>
          <inkml:trace contextRef="#ctx0" brushRef="#br0" timeOffset="11523.7616">6978 1625 758 0,'0'0'363'16,"5"0"1"-16,-5-2-154 16,0-1-121-16,6-1-42 15,7 1 3-15,-2-2-35 0,17 0 2 16,3-3-31-16,3 2-78 15,0 3-293-15,5 3 55 16</inkml:trace>
          <inkml:trace contextRef="#ctx0" brushRef="#br0" timeOffset="11719.7501">7330 1587 409 0,'8'0'415'0,"-5"2"-79"15,2-4-45-15,3 1-137 16,-1-6-86-16,7 2-11 15,1 0-42-15,3 2 5 16,-4 0-19-16,4 3 9 16,-8 0-14-16,-1-2 11 15,0 4-17-15,-3 0-342 16,-8 1 112-16</inkml:trace>
          <inkml:trace contextRef="#ctx0" brushRef="#br0" timeOffset="15692.307">7734 1055 318 0,'-7'-13'228'0,"4"4"78"16,0 4-75-16,1 3 21 15,0 5-52-15,2 1-22 16,2-3-99-16,-4 7 7 16,7 0-32-16,-3 9 8 15,-1 7-25-15,1 13 2 16,1 2-24-16,-3 16 13 15,0-1-14-15,0 1 9 16,4-3-12-16,4-3 8 16,1-6-16-16,9-7 10 15,3-17-9-15,2-4 13 16,-4-2-7-16,9-16 26 16,-5-7-4-16,8-11 22 15,-2-8-12-15,6-21 6 0,1-7-25 16,1-3 2-16,-7 3-21 15,-6-1 17-15,-11 9-5 16,-5 7 27-16,-10 16-6 16,-4 6 10-16,-4 12-19 15,-4 13 2-15,1 8-29 16,-4 8 7-16,8 7-12 16,1 11 9-16,6-7-9 15,4 10 10-15,4-3-11 16,4 5 10-16,0-7-11 0,4 7 11 15,1-11-12-15,3-8 26 16,-1-10-38-16,8-5-152 16,6-9-375-16,-1-5 44 15</inkml:trace>
          <inkml:trace contextRef="#ctx0" brushRef="#br0" timeOffset="16610.8944">8360 1555 773 0,'-4'-5'385'0,"6"-16"15"0,3 3-169 16,13-10-74-16,3 11-54 15,14-21 5-15,3 20-49 16,10 5-2-16,-2 7-31 15,6 4 3-15,-13 9-24 16,1 4 10-16,-12 5-15 16,-7 4 11-16,-11-1-7 15,-7 14 33-15,-11-7-7 0,-10 0 21 16,0-2-8-16,-3 2 11 16,3-11-30-16,0-2 7 15,10-7-21-15,2-1 6 16,6-3-16-16,5-2 10 15,4 1-13-15,9 4 11 16,3 1-10-16,5-1 10 16,0 5-10-16,3 3 9 15,-3-3-12-15,-1 4 9 16,-14-4-6 0,0 1-5-16,4 7 11 15,-10-3-10-15,-5 6 10 16,-7-5-9-16,-14-4 23 15,-6 1 1-15,-19 9 32 16,-9-6-1-16,-16 9 27 16,1-6-12-16,-3-9 3 15,18-13-28-15,8-13-2 0,18-7-26 16,9-3-4-16,9 5-22 16,11 1-45-16,11 12-101 15,26-2-462-15</inkml:trace>
          <inkml:trace contextRef="#ctx0" brushRef="#br0" timeOffset="16119.1981">8533 1449 1014 0,'0'0'342'0,"0"28"53"16,-1-5-278-16,2 6-41 16,2 5-45-16,1 6 11 15,1-18-28-15,-1 10 7 16,0 0-18-16,-1-6 8 16,2-6-13-16,-2-12 16 15,0-3-37-15,-4-12 63 16,-6 2-457-16,-6-4 143 15</inkml:trace>
        </inkml:traceGroup>
        <inkml:traceGroup>
          <inkml:annotationXML>
            <emma:emma xmlns:emma="http://www.w3.org/2003/04/emma" version="1.0">
              <emma:interpretation id="{792BFC23-4CD0-4128-810E-D60E37D0A454}" emma:medium="tactile" emma:mode="ink">
                <msink:context xmlns:msink="http://schemas.microsoft.com/ink/2010/main" type="inkWord" rotatedBoundingBox="30708,3325 31545,3242 31610,3894 30773,3976"/>
              </emma:interpretation>
              <emma:one-of disjunction-type="recognition" id="oneOf4">
                <emma:interpretation id="interp4" emma:lang="" emma:confidence="0">
                  <emma:literal>in</emma:literal>
                </emma:interpretation>
                <emma:interpretation id="interp5" emma:lang="" emma:confidence="0">
                  <emma:literal>bis</emma:literal>
                </emma:interpretation>
                <emma:interpretation id="interp6" emma:lang="" emma:confidence="0">
                  <emma:literal>ein</emma:literal>
                </emma:interpretation>
                <emma:interpretation id="interp7" emma:lang="" emma:confidence="0">
                  <emma:literal>im</emma:literal>
                </emma:interpretation>
                <emma:interpretation id="interp8" emma:lang="" emma:confidence="0">
                  <emma:literal>is</emma:literal>
                </emma:interpretation>
              </emma:one-of>
            </emma:emma>
          </inkml:annotationXML>
          <inkml:trace contextRef="#ctx0" brushRef="#br0" timeOffset="17775.6202">9263 1419 2096 0,'-3'14'7'0,"1"19"-12"16,5-6 3-1,4 10 0-15,-1-2 7 0,7 0-2 31,2-17-1-31,0 0-1 0,1-8 1 0,10-7 2 16,0-11 4 0,13-12 4-16,9-11 1 0,7-11 1 15,-4 2-2-15,-6 7-5 16,-16 12-4-16,-8 21-2 16,-16 25 1-16,0 4 8 15,-2 8 6-15,1 4-1 16,1-4 2-16,3-19-1 15,0 1-6-15,6-12 0 16,4-11 4-16,16-15 3 16,7-5-1-16,14-18-2 0,-3-2-3 15,8 0-4-15,-20 15-7 16,-2 11-2-16,-16 20-1 16,-5 22-4-16,-13 3 4 15,-4 6 2-15,-4-1 4 16,-4-1 0-16,-2-15 4 15,0-1 0-15,4-7-8 16,-6-14 349-16,9-6-819 0,-2-20 381 16</inkml:trace>
          <inkml:trace contextRef="#ctx0" brushRef="#br0" timeOffset="17946.6542">9948 990 1209 0,'-17'-1'455'0,"6"6"44"15,1-2-318-15,7 7-87 16,5 3-52-16,9 6-6 16,7 0-71-16,11 3-466 15,0-11 151-15</inkml:trace>
        </inkml:traceGroup>
        <inkml:traceGroup>
          <inkml:annotationXML>
            <emma:emma xmlns:emma="http://www.w3.org/2003/04/emma" version="1.0">
              <emma:interpretation id="{7CA0821C-CC01-4DA8-A8F1-4EEC147CB73D}" emma:medium="tactile" emma:mode="ink">
                <msink:context xmlns:msink="http://schemas.microsoft.com/ink/2010/main" type="inkWord" rotatedBoundingBox="32021,3281 32951,3189 32999,3671 32069,3762"/>
              </emma:interpretation>
              <emma:one-of disjunction-type="recognition" id="oneOf5">
                <emma:interpretation id="interp9" emma:lang="" emma:confidence="0">
                  <emma:literal>der</emma:literal>
                </emma:interpretation>
                <emma:interpretation id="interp10" emma:lang="" emma:confidence="0">
                  <emma:literal>des</emma:literal>
                </emma:interpretation>
                <emma:interpretation id="interp11" emma:lang="" emma:confidence="0">
                  <emma:literal>de</emma:literal>
                </emma:interpretation>
                <emma:interpretation id="interp12" emma:lang="" emma:confidence="0">
                  <emma:literal>del</emma:literal>
                </emma:interpretation>
                <emma:interpretation id="interp13" emma:lang="" emma:confidence="0">
                  <emma:literal>den</emma:literal>
                </emma:interpretation>
              </emma:one-of>
            </emma:emma>
          </inkml:annotationXML>
          <inkml:trace contextRef="#ctx0" brushRef="#br0" timeOffset="18740.0583">10694 1318 866 0,'0'-21'367'15,"-2"1"57"-15,-3 1-187 16,-6 9-73-16,-2-3-32 0,-3 15-22 15,-2 9-57-15,-3 9-23 16,6 6-22-16,-1 11-6 16,8-8 1-16,6-5 1 15,10-6 0-15,10-18 4 16,10-13 4-16,19-17 3 16,6-13 2-16,19-26-3 15,-4 1-4-15,1-2-2 16,-20 11-2-16,-12 7-1 15,-25 30 0-15,-11 12-10 16,-10 23-2-16,-17 19 3 16,-2 14 1-16,-4 14 1 15,-4 2 10-15,0-2 1 16,15-9-3-16,5 1-2 16,14-13-2-16,15-6-3 15,10-14 3-15,16-12 1 16,6-25 3-16,9-7 2 0,-26 0 15 47,-14 12-8-47,1 0-8 0,33-36 0 0,-18 3 1 15,-16 16 2-15,-14 12-2 16,-18 29 1-16,-4 5-2 16,-6 14-4-16,5-1 0 15,7-3 2-15,2-2-1 16,10-3-2-16,12-11 2 0,9-7-1 15,4-4 0-15,13-4 0 16,5-7 1-16,11 1 0 16,2 8-2-16,5 3-2 15,-12 5 0-15,-3 6-2 16,-17 5-1-16,-8-3 1 16,-10-2 2-16,-4-1 3 15,-3-5 19-15,-5-8 26 16,-1-7 7-16,-2-13 5 15,0-7 0-15,-2-8-18 16,0-4-23-16,-3-11-8 16,2 4-5-16,-4 2-4 15,4 11-1-15,3 7-3 16,8 21-4-16,5 14-3 0,6 12-2 16,18 2-75-16,12 2-122 15,20-15-383-15</inkml:trace>
        </inkml:traceGroup>
      </inkml:traceGroup>
    </inkml:traceGroup>
    <inkml:traceGroup>
      <inkml:annotationXML>
        <emma:emma xmlns:emma="http://www.w3.org/2003/04/emma" version="1.0">
          <emma:interpretation id="{8A4EB4C4-B667-4DCA-8696-EB654152FAD4}" emma:medium="tactile" emma:mode="ink">
            <msink:context xmlns:msink="http://schemas.microsoft.com/ink/2010/main" type="paragraph" rotatedBoundingBox="27374,5053 33016,4612 33132,6097 27490,6538" alignmentLevel="2"/>
          </emma:interpretation>
        </emma:emma>
      </inkml:annotationXML>
      <inkml:traceGroup>
        <inkml:annotationXML>
          <emma:emma xmlns:emma="http://www.w3.org/2003/04/emma" version="1.0">
            <emma:interpretation id="{C909FF2E-FE16-4774-B28F-1168C7BEB22E}" emma:medium="tactile" emma:mode="ink">
              <msink:context xmlns:msink="http://schemas.microsoft.com/ink/2010/main" type="line" rotatedBoundingBox="27374,5053 33016,4612 33132,6097 27490,6538"/>
            </emma:interpretation>
          </emma:emma>
        </inkml:annotationXML>
        <inkml:traceGroup>
          <inkml:annotationXML>
            <emma:emma xmlns:emma="http://www.w3.org/2003/04/emma" version="1.0">
              <emma:interpretation id="{8867659F-C3EE-40BF-B7AE-668B3CD894AA}" emma:medium="tactile" emma:mode="ink">
                <msink:context xmlns:msink="http://schemas.microsoft.com/ink/2010/main" type="inkWord" rotatedBoundingBox="27374,5053 33016,4612 33132,6097 27490,6538"/>
              </emma:interpretation>
              <emma:one-of disjunction-type="recognition" id="oneOf6">
                <emma:interpretation id="interp14" emma:lang="" emma:confidence="1">
                  <emma:literal/>
                </emma:interpretation>
              </emma:one-of>
            </emma:emma>
          </inkml:annotationXML>
          <inkml:trace contextRef="#ctx0" brushRef="#br0" timeOffset="19647.5946">6079 2971 1060 0,'10'-20'264'0,"-10"19"93"16,-7 15-311-16,-4 20-2 15,0 17-25-15,-6 14 9 16,4 6-21-16,-3 26 5 16,5-6-16-16,-2 8 12 15,2-7-13-15,-1-4 13 0,6-31-11 16,4-15 15-16,7-29-8 16,10-29 20-16,6-26-9 15,13-43 11-15,5-19-14 16,8-30 8-16,-29 58-9 15,-1 1-13 1,8-56 7-16,-19 41-13 0,-11 29 5 16,-16 44-11-16,-1 58 10 15,7 9-8-15,4 18 12 16,7 5-6-16,11 17 9 16,6-9-12-16,6 3 12 15,4-6-11-15,9-7 12 16,1-22-9-16,6-13 11 15,1-20-8-15,12-23 14 16,-5-14-10-16,4-23 14 16,-6-7-3-16,-3-22 29 15,-13 4-1-15,-6-7 37 16,-13 5-4-16,-9-12 11 16,-9 17-30-16,-5-1-2 15,-3 14-38-15,-2 14-2 16,5 21-22-16,0 18 3 0,4 16-55 15,2 13-68 1,2 2 120-16,13 8-466 0,4-7 127 16</inkml:trace>
          <inkml:trace contextRef="#ctx0" brushRef="#br0" timeOffset="20004.4991">6806 3308 1173 0,'-15'39'298'16,"-3"10"107"-16,2 16-320 16,10 1-42-16,6 2 9 15,11-17-35-15,20-14 5 16,13-29-15-16,12-28 11 16,11-27-7-16,16-35 9 15,-15-9-14-15,-3-16 3 16,-17 16 10-16,-17 3 31 15,-21 35-6-15,-7 12 14 16,-9 32-8-16,-3 17-10 16,1 29-33-16,-6 13 6 15,1 12-15-15,-2 16 12 16,5-4-13-16,6-5 10 16,10-11-11-16,10-13 10 15,7-20-11-15,9-14 13 0,1-11-5 16,11-16-94-1,-7-9 415-15,4-10-813 0,-11-4 307 16</inkml:trace>
          <inkml:trace contextRef="#ctx0" brushRef="#br0" timeOffset="20614.9937">7516 3008 1285 0,'-18'-5'371'16,"14"2"83"-16,16 5-352 15,16-2-66-15,11-2-6 16,8 2-34-16,15 0 21 16,-6-2-50-16,9 2-419 15,-6 5 137-15</inkml:trace>
          <inkml:trace contextRef="#ctx0" brushRef="#br0" timeOffset="20436.2552">7706 2651 1183 0,'-13'-5'328'0,"-8"22"87"16,0 10-351-16,-2 28-12 15,0 13-37-15,-6 23-1 16,7 5-14-16,-3 11 12 16,9-16-7-16,8 5 10 15,9-25-12-15,9-11 8 16,6-23-11-16,7-14 17 16,3-28-7-16,11-27 15 15,6-17-8-15,7-11 10 16,-1 0-18-16,1 3 6 15,-11 23-16-15,-7 10 4 16,-11 21-14-16,-6 12 5 16,-9 12-13-16,-9 15 13 15,-5 9-6-15,-11 11 16 16,-3-3-5-16,-5 2 15 0,9-14-12 16,3-5 14-16,11-17-14 15,7-8 14-15,8-11-10 16,13-5 12-16,7-6-13 15,15-8 11-15,1-4-13 16,6 0 8-16,-7 1-11 16,-6-6 19-16,-14 7-41 15,-13-8 206-15,-14 12-648 0,-21-8 251 16</inkml:trace>
          <inkml:trace contextRef="#ctx0" brushRef="#br0" timeOffset="21132.9126">8319 3240 975 0,'10'5'286'16,"-4"-2"92"-16,2-6-275 15,-3-2 12-15,-5-5-30 16,2-6 7-16,-5-2-34 0,-5-8 0 16,-2 2-25-16,-2-2 8 15,-4 8-21-15,2 18 6 16,-3 13-16-16,0 16 4 16,4 9-17-16,3 14 10 15,5-2-12-15,8 0 9 16,10-9-7-16,3-6 6 15,15-18-6-15,3-22 13 16,8-15-7-16,10-22 11 16,0-5-7-16,-5-7 7 15,-3 9-11-15,-7 6 9 16,-17 25-8-16,-5 12 9 16,-9 17-7-16,-11 19 17 15,-3 11-8-15,-5 5 13 16,2-6-10-16,1 3 11 15,8-19-13-15,9-10 18 0,7-20-7 16,12-21 15-16,7-17-13 16,11-6 4-16,-4 1-22 15,6 3 2-15,-9 14-14 16,-1 15 4-16,-14 13-10 16,-2 13 7-16,-7 11-7 0,-5 15 9 15,-8 4-6 1,-3 4 26-16,1-7-33 0,7-6-524 15,-8-16 181-15</inkml:trace>
          <inkml:trace contextRef="#ctx0" brushRef="#br0" timeOffset="21932.0392">9090 3144 1224 0,'-4'-9'371'0,"-2"4"89"15,3 11-355-15,3 10-23 16,-4 6-44-16,4 15-10 16,5 3-24-16,-5 11 7 15,0-9-9-15,10 0 10 16,0-16-9-16,4-15 12 0,7-20-7 16,13-22 12-1,2-8-11-15,6-13 11 0,-1 2-15 16,-1 3 7-16,-15 17-13 15,-4 9 8-15,-12 20-15 16,-4 14 10-16,-5 11-9 16,-1 8 12-16,-3 9-5 15,-2 4 12-15,1-4-4 0,2-2 16 16,1-12-6-16,7-14 19 16,6-17-6-16,11-21 7 15,5-9-16-15,7-6 3 16,2 1-19-16,0 1 5 15,-9 19-11-15,-1 4 7 16,-11 9-15-16,-9 12 4 16,-4 9-27-16,-4 4-97 15,-3 1-62-15,2 4-337 16,8-12-5-16</inkml:trace>
          <inkml:trace contextRef="#ctx0" brushRef="#br0" timeOffset="22887.7">9800 3120 545 0,'3'-15'509'0,"-4"11"-94"16,-11 0-41-16,1 12-231 0,-2 2-73 15,-5 11-16-15,0 4-44 16,7 7 1-16,-4-1-13 16,4 4 14-16,3-7-7 15,6-8 17 16,5-7-7-31,12-10 17 0,3-15-11 0,11-15 10 0,3-2-15 0,4-17 8 16,-5-2-17 0,1 1 7-16,-12 9-14 0,-4 4 11 15,-11 13-15-15,-3 13 6 16,-9 10-12-16,-4 14 10 16,-2 5-11-16,-3 15 12 15,3-6-4-15,-2 3 10 16,7-12-10-16,3-6 11 15,7-7-12-15,1-7 14 16,10-9-7-16,1-10 10 16,3-4-8-16,1-3 12 15,-4 4-17-15,1 7 4 16,-7 17-17-16,2 8 8 16,-4 12-11-16,-4 9 13 15,-2 4-6-15,-2 8 16 16,-3 3-10-16,2 6 11 0,0-1-12 15,3 8 10-15,0-3-10 16,5 6 11-16,-2-6-11 16,2 13 11-16,-5-12-10 15,-4 5 11-15,-2-12-8 16,-4-4 24-16,-1-23-2 16,1-1 22-16,0-18 5 15,-1-13 19-15,3-14-23 16,1-26 3-16,7-24-25 0,17-36-4 15,12-11-22-15,16-27 8 16,9 15-10-16,9-10 10 16,-9 31-8-16,-4 7 9 15,-14 29-9-15,-9 17 9 16,-14 28-11-16,-6 13 5 16,-14 17-9-16,-6 12 8 15,-5 15-8-15,-9 12 10 16,1 7-4-16,-2 17 7 15,5-3-9-15,6 3 8 16,8-13-7-16,9 0 8 16,10-17-10-16,5-8 8 15,8-20-9-15,9-1 9 16,-1-15-7-16,6-17 11 16,-3-4-6-16,2-13 10 15,-12-4-10-15,-4-3 6 0,-12 12-13 16,0 7-5-16,-8 17-21 15,-2 17 6-15,-1 16-7 16,-5 17 12-16,-7 8 5 16,1 5 20-16,2-7-8 15,7-4 10-15,5-11-7 16,12-13-54-16,4-15-47 16,7-17-49-16,3-12 117 0,16-21-473 15,3-5 204-15</inkml:trace>
          <inkml:trace contextRef="#ctx0" brushRef="#br0" timeOffset="23718.8274">9948 2557 1470 0,'6'-8'326'0,"20"-5"134"16,15 7-440-16,19-6-8 15,6 7-16-15,17 5 285 16,4 12-741-16,6 20 341 16</inkml:trace>
          <inkml:trace contextRef="#ctx0" brushRef="#br0" timeOffset="23507.0348">10741 2835 1040 0,'-12'21'284'0,"-7"5"95"0,-1 4-302 16,-4 14-1-16,-2 0-30 16,2 13 5-16,6-4-30 15,5-4 6-15,8-12-12 0,7-9 14 16,4-15-8-16,10-10 26 16,4-5-8-16,14-22 8 15,7-12-16-15,17-28 3 16,0-14-27-16,10-31 5 15,-14 5-12-15,-9 0 13 16,-20 22-10-16,-11 9 11 16,-20 30-10-16,-10 19 11 15,-9 11-10-15,-14 8 7 16,-6 18-11-16,-10 15 9 16,-2 9-12-16,0 18 12 15,17 0-10-15,9-4 11 16,18-11-10-16,14-14 9 15,11-14-16-15,7-4 11 16,9-7-10-16,17 3 11 16,2-3-10-16,8 9 13 15,-1 0-12-15,-2 11 9 0,-12-2-11 16,-7 9 9-16,-14-1-11 16,-9 9 9-16,-5-5-8 15,-16 8 11-15,-1-4-8 16,1 0 18-16,-4-11-40 15,-7-10 355-15,7-12-812 16,-22-21 355-16</inkml:trace>
          <inkml:trace contextRef="#ctx0" brushRef="#br0" timeOffset="23000.399">10650 2572 1132 0,'-18'-12'385'15,"2"9"40"-15,-2 10-272 16,7-4-129-16,1 5-2 16,5-5-24-16,7 5-18 15,4-6-48-15,5 0-358 16,1-2 80-16</inkml:trace>
          <inkml:trace contextRef="#ctx0" brushRef="#br0" timeOffset="24146.0166">11218 3071 1669 0,'6'-1'408'0,"7"-4"133"16,15-2-484-16,19-9-37 0,8-2-21 15,16-4-6-15,4-1-201 16,-15 2-329-16</inkml:trace>
        </inkml:traceGroup>
      </inkml:traceGroup>
    </inkml:traceGroup>
    <inkml:traceGroup>
      <inkml:annotationXML>
        <emma:emma xmlns:emma="http://www.w3.org/2003/04/emma" version="1.0">
          <emma:interpretation id="{7DABC63E-1263-4A40-935B-B86C0D942977}" emma:medium="tactile" emma:mode="ink">
            <msink:context xmlns:msink="http://schemas.microsoft.com/ink/2010/main" type="paragraph" rotatedBoundingBox="27640,6424 32181,6434 32178,7677 27637,7667" alignmentLevel="2"/>
          </emma:interpretation>
        </emma:emma>
      </inkml:annotationXML>
      <inkml:traceGroup>
        <inkml:annotationXML>
          <emma:emma xmlns:emma="http://www.w3.org/2003/04/emma" version="1.0">
            <emma:interpretation id="{8956CACE-AC07-4827-85F4-1D440CCF3AC0}" emma:medium="tactile" emma:mode="ink">
              <msink:context xmlns:msink="http://schemas.microsoft.com/ink/2010/main" type="line" rotatedBoundingBox="27640,6424 32181,6434 32178,7677 27637,7667"/>
            </emma:interpretation>
          </emma:emma>
        </inkml:annotationXML>
        <inkml:traceGroup>
          <inkml:annotationXML>
            <emma:emma xmlns:emma="http://www.w3.org/2003/04/emma" version="1.0">
              <emma:interpretation id="{7AFB1A18-2A35-4A1C-957F-604DECC7857F}" emma:medium="tactile" emma:mode="ink">
                <msink:context xmlns:msink="http://schemas.microsoft.com/ink/2010/main" type="inkWord" rotatedBoundingBox="27640,6424 32181,6434 32178,7677 27637,7667"/>
              </emma:interpretation>
              <emma:one-of disjunction-type="recognition" id="oneOf7">
                <emma:interpretation id="interp15" emma:lang="" emma:confidence="1">
                  <emma:literal/>
                </emma:interpretation>
              </emma:one-of>
            </emma:emma>
          </inkml:annotationXML>
          <inkml:trace contextRef="#ctx0" brushRef="#br0" timeOffset="26295.4237">7871 4478 943 0,'-13'16'428'0,"-1"5"-9"0,-2 0-205 15,-2 13-144-15,3-2-34 16,4-6-18-16,4-3-4 16,4-7-10-16,3-11 2 15,3-2-8-15,2-9 8 16,3-2-8-16,2 3 9 15,6-1-8-15,2 2 4 16,6 11-9-16,2 4 7 0,4 4-10 16,-3 6 9-16,-1 0-7 15,-10-2 9 1,-1-1-13-16,-9 2 12 0,-7-1-10 16,-6 2 13-16,-11 5-1 15,-6 2 19-15,-8 4-3 16,-2-4 12-16,-2-4-8 15,4-9 1-15,6-9-14 16,8-7-7-16,8-9-69 16,8-3-24-16,7-3-367 15,16-4 54-15</inkml:trace>
          <inkml:trace contextRef="#ctx0" brushRef="#br0" timeOffset="26784.2555">8082 4557 1204 0,'0'10'322'0,"-3"8"85"16,5 19-330-16,1 10-55 15,0 18-5-15,0 1 12 16,5 9-8-16,1-17 7 16,8-2-8-16,3-27 0 15,11-18-4-15,3-21 7 16,5-29-5-16,-4-17 6 0,11-24-9 15,-6-1 1-15,-1-2-10 16,-5 25 2-16,-3 11-9 16,-11 26 2-16,-7 19-17 15,-7 18 10-15,-6 15-6 16,-5 10 9-16,-9 14-4 16,2-3 19-16,-1 3-5 15,4-14 10-15,4-12 0 16,10-18 11-16,12-24 1 15,8-18 3-15,10-21-10 16,6-6 1-16,6-10-12 16,-3 11 1-16,-2 12-13 15,-13 12 5-15,-1 20-14 16,-12 17 8-16,-3 13-10 16,-8 8 11-16,-4 22-7 15,-4-7 16-15,-3 19-10 0,-4-11 12 16,2 3-8-16,3-16 10 15,2-12-7-15,6-15 9 16,8-10-5-16,2-9-46 16,8-5-460-16,-4 3 139 15</inkml:trace>
          <inkml:trace contextRef="#ctx0" brushRef="#br0" timeOffset="27476.3519">9038 4635 1103 0,'-4'8'251'0,"8"7"126"16,4-2-308-16,5 0 7 15,5-7 6-15,9-3 2 16,-1-9-10-16,11-12-2 15,-4-5-5-15,-1-11-8 16,-7 5-8-16,-1-15-19 16,-16 0-7-16,-6 1-4 15,-10 10 3-15,-10 1-8 0,-5 27 10 16,-3 23-14 0,-2 13-2-16,-2 20-12 0,4 9 6 15,-4 13-8-15,8-9 8 16,10 5-6-16,3-17 6 15,12-8-5-15,16-21 4 16,17-20-3-16,3-22 7 16,23-22-5-16,1-12 8 15,8-12-5-15,-6 10 3 0,2-5-7 16,-15 12 6-16,-10 13-9 16,-15 15 7-16,-9 15-13 15,-11 22 9-15,-7 14-7 16,-4 6 7-16,1 13-4 15,-2-6 12 1,-1-2-6-16,6-9 7 0,3-9 3 16,0-21 13-16,9-14 8 15,5-10-2-15,9-13-6 16,0-7-4-16,5-1-13 16,-2 8-8-16,-1 5-1 15,-7 11 3-15,2 11-10 16,-10 17 4-16,-7 6-4 15,-4 5 7-15,-4 12-4 16,1-1 11-16,-1-3-8 0,4-1 7 16,4-7-9-1,2-14 5-15,7-16-5 0,3-7 7 16,8-16-12-16,6-7-23 16,5-16-149-16,2 3-226 15,2-13-145-15,-12 11-167 16</inkml:trace>
          <inkml:trace contextRef="#ctx0" brushRef="#br0" timeOffset="28073.8424">10189 4437 1171 0,'-5'-15'336'0,"7"-7"82"16,4-3-325-16,3-1-20 15,-1 5-22-15,0 5-16 16,-7 11-4-16,-1 10-15 15,-1 6 1-15,-7 12-13 16,0 5 7-16,-1 14-8 16,3-1 6-16,-1 7-9 15,6-1 9-15,4 7-4 16,5-10 10-16,4 7-7 16,4-4 11-16,5 12-9 15,-3-1 4-15,8 10-9 16,-8-1 5-16,-4 11-10 15,-3-13 4-15,-6 3 21 16,-11-15 16-16,-2 1 7 0,-7-15 9 16,-8-7 10-16,2-14-11 15,-11-15-8-15,4-14-4 16,-1-15-16-16,6-5-5 16,7-19-17-16,15-2-2 15,9-16-11-15,11 0 12 16,18-17-9-16,7 9 6 15,8-11-5-15,-3 14 6 0,8-7-6 16,-7 17 8-16,-3-10-8 16,-10 11 7-16,-6-1-5 15,-16 16 7-15,-19-2-11 16,-12 26 9-16,-13 12-7 16,-8 14 6-16,1 20-10 15,8 13 11-15,1 16-8 16,12-5 4-16,9 8-5 15,4-6 6-15,5-9-6 16,10-14 5-16,18 0-6 16,6-11 5-16,17-12-48 15,3-6-92-15,9-4-419 16,-12-19 64-16</inkml:trace>
          <inkml:trace contextRef="#ctx0" brushRef="#br0" timeOffset="24809.9984">6176 4372 1072 0,'2'-44'337'16,"-5"22"75"-16,-4 14-290 15,2 21-50-15,-1 29-23 16,0 14-20-16,4 29-20 16,2-20 1-1,2 0-3-15,4 76-10 0,4-23 8 16,-1-11-9-16,1-29 10 16,10-62-5-16,4-30 14 15,12-43-6-15,12-24 11 16,19-36-7-1,-2-13 5-15,4-17-9 0,-12 28 5 16,-8 20-9-16,-23 38 9 0,-8 23-12 16,-15 29 2-1,-3 18-56-15,-8 12-42 0,-4 12-359 16,-4 3 58-16</inkml:trace>
          <inkml:trace contextRef="#ctx0" brushRef="#br0" timeOffset="25801.9932">6759 4742 1099 0,'-16'15'272'0,"6"7"91"16,5 7-311-16,11-4-34 15,14-2-9-15,6-11 10 16,11-10-12-16,-1-16 9 15,3-14-6-15,-5-13 8 0,-5-9-9 16,-19-3 41 0,-7 2-11-16,-18 9-3 15,-9 15 4-15,-12 17-7 16,7 13-14-16,-5 21-16 16,8 14 1-16,3 20-9 15,7 4 5-15,7 12-9 16,9-7 12-16,11-6-9 15,13-20 12-15,17-17-8 16,6-22 9-16,8-26-5 16,-3-19 10-16,1-15-8 15,-9 0 8-15,-8-7-7 16,-12 18 6-16,-4 9-10 16,-17 16 8-16,-3 9-18 15,-2 18 10-15,-3 21-12 0,1 11 9 16,0 20-9-1,6 6 16-15,4 5-10 0,7-19 9 16,8-14-10-16,5-25 11 16,12-31-6-16,-1-24 12 15,13-28-8-15,-4-13 12 16,7-23-11-16,-12 4 17 16,-12-9-2-16,-16 18 9 15,-11 9-12-15,-11 30 9 0,0 23-25 16,2 32 3-16,1 33-10 15,-2 18 10-15,-2 30-10 16,0 4 15-16,-3 22-12 16,3-11 8-16,7 5-9 15,6-26 10-15,14-3-9 16,7-26 8-16,8-8-8 16,-2-19 11-16,0-7-9 15,-12-10 12-15,-3-10-5 16,-15-9 10-16,-10-10-8 15,-6-4 7-15,-12-7-25 16,-9-4-5-16,-7-11-22 16,0 8 5-16,-4-2-7 15,9 7 24-15,5 8 10 16,13 18 34-16,6 1 8 16,9 9 9-16,6 7-9 0,5-2-2 15,11 6-24-15,6 1-6 16,13-3-12-16,2 2 9 15,8 3-6-15,-4-3 11 16,-4-5-9-16,-11-2-19 16,-8 1-93-16,-16-11-194 15,-14-15-165-15,-11-6-97 0</inkml:trace>
          <inkml:trace contextRef="#ctx0" brushRef="#br0" timeOffset="25951.1125">7211 4195 1014 0,'-21'-9'356'15,"11"10"34"-15,14 7-258 16,7 2-102-16,12 8-23 16,8 1-3-16,14 4-40 15,0-3 282-15,9 6-634 16,-4-9 271-16</inkml:trace>
          <inkml:trace contextRef="#ctx0" brushRef="#br0" timeOffset="25016.5479">6429 4789 1057 0,'10'29'259'0,"6"9"102"15,4-4-302-15,9 3-15 16,0-1-3-16,5-2-17 16,0-7-6-16,5-6 44 15,-5-8-429-15,-4-18 161 16</inkml:trace>
        </inkml:traceGroup>
      </inkml:traceGroup>
    </inkml:traceGroup>
    <inkml:traceGroup>
      <inkml:annotationXML>
        <emma:emma xmlns:emma="http://www.w3.org/2003/04/emma" version="1.0">
          <emma:interpretation id="{6DAE6F3D-09D6-456F-8BFF-25A7E125123C}" emma:medium="tactile" emma:mode="ink">
            <msink:context xmlns:msink="http://schemas.microsoft.com/ink/2010/main" type="paragraph" rotatedBoundingBox="28310,7619 30726,8007 30478,9552 28062,9164" alignmentLevel="2"/>
          </emma:interpretation>
        </emma:emma>
      </inkml:annotationXML>
      <inkml:traceGroup>
        <inkml:annotationXML>
          <emma:emma xmlns:emma="http://www.w3.org/2003/04/emma" version="1.0">
            <emma:interpretation id="{3BAA3D71-12B9-49D3-9729-D2C3C8765567}" emma:medium="tactile" emma:mode="ink">
              <msink:context xmlns:msink="http://schemas.microsoft.com/ink/2010/main" type="line" rotatedBoundingBox="28310,7619 30726,8007 30478,9552 28062,9164"/>
            </emma:interpretation>
          </emma:emma>
        </inkml:annotationXML>
        <inkml:traceGroup>
          <inkml:annotationXML>
            <emma:emma xmlns:emma="http://www.w3.org/2003/04/emma" version="1.0">
              <emma:interpretation id="{B7EC7ECB-B1A0-4D18-93ED-FBEBB62673EA}" emma:medium="tactile" emma:mode="ink">
                <msink:context xmlns:msink="http://schemas.microsoft.com/ink/2010/main" type="inkWord" rotatedBoundingBox="28310,7619 29162,7756 29004,8736 28152,8599"/>
              </emma:interpretation>
              <emma:one-of disjunction-type="recognition" id="oneOf8">
                <emma:interpretation id="interp16" emma:lang="" emma:confidence="1">
                  <emma:literal/>
                </emma:interpretation>
              </emma:one-of>
            </emma:emma>
          </inkml:annotationXML>
          <inkml:trace contextRef="#ctx0" brushRef="#br0" timeOffset="29089.9946">6936 5405 892 0,'1'-16'807'16,"1"0"-602"-16,-22 22-100 16,-10 33-50-16,-8 38-16 15,-2 20-27-15,2 16-11 16,11-2 0-16,6 14-2 16,9-22 0-16,16-2 1 15,12-17-1-15,15-12-1 16,6-32 2-16,12-17 4 15,-1-25 2-15,4-29 5 16,-10-14 2-16,4-23 1 16,-9-5-3-16,-6-8 0 15,-12 19-3-15,-4 9-1 16,-12 19 4-16,-4 14 1 0,-6 17-1 16,-1 13 1-16,-7 8 0 15,2 25-6-15,-1 6-2 16,4 14-1-16,4-1-3 15,7 4 0-15,4-17 2 16,11-5-1-16,2-21 2 16,15-17 4-16,7-17 2 0,12-25 1 15,2-13 1-15,6-16 1 16,-9 2-2-16,0 3-2 16,-16 15 0-16,-5 9-1 15,-13 15-1-15,-5 8 0 16,-6 3 2-16,-2 7 0 15,-3 3 5-15,-4 0 4 16,0 3-2-16,-7 9 0 16,-1 5-2-16,-1 9-4 15,2 5-6-15,-1 7 0 16,5-8-1-16,1 3-1 16,5-9 1-16,0 0-2 15,3-7 0-15,4 1 0 16,4-7 1-16,0-1-2 15,1-4 1-15,-3-1 2 16,-1-3 0-16,-1-6-1 0,-4-1 3 16,-1-4 1-16,-1-4 2 15,-5-7-20-15,-9-1-37 16,-12-8-72-16,-2 0-380 16,-9 4 64-16</inkml:trace>
          <inkml:trace contextRef="#ctx0" brushRef="#br0" timeOffset="29286.4719">7255 5650 1134 0,'-13'-27'388'0,"-2"4"76"16,3 12-312-16,0 3-9 16,4 6-56-16,2 0-25 15,2 2-30-15,4 5-19 16,-3 2-16-16,3-1 2 15,0 1-18-15,-2-1-61 16,2-3-38-16,2-1 445 16,3-4-821-16,10 4 398 15</inkml:trace>
        </inkml:traceGroup>
        <inkml:traceGroup>
          <inkml:annotationXML>
            <emma:emma xmlns:emma="http://www.w3.org/2003/04/emma" version="1.0">
              <emma:interpretation id="{C036FF63-7B09-461E-A596-60D546C1A5F3}" emma:medium="tactile" emma:mode="ink">
                <msink:context xmlns:msink="http://schemas.microsoft.com/ink/2010/main" type="inkWord" rotatedBoundingBox="29298,7930 30702,8156 30478,9552 29074,9327"/>
              </emma:interpretation>
              <emma:one-of disjunction-type="recognition" id="oneOf9">
                <emma:interpretation id="interp17" emma:lang="" emma:confidence="0">
                  <emma:literal>gen</emma:literal>
                </emma:interpretation>
                <emma:interpretation id="interp18" emma:lang="" emma:confidence="0">
                  <emma:literal>gm</emma:literal>
                </emma:interpretation>
                <emma:interpretation id="interp19" emma:lang="" emma:confidence="0">
                  <emma:literal>gern</emma:literal>
                </emma:interpretation>
                <emma:interpretation id="interp20" emma:lang="" emma:confidence="0">
                  <emma:literal>gun</emma:literal>
                </emma:interpretation>
                <emma:interpretation id="interp21" emma:lang="" emma:confidence="0">
                  <emma:literal>gin</emma:literal>
                </emma:interpretation>
              </emma:one-of>
            </emma:emma>
          </inkml:annotationXML>
          <inkml:trace contextRef="#ctx0" brushRef="#br0" timeOffset="30425.9049">8000 5910 1066 0,'-5'-25'362'0,"-2"8"71"16,4 9-297-16,0-2-20 15,1 10-46-15,0 3-19 16,2-5-29-16,-3 2-5 16,3 5 3-16,-8 0 21 15,-3-2 6-15,-7 7 10 16,-6-2-3-16,-9 2-13 16,1 8-22-16,1 16-10 0,-2 5-6 15,8 16-4-15,7 2 0 16,5 1-1-16,8-9 3 15,18-9-4-15,8-17-2 16,18-20 3-16,8-17 1 16,8-19 2-16,-5-9 5 15,2-5 2-15,-15 10-1 16,-7 9-3-16,-12 18-4 16,-4 22-8-16,-6 14-1 0,0 19-2 15,2 9 4-15,0 22 2 16,-4-2 7-16,-1 11 0 15,-2-11 0-15,-7 12-2 16,-5-14 2-16,-7 7-1 16,-2-7 1-16,-8 5 1 15,0-12 2-15,-3-6-1 16,2-12 2-16,-3-13 1 16,8-16 1-16,-3-15 11 15,6-11 0-15,4-23 0 16,9-11-1-16,9-21-2 15,12-9-14-15,11-20-1 16,9 1 0-16,17-18-1 16,2 5 2-16,11-11 0 15,0 11 1-15,4 2-3 16,-10 18 1-16,-4 4 1 0,-19 25 0 16,-11 12-2-16,-13 15 2 15,-14 15 0-15,-12 13 2 16,-6 15-1-16,-1 6 1 15,-5 21 0-15,3 6-3 16,7 19-2-16,5-5 1 16,3-1-2-16,8-19 2 15,9-12-3-15,4-26 2 0,18-20 1 16,3-16 3-16,12-15-1 16,-1-3 5-16,10-4-2 15,-13 18-1-15,2 10-5 16,-10 21 0-16,-3 15-6 15,-11 16 2-15,-1 10 0 16,-8 3 4-16,1 1 1 16,-2-14 4-16,7-13 0 15,8-21 5-15,14-21 2 16,4-15 2-16,14-16 0 16,0 3-1-16,1 2-7 15,-11 20-2-15,-4 12-6 16,-13 24-3-16,-15 14-2 15,-13 17 4-15,-12 20-1 16,-6 7 13-16,-2 2-145 0,15-5-412 16,16-22 97-16</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8:47.9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382D1F-2B72-4776-9A66-6715B92F3D3C}" emma:medium="tactile" emma:mode="ink">
          <msink:context xmlns:msink="http://schemas.microsoft.com/ink/2010/main" type="inkDrawing" rotatedBoundingBox="29478,3013 31361,2951 31364,3033 29480,3094" semanticType="callout" shapeName="Other">
            <msink:sourceLink direction="with" ref="{07532768-C6E1-44FE-8798-54D01EDC1621}"/>
            <msink:sourceLink direction="with" ref="{7B8C0A07-2E5E-40D2-9C47-1AFDBD95AAE4}"/>
          </msink:context>
        </emma:interpretation>
      </emma:emma>
    </inkml:annotationXML>
    <inkml:trace contextRef="#ctx0" brushRef="#br0">1779-1690 855 0,'-21'2'362'0,"7"0"4"15,6-1-190-15,4 4-121 16,9-8-32-16,13 0 0 16,6-1-10-16,15-4-1 15,12-1-3-15,22-4 2 16,-12 6 2 15,1 1-5-31,63-6-5 0,5 2 0 16,-4 4-1-16,-4 3 1 15,-53 1-3-15,8-3 2 16,-16 2-2-16,6 1 1 16,-17 1-1-16,0-1 1 0,-7 7-1 15,4-5 1-15,-8 6-1 16,8-9 1-16,-5 5-1 16,2-7 1-16,-4 2-1 15,1-5-1-15,-9 9 1 16,-1-2 2-16,-7 2 0 15,1 7 4-15,-6-1 1 16,5-2 0-16,-1 4-1 16,0 1-1-16,-4-3-2 0,4 1-1 15,-4-3 0-15,-1-4 1 16,2 3-8-16,-4-4-319 16,-1 0-73-16</inkml:trace>
  </inkml:traceGroup>
</inkml:ink>
</file>

<file path=ppt/ink/ink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0:12.425"/>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4028E2B-C674-4090-A7C4-D75B3F371562}" emma:medium="tactile" emma:mode="ink">
          <msink:context xmlns:msink="http://schemas.microsoft.com/ink/2010/main" type="inkDrawing" rotatedBoundingBox="20473,1801 25874,479 26576,3349 21175,4671" hotPoints="25775,1990 23435,3894 20626,2791 22966,887" semanticType="enclosure" shapeName="Ellipse">
            <msink:sourceLink direction="with" ref="{3A7BAE39-60EF-4EBC-8B77-AD9DE180AA9F}"/>
            <msink:sourceLink direction="with" ref="{59ED8143-4230-455F-8CB0-B43ADF7C8E32}"/>
          </msink:context>
        </emma:interpretation>
      </emma:emma>
    </inkml:annotationXML>
    <inkml:trace contextRef="#ctx0" brushRef="#br0">20 753 1384 0,'-3'-6'429'0,"-5"6"62"15,1-5-350-15,5 6-134 16,9 1-5-16,6-5-17 16,23 8 10-16,7 1-7 0,17 4 11 15,5-2-7-15,16 3 14 16,-8-4-12-16,17-9 10 16,-16-3-11-16,12-8 13 15,-10-1-12 1,15-6 11-16,-13 6-9 0,26-2 11 15,-4 3-12-15,14 0 10 16,-7 5-10-16,23-2 11 16,-9 7-12-16,22-1 13 15,-7 1-13-15,22 3 12 16,-14 2-12-16,17-4 13 16,-20 5-14-16,16-12 13 15,-22-4-12-15,19-7 12 16,-16-3-13-16,9-12 12 15,-14 7-11-15,15-4 12 16,-23 1-12-16,11 3 12 16,-13 2-10-16,4-4 10 0,4-113-4 15,-6-6-6 1,-15 121 11-16,-7 2-11 16,-14 8 10-16,-34 117-9 15,-8 10 16-15,-19-119-7 16,-7 5 14-16,-10 5-5 15,-6-5 21-15,-2 5-11 16,-1 8 11-16,-4-6-13 16,-6-5 4-16,3 8-18 15,-14 0-27-15,-6-1-71 0,-9 21 199 16,-10 12-641-16</inkml:trace>
    <inkml:trace contextRef="#ctx0" brushRef="#br1" timeOffset="42904.8327">3943-1655 935 0,'-84'-172'309'16,"-13"58"42"-16,-31 82-239 15,-56 101-29 1,22 8-60-16,0-100 22 15,11-9-4-15,-14-7 16 16,35 3-22-16,-21 8 3 16,15 14-23-16,-43 7 0 0,16 20-18 15,-22 25 10-15,24 12-11 16,-34 18 7-16,28 10-7 16,-16 21 9-16,29-5-10 15,-7 16 7-15,38-4-7 16,3 14 7-16,36-25-7 15,3 9 6-15,21-16-7 16,3 24 10-16,18-1-10 16,2 35 8-16,12-4-6 0,8 21 8 15,15-20-9-15,17 3 7 16,14-19-8-16,29 6 5 16,18-21-9-16,31 1 8 15,12-32-6-15,41-3 8 16,11-16-6-16,44-10 11 15,-7-15-9-15,43 2-3 16,-15-18-12-16,30-5 5 16,-30-16-10-16,35-16 7 15,-31-15 3-15,26-34 12 16,-39-24-4-16,25-28 10 16,-41-9-4-16,14-41 7 15,-35 16-8-15,16-29 10 16,-39-36-9-16,15-13 7 15,-43 5-8-15,-16-45 11 16,-48 24-11-16,-39 25 9 0,-57 12-8 16,-57 28 7-16,-42 62-11 15,-73 37 9-15,-20 56-10 16,-77 54 10-16,4 36-10 16,-53 41-19-16,44 2 97 15,-31 12-463-15</inkml:trace>
  </inkml:traceGroup>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0:17.720"/>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703D2BA-9CF1-4B53-B9CB-6C6D6986058B}" emma:medium="tactile" emma:mode="ink">
          <msink:context xmlns:msink="http://schemas.microsoft.com/ink/2010/main" type="inkDrawing" rotatedBoundingBox="2534,2506 13343,14540 11590,16115 780,4081" semanticType="enclosure" shapeName="Other">
            <msink:sourceLink direction="with" ref="{5120EF77-6341-4556-8972-E82977201B31}"/>
            <msink:destinationLink direction="with" ref="{37465EF8-7A13-4E19-8153-75E8D5D523E2}"/>
            <msink:destinationLink direction="with" ref="{7F8050CA-8F84-4B30-BCA6-A02F9D1FF3E8}"/>
            <msink:destinationLink direction="with" ref="{73E144B9-7B83-46EC-9FB5-14CEF7D33B97}"/>
            <msink:destinationLink direction="with" ref="{755AF669-D309-458A-83AE-FF73FC206109}"/>
            <msink:destinationLink direction="with" ref="{05D9C6A6-0990-46F1-AED7-242D1764FA26}"/>
            <msink:destinationLink direction="with" ref="{755090EA-E128-4900-8031-A6DBC5FB5C64}"/>
          </msink:context>
        </emma:interpretation>
      </emma:emma>
    </inkml:annotationXML>
    <inkml:trace contextRef="#ctx0" brushRef="#br0">34-3 443 0,'-6'1'370'15,"1"1"-50"-15,-3-2-69 16,-3-2-72-16,9 7-69 0,2-3 17 16,-3-4-33-16,3 4 16 15,5 0-30-15,-5-1 6 16,1 2-32-16,2 1 4 16,-3-6-27-16,5 2 7 15,2 2-18-15,-1-6 9 16,-1 0-11-16,2 4 8 15,-1-4-13-15,-1 3 6 16,2 1-13-16,-3 1 7 16,4 1-11-16,-1 0 6 15,-2-4-9-15,1 5 9 16,9-1-11-16,-5-2 9 16,1 1-8-16,0 1 8 15,2 0-9-15,0-1 10 16,0 4-9-16,0-3 7 15,0-1-9-15,3 1 10 0,-3-4-10 16,4-2 11-16,-3 0-12 16,4-1 12-1,-5 5-12-15,5 2 10 0,-5 3-11 16,3 0 13-16,-3-2-13 16,5 2 12-16,-5-5-11 15,6 5 11-15,-2 1-10 16,4 2 10-16,-3-6-11 0,3 6 11 15,-4-6-9-15,11-6 7 16,-10 8-7-16,8-1 8 16,-5 2-8-16,3 6 6 15,-8-1-2-15,7 1 1 16,-8-1-5-16,3 1 8 16,1-4-7-16,4 4 3 15,-2-3-3-15,6 2 8 16,-1-3-10-16,2-3 9 15,-4 1-9-15,4 2 10 16,-2-1-11-16,5 4 11 16,-4 0-12-16,6 1 10 15,-3-3-10-15,3 7 10 16,-4-4-8-16,2-3 9 16,-4 2-8-16,4-2 8 15,-6-5-7-15,2 2 7 16,1 2-9-16,-2-4 9 0,-4 5-8 15,9 2 6-15,-2-1-6 16,2-2 6-16,0 1-6 16,3-3 6-16,-5-5-6 15,4 6 6-15,-4 3-7 16,5-1 7-16,-5 3-8 16,7 18 7-16,-5-11-6 0,8 5 9 15,-5-2-9-15,6 5 10 16,-6-12-10-16,5 7 8 15,-1 1-7-15,-4 0 8 16,-7-4-8-16,4 3 8 16,-8-5-7-16,1 1 5 15,7-3-6-15,3 1 6 16,-2-2-6-16,11 1 6 16,-6 3-8-16,2 0 9 15,-2 0-8-15,5 4 8 16,-4 0-9-16,4 0 10 15,-2 0-9-15,6 0 8 16,-7-1-7-16,1-3 7 16,-6 0-7-16,4 2 6 15,-8-1-5-15,9-2 4 16,0 5-5-16,2 4 5 0,-2-6-6 16,8 4 7-1,-8-7-6-15,4 0 6 0,0 0-7 16,2-1 7-16,-4 3-9 15,4 13 7-15,-6-2-7 16,6 0 9-16,-9 8-5 16,3-1 6-16,-7-5-6 15,11 1 7-15,-9-3-7 16,8 4 7-16,0-4-7 0,5 2 7 16,-8 0-9-16,6 4 8 15,-6-5-8-15,7 7 5 16,-7-5-8-16,6 4 9 15,-1-5-8-15,8 5 8 16,-10-6-6-16,3 8 7 16,-7-3-4-16,1 6 7 15,-12-4-7-15,14 2 6 16,-4-5-6-16,7 0 5 16,-5-1-8-16,8 2 7 15,-8 1-7-15,8 6 9 16,-4-1-10-16,6 7 9 15,-2-9-9-15,8 5 8 0,-9-7-8 16,-1 1 9 0,1-6-8-16,1 12 9 15,-7-3-8-15,9 2 7 0,3 3-7 16,1 1 8-16,1-5-9 16,3 7 9-16,-2-6-10 15,6 6 10-15,-4-5-9 16,1 1 10-16,-9-9-10 15,6 5 8-15,-11-7-7 16,5 5 6-16,-4-7-6 0,10 10 7 16,-11-3-7-16,14 5 5 15,-7-5-7-15,9 9 9 16,-3-4-9-16,6 5 9 16,-13-4-6-16,5 9 6 15,-4-9-9 1,2 9 8-16,-8-9-7 0,12 7 6 15,-7-10-6-15,6 7 8 16,-11-5-7-16,10 9 7 16,-5-6-7-16,9 12 7 15,-9-6-8-15,7 7 7 16,-7-1-7-16,2 2 6 16,-5-4-6-16,5-2 7 15,-7-3-5-15,6 3 7 16,-4-3-9-16,6 5 8 0,-4-2-9 15,6 5 9-15,-5-5-9 16,9 12 9-16,-7-6-9 16,1 7 7-16,-6-6-8 15,4 11 8-15,-9-10-9 16,8 15 10-16,-1-8-6 16,4 14 9-16,-4-6-10 15,9 13 11-15,-9-12-10 16,9 4 9-16,-6-16-10 15,5-3 10-15,-12-15-9 0,4 6 7 16,-12 0-6-16,12 15 6 16,-7-2-7-16,7 17 6 15,-4-7-7-15,4 9 5 16,-10-6-8-16,8 10 10 16,-7-7-10-16,4 12 9 15,0-12-6-15,5-2 9 16,-10-10-8-16,8 16 9 15,-7-12-5-15,-3 9 5 16,-1-1-7-16,1 8 7 16,-7-20-8-16,12 12 6 15,-3-12-8-15,0 10 8 16,0-7-9-16,3 16 11 16,-11-12-12-16,8 14 10 0,-7-12-8 15,4 6 10-15,-4-23-10 16,7 7 11-16,-5-8-10 15,8 13 7-15,-9-9-7 16,1 19 8-16,-5-8-8 16,2 11 8-16,-12-13-8 15,12 5 9-15,-5-13-6 16,2 4 6-16,1-9-5 0,2 8 9 16,-4-11-9-1,6 12 8-15,-6-6-8 0,1 7 7 16,-2-8-9-16,0 6 14 15,-4-10-4-15,4 11 9 16,-3-10-9-16,5 13 10 16,-7-2-15-16,3 8 3 15,-3-13-9-15,2 5 8 16,-4-18-8-16,2 0 8 16,-3-11-7-16,2 6 6 15,-3-6-7-15,0 11 7 16,-4-3-7-16,3 5 7 15,-10-4-7-15,2 4 6 16,-1-10-5-16,-4 4 5 16,0-9-7-16,2 5 8 15,0-8-7-15,0 3 5 16,3-5-6-16,-1 5 7 16,1-4-8-16,1 5 8 0,0 1-8 15,2 11 8-15,-5-9-7 16,1-1 7-16,-2-12-5 15,-2-3 9-15,-1-13-8 16,-1-3 9-16,-2-6-7 16,1 0 8-16,0-3-7 15,-2 0 8-15,2 0-8 0,2 6 6 16,-2 2-9-16,3 8 5 16,0 2-8-16,-1 2 8 15,-1-3-7-15,4-1 7 16,-5-8-8-16,0-3 10 15,0-3-8-15,0-6 9 16,-3 1-6-16,-2-4 10 16,0-1-8-16,-3-5 9 15,2 3-9-15,-1-2 7 16,4 6-11-16,-4-1 0 16,9 5-24-16,0 6-56 15,-1-1-68-15,7 5-67 16,4 3-20-16,-4-5-78 15,-5-6-175-15,5-10 88 16</inkml:trace>
    <inkml:trace contextRef="#ctx0" brushRef="#br1" timeOffset="23893.515">803-1531 554 0,'-3'-2'131'0,"0"6"51"16,0 2-173-16,3 2 15 15,0-1 1-15,0 1 54 16,-2 3 4-16,2 4 42 16,-3-4-17-16,-1 12 9 15,3-1-50-15,-4 6 2 16,3-2-35-16,2 8 7 16,0-2-22-16,4 4 9 15,2-3-17-15,-3 2 9 16,2-4-14-16,0 2 12 15,1-3-12-15,3 8 15 16,2-6-9-16,-1 10 11 16,-1-9-12-16,0 11 9 0,-1-7-14 15,-2 11 8-15,1-9-13 16,1 13 14-16,1-10-11 16,0 4 15-16,0-6-8 15,3 6 16-15,-1-6-14 16,0 6 12-16,2-7-15 15,0-2 7-15,0-1-14 16,4 6 8-16,-1-8-12 0,3 23 9 16,2 4-11-16,7 6 9 15,-4 3-9-15,4 11 9 16,-6-20-10-16,4 3 10 16,-1-11-11-16,-1-6 24 15,-3-8-9-15,2 15 12 16,-5-4-7-16,-5 13 18 15,0 0-22-15,1 15 12 16,2-11-11-16,6 19 6 16,2-13-14-16,10 8 5 15,-3-7-11-15,6 11 0 16,2-12-2-16,5 8 9 16,-7-2-10-16,9 11 11 15,-6-19-2-15,4 5 3 0,-8-9-10 16,4-4 13-16,-6-6-11 15,5 11 11-15,-2-3-10 16,1 16 9-16,-8-3-11 16,6 16 10-16,-2-10-10 15,4 4 8-15,2-12-8 16,9 8 8-16,-2-17-10 16,8 9 9-16,-2-8-8 0,11 12 8 15,-3-11-8-15,7 12 9 16,-8-16-8-16,4 10 7 15,-12-13-8-15,3 10 8 16,-3-7-9-16,3 15 8 16,-2-7-7-16,9 16 8 15,-7-11-9-15,10 8 10 16,0-10-8-16,3 7 8 16,-11-13-9-16,9 11 11 15,-6-12-7-15,5 11 6 16,-6-7-9-16,15 8 8 15,-7-11-9-15,9 12 9 16,-6-9-10-16,3 12 10 16,-15-15-9-16,7 14 8 15,-12-10-9-15,9 12 9 16,-2-14-9-16,15 11 8 0,-7-20-8 16,11 13 10-16,-11-14-9 15,9 11 8-15,-12-5-8 16,9 19 8-16,-14-7-8 15,8 9 7-15,-4-14-7 16,9 1 7-16,-10-18-9 16,15 4 9-16,-5-10-9 15,1 8 8-15,-7-3-6 16,14 11 7-16,-8-5-7 0,8 10 10 16,2-7-10-16,11 16 9 15,-10-11-8-15,5 2 6 16,-12-5-7-16,10 5 8 15,-9-15-9-15,10 12 9 16,-6-10-8-16,19 3 7 16,-7-4-8-16,5 15 9 15,-12-2-9-15,12 14 9 16,-13-2-9-16,7 10 10 16,-4-14-9-16,13-3 8 15,-14-8-8-15,9 4 8 16,-13-7-10-16,15 10 11 15,-13-4-11-15,15 9 9 16,-10-10-10-16,6 2 10 16,-14-8-9-16,11 6 11 15,-18-11-10-15,10 13 10 0,-5-1-10 16,16 10 8-16,-6-7-7 16,7 14 6-16,-9-11-5 15,8 3 7-15,-17-16-9 16,7 3 8-16,-7-17-8 15,14 10 7-15,-8-7-8 16,8 11 9-16,-10-4-8 0,13 17 8 16,-12-11-8-16,6 7 9 15,-10-12-8-15,5 4 8 16,-15-22-10-16,5 0 10 16,-17-12-10-16,7 9 9 15,-7-10-9-15,12 14 11 16,-9-3-11-16,15 5 10 15,-13-4-10-15,7 4 11 16,-9-7-10-16,3 2 11 16,-9-4-10-16,4 0 8 15,-6-7-9-15,-4 2 7 16,-8-9-9-16,-3-4 7 16,-6-9-7-16,-4-5 8 15,-5-2-7-15,7 2 11 16,0 2-9-16,6 0 11 15,-1 7-10-15,6 0 9 0,-10-7-10 16,1 6 9 0,-10-4-10-16,-6-7 4 0,-7-1-11 15,0 3 7-15,-7-9-6 16,0 3 12-16,1 1-4 16,2 3 12-16,2-6-7 15,8 4 6-15,2 4-10 16,0 3 9-16,-3-8-22 15,-2 13-78-15,-10 0-33 0,-16-1-341 16,-13 1 18-16</inkml:trace>
  </inkml:traceGroup>
</inkml:ink>
</file>

<file path=ppt/ink/ink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0:18.800"/>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120EF77-6341-4556-8972-E82977201B31}" emma:medium="tactile" emma:mode="ink">
          <msink:context xmlns:msink="http://schemas.microsoft.com/ink/2010/main" type="writingRegion" rotatedBoundingBox="2819,4274 9122,8703 8546,9522 2244,5093">
            <msink:destinationLink direction="with" ref="{7703D2BA-9CF1-4B53-B9CB-6C6D6986058B}"/>
          </msink:context>
        </emma:interpretation>
      </emma:emma>
    </inkml:annotationXML>
    <inkml:traceGroup>
      <inkml:annotationXML>
        <emma:emma xmlns:emma="http://www.w3.org/2003/04/emma" version="1.0">
          <emma:interpretation id="{D069A278-972F-4DAB-997E-97AF68AAB6FF}" emma:medium="tactile" emma:mode="ink">
            <msink:context xmlns:msink="http://schemas.microsoft.com/ink/2010/main" type="paragraph" rotatedBoundingBox="2819,4274 9122,8703 8546,9522 2244,5093" alignmentLevel="1"/>
          </emma:interpretation>
        </emma:emma>
      </inkml:annotationXML>
      <inkml:traceGroup>
        <inkml:annotationXML>
          <emma:emma xmlns:emma="http://www.w3.org/2003/04/emma" version="1.0">
            <emma:interpretation id="{FB03EFC9-18B4-440E-AAB6-98FA541BF548}" emma:medium="tactile" emma:mode="ink">
              <msink:context xmlns:msink="http://schemas.microsoft.com/ink/2010/main" type="line" rotatedBoundingBox="2819,4274 9122,8703 8546,9522 2244,5093"/>
            </emma:interpretation>
          </emma:emma>
        </inkml:annotationXML>
        <inkml:traceGroup>
          <inkml:annotationXML>
            <emma:emma xmlns:emma="http://www.w3.org/2003/04/emma" version="1.0">
              <emma:interpretation id="{996F0944-1BA7-407D-8807-9ADCC552AA2C}" emma:medium="tactile" emma:mode="ink">
                <msink:context xmlns:msink="http://schemas.microsoft.com/ink/2010/main" type="inkWord" rotatedBoundingBox="2504,4715 2640,4773 2626,4807 2489,4748"/>
              </emma:interpretation>
              <emma:one-of disjunction-type="recognition" id="oneOf0">
                <emma:interpretation id="interp0" emma:lang="" emma:confidence="1">
                  <emma:literal/>
                </emma:interpretation>
              </emma:one-of>
            </emma:emma>
          </inkml:annotationXML>
          <inkml:trace contextRef="#ctx0" brushRef="#br0">3 15 628 0,'-3'-7'263'0,"3"9"26"0,1-4-161 15,2-3-9-15,1 7-25 16,4 0-11-1,-2-7-11-15,1 1-10 0,1 9-13 16,0-6-18-16,0 6-10 16,3-1-11-16,-1 8 3 15,0-11-40-15,1 6 78 0,5 14-424 16,4 5 133-16</inkml:trace>
        </inkml:traceGroup>
        <inkml:traceGroup>
          <inkml:annotationXML>
            <emma:emma xmlns:emma="http://www.w3.org/2003/04/emma" version="1.0">
              <emma:interpretation id="{F485CC19-31C7-4656-977F-78D3F7C4A31C}" emma:medium="tactile" emma:mode="ink">
                <msink:context xmlns:msink="http://schemas.microsoft.com/ink/2010/main" type="inkWord" rotatedBoundingBox="3045,4995 3115,5045 3098,5070 3028,5021"/>
              </emma:interpretation>
              <emma:one-of disjunction-type="recognition" id="oneOf1">
                <emma:interpretation id="interp1" emma:lang="" emma:confidence="1">
                  <emma:literal/>
                </emma:interpretation>
              </emma:one-of>
            </emma:emma>
          </inkml:annotationXML>
          <inkml:trace contextRef="#ctx0" brushRef="#br0" timeOffset="170.1714">533 292 961 0,'12'5'243'0,"-1"5"72"16,-1-4-279-16,3 2-14 15,0-6-40-15,0-2-300 16,3-7 88-16</inkml:trace>
        </inkml:traceGroup>
        <inkml:traceGroup>
          <inkml:annotationXML>
            <emma:emma xmlns:emma="http://www.w3.org/2003/04/emma" version="1.0">
              <emma:interpretation id="{539299AF-967E-4AE8-9116-9BEDE710FF4A}" emma:medium="tactile" emma:mode="ink">
                <msink:context xmlns:msink="http://schemas.microsoft.com/ink/2010/main" type="inkWord" rotatedBoundingBox="3690,5202 3807,5284 3804,5288 3687,5206"/>
              </emma:interpretation>
              <emma:one-of disjunction-type="recognition" id="oneOf2">
                <emma:interpretation id="interp2" emma:lang="" emma:confidence="1">
                  <emma:literal/>
                </emma:interpretation>
              </emma:one-of>
            </emma:emma>
          </inkml:annotationXML>
          <inkml:trace contextRef="#ctx0" brushRef="#br0" timeOffset="415.2576">1195 474 746 0,'21'14'173'16,"2"7"52"-16,1-3-228 16,0-2-232-16,1-3 53 15</inkml:trace>
        </inkml:traceGroup>
        <inkml:traceGroup>
          <inkml:annotationXML>
            <emma:emma xmlns:emma="http://www.w3.org/2003/04/emma" version="1.0">
              <emma:interpretation id="{BFC5C599-ACE1-4378-959D-7F5E9DA5B6DB}" emma:medium="tactile" emma:mode="ink">
                <msink:context xmlns:msink="http://schemas.microsoft.com/ink/2010/main" type="inkWord" rotatedBoundingBox="4250,5629 4380,5721 4371,5735 4241,5643"/>
              </emma:interpretation>
              <emma:one-of disjunction-type="recognition" id="oneOf3">
                <emma:interpretation id="interp3" emma:lang="" emma:confidence="1">
                  <emma:literal/>
                </emma:interpretation>
              </emma:one-of>
            </emma:emma>
          </inkml:annotationXML>
          <inkml:trace contextRef="#ctx0" brushRef="#br0" timeOffset="590.9182">1755 902 589 0,'14'8'326'0,"6"10"-44"16,-3-2-84-16,3 2-163 16,-6-7-163-16,6 9-158 15,-4-7 14-15</inkml:trace>
        </inkml:traceGroup>
        <inkml:traceGroup>
          <inkml:annotationXML>
            <emma:emma xmlns:emma="http://www.w3.org/2003/04/emma" version="1.0">
              <emma:interpretation id="{7B2AC314-F9B2-4B2A-A348-39A9669CE0CD}" emma:medium="tactile" emma:mode="ink">
                <msink:context xmlns:msink="http://schemas.microsoft.com/ink/2010/main" type="inkWord" rotatedBoundingBox="4890,6162 4988,6230 4985,6234 4887,6166"/>
              </emma:interpretation>
              <emma:one-of disjunction-type="recognition" id="oneOf4">
                <emma:interpretation id="interp4" emma:lang="" emma:confidence="1">
                  <emma:literal/>
                </emma:interpretation>
              </emma:one-of>
            </emma:emma>
          </inkml:annotationXML>
          <inkml:trace contextRef="#ctx0" brushRef="#br0" timeOffset="676.7958">2394 1436 789 0,'17'13'277'0,"1"1"24"16,3-4-272-16,-3 1-311 15,7 7 37-15</inkml:trace>
        </inkml:traceGroup>
        <inkml:traceGroup>
          <inkml:annotationXML>
            <emma:emma xmlns:emma="http://www.w3.org/2003/04/emma" version="1.0">
              <emma:interpretation id="{3DCE71EA-563B-473B-ACB6-3D211DAD5A33}" emma:medium="tactile" emma:mode="ink">
                <msink:context xmlns:msink="http://schemas.microsoft.com/ink/2010/main" type="inkWord" rotatedBoundingBox="5499,6557 6016,6975 6002,6992 5485,6574"/>
              </emma:interpretation>
              <emma:one-of disjunction-type="recognition" id="oneOf5">
                <emma:interpretation id="interp5" emma:lang="" emma:confidence="1">
                  <emma:literal/>
                </emma:interpretation>
              </emma:one-of>
            </emma:emma>
          </inkml:annotationXML>
          <inkml:trace contextRef="#ctx0" brushRef="#br0" timeOffset="865.894">2997 1838 758 0,'21'24'220'0,"3"-1"42"16,4-2-210-16,-2-5-91 16,-7-1-219-16,6-14 42 15</inkml:trace>
          <inkml:trace contextRef="#ctx0" brushRef="#br0" timeOffset="983.5878">3445 2195 416 0,'17'24'203'0,"-7"-9"-12"16,10 2-90-16,-11-12-130 15,-1-8-157-15,2 0 26 16</inkml:trace>
        </inkml:traceGroup>
        <inkml:traceGroup>
          <inkml:annotationXML>
            <emma:emma xmlns:emma="http://www.w3.org/2003/04/emma" version="1.0">
              <emma:interpretation id="{9594B2F9-D6E9-4DF7-9F55-764E2779DF60}" emma:medium="tactile" emma:mode="ink">
                <msink:context xmlns:msink="http://schemas.microsoft.com/ink/2010/main" type="inkWord" rotatedBoundingBox="6924,7150 7007,7781 6412,7859 6330,7229">
                  <msink:destinationLink direction="with" ref="{755090EA-E128-4900-8031-A6DBC5FB5C64}"/>
                </msink:context>
              </emma:interpretation>
              <emma:one-of disjunction-type="recognition" id="oneOf6">
                <emma:interpretation id="interp6" emma:lang="" emma:confidence="1">
                  <emma:literal/>
                </emma:interpretation>
              </emma:one-of>
            </emma:emma>
          </inkml:annotationXML>
          <inkml:trace contextRef="#ctx0" brushRef="#br1" timeOffset="171011.2362">4624 892 1199 0,'-23'-3'357'15,"5"8"88"-15,4 1-335 16,4 1-44-16,5 11-28 16,5 9-19-16,2 19-21 0,-1 12 6 15,6 28-12-15,-4 5 13 16,0 16-10-16,-1-3 11 16,3 4-10-16,0-17 11 15,1 2-11 1,2-20 11-16,2-4-11 0,1-17 10 15,5-6-8-15,1-16 8 16,5-2-11-16,6-13 10 0,9-12-8 16,5-11 7-16,14-20-6 15,-1-16 9-15,16-17-8 16,-3-11 10-16,7-17-24 16,-4 5-42-16,9-2-397 15,-17 5 100-15</inkml:trace>
          <inkml:trace contextRef="#ctx0" brushRef="#br0" timeOffset="1201.047">3835 2500 455 0,'23'27'122'15,"-5"-6"34"-15,3 2-145 16,-1-2-53-16,4 2-112 16,-1-1 8-16</inkml:trace>
        </inkml:traceGroup>
        <inkml:traceGroup>
          <inkml:annotationXML>
            <emma:emma xmlns:emma="http://www.w3.org/2003/04/emma" version="1.0">
              <emma:interpretation id="{7746F812-25BC-445F-98D1-1F2B051835B1}" emma:medium="tactile" emma:mode="ink">
                <msink:context xmlns:msink="http://schemas.microsoft.com/ink/2010/main" type="inkWord" rotatedBoundingBox="6560,7489 6696,7585 6637,7669 6501,7574"/>
              </emma:interpretation>
              <emma:one-of disjunction-type="recognition" id="oneOf7">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&gt;</emma:literal>
                </emma:interpretation>
              </emma:one-of>
            </emma:emma>
          </inkml:annotationXML>
          <inkml:trace contextRef="#ctx0" brushRef="#br1" timeOffset="208293.6949">4199 2860 1050 0,'-2'-7'321'16,"-4"10"59"-16,1 1-285 15,-5-3-60-15,0 1-24 16,-4-2-4-16,-1 3-26 16,-1 2-4-16,-5-7-38 15,-5 1 11-15,-8-11-332 16,0 1 101-16</inkml:trace>
        </inkml:traceGroup>
        <inkml:traceGroup>
          <inkml:annotationXML>
            <emma:emma xmlns:emma="http://www.w3.org/2003/04/emma" version="1.0">
              <emma:interpretation id="{7A344142-6A70-407A-9696-03059FB77949}" emma:medium="tactile" emma:mode="ink">
                <msink:context xmlns:msink="http://schemas.microsoft.com/ink/2010/main" type="inkWord" rotatedBoundingBox="6837,7098 7765,7750 7190,8569 6262,7917">
                  <msink:destinationLink direction="with" ref="{755AF669-D309-458A-83AE-FF73FC206109}"/>
                  <msink:destinationLink direction="from" ref="{248008CE-80B3-4907-9B3E-50F35D633408}"/>
                  <msink:destinationLink direction="with" ref="{44948458-6C35-47D5-A139-35B159E074D2}"/>
                </msink:context>
              </emma:interpretation>
              <emma:one-of disjunction-type="recognition" id="oneOf8">
                <emma:interpretation id="interp12" emma:lang="" emma:confidence="1">
                  <emma:literal/>
                </emma:interpretation>
              </emma:one-of>
            </emma:emma>
          </inkml:annotationXML>
          <inkml:trace contextRef="#ctx0" brushRef="#br0" timeOffset="1376.3587">4442 2976 701 0,'24'26'302'15,"-2"-3"17"-15,2 6-173 0,-3-1-67 16,2 1-35-16,-7-3-21 15,-3-2-24-15,-3-7-74 16,-1 0-251-16,-5-7 51 16</inkml:trace>
          <inkml:trace contextRef="#ctx0" brushRef="#br0" timeOffset="1467.3894">4891 3409 906 0,'12'7'222'0,"1"1"65"16,-2 2-370-16,7 6-202 16,-7 3 8-16</inkml:trace>
          <inkml:trace contextRef="#ctx0" brushRef="#br1" timeOffset="162384.4865">4291 2577 497 0,'0'0'169'16,"-1"-3"49"-16,2 2-94 0,-2-3 19 16,-1 1 1-16,5 1 3 15,-1 2-19 1,-4 4-29-16,6 5-29 0,0 8-12 16,-2 4-5-16,6 11-12 15,-1-4-8-15,-4 1-18 16,2-8-1-16,0 0-8 15,-5-16 6-15,1 1-8 16,4-6 8-16,-2-4-6 16,-1-6 7-16,-5-10-7 15,-4-4 10-15,-7-10-8 16,-3 6 9-16,0-2 11 16,0 13 13-16,3 13-3 15,4 15 10-15,2 15-12 16,0 14-12-16,13 17-16 0,1 0 0 15,-1 5-10-15,5-14 8 16,9-9-10-16,-7-19 7 16,1-20-7-16,4-21 11 15,-2-22-1-15,-9-7 9 16,1-21-6-16,-4 1 8 16,-4 2-11-16,-4 14 2 15,-2 11 29-15,1 23 13 0,-6 23-6 16,4 20 7-16,2 24-8 15,6 3-29-15,5 18-14 16,4-6 5-16,6-4-8 16,3-20 8-16,-2-14-10 15,-8-24 7-15,3-24-5 16,-6-17 8-16,-8-32-7 16,1-6 10-16,2-14-8 15,-4 14 8-15,-3 11-13 16,4 34 20-16,-5 26-4 15,0 30 6-15,4 30-8 16,3 16 10-16,2 18-17 16,6-5 3-16,-1 2-7 15,1-21 8-15,1-17-9 16,-3-19 6-16,-2-21-8 16,-5-25 10-16,-1-18-7 0,-5-11 9 15,-5-19-7-15,0 4 9 16,-3 4-9-16,1 18 6 15,2 13-8-15,7 24 5 16,8 28-8-16,4 14 5 16,5 15-5-16,1 5 7 15,4 13-5-15,-6-17 8 16,-1-3-7-16,1-20 5 0,0-12-10 16,-7-28 8-16,2-19-6 15,-5-20 8-15,-7-16-6 16,-2-1 11-16,-6-12-7 15,4 16 5-15,-5 13-6 16,6 23 5-16,3 18-9 16,1 23 6-16,3 24-7 15,6 8 5-15,3 11-4 16,2 2 8-16,10 2-7 16,-6-18 7-16,-1-10-10 15,-5-20 7-15,1-15-7 16,-7-24 8-16,-5-17-6 15,-5-15 11-15,-1-6-7 16,-5 0 7-16,-4 5-6 16,3 19 6-16,-1 14-10 15,8 19 4-15,2 24-7 0,8 16 2 16,10 16-99-16,7 12-74 16,9-1-365-16,0-22 4 15</inkml:trace>
          <inkml:trace contextRef="#ctx0" brushRef="#br1" timeOffset="170652.6718">4546 2041 1284 0,'-8'24'325'0,"5"-10"98"0,7-10-369 16,16-9-25-16,11-15-10 15,22-36 11-15,9-27 14 16,19-42 1-16,2-10 6 16,14-45-10-16,-11 12-15 0,11-19-16 15,-11 31-3-15,3-7-8 16,-24 43 8-16,-8 14-6 16,-20 35-1-16,-12 11-87 15,-24 22-29-15,-10 17-365 16,-21 21 28-16</inkml:trace>
          <inkml:trace contextRef="#ctx0" brushRef="#br1" timeOffset="206920.6539">4304 2764 1059 0,'-5'11'243'0,"-3"14"91"0,3 15-311 16,4 14-13-16,4 7-8 16,4 19 0-16,5 4-1 15,6 17 0-15,0-6 2 16,2 19-3-16,-1-12-335 15,2 2 112-15</inkml:trace>
        </inkml:traceGroup>
        <inkml:traceGroup>
          <inkml:annotationXML>
            <emma:emma xmlns:emma="http://www.w3.org/2003/04/emma" version="1.0">
              <emma:interpretation id="{A875449C-3302-4163-A6CE-0D6231C40938}" emma:medium="tactile" emma:mode="ink">
                <msink:context xmlns:msink="http://schemas.microsoft.com/ink/2010/main" type="inkWord" rotatedBoundingBox="7802,8524 8173,8785 8136,8839 7765,8578"/>
              </emma:interpretation>
              <emma:one-of disjunction-type="recognition" id="oneOf9">
                <emma:interpretation id="interp13" emma:lang="" emma:confidence="1">
                  <emma:literal/>
                </emma:interpretation>
              </emma:one-of>
            </emma:emma>
          </inkml:annotationXML>
          <inkml:trace contextRef="#ctx0" brushRef="#br0" timeOffset="1733.2983">5281 3834 990 0,'8'17'243'0,"-3"-6"76"0,-4-6-285 15,-1-5-345-15,4-3 96 16</inkml:trace>
          <inkml:trace contextRef="#ctx0" brushRef="#br0" timeOffset="1799.6387">5600 4001 1016 0,'16'20'241'0,"7"6"-241"15,3 3-179-15</inkml:trace>
        </inkml:traceGroup>
        <inkml:traceGroup>
          <inkml:annotationXML>
            <emma:emma xmlns:emma="http://www.w3.org/2003/04/emma" version="1.0">
              <emma:interpretation id="{74FE60AA-6F75-420D-B620-583F14651EA1}" emma:medium="tactile" emma:mode="ink">
                <msink:context xmlns:msink="http://schemas.microsoft.com/ink/2010/main" type="inkWord" rotatedBoundingBox="8582,9350 8639,9390 8608,9436 8550,9395">
                  <msink:destinationLink direction="with" ref="{F4E904BC-7C30-41B9-9589-0CE76C7077C3}"/>
                </msink:context>
              </emma:interpretation>
              <emma:one-of disjunction-type="recognition" id="oneOf10">
                <emma:interpretation id="interp14" emma:lang="" emma:confidence="1">
                  <emma:literal/>
                </emma:interpretation>
              </emma:one-of>
            </emma:emma>
          </inkml:annotationXML>
          <inkml:trace contextRef="#ctx0" brushRef="#br0" timeOffset="2097.3418">6087 4621 1238 0,'8'24'314'0,"-5"-4"36"16,2 1-684-16,5 0-1 16</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0:21.9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7465EF8-7A13-4E19-8153-75E8D5D523E2}" emma:medium="tactile" emma:mode="ink">
          <msink:context xmlns:msink="http://schemas.microsoft.com/ink/2010/main" type="inkDrawing" rotatedBoundingBox="11019,13745 11434,14827 11391,14844 10975,13762" semanticType="callout" shapeName="Other">
            <msink:sourceLink direction="with" ref="{7703D2BA-9CF1-4B53-B9CB-6C6D6986058B}"/>
          </msink:context>
        </emma:interpretation>
      </emma:emma>
    </inkml:annotationXML>
    <inkml:trace contextRef="#ctx0" brushRef="#br0">0 0 568 0,'8'39'127'16,"5"-5"46"-16,8 8-192 16,2-3-28-16,1 7 6 15,1-6-21-15,1 11-18 16,-4-8 19-16,1 4 15 15,-2-3-9-15,2 15 23 16,-4-9 20-16,4 13 18 16,-7-6-1-16,5 8 77 0,-9-13 5 15,-2-2 40 1,-2-16 6-16,-2-6 38 0,-6-15-71 16,5-5-2-16,0-2-40 15,-2 4-8-15,4 3-47 16,4 8 8-16,-3 2-17 15,5 1 14-15,0 0-13 16,-2-1-57-16,-4-7-210 0,-6-3 47 16</inkml:trace>
  </inkml:traceGroup>
</inkml:ink>
</file>

<file path=ppt/ink/ink8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00:27.8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A44759F-CD89-4FA9-8E66-126C623541B4}" emma:medium="tactile" emma:mode="ink">
          <msink:context xmlns:msink="http://schemas.microsoft.com/ink/2010/main" type="writingRegion" rotatedBoundingBox="30067,12474 30082,12474 30082,12489 30067,12489"/>
        </emma:interpretation>
      </emma:emma>
    </inkml:annotationXML>
    <inkml:traceGroup>
      <inkml:annotationXML>
        <emma:emma xmlns:emma="http://www.w3.org/2003/04/emma" version="1.0">
          <emma:interpretation id="{21B26EDC-4713-4642-9FE2-D05D22B3B730}" emma:medium="tactile" emma:mode="ink">
            <msink:context xmlns:msink="http://schemas.microsoft.com/ink/2010/main" type="paragraph" rotatedBoundingBox="30067,12474 30082,12474 30082,12489 30067,12489" alignmentLevel="1"/>
          </emma:interpretation>
        </emma:emma>
      </inkml:annotationXML>
      <inkml:traceGroup>
        <inkml:annotationXML>
          <emma:emma xmlns:emma="http://www.w3.org/2003/04/emma" version="1.0">
            <emma:interpretation id="{57E0A52C-5457-47C4-931E-476E9877365C}" emma:medium="tactile" emma:mode="ink">
              <msink:context xmlns:msink="http://schemas.microsoft.com/ink/2010/main" type="line" rotatedBoundingBox="30067,12474 30082,12474 30082,12489 30067,12489"/>
            </emma:interpretation>
          </emma:emma>
        </inkml:annotationXML>
        <inkml:traceGroup>
          <inkml:annotationXML>
            <emma:emma xmlns:emma="http://www.w3.org/2003/04/emma" version="1.0">
              <emma:interpretation id="{EA586B98-12C4-4E49-846E-6F06AD08B642}" emma:medium="tactile" emma:mode="ink">
                <msink:context xmlns:msink="http://schemas.microsoft.com/ink/2010/main" type="inkWord" rotatedBoundingBox="30067,12474 30082,12474 30082,12489 30067,12489"/>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0:35.44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3E58235-FB59-4E09-8D05-7D0FC276FABF}" emma:medium="tactile" emma:mode="ink">
          <msink:context xmlns:msink="http://schemas.microsoft.com/ink/2010/main" type="inkDrawing" rotatedBoundingBox="20532,7119 25381,6467 25631,8322 20781,8973" semanticType="enclosure" shapeName="Other">
            <msink:sourceLink direction="with" ref="{E84F1C19-1075-4157-BA0B-5A0C18B2F563}"/>
          </msink:context>
        </emma:interpretation>
      </emma:emma>
    </inkml:annotationXML>
    <inkml:trace contextRef="#ctx0" brushRef="#br0">-12 882 1289 0,'-8'-6'306'15,"8"1"102"-15,15-5-360 16,12 5-50-16,22-3 6 15,11-5-10-15,22-4 9 16,4 0-8-16,22-5 10 16,-10-6-11-16,27-8 10 15,-3 1-8-15,19-7 9 16,-1-1-11-16,33 3 13 16,-12 7-12-16,22 4 11 15,-16 8-10-15,10 3 11 16,-25 2-13-16,12-7 12 15,-26-4-11-15,23-6 10 16,-24-4-11-16,14-8 13 16,-24 4-12-16,4-1 11 0,-22 6-10 15,6-3 10-15,-18 10-11 16,10-3 11-16,-16 9-12 16,0 3 12-16,-20 12-11 15,6 3 11-15,-17 10-10 16,6 8 11-16,-9 4-11 15,3 4 10-15,-15 1-13 16,1 8 13-16,-15-3-8 0,4 6 10 16,-4-3-8-16,6 8 11 15,1-9-13-15,2 5 10 16,-1-5-12-16,-8 2 11 16,-5-2-11-16,-3 7 22 15,-4-2-4-15,4 19 17 16,4 3-10-16,4 10 11 15,0 1-20-15,0 4 3 16,-7-14-16-16,5 6 9 16,-6-8-11-16,0-1 10 15,-2-7-11-15,8 6 11 16,-5-9-11-16,4 5 13 16,1-4-12-16,2 9 12 15,-8-11-13-15,-1 1 13 16,-7-13-14-16,-2 1 13 0,-10-15-11 15,-3-4 13-15,-1-2-11 16,-1-1 11-16,-1-7-11 16,-1 5 9-16,3 3-13 15,-4-4 12-15,0 1-11 16,-3-2 11-16,-3 1-11 16,-10-5 14-16,-7-4-10 0,-19 4 10 15,-8-4-15-15,-30 5 9 16,-5 4-13-16,-29 6 12 15,-2 1-9-15,-22 12 16 16,16-1-7-16,-17-1 11 16,17 2-14-16,-27 6 9 15,12-3-21-15,-22 9 9 16,7 1-7-16,-30 3 12 16,22-10-8-16,-14 2 19 15,10-4-11-15,-15 0 9 16,25-2-15-16,-10 1 11 15,10-1-10-15,-11 3 10 16,24 1-11-16,-18 2 11 16,15-3-9-16,-18 0 9 15,25-5-9-15,-13-2 16 16,25-5-7-16,7 3 14 0,34-5-8 16,1-7 9-16,30-5-16 15,10-3 4-15,16-6-21 16,9-14-11-16,20-3-41 15,11-16-64-15,8-16-361 16,-3-22 72-16</inkml:trace>
  </inkml:traceGroup>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0:28.469"/>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84F1C19-1075-4157-BA0B-5A0C18B2F563}" emma:medium="tactile" emma:mode="ink">
          <msink:context xmlns:msink="http://schemas.microsoft.com/ink/2010/main" type="writingRegion" rotatedBoundingBox="20689,7465 25018,6973 25136,8008 20807,8500">
            <msink:destinationLink direction="with" ref="{63E58235-FB59-4E09-8D05-7D0FC276FABF}"/>
          </msink:context>
        </emma:interpretation>
      </emma:emma>
    </inkml:annotationXML>
    <inkml:traceGroup>
      <inkml:annotationXML>
        <emma:emma xmlns:emma="http://www.w3.org/2003/04/emma" version="1.0">
          <emma:interpretation id="{03778F7B-34D0-4A1F-8D77-3CF4B6B05857}" emma:medium="tactile" emma:mode="ink">
            <msink:context xmlns:msink="http://schemas.microsoft.com/ink/2010/main" type="paragraph" rotatedBoundingBox="20689,7465 25018,6973 25136,8008 20807,8500" alignmentLevel="1"/>
          </emma:interpretation>
        </emma:emma>
      </inkml:annotationXML>
      <inkml:traceGroup>
        <inkml:annotationXML>
          <emma:emma xmlns:emma="http://www.w3.org/2003/04/emma" version="1.0">
            <emma:interpretation id="{36641764-43FB-44C5-B5C0-2B1D13F51BA8}" emma:medium="tactile" emma:mode="ink">
              <msink:context xmlns:msink="http://schemas.microsoft.com/ink/2010/main" type="line" rotatedBoundingBox="20689,7465 25018,6973 25136,8008 20807,8500"/>
            </emma:interpretation>
          </emma:emma>
        </inkml:annotationXML>
        <inkml:traceGroup>
          <inkml:annotationXML>
            <emma:emma xmlns:emma="http://www.w3.org/2003/04/emma" version="1.0">
              <emma:interpretation id="{9C862B12-F037-4522-9DDB-808689E7A608}" emma:medium="tactile" emma:mode="ink">
                <msink:context xmlns:msink="http://schemas.microsoft.com/ink/2010/main" type="inkWord" rotatedBoundingBox="20689,7465 22335,7278 22452,8313 20807,8500"/>
              </emma:interpretation>
              <emma:one-of disjunction-type="recognition" id="oneOf0">
                <emma:interpretation id="interp0" emma:lang="" emma:confidence="1">
                  <emma:literal/>
                </emma:interpretation>
              </emma:one-of>
            </emma:emma>
          </inkml:annotationXML>
          <inkml:trace contextRef="#ctx0" brushRef="#br0">-577 5535 746 0,'4'-39'302'0,"3"8"33"15,-4 1-177-15,-1 7-44 0,1 7-17 16,-5 8-28-16,1 6-20 15,1 7-13-15,1 14-18 16,-1 9-9-16,4 19-10 16,-3 5 6-16,-4 14-8 15,5-1 8-15,4 3-6 16,-1-14 7-16,6-9-5 16,4-19 7-16,-4-13-7 15,4-15 11-15,6-17-3 16,2-12 9-16,8-16-8 15,4-10 7-15,-1-12-11 16,-6 10 2-16,-7 9-9 16,-10 19 7-16,-6 17-13 15,-3 20 7-15,-4 22-11 16,-1 9 7-16,0 16-6 16,1 6 13-16,5 11-8 0,2-12 12 15,8-4-7-15,3-16 6 16,2-7-9-16,3-23 9 15,8-16 3-15,1-6 11 16,5-27 0-16,-1-11 18 16,4-19-3-16,-11 3 2 15,-2-15 1-15,-11 16 11 0,-4 6-5 16,-7 20 2-16,-1 7-9 16,-2 16-4-16,1 10-19 15,1 5-6-15,0-2-41 16,3 7-55-16,8-2-404 15,-4 3 81-15</inkml:trace>
          <inkml:trace contextRef="#ctx0" brushRef="#br0" timeOffset="519.1052">427 5678 1059 0,'-5'16'252'0,"8"2"95"15,7-3-300-15,9-6-17 16,10-7 7-16,17-9-9 16,6-9 5-16,16-10-12 15,2 3 2-15,-1-2-5 16,-10 7-390-16,6 5 129 15</inkml:trace>
          <inkml:trace contextRef="#ctx0" brushRef="#br0" timeOffset="313.5681">415 5449 1145 0,'10'2'247'15,"6"-5"108"-15,9-2-326 16,12-3-22-16,3-4 10 15,11-2-11-15,-1 1 5 16,3 3-8-16,-12 7 6 16,-2 4-34-16,-16 7 57 0,-6 12-400 15,-20 3 123-15</inkml:trace>
          <inkml:trace contextRef="#ctx0" brushRef="#br1" timeOffset="5872.7815">-769 5201 1227 0,'-16'-3'317'0,"5"8"91"15,7 3-363-15,12 18-25 16,5 14-32-16,5 22 10 16,5 9-10-16,1 31 14 15,-3 1-2-15,7 9 10 0,-5-9-10 16,1 8 10-16,-4-25-13 16,-8-9-10-16,-7-17-37 15,-5-19-12-15,-6-22-201 16,-20-22-138-16,0-23-18 15</inkml:trace>
        </inkml:traceGroup>
        <inkml:traceGroup>
          <inkml:annotationXML>
            <emma:emma xmlns:emma="http://www.w3.org/2003/04/emma" version="1.0">
              <emma:interpretation id="{D4E75D31-9F69-40C4-B14A-F218060CFD80}" emma:medium="tactile" emma:mode="ink">
                <msink:context xmlns:msink="http://schemas.microsoft.com/ink/2010/main" type="inkWord" rotatedBoundingBox="22652,7312 25026,7042 25119,7863 22746,8133"/>
              </emma:interpretation>
            </emma:emma>
          </inkml:annotationXML>
          <inkml:trace contextRef="#ctx0" brushRef="#br0" timeOffset="1084.5299">1182 5219 531 0,'-1'-5'456'0,"2"8"-116"15,1-1-17-15,3 6-271 16,0 2-30-16,3 20-10 16,-2 1 6-16,1 13-10 15,1 2 7-15,3 5-8 16,2-10 6-16,5-10-10 0,-2-12 7 15,5-9-2-15,-3-17 16 16,7-15 2-16,-4-9 11 16,6-14-7-16,-7-6 1 15,-1-7-15-15,-6 6 1 16,-5 3 18-16,-8 12 14 16,2 11 4-16,-4 15 6 0,-4 16-14 15,1 12-22 1,0 19-15-16,-3 3-4 0,10 10-7 15,1-6 10-15,10 5-8 16,5-16 7-16,6-3-8 16,-3-9 5-16,16-7-6 15,-3-13-11-15,9-7-92 16,-4-4 30-16,9-1-382 16,-14 1 50-16</inkml:trace>
          <inkml:trace contextRef="#ctx0" brushRef="#br0" timeOffset="1336.8775">1888 5284 839 0,'2'-2'375'0,"-1"0"-8"0,-1 9-187 15,-5 12-105-15,0 11-26 16,-6 13-5-16,0 8 7 15,-5 9-9-15,1-5-3 16,2 5-16-16,7-13-5 16,-1-2-13-16,4-15 7 15,1-13-15-15,1-15-12 16,5-23 1-16,3-18-224 0,11-19-191 16,6-6 2-1</inkml:trace>
          <inkml:trace contextRef="#ctx0" brushRef="#br0" timeOffset="1750.0767">1883 5517 1035 0,'-10'-1'329'15,"2"-1"65"-15,7 2-287 16,1 2-41-16,5-2-28 16,7 0-25-16,6 0-6 0,10-4-10 15,4 1 11-15,12-7-14 16,-5 2-29-16,6-3-366 16,-9 0 105-16</inkml:trace>
          <inkml:trace contextRef="#ctx0" brushRef="#br0" timeOffset="1587.8665">1972 5246 1035 0,'0'-6'323'0,"-3"8"52"16,0 2-288-16,1 6-38 15,1 10-28-15,4 4-18 16,0 3 6-16,7 8-9 16,0-1 6-16,6 1-7 15,-2 3 6-15,3 5-7 16,-3-5 8-16,1 1-9 15,-5-7 6-15,-2 1-6 16,-4-11 10-16,-2-2-9 16,-2-9 2-16,-2-9-34 0,-6-9-14 15,-1-6-160-15,-4-6-107 16,-10-10-66-16,-5-1-138 16</inkml:trace>
          <inkml:trace contextRef="#ctx0" brushRef="#br0" timeOffset="1890.2295">2271 5292 1101 0,'1'-7'363'16,"-4"9"66"-16,3-2-301 15,0-2-60-15,5 4-29 16,0-2-25-16,5-2-6 15,3 2-51-15,8 2-386 16,5-7 119-16</inkml:trace>
          <inkml:trace contextRef="#ctx0" brushRef="#br0" timeOffset="2277.0654">2469 4979 1162 0,'-4'3'287'0,"4"5"88"16,5 3-332-16,5 11-27 16,1 2-8-1,7 3-9-15,2 3 8 0,6 2-9 16,-2-9 8-16,4-4-7 16,-6-4 9-16,1-20-3 15,-5-1 10-15,3-16-4 16,-3-7 9-16,-2-16-9 15,-3 4 6-15,-7-14 6 16,-7 8 10-16,-4 8 0 16,0 15 16-16,-1 12-2 15,-1 16-8-15,1 15-16 16,1 9 1-16,1 7-19 16,6-2 2-16,6 6-10 15,7-13 10-15,7-2-10 16,3-4 11-16,1-1-7 0,5-8 8 15,-2-1-12-15,-5-5-45 16,2 3-411-16,2-3 112 16</inkml:trace>
          <inkml:trace contextRef="#ctx0" brushRef="#br0" timeOffset="3027.1642">3177 5049 1192 0,'2'6'289'0,"-2"13"117"16,2 3-325-16,-1 12-32 15,3 1 2-15,0 6-10 16,5-15-14-16,4 3-17 0,3-8 1 16,5 0-8-16,-3-8 2 15,-1 7-55-15,-5-12-9 16,-9-5-30-16,-5-5 0 15,-15-3-11-15,-6-3 58 16,-11-3 11-16,-2-5 32 16,-9-9 10-16,7-2 22 15,6-6 7-15,6 4 16 16,11-3 0-16,17 4-2 0,14-1-15 16,9 1-9-16,17-2-19 15,5 7-4-15,13-1-10 16,-2 6 8-16,6 8-8 15,-11 8 6-15,1 4-8 16,-16 6 8-16,-5 10 0 16,-17-2 22-16,-9 12 31 15,-11 1 17-15,-10 10 7 16,-7-2 7-16,-5 5-12 16,5-11-30-16,-2-2-13 15,8-14-7-15,7-7-13 16,13-1-3-16,6-3-9 15,4-4 5-15,9 5-3 16,1-1 6-16,1 0-6 16,-4 6 6-16,4 6-8 15,-8 2 2-15,-5 13-9 0,-6-2 5 16,-9 5-6-16,-4 0 9 16,-9 5-4-16,0-6 7 15,-9-2-2-15,0-7 10 16,-14-6 2-16,1-10 9 15,-8-7-7-15,-1-4 10 16,-1-11-146-16,13 2-411 16,8-6 93-16</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0:48.505"/>
    </inkml:context>
    <inkml:brush xml:id="br0">
      <inkml:brushProperty name="width" value="0.09333" units="cm"/>
      <inkml:brushProperty name="height" value="0.09333" units="cm"/>
      <inkml:brushProperty name="color" value="#ED1C24"/>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1-22T12:03:03.384"/>
    </inkml:context>
  </inkml:definitions>
  <inkml:traceGroup>
    <inkml:annotationXML>
      <emma:emma xmlns:emma="http://www.w3.org/2003/04/emma" version="1.0">
        <emma:interpretation id="{43C496E1-483C-4BA4-B846-EA87519737AE}" emma:medium="tactile" emma:mode="ink">
          <msink:context xmlns:msink="http://schemas.microsoft.com/ink/2010/main" type="writingRegion" rotatedBoundingBox="12970,13582 23105,12197 23373,14156 13238,15541"/>
        </emma:interpretation>
      </emma:emma>
    </inkml:annotationXML>
    <inkml:traceGroup>
      <inkml:annotationXML>
        <emma:emma xmlns:emma="http://www.w3.org/2003/04/emma" version="1.0">
          <emma:interpretation id="{54759DB5-7D2E-43AB-846D-0F2F0F8BD6D3}" emma:medium="tactile" emma:mode="ink">
            <msink:context xmlns:msink="http://schemas.microsoft.com/ink/2010/main" type="paragraph" rotatedBoundingBox="12970,13582 23105,12197 23373,14156 13238,15541" alignmentLevel="1"/>
          </emma:interpretation>
        </emma:emma>
      </inkml:annotationXML>
      <inkml:traceGroup>
        <inkml:annotationXML>
          <emma:emma xmlns:emma="http://www.w3.org/2003/04/emma" version="1.0">
            <emma:interpretation id="{6BD1EB0A-0223-4699-9574-F531079D1DD7}" emma:medium="tactile" emma:mode="ink">
              <msink:context xmlns:msink="http://schemas.microsoft.com/ink/2010/main" type="line" rotatedBoundingBox="12970,13582 23105,12197 23373,14156 13238,15541"/>
            </emma:interpretation>
          </emma:emma>
        </inkml:annotationXML>
        <inkml:traceGroup>
          <inkml:annotationXML>
            <emma:emma xmlns:emma="http://www.w3.org/2003/04/emma" version="1.0">
              <emma:interpretation id="{7C938945-9C11-41A2-A4E6-6C20D3129B95}" emma:medium="tactile" emma:mode="ink">
                <msink:context xmlns:msink="http://schemas.microsoft.com/ink/2010/main" type="inkWord" rotatedBoundingBox="13067,14286 17792,13640 17956,14846 13231,15491"/>
              </emma:interpretation>
              <emma:one-of disjunction-type="recognition" id="oneOf0">
                <emma:interpretation id="interp0" emma:lang="" emma:confidence="1">
                  <emma:literal/>
                </emma:interpretation>
              </emma:one-of>
            </emma:emma>
          </inkml:annotationXML>
          <inkml:trace contextRef="#ctx0" brushRef="#br0">3495-399 1046 0,'-2'19'268'0,"-1"14"80"15,0 27-293-15,1 8-32 16,4 19 13-16,4 1 18 16,4 13 8-16,4-19 7 15,9 9-13-15,3-18-17 16,3-3-17-16,2-20-10 16,-3-9-5-16,-10-19 1 0,-9-17 5 15,-9-13 7-15,-14-19-4 16,-9-11 4-16,-11-14-4 15,-7 2-4-15,-4-10-7 16,6 13 2-16,3 10-6 16,15 14 10-16,7 13-9 15,10 15 6-15,9 8-8 16,3 3 4-16,10 4-12 16,5-2 7-16,11-4-5 15,2-7 7-15,11-11-44 16,0-8-20-16,5-14-52 15,-9-5 6-15,-2-5-258 16,-12 0-38-16,-6 1-30 16,-13 9-123-16,-2 1 640 15,-3 14 341-15,3 1-79 0,-7 12-21 16,1 13-116-16,-4 7-116 16,-3 9-24-16,-6 3-19 15,5-1-11-15,-1-11-8 16,4-6-12-16,5-7-4 15,7-8-5-15,3-1 1 16,9-1-5-16,3-1 4 16,8 2-8-16,4 6 4 0,1 6-6 15,-6 6 6-15,2 1-9 16,-11 4 8-16,-2 8-9 16,-10-2 9-16,-4 7 2 15,-9 2 19-15,-7 8 24 16,-8-7 27-16,-6 5 15 15,-5-12 2-15,-10-6-11 16,3-13-22-16,-1-13-111 16,9-18-409-16,1-19 101 15</inkml:trace>
          <inkml:trace contextRef="#ctx0" brushRef="#br0" timeOffset="702.5037">4160 117 500 0,'-18'-2'438'0,"0"17"-96"15,2 4-8-15,4 9-253 16,6-1-19-16,8 9-1 0,1 0-5 16,8 6-4-1,5-3 0-15,7 4-14 0,1-5-8 31,11-11-13-31,-1-14-3 0,8-21-4 0,-3-19 4 16,4-25-4-16,-4-8 3 16,-3-7-6-16,-12 19 0 15,-2 10-7-15,-10 25-1 16,-2 21-4-16,-7 20 3 16,4 17-2-16,1 7 10 0,0 11 6 15,2-9 8-15,6-9 1 16,-3-15 4-16,0-14 0 15,0-21-1-15,3-24-2 16,2-9 0-16,6-15-6 16,-1-2-4-16,6 3-9 15,-4 19 0-15,-1 19-13 16,-11 15 4-16,-2 21-9 16,-7 8 9-16,-1 9-47 15,-5-6-20-15,-4-2-32 16,-2-22-349-16,-1-18 74 15</inkml:trace>
          <inkml:trace contextRef="#ctx0" brushRef="#br0" timeOffset="934.8782">4515-106 1070 0,'0'8'267'0,"-2"-1"83"15,15 6-302-15,4-3-43 16,5-1-353-16,9-4 115 15</inkml:trace>
          <inkml:trace contextRef="#ctx0" brushRef="#br0" timeOffset="-2003.7426">2016-94 1109 0,'-2'19'270'0,"-1"-1"88"15,1 16-301-15,0 11-39 0,4 25 20 16,0 0-6-16,6 21 8 16,0 0-13-16,6 3 2 15,1-21-23-15,5-4 8 16,-3-20-11-16,1-10 8 15,-5-18-9-15,-1-8-44 16,-11-15-363-16,-2-25 105 16</inkml:trace>
          <inkml:trace contextRef="#ctx0" brushRef="#br0" timeOffset="-1256.4185">2275-201 832 0,'-13'-38'364'15,"0"6"10"-15,3 19-207 16,-1 10-66-16,6 14-51 15,-3 23-26-15,5 7-14 16,8 27 0-16,6 11 8 0,8 27 1 16,7-7 11-16,7 26 2 15,3-15-8-15,-1 7-6 16,-7-22-3-16,4 3-4 16,-6-27 2-16,-10-9 12 15,-3-23 10-15,-3-14 6 16,-5-15 6-16,-13-20 18 15,-4-9-11-15,-5-22-9 16,-9-9-7-16,-12-7-10 16,3 6-19-16,-1 3-8 15,5 21 3-15,12 11-6 16,9 6 3-16,7 7-10 16,6 1 5-16,7 5-7 15,3 1 6-15,8-6-4 16,8 2-5-16,2-7-64 0,-2-7-24 15,10-15-52-15,-3-2-24 16,1-15-301-16,2 1 107 16</inkml:trace>
          <inkml:trace contextRef="#ctx0" brushRef="#br0" timeOffset="-624.8575">2685 284 869 0,'-4'4'341'15,"-8"6"26"-15,-1 3-217 16,-3 12-74-16,1 2-32 0,2 17-21 15,4 0-9-15,7 6-9 16,5-8 4-16,7-3-5 16,3-13 4-16,8-7-4 15,-1-15 6-15,10-19-3 16,3-16 4-16,9-30-5 16,-3-9 6-16,-2-13-10 15,-8 10 4-15,-12 7-11 16,-13 28 8-16,-4 14-14 15,-4 26 7-15,-6 19-12 16,3 14 12-16,1 19-4 16,1 4 15-16,7 6 5 15,4-16 13-15,4-14-2 16,8-16 5-16,6-31-3 16,0-24-2-16,15-38-8 15,3-12 0-15,-4-30-6 0,-6 8-2 16,-9-6-6-16,-18 29 3 15,-8 12-9-15,-2 28 3 16,-8 23-15-16,0 33 5 16,-10 29-7-16,2 16 9 15,-7 26-4-15,1 7 13 16,-4 11 6-16,13-8 19 16,2 3 5-16,6-26 7 0,13-15-3 15,7-25-4-15,10-25-12 16,7-24-3-16,12-21-4 15,2-13 3-15,9-7-6 16,-3 15-1-16,2 15-14 16,-14 27-2-16,-4 28-9 15,-13 15 4-15,-3 19-2 16,-9 2 14-16,1 4-2 16,-6-11 11-16,4-13-1 15,0-17 6-15,1-17-1 16,3-18 6-16,5-22-3 15,1-9 6-15,3-19-59 16,-1-4-24-16,3-16 139 16,-7 14-528-16,-2-19 195 15</inkml:trace>
          <inkml:trace contextRef="#ctx0" brushRef="#br0" timeOffset="-3246.4276">3 391 1013 0,'-4'-4'263'0,"3"16"79"16,1 14-300-16,3 16-1 0,0 5-28 15,2 6 8-15,3-4-13 16,5 3 8-16,2-11-15 15,3-6 6-15,-1-9-8 16,3-10 11 0,-2-20-9-16,9-21 13 0,4-10-9 15,10-27 8-15,4-9-11 0,2-14 7 16,-13 9-11-16,0 5 8 16,-11 22-9-16,-10 26 4 15,-8 28-4-15,3 34 22 16,-8 21-2-16,2 18 16 15,-4 1 5-15,5 11 21 16,4-19-14-16,7-9 5 16,1-23-14-16,12-25 3 15,9-28-20-15,10-35 2 16,1-26-9-16,17-37 6 16,-5-11-13-16,-1-15 6 15,-14 17-11-15,-3 17 8 16,-20 45-9-16,-8 32 3 15,-13 32-9-15,-13 32 8 16,-10 16-5-16,-8 17-67 16,0 0-37-16,1-2-336 15,7-27 26-15</inkml:trace>
          <inkml:trace contextRef="#ctx0" brushRef="#br0" timeOffset="-2850.2137">1221 529 1020 0,'-4'-17'305'16,"-5"8"82"-16,-4 0-248 16,-8 6-53-16,-8 8 2 15,1 8-37-15,-3 10-11 16,2 9-32-16,6 12 10 15,12 6-3-15,1 5 17 16,12-8-2-16,9-1 8 16,4-14-13-16,6-15 0 15,8-19-15-15,8-22 6 16,-1-15-5-16,5-16 4 16,-9-4-7-16,-6-6 5 15,-18 18-8-15,-8 2 7 16,-8 16-6-16,-10 8 0 15,-1 14-5-15,-1 14 3 16,7 10-9-16,3 4 8 0,10 4-28 16,7-1-75-16,9-11-35 15,7-24-345-15,4-18 23 16</inkml:trace>
          <inkml:trace contextRef="#ctx0" brushRef="#br0" timeOffset="-2534.2825">1411-36 1155 0,'-22'47'278'0,"0"31"104"16,4 13-339-16,2 24 36 15,4-21-8-15,12 0 11 16,7-29 1-16,12-15-15 16,6-27-44-16,9-10-4 15,0-16-14-15,11-17-7 16,1-14 6-16,7-11-1 15,-4-1-12-15,-5 6 3 16,-10 12-10-16,-7 22 2 16,-11 20 2-16,-9 22 5 15,-2 9-2-15,-5 9 12 16,-4-2 5-16,-2 3 7 16,8-16-1-16,-2-7 4 15,1-12-9-15,6-14-8 16,-2-12-60-16,6-17-402 0,4-3 106 15</inkml:trace>
        </inkml:traceGroup>
        <inkml:traceGroup>
          <inkml:annotationXML>
            <emma:emma xmlns:emma="http://www.w3.org/2003/04/emma" version="1.0">
              <emma:interpretation id="{2A21B633-7514-4009-A8ED-91E0BE1CF969}" emma:medium="tactile" emma:mode="ink">
                <msink:context xmlns:msink="http://schemas.microsoft.com/ink/2010/main" type="inkWord" rotatedBoundingBox="17894,13559 22116,12982 22296,14303 18074,14880"/>
              </emma:interpretation>
              <emma:one-of disjunction-type="recognition" id="oneOf1">
                <emma:interpretation id="interp1" emma:lang="" emma:confidence="1">
                  <emma:literal/>
                </emma:interpretation>
              </emma:one-of>
            </emma:emma>
          </inkml:annotationXML>
          <inkml:trace contextRef="#ctx0" brushRef="#br0" timeOffset="3958.2565">7083-952 965 0,'9'-31'301'0,"-7"3"63"16,-5 20-268-16,4 20-36 15,1 13-23-15,8 31-12 16,1 7-9-16,7 26-3 16,0 5 6-16,4 21-1 15,-4-9-2-15,11 17 0 16,-4-19-1-16,1-8 7 15,-4-30 8-15,4-14 8 0,-9-31 3 16,2-24 22-16,2-13 2 16,8-31-7-16,0-23-8 15,7-39-7-15,-2-4-19 16,0-17-16-16,-8 21-1 16,-5 13-6-16,-13 38 4 15,-3 18-52-15,-6 22-45 16,-7 10-392-16,-9 12 68 15</inkml:trace>
          <inkml:trace contextRef="#ctx0" brushRef="#br0" timeOffset="5133.0059">7460-281 1098 0,'-1'36'285'0,"4"3"96"15,5-5-315-15,5-2-23 16,3-3-10-16,9-7-18 15,2-6-8-15,11-13-6 16,1-9 3-16,3-20-2 16,-7-10 4-16,3-19-1 15,-16-4 6-15,-5-7-3 16,-4 11 5-16,-15 6 7 16,-3 20 6-16,-5 9 0 15,1 20 5-15,-8 12-7 16,9 14-9-16,-6 16-11 0,7 3 0 15,6 9-7-15,4-4 5 16,10-11-4-16,1-10 6 16,7-9-6-16,-1-14 5 15,4-14-4-15,-3-8 4 16,9-18 1-16,-8-4 3 16,4 0-2-16,-13 5 5 15,-1 9-4-15,-3 14-2 16,-1 15-8-16,0 11 2 15,10 13-3-15,2 5 5 0,1 4-4 16,0-9 10-16,0-3-5 16,-5-13 3-16,0-10-1 15,-4-9 5-15,-1-19 3 16,-1-6 10-16,5-11-7 16,-2-3 2-16,-4-4-7 15,-1 14 2-15,-4 2 1 16,-11 12 16-16,-6 6 1 15,-1 11 10-15,-8 0-9 16,3 4-2-16,1 0-19 16,7 2-1-16,1-2-7 15,5 0 4-15,5 0-8 16,3-3 6-16,4-4-8 16,3-4 6-16,7-9-9 15,3-2 9-15,8-9-4 0,1-2 5 16,11-1-5-16,-2 5 7 15,9 6-9-15,-7 12 6 16,4 5-8-16,-13 17 2 16,0 8-3-16,-15 9 0 15,-2 14-4-15,-9 8 8 16,-6 4-1-16,-3-4 3 0,0 7 4 16,-5-15 4-16,8-1-6 15,4-17 5-15,-5-1-5 16,7-12 1-16,5-6-3 15,1-7 5-15,7-6-4 16,3-3 2-16,9-12-2 16,-8 0-5-16,7-1-77 15,-4 1-13-15,-3-6-46 16,-7 2-5-16,-5-12-8 16,-10 0 73-16,-5-7-111 15,-5 11-144-15,0 2 26 16,-1 14-215-16,6 3 385 15,4 12 604-15,1 4-100 16,0 4-34-16,6 4-98 16,-1 5-164-16,8-7-18 15,2 1-11-15,7 1-8 16,3-8-3-16,9-15-8 0,-4 1 0 16,6-6-5-16,-8-4 5 15,-1-4 1-15,-7 9 7 16,-4 1 2-16,-11-2 10 15,-2 3 9-15,-8-4 4 16,-6 4 4-16,-4 1 1 16,-1 14-12-16,-2 4-14 0,-1 18-15 15,3 4-7 1,-1 13-11-16,6 2 3 0,1 18-4 16,5-4 6-16,10 7-3 15,5-6 7-15,9-4-7 16,9-21 4-16,19-9-4 15,7-20 3-15,20-23-462 16,7-8 157-16</inkml:trace>
          <inkml:trace contextRef="#ctx0" brushRef="#br0" timeOffset="1346.7843">5049-65 1051 0,'-26'27'238'16,"-10"22"112"-16,8 10-296 0,2 18 11 15,9 0 16-15,7-1-3 16,11-19-10-16,16-15-15 16,9-26-24-16,16-31-10 15,3-25-2-15,12-38-6 16,-8-18 5-16,-2-19-5 16,-18 8-3-16,-10-10-5 15,-20 28 4-15,-7 16-3 16,-2 26 3-16,-8 24-7 15,8 31 0-15,-3 35-5 16,4 13 3-16,-8 26 10 16,9 2 17-16,-3 15 21 0,11-20 7 15,3-2 2-15,5-24-12 16,5-11-14-16,7-26-18 16,6-19-5-16,8-21 1 15,11-30 0-15,-1-9 4 16,0-2-5-16,-12 7 2 15,-11 14-6-15,-11 25 0 16,-5 14-12-16,-7 10 6 0,1 17-5 16,-4 6 4-16,0 16-4 15,2 1 12-15,-1 5 0 16,4-9 6 0,5-4-3-16,0-16 5 0,6-11-6 15,4-12 2-15,8-14-18 16,1-7-43-16,9-3 31 15,-4 4-474-15,0 6 123 16</inkml:trace>
          <inkml:trace contextRef="#ctx0" brushRef="#br0" timeOffset="3337.2288">5167-608 1149 0,'-19'-30'368'0,"6"13"53"16,13 0-327-16,14 14 102 16,-1-3-605-16,-10-3 223 0</inkml:trace>
          <inkml:trace contextRef="#ctx0" brushRef="#br0" timeOffset="2493.379">5712-651 1005 0,'-18'7'264'16,"-1"19"80"-16,4 8-279 16,4 23-7-16,4 4 3 15,9 28 6-15,8-3 7 16,11 9 1-16,6-3-12 16,9 10-15-16,-2-17-14 15,2 5-12-15,-10-10-10 16,0-7-5-16,-9-21 0 15,6-10-1-15,-8-23 1 0,-2-9 10 16,-15-20 7-16,0-20-2 16,-11-14 4-16,-4-24-2 15,-4-10-13-15,-2-13-7 16,2 15-2-16,1-5-11 16,15 19-7-16,7-1 0 15,8 9 0-15,4-6-13 16,3 7 8-16,2-11 5 15,-3 8 2-15,4-9 0 16,-4 8 14-16,-5-1-2 16,-9 11 6-16,-7 8-3 15,-5 19 5-15,2 6-7 16,3 20 4-16,0 20-7 16,7 16 2-16,5 23-5 0,-3 13 10 15,8 21 5 1,4-3 11-16,4 9 4 0,1-11 8 15,6 16 0-15,-4-16-2 16,8 4-6-16,-4-16-4 16,1-2-5-16,-4-27 0 15,-4-14-6-15,-11-19 4 16,-2-14 8-16,-9-20 7 16,-9-19-6-16,-5-12 5 15,-2-18-9-15,0-1-8 0,3-5-9 16,7 15 4-16,8 9-8 15,4 17 4-15,2 9-6 16,0 11 5-16,4 3-5 16,0 0 5-16,5-5-5 15,-1-1 7-15,6-6-4 16,-4-4 5-16,-3-11-2 16,-8-5 6-16,-4-6-6 15,-7 5 7-15,-6 5-8 16,3 14 5-16,-3 15-9 15,3 14 4-15,-3 18-10 16,9 9 6-16,0 7-6 16,4 4 8-16,9 1-4 15,5-13 7-15,4-7-4 0,4-8 3 16,11-16-3-16,0-12 6 16,11-9-3-16,-4-11 7 15,6-3-4-15,-6 6 3 16,-4-3-4-16,-14 12 2 15,-4 15-6-15,-8 2 1 16,-4 7-1-16,-1 14 2 16,1-2 0-16,-4-3 4 15,0-2-1-15,-3-6 2 0,4-8 0 16,0-12 4-16,5-8-1 16,4-5 1-16,4-8-3 15,3-1 0-15,4 4-8 16,1 6 3-16,0 7-5 15,0 13 3-15,1 6-5 16,-5 5 7-16,0 6-5 16,-3-2 7-16,-2-5-4 15,-1-1 6-15,1-1-6 16,-2-1 6-16,3 3-6 16,-3 2 4-16,-2 4-7 15,-4-4 5-15,-2 0-5 16,-3 1 4-16,1-1-8 15,-1-7-24-15,-1 2-98 16,-1-8-23-16,2-9-350 0,-3-10 19 16</inkml:trace>
          <inkml:trace contextRef="#ctx0" brushRef="#br0" timeOffset="3077.7936">7034-325 1172 0,'-2'-19'309'0,"5"-2"106"16,4 3-325-16,8 3-13 15,2 7-14-15,1 8-13 16,-3 5-22-16,3 15-16 16,-4 4-9-16,-7 18-3 15,-6 2-1-15,-4 16 10 16,-3-2 10-16,-7 9 17 15,8-9 14-15,-2 1 12 0,4-16 0 16,3-5-10-16,7-14-17 16,1-11-13-16,6-13-11 15,7-11-3-15,0-9 1 16,14-9 1-16,-6-7-11 16,-2-4-76-16,-10 11-56 15,-13 6-52-15,-20 3-22 0,-10 11-307 16,-6 5 120-16,-14 3-168 15,7-2 240-15,-3 3 724 16,7-2 42-16,5 4-55 16,19-6-107-16,3 3-105 15,10 2-83-15,14-4-25 16,6-7-28-16,14-4-18 16,10-4-10-16,9-6-8 15,-2 1 7-15,-1-5 313 16,-10 4-755-16,-11-7 365 15</inkml:trace>
        </inkml:traceGroup>
        <inkml:traceGroup>
          <inkml:annotationXML>
            <emma:emma xmlns:emma="http://www.w3.org/2003/04/emma" version="1.0">
              <emma:interpretation id="{82D98B60-AB6F-44B8-91EF-AE90A40B3B20}" emma:medium="tactile" emma:mode="ink">
                <msink:context xmlns:msink="http://schemas.microsoft.com/ink/2010/main" type="inkWord" rotatedBoundingBox="22833,12235 22847,12232 22849,12248 22835,12250"/>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l</emma:literal>
                </emma:interpretation>
              </emma:one-of>
            </emma:emma>
          </inkml:annotationXML>
          <inkml:trace contextRef="#ctx1" brushRef="#br0">9701-2025 0,'0'0'16</inkml:trace>
        </inkml:traceGroup>
        <inkml:traceGroup>
          <inkml:annotationXML>
            <emma:emma xmlns:emma="http://www.w3.org/2003/04/emma" version="1.0">
              <emma:interpretation id="{4173670E-1315-47A7-A429-220FDA736335}" emma:medium="tactile" emma:mode="ink">
                <msink:context xmlns:msink="http://schemas.microsoft.com/ink/2010/main" type="inkWord" rotatedBoundingBox="23097,12243 23111,12240 23113,12256 23099,12258"/>
              </emma:interpretation>
              <emma:one-of disjunction-type="recognition" id="oneOf3">
                <emma:interpretation id="interp7" emma:lang="" emma:confidence="1">
                  <emma:literal/>
                </emma:interpretation>
              </emma:one-of>
            </emma:emma>
          </inkml:annotationXML>
          <inkml:trace contextRef="#ctx1" brushRef="#br0" timeOffset="-1487.9776">9965-2017 0,'0'0'0,"0"0"16,0 0 0</inkml:trace>
        </inkml:traceGroup>
      </inkml:traceGroup>
    </inkml:traceGroup>
  </inkml:traceGroup>
</inkml:ink>
</file>

<file path=ppt/ink/ink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2:29.22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48008CE-80B3-4907-9B3E-50F35D633408}" emma:medium="tactile" emma:mode="ink">
          <msink:context xmlns:msink="http://schemas.microsoft.com/ink/2010/main" type="inkDrawing" rotatedBoundingBox="6506,8863 11583,3142 12402,3869 7325,9590" semanticType="callout" shapeName="Other">
            <msink:sourceLink direction="from" ref="{7A344142-6A70-407A-9696-03059FB77949}"/>
            <msink:sourceLink direction="to" ref="{B47FC0F3-1293-42B7-8554-ACD1AF6B2C09}"/>
          </msink:context>
        </emma:interpretation>
      </emma:emma>
    </inkml:annotationXML>
    <inkml:trace contextRef="#ctx0" brushRef="#br0">-5 5030 1206 0,'0'-4'265'0,"4"-6"111"0,9-5-363 16,9-7-4-16,3-9-14 15,16-8 10-15,6-2-10 16,11-17 12-16,4 3-11 16,14-17 10-16,-3-1-11 15,13-19 11-15,-3 4-10 0,19-14 12 16,-8 10-11-16,28-23 11 16,-4 11-11-16,22-31 10 15,-14 7-11-15,25-23 9 16,-16 10-9-16,16-31 10 15,-17 25-11-15,17-21 10 16,-18 13-10-16,15-19 11 16,-15 27-11-16,11-7 11 15,-16 14-11-15,13-11 11 16,-17 25-11-16,13-12 10 16,-15 15-9-16,16-12 10 15,-20 18-12-15,19-19 13 16,-19 11-13-16,7-11 11 15,-16 19-10-15,6-11 11 16,-21 27-11-16,3-7 12 16,-13 10-12-16,4-9 10 0,-17 18-10 15,1 5 11-15,-19 22-10 16,-4 15 10-16,-12 21-10 16,-9 7 10-16,-14 9-11 15,-5 3-7-15,-11 2-31 16,-6 5-10-16,5-1-58 15,-2-6-267-15,-3 9 71 16</inkml:trace>
    <inkml:trace contextRef="#ctx0" brushRef="#br0" timeOffset="378.7427">4390-341 981 0,'0'-23'488'0,"2"2"-47"15,6 6-189-15,15-6-221 16,6-7-44-16,19-1-22 16,9 5-22-16,8-13-10 15,-3 4-10-15,1-2 13 16,-14 0 22-16,1-7 24 0,-13 15 17 15,1-1 26-15,-8 15-5 16,0 8 21-16,-9 9-7 16,-4 18 12-16,-4 14-21 15,-8 21 14-15,-11 17-15 16,-7 37 12-16,-3 1-14 16,-2 27 9-16,-2 9-18 15,4 30 8-15,8-14-63 16,0 27-391-16,0-11 114 15</inkml:trace>
  </inkml:traceGroup>
</inkml:ink>
</file>

<file path=ppt/ink/ink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0:21.6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F8050CA-8F84-4B30-BCA6-A02F9D1FF3E8}" emma:medium="tactile" emma:mode="ink">
          <msink:context xmlns:msink="http://schemas.microsoft.com/ink/2010/main" type="inkDrawing" rotatedBoundingBox="10564,12662 10659,12870 10655,12873 10560,12664" semanticType="callout" shapeName="Other">
            <msink:sourceLink direction="with" ref="{7703D2BA-9CF1-4B53-B9CB-6C6D6986058B}"/>
          </msink:context>
        </emma:interpretation>
      </emma:emma>
    </inkml:annotationXML>
    <inkml:trace contextRef="#ctx0" brushRef="#br0">0 0 1141 0,'4'8'283'0,"3"5"84"16,4 13-309-16,4 3-57 15,1 2-22-15,-3 3-32 16,2 0-314-16,-2 0 67 16</inkml:trace>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1:38:53.3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69EC851-658B-4AEF-B044-91B50A0D648B}" emma:medium="tactile" emma:mode="ink">
          <msink:context xmlns:msink="http://schemas.microsoft.com/ink/2010/main" type="inkDrawing" rotatedBoundingBox="23175,7059 23211,7992 23103,7996 23067,7063" semanticType="verticalRange" shapeName="Other">
            <msink:sourceLink direction="with" ref="{2B81F996-E7F8-4429-B8CA-E9959CC6CABC}"/>
            <msink:sourceLink direction="with" ref="{A058F654-3545-40CC-94DA-5253860B00D8}"/>
          </msink:context>
        </emma:interpretation>
      </emma:emma>
    </inkml:annotationXML>
    <inkml:trace contextRef="#ctx0" brushRef="#br0">-4572 2326 954 0,'-10'-13'313'0,"-6"7"60"15,3 7-267-15,-7 8-32 16,11 5-36-16,-3 17-17 16,3 10-17-16,-3 17-4 15,14 10 5-15,0 13-3 16,4-16 8 15,-3-33-3-31,1 3-2 0,10 96-3 16,2-16 4-16,-3-3-4 15,0-18 3-15,-6-63 4 16,-1-15-30-16,7-19-365 16,-3-21 118-16</inkml:trace>
  </inkml:traceGroup>
</inkml:ink>
</file>

<file path=ppt/ink/ink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2:31.79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3E536BD-149F-477C-BBCE-593311DDB882}" emma:medium="tactile" emma:mode="ink">
          <msink:context xmlns:msink="http://schemas.microsoft.com/ink/2010/main" type="writingRegion" rotatedBoundingBox="10513,1771 13058,1120 13322,2154 10776,2804"/>
        </emma:interpretation>
      </emma:emma>
    </inkml:annotationXML>
    <inkml:traceGroup>
      <inkml:annotationXML>
        <emma:emma xmlns:emma="http://www.w3.org/2003/04/emma" version="1.0">
          <emma:interpretation id="{15EB0C61-C8D5-4762-8647-DC9C9D091EE3}" emma:medium="tactile" emma:mode="ink">
            <msink:context xmlns:msink="http://schemas.microsoft.com/ink/2010/main" type="paragraph" rotatedBoundingBox="10513,1771 13058,1120 13322,2154 10776,2804" alignmentLevel="1"/>
          </emma:interpretation>
        </emma:emma>
      </inkml:annotationXML>
      <inkml:traceGroup>
        <inkml:annotationXML>
          <emma:emma xmlns:emma="http://www.w3.org/2003/04/emma" version="1.0">
            <emma:interpretation id="{38591304-BF69-4F10-A802-102B94756E3D}" emma:medium="tactile" emma:mode="ink">
              <msink:context xmlns:msink="http://schemas.microsoft.com/ink/2010/main" type="line" rotatedBoundingBox="10513,1771 13058,1120 13322,2154 10776,2804"/>
            </emma:interpretation>
          </emma:emma>
        </inkml:annotationXML>
        <inkml:traceGroup>
          <inkml:annotationXML>
            <emma:emma xmlns:emma="http://www.w3.org/2003/04/emma" version="1.0">
              <emma:interpretation id="{B47FC0F3-1293-42B7-8554-ACD1AF6B2C09}" emma:medium="tactile" emma:mode="ink">
                <msink:context xmlns:msink="http://schemas.microsoft.com/ink/2010/main" type="inkWord" rotatedBoundingBox="10513,1771 13058,1120 13322,2154 10776,2804">
                  <msink:destinationLink direction="to" ref="{248008CE-80B3-4907-9B3E-50F35D633408}"/>
                </msink:context>
              </emma:interpretation>
              <emma:one-of disjunction-type="recognition" id="oneOf0">
                <emma:interpretation id="interp0" emma:lang="" emma:confidence="1">
                  <emma:literal/>
                </emma:interpretation>
              </emma:one-of>
            </emma:emma>
          </inkml:annotationXML>
          <inkml:trace contextRef="#ctx0" brushRef="#br0">843 586 1114 0,'24'-21'311'0,"-9"3"80"16,-9 6-313-16,2-1-20 15,2 0-27-15,1-7 7 0,-3 2-18 16,9-8 4-16,-1-3-20 15,2-7 6-15,-7 2-10 16,-4-8 11-16,-6 10 7 16,-2 3 48-16,-14 14-4 15,-4 8 15-15,-3 19-12 16,-2 12-4-16,5 18-44 16,2 13 7-16,8 4-11 15,4 2 9-15,11-9-10 0,1-11 2 16,9-13-10-16,8-3 4 15,7-12-12-15,10-6 6 16,3-12-10-16,1-6-46 16,-3-7-45-16,-5-10-46 15,-11-9-34-15,-1-23-16 16,-6 0 40-16,2-8 50 16,-3 9 48-16,3 4 39 15,-6 26 25-15,-2 6 33 16,-2 9-2-16,-4 4 51 15,-7 8 3-15,-5 4 44 16,-5-2-14-16,-6 3 19 16,1-1-45-16,-1 4 1 15,3 1-50-15,3 8-6 16,4 1-30-16,-2 5 4 16,3 0-19-16,5 2 11 15,1-6-14-15,8 1 10 16,5-8-11-16,9-3 10 0,1-9-12 15,12 2 2-15,-7-7-13 16,5 4 11-16,-6 0-9 16,-6 5 12-16,-5-6-1 15,-3 12 12-15,-9-1-10 0,5 12 7 16,-10 2-10 0,-8 17 9-16,-4-1-2 0,-2 5 24 15,-7-13 1-15,-2 4 29 16,3-12-4-16,1-5 6 15,3-3-22-15,0 2 3 16,6-12-28-16,0 0-13 16,4-3-39-16,-1-6-70 15,7-2-46-15,5-4-36 16,5-9 69-16,8-13-365 16,3-3 184-16</inkml:trace>
          <inkml:trace contextRef="#ctx0" brushRef="#br0" timeOffset="369.4238">1610 77 921 0,'2'-16'334'0,"-4"9"71"15,-1 7-248-15,-7 12 2 16,-5 1-42-16,-1 9 11 0,0 6-42 16,1 6-2-16,9-5-39 15,6-3-3-15,5-5-32 16,11-4-1-16,8-14-14 15,10-10 2-15,9-6-20 16,5-9-8-16,-2-8-15 16,1 4 11-16,-12 9-6 0,-5 5 21 15,-13 11 7 1,-10 14 19-16,-9 9-3 0,-14 20 26 16,-7 9-3-16,-6 19 29 15,2-6-2-15,-1 3 13 16,8-18-20-16,6-14 3 15,4-19-25-15,2 1-2 16,5-14-19-16,1 2 4 16,1-7-30-16,-1-6-65 15,-1-15-47-15,1-20-53 16,2-9 116-16,7-10-439 16,2 7 205-16</inkml:trace>
          <inkml:trace contextRef="#ctx0" brushRef="#br0" timeOffset="962.1301">1938 380 824 0,'29'-29'300'0,"3"-10"50"0,-3-1-232 15,4-1 4-15,-9 4-45 16,4-2 12-16,-9 11-28 16,-1 2 14-16,-8 7-28 15,0 1 8-15,-6 2-25 16,-4 1 14-16,-3 2-15 15,2 0 16-15,-4 4-14 0,-5 4 9 16,8 0-17-16,-3 5 4 16,-1 2-21-1,3 2 5-15,-1 6-11 0,-10 11 8 16,4 0-11-16,0 10 13 16,4 0-9-16,11 8 11 15,8-7-11-15,8 1 9 16,5-12-13-16,8-3 9 15,-7-12-13-15,8-7 11 16,-8-8-8-16,2-2 11 16,-8-4-9-16,-1-2 13 15,-10 0-10-15,-4 0 19 16,-6 4 0-16,-8 3 24 16,-2 2-6-16,-3 3 21 15,-5 7-15-15,2-9-1 16,3-3-13-16,2 1-7 0,1-6-21 15,4-13 5-15,7-4-11 16,1-9-2-16,4-4 0 16,12-2 9-16,3 8-9 15,10 7 6-15,8 9-9 16,2 18-11-16,1 7-56 16,0 12-475-16,-15 15 125 15</inkml:trace>
          <inkml:trace contextRef="#ctx0" brushRef="#br0" timeOffset="-730.4159">157 792 864 0,'-39'-56'312'16,"0"-6"42"-16,8 17-232 0,0 1-18 15,17 13-44-15,10-11 10 16,11 4-25-16,16-18 1 16,11-6-30-16,11-14 6 15,2 8-19-15,11-4 7 16,-6 19-11-16,2 9 6 15,-7 16-12-15,0 12 10 16,-19 11-10-16,-4 12 26 16,-11 7 7-16,-12 17 31 15,-10 2-2-15,-9 20 29 16,-5 6-16-16,-4 6 13 16,6-14-28-16,1 8 5 15,10-25-27-15,5-5 0 16,9-13-29-16,5-3 3 15,8-6-20-15,5 2-8 16,8-9-11-16,7 12 6 0,0-1-8 16,9 4 13-16,-7 4 4 15,1 12 9-15,-8-5-9 16,-4 13 10-16,-12 0-8 16,-11 5 12-16,-10-5-7 15,-11 14 31-15,-7-11 5 16,-14-1 34-16,-3-4-3 15,-11-3 19-15,3-13-27 16,-8-9 2-16,11-11-33 0,-2-14 0 16,11-3-29-16,2-8-5 15,15 3-24-15,4 3-45 16,7 6-38-16,13-7-36 16,13 16-18-16,6 1-324 15,12 4 104-15</inkml:trace>
          <inkml:trace contextRef="#ctx0" brushRef="#br0" timeOffset="-1260.7443">184 280 1263 0,'-3'5'283'0,"3"17"111"15,6 11-379-15,-1 27-5 16,3 5-15-16,5 16 12 16,2 3-6-16,5 23 11 15,-4-16-35-15,6 18-35 0,-2-23-125 16,-4-17-211-16,-5-41-12 16</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2:59.57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5D9C6A6-0990-46F1-AED7-242D1764FA26}" emma:medium="tactile" emma:mode="ink">
          <msink:context xmlns:msink="http://schemas.microsoft.com/ink/2010/main" type="inkDrawing" rotatedBoundingBox="4281,2416 15080,10104 13494,12331 2695,4644" semanticType="callout" shapeName="Other">
            <msink:sourceLink direction="with" ref="{7703D2BA-9CF1-4B53-B9CB-6C6D6986058B}"/>
          </msink:context>
        </emma:interpretation>
      </emma:emma>
    </inkml:annotationXML>
    <inkml:trace contextRef="#ctx0" brushRef="#br0">0 0 175 0,'3'31'56'0,"5"5"8"16,-3-9-40-1,8 6-6-15,2-7 12 0,-4 3 13 16,2 0 20-16,2 2 23 15,-6-7 22-15,-1 5 15 0,4-3-2 16,-2-5 2-16,-4 2-19 16,5 3-19-16,-1 3-18 15,3 4-22-15,-2-1-11 16,4 7-17-16,1-2 0 16,1 1-14-16,-5-4 10 15,5-4-12-15,-3 1 9 16,3 5 7-16,-1-4 12 15,2 1-10-15,-2 9 10 0,0 2-11 16,-3-5-5-16,3 3-15 16,-3-2 10-16,0-4-4 15,-1-3 14-15,2-3-8 16,-4-4 12-16,3 2-11 16,3-2 5-16,-5-7-13 15,2 1 7-15,0 2-10 16,-1-4 10-16,-3 2-10 15,8-6 8-15,-1 6-9 16,-3-6 9-16,1 1-10 16,-2 1 13-16,-2 4 0 15,-9-2 11-15,9 1-9 16,-2 7 11-16,2 0-13 16,1-5-1-16,-1 2-9 15,0 1 7-15,-2-1-10 16,0 1 9-16,2 10-9 0,4-3 8 15,-1 0-10-15,2 1 10 16,1 1-10-16,-1-3 10 16,-3 3-10-16,1-4 9 15,0 2-9-15,-1-7 9 16,1 1 0-16,-4-3 12 16,3-2-8-1,-2-7 11-15,3 6-10 0,-4-4 1 0,3-4-11 16,-3 2 7-16,3 3-10 15,-3-1 9-15,4 3-10 16,2 1 10-16,3 10-10 16,-2 4 10-16,4 9-8 15,-6-3 10-15,2 11-10 16,-1-12 11-16,1 2-10 16,-1-9 8-16,1 0-10 15,0-7 12-15,2 5-1 16,-3-3 11-16,-1 3-8 15,-1 1 12-15,7 4-11 16,-6-5 2-16,1 8-10 16,6-4 6-16,-3 4-10 15,-2-5 6-15,2 4-10 16,1-8 8-16,-2 2-8 16,-3-4 9-16,-1 0-8 0,-2-5 8 15,-2 7-4-15,0 0 14 16,4-1-8-16,-3 4 9 15,3 1-8-15,-2-4 4 16,4 4-14-16,-2-1 8 16,5 5-11-16,-4-4 10 15,3 7-9-15,-3-6 9 16,1 7-10-16,-2-12 11 0,0 4-10 16,-4-7 10-16,4 4-11 15,-4-15 11-15,2 12-10 16,0-6 9-16,2 3-9 15,-3-7 10-15,3 10-11 16,-2-5 10-16,1 5-9 16,1-4 9-16,1 9-9 15,2-5 10-15,2 5-11 16,0-3 9-16,5 4-8 16,-4-6 8-16,2 3-9 15,2-6 11-15,-3 4-9 16,-3-4 8-16,4 3-8 15,-8 0 8-15,4-2-9 16,-1-2 9-16,-3-1-8 16,-3-5 10-16,4 0-8 15,-2 0 9-15,-1 0-9 0,0 2 8 16,4-1-9-16,-1-6 8 16,1 3-8-16,1 4 7 15,2 0-8-15,-2 5 9 16,2 6-10-16,-3-1 9 15,1-4-9-15,-3 0 10 16,3-1-10-16,-1-5 11 16,1 1-11-16,-1-2 11 15,2 4-10-15,-4-2 11 0,4 1-12 16,1-3 12-16,1 6-13 16,0-5 12-16,6 5-12 15,-3 1 11-15,6 5-10 16,0-1 10-16,4 1-11 15,-3-5 10-15,5 7-9 16,-6-7 9-16,-2-1-9 16,0-2 10-16,1 2-9 15,-7-12 6-15,4 4-7 16,-1-1 9-16,-4-5-9 16,1 0 8-16,4 8-7 15,0-5 10-15,6 6-9 16,-4 7 10-16,6 1-10 15,-1-4 11-15,3 8-12 16,-3-6 9-16,4 3-9 16,-5-2 10-16,7-1-11 0,-3-1 9 15,2 1-9-15,-4-6 9 16,4 3-9-16,-5 0 9 16,-2 2-9-16,3-2 9 15,-1 10-10-15,-2-4 10 16,4 3-9-16,2-1 9 15,3 3-10-15,-3-8 10 0,6 1-10 16,-2-7 10-16,1 6-11 16,1-3 12-16,6-1-11 15,-2 4 10-15,9 7-9 16,-5-5 9-16,1 3-9 16,-6 2 8-16,-1 1-8 15,-7-4 8-15,8 2-9 16,-2-5 9-16,7 4-8 15,-5-3 9-15,7 2-10 16,-5-1 11-16,7 6-11 16,-2-6 10-16,10 6-9 15,-6-6 8-15,7 7-9 16,-8-6 9-16,6 1-9 16,-7-3 9-16,9 6-8 15,-5-4 9-15,11 8-10 0,-8-2 10 16,14 8-10-16,-6-3 10 15,10 1-9-15,-11-7 9 16,12 6-9-16,-11-7 9 16,13 4-11-16,-4-4 11 15,20 9-11-15,-11-7 11 16,13 3-10-16,-7-3 11 16,9 5-11-16,-13-6 10 15,17 12-10-15,-9-9 10 16,12 1-9-16,-15-6 8 0,9 1-8 15,-13-12 9-15,7 4-10 16,-9-3 9-16,29 3-9 16,-11 2 9-16,10 7-9 15,-6-2 10-15,11 8-10 16,-16 0 10-16,12 1-10 16,-5-3 9-16,7 4-8 15,-14-9 9-15,10 1-11 16,-16-6 11-16,13-2-10 15,-11-12 10-15,11 0-8 16,-17-7 8-16,14 2-10 16,-18 2 10-16,12-2-10 15,-8 2 8-15,21 0-6 16,-18-6 7-16,14-5-8 0,-17 1 9 16,3-3-10-16,-16-2 9 15,12 0-8 1,-12-2 9-16,8 2-9 0,-10 4 9 15,6-4-10-15,-12 8 10 16,8-3-10-16,-12 5 10 16,6-7-10-16,-10-1 10 15,5-3-9-15,-9 2 9 16,1 0-9-16,-12-4 10 0,1 8-10 16,-13 0 10-16,-2-4-8 15,-8 4 8-15,-1 4-2 16,-2-3-22-16,-9-15-59 15,-6-8 102-15,-14-33-466 16,-26 0 129-16</inkml:trace>
  </inkml:traceGroup>
</inkml:ink>
</file>

<file path=ppt/ink/ink9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02:59.876"/>
    </inkml:context>
    <inkml:brush xml:id="br0">
      <inkml:brushProperty name="width" value="0.09333" units="cm"/>
      <inkml:brushProperty name="height" value="0.09333" units="cm"/>
      <inkml:brushProperty name="color" value="#ED1C24"/>
      <inkml:brushProperty name="fitToCurve" value="1"/>
    </inkml:brush>
    <inkml:context xml:id="ctx1">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11-22T12:03:04.960"/>
    </inkml:context>
  </inkml:definitions>
  <inkml:traceGroup>
    <inkml:annotationXML>
      <emma:emma xmlns:emma="http://www.w3.org/2003/04/emma" version="1.0">
        <emma:interpretation id="{99D3DC3C-87DC-49B7-90EA-9F76826CB3E3}" emma:medium="tactile" emma:mode="ink">
          <msink:context xmlns:msink="http://schemas.microsoft.com/ink/2010/main" type="writingRegion" rotatedBoundingBox="15372,7148 16499,10002 14857,10650 13731,7796"/>
        </emma:interpretation>
      </emma:emma>
    </inkml:annotationXML>
    <inkml:traceGroup>
      <inkml:annotationXML>
        <emma:emma xmlns:emma="http://www.w3.org/2003/04/emma" version="1.0">
          <emma:interpretation id="{D1BE1C0D-A982-4EA5-95A9-6546312545D9}" emma:medium="tactile" emma:mode="ink">
            <msink:context xmlns:msink="http://schemas.microsoft.com/ink/2010/main" type="paragraph" rotatedBoundingBox="15372,7148 16499,10002 14857,10650 13731,7796" alignmentLevel="1"/>
          </emma:interpretation>
        </emma:emma>
      </inkml:annotationXML>
      <inkml:traceGroup>
        <inkml:annotationXML>
          <emma:emma xmlns:emma="http://www.w3.org/2003/04/emma" version="1.0">
            <emma:interpretation id="{476CD6C2-DA69-4DD1-8B4D-4B826CC9B2A3}" emma:medium="tactile" emma:mode="ink">
              <msink:context xmlns:msink="http://schemas.microsoft.com/ink/2010/main" type="line" rotatedBoundingBox="15372,7148 16499,10002 14857,10650 13731,7796"/>
            </emma:interpretation>
          </emma:emma>
        </inkml:annotationXML>
        <inkml:traceGroup>
          <inkml:annotationXML>
            <emma:emma xmlns:emma="http://www.w3.org/2003/04/emma" version="1.0">
              <emma:interpretation id="{BD275680-D042-4E70-9FDC-20B9C43A6D4D}" emma:medium="tactile" emma:mode="ink">
                <msink:context xmlns:msink="http://schemas.microsoft.com/ink/2010/main" type="inkWord" rotatedBoundingBox="15372,7148 15579,7671 13938,8319 13731,7796"/>
              </emma:interpretation>
              <emma:one-of disjunction-type="recognition" id="oneOf0">
                <emma:interpretation id="interp0" emma:lang="" emma:confidence="1">
                  <emma:literal/>
                </emma:interpretation>
              </emma:one-of>
            </emma:emma>
          </inkml:annotationXML>
          <inkml:trace contextRef="#ctx0" brushRef="#br0">321-2230 0</inkml:trace>
          <inkml:trace contextRef="#ctx0" brushRef="#br0" timeOffset="8152.849">-1135-1151 0,'53'-9'31,"40"1"-15,98-8 15</inkml:trace>
        </inkml:traceGroup>
        <inkml:traceGroup>
          <inkml:annotationXML>
            <emma:emma xmlns:emma="http://www.w3.org/2003/04/emma" version="1.0">
              <emma:interpretation id="{245ACD49-CDD0-4AFE-BE6A-1964C208A3BF}" emma:medium="tactile" emma:mode="ink">
                <msink:context xmlns:msink="http://schemas.microsoft.com/ink/2010/main" type="inkWord" rotatedBoundingBox="15555,9377 15903,10121 15360,10375 15012,9631"/>
              </emma:interpretation>
              <emma:one-of disjunction-type="recognition" id="oneOf1">
                <emma:interpretation id="interp1" emma:lang="" emma:confidence="1">
                  <emma:literal/>
                </emma:interpretation>
              </emma:one-of>
            </emma:emma>
          </inkml:annotationXML>
          <inkml:trace contextRef="#ctx1" brushRef="#br0">337 133 791 0,'0'0'351'0,"3"0"9"16,1 5-169-16,1 8-80 15,-1 6-27 1,6 17 4-16,-3 10-19 0,9 20-8 15,0 7-26-15,4 13-9 16,1 0-15-16,8 2-2 16,-5-19-5-16,-3-5-1 15,0-32 0-15,-8-6 0 16,-6-15 1-16,-4 1 0 16,2-9-3-16,-10 3-78 15,-1 2-17-15,-7-6-348 16,0-4 32-16</inkml:trace>
          <inkml:trace contextRef="#ctx1" brushRef="#br0" timeOffset="501.8806">-5 287 1315 0,'-5'-5'316'0,"5"2"116"16,11-5-380-16,11-2-11 15,5-9-10-15,15-4-3 16,7-3-7-16,11-10-3 16,0 4-10-16,11-4-7 0,-7 1-58 15,0 1-396-15,-4 14 110 16</inkml:trace>
        </inkml:traceGroup>
        <inkml:traceGroup>
          <inkml:annotationXML>
            <emma:emma xmlns:emma="http://www.w3.org/2003/04/emma" version="1.0">
              <emma:interpretation id="{8C60AC58-0D62-4774-9BEC-419F67A17B90}" emma:medium="tactile" emma:mode="ink">
                <msink:context xmlns:msink="http://schemas.microsoft.com/ink/2010/main" type="inkWord" rotatedBoundingBox="15725,9387 15785,9540 15522,9644 15461,9491"/>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45539.9777">686 4 0,'0'0'31,"0"0"-31,-49 69 16,-8 4-1,5-12 1,7-8 0</inkml:trace>
        </inkml:traceGroup>
        <inkml:traceGroup>
          <inkml:annotationXML>
            <emma:emma xmlns:emma="http://www.w3.org/2003/04/emma" version="1.0">
              <emma:interpretation id="{FFD9DAD8-C87A-49FA-92AD-6991D609515B}" emma:medium="tactile" emma:mode="ink">
                <msink:context xmlns:msink="http://schemas.microsoft.com/ink/2010/main" type="inkWord" rotatedBoundingBox="15843,10173 15873,10249 15267,10488 15237,10412"/>
              </emma:interpretation>
              <emma:one-of disjunction-type="recognition" id="oneOf3">
                <emma:interpretation id="interp7" emma:lang="" emma:confidence="1">
                  <emma:literal/>
                </emma:interpretation>
              </emma:one-of>
            </emma:emma>
          </inkml:annotationXML>
          <inkml:trace contextRef="#ctx1" brushRef="#br0" timeOffset="245.1394">229 1080 1108 0,'-4'13'295'0,"4"-9"87"15,8-1-293-15,4-5-26 16,14-9 17-16,6-9-8 15,17-10 2-15,3-9-16 16,13-5-16-16,-9 8-24 16,8 2-8-16,-14 15-7 15,5 7-1-15,-18 4-1 0,1-2-7 16,-16 7-27-16,-4-2-64 16,-13-3-19-16,-8-5-343 15,-5-3 51-15</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02:56.35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D60A963-7BE9-4DB6-AF9F-29B4C5EEC857}" emma:medium="tactile" emma:mode="ink">
          <msink:context xmlns:msink="http://schemas.microsoft.com/ink/2010/main" type="writingRegion" rotatedBoundingBox="13993,4129 14015,4129 14015,4178 13993,4178"/>
        </emma:interpretation>
      </emma:emma>
    </inkml:annotationXML>
    <inkml:traceGroup>
      <inkml:annotationXML>
        <emma:emma xmlns:emma="http://www.w3.org/2003/04/emma" version="1.0">
          <emma:interpretation id="{6C6E5167-4A31-4F3D-B9D8-035C79D2D134}" emma:medium="tactile" emma:mode="ink">
            <msink:context xmlns:msink="http://schemas.microsoft.com/ink/2010/main" type="paragraph" rotatedBoundingBox="13993,4129 14015,4129 14015,4178 13993,4178" alignmentLevel="1"/>
          </emma:interpretation>
        </emma:emma>
      </inkml:annotationXML>
      <inkml:traceGroup>
        <inkml:annotationXML>
          <emma:emma xmlns:emma="http://www.w3.org/2003/04/emma" version="1.0">
            <emma:interpretation id="{CEA6D557-F931-49DC-9D5F-09297A3E6F18}" emma:medium="tactile" emma:mode="ink">
              <msink:context xmlns:msink="http://schemas.microsoft.com/ink/2010/main" type="line" rotatedBoundingBox="13993,4129 14015,4129 14015,4178 13993,4178"/>
            </emma:interpretation>
          </emma:emma>
        </inkml:annotationXML>
        <inkml:traceGroup>
          <inkml:annotationXML>
            <emma:emma xmlns:emma="http://www.w3.org/2003/04/emma" version="1.0">
              <emma:interpretation id="{C1A980C5-D7DA-49C4-9E52-92440651678E}" emma:medium="tactile" emma:mode="ink">
                <msink:context xmlns:msink="http://schemas.microsoft.com/ink/2010/main" type="inkWord" rotatedBoundingBox="13993,4129 14015,4129 14015,4178 13993,4178"/>
              </emma:interpretation>
            </emma:emma>
          </inkml:annotationXML>
          <inkml:trace contextRef="#ctx0" brushRef="#br0">3392 2538 0,'0'0'0,"0"0"16,0 0-16,0 0 15,0 0 1,0 0-16,0 0 15,0 0 1,0 0 0,0 0 15,0 0-15,0 0 15,-17-49 0</inkml:trace>
        </inkml:traceGroup>
      </inkml:traceGroup>
    </inkml:traceGroup>
  </inkml:traceGroup>
</inkml:ink>
</file>

<file path=ppt/ink/ink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3:05.96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C2739D5-F44E-41E0-AFB4-D98286CF4E0E}" emma:medium="tactile" emma:mode="ink">
          <msink:context xmlns:msink="http://schemas.microsoft.com/ink/2010/main" type="writingRegion" rotatedBoundingBox="16020,10292 15964,8610 16623,8589 16679,10270"/>
        </emma:interpretation>
      </emma:emma>
    </inkml:annotationXML>
    <inkml:traceGroup>
      <inkml:annotationXML>
        <emma:emma xmlns:emma="http://www.w3.org/2003/04/emma" version="1.0">
          <emma:interpretation id="{A9241BF8-4158-4CCD-BF6E-C4EB6FE63FBD}" emma:medium="tactile" emma:mode="ink">
            <msink:context xmlns:msink="http://schemas.microsoft.com/ink/2010/main" type="paragraph" rotatedBoundingBox="16020,10292 15964,8610 16623,8589 16679,10270" alignmentLevel="1"/>
          </emma:interpretation>
        </emma:emma>
      </inkml:annotationXML>
      <inkml:traceGroup>
        <inkml:annotationXML>
          <emma:emma xmlns:emma="http://www.w3.org/2003/04/emma" version="1.0">
            <emma:interpretation id="{84003A89-FD79-4489-A070-49F657A78523}" emma:medium="tactile" emma:mode="ink">
              <msink:context xmlns:msink="http://schemas.microsoft.com/ink/2010/main" type="line" rotatedBoundingBox="16020,10292 15964,8610 16623,8589 16679,10270"/>
            </emma:interpretation>
          </emma:emma>
        </inkml:annotationXML>
        <inkml:traceGroup>
          <inkml:annotationXML>
            <emma:emma xmlns:emma="http://www.w3.org/2003/04/emma" version="1.0">
              <emma:interpretation id="{0C52FF9E-F219-47D3-B032-6B59A2F01F85}" emma:medium="tactile" emma:mode="ink">
                <msink:context xmlns:msink="http://schemas.microsoft.com/ink/2010/main" type="inkWord" rotatedBoundingBox="16020,10292 15964,8610 16623,8589 16679,10270"/>
              </emma:interpretation>
              <emma:one-of disjunction-type="recognition" id="oneOf0">
                <emma:interpretation id="interp0" emma:lang="" emma:confidence="0">
                  <emma:literal>sfr</emma:literal>
                </emma:interpretation>
                <emma:interpretation id="interp1" emma:lang="" emma:confidence="0">
                  <emma:literal>D*</emma:literal>
                </emma:interpretation>
                <emma:interpretation id="interp2" emma:lang="" emma:confidence="0">
                  <emma:literal>*r</emma:literal>
                </emma:interpretation>
                <emma:interpretation id="interp3" emma:lang="" emma:confidence="0">
                  <emma:literal>ar</emma:literal>
                </emma:interpretation>
                <emma:interpretation id="interp4" emma:lang="" emma:confidence="0">
                  <emma:literal>B*</emma:literal>
                </emma:interpretation>
              </emma:one-of>
            </emma:emma>
          </inkml:annotationXML>
          <inkml:trace contextRef="#ctx0" brushRef="#br0">971 584 1238 0,'10'57'293'0,"5"8"126"15,1-5-363-15,5-4-5 16,-3-18-14-16,1-11-12 15,-2-12-16-15,-1-13 0 16,-7-11 1-16,6-10 4 16,0-15 3-16,-6-34-1 15,3-7-3-15,-4-9-4 16,-3 8-4-16,-7 12-4 16,5 40 12-16,-1 21 0 15,1 26 1-15,-1 22 3 16,4 12 2-16,7 16-9 15,-1-8 1-15,6-2 1 16,4-19-2-16,6-7-1 0,-2-18-3 16,5-7-2-16,-4-11-1 15,2-10 3-15,-3-9 1 16,2-5 1-16,-7 0-1 16,-2-9 14-16,-6 12 3 15,-3 9-1-15,-7 8-1 16,2 3 4-16,-5 10-10 15,2-2-1-15,-1-8 0 0,1-7 23 16,-4-6 2-16,2-21 0 16,0-13-4-16,-1-19-1 15,2-6-24-15,-1-6-5 16,4 18-5-16,-4 12-1 16,0 25 1-16,-2 12-5 15,2 12-4-15,-6 6-104 16,-1 4-72-16,7 2-368 15,-1-2-2-15</inkml:trace>
          <inkml:trace contextRef="#ctx0" brushRef="#br0" timeOffset="1193.3902">1382-681 1157 0,'-3'-28'337'15,"1"1"98"-15,4 2-286 16,-2 9-36-16,-2 5 12 15,0 14-28-15,1 17-18 16,-6 15-35-16,-3 24-18 16,-4 15-18-16,-9 20-4 15,2 0 0-15,0 5 1 0,0-16 1 16,10-5-4-16,2-28 1 16,0-11 1-1,4-23-1-15,2-14 2 0,-6-18 2 16,5-23-3-16,-5-15-1 15,-2-24-11-15,-2-3-10 16,2-5-4-16,1 15 1 16,7 14 1-16,1 28 8 15,4 13 7-15,-2 13-4 0,8 17-3 16,-2 12 1-16,4 15 3 16,5 6 3-16,9 21 5 15,-9-8 4-15,14 1 0 16,3-12-3-16,6-10-2 15,-8-18 2-15,9-8-1 16,-11-14 1-16,-4-12 3 16,-4-5 2-16,-4-5 1 15,-8 5 1-15,-6-6 4 16,-10 4 7-16,-9 3 1 16,-9 0-2-16,-16 1-1 15,-2 6-4-15,-6 4-8 16,3 4-2-16,-3 2-1 15,6 5 1-15,3 2-4 16,9 1 1-16,0 3-1 16,7-1 0-16,12-4-1 0,5-1 3 15,2-2-1-15,2-4 1 16,8-1-4-16,1 1 2 16,4-1-3-16,8-1 0 15,8 1 1-15,8 5 3 16,4 1-1-16,-1 2 2 15,9 2-1-15,-3-3 0 16,2-5-2-16,-5-3 1 16,2-4-1-16,-14-2 1 0,-2 2-16 15,-16 2-16-15,-4 4-27 16,-10-1-21-16,-8-1-35 16,-4-2 7-16,-8 3 5 15,-4-1 26-15,-2 0 20 16,5 6 33-16,-6 2 12 15,3 5 14-15,-1 4 4 16,1 4 12-16,-2-5 17 16,9-2 5-16,4-4 9 15,3-7-1-15,17-2-9 16,8 1-16-16,24-17-8 16,18-10-10-16,35-22-1 15,11-9 5-15,18-14-442 16,-17 5 152-16</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3:10.65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126B975-44AF-40C6-9767-75CD6886F5E0}" emma:medium="tactile" emma:mode="ink">
          <msink:context xmlns:msink="http://schemas.microsoft.com/ink/2010/main" type="writingRegion" rotatedBoundingBox="6417,4046 10213,1621 11267,3270 7471,5695"/>
        </emma:interpretation>
      </emma:emma>
    </inkml:annotationXML>
    <inkml:traceGroup>
      <inkml:annotationXML>
        <emma:emma xmlns:emma="http://www.w3.org/2003/04/emma" version="1.0">
          <emma:interpretation id="{8140A679-DA19-4381-8A66-73EF90E1E8F4}" emma:medium="tactile" emma:mode="ink">
            <msink:context xmlns:msink="http://schemas.microsoft.com/ink/2010/main" type="paragraph" rotatedBoundingBox="6417,4046 10213,1621 11267,3270 7471,5695" alignmentLevel="1"/>
          </emma:interpretation>
        </emma:emma>
      </inkml:annotationXML>
      <inkml:traceGroup>
        <inkml:annotationXML>
          <emma:emma xmlns:emma="http://www.w3.org/2003/04/emma" version="1.0">
            <emma:interpretation id="{5DBDD572-1E21-4A12-8769-3B365103BB21}" emma:medium="tactile" emma:mode="ink">
              <msink:context xmlns:msink="http://schemas.microsoft.com/ink/2010/main" type="line" rotatedBoundingBox="6417,4046 9988,1765 10514,2588 6944,4870"/>
            </emma:interpretation>
          </emma:emma>
        </inkml:annotationXML>
        <inkml:traceGroup>
          <inkml:annotationXML>
            <emma:emma xmlns:emma="http://www.w3.org/2003/04/emma" version="1.0">
              <emma:interpretation id="{E571CD48-BAED-4869-85B6-E3B5E8CE9336}" emma:medium="tactile" emma:mode="ink">
                <msink:context xmlns:msink="http://schemas.microsoft.com/ink/2010/main" type="inkWord" rotatedBoundingBox="6417,4046 9988,1765 10514,2588 6944,4870"/>
              </emma:interpretation>
              <emma:one-of disjunction-type="recognition" id="oneOf0">
                <emma:interpretation id="interp0" emma:lang="" emma:confidence="0">
                  <emma:literal>Wohlforts-</emma:literal>
                </emma:interpretation>
                <emma:interpretation id="interp1" emma:lang="" emma:confidence="0">
                  <emma:literal>Wohlfalts-</emma:literal>
                </emma:interpretation>
                <emma:interpretation id="interp2" emma:lang="" emma:confidence="0">
                  <emma:literal>Wohlforts.</emma:literal>
                </emma:interpretation>
                <emma:interpretation id="interp3" emma:lang="" emma:confidence="0">
                  <emma:literal>Wohlfonts-</emma:literal>
                </emma:interpretation>
                <emma:interpretation id="interp4" emma:lang="" emma:confidence="0">
                  <emma:literal>Wohlfalts.</emma:literal>
                </emma:interpretation>
              </emma:one-of>
            </emma:emma>
          </inkml:annotationXML>
          <inkml:trace contextRef="#ctx0" brushRef="#br0">-3932 2453 1185 0,'-12'7'280'0,"-9"17"97"16,13 10-342-16,3 29-16 0,10 1 1 15,2 15 2 1,15-11 10-16,11-1-7 0,-2-23 1 15,9-14-12-15,1-25 0 16,7-26-5-16,-5-18 8 16,4-35-4-16,-10-14 7 15,-6-14-10-15,-15 9 6 16,-11-4-13-16,-15 34 19 0,-6 11 2 16,-4 24 11-16,-1 25-11 15,8 24 10-15,5 23-23 16,7 18-3-16,9 22-13 15,6 0 10-15,14 1-10 16,1-16 10-16,12-15-11 16,-2-22 9-16,8-32-7 15,-4-26 12-15,12-25 0 16,-12-21 17-16,-6-22 9 16,-13 6 11-16,-16-4-3 15,-22 9 6-15,-15 10-11 16,-9 17-8-16,-9 13-13 15,3 19-2-15,4 26-15 16,14 6 3-16,7 23-12 16,7 4 7-16,9 11-99 15,6-6-41-15,13-4-376 0,5-12 20 16</inkml:trace>
          <inkml:trace contextRef="#ctx0" brushRef="#br0" timeOffset="340.0712">-2972 2176 930 0,'-26'-2'433'0,"-2"10"-14"0,-7 12-182 15,-1 9-199-15,2 13-8 16,6 0 4-16,11 5-5 16,12-11 9-16,6 0-8 15,11-13-4-15,14-2-20 16,0-15 1-16,8-14-7 15,6-10 8-15,2-11-5 16,-9-7 10-16,-2-8-10 16,-15 6 10-16,-10-9-6 15,-11 8 10-15,-9 1-4 16,-7 11 14-16,-8 2-12 16,3 14 5-16,-2 5-15 15,5 6 2-15,7 4-8 16,11 5-23-16,5-3-98 15,7-4 102-15,14-15-462 16,2-12 90-16</inkml:trace>
          <inkml:trace contextRef="#ctx0" brushRef="#br0" timeOffset="640.7155">-3016 1689 1217 0,'-6'15'351'15,"-1"16"72"-15,6 4-337 16,1 27-37-16,3 0-9 15,5 4-3-15,2-6 9 16,7-1-9-16,8-24-2 16,2-9-22-16,3-18-2 0,2-14-8 15,-4-14 12-15,-2-12-12 16,-1-4 11-16,3 1-10 16,-9 7 5-16,4 12-16 15,-3 16 8-15,1 21-10 16,-5 8 8-16,2 12-7 15,-5 11 6-15,3 3-1 16,-5-10 8-16,2-3-7 16,0-11 7-1,-3-20 6-15,-3-15-15 0,-1-22-104 16,-3-20 408-16,-6-17-778 16,-3-8 289-16</inkml:trace>
          <inkml:trace contextRef="#ctx0" brushRef="#br0" timeOffset="960.5766">-2627 1514 1321 0,'-1'29'286'15,"-1"17"135"-15,4-2-376 16,9 20-7-16,4-15 6 16,1 5-9-16,3-19-7 15,9 1-17-15,0-17-2 16,6 7-23-16,1-3-34 15,9 0-401-15,-7-4 106 0</inkml:trace>
          <inkml:trace contextRef="#ctx0" brushRef="#br0" timeOffset="1277.7204">-2370 1240 1295 0,'-17'8'275'0,"3"17"122"15,6 4-378-15,4 21-15 16,11 8 9-16,11 19-9 16,9-1 10-16,14 10-7 0,9-16 6 15,10 4-10-15,-1-12 6 16,9-1-9-16,-10-15 6 15,-6 1-7-15,-18-13 7 16,-8-8 22-16,-13-10 13 16,-11-6 33-16,-6-7 33 15,-7-16 2-15,-12-10-20 16,-17-14-13-16,-6-10-33 16,-10-3-32-16,-3 9-3 15,-1-4-8-15,18 20 5 0,6 9-8 16,15 13 6-16,15 0-12 15,14 19 7-15,6-8-9 16,9 12 9-16,11-9-11 16,5-1 13-16,8-7-49 15,0-10-32-15,5-14-82 16,-6-9-10-16,-4-16-351 16,-10-12 77-16</inkml:trace>
          <inkml:trace contextRef="#ctx0" brushRef="#br0" timeOffset="2127.8376">-1885 1467 942 0,'-12'11'392'16,"-2"4"17"-16,-3 24-207 16,6 6-135-16,3 11 5 15,11-6-4-15,5 2-7 16,2-20 2-16,6-7-11 0,4-25-18 16,-1-22-13-16,-1-16-3 15,10-19-8-15,-6-11 6 16,-2-4-23-16,-1 9-20 15,-6 6-50-15,-10 17 1 16,-1 14-14-16,-5 14 16 16,0 19 9-16,1 11 49 15,0 6-1-15,2 2 15 0,4-3-4 16,0-9 12-16,5-14-5 16,-1-14 6-16,1-19-16 15,1-2 1-15,-7-21-16 16,-6 5 7-1,-5-8-10-15,-10 14 15 0,0 11 5 16,-1 11 16 15,6 31-4-31,6 12 15 0,9 20-3 0,8 1 7 0,6 20 6 16,3-17 10-16,11 8-7 16,1-18 5-16,4-6-10 15,2-22-3-15,9-19-12 16,-6-10 4-16,4-12-25 15,-8-6-1-15,-7-3-43 16,-9 17-3-16,-7 1-14 16,-13 16 21-16,-5 8-7 15,-2 12 44-15,1 0 7 0,-1 6 17 16,6-1-4-16,1-12 21 16,6-9-3-16,4-4 3 15,9-34-12-15,1-11 7 16,1-20-15-16,-7-9 2 15,-9-15-12-15,-10 19 9 0,-11 6-19 16,-5 25 10-16,2 15-15 16,1 26 10-16,5 10-5 15,11 19 18-15,7 16-6 16,6 17 16-16,7 12 1 16,8 10 10-16,5 7-6 15,5-8 4-15,1-12-8 16,2-23-3-16,2-4-10 15,-7-23 4-15,-7-3-6 16,-7-10 8-16,-7 3-3 16,-18-13 6-16,-10-3-6 15,-1-8 10-15,-10-10 15 16,-5-4 10-16,2-4 4 16,1 6 15-16,-7-2 1 15,7 17-7-15,2-2-9 16,5 12-5-16,8 0-17 15,8 2-11-15,13 2-16 16,7 3 2-16,11-4-53 0,10-1-40 16,11-6-97-16,1-14 473 15,20-11-824-15,-4-2 382 16</inkml:trace>
          <inkml:trace contextRef="#ctx0" brushRef="#br0" timeOffset="2435.8597">-906 627 1248 0,'-42'28'381'15,"0"12"86"-15,-2 20-312 16,7 5-51-16,3-3-22 16,18-10-19-16,6-14-16 15,11-23-28-15,9-18-15 16,8-12 4-16,11-19-6 16,5-3 5-16,10-9-44 15,0 4-14-15,1 5-46 16,-9 17 1-16,-4 11-16 15,-11 10 48-15,-9 14 11 16,-9 21 48-16,-9 12 22 16,-6 11 32-16,-4 19 27 15,0-9 24-15,-4-2 12 16,3-15-11-16,-3-9-23 16,2-21-27-16,-1-11-20 15,3-13-28-15,-2-14-140 16,6-18 310-16,14-31-715 0,9-1 209 15</inkml:trace>
          <inkml:trace contextRef="#ctx0" brushRef="#br0" timeOffset="2694.7254">-648 645 1104 0,'31'-13'396'0,"-10"5"65"15,2 0-265-15,-4-2-110 0,1-3-10 16,-4 6-40-16,3 1-22 15,-1-7 9-15,2-7-123 16,4-5-373-16,2-29 99 16</inkml:trace>
        </inkml:traceGroup>
      </inkml:traceGroup>
      <inkml:traceGroup>
        <inkml:annotationXML>
          <emma:emma xmlns:emma="http://www.w3.org/2003/04/emma" version="1.0">
            <emma:interpretation id="{74B7E8DE-B6F5-4687-A0ED-32CEF877F08F}" emma:medium="tactile" emma:mode="ink">
              <msink:context xmlns:msink="http://schemas.microsoft.com/ink/2010/main" type="line" rotatedBoundingBox="8051,4216 10612,2323 11182,3095 8622,4987"/>
            </emma:interpretation>
          </emma:emma>
        </inkml:annotationXML>
        <inkml:traceGroup>
          <inkml:annotationXML>
            <emma:emma xmlns:emma="http://www.w3.org/2003/04/emma" version="1.0">
              <emma:interpretation id="{5C5F89CE-294C-4C72-A40C-FEA9CAB30541}" emma:medium="tactile" emma:mode="ink">
                <msink:context xmlns:msink="http://schemas.microsoft.com/ink/2010/main" type="inkWord" rotatedBoundingBox="8051,4216 10612,2323 11182,3095 8622,4987">
                  <msink:destinationLink direction="with" ref="{44948458-6C35-47D5-A139-35B159E074D2}"/>
                </msink:context>
              </emma:interpretation>
              <emma:one-of disjunction-type="recognition" id="oneOf1">
                <emma:interpretation id="interp5" emma:lang="" emma:confidence="0">
                  <emma:literal>Optum</emma:literal>
                </emma:interpretation>
                <emma:interpretation id="interp6" emma:lang="" emma:confidence="0">
                  <emma:literal>Option</emma:literal>
                </emma:interpretation>
                <emma:interpretation id="interp7" emma:lang="" emma:confidence="0">
                  <emma:literal>optim</emma:literal>
                </emma:interpretation>
                <emma:interpretation id="interp8" emma:lang="" emma:confidence="0">
                  <emma:literal>Opferim</emma:literal>
                </emma:interpretation>
                <emma:interpretation id="interp9" emma:lang="" emma:confidence="0">
                  <emma:literal>Optim</emma:literal>
                </emma:interpretation>
              </emma:one-of>
            </emma:emma>
          </inkml:annotationXML>
          <inkml:trace contextRef="#ctx0" brushRef="#br0" timeOffset="3575.8969">-2077 2859 714 0,'25'-62'470'0,"-9"7"-33"0,-6 11-74 15,-12 18-181-15,-9 13-14 16,-9 10-44-16,-14 16-34 15,-2 10-33-15,-3 11-28 16,5 6-15-16,5 15-13 16,16-1 4-16,10 4-8 15,6-7 9-15,10-8-10 16,7-13 7-16,9-9-6 16,-3-15 7-16,9-9-6 15,-5-13 10-15,2-22-4 16,-12-9 7-16,-7-22-6 15,-9-1 6-15,-10-6-9 16,-14 16 6-16,-1 0-10 16,5 29 6-16,-3 18-37 0,9 24-8 15,5 17-34-15,7 11-1 16,4 1-45-16,6-9 17 16,5-10-31-16,4-21 32 15,2-18 1-15,-3-12 49 16,-4-17 9-16,-6-2 57 15,-4 5 31-15,-6 13 28 16,0 13 0-16,0 22 12 0,5 25-20 16,3 10-24-16,10 19-28 15,0 9-1-15,4 9 11 16,3-11 18-16,4 8 8 16,-5-16 9-16,10-4-1 15,-8-16-15-15,-1-12-15 16,-9-16-9-16,-2 6 5 15,-12-12 19-15,-7-6 4 16,-8-5 4-16,-11-21-7 16,-5-18-9-16,-9-34-25 15,4-18-7-15,4-12-8 16,8 16 6-16,9 5-9 16,10 43 8-16,11 23-8 15,5 18 5-15,7-1-8 16,1 9 9-16,2-2-6 15,-6 9 10-15,-4 4-6 0,-1 4 7 16,-12 13-7-16,-5 3 7 16,-3 7-6-16,-8 3 8 15,-7 18-4-15,7-7 7 16,-2-1-8-16,5-14 6 16,8-10-12-16,5-25-4 0,10-30-66 15,6-16-37 1,5-35-77-16,-5-10 70 0,9-27-407 15,-6 6 149-15</inkml:trace>
          <inkml:trace contextRef="#ctx0" brushRef="#br0" timeOffset="4232.1451">-1806 2027 1082 0,'-6'-8'405'16,"2"22"32"-16,3 15-285 16,1 10-73-16,1 23-31 15,4-2-9-15,7 5 9 16,4 0 11-16,8 0-8 15,2-23-6-15,3 0-17 16,0-13-11-16,-1-8-13 16,-12-18 6-16,0-6 4 15,-9-13 10-15,-7-12-5 16,-7-6 6-16,-7 2-7 16,-4 3-4-16,-8 0-10 15,2 4 5-15,4 6-7 0,7 7 7 16,4 8-15-16,10 10 8 15,9 15-7-15,0 7 6 16,9 2-9-16,5-2 12 16,4-4-8-16,-2-15 6 15,8-21-5-15,-5-4 8 16,7-18-6-16,-2-10 10 16,3-14-8-16,-7 14 7 0,-3-8-9 15,-9 15 9-15,0 11-1 16,-12 19-7-16,7 10-10 15,-3 20 10-15,3 10-8 16,-2 4-3-16,7 3 11 16,-5-10 7-16,3-12-2 15,-4-12 6-15,2-22-3 16,1-13 6-16,6-25-4 16,3-6 1-16,10-15-5 15,-3 11 0-15,2 4-16 16,-7 22 3-16,-5 19-11 15,-4 17 6-15,-2 20-10 16,-7 5 17-16,4 9-6 16,-4 1 14-16,1 1-9 15,1-12 13-15,5-5-5 16,-1-13 10-16,6-18-5 0,-1-15 9 16,9-15-8-16,1 0 3 15,2-5-9-15,-7 17 9 16,-1 6-56-16,-9 13-32 15,-10-2-51-15,-6 2-27 16,-9 9-32-16,-7-8-307 16,-5-2 116-16</inkml:trace>
          <inkml:trace contextRef="#ctx0" brushRef="#br0" timeOffset="4476.5488">-984 1590 1114 0,'-8'0'474'16,"7"-3"34"-16,1 5-277 15,5-1-108-15,3-2-43 16,5-7-57-16,9 0-22 16,4-4 7-16,8-4-77 15,0 0-69-15,2-5-376 16,-10 4 31-16</inkml:trace>
          <inkml:trace contextRef="#ctx0" brushRef="#br0" timeOffset="4991.8459">-648 1560 1225 0,'5'34'332'0,"2"6"119"15,2-7-342-15,9 4-28 0,-2-14-5 16,10-14-17-16,2-17-18 16,6-13-10-16,0-14 1 15,8-21-12-15,-5 0-6 16,1-8-12-16,-4 16 4 15,-8 2-9-15,-12 27 7 16,-2 9-12-16,-7 20 9 16,-1 13 1-16,1 4 16 0,-1 14 16 15,0-1 23-15,8-1 1 16,-2-13 1-16,7-6-13 16,3-25-13-16,7-21-16 15,1-16-2-15,8-15-10 16,-1-3 5-16,6-4-10 15,-5 17 4-15,-4 12-11 16,-11 19 6-16,-3 12-9 16,-8 14 7-16,-2 11-6 15,-2 0 11-15,7 7-5 16,-1-4 6-16,1-3-5 16,0-6 7-16,4-14-5 15,4-12 6-15,4-13-3 16,2-2 5-16,3-12-6 0,-6 8 2 15,-5 7-46-15,-4 7-71 16,-2-2-455-16,-3 2 86 16</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3:09.10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4948458-6C35-47D5-A139-35B159E074D2}" emma:medium="tactile" emma:mode="ink">
          <msink:context xmlns:msink="http://schemas.microsoft.com/ink/2010/main" type="inkDrawing" rotatedBoundingBox="6542,6531 7508,4840 8335,5312 7370,7003" semanticType="callout" shapeName="Other">
            <msink:sourceLink direction="with" ref="{7A344142-6A70-407A-9696-03059FB77949}"/>
            <msink:sourceLink direction="with" ref="{5C5F89CE-294C-4C72-A40C-FEA9CAB30541}"/>
          </msink:context>
        </emma:interpretation>
      </emma:emma>
    </inkml:annotationXML>
    <inkml:trace contextRef="#ctx0" brushRef="#br0">4319 2856 1169 0,'-13'17'275'0,"8"0"96"0,5-8-335 15,3-5-26-15,5-5 2 16,10-7 8-16,-5-12 20 16,3-7 8-16,1-3 13 15,-4-12-5-15,-10 0-9 16,-3-7-17-16,-5 6 1 15,-11 0 11-15,0 18 16 16,-15 5 1-16,3 18 7 16,1 20-19-16,2 10-17 0,4 19-21 15,11 3-5-15,6 23-8 16,4-5 8-16,6 2-7 16,2-18 6-16,10-3-6 15,0-30 5-15,8-19-7 16,-2-21 8-16,12-28-7 15,-9-12 10-15,3-19-6 16,-9 4 9-16,-12 1-7 16,-12 23 8-16,-10 10-7 15,-8 23 11-15,-8 19-10 16,0 16 6-16,-2 18-12 16,5 13 7-16,2 12-10 15,7 5 6-15,11 14-5 16,7-10 7-16,4-3-7 0,8-11 7 15,4-19-9-15,-1-23 7 16,2-25-7-16,4-21 8 16,3-28-7-16,-8-8 10 15,-2-12-7-15,-8 7 8 16,-12 5-6-16,-10 25 8 16,-1 4-7-16,-4 22 10 15,-4 14-8-15,0 13 6 0,1 13-9 16,4 7 6-16,-1 9-10 15,7 2 5-15,8 6-6 16,7 1 7-16,1-1-9 16,10-11 9-16,5-8-8 15,1-18 4-15,9-24-4 16,1-10 8-16,0-18-7 16,-3-12 9-16,-3-14-4 15,-13 7 6-15,-5-5-7 16,-9 14 10-16,-9 13-7 15,-3 20 11-15,-11 13-7 16,1 10 6-16,-8 9-9 16,8 10 5-16,-4 15-13 15,14 3 7-15,0 16-8 16,11 0 7-16,0 0-6 16,12-9 7-16,1-9-8 15,7-21 6-15,7-9-10 0,7-14 9 16,7-25-88-1,1-17-57-15,19-30-377 0,-9-1 25 16</inkml:trace>
    <inkml:trace contextRef="#ctx0" brushRef="#br0" timeOffset="33529.9158">4332 2641 461 0,'-5'3'283'16,"3"0"7"-16,-3-3-84 15,-1 0-53-15,6-1-24 16,-3 1-47-16,-7 0-22 16,4 8-14-16,1 3-15 15,-5 4-5-15,5 7-11 16,8 6-4-16,-6 1-9 16,3-5 7-16,3 2-8 15,-4-6 7-15,1-4-6 16,5-5 6-16,3-1-9 15,0-12 7-15,5-7-10 0,-2-11 7 16,-1-12-2 0,-4-5 8-16,-2-4-7 0,-4 0 11 15,-2 4-9-15,-3 10 4 16,-1 7 1-16,-3 7 15 16,0 12 0-16,-6 5 8 15,-1 14-7-15,3 3-4 16,0 15-13-16,5-4-1 15,3 9-7-15,0-9 5 0,3 6-6 16,-4-14 5-16,4-1-7 16,4-14 4-16,1-4-5 15,-1-10 6-15,8-4-5 16,3 1 6-16,-4-9-5 16,6 4 7-16,1 4-8 15,-5 4 7-15,-1-5-5 16,-5 13 6-16,0-6-6 15,-5-2 8-15,0-1-6 16,-8-2 7-16,0-7-6 16,-5 4 5-16,-7-2-5 15,1 1 4-15,3 9-8 16,-2 5 5-16,3 7-8 16,12 11 5-16,-2 12-7 15,3 2 8-15,6 12-7 0,-1-4 7 16,3 2-5-16,4-12 6 15,0-7-7-15,6-16 6 16,0-14-7-16,2-11 8 16,-2-24-6-16,-1-6 10 15,-5-7-6-15,-10 7 8 16,-5 1-6-16,-5 17 7 16,-6 4-6-16,-4 9 8 15,3 4-3-15,-3 8 6 16,7 9-10-16,2 6 5 0,3 9-9 15,3 3 1-15,2 9-7 16,-2-3 8-16,5 6-5 16,1-5 5-16,6-4-5 15,-1-9 5-15,11-10-7 16,-1-12 6-16,2-13-5 16,-1-7 6-16,1-10-4 15,-5 3 9-15,-3-5-6 16,-5 9 6-16,-7 1-4 15,-4 6 5-15,-9-1-6 16,2 13 6-16,-8 5-8 16,2 5 4-16,2 9-8 15,3 7 5-15,1 4-7 16,3 3 6-16,7 12-7 16,4-3 9-16,3 10-7 0,2-3 6 15,6-6-5-15,-6-12 6 16,7-8-8-16,-3-17 6 15,6-16-5-15,-1-11 5 16,2-15-3-16,-7-1 9 16,0-9-7-16,-7 10 9 15,-6 5-7-15,0 17 7 0,-2 5-7 16,-2 8 6-16,-2 6-7 16,-1 7 5-16,-2 1-9 15,1 7 6-15,5 4-1 16,-1 2 0-16,1 1-7 15,2 1 8-15,4 4-7 16,2 0-1-16,4 7 2 16,4-3 4-16,0-2-5 15,5-10 6-15,2-6-7 16,4-12 7-16,2-14-4 16,-2-5 7-16,-3-13-6 15,-5 4 10-15,-10-2-8 16,-6 14 7-16,-10 2-15 15,-3 4-1-15,-12-2-31 16,-1 9-16-16,3 2-42 16,10 11 20-16,8 26-334 0,13 18 105 15</inkml:trace>
  </inkml:traceGroup>
</inkml:ink>
</file>

<file path=ppt/ink/ink9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1-22T12:00:14.7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9EE65D-62CF-4C71-8FA7-C7B2CAF11B3E}" emma:medium="tactile" emma:mode="ink">
          <msink:context xmlns:msink="http://schemas.microsoft.com/ink/2010/main" type="inkDrawing" rotatedBoundingBox="9720,7036 9770,7120 9758,7127 9707,7043" shapeName="Other"/>
        </emma:interpretation>
      </emma:emma>
    </inkml:annotationXML>
    <inkml:trace contextRef="#ctx0" brushRef="#br0">48 86 0,'0'0'16,"0"0"-16,0 0 15,0 0 1,0 0-16,0 0 31,0 0-15,-40-45 15,36 25 0,0-1-15</inkml:trace>
  </inkml:traceGroup>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3:47.60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55090EA-E128-4900-8031-A6DBC5FB5C64}" emma:medium="tactile" emma:mode="ink">
          <msink:context xmlns:msink="http://schemas.microsoft.com/ink/2010/main" type="inkDrawing" rotatedBoundingBox="1542,7857 6168,7402 6194,7663 1568,8119" semanticType="callout" shapeName="Other">
            <msink:sourceLink direction="with" ref="{9594B2F9-D6E9-4DF7-9F55-764E2779DF60}"/>
            <msink:sourceLink direction="with" ref="{7703D2BA-9CF1-4B53-B9CB-6C6D6986058B}"/>
          </msink:context>
        </emma:interpretation>
      </emma:emma>
    </inkml:annotationXML>
    <inkml:trace contextRef="#ctx0" brushRef="#br0">4631 0 966 0,'-46'19'289'0,"-4"12"57"0,1 0-270 16,-6 8-31-16,5-10-22 16,-9-7-13-16,3-13 3 15,-9-16-14-15,8-9 0 16,-16-8-21-16,7-1 3 15,-12 1-21-15,-3 9 12 16,-15 12-6-16,7 11 20 0,-12 13-5 16,7 2 24-16,-3 9 2 15,12-11 19-15,-9-3-8 16,12-10 11-16,-17 2-15 16,13-8-1-16,-16-2-26 15,11-5 3-15,-15-8-11 16,15-5 10-16,-22-1-6 15,12 1 25-15,-11 11 6 16,9 7 17-16,-8 18-7 16,25 8 9-16,-14 13-15 15,14 3-1-15,-2 8-16 16,14-6 7-16,-14-2-10 16,22-11 9-16,-12-11-15 15,13-14 6-15,-13-7-19 16,7-6 9-16,-19 1-12 0,9 2 14 15,-11 9-6-15,6 5 18 16,-3 5-9-16,11 2 12 16,0 4-6-16,11-6 14 15,1 0-1-15,9-6 14 16,-3-7-4-16,10-8 7 16,3-9-11-16,3-5-1 15,5-5-13-15,13 3 5 0,0 6-23 16,8 8-4-16,5 6-353 15,9-1 100-15</inkml:trace>
  </inkml:traceGroup>
</inkml:ink>
</file>

<file path=ppt/ink/ink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1-22T12:03:45.94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55AF669-D309-458A-83AE-FF73FC206109}" emma:medium="tactile" emma:mode="ink">
          <msink:context xmlns:msink="http://schemas.microsoft.com/ink/2010/main" type="inkDrawing" rotatedBoundingBox="6820,10904 6864,9568 6892,9569 6848,10904" semanticType="callout" shapeName="Other">
            <msink:sourceLink direction="with" ref="{7A344142-6A70-407A-9696-03059FB77949}"/>
            <msink:sourceLink direction="with" ref="{7703D2BA-9CF1-4B53-B9CB-6C6D6986058B}"/>
          </msink:context>
        </emma:interpretation>
      </emma:emma>
    </inkml:annotationXML>
    <inkml:trace contextRef="#ctx0" brushRef="#br0">4390 4840 975 0,'-14'104'239'0,"5"22"76"15,5-2-278-15,2 7-25 16,5-21-10-16,-1 7-22 16,-2-31-5-16,0-3-4 15,0-15 1-15,-5-3 1 16,-1-18 20-16,-4 13-56 16,3-7-65-16,-1 25-161 15,3 5-30-15</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22.11.2021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2631609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20437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0428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760054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22729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976954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715153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8065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054801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77768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9172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844693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445742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10078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858695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40305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1102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93623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66046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072418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78701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70179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967135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94905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5103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527406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23896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8066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337055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60757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49450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22.11.2021</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22.11.2021</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hyperlink" Target="http://www.bernhardkoester.de/video/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06.xml"/><Relationship Id="rId13" Type="http://schemas.openxmlformats.org/officeDocument/2006/relationships/image" Target="../media/image113.emf"/><Relationship Id="rId18" Type="http://schemas.openxmlformats.org/officeDocument/2006/relationships/customXml" Target="../ink/ink111.xml"/><Relationship Id="rId3" Type="http://schemas.openxmlformats.org/officeDocument/2006/relationships/image" Target="../media/image108.emf"/><Relationship Id="rId21" Type="http://schemas.openxmlformats.org/officeDocument/2006/relationships/image" Target="../media/image117.emf"/><Relationship Id="rId7" Type="http://schemas.openxmlformats.org/officeDocument/2006/relationships/image" Target="../media/image110.emf"/><Relationship Id="rId12" Type="http://schemas.openxmlformats.org/officeDocument/2006/relationships/customXml" Target="../ink/ink108.xml"/><Relationship Id="rId17" Type="http://schemas.openxmlformats.org/officeDocument/2006/relationships/image" Target="../media/image115.emf"/><Relationship Id="rId2" Type="http://schemas.openxmlformats.org/officeDocument/2006/relationships/customXml" Target="../ink/ink103.xml"/><Relationship Id="rId16" Type="http://schemas.openxmlformats.org/officeDocument/2006/relationships/customXml" Target="../ink/ink110.xml"/><Relationship Id="rId20" Type="http://schemas.openxmlformats.org/officeDocument/2006/relationships/customXml" Target="../ink/ink112.xml"/><Relationship Id="rId1" Type="http://schemas.openxmlformats.org/officeDocument/2006/relationships/slideLayout" Target="../slideLayouts/slideLayout1.xml"/><Relationship Id="rId6" Type="http://schemas.openxmlformats.org/officeDocument/2006/relationships/customXml" Target="../ink/ink105.xml"/><Relationship Id="rId11" Type="http://schemas.openxmlformats.org/officeDocument/2006/relationships/image" Target="../media/image112.emf"/><Relationship Id="rId5" Type="http://schemas.openxmlformats.org/officeDocument/2006/relationships/image" Target="../media/image109.emf"/><Relationship Id="rId15" Type="http://schemas.openxmlformats.org/officeDocument/2006/relationships/image" Target="../media/image114.emf"/><Relationship Id="rId10" Type="http://schemas.openxmlformats.org/officeDocument/2006/relationships/customXml" Target="../ink/ink107.xml"/><Relationship Id="rId19" Type="http://schemas.openxmlformats.org/officeDocument/2006/relationships/image" Target="../media/image116.emf"/><Relationship Id="rId4" Type="http://schemas.openxmlformats.org/officeDocument/2006/relationships/customXml" Target="../ink/ink104.xml"/><Relationship Id="rId9" Type="http://schemas.openxmlformats.org/officeDocument/2006/relationships/image" Target="../media/image111.emf"/><Relationship Id="rId14" Type="http://schemas.openxmlformats.org/officeDocument/2006/relationships/customXml" Target="../ink/ink109.xml"/></Relationships>
</file>

<file path=ppt/slides/_rels/slide11.xml.rels><?xml version="1.0" encoding="UTF-8" standalone="yes"?>
<Relationships xmlns="http://schemas.openxmlformats.org/package/2006/relationships"><Relationship Id="rId8" Type="http://schemas.openxmlformats.org/officeDocument/2006/relationships/customXml" Target="../ink/ink116.xml"/><Relationship Id="rId13" Type="http://schemas.openxmlformats.org/officeDocument/2006/relationships/image" Target="../media/image123.emf"/><Relationship Id="rId18" Type="http://schemas.openxmlformats.org/officeDocument/2006/relationships/customXml" Target="../ink/ink121.xml"/><Relationship Id="rId3" Type="http://schemas.openxmlformats.org/officeDocument/2006/relationships/image" Target="../media/image118.emf"/><Relationship Id="rId21" Type="http://schemas.openxmlformats.org/officeDocument/2006/relationships/image" Target="../media/image127.emf"/><Relationship Id="rId7" Type="http://schemas.openxmlformats.org/officeDocument/2006/relationships/image" Target="../media/image120.emf"/><Relationship Id="rId12" Type="http://schemas.openxmlformats.org/officeDocument/2006/relationships/customXml" Target="../ink/ink118.xml"/><Relationship Id="rId17" Type="http://schemas.openxmlformats.org/officeDocument/2006/relationships/image" Target="../media/image125.emf"/><Relationship Id="rId2" Type="http://schemas.openxmlformats.org/officeDocument/2006/relationships/customXml" Target="../ink/ink113.xml"/><Relationship Id="rId16" Type="http://schemas.openxmlformats.org/officeDocument/2006/relationships/customXml" Target="../ink/ink120.xml"/><Relationship Id="rId20" Type="http://schemas.openxmlformats.org/officeDocument/2006/relationships/customXml" Target="../ink/ink122.xml"/><Relationship Id="rId1" Type="http://schemas.openxmlformats.org/officeDocument/2006/relationships/slideLayout" Target="../slideLayouts/slideLayout1.xml"/><Relationship Id="rId6" Type="http://schemas.openxmlformats.org/officeDocument/2006/relationships/customXml" Target="../ink/ink115.xml"/><Relationship Id="rId11" Type="http://schemas.openxmlformats.org/officeDocument/2006/relationships/image" Target="../media/image122.emf"/><Relationship Id="rId5" Type="http://schemas.openxmlformats.org/officeDocument/2006/relationships/image" Target="../media/image119.emf"/><Relationship Id="rId15" Type="http://schemas.openxmlformats.org/officeDocument/2006/relationships/image" Target="../media/image124.emf"/><Relationship Id="rId10" Type="http://schemas.openxmlformats.org/officeDocument/2006/relationships/customXml" Target="../ink/ink117.xml"/><Relationship Id="rId19" Type="http://schemas.openxmlformats.org/officeDocument/2006/relationships/image" Target="../media/image126.emf"/><Relationship Id="rId4" Type="http://schemas.openxmlformats.org/officeDocument/2006/relationships/customXml" Target="../ink/ink114.xml"/><Relationship Id="rId9" Type="http://schemas.openxmlformats.org/officeDocument/2006/relationships/image" Target="../media/image121.emf"/><Relationship Id="rId14" Type="http://schemas.openxmlformats.org/officeDocument/2006/relationships/customXml" Target="../ink/ink119.xml"/></Relationships>
</file>

<file path=ppt/slides/_rels/slide12.xml.rels><?xml version="1.0" encoding="UTF-8" standalone="yes"?>
<Relationships xmlns="http://schemas.openxmlformats.org/package/2006/relationships"><Relationship Id="rId8" Type="http://schemas.openxmlformats.org/officeDocument/2006/relationships/customXml" Target="../ink/ink125.xml"/><Relationship Id="rId13" Type="http://schemas.openxmlformats.org/officeDocument/2006/relationships/image" Target="../media/image132.emf"/><Relationship Id="rId18" Type="http://schemas.openxmlformats.org/officeDocument/2006/relationships/customXml" Target="../ink/ink130.xml"/><Relationship Id="rId26" Type="http://schemas.openxmlformats.org/officeDocument/2006/relationships/customXml" Target="../ink/ink134.xml"/><Relationship Id="rId3" Type="http://schemas.openxmlformats.org/officeDocument/2006/relationships/image" Target="../media/image190.png"/><Relationship Id="rId21" Type="http://schemas.openxmlformats.org/officeDocument/2006/relationships/image" Target="../media/image136.emf"/><Relationship Id="rId34" Type="http://schemas.openxmlformats.org/officeDocument/2006/relationships/image" Target="../media/image142.emf"/><Relationship Id="rId7" Type="http://schemas.openxmlformats.org/officeDocument/2006/relationships/image" Target="../media/image129.emf"/><Relationship Id="rId12" Type="http://schemas.openxmlformats.org/officeDocument/2006/relationships/customXml" Target="../ink/ink127.xml"/><Relationship Id="rId17" Type="http://schemas.openxmlformats.org/officeDocument/2006/relationships/image" Target="../media/image134.emf"/><Relationship Id="rId25" Type="http://schemas.openxmlformats.org/officeDocument/2006/relationships/image" Target="../media/image138.emf"/><Relationship Id="rId33" Type="http://schemas.openxmlformats.org/officeDocument/2006/relationships/customXml" Target="../ink/ink138.xml"/><Relationship Id="rId2" Type="http://schemas.openxmlformats.org/officeDocument/2006/relationships/image" Target="../media/image180.png"/><Relationship Id="rId16" Type="http://schemas.openxmlformats.org/officeDocument/2006/relationships/customXml" Target="../ink/ink129.xml"/><Relationship Id="rId20" Type="http://schemas.openxmlformats.org/officeDocument/2006/relationships/customXml" Target="../ink/ink131.xml"/><Relationship Id="rId29" Type="http://schemas.openxmlformats.org/officeDocument/2006/relationships/customXml" Target="../ink/ink136.xml"/><Relationship Id="rId1" Type="http://schemas.openxmlformats.org/officeDocument/2006/relationships/slideLayout" Target="../slideLayouts/slideLayout1.xml"/><Relationship Id="rId6" Type="http://schemas.openxmlformats.org/officeDocument/2006/relationships/customXml" Target="../ink/ink124.xml"/><Relationship Id="rId11" Type="http://schemas.openxmlformats.org/officeDocument/2006/relationships/image" Target="../media/image131.emf"/><Relationship Id="rId24" Type="http://schemas.openxmlformats.org/officeDocument/2006/relationships/customXml" Target="../ink/ink133.xml"/><Relationship Id="rId32" Type="http://schemas.openxmlformats.org/officeDocument/2006/relationships/image" Target="../media/image141.emf"/><Relationship Id="rId5" Type="http://schemas.openxmlformats.org/officeDocument/2006/relationships/image" Target="../media/image128.emf"/><Relationship Id="rId15" Type="http://schemas.openxmlformats.org/officeDocument/2006/relationships/image" Target="../media/image133.emf"/><Relationship Id="rId23" Type="http://schemas.openxmlformats.org/officeDocument/2006/relationships/image" Target="../media/image137.emf"/><Relationship Id="rId28" Type="http://schemas.openxmlformats.org/officeDocument/2006/relationships/customXml" Target="../ink/ink135.xml"/><Relationship Id="rId36" Type="http://schemas.openxmlformats.org/officeDocument/2006/relationships/image" Target="../media/image143.emf"/><Relationship Id="rId10" Type="http://schemas.openxmlformats.org/officeDocument/2006/relationships/customXml" Target="../ink/ink126.xml"/><Relationship Id="rId19" Type="http://schemas.openxmlformats.org/officeDocument/2006/relationships/image" Target="../media/image135.emf"/><Relationship Id="rId31" Type="http://schemas.openxmlformats.org/officeDocument/2006/relationships/customXml" Target="../ink/ink137.xml"/><Relationship Id="rId4" Type="http://schemas.openxmlformats.org/officeDocument/2006/relationships/customXml" Target="../ink/ink123.xml"/><Relationship Id="rId9" Type="http://schemas.openxmlformats.org/officeDocument/2006/relationships/image" Target="../media/image130.emf"/><Relationship Id="rId14" Type="http://schemas.openxmlformats.org/officeDocument/2006/relationships/customXml" Target="../ink/ink128.xml"/><Relationship Id="rId22" Type="http://schemas.openxmlformats.org/officeDocument/2006/relationships/customXml" Target="../ink/ink132.xml"/><Relationship Id="rId27" Type="http://schemas.openxmlformats.org/officeDocument/2006/relationships/image" Target="../media/image139.emf"/><Relationship Id="rId30" Type="http://schemas.openxmlformats.org/officeDocument/2006/relationships/image" Target="../media/image140.emf"/><Relationship Id="rId35" Type="http://schemas.openxmlformats.org/officeDocument/2006/relationships/customXml" Target="../ink/ink139.xml"/></Relationships>
</file>

<file path=ppt/slides/_rels/slide13.xml.rels><?xml version="1.0" encoding="UTF-8" standalone="yes"?>
<Relationships xmlns="http://schemas.openxmlformats.org/package/2006/relationships"><Relationship Id="rId8" Type="http://schemas.openxmlformats.org/officeDocument/2006/relationships/customXml" Target="../ink/ink143.xml"/><Relationship Id="rId13" Type="http://schemas.openxmlformats.org/officeDocument/2006/relationships/image" Target="../media/image149.emf"/><Relationship Id="rId3" Type="http://schemas.openxmlformats.org/officeDocument/2006/relationships/image" Target="../media/image144.emf"/><Relationship Id="rId7" Type="http://schemas.openxmlformats.org/officeDocument/2006/relationships/image" Target="../media/image146.emf"/><Relationship Id="rId12" Type="http://schemas.openxmlformats.org/officeDocument/2006/relationships/customXml" Target="../ink/ink145.xml"/><Relationship Id="rId2" Type="http://schemas.openxmlformats.org/officeDocument/2006/relationships/customXml" Target="../ink/ink140.xml"/><Relationship Id="rId1" Type="http://schemas.openxmlformats.org/officeDocument/2006/relationships/slideLayout" Target="../slideLayouts/slideLayout1.xml"/><Relationship Id="rId6" Type="http://schemas.openxmlformats.org/officeDocument/2006/relationships/customXml" Target="../ink/ink142.xml"/><Relationship Id="rId11" Type="http://schemas.openxmlformats.org/officeDocument/2006/relationships/image" Target="../media/image148.emf"/><Relationship Id="rId5" Type="http://schemas.openxmlformats.org/officeDocument/2006/relationships/image" Target="../media/image145.emf"/><Relationship Id="rId15" Type="http://schemas.openxmlformats.org/officeDocument/2006/relationships/image" Target="../media/image150.emf"/><Relationship Id="rId10" Type="http://schemas.openxmlformats.org/officeDocument/2006/relationships/customXml" Target="../ink/ink144.xml"/><Relationship Id="rId4" Type="http://schemas.openxmlformats.org/officeDocument/2006/relationships/customXml" Target="../ink/ink141.xml"/><Relationship Id="rId9" Type="http://schemas.openxmlformats.org/officeDocument/2006/relationships/image" Target="../media/image147.emf"/><Relationship Id="rId14" Type="http://schemas.openxmlformats.org/officeDocument/2006/relationships/customXml" Target="../ink/ink146.xml"/></Relationships>
</file>

<file path=ppt/slides/_rels/slide14.xml.rels><?xml version="1.0" encoding="UTF-8" standalone="yes"?>
<Relationships xmlns="http://schemas.openxmlformats.org/package/2006/relationships"><Relationship Id="rId8" Type="http://schemas.openxmlformats.org/officeDocument/2006/relationships/image" Target="../media/image153.emf"/><Relationship Id="rId3" Type="http://schemas.openxmlformats.org/officeDocument/2006/relationships/customXml" Target="../ink/ink147.xml"/><Relationship Id="rId7" Type="http://schemas.openxmlformats.org/officeDocument/2006/relationships/customXml" Target="../ink/ink149.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2.emf"/><Relationship Id="rId5" Type="http://schemas.openxmlformats.org/officeDocument/2006/relationships/customXml" Target="../ink/ink148.xml"/><Relationship Id="rId10" Type="http://schemas.openxmlformats.org/officeDocument/2006/relationships/image" Target="../media/image154.emf"/><Relationship Id="rId4" Type="http://schemas.openxmlformats.org/officeDocument/2006/relationships/image" Target="../media/image151.emf"/><Relationship Id="rId9" Type="http://schemas.openxmlformats.org/officeDocument/2006/relationships/customXml" Target="../ink/ink150.xml"/></Relationships>
</file>

<file path=ppt/slides/_rels/slide15.xml.rels><?xml version="1.0" encoding="UTF-8" standalone="yes"?>
<Relationships xmlns="http://schemas.openxmlformats.org/package/2006/relationships"><Relationship Id="rId8" Type="http://schemas.openxmlformats.org/officeDocument/2006/relationships/customXml" Target="../ink/ink153.xml"/><Relationship Id="rId13" Type="http://schemas.openxmlformats.org/officeDocument/2006/relationships/image" Target="../media/image160.emf"/><Relationship Id="rId18" Type="http://schemas.openxmlformats.org/officeDocument/2006/relationships/customXml" Target="../ink/ink158.xml"/><Relationship Id="rId26" Type="http://schemas.openxmlformats.org/officeDocument/2006/relationships/customXml" Target="../ink/ink162.xml"/><Relationship Id="rId39" Type="http://schemas.openxmlformats.org/officeDocument/2006/relationships/customXml" Target="../ink/ink169.xml"/><Relationship Id="rId3" Type="http://schemas.openxmlformats.org/officeDocument/2006/relationships/image" Target="../media/image155.emf"/><Relationship Id="rId21" Type="http://schemas.openxmlformats.org/officeDocument/2006/relationships/image" Target="../media/image164.emf"/><Relationship Id="rId34" Type="http://schemas.openxmlformats.org/officeDocument/2006/relationships/customXml" Target="../ink/ink166.xml"/><Relationship Id="rId42" Type="http://schemas.openxmlformats.org/officeDocument/2006/relationships/image" Target="../media/image172.emf"/><Relationship Id="rId7" Type="http://schemas.openxmlformats.org/officeDocument/2006/relationships/image" Target="../media/image157.emf"/><Relationship Id="rId12" Type="http://schemas.openxmlformats.org/officeDocument/2006/relationships/customXml" Target="../ink/ink155.xml"/><Relationship Id="rId17" Type="http://schemas.openxmlformats.org/officeDocument/2006/relationships/image" Target="../media/image162.emf"/><Relationship Id="rId25" Type="http://schemas.openxmlformats.org/officeDocument/2006/relationships/image" Target="../media/image165.emf"/><Relationship Id="rId33" Type="http://schemas.openxmlformats.org/officeDocument/2006/relationships/image" Target="../media/image63.emf"/><Relationship Id="rId38" Type="http://schemas.openxmlformats.org/officeDocument/2006/relationships/customXml" Target="../ink/ink168.xml"/><Relationship Id="rId46" Type="http://schemas.openxmlformats.org/officeDocument/2006/relationships/image" Target="../media/image174.emf"/><Relationship Id="rId2" Type="http://schemas.openxmlformats.org/officeDocument/2006/relationships/notesSlide" Target="../notesSlides/notesSlide3.xml"/><Relationship Id="rId16" Type="http://schemas.openxmlformats.org/officeDocument/2006/relationships/customXml" Target="../ink/ink157.xml"/><Relationship Id="rId20" Type="http://schemas.openxmlformats.org/officeDocument/2006/relationships/customXml" Target="../ink/ink159.xml"/><Relationship Id="rId29" Type="http://schemas.openxmlformats.org/officeDocument/2006/relationships/image" Target="../media/image167.emf"/><Relationship Id="rId41" Type="http://schemas.openxmlformats.org/officeDocument/2006/relationships/customXml" Target="../ink/ink170.xml"/><Relationship Id="rId1" Type="http://schemas.openxmlformats.org/officeDocument/2006/relationships/slideLayout" Target="../slideLayouts/slideLayout7.xml"/><Relationship Id="rId6" Type="http://schemas.openxmlformats.org/officeDocument/2006/relationships/customXml" Target="../ink/ink152.xml"/><Relationship Id="rId11" Type="http://schemas.openxmlformats.org/officeDocument/2006/relationships/image" Target="../media/image159.emf"/><Relationship Id="rId24" Type="http://schemas.openxmlformats.org/officeDocument/2006/relationships/customXml" Target="../ink/ink161.xml"/><Relationship Id="rId32" Type="http://schemas.openxmlformats.org/officeDocument/2006/relationships/customXml" Target="../ink/ink165.xml"/><Relationship Id="rId37" Type="http://schemas.openxmlformats.org/officeDocument/2006/relationships/image" Target="../media/image170.emf"/><Relationship Id="rId40" Type="http://schemas.openxmlformats.org/officeDocument/2006/relationships/image" Target="../media/image171.emf"/><Relationship Id="rId45" Type="http://schemas.openxmlformats.org/officeDocument/2006/relationships/customXml" Target="../ink/ink172.xml"/><Relationship Id="rId5" Type="http://schemas.openxmlformats.org/officeDocument/2006/relationships/image" Target="../media/image156.emf"/><Relationship Id="rId15" Type="http://schemas.openxmlformats.org/officeDocument/2006/relationships/image" Target="../media/image161.emf"/><Relationship Id="rId23" Type="http://schemas.openxmlformats.org/officeDocument/2006/relationships/image" Target="../media/image138.emf"/><Relationship Id="rId28" Type="http://schemas.openxmlformats.org/officeDocument/2006/relationships/customXml" Target="../ink/ink163.xml"/><Relationship Id="rId36" Type="http://schemas.openxmlformats.org/officeDocument/2006/relationships/customXml" Target="../ink/ink167.xml"/><Relationship Id="rId10" Type="http://schemas.openxmlformats.org/officeDocument/2006/relationships/customXml" Target="../ink/ink154.xml"/><Relationship Id="rId19" Type="http://schemas.openxmlformats.org/officeDocument/2006/relationships/image" Target="../media/image163.emf"/><Relationship Id="rId31" Type="http://schemas.openxmlformats.org/officeDocument/2006/relationships/image" Target="../media/image168.emf"/><Relationship Id="rId44" Type="http://schemas.openxmlformats.org/officeDocument/2006/relationships/image" Target="../media/image173.emf"/><Relationship Id="rId4" Type="http://schemas.openxmlformats.org/officeDocument/2006/relationships/customXml" Target="../ink/ink151.xml"/><Relationship Id="rId9" Type="http://schemas.openxmlformats.org/officeDocument/2006/relationships/image" Target="../media/image158.emf"/><Relationship Id="rId14" Type="http://schemas.openxmlformats.org/officeDocument/2006/relationships/customXml" Target="../ink/ink156.xml"/><Relationship Id="rId22" Type="http://schemas.openxmlformats.org/officeDocument/2006/relationships/customXml" Target="../ink/ink160.xml"/><Relationship Id="rId27" Type="http://schemas.openxmlformats.org/officeDocument/2006/relationships/image" Target="../media/image166.emf"/><Relationship Id="rId30" Type="http://schemas.openxmlformats.org/officeDocument/2006/relationships/customXml" Target="../ink/ink164.xml"/><Relationship Id="rId35" Type="http://schemas.openxmlformats.org/officeDocument/2006/relationships/image" Target="../media/image169.emf"/><Relationship Id="rId43" Type="http://schemas.openxmlformats.org/officeDocument/2006/relationships/customXml" Target="../ink/ink171.xml"/></Relationships>
</file>

<file path=ppt/slides/_rels/slide16.xml.rels><?xml version="1.0" encoding="UTF-8" standalone="yes"?>
<Relationships xmlns="http://schemas.openxmlformats.org/package/2006/relationships"><Relationship Id="rId8" Type="http://schemas.openxmlformats.org/officeDocument/2006/relationships/image" Target="../media/image177.emf"/><Relationship Id="rId13" Type="http://schemas.openxmlformats.org/officeDocument/2006/relationships/customXml" Target="../ink/ink178.xml"/><Relationship Id="rId3" Type="http://schemas.openxmlformats.org/officeDocument/2006/relationships/customXml" Target="../ink/ink173.xml"/><Relationship Id="rId7" Type="http://schemas.openxmlformats.org/officeDocument/2006/relationships/customXml" Target="../ink/ink175.xml"/><Relationship Id="rId12" Type="http://schemas.openxmlformats.org/officeDocument/2006/relationships/image" Target="../media/image179.emf"/><Relationship Id="rId2" Type="http://schemas.openxmlformats.org/officeDocument/2006/relationships/notesSlide" Target="../notesSlides/notesSlide4.xml"/><Relationship Id="rId16" Type="http://schemas.openxmlformats.org/officeDocument/2006/relationships/image" Target="../media/image181.emf"/><Relationship Id="rId1" Type="http://schemas.openxmlformats.org/officeDocument/2006/relationships/slideLayout" Target="../slideLayouts/slideLayout7.xml"/><Relationship Id="rId6" Type="http://schemas.openxmlformats.org/officeDocument/2006/relationships/image" Target="../media/image176.emf"/><Relationship Id="rId11" Type="http://schemas.openxmlformats.org/officeDocument/2006/relationships/customXml" Target="../ink/ink177.xml"/><Relationship Id="rId5" Type="http://schemas.openxmlformats.org/officeDocument/2006/relationships/customXml" Target="../ink/ink174.xml"/><Relationship Id="rId15" Type="http://schemas.openxmlformats.org/officeDocument/2006/relationships/customXml" Target="../ink/ink179.xml"/><Relationship Id="rId10" Type="http://schemas.openxmlformats.org/officeDocument/2006/relationships/image" Target="../media/image178.emf"/><Relationship Id="rId4" Type="http://schemas.openxmlformats.org/officeDocument/2006/relationships/image" Target="../media/image175.emf"/><Relationship Id="rId9" Type="http://schemas.openxmlformats.org/officeDocument/2006/relationships/customXml" Target="../ink/ink176.xml"/><Relationship Id="rId14" Type="http://schemas.openxmlformats.org/officeDocument/2006/relationships/image" Target="../media/image180.emf"/></Relationships>
</file>

<file path=ppt/slides/_rels/slide17.xml.rels><?xml version="1.0" encoding="UTF-8" standalone="yes"?>
<Relationships xmlns="http://schemas.openxmlformats.org/package/2006/relationships"><Relationship Id="rId8" Type="http://schemas.openxmlformats.org/officeDocument/2006/relationships/customXml" Target="../ink/ink182.xml"/><Relationship Id="rId13" Type="http://schemas.openxmlformats.org/officeDocument/2006/relationships/image" Target="../media/image187.emf"/><Relationship Id="rId18" Type="http://schemas.openxmlformats.org/officeDocument/2006/relationships/customXml" Target="../ink/ink187.xml"/><Relationship Id="rId3" Type="http://schemas.openxmlformats.org/officeDocument/2006/relationships/image" Target="../media/image182.emf"/><Relationship Id="rId21" Type="http://schemas.openxmlformats.org/officeDocument/2006/relationships/image" Target="../media/image191.emf"/><Relationship Id="rId7" Type="http://schemas.openxmlformats.org/officeDocument/2006/relationships/image" Target="../media/image184.emf"/><Relationship Id="rId12" Type="http://schemas.openxmlformats.org/officeDocument/2006/relationships/customXml" Target="../ink/ink184.xml"/><Relationship Id="rId17" Type="http://schemas.openxmlformats.org/officeDocument/2006/relationships/image" Target="../media/image189.emf"/><Relationship Id="rId25" Type="http://schemas.openxmlformats.org/officeDocument/2006/relationships/image" Target="../media/image193.emf"/><Relationship Id="rId2" Type="http://schemas.openxmlformats.org/officeDocument/2006/relationships/notesSlide" Target="../notesSlides/notesSlide5.xml"/><Relationship Id="rId16" Type="http://schemas.openxmlformats.org/officeDocument/2006/relationships/customXml" Target="../ink/ink186.xml"/><Relationship Id="rId20" Type="http://schemas.openxmlformats.org/officeDocument/2006/relationships/customXml" Target="../ink/ink188.xml"/><Relationship Id="rId1" Type="http://schemas.openxmlformats.org/officeDocument/2006/relationships/slideLayout" Target="../slideLayouts/slideLayout7.xml"/><Relationship Id="rId6" Type="http://schemas.openxmlformats.org/officeDocument/2006/relationships/customXml" Target="../ink/ink181.xml"/><Relationship Id="rId11" Type="http://schemas.openxmlformats.org/officeDocument/2006/relationships/image" Target="../media/image186.emf"/><Relationship Id="rId24" Type="http://schemas.openxmlformats.org/officeDocument/2006/relationships/customXml" Target="../ink/ink190.xml"/><Relationship Id="rId5" Type="http://schemas.openxmlformats.org/officeDocument/2006/relationships/image" Target="../media/image183.emf"/><Relationship Id="rId15" Type="http://schemas.openxmlformats.org/officeDocument/2006/relationships/image" Target="../media/image188.emf"/><Relationship Id="rId23" Type="http://schemas.openxmlformats.org/officeDocument/2006/relationships/image" Target="../media/image192.emf"/><Relationship Id="rId10" Type="http://schemas.openxmlformats.org/officeDocument/2006/relationships/customXml" Target="../ink/ink183.xml"/><Relationship Id="rId19" Type="http://schemas.openxmlformats.org/officeDocument/2006/relationships/image" Target="../media/image190.emf"/><Relationship Id="rId4" Type="http://schemas.openxmlformats.org/officeDocument/2006/relationships/customXml" Target="../ink/ink180.xml"/><Relationship Id="rId9" Type="http://schemas.openxmlformats.org/officeDocument/2006/relationships/image" Target="../media/image185.emf"/><Relationship Id="rId14" Type="http://schemas.openxmlformats.org/officeDocument/2006/relationships/customXml" Target="../ink/ink185.xml"/><Relationship Id="rId22" Type="http://schemas.openxmlformats.org/officeDocument/2006/relationships/customXml" Target="../ink/ink189.xml"/></Relationships>
</file>

<file path=ppt/slides/_rels/slide18.xml.rels><?xml version="1.0" encoding="UTF-8" standalone="yes"?>
<Relationships xmlns="http://schemas.openxmlformats.org/package/2006/relationships"><Relationship Id="rId51" Type="http://schemas.openxmlformats.org/officeDocument/2006/relationships/customXml" Target="../ink/ink198.xml"/><Relationship Id="rId3" Type="http://schemas.openxmlformats.org/officeDocument/2006/relationships/customXml" Target="../ink/ink191.xml"/><Relationship Id="rId42" Type="http://schemas.openxmlformats.org/officeDocument/2006/relationships/image" Target="../media/image220.emf"/><Relationship Id="rId47" Type="http://schemas.openxmlformats.org/officeDocument/2006/relationships/customXml" Target="../ink/ink196.xml"/><Relationship Id="rId50" Type="http://schemas.openxmlformats.org/officeDocument/2006/relationships/image" Target="../media/image197.emf"/><Relationship Id="rId55" Type="http://schemas.openxmlformats.org/officeDocument/2006/relationships/customXml" Target="../ink/ink200.xml"/><Relationship Id="rId46" Type="http://schemas.openxmlformats.org/officeDocument/2006/relationships/image" Target="../media/image195.emf"/><Relationship Id="rId2" Type="http://schemas.openxmlformats.org/officeDocument/2006/relationships/notesSlide" Target="../notesSlides/notesSlide6.xml"/><Relationship Id="rId54" Type="http://schemas.openxmlformats.org/officeDocument/2006/relationships/image" Target="../media/image199.emf"/><Relationship Id="rId1" Type="http://schemas.openxmlformats.org/officeDocument/2006/relationships/slideLayout" Target="../slideLayouts/slideLayout7.xml"/><Relationship Id="rId45" Type="http://schemas.openxmlformats.org/officeDocument/2006/relationships/customXml" Target="../ink/ink195.xml"/><Relationship Id="rId53" Type="http://schemas.openxmlformats.org/officeDocument/2006/relationships/customXml" Target="../ink/ink199.xml"/><Relationship Id="rId58" Type="http://schemas.openxmlformats.org/officeDocument/2006/relationships/image" Target="../media/image201.emf"/><Relationship Id="rId15" Type="http://schemas.openxmlformats.org/officeDocument/2006/relationships/customXml" Target="../ink/ink192.xml"/><Relationship Id="rId23" Type="http://schemas.openxmlformats.org/officeDocument/2006/relationships/customXml" Target="../ink/ink193.xml"/><Relationship Id="rId49" Type="http://schemas.openxmlformats.org/officeDocument/2006/relationships/customXml" Target="../ink/ink197.xml"/><Relationship Id="rId57" Type="http://schemas.openxmlformats.org/officeDocument/2006/relationships/customXml" Target="../ink/ink201.xml"/><Relationship Id="rId44" Type="http://schemas.openxmlformats.org/officeDocument/2006/relationships/image" Target="../media/image194.emf"/><Relationship Id="rId52" Type="http://schemas.openxmlformats.org/officeDocument/2006/relationships/image" Target="../media/image198.emf"/><Relationship Id="rId14" Type="http://schemas.openxmlformats.org/officeDocument/2006/relationships/image" Target="../media/image206.emf"/><Relationship Id="rId22" Type="http://schemas.openxmlformats.org/officeDocument/2006/relationships/image" Target="../media/image210.emf"/><Relationship Id="rId43" Type="http://schemas.openxmlformats.org/officeDocument/2006/relationships/customXml" Target="../ink/ink194.xml"/><Relationship Id="rId48" Type="http://schemas.openxmlformats.org/officeDocument/2006/relationships/image" Target="../media/image196.emf"/><Relationship Id="rId56" Type="http://schemas.openxmlformats.org/officeDocument/2006/relationships/image" Target="../media/image200.emf"/></Relationships>
</file>

<file path=ppt/slides/_rels/slide19.x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3.emf"/><Relationship Id="rId4" Type="http://schemas.openxmlformats.org/officeDocument/2006/relationships/customXml" Target="../ink/ink20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customXml" Target="../ink/ink205.xml"/><Relationship Id="rId3" Type="http://schemas.openxmlformats.org/officeDocument/2006/relationships/image" Target="../media/image204.emf"/><Relationship Id="rId7" Type="http://schemas.openxmlformats.org/officeDocument/2006/relationships/image" Target="../media/image207.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ustomXml" Target="../ink/ink204.xml"/><Relationship Id="rId11" Type="http://schemas.openxmlformats.org/officeDocument/2006/relationships/image" Target="../media/image209.emf"/><Relationship Id="rId5" Type="http://schemas.openxmlformats.org/officeDocument/2006/relationships/image" Target="../media/image205.emf"/><Relationship Id="rId10" Type="http://schemas.openxmlformats.org/officeDocument/2006/relationships/customXml" Target="../ink/ink206.xml"/><Relationship Id="rId4" Type="http://schemas.openxmlformats.org/officeDocument/2006/relationships/customXml" Target="../ink/ink203.xml"/><Relationship Id="rId9" Type="http://schemas.openxmlformats.org/officeDocument/2006/relationships/image" Target="../media/image208.emf"/></Relationships>
</file>

<file path=ppt/slides/_rels/slide21.xml.rels><?xml version="1.0" encoding="UTF-8" standalone="yes"?>
<Relationships xmlns="http://schemas.openxmlformats.org/package/2006/relationships"><Relationship Id="rId8" Type="http://schemas.openxmlformats.org/officeDocument/2006/relationships/customXml" Target="../ink/ink209.xml"/><Relationship Id="rId13" Type="http://schemas.openxmlformats.org/officeDocument/2006/relationships/image" Target="../media/image216.emf"/><Relationship Id="rId18" Type="http://schemas.openxmlformats.org/officeDocument/2006/relationships/customXml" Target="../ink/ink214.xml"/><Relationship Id="rId3" Type="http://schemas.openxmlformats.org/officeDocument/2006/relationships/image" Target="../media/image211.emf"/><Relationship Id="rId7" Type="http://schemas.openxmlformats.org/officeDocument/2006/relationships/image" Target="../media/image213.emf"/><Relationship Id="rId12" Type="http://schemas.openxmlformats.org/officeDocument/2006/relationships/customXml" Target="../ink/ink211.xml"/><Relationship Id="rId17" Type="http://schemas.openxmlformats.org/officeDocument/2006/relationships/image" Target="../media/image218.emf"/><Relationship Id="rId2" Type="http://schemas.openxmlformats.org/officeDocument/2006/relationships/notesSlide" Target="../notesSlides/notesSlide9.xml"/><Relationship Id="rId16" Type="http://schemas.openxmlformats.org/officeDocument/2006/relationships/customXml" Target="../ink/ink213.xml"/><Relationship Id="rId1" Type="http://schemas.openxmlformats.org/officeDocument/2006/relationships/slideLayout" Target="../slideLayouts/slideLayout7.xml"/><Relationship Id="rId6" Type="http://schemas.openxmlformats.org/officeDocument/2006/relationships/customXml" Target="../ink/ink208.xml"/><Relationship Id="rId11" Type="http://schemas.openxmlformats.org/officeDocument/2006/relationships/image" Target="../media/image215.emf"/><Relationship Id="rId5" Type="http://schemas.openxmlformats.org/officeDocument/2006/relationships/image" Target="../media/image212.emf"/><Relationship Id="rId15" Type="http://schemas.openxmlformats.org/officeDocument/2006/relationships/image" Target="../media/image217.emf"/><Relationship Id="rId10" Type="http://schemas.openxmlformats.org/officeDocument/2006/relationships/customXml" Target="../ink/ink210.xml"/><Relationship Id="rId19" Type="http://schemas.openxmlformats.org/officeDocument/2006/relationships/image" Target="../media/image219.emf"/><Relationship Id="rId4" Type="http://schemas.openxmlformats.org/officeDocument/2006/relationships/customXml" Target="../ink/ink207.xml"/><Relationship Id="rId9" Type="http://schemas.openxmlformats.org/officeDocument/2006/relationships/image" Target="../media/image214.emf"/><Relationship Id="rId14" Type="http://schemas.openxmlformats.org/officeDocument/2006/relationships/customXml" Target="../ink/ink212.xml"/></Relationships>
</file>

<file path=ppt/slides/_rels/slide22.xml.rels><?xml version="1.0" encoding="UTF-8" standalone="yes"?>
<Relationships xmlns="http://schemas.openxmlformats.org/package/2006/relationships"><Relationship Id="rId8" Type="http://schemas.openxmlformats.org/officeDocument/2006/relationships/image" Target="../media/image225.emf"/><Relationship Id="rId13" Type="http://schemas.openxmlformats.org/officeDocument/2006/relationships/customXml" Target="../ink/ink218.xml"/><Relationship Id="rId3" Type="http://schemas.openxmlformats.org/officeDocument/2006/relationships/image" Target="../media/image221.emf"/><Relationship Id="rId7" Type="http://schemas.openxmlformats.org/officeDocument/2006/relationships/customXml" Target="../ink/ink215.xml"/><Relationship Id="rId12" Type="http://schemas.openxmlformats.org/officeDocument/2006/relationships/image" Target="../media/image227.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4.emf"/><Relationship Id="rId11" Type="http://schemas.openxmlformats.org/officeDocument/2006/relationships/customXml" Target="../ink/ink217.xml"/><Relationship Id="rId5" Type="http://schemas.openxmlformats.org/officeDocument/2006/relationships/image" Target="../media/image223.emf"/><Relationship Id="rId10" Type="http://schemas.openxmlformats.org/officeDocument/2006/relationships/image" Target="../media/image226.emf"/><Relationship Id="rId4" Type="http://schemas.openxmlformats.org/officeDocument/2006/relationships/image" Target="../media/image222.emf"/><Relationship Id="rId9" Type="http://schemas.openxmlformats.org/officeDocument/2006/relationships/customXml" Target="../ink/ink216.xml"/><Relationship Id="rId14" Type="http://schemas.openxmlformats.org/officeDocument/2006/relationships/image" Target="../media/image228.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1.emf"/><Relationship Id="rId21" Type="http://schemas.openxmlformats.org/officeDocument/2006/relationships/image" Target="../media/image12.emf"/><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25.emf"/><Relationship Id="rId50" Type="http://schemas.openxmlformats.org/officeDocument/2006/relationships/customXml" Target="../ink/ink25.xml"/><Relationship Id="rId55" Type="http://schemas.openxmlformats.org/officeDocument/2006/relationships/image" Target="../media/image29.emf"/><Relationship Id="rId63" Type="http://schemas.openxmlformats.org/officeDocument/2006/relationships/image" Target="../media/image33.emf"/><Relationship Id="rId68" Type="http://schemas.openxmlformats.org/officeDocument/2006/relationships/customXml" Target="../ink/ink34.xml"/><Relationship Id="rId76" Type="http://schemas.openxmlformats.org/officeDocument/2006/relationships/customXml" Target="../ink/ink38.xml"/><Relationship Id="rId84" Type="http://schemas.openxmlformats.org/officeDocument/2006/relationships/customXml" Target="../ink/ink42.xml"/><Relationship Id="rId7" Type="http://schemas.openxmlformats.org/officeDocument/2006/relationships/image" Target="../media/image5.emf"/><Relationship Id="rId71" Type="http://schemas.openxmlformats.org/officeDocument/2006/relationships/image" Target="../media/image37.emf"/><Relationship Id="rId2" Type="http://schemas.openxmlformats.org/officeDocument/2006/relationships/image" Target="../media/image25.png"/><Relationship Id="rId16" Type="http://schemas.openxmlformats.org/officeDocument/2006/relationships/customXml" Target="../ink/ink8.xml"/><Relationship Id="rId29" Type="http://schemas.openxmlformats.org/officeDocument/2006/relationships/image" Target="../media/image16.emf"/><Relationship Id="rId11" Type="http://schemas.openxmlformats.org/officeDocument/2006/relationships/image" Target="../media/image7.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0.emf"/><Relationship Id="rId40" Type="http://schemas.openxmlformats.org/officeDocument/2006/relationships/customXml" Target="../ink/ink20.xml"/><Relationship Id="rId45" Type="http://schemas.openxmlformats.org/officeDocument/2006/relationships/image" Target="../media/image24.emf"/><Relationship Id="rId53" Type="http://schemas.openxmlformats.org/officeDocument/2006/relationships/image" Target="../media/image28.emf"/><Relationship Id="rId58" Type="http://schemas.openxmlformats.org/officeDocument/2006/relationships/customXml" Target="../ink/ink29.xml"/><Relationship Id="rId66" Type="http://schemas.openxmlformats.org/officeDocument/2006/relationships/customXml" Target="../ink/ink33.xml"/><Relationship Id="rId74" Type="http://schemas.openxmlformats.org/officeDocument/2006/relationships/customXml" Target="../ink/ink37.xml"/><Relationship Id="rId79" Type="http://schemas.openxmlformats.org/officeDocument/2006/relationships/image" Target="../media/image41.emf"/><Relationship Id="rId5" Type="http://schemas.openxmlformats.org/officeDocument/2006/relationships/image" Target="../media/image4.emf"/><Relationship Id="rId61" Type="http://schemas.openxmlformats.org/officeDocument/2006/relationships/image" Target="../media/image32.emf"/><Relationship Id="rId82" Type="http://schemas.openxmlformats.org/officeDocument/2006/relationships/customXml" Target="../ink/ink41.xml"/><Relationship Id="rId19" Type="http://schemas.openxmlformats.org/officeDocument/2006/relationships/image" Target="../media/image11.emf"/><Relationship Id="rId4" Type="http://schemas.openxmlformats.org/officeDocument/2006/relationships/customXml" Target="../ink/ink2.xml"/><Relationship Id="rId9" Type="http://schemas.openxmlformats.org/officeDocument/2006/relationships/image" Target="../media/image6.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5.emf"/><Relationship Id="rId30" Type="http://schemas.openxmlformats.org/officeDocument/2006/relationships/customXml" Target="../ink/ink15.xml"/><Relationship Id="rId35" Type="http://schemas.openxmlformats.org/officeDocument/2006/relationships/image" Target="../media/image19.emf"/><Relationship Id="rId43" Type="http://schemas.openxmlformats.org/officeDocument/2006/relationships/image" Target="../media/image23.emf"/><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36.emf"/><Relationship Id="rId77" Type="http://schemas.openxmlformats.org/officeDocument/2006/relationships/image" Target="../media/image40.emf"/><Relationship Id="rId8" Type="http://schemas.openxmlformats.org/officeDocument/2006/relationships/customXml" Target="../ink/ink4.xml"/><Relationship Id="rId51" Type="http://schemas.openxmlformats.org/officeDocument/2006/relationships/image" Target="../media/image27.emf"/><Relationship Id="rId72" Type="http://schemas.openxmlformats.org/officeDocument/2006/relationships/customXml" Target="../ink/ink36.xml"/><Relationship Id="rId80" Type="http://schemas.openxmlformats.org/officeDocument/2006/relationships/customXml" Target="../ink/ink40.xml"/><Relationship Id="rId85" Type="http://schemas.openxmlformats.org/officeDocument/2006/relationships/image" Target="../media/image44.emf"/><Relationship Id="rId3" Type="http://schemas.openxmlformats.org/officeDocument/2006/relationships/image" Target="../media/image30.png"/><Relationship Id="rId12" Type="http://schemas.openxmlformats.org/officeDocument/2006/relationships/customXml" Target="../ink/ink6.xml"/><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image" Target="../media/image18.emf"/><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1.emf"/><Relationship Id="rId67" Type="http://schemas.openxmlformats.org/officeDocument/2006/relationships/image" Target="../media/image35.emf"/><Relationship Id="rId20" Type="http://schemas.openxmlformats.org/officeDocument/2006/relationships/customXml" Target="../ink/ink10.xml"/><Relationship Id="rId41" Type="http://schemas.openxmlformats.org/officeDocument/2006/relationships/image" Target="../media/image22.emf"/><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39.emf"/><Relationship Id="rId83" Type="http://schemas.openxmlformats.org/officeDocument/2006/relationships/image" Target="../media/image43.emf"/><Relationship Id="rId1" Type="http://schemas.openxmlformats.org/officeDocument/2006/relationships/slideLayout" Target="../slideLayouts/slideLayout1.xml"/><Relationship Id="rId6" Type="http://schemas.openxmlformats.org/officeDocument/2006/relationships/customXml" Target="../ink/ink3.xml"/><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6.emf"/><Relationship Id="rId57" Type="http://schemas.openxmlformats.org/officeDocument/2006/relationships/image" Target="../media/image30.emf"/><Relationship Id="rId10" Type="http://schemas.openxmlformats.org/officeDocument/2006/relationships/customXml" Target="../ink/ink5.xml"/><Relationship Id="rId31" Type="http://schemas.openxmlformats.org/officeDocument/2006/relationships/image" Target="../media/image17.emf"/><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4.emf"/><Relationship Id="rId73" Type="http://schemas.openxmlformats.org/officeDocument/2006/relationships/image" Target="../media/image38.emf"/><Relationship Id="rId78" Type="http://schemas.openxmlformats.org/officeDocument/2006/relationships/customXml" Target="../ink/ink39.xml"/><Relationship Id="rId81" Type="http://schemas.openxmlformats.org/officeDocument/2006/relationships/image" Target="../media/image42.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9.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31.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0.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customXml" Target="../ink/ink43.xml"/><Relationship Id="rId7" Type="http://schemas.openxmlformats.org/officeDocument/2006/relationships/customXml" Target="../ink/ink45.xm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6.emf"/><Relationship Id="rId5" Type="http://schemas.openxmlformats.org/officeDocument/2006/relationships/customXml" Target="../ink/ink44.xml"/><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customXml" Target="../ink/ink46.xml"/></Relationships>
</file>

<file path=ppt/slides/_rels/slide40.xml.rels><?xml version="1.0" encoding="UTF-8" standalone="yes"?>
<Relationships xmlns="http://schemas.openxmlformats.org/package/2006/relationships"><Relationship Id="rId8" Type="http://schemas.openxmlformats.org/officeDocument/2006/relationships/customXml" Target="../ink/ink221.xml"/><Relationship Id="rId13" Type="http://schemas.openxmlformats.org/officeDocument/2006/relationships/image" Target="../media/image240.emf"/><Relationship Id="rId3" Type="http://schemas.openxmlformats.org/officeDocument/2006/relationships/image" Target="../media/image235.emf"/><Relationship Id="rId7" Type="http://schemas.openxmlformats.org/officeDocument/2006/relationships/image" Target="../media/image237.emf"/><Relationship Id="rId12" Type="http://schemas.openxmlformats.org/officeDocument/2006/relationships/customXml" Target="../ink/ink223.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customXml" Target="../ink/ink220.xml"/><Relationship Id="rId11" Type="http://schemas.openxmlformats.org/officeDocument/2006/relationships/image" Target="../media/image239.emf"/><Relationship Id="rId5" Type="http://schemas.openxmlformats.org/officeDocument/2006/relationships/image" Target="../media/image236.emf"/><Relationship Id="rId10" Type="http://schemas.openxmlformats.org/officeDocument/2006/relationships/customXml" Target="../ink/ink222.xml"/><Relationship Id="rId4" Type="http://schemas.openxmlformats.org/officeDocument/2006/relationships/customXml" Target="../ink/ink219.xml"/><Relationship Id="rId9" Type="http://schemas.openxmlformats.org/officeDocument/2006/relationships/image" Target="../media/image238.emf"/></Relationships>
</file>

<file path=ppt/slides/_rels/slide41.xml.rels><?xml version="1.0" encoding="UTF-8" standalone="yes"?>
<Relationships xmlns="http://schemas.openxmlformats.org/package/2006/relationships"><Relationship Id="rId8" Type="http://schemas.openxmlformats.org/officeDocument/2006/relationships/customXml" Target="../ink/ink226.xml"/><Relationship Id="rId3" Type="http://schemas.openxmlformats.org/officeDocument/2006/relationships/image" Target="../media/image241.emf"/><Relationship Id="rId7" Type="http://schemas.openxmlformats.org/officeDocument/2006/relationships/image" Target="../media/image243.em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customXml" Target="../ink/ink225.xml"/><Relationship Id="rId11" Type="http://schemas.openxmlformats.org/officeDocument/2006/relationships/image" Target="../media/image245.emf"/><Relationship Id="rId5" Type="http://schemas.openxmlformats.org/officeDocument/2006/relationships/image" Target="../media/image242.emf"/><Relationship Id="rId10" Type="http://schemas.openxmlformats.org/officeDocument/2006/relationships/customXml" Target="../ink/ink227.xml"/><Relationship Id="rId4" Type="http://schemas.openxmlformats.org/officeDocument/2006/relationships/customXml" Target="../ink/ink224.xml"/><Relationship Id="rId9" Type="http://schemas.openxmlformats.org/officeDocument/2006/relationships/image" Target="../media/image244.emf"/></Relationships>
</file>

<file path=ppt/slides/_rels/slide42.xml.rels><?xml version="1.0" encoding="UTF-8" standalone="yes"?>
<Relationships xmlns="http://schemas.openxmlformats.org/package/2006/relationships"><Relationship Id="rId8" Type="http://schemas.openxmlformats.org/officeDocument/2006/relationships/image" Target="../media/image248.emf"/><Relationship Id="rId13" Type="http://schemas.openxmlformats.org/officeDocument/2006/relationships/customXml" Target="../ink/ink232.xml"/><Relationship Id="rId18" Type="http://schemas.openxmlformats.org/officeDocument/2006/relationships/image" Target="../media/image253.emf"/><Relationship Id="rId26" Type="http://schemas.openxmlformats.org/officeDocument/2006/relationships/image" Target="../media/image257.emf"/><Relationship Id="rId3" Type="http://schemas.openxmlformats.org/officeDocument/2006/relationships/image" Target="../media/image246.emf"/><Relationship Id="rId21" Type="http://schemas.openxmlformats.org/officeDocument/2006/relationships/customXml" Target="../ink/ink236.xml"/><Relationship Id="rId34" Type="http://schemas.openxmlformats.org/officeDocument/2006/relationships/image" Target="../media/image261.emf"/><Relationship Id="rId7" Type="http://schemas.openxmlformats.org/officeDocument/2006/relationships/customXml" Target="../ink/ink229.xml"/><Relationship Id="rId12" Type="http://schemas.openxmlformats.org/officeDocument/2006/relationships/image" Target="../media/image250.emf"/><Relationship Id="rId17" Type="http://schemas.openxmlformats.org/officeDocument/2006/relationships/customXml" Target="../ink/ink234.xml"/><Relationship Id="rId25" Type="http://schemas.openxmlformats.org/officeDocument/2006/relationships/customXml" Target="../ink/ink238.xml"/><Relationship Id="rId33" Type="http://schemas.openxmlformats.org/officeDocument/2006/relationships/customXml" Target="../ink/ink242.xml"/><Relationship Id="rId2" Type="http://schemas.openxmlformats.org/officeDocument/2006/relationships/notesSlide" Target="../notesSlides/notesSlide30.xml"/><Relationship Id="rId16" Type="http://schemas.openxmlformats.org/officeDocument/2006/relationships/image" Target="../media/image252.emf"/><Relationship Id="rId20" Type="http://schemas.openxmlformats.org/officeDocument/2006/relationships/image" Target="../media/image254.emf"/><Relationship Id="rId29" Type="http://schemas.openxmlformats.org/officeDocument/2006/relationships/customXml" Target="../ink/ink240.xml"/><Relationship Id="rId1" Type="http://schemas.openxmlformats.org/officeDocument/2006/relationships/slideLayout" Target="../slideLayouts/slideLayout7.xml"/><Relationship Id="rId6" Type="http://schemas.openxmlformats.org/officeDocument/2006/relationships/image" Target="../media/image247.emf"/><Relationship Id="rId11" Type="http://schemas.openxmlformats.org/officeDocument/2006/relationships/customXml" Target="../ink/ink231.xml"/><Relationship Id="rId24" Type="http://schemas.openxmlformats.org/officeDocument/2006/relationships/image" Target="../media/image256.emf"/><Relationship Id="rId32" Type="http://schemas.openxmlformats.org/officeDocument/2006/relationships/image" Target="../media/image260.emf"/><Relationship Id="rId5" Type="http://schemas.openxmlformats.org/officeDocument/2006/relationships/customXml" Target="../ink/ink228.xml"/><Relationship Id="rId15" Type="http://schemas.openxmlformats.org/officeDocument/2006/relationships/customXml" Target="../ink/ink233.xml"/><Relationship Id="rId23" Type="http://schemas.openxmlformats.org/officeDocument/2006/relationships/customXml" Target="../ink/ink237.xml"/><Relationship Id="rId28" Type="http://schemas.openxmlformats.org/officeDocument/2006/relationships/image" Target="../media/image258.emf"/><Relationship Id="rId10" Type="http://schemas.openxmlformats.org/officeDocument/2006/relationships/image" Target="../media/image249.emf"/><Relationship Id="rId19" Type="http://schemas.openxmlformats.org/officeDocument/2006/relationships/customXml" Target="../ink/ink235.xml"/><Relationship Id="rId31" Type="http://schemas.openxmlformats.org/officeDocument/2006/relationships/customXml" Target="../ink/ink241.xml"/><Relationship Id="rId4" Type="http://schemas.openxmlformats.org/officeDocument/2006/relationships/hyperlink" Target="https://www.bundeswahlleiter.de/bundestagswahlen/2021/ergebnisse/bund-99.html#sitze2" TargetMode="External"/><Relationship Id="rId9" Type="http://schemas.openxmlformats.org/officeDocument/2006/relationships/customXml" Target="../ink/ink230.xml"/><Relationship Id="rId14" Type="http://schemas.openxmlformats.org/officeDocument/2006/relationships/image" Target="../media/image251.emf"/><Relationship Id="rId22" Type="http://schemas.openxmlformats.org/officeDocument/2006/relationships/image" Target="../media/image255.emf"/><Relationship Id="rId27" Type="http://schemas.openxmlformats.org/officeDocument/2006/relationships/customXml" Target="../ink/ink239.xml"/><Relationship Id="rId30" Type="http://schemas.openxmlformats.org/officeDocument/2006/relationships/image" Target="../media/image259.emf"/></Relationships>
</file>

<file path=ppt/slides/_rels/slide5.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customXml" Target="../ink/ink52.xml"/><Relationship Id="rId3" Type="http://schemas.openxmlformats.org/officeDocument/2006/relationships/customXml" Target="../ink/ink47.xml"/><Relationship Id="rId7" Type="http://schemas.openxmlformats.org/officeDocument/2006/relationships/customXml" Target="../ink/ink49.xml"/><Relationship Id="rId12" Type="http://schemas.openxmlformats.org/officeDocument/2006/relationships/image" Target="../media/image53.emf"/><Relationship Id="rId2" Type="http://schemas.openxmlformats.org/officeDocument/2006/relationships/image" Target="../media/image18.png"/><Relationship Id="rId16" Type="http://schemas.openxmlformats.org/officeDocument/2006/relationships/image" Target="../media/image55.emf"/><Relationship Id="rId1" Type="http://schemas.openxmlformats.org/officeDocument/2006/relationships/slideLayout" Target="../slideLayouts/slideLayout1.xml"/><Relationship Id="rId6" Type="http://schemas.openxmlformats.org/officeDocument/2006/relationships/image" Target="../media/image50.emf"/><Relationship Id="rId11" Type="http://schemas.openxmlformats.org/officeDocument/2006/relationships/customXml" Target="../ink/ink51.xml"/><Relationship Id="rId5" Type="http://schemas.openxmlformats.org/officeDocument/2006/relationships/customXml" Target="../ink/ink48.xml"/><Relationship Id="rId15" Type="http://schemas.openxmlformats.org/officeDocument/2006/relationships/customXml" Target="../ink/ink53.xml"/><Relationship Id="rId10" Type="http://schemas.openxmlformats.org/officeDocument/2006/relationships/image" Target="../media/image52.emf"/><Relationship Id="rId4" Type="http://schemas.openxmlformats.org/officeDocument/2006/relationships/image" Target="../media/image49.emf"/><Relationship Id="rId9" Type="http://schemas.openxmlformats.org/officeDocument/2006/relationships/customXml" Target="../ink/ink50.xml"/><Relationship Id="rId14" Type="http://schemas.openxmlformats.org/officeDocument/2006/relationships/image" Target="../media/image54.emf"/></Relationships>
</file>

<file path=ppt/slides/_rels/slide6.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customXml" Target="../ink/ink54.xml"/><Relationship Id="rId7" Type="http://schemas.openxmlformats.org/officeDocument/2006/relationships/customXml" Target="../ink/ink56.xml"/><Relationship Id="rId12" Type="http://schemas.openxmlformats.org/officeDocument/2006/relationships/image" Target="../media/image60.emf"/><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7.emf"/><Relationship Id="rId11" Type="http://schemas.openxmlformats.org/officeDocument/2006/relationships/customXml" Target="../ink/ink58.xml"/><Relationship Id="rId5" Type="http://schemas.openxmlformats.org/officeDocument/2006/relationships/customXml" Target="../ink/ink55.xml"/><Relationship Id="rId10" Type="http://schemas.openxmlformats.org/officeDocument/2006/relationships/image" Target="../media/image59.emf"/><Relationship Id="rId4" Type="http://schemas.openxmlformats.org/officeDocument/2006/relationships/image" Target="../media/image56.emf"/><Relationship Id="rId9" Type="http://schemas.openxmlformats.org/officeDocument/2006/relationships/customXml" Target="../ink/ink57.xml"/></Relationships>
</file>

<file path=ppt/slides/_rels/slide7.x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customXml" Target="../ink/ink64.xml"/><Relationship Id="rId18" Type="http://schemas.openxmlformats.org/officeDocument/2006/relationships/image" Target="../media/image68.emf"/><Relationship Id="rId3" Type="http://schemas.openxmlformats.org/officeDocument/2006/relationships/customXml" Target="../ink/ink59.xml"/><Relationship Id="rId7" Type="http://schemas.openxmlformats.org/officeDocument/2006/relationships/customXml" Target="../ink/ink61.xml"/><Relationship Id="rId12" Type="http://schemas.openxmlformats.org/officeDocument/2006/relationships/image" Target="../media/image65.emf"/><Relationship Id="rId17" Type="http://schemas.openxmlformats.org/officeDocument/2006/relationships/customXml" Target="../ink/ink66.xml"/><Relationship Id="rId2" Type="http://schemas.openxmlformats.org/officeDocument/2006/relationships/image" Target="../media/image20.png"/><Relationship Id="rId16" Type="http://schemas.openxmlformats.org/officeDocument/2006/relationships/image" Target="../media/image67.emf"/><Relationship Id="rId1" Type="http://schemas.openxmlformats.org/officeDocument/2006/relationships/slideLayout" Target="../slideLayouts/slideLayout1.xml"/><Relationship Id="rId6" Type="http://schemas.openxmlformats.org/officeDocument/2006/relationships/image" Target="../media/image62.emf"/><Relationship Id="rId11" Type="http://schemas.openxmlformats.org/officeDocument/2006/relationships/customXml" Target="../ink/ink63.xml"/><Relationship Id="rId5" Type="http://schemas.openxmlformats.org/officeDocument/2006/relationships/customXml" Target="../ink/ink60.xml"/><Relationship Id="rId15" Type="http://schemas.openxmlformats.org/officeDocument/2006/relationships/customXml" Target="../ink/ink65.xml"/><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customXml" Target="../ink/ink62.xml"/><Relationship Id="rId14" Type="http://schemas.openxmlformats.org/officeDocument/2006/relationships/image" Target="../media/image66.emf"/></Relationships>
</file>

<file path=ppt/slides/_rels/slide8.xml.rels><?xml version="1.0" encoding="UTF-8" standalone="yes"?>
<Relationships xmlns="http://schemas.openxmlformats.org/package/2006/relationships"><Relationship Id="rId8" Type="http://schemas.openxmlformats.org/officeDocument/2006/relationships/customXml" Target="../ink/ink67.xml"/><Relationship Id="rId13" Type="http://schemas.openxmlformats.org/officeDocument/2006/relationships/image" Target="../media/image74.emf"/><Relationship Id="rId18" Type="http://schemas.openxmlformats.org/officeDocument/2006/relationships/customXml" Target="../ink/ink72.xml"/><Relationship Id="rId26" Type="http://schemas.openxmlformats.org/officeDocument/2006/relationships/customXml" Target="../ink/ink76.xml"/><Relationship Id="rId3" Type="http://schemas.openxmlformats.org/officeDocument/2006/relationships/image" Target="../media/image70.png"/><Relationship Id="rId21" Type="http://schemas.openxmlformats.org/officeDocument/2006/relationships/image" Target="../media/image78.emf"/><Relationship Id="rId7" Type="http://schemas.openxmlformats.org/officeDocument/2006/relationships/image" Target="../media/image9.png"/><Relationship Id="rId12" Type="http://schemas.openxmlformats.org/officeDocument/2006/relationships/customXml" Target="../ink/ink69.xml"/><Relationship Id="rId17" Type="http://schemas.openxmlformats.org/officeDocument/2006/relationships/image" Target="../media/image76.emf"/><Relationship Id="rId25" Type="http://schemas.openxmlformats.org/officeDocument/2006/relationships/image" Target="../media/image80.emf"/><Relationship Id="rId2" Type="http://schemas.openxmlformats.org/officeDocument/2006/relationships/image" Target="../media/image69.png"/><Relationship Id="rId16" Type="http://schemas.openxmlformats.org/officeDocument/2006/relationships/customXml" Target="../ink/ink71.xml"/><Relationship Id="rId20" Type="http://schemas.openxmlformats.org/officeDocument/2006/relationships/customXml" Target="../ink/ink73.xml"/><Relationship Id="rId29" Type="http://schemas.openxmlformats.org/officeDocument/2006/relationships/image" Target="../media/image82.emf"/><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73.emf"/><Relationship Id="rId24" Type="http://schemas.openxmlformats.org/officeDocument/2006/relationships/customXml" Target="../ink/ink75.xml"/><Relationship Id="rId5" Type="http://schemas.openxmlformats.org/officeDocument/2006/relationships/image" Target="../media/image7.png"/><Relationship Id="rId15" Type="http://schemas.openxmlformats.org/officeDocument/2006/relationships/image" Target="../media/image75.emf"/><Relationship Id="rId23" Type="http://schemas.openxmlformats.org/officeDocument/2006/relationships/image" Target="../media/image79.emf"/><Relationship Id="rId28" Type="http://schemas.openxmlformats.org/officeDocument/2006/relationships/customXml" Target="../ink/ink77.xml"/><Relationship Id="rId10" Type="http://schemas.openxmlformats.org/officeDocument/2006/relationships/customXml" Target="../ink/ink68.xml"/><Relationship Id="rId19" Type="http://schemas.openxmlformats.org/officeDocument/2006/relationships/image" Target="../media/image77.emf"/><Relationship Id="rId31" Type="http://schemas.openxmlformats.org/officeDocument/2006/relationships/image" Target="../media/image83.emf"/><Relationship Id="rId4" Type="http://schemas.openxmlformats.org/officeDocument/2006/relationships/image" Target="../media/image71.png"/><Relationship Id="rId9" Type="http://schemas.openxmlformats.org/officeDocument/2006/relationships/image" Target="../media/image72.emf"/><Relationship Id="rId14" Type="http://schemas.openxmlformats.org/officeDocument/2006/relationships/customXml" Target="../ink/ink70.xml"/><Relationship Id="rId22" Type="http://schemas.openxmlformats.org/officeDocument/2006/relationships/customXml" Target="../ink/ink74.xml"/><Relationship Id="rId27" Type="http://schemas.openxmlformats.org/officeDocument/2006/relationships/image" Target="../media/image81.emf"/><Relationship Id="rId30" Type="http://schemas.openxmlformats.org/officeDocument/2006/relationships/customXml" Target="../ink/ink78.xml"/></Relationships>
</file>

<file path=ppt/slides/_rels/slide9.xml.rels><?xml version="1.0" encoding="UTF-8" standalone="yes"?>
<Relationships xmlns="http://schemas.openxmlformats.org/package/2006/relationships"><Relationship Id="rId13" Type="http://schemas.openxmlformats.org/officeDocument/2006/relationships/image" Target="../media/image88.emf"/><Relationship Id="rId18" Type="http://schemas.openxmlformats.org/officeDocument/2006/relationships/customXml" Target="../ink/ink86.xml"/><Relationship Id="rId26" Type="http://schemas.openxmlformats.org/officeDocument/2006/relationships/customXml" Target="../ink/ink90.xml"/><Relationship Id="rId39" Type="http://schemas.openxmlformats.org/officeDocument/2006/relationships/image" Target="../media/image101.emf"/><Relationship Id="rId3" Type="http://schemas.openxmlformats.org/officeDocument/2006/relationships/image" Target="../media/image700.png"/><Relationship Id="rId21" Type="http://schemas.openxmlformats.org/officeDocument/2006/relationships/image" Target="../media/image92.emf"/><Relationship Id="rId34" Type="http://schemas.openxmlformats.org/officeDocument/2006/relationships/customXml" Target="../ink/ink94.xml"/><Relationship Id="rId42" Type="http://schemas.openxmlformats.org/officeDocument/2006/relationships/customXml" Target="../ink/ink98.xml"/><Relationship Id="rId47" Type="http://schemas.openxmlformats.org/officeDocument/2006/relationships/image" Target="../media/image105.emf"/><Relationship Id="rId50" Type="http://schemas.openxmlformats.org/officeDocument/2006/relationships/customXml" Target="../ink/ink102.xml"/><Relationship Id="rId7" Type="http://schemas.openxmlformats.org/officeDocument/2006/relationships/image" Target="../media/image85.emf"/><Relationship Id="rId12" Type="http://schemas.openxmlformats.org/officeDocument/2006/relationships/customXml" Target="../ink/ink83.xml"/><Relationship Id="rId17" Type="http://schemas.openxmlformats.org/officeDocument/2006/relationships/image" Target="../media/image90.emf"/><Relationship Id="rId25" Type="http://schemas.openxmlformats.org/officeDocument/2006/relationships/image" Target="../media/image94.emf"/><Relationship Id="rId33" Type="http://schemas.openxmlformats.org/officeDocument/2006/relationships/image" Target="../media/image98.emf"/><Relationship Id="rId38" Type="http://schemas.openxmlformats.org/officeDocument/2006/relationships/customXml" Target="../ink/ink96.xml"/><Relationship Id="rId46" Type="http://schemas.openxmlformats.org/officeDocument/2006/relationships/customXml" Target="../ink/ink100.xml"/><Relationship Id="rId2" Type="http://schemas.openxmlformats.org/officeDocument/2006/relationships/image" Target="../media/image10.png"/><Relationship Id="rId16" Type="http://schemas.openxmlformats.org/officeDocument/2006/relationships/customXml" Target="../ink/ink85.xml"/><Relationship Id="rId20" Type="http://schemas.openxmlformats.org/officeDocument/2006/relationships/customXml" Target="../ink/ink87.xml"/><Relationship Id="rId29" Type="http://schemas.openxmlformats.org/officeDocument/2006/relationships/image" Target="../media/image96.emf"/><Relationship Id="rId41" Type="http://schemas.openxmlformats.org/officeDocument/2006/relationships/image" Target="../media/image102.emf"/><Relationship Id="rId1" Type="http://schemas.openxmlformats.org/officeDocument/2006/relationships/slideLayout" Target="../slideLayouts/slideLayout1.xml"/><Relationship Id="rId6" Type="http://schemas.openxmlformats.org/officeDocument/2006/relationships/customXml" Target="../ink/ink80.xml"/><Relationship Id="rId11" Type="http://schemas.openxmlformats.org/officeDocument/2006/relationships/image" Target="../media/image87.emf"/><Relationship Id="rId24" Type="http://schemas.openxmlformats.org/officeDocument/2006/relationships/customXml" Target="../ink/ink89.xml"/><Relationship Id="rId32" Type="http://schemas.openxmlformats.org/officeDocument/2006/relationships/customXml" Target="../ink/ink93.xml"/><Relationship Id="rId37" Type="http://schemas.openxmlformats.org/officeDocument/2006/relationships/image" Target="../media/image100.emf"/><Relationship Id="rId40" Type="http://schemas.openxmlformats.org/officeDocument/2006/relationships/customXml" Target="../ink/ink97.xml"/><Relationship Id="rId45" Type="http://schemas.openxmlformats.org/officeDocument/2006/relationships/image" Target="../media/image104.emf"/><Relationship Id="rId5" Type="http://schemas.openxmlformats.org/officeDocument/2006/relationships/image" Target="../media/image84.emf"/><Relationship Id="rId15" Type="http://schemas.openxmlformats.org/officeDocument/2006/relationships/image" Target="../media/image89.emf"/><Relationship Id="rId23" Type="http://schemas.openxmlformats.org/officeDocument/2006/relationships/image" Target="../media/image93.emf"/><Relationship Id="rId28" Type="http://schemas.openxmlformats.org/officeDocument/2006/relationships/customXml" Target="../ink/ink91.xml"/><Relationship Id="rId36" Type="http://schemas.openxmlformats.org/officeDocument/2006/relationships/customXml" Target="../ink/ink95.xml"/><Relationship Id="rId49" Type="http://schemas.openxmlformats.org/officeDocument/2006/relationships/image" Target="../media/image106.emf"/><Relationship Id="rId10" Type="http://schemas.openxmlformats.org/officeDocument/2006/relationships/customXml" Target="../ink/ink82.xml"/><Relationship Id="rId19" Type="http://schemas.openxmlformats.org/officeDocument/2006/relationships/image" Target="../media/image91.emf"/><Relationship Id="rId31" Type="http://schemas.openxmlformats.org/officeDocument/2006/relationships/image" Target="../media/image97.emf"/><Relationship Id="rId44" Type="http://schemas.openxmlformats.org/officeDocument/2006/relationships/customXml" Target="../ink/ink99.xml"/><Relationship Id="rId4" Type="http://schemas.openxmlformats.org/officeDocument/2006/relationships/customXml" Target="../ink/ink79.xml"/><Relationship Id="rId9" Type="http://schemas.openxmlformats.org/officeDocument/2006/relationships/image" Target="../media/image86.emf"/><Relationship Id="rId14" Type="http://schemas.openxmlformats.org/officeDocument/2006/relationships/customXml" Target="../ink/ink84.xml"/><Relationship Id="rId22" Type="http://schemas.openxmlformats.org/officeDocument/2006/relationships/customXml" Target="../ink/ink88.xml"/><Relationship Id="rId27" Type="http://schemas.openxmlformats.org/officeDocument/2006/relationships/image" Target="../media/image95.emf"/><Relationship Id="rId30" Type="http://schemas.openxmlformats.org/officeDocument/2006/relationships/customXml" Target="../ink/ink92.xml"/><Relationship Id="rId35" Type="http://schemas.openxmlformats.org/officeDocument/2006/relationships/image" Target="../media/image99.emf"/><Relationship Id="rId43" Type="http://schemas.openxmlformats.org/officeDocument/2006/relationships/image" Target="../media/image103.emf"/><Relationship Id="rId48" Type="http://schemas.openxmlformats.org/officeDocument/2006/relationships/customXml" Target="../ink/ink101.xml"/><Relationship Id="rId8" Type="http://schemas.openxmlformats.org/officeDocument/2006/relationships/customXml" Target="../ink/ink81.xml"/><Relationship Id="rId51" Type="http://schemas.openxmlformats.org/officeDocument/2006/relationships/image" Target="../media/image10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590432" y="138455"/>
            <a:ext cx="4914038" cy="523220"/>
          </a:xfrm>
          <a:prstGeom prst="rect">
            <a:avLst/>
          </a:prstGeom>
          <a:noFill/>
        </p:spPr>
        <p:txBody>
          <a:bodyPr wrap="none" rtlCol="0">
            <a:spAutoFit/>
          </a:bodyPr>
          <a:lstStyle/>
          <a:p>
            <a:r>
              <a:rPr lang="de-DE" sz="2800" b="1" dirty="0" smtClean="0"/>
              <a:t>Staatliche Rahmenbedingungen</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0" y="5568375"/>
            <a:ext cx="3994042"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a:t>3</a:t>
            </a:r>
            <a:r>
              <a:rPr lang="de-DE" sz="1400" b="1" dirty="0" smtClean="0"/>
              <a:t>. Termin </a:t>
            </a:r>
            <a:r>
              <a:rPr lang="de-DE" sz="1400" b="1" dirty="0" err="1" smtClean="0"/>
              <a:t>WiSe</a:t>
            </a:r>
            <a:r>
              <a:rPr lang="de-DE" sz="1400" b="1" dirty="0" smtClean="0"/>
              <a:t> 2021</a:t>
            </a:r>
          </a:p>
          <a:p>
            <a:pPr algn="ctr"/>
            <a:r>
              <a:rPr lang="de-DE" sz="1400" b="1" dirty="0">
                <a:hlinkClick r:id="rId4"/>
              </a:rPr>
              <a:t>http://</a:t>
            </a:r>
            <a:r>
              <a:rPr lang="de-DE" sz="1400" b="1" dirty="0" smtClean="0">
                <a:hlinkClick r:id="rId4"/>
              </a:rPr>
              <a:t>www.bernhardkoester.de/video/inhalt.html</a:t>
            </a:r>
            <a:endParaRPr lang="de-DE" sz="1400" b="1" dirty="0"/>
          </a:p>
        </p:txBody>
      </p:sp>
      <p:sp>
        <p:nvSpPr>
          <p:cNvPr id="13" name="Textfeld 12"/>
          <p:cNvSpPr txBox="1"/>
          <p:nvPr/>
        </p:nvSpPr>
        <p:spPr>
          <a:xfrm>
            <a:off x="3717774" y="1120334"/>
            <a:ext cx="4422877" cy="3108543"/>
          </a:xfrm>
          <a:prstGeom prst="rect">
            <a:avLst/>
          </a:prstGeom>
          <a:noFill/>
        </p:spPr>
        <p:txBody>
          <a:bodyPr wrap="none" rtlCol="0">
            <a:spAutoFit/>
          </a:bodyPr>
          <a:lstStyle/>
          <a:p>
            <a:pPr algn="ctr"/>
            <a:r>
              <a:rPr lang="de-DE" sz="2800" b="1" u="sng" dirty="0" smtClean="0"/>
              <a:t>Diese Vorlesung wird in Bild</a:t>
            </a:r>
          </a:p>
          <a:p>
            <a:pPr algn="ctr"/>
            <a:r>
              <a:rPr lang="de-DE" sz="2800" b="1" u="sng" dirty="0"/>
              <a:t>u</a:t>
            </a:r>
            <a:r>
              <a:rPr lang="de-DE" sz="2800" b="1" u="sng" dirty="0" smtClean="0"/>
              <a:t>nd Ton des</a:t>
            </a:r>
          </a:p>
          <a:p>
            <a:pPr algn="ctr"/>
            <a:r>
              <a:rPr lang="de-DE" sz="2800" b="1" u="sng" dirty="0" smtClean="0"/>
              <a:t>Dozenten</a:t>
            </a:r>
          </a:p>
          <a:p>
            <a:pPr algn="ctr"/>
            <a:r>
              <a:rPr lang="de-DE" sz="2800" b="1" u="sng" dirty="0" smtClean="0"/>
              <a:t>mitgeschnitten</a:t>
            </a:r>
          </a:p>
          <a:p>
            <a:pPr algn="ctr"/>
            <a:r>
              <a:rPr lang="de-DE" sz="2800" b="1" u="sng" dirty="0"/>
              <a:t>u</a:t>
            </a:r>
            <a:r>
              <a:rPr lang="de-DE" sz="2800" b="1" u="sng" dirty="0" smtClean="0"/>
              <a:t>nd anschließend online zur</a:t>
            </a:r>
          </a:p>
          <a:p>
            <a:pPr algn="ctr"/>
            <a:r>
              <a:rPr lang="de-DE" sz="2800" b="1" u="sng" dirty="0" smtClean="0"/>
              <a:t>Verfügung gestellt</a:t>
            </a:r>
          </a:p>
          <a:p>
            <a:pPr algn="ctr"/>
            <a:endParaRPr lang="de-DE" sz="2800" b="1" u="sng" dirty="0"/>
          </a:p>
        </p:txBody>
      </p:sp>
      <mc:AlternateContent xmlns:mc="http://schemas.openxmlformats.org/markup-compatibility/2006">
        <mc:Choice xmlns:p14="http://schemas.microsoft.com/office/powerpoint/2010/main" Requires="p14">
          <p:contentPart p14:bwMode="auto" r:id="rId5">
            <p14:nvContentPartPr>
              <p14:cNvPr id="4" name="Freihand 3"/>
              <p14:cNvContentPartPr/>
              <p14:nvPr/>
            </p14:nvContentPartPr>
            <p14:xfrm>
              <a:off x="11474437" y="310519"/>
              <a:ext cx="291240" cy="237960"/>
            </p14:xfrm>
          </p:contentPart>
        </mc:Choice>
        <mc:Fallback>
          <p:pic>
            <p:nvPicPr>
              <p:cNvPr id="4" name="Freihand 3"/>
              <p:cNvPicPr/>
              <p:nvPr/>
            </p:nvPicPr>
            <p:blipFill>
              <a:blip r:embed="rId6"/>
              <a:stretch>
                <a:fillRect/>
              </a:stretch>
            </p:blipFill>
            <p:spPr>
              <a:xfrm>
                <a:off x="11463637" y="298639"/>
                <a:ext cx="313920" cy="261000"/>
              </a:xfrm>
              <a:prstGeom prst="rect">
                <a:avLst/>
              </a:prstGeom>
            </p:spPr>
          </p:pic>
        </mc:Fallback>
      </mc:AlternateContent>
    </p:spTree>
    <p:extLst>
      <p:ext uri="{BB962C8B-B14F-4D97-AF65-F5344CB8AC3E}">
        <p14:creationId xmlns:p14="http://schemas.microsoft.com/office/powerpoint/2010/main" val="6341907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Konzept der Fairness</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6376842"/>
          </a:xfrm>
          <a:prstGeom prst="rect">
            <a:avLst/>
          </a:prstGeom>
          <a:noFill/>
        </p:spPr>
        <p:txBody>
          <a:bodyPr wrap="square" rtlCol="0">
            <a:noAutofit/>
          </a:bodyPr>
          <a:lstStyle/>
          <a:p>
            <a:pPr marL="342900"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In der Ökonomie gehen wir grundsätzlich </a:t>
            </a:r>
            <a:r>
              <a:rPr lang="de-DE" sz="2100" dirty="0" smtClean="0">
                <a:latin typeface="Times New Roman" panose="02020603050405020304" pitchFamily="18" charset="0"/>
                <a:cs typeface="Times New Roman" panose="02020603050405020304" pitchFamily="18" charset="0"/>
              </a:rPr>
              <a:t>von unterschiedlichen </a:t>
            </a:r>
            <a:r>
              <a:rPr lang="de-DE" sz="2100" dirty="0">
                <a:latin typeface="Times New Roman" panose="02020603050405020304" pitchFamily="18" charset="0"/>
                <a:cs typeface="Times New Roman" panose="02020603050405020304" pitchFamily="18" charset="0"/>
              </a:rPr>
              <a:t>Präferenzen der Individuen aus.</a:t>
            </a:r>
          </a:p>
          <a:p>
            <a:pPr marL="800100" lvl="1"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Damit werden Individuen ein und dasselbe Güterbündel in der Regel unterschiedlich bewerten.</a:t>
            </a:r>
          </a:p>
          <a:p>
            <a:pPr marL="1257300" lvl="2"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Daraus erwächst ein grundsätzliches Problem in der Formulierung eines Konzepts für Gerechtigkeit: Wie soll man das Für und Wider gegeneinander aufwiegen?</a:t>
            </a:r>
          </a:p>
          <a:p>
            <a:pPr marL="1714500" lvl="3"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Die dargestellten sozialen Wohlfahrtsfunktionen unterstellen immer eine gewisse Art der Aggregation der individuellen Präferenzen, die das Problem der unterschiedlichen Bewertungen letztlich aber nicht lösen können.</a:t>
            </a:r>
          </a:p>
          <a:p>
            <a:pPr marL="2171700" lvl="4"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Einen Ausweg aus diesem Dilemma bietet das Konzept der Fairness</a:t>
            </a:r>
            <a:r>
              <a:rPr lang="de-DE" sz="2100" dirty="0" smtClean="0">
                <a:latin typeface="Times New Roman" panose="02020603050405020304" pitchFamily="18" charset="0"/>
                <a:cs typeface="Times New Roman" panose="02020603050405020304" pitchFamily="18" charset="0"/>
              </a:rPr>
              <a:t>:</a:t>
            </a:r>
            <a:endParaRPr lang="de-DE" sz="24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Definition 1: Wenn Individuum A das Güterbündel von B dem eigenen vorzieht, so sagt man: A beneidet B. </a:t>
            </a:r>
          </a:p>
          <a:p>
            <a:endParaRPr lang="de-DE" sz="21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Definition 2: Eine Allokation wird dann als gerecht bezeichnet, wenn kein Individuum ein anderes Individuum</a:t>
            </a:r>
          </a:p>
          <a:p>
            <a:r>
              <a:rPr lang="de-DE" sz="2100" dirty="0" smtClean="0">
                <a:latin typeface="Times New Roman" panose="02020603050405020304" pitchFamily="18" charset="0"/>
                <a:cs typeface="Times New Roman" panose="02020603050405020304" pitchFamily="18" charset="0"/>
              </a:rPr>
              <a:t>                      beneidet</a:t>
            </a:r>
            <a:r>
              <a:rPr lang="de-DE" sz="2100" dirty="0">
                <a:latin typeface="Times New Roman" panose="02020603050405020304" pitchFamily="18" charset="0"/>
                <a:cs typeface="Times New Roman" panose="02020603050405020304" pitchFamily="18" charset="0"/>
              </a:rPr>
              <a:t>.</a:t>
            </a:r>
          </a:p>
          <a:p>
            <a:endParaRPr lang="de-DE" sz="21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Definition 3: Eine Allokation, die sowohl gerecht, als auch </a:t>
            </a:r>
            <a:r>
              <a:rPr lang="de-DE" sz="2100" dirty="0" err="1">
                <a:latin typeface="Times New Roman" panose="02020603050405020304" pitchFamily="18" charset="0"/>
                <a:cs typeface="Times New Roman" panose="02020603050405020304" pitchFamily="18" charset="0"/>
              </a:rPr>
              <a:t>pareto</a:t>
            </a:r>
            <a:r>
              <a:rPr lang="de-DE" sz="2100" dirty="0">
                <a:latin typeface="Times New Roman" panose="02020603050405020304" pitchFamily="18" charset="0"/>
                <a:cs typeface="Times New Roman" panose="02020603050405020304" pitchFamily="18" charset="0"/>
              </a:rPr>
              <a:t>-effizient ist, </a:t>
            </a:r>
            <a:r>
              <a:rPr lang="de-DE" sz="2100" dirty="0" smtClean="0">
                <a:latin typeface="Times New Roman" panose="02020603050405020304" pitchFamily="18" charset="0"/>
                <a:cs typeface="Times New Roman" panose="02020603050405020304" pitchFamily="18" charset="0"/>
              </a:rPr>
              <a:t>                                                     	        bezeichnet </a:t>
            </a:r>
            <a:r>
              <a:rPr lang="de-DE" sz="2100" dirty="0">
                <a:latin typeface="Times New Roman" panose="02020603050405020304" pitchFamily="18" charset="0"/>
                <a:cs typeface="Times New Roman" panose="02020603050405020304" pitchFamily="18" charset="0"/>
              </a:rPr>
              <a:t>man als fair</a:t>
            </a:r>
            <a:r>
              <a:rPr lang="de-DE" sz="2100" dirty="0" smtClean="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r>
              <a:rPr lang="de-DE" sz="1500" dirty="0">
                <a:latin typeface="Times New Roman" panose="02020603050405020304" pitchFamily="18" charset="0"/>
                <a:cs typeface="Times New Roman" panose="02020603050405020304" pitchFamily="18" charset="0"/>
              </a:rPr>
              <a:t>1) Varian, H.L. (1975), </a:t>
            </a:r>
            <a:r>
              <a:rPr lang="en-US" sz="1500" dirty="0">
                <a:latin typeface="Times New Roman" panose="02020603050405020304" pitchFamily="18" charset="0"/>
                <a:cs typeface="Times New Roman" panose="02020603050405020304" pitchFamily="18" charset="0"/>
              </a:rPr>
              <a:t>Distributive justice, welfare economics, and the theory of fairness, </a:t>
            </a:r>
            <a:r>
              <a:rPr lang="en-US" sz="1500" dirty="0" smtClean="0">
                <a:latin typeface="Times New Roman" panose="02020603050405020304" pitchFamily="18" charset="0"/>
                <a:cs typeface="Times New Roman" panose="02020603050405020304" pitchFamily="18" charset="0"/>
              </a:rPr>
              <a:t>                                                                                                           Journal </a:t>
            </a:r>
            <a:r>
              <a:rPr lang="en-US" sz="1500" dirty="0">
                <a:latin typeface="Times New Roman" panose="02020603050405020304" pitchFamily="18" charset="0"/>
                <a:cs typeface="Times New Roman" panose="02020603050405020304" pitchFamily="18" charset="0"/>
              </a:rPr>
              <a:t>of Philosophy and Public Affairs 4,223-247.</a:t>
            </a:r>
          </a:p>
          <a:p>
            <a:r>
              <a:rPr lang="de-DE" sz="1500" dirty="0" err="1" smtClean="0">
                <a:latin typeface="Times New Roman" panose="02020603050405020304" pitchFamily="18" charset="0"/>
                <a:cs typeface="Times New Roman" panose="02020603050405020304" pitchFamily="18" charset="0"/>
              </a:rPr>
              <a:t>Varian</a:t>
            </a:r>
            <a:r>
              <a:rPr lang="de-DE" sz="1500" dirty="0">
                <a:latin typeface="Times New Roman" panose="02020603050405020304" pitchFamily="18" charset="0"/>
                <a:cs typeface="Times New Roman" panose="02020603050405020304" pitchFamily="18" charset="0"/>
              </a:rPr>
              <a:t>, H.L. (1976), </a:t>
            </a:r>
            <a:r>
              <a:rPr lang="en-US" sz="1500" dirty="0">
                <a:latin typeface="Times New Roman" panose="02020603050405020304" pitchFamily="18" charset="0"/>
                <a:cs typeface="Times New Roman" panose="02020603050405020304" pitchFamily="18" charset="0"/>
              </a:rPr>
              <a:t>Two problems in the theory of fairness</a:t>
            </a:r>
            <a:r>
              <a:rPr lang="de-DE" sz="1500" dirty="0">
                <a:latin typeface="Times New Roman" panose="02020603050405020304" pitchFamily="18" charset="0"/>
                <a:cs typeface="Times New Roman" panose="02020603050405020304" pitchFamily="18" charset="0"/>
              </a:rPr>
              <a:t>, </a:t>
            </a:r>
            <a:r>
              <a:rPr lang="de-DE"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Journal </a:t>
            </a:r>
            <a:r>
              <a:rPr lang="en-US" sz="1500" dirty="0">
                <a:latin typeface="Times New Roman" panose="02020603050405020304" pitchFamily="18" charset="0"/>
                <a:cs typeface="Times New Roman" panose="02020603050405020304" pitchFamily="18" charset="0"/>
              </a:rPr>
              <a:t>of Public Economics Volume 5, Issues 3–4, April–May 1976, Pages 249-260 </a:t>
            </a:r>
          </a:p>
          <a:p>
            <a:pPr marL="457200" indent="-457200">
              <a:buAutoNum type="arabicParenR"/>
            </a:pPr>
            <a:endParaRPr lang="en-US"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3268097" y="2962697"/>
              <a:ext cx="2322720" cy="628200"/>
            </p14:xfrm>
          </p:contentPart>
        </mc:Choice>
        <mc:Fallback>
          <p:pic>
            <p:nvPicPr>
              <p:cNvPr id="3" name="Freihand 2"/>
              <p:cNvPicPr/>
              <p:nvPr/>
            </p:nvPicPr>
            <p:blipFill>
              <a:blip r:embed="rId3"/>
              <a:stretch>
                <a:fillRect/>
              </a:stretch>
            </p:blipFill>
            <p:spPr>
              <a:xfrm>
                <a:off x="3252617" y="2946497"/>
                <a:ext cx="2353680" cy="659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Freihand 12"/>
              <p14:cNvContentPartPr/>
              <p14:nvPr/>
            </p14:nvContentPartPr>
            <p14:xfrm>
              <a:off x="5064137" y="3312257"/>
              <a:ext cx="3808080" cy="218160"/>
            </p14:xfrm>
          </p:contentPart>
        </mc:Choice>
        <mc:Fallback>
          <p:pic>
            <p:nvPicPr>
              <p:cNvPr id="13" name="Freihand 12"/>
              <p:cNvPicPr/>
              <p:nvPr/>
            </p:nvPicPr>
            <p:blipFill>
              <a:blip r:embed="rId5"/>
              <a:stretch>
                <a:fillRect/>
              </a:stretch>
            </p:blipFill>
            <p:spPr>
              <a:xfrm>
                <a:off x="5049377" y="3296777"/>
                <a:ext cx="38386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Freihand 13"/>
              <p14:cNvContentPartPr/>
              <p14:nvPr/>
            </p14:nvContentPartPr>
            <p14:xfrm>
              <a:off x="10066337" y="3428177"/>
              <a:ext cx="1424160" cy="33480"/>
            </p14:xfrm>
          </p:contentPart>
        </mc:Choice>
        <mc:Fallback>
          <p:pic>
            <p:nvPicPr>
              <p:cNvPr id="14" name="Freihand 13"/>
              <p:cNvPicPr/>
              <p:nvPr/>
            </p:nvPicPr>
            <p:blipFill>
              <a:blip r:embed="rId7"/>
              <a:stretch>
                <a:fillRect/>
              </a:stretch>
            </p:blipFill>
            <p:spPr>
              <a:xfrm>
                <a:off x="10050857" y="3412697"/>
                <a:ext cx="1456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 name="Freihand 15"/>
              <p14:cNvContentPartPr/>
              <p14:nvPr/>
            </p14:nvContentPartPr>
            <p14:xfrm>
              <a:off x="1541177" y="4022897"/>
              <a:ext cx="10178640" cy="87480"/>
            </p14:xfrm>
          </p:contentPart>
        </mc:Choice>
        <mc:Fallback>
          <p:pic>
            <p:nvPicPr>
              <p:cNvPr id="16" name="Freihand 15"/>
              <p:cNvPicPr/>
              <p:nvPr/>
            </p:nvPicPr>
            <p:blipFill>
              <a:blip r:embed="rId9"/>
              <a:stretch>
                <a:fillRect/>
              </a:stretch>
            </p:blipFill>
            <p:spPr>
              <a:xfrm>
                <a:off x="1530737" y="4007777"/>
                <a:ext cx="10205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Freihand 17"/>
              <p14:cNvContentPartPr/>
              <p14:nvPr/>
            </p14:nvContentPartPr>
            <p14:xfrm>
              <a:off x="1594097" y="4377137"/>
              <a:ext cx="1195920" cy="79200"/>
            </p14:xfrm>
          </p:contentPart>
        </mc:Choice>
        <mc:Fallback>
          <p:pic>
            <p:nvPicPr>
              <p:cNvPr id="18" name="Freihand 17"/>
              <p:cNvPicPr/>
              <p:nvPr/>
            </p:nvPicPr>
            <p:blipFill>
              <a:blip r:embed="rId11"/>
              <a:stretch>
                <a:fillRect/>
              </a:stretch>
            </p:blipFill>
            <p:spPr>
              <a:xfrm>
                <a:off x="1580057" y="4362737"/>
                <a:ext cx="1227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Freihand 19"/>
              <p14:cNvContentPartPr/>
              <p14:nvPr/>
            </p14:nvContentPartPr>
            <p14:xfrm>
              <a:off x="4258817" y="5095697"/>
              <a:ext cx="4232520" cy="819720"/>
            </p14:xfrm>
          </p:contentPart>
        </mc:Choice>
        <mc:Fallback>
          <p:pic>
            <p:nvPicPr>
              <p:cNvPr id="20" name="Freihand 19"/>
              <p:cNvPicPr/>
              <p:nvPr/>
            </p:nvPicPr>
            <p:blipFill>
              <a:blip r:embed="rId13"/>
              <a:stretch>
                <a:fillRect/>
              </a:stretch>
            </p:blipFill>
            <p:spPr>
              <a:xfrm>
                <a:off x="4242617" y="5075537"/>
                <a:ext cx="4264200" cy="859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 name="Freihand 26"/>
              <p14:cNvContentPartPr/>
              <p14:nvPr/>
            </p14:nvContentPartPr>
            <p14:xfrm>
              <a:off x="6347537" y="4566857"/>
              <a:ext cx="1812600" cy="592200"/>
            </p14:xfrm>
          </p:contentPart>
        </mc:Choice>
        <mc:Fallback>
          <p:pic>
            <p:nvPicPr>
              <p:cNvPr id="27" name="Freihand 26"/>
              <p:cNvPicPr/>
              <p:nvPr/>
            </p:nvPicPr>
            <p:blipFill>
              <a:blip r:embed="rId15"/>
              <a:stretch>
                <a:fillRect/>
              </a:stretch>
            </p:blipFill>
            <p:spPr>
              <a:xfrm>
                <a:off x="6333497" y="4548857"/>
                <a:ext cx="1846080" cy="627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5" name="Freihand 44"/>
              <p14:cNvContentPartPr/>
              <p14:nvPr/>
            </p14:nvContentPartPr>
            <p14:xfrm>
              <a:off x="5946857" y="2999057"/>
              <a:ext cx="2595600" cy="523440"/>
            </p14:xfrm>
          </p:contentPart>
        </mc:Choice>
        <mc:Fallback>
          <p:pic>
            <p:nvPicPr>
              <p:cNvPr id="45" name="Freihand 44"/>
              <p:cNvPicPr/>
              <p:nvPr/>
            </p:nvPicPr>
            <p:blipFill>
              <a:blip r:embed="rId17"/>
              <a:stretch>
                <a:fillRect/>
              </a:stretch>
            </p:blipFill>
            <p:spPr>
              <a:xfrm>
                <a:off x="5931017" y="2985377"/>
                <a:ext cx="262728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6" name="Freihand 55"/>
              <p14:cNvContentPartPr/>
              <p14:nvPr/>
            </p14:nvContentPartPr>
            <p14:xfrm>
              <a:off x="7460657" y="5835497"/>
              <a:ext cx="945000" cy="117720"/>
            </p14:xfrm>
          </p:contentPart>
        </mc:Choice>
        <mc:Fallback>
          <p:pic>
            <p:nvPicPr>
              <p:cNvPr id="56" name="Freihand 55"/>
              <p:cNvPicPr/>
              <p:nvPr/>
            </p:nvPicPr>
            <p:blipFill>
              <a:blip r:embed="rId19"/>
              <a:stretch>
                <a:fillRect/>
              </a:stretch>
            </p:blipFill>
            <p:spPr>
              <a:xfrm>
                <a:off x="7444457" y="5815337"/>
                <a:ext cx="981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8" name="Freihand 57"/>
              <p14:cNvContentPartPr/>
              <p14:nvPr/>
            </p14:nvContentPartPr>
            <p14:xfrm>
              <a:off x="5653457" y="5514017"/>
              <a:ext cx="1361880" cy="64800"/>
            </p14:xfrm>
          </p:contentPart>
        </mc:Choice>
        <mc:Fallback>
          <p:pic>
            <p:nvPicPr>
              <p:cNvPr id="58" name="Freihand 57"/>
              <p:cNvPicPr/>
              <p:nvPr/>
            </p:nvPicPr>
            <p:blipFill>
              <a:blip r:embed="rId21"/>
              <a:stretch>
                <a:fillRect/>
              </a:stretch>
            </p:blipFill>
            <p:spPr>
              <a:xfrm>
                <a:off x="5634017" y="5495297"/>
                <a:ext cx="1397520" cy="102240"/>
              </a:xfrm>
              <a:prstGeom prst="rect">
                <a:avLst/>
              </a:prstGeom>
            </p:spPr>
          </p:pic>
        </mc:Fallback>
      </mc:AlternateContent>
    </p:spTree>
    <p:extLst>
      <p:ext uri="{BB962C8B-B14F-4D97-AF65-F5344CB8AC3E}">
        <p14:creationId xmlns:p14="http://schemas.microsoft.com/office/powerpoint/2010/main" val="156527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Kaldor</a:t>
            </a:r>
            <a:r>
              <a:rPr lang="de-DE" sz="2800" dirty="0">
                <a:latin typeface="Times New Roman" panose="02020603050405020304" pitchFamily="18" charset="0"/>
                <a:cs typeface="Times New Roman" panose="02020603050405020304" pitchFamily="18" charset="0"/>
              </a:rPr>
              <a:t>-Test und Hicks-Test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343445"/>
            <a:ext cx="12172950" cy="6043433"/>
          </a:xfrm>
          <a:prstGeom prst="rect">
            <a:avLst/>
          </a:prstGeom>
          <a:noFill/>
        </p:spPr>
        <p:txBody>
          <a:bodyPr wrap="square" rtlCol="0">
            <a:noAutofit/>
          </a:bodyPr>
          <a:lstStyle/>
          <a:p>
            <a:pPr marL="342900" indent="-342900">
              <a:buFont typeface="Arial" panose="020B0604020202020204" pitchFamily="34" charset="0"/>
              <a:buChar char="•"/>
            </a:pPr>
            <a:r>
              <a:rPr lang="de-DE" sz="2000" b="1" u="sng" dirty="0" err="1">
                <a:latin typeface="Times New Roman" panose="02020603050405020304" pitchFamily="18" charset="0"/>
                <a:cs typeface="Times New Roman" panose="02020603050405020304" pitchFamily="18" charset="0"/>
              </a:rPr>
              <a:t>Kaldor</a:t>
            </a:r>
            <a:r>
              <a:rPr lang="de-DE" sz="2000" b="1" u="sng" dirty="0">
                <a:latin typeface="Times New Roman" panose="02020603050405020304" pitchFamily="18" charset="0"/>
                <a:cs typeface="Times New Roman" panose="02020603050405020304" pitchFamily="18" charset="0"/>
              </a:rPr>
              <a:t>-Test (1939):</a:t>
            </a:r>
          </a:p>
          <a:p>
            <a:r>
              <a:rPr lang="de-DE" sz="2000" dirty="0">
                <a:latin typeface="Times New Roman" panose="02020603050405020304" pitchFamily="18" charset="0"/>
                <a:cs typeface="Times New Roman" panose="02020603050405020304" pitchFamily="18" charset="0"/>
              </a:rPr>
              <a:t>	Eine Allokation y ist einer Allokation x vorzuziehen, wenn nach dem Übergang von x nach y alle 	Individuen, die danach besser gestellt worden sind, in der Lage sind alle Verlierer derart zu kompensieren, 	dass nach der Kompensation alle besser gestellt sind. Referenzsituation ist die Endsituation y.</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u="sng" dirty="0">
                <a:latin typeface="Times New Roman" panose="02020603050405020304" pitchFamily="18" charset="0"/>
                <a:cs typeface="Times New Roman" panose="02020603050405020304" pitchFamily="18" charset="0"/>
              </a:rPr>
              <a:t>Hicks-Test (1939):</a:t>
            </a:r>
          </a:p>
          <a:p>
            <a:r>
              <a:rPr lang="de-DE" sz="2000" dirty="0">
                <a:latin typeface="Times New Roman" panose="02020603050405020304" pitchFamily="18" charset="0"/>
                <a:cs typeface="Times New Roman" panose="02020603050405020304" pitchFamily="18" charset="0"/>
              </a:rPr>
              <a:t>	Eine Allokation y ist einer Allokation x vorzuziehen, wenn vor dem Übergang von x nach y die potenziellen 	Verlierer nach dem Übergang von x nach y nicht in der Lage sind, die potenziellen Gewinner derart zu 	entschädigen, so dass alle mindestens so gut gestellt sind, wie in x. Referenzsituation ist die 	Ausgangssituation x</a:t>
            </a:r>
            <a:r>
              <a:rPr lang="de-DE" sz="2000" dirty="0" smtClean="0">
                <a:latin typeface="Times New Roman" panose="02020603050405020304" pitchFamily="18" charset="0"/>
                <a:cs typeface="Times New Roman" panose="02020603050405020304" pitchFamily="18" charset="0"/>
              </a:rPr>
              <a:t>.</a:t>
            </a:r>
            <a:endParaRPr lang="de-DE" sz="2000" dirty="0">
              <a:latin typeface="Times New Roman" panose="02020603050405020304" pitchFamily="18" charset="0"/>
              <a:cs typeface="Times New Roman" panose="02020603050405020304" pitchFamily="18" charset="0"/>
            </a:endParaRPr>
          </a:p>
          <a:p>
            <a:r>
              <a:rPr lang="de-DE" sz="2000" b="1" u="sng" dirty="0">
                <a:latin typeface="Times New Roman" panose="02020603050405020304" pitchFamily="18" charset="0"/>
                <a:cs typeface="Times New Roman" panose="02020603050405020304" pitchFamily="18" charset="0"/>
              </a:rPr>
              <a:t>Wichtig!</a:t>
            </a:r>
            <a:r>
              <a:rPr lang="de-DE" sz="2000" dirty="0">
                <a:latin typeface="Times New Roman" panose="02020603050405020304" pitchFamily="18" charset="0"/>
                <a:cs typeface="Times New Roman" panose="02020603050405020304" pitchFamily="18" charset="0"/>
              </a:rPr>
              <a:t>	Die Kriterien beinhalten nicht den Aspekt, dass der Übergang von x nach y und die Umverteilung 			tatsächlich durchgeführt wird, sondern nur die Möglichkeit, denn ansonsten hätte man ja eine 			</a:t>
            </a:r>
            <a:r>
              <a:rPr lang="de-DE" sz="2000" dirty="0" err="1">
                <a:latin typeface="Times New Roman" panose="02020603050405020304" pitchFamily="18" charset="0"/>
                <a:cs typeface="Times New Roman" panose="02020603050405020304" pitchFamily="18" charset="0"/>
              </a:rPr>
              <a:t>Paretoverbesserung</a:t>
            </a:r>
            <a:r>
              <a:rPr lang="de-DE" sz="2000" dirty="0">
                <a:latin typeface="Times New Roman" panose="02020603050405020304" pitchFamily="18" charset="0"/>
                <a:cs typeface="Times New Roman" panose="02020603050405020304" pitchFamily="18" charset="0"/>
              </a:rPr>
              <a:t> </a:t>
            </a:r>
            <a:endParaRPr lang="de-DE" sz="2000" dirty="0" smtClean="0">
              <a:latin typeface="Times New Roman" panose="02020603050405020304" pitchFamily="18" charset="0"/>
              <a:cs typeface="Times New Roman" panose="02020603050405020304" pitchFamily="18" charset="0"/>
            </a:endParaRPr>
          </a:p>
          <a:p>
            <a:r>
              <a:rPr lang="de-DE" sz="2400" dirty="0" smtClean="0">
                <a:latin typeface="Times New Roman" panose="02020603050405020304" pitchFamily="18" charset="0"/>
                <a:cs typeface="Times New Roman" panose="02020603050405020304" pitchFamily="18" charset="0"/>
              </a:rPr>
              <a:t>Diese </a:t>
            </a:r>
            <a:r>
              <a:rPr lang="de-DE" sz="2400" dirty="0">
                <a:latin typeface="Times New Roman" panose="02020603050405020304" pitchFamily="18" charset="0"/>
                <a:cs typeface="Times New Roman" panose="02020603050405020304" pitchFamily="18" charset="0"/>
              </a:rPr>
              <a:t>Kriterien bilden meistens die Grundlage in der </a:t>
            </a:r>
            <a:endParaRPr lang="de-DE" sz="2400" dirty="0" smtClean="0">
              <a:latin typeface="Times New Roman" panose="02020603050405020304" pitchFamily="18" charset="0"/>
              <a:cs typeface="Times New Roman" panose="02020603050405020304" pitchFamily="18" charset="0"/>
            </a:endParaRPr>
          </a:p>
          <a:p>
            <a:r>
              <a:rPr lang="de-DE" sz="2400" b="1" dirty="0" smtClean="0">
                <a:latin typeface="Times New Roman" panose="02020603050405020304" pitchFamily="18" charset="0"/>
                <a:cs typeface="Times New Roman" panose="02020603050405020304" pitchFamily="18" charset="0"/>
              </a:rPr>
              <a:t>Kosten-Nutzen-Analyse</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Im öffentlichen Bereich wird </a:t>
            </a:r>
            <a:r>
              <a:rPr lang="de-DE" sz="2400" dirty="0" smtClean="0">
                <a:latin typeface="Times New Roman" panose="02020603050405020304" pitchFamily="18" charset="0"/>
                <a:cs typeface="Times New Roman" panose="02020603050405020304" pitchFamily="18" charset="0"/>
              </a:rPr>
              <a:t>meist</a:t>
            </a:r>
          </a:p>
          <a:p>
            <a:r>
              <a:rPr lang="de-DE" sz="2400" dirty="0" smtClean="0">
                <a:latin typeface="Times New Roman" panose="02020603050405020304" pitchFamily="18" charset="0"/>
                <a:cs typeface="Times New Roman" panose="02020603050405020304" pitchFamily="18" charset="0"/>
              </a:rPr>
              <a:t>eine </a:t>
            </a:r>
            <a:r>
              <a:rPr lang="de-DE" sz="2400" dirty="0">
                <a:latin typeface="Times New Roman" panose="02020603050405020304" pitchFamily="18" charset="0"/>
                <a:cs typeface="Times New Roman" panose="02020603050405020304" pitchFamily="18" charset="0"/>
              </a:rPr>
              <a:t>Maßnahme als sinnvoll erachtet, wenn die Summe </a:t>
            </a:r>
            <a:r>
              <a:rPr lang="de-DE" sz="2400" dirty="0" smtClean="0">
                <a:latin typeface="Times New Roman" panose="02020603050405020304" pitchFamily="18" charset="0"/>
                <a:cs typeface="Times New Roman" panose="02020603050405020304" pitchFamily="18" charset="0"/>
              </a:rPr>
              <a:t>der</a:t>
            </a:r>
          </a:p>
          <a:p>
            <a:r>
              <a:rPr lang="de-DE" sz="2400" dirty="0" smtClean="0">
                <a:latin typeface="Times New Roman" panose="02020603050405020304" pitchFamily="18" charset="0"/>
                <a:cs typeface="Times New Roman" panose="02020603050405020304" pitchFamily="18" charset="0"/>
              </a:rPr>
              <a:t>Zahlungsbereitschaften </a:t>
            </a:r>
            <a:r>
              <a:rPr lang="de-DE" sz="2400" dirty="0">
                <a:latin typeface="Times New Roman" panose="02020603050405020304" pitchFamily="18" charset="0"/>
                <a:cs typeface="Times New Roman" panose="02020603050405020304" pitchFamily="18" charset="0"/>
              </a:rPr>
              <a:t>die Kosten der Maßnahme übersteigen.</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253097" y="176959"/>
              <a:ext cx="2528280" cy="811080"/>
            </p14:xfrm>
          </p:contentPart>
        </mc:Choice>
        <mc:Fallback>
          <p:pic>
            <p:nvPicPr>
              <p:cNvPr id="3" name="Freihand 2"/>
              <p:cNvPicPr/>
              <p:nvPr/>
            </p:nvPicPr>
            <p:blipFill>
              <a:blip r:embed="rId3"/>
              <a:stretch>
                <a:fillRect/>
              </a:stretch>
            </p:blipFill>
            <p:spPr>
              <a:xfrm>
                <a:off x="237617" y="159679"/>
                <a:ext cx="2559600" cy="844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320777" y="1666279"/>
              <a:ext cx="2376360" cy="871560"/>
            </p14:xfrm>
          </p:contentPart>
        </mc:Choice>
        <mc:Fallback>
          <p:pic>
            <p:nvPicPr>
              <p:cNvPr id="6" name="Freihand 5"/>
              <p:cNvPicPr/>
              <p:nvPr/>
            </p:nvPicPr>
            <p:blipFill>
              <a:blip r:embed="rId5"/>
              <a:stretch>
                <a:fillRect/>
              </a:stretch>
            </p:blipFill>
            <p:spPr>
              <a:xfrm>
                <a:off x="304937" y="1649719"/>
                <a:ext cx="2408400" cy="904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p14:cNvContentPartPr/>
              <p14:nvPr/>
            </p14:nvContentPartPr>
            <p14:xfrm>
              <a:off x="1667177" y="983359"/>
              <a:ext cx="1141560" cy="130680"/>
            </p14:xfrm>
          </p:contentPart>
        </mc:Choice>
        <mc:Fallback>
          <p:pic>
            <p:nvPicPr>
              <p:cNvPr id="8" name="Freihand 7"/>
              <p:cNvPicPr/>
              <p:nvPr/>
            </p:nvPicPr>
            <p:blipFill>
              <a:blip r:embed="rId7"/>
              <a:stretch>
                <a:fillRect/>
              </a:stretch>
            </p:blipFill>
            <p:spPr>
              <a:xfrm>
                <a:off x="1653857" y="969679"/>
                <a:ext cx="1174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p14:cNvContentPartPr/>
              <p14:nvPr/>
            </p14:nvContentPartPr>
            <p14:xfrm>
              <a:off x="3856337" y="1020799"/>
              <a:ext cx="1576080" cy="78120"/>
            </p14:xfrm>
          </p:contentPart>
        </mc:Choice>
        <mc:Fallback>
          <p:pic>
            <p:nvPicPr>
              <p:cNvPr id="12" name="Freihand 11"/>
              <p:cNvPicPr/>
              <p:nvPr/>
            </p:nvPicPr>
            <p:blipFill>
              <a:blip r:embed="rId9"/>
              <a:stretch>
                <a:fillRect/>
              </a:stretch>
            </p:blipFill>
            <p:spPr>
              <a:xfrm>
                <a:off x="3841217" y="1007839"/>
                <a:ext cx="1605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p14:cNvContentPartPr/>
              <p14:nvPr/>
            </p14:nvContentPartPr>
            <p14:xfrm>
              <a:off x="3995297" y="1641799"/>
              <a:ext cx="6390720" cy="66600"/>
            </p14:xfrm>
          </p:contentPart>
        </mc:Choice>
        <mc:Fallback>
          <p:pic>
            <p:nvPicPr>
              <p:cNvPr id="14" name="Freihand 13"/>
              <p:cNvPicPr/>
              <p:nvPr/>
            </p:nvPicPr>
            <p:blipFill>
              <a:blip r:embed="rId11"/>
              <a:stretch>
                <a:fillRect/>
              </a:stretch>
            </p:blipFill>
            <p:spPr>
              <a:xfrm>
                <a:off x="3980177" y="1626319"/>
                <a:ext cx="6419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Freihand 16"/>
              <p14:cNvContentPartPr/>
              <p14:nvPr/>
            </p14:nvContentPartPr>
            <p14:xfrm>
              <a:off x="1490777" y="2489599"/>
              <a:ext cx="1223640" cy="70200"/>
            </p14:xfrm>
          </p:contentPart>
        </mc:Choice>
        <mc:Fallback>
          <p:pic>
            <p:nvPicPr>
              <p:cNvPr id="17" name="Freihand 16"/>
              <p:cNvPicPr/>
              <p:nvPr/>
            </p:nvPicPr>
            <p:blipFill>
              <a:blip r:embed="rId13"/>
              <a:stretch>
                <a:fillRect/>
              </a:stretch>
            </p:blipFill>
            <p:spPr>
              <a:xfrm>
                <a:off x="1476377" y="2474839"/>
                <a:ext cx="1251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Freihand 18"/>
              <p14:cNvContentPartPr/>
              <p14:nvPr/>
            </p14:nvContentPartPr>
            <p14:xfrm>
              <a:off x="3876857" y="2502919"/>
              <a:ext cx="2047680" cy="108000"/>
            </p14:xfrm>
          </p:contentPart>
        </mc:Choice>
        <mc:Fallback>
          <p:pic>
            <p:nvPicPr>
              <p:cNvPr id="19" name="Freihand 18"/>
              <p:cNvPicPr/>
              <p:nvPr/>
            </p:nvPicPr>
            <p:blipFill>
              <a:blip r:embed="rId15"/>
              <a:stretch>
                <a:fillRect/>
              </a:stretch>
            </p:blipFill>
            <p:spPr>
              <a:xfrm>
                <a:off x="3863177" y="2488159"/>
                <a:ext cx="2072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Freihand 19"/>
              <p14:cNvContentPartPr/>
              <p14:nvPr/>
            </p14:nvContentPartPr>
            <p14:xfrm>
              <a:off x="3907097" y="2529559"/>
              <a:ext cx="12960" cy="3960"/>
            </p14:xfrm>
          </p:contentPart>
        </mc:Choice>
        <mc:Fallback>
          <p:pic>
            <p:nvPicPr>
              <p:cNvPr id="20" name="Freihand 19"/>
              <p:cNvPicPr/>
              <p:nvPr/>
            </p:nvPicPr>
            <p:blipFill>
              <a:blip r:embed="rId17"/>
              <a:stretch>
                <a:fillRect/>
              </a:stretch>
            </p:blipFill>
            <p:spPr>
              <a:xfrm>
                <a:off x="3900977" y="2523439"/>
                <a:ext cx="25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 name="Freihand 21"/>
              <p14:cNvContentPartPr/>
              <p14:nvPr/>
            </p14:nvContentPartPr>
            <p14:xfrm>
              <a:off x="9418697" y="2535679"/>
              <a:ext cx="887040" cy="62280"/>
            </p14:xfrm>
          </p:contentPart>
        </mc:Choice>
        <mc:Fallback>
          <p:pic>
            <p:nvPicPr>
              <p:cNvPr id="22" name="Freihand 21"/>
              <p:cNvPicPr/>
              <p:nvPr/>
            </p:nvPicPr>
            <p:blipFill>
              <a:blip r:embed="rId19"/>
              <a:stretch>
                <a:fillRect/>
              </a:stretch>
            </p:blipFill>
            <p:spPr>
              <a:xfrm>
                <a:off x="9410777" y="2520559"/>
                <a:ext cx="908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Freihand 23"/>
              <p14:cNvContentPartPr/>
              <p14:nvPr/>
            </p14:nvContentPartPr>
            <p14:xfrm>
              <a:off x="118457" y="5029039"/>
              <a:ext cx="3358800" cy="125640"/>
            </p14:xfrm>
          </p:contentPart>
        </mc:Choice>
        <mc:Fallback>
          <p:pic>
            <p:nvPicPr>
              <p:cNvPr id="24" name="Freihand 23"/>
              <p:cNvPicPr/>
              <p:nvPr/>
            </p:nvPicPr>
            <p:blipFill>
              <a:blip r:embed="rId21"/>
              <a:stretch>
                <a:fillRect/>
              </a:stretch>
            </p:blipFill>
            <p:spPr>
              <a:xfrm>
                <a:off x="104777" y="5014279"/>
                <a:ext cx="3388320" cy="154800"/>
              </a:xfrm>
              <a:prstGeom prst="rect">
                <a:avLst/>
              </a:prstGeom>
            </p:spPr>
          </p:pic>
        </mc:Fallback>
      </mc:AlternateContent>
    </p:spTree>
    <p:extLst>
      <p:ext uri="{BB962C8B-B14F-4D97-AF65-F5344CB8AC3E}">
        <p14:creationId xmlns:p14="http://schemas.microsoft.com/office/powerpoint/2010/main" val="1618787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Kritik am </a:t>
            </a:r>
            <a:r>
              <a:rPr lang="de-DE" sz="2800" dirty="0" err="1">
                <a:latin typeface="Times New Roman" panose="02020603050405020304" pitchFamily="18" charset="0"/>
                <a:cs typeface="Times New Roman" panose="02020603050405020304" pitchFamily="18" charset="0"/>
              </a:rPr>
              <a:t>Kaldor</a:t>
            </a:r>
            <a:r>
              <a:rPr lang="de-DE" sz="2800" dirty="0">
                <a:latin typeface="Times New Roman" panose="02020603050405020304" pitchFamily="18" charset="0"/>
                <a:cs typeface="Times New Roman" panose="02020603050405020304" pitchFamily="18" charset="0"/>
              </a:rPr>
              <a:t>-Test und Hicks-Test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6305550"/>
            <a:ext cx="12172950" cy="542926"/>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grpSp>
        <p:nvGrpSpPr>
          <p:cNvPr id="4" name="Gruppieren 3">
            <a:extLst>
              <a:ext uri="{FF2B5EF4-FFF2-40B4-BE49-F238E27FC236}">
                <a16:creationId xmlns:a16="http://schemas.microsoft.com/office/drawing/2014/main" id="{03BF41A5-C9D2-4509-81EF-510DBD68F94A}"/>
              </a:ext>
            </a:extLst>
          </p:cNvPr>
          <p:cNvGrpSpPr/>
          <p:nvPr/>
        </p:nvGrpSpPr>
        <p:grpSpPr>
          <a:xfrm>
            <a:off x="650239" y="487097"/>
            <a:ext cx="5300330" cy="3561575"/>
            <a:chOff x="1711842" y="845289"/>
            <a:chExt cx="7396716" cy="5167421"/>
          </a:xfrm>
        </p:grpSpPr>
        <p:cxnSp>
          <p:nvCxnSpPr>
            <p:cNvPr id="5" name="Gerade Verbindung mit Pfeil 4">
              <a:extLst>
                <a:ext uri="{FF2B5EF4-FFF2-40B4-BE49-F238E27FC236}">
                  <a16:creationId xmlns:a16="http://schemas.microsoft.com/office/drawing/2014/main" id="{9A959D10-E296-4974-8FC8-8550D11E7A6C}"/>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1AE7BE08-C306-4A41-A0BE-820BDABF2CFD}"/>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3B082099-AAA1-4E0D-BAD2-30A61DE029A2}"/>
                  </a:ext>
                </a:extLst>
              </p:cNvPr>
              <p:cNvSpPr/>
              <p:nvPr/>
            </p:nvSpPr>
            <p:spPr>
              <a:xfrm>
                <a:off x="5385158" y="4048671"/>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7" name="Rechteck 6">
                <a:extLst>
                  <a:ext uri="{FF2B5EF4-FFF2-40B4-BE49-F238E27FC236}">
                    <a16:creationId xmlns:a16="http://schemas.microsoft.com/office/drawing/2014/main" id="{3B082099-AAA1-4E0D-BAD2-30A61DE029A2}"/>
                  </a:ext>
                </a:extLst>
              </p:cNvPr>
              <p:cNvSpPr>
                <a:spLocks noRot="1" noChangeAspect="1" noMove="1" noResize="1" noEditPoints="1" noAdjustHandles="1" noChangeArrowheads="1" noChangeShapeType="1" noTextEdit="1"/>
              </p:cNvSpPr>
              <p:nvPr/>
            </p:nvSpPr>
            <p:spPr>
              <a:xfrm>
                <a:off x="5385158" y="4048671"/>
                <a:ext cx="565411" cy="461665"/>
              </a:xfrm>
              <a:prstGeom prst="rect">
                <a:avLst/>
              </a:prstGeom>
              <a:blipFill>
                <a:blip r:embed="rId2"/>
                <a:stretch>
                  <a:fillRect b="-1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53B25FDE-A3E8-4A3D-87D1-A253DA1704D4}"/>
                  </a:ext>
                </a:extLst>
              </p:cNvPr>
              <p:cNvSpPr/>
              <p:nvPr/>
            </p:nvSpPr>
            <p:spPr>
              <a:xfrm>
                <a:off x="84828" y="484770"/>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8" name="Rechteck 7">
                <a:extLst>
                  <a:ext uri="{FF2B5EF4-FFF2-40B4-BE49-F238E27FC236}">
                    <a16:creationId xmlns:a16="http://schemas.microsoft.com/office/drawing/2014/main" id="{53B25FDE-A3E8-4A3D-87D1-A253DA1704D4}"/>
                  </a:ext>
                </a:extLst>
              </p:cNvPr>
              <p:cNvSpPr>
                <a:spLocks noRot="1" noChangeAspect="1" noMove="1" noResize="1" noEditPoints="1" noAdjustHandles="1" noChangeArrowheads="1" noChangeShapeType="1" noTextEdit="1"/>
              </p:cNvSpPr>
              <p:nvPr/>
            </p:nvSpPr>
            <p:spPr>
              <a:xfrm>
                <a:off x="84828" y="484770"/>
                <a:ext cx="572529" cy="461665"/>
              </a:xfrm>
              <a:prstGeom prst="rect">
                <a:avLst/>
              </a:prstGeom>
              <a:blipFill>
                <a:blip r:embed="rId3"/>
                <a:stretch>
                  <a:fillRect b="-1333"/>
                </a:stretch>
              </a:blipFill>
            </p:spPr>
            <p:txBody>
              <a:bodyPr/>
              <a:lstStyle/>
              <a:p>
                <a:r>
                  <a:rPr lang="de-DE">
                    <a:noFill/>
                  </a:rPr>
                  <a:t> </a:t>
                </a:r>
              </a:p>
            </p:txBody>
          </p:sp>
        </mc:Fallback>
      </mc:AlternateContent>
      <p:sp>
        <p:nvSpPr>
          <p:cNvPr id="3" name="Freihandform: Form 2">
            <a:extLst>
              <a:ext uri="{FF2B5EF4-FFF2-40B4-BE49-F238E27FC236}">
                <a16:creationId xmlns:a16="http://schemas.microsoft.com/office/drawing/2014/main" id="{DAAAAFB3-2679-4449-8E90-549544DE8236}"/>
              </a:ext>
            </a:extLst>
          </p:cNvPr>
          <p:cNvSpPr/>
          <p:nvPr/>
        </p:nvSpPr>
        <p:spPr>
          <a:xfrm>
            <a:off x="1250984" y="1241677"/>
            <a:ext cx="2551814" cy="2115879"/>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8607287E-FD00-4493-B08D-042B4DBA2D69}"/>
              </a:ext>
            </a:extLst>
          </p:cNvPr>
          <p:cNvSpPr/>
          <p:nvPr/>
        </p:nvSpPr>
        <p:spPr>
          <a:xfrm>
            <a:off x="1250984" y="1747576"/>
            <a:ext cx="3582005" cy="1609960"/>
          </a:xfrm>
          <a:custGeom>
            <a:avLst/>
            <a:gdLst>
              <a:gd name="connsiteX0" fmla="*/ 0 w 2551814"/>
              <a:gd name="connsiteY0" fmla="*/ 0 h 2115879"/>
              <a:gd name="connsiteX1" fmla="*/ 1733107 w 2551814"/>
              <a:gd name="connsiteY1" fmla="*/ 552893 h 2115879"/>
              <a:gd name="connsiteX2" fmla="*/ 2551814 w 2551814"/>
              <a:gd name="connsiteY2" fmla="*/ 2115879 h 2115879"/>
              <a:gd name="connsiteX3" fmla="*/ 2551814 w 2551814"/>
              <a:gd name="connsiteY3" fmla="*/ 2115879 h 2115879"/>
            </a:gdLst>
            <a:ahLst/>
            <a:cxnLst>
              <a:cxn ang="0">
                <a:pos x="connsiteX0" y="connsiteY0"/>
              </a:cxn>
              <a:cxn ang="0">
                <a:pos x="connsiteX1" y="connsiteY1"/>
              </a:cxn>
              <a:cxn ang="0">
                <a:pos x="connsiteX2" y="connsiteY2"/>
              </a:cxn>
              <a:cxn ang="0">
                <a:pos x="connsiteX3" y="connsiteY3"/>
              </a:cxn>
            </a:cxnLst>
            <a:rect l="l" t="t" r="r" b="b"/>
            <a:pathLst>
              <a:path w="2551814" h="2115879">
                <a:moveTo>
                  <a:pt x="0" y="0"/>
                </a:moveTo>
                <a:cubicBezTo>
                  <a:pt x="653902" y="100123"/>
                  <a:pt x="1307805" y="200246"/>
                  <a:pt x="1733107" y="552893"/>
                </a:cubicBezTo>
                <a:cubicBezTo>
                  <a:pt x="2158409" y="905540"/>
                  <a:pt x="2551814" y="2115879"/>
                  <a:pt x="2551814" y="2115879"/>
                </a:cubicBezTo>
                <a:lnTo>
                  <a:pt x="2551814" y="2115879"/>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5174B506-2602-4D25-B606-3ABF51017EFD}"/>
              </a:ext>
            </a:extLst>
          </p:cNvPr>
          <p:cNvSpPr txBox="1"/>
          <p:nvPr/>
        </p:nvSpPr>
        <p:spPr>
          <a:xfrm>
            <a:off x="1614485" y="394721"/>
            <a:ext cx="444352" cy="1323439"/>
          </a:xfrm>
          <a:prstGeom prst="rect">
            <a:avLst/>
          </a:prstGeom>
          <a:noFill/>
        </p:spPr>
        <p:txBody>
          <a:bodyPr wrap="none" rtlCol="0">
            <a:spAutoFit/>
          </a:bodyPr>
          <a:lstStyle/>
          <a:p>
            <a:r>
              <a:rPr lang="de-DE" sz="8000" dirty="0"/>
              <a:t>.</a:t>
            </a:r>
          </a:p>
        </p:txBody>
      </p:sp>
      <p:sp>
        <p:nvSpPr>
          <p:cNvPr id="13" name="Textfeld 12">
            <a:extLst>
              <a:ext uri="{FF2B5EF4-FFF2-40B4-BE49-F238E27FC236}">
                <a16:creationId xmlns:a16="http://schemas.microsoft.com/office/drawing/2014/main" id="{EC4CC694-EECC-4C96-8FC6-2DC6DCCCBF98}"/>
              </a:ext>
            </a:extLst>
          </p:cNvPr>
          <p:cNvSpPr txBox="1"/>
          <p:nvPr/>
        </p:nvSpPr>
        <p:spPr>
          <a:xfrm>
            <a:off x="3337726" y="1777757"/>
            <a:ext cx="444352" cy="1323439"/>
          </a:xfrm>
          <a:prstGeom prst="rect">
            <a:avLst/>
          </a:prstGeom>
          <a:noFill/>
        </p:spPr>
        <p:txBody>
          <a:bodyPr wrap="none" rtlCol="0">
            <a:spAutoFit/>
          </a:bodyPr>
          <a:lstStyle/>
          <a:p>
            <a:r>
              <a:rPr lang="de-DE" sz="8000" dirty="0"/>
              <a:t>.</a:t>
            </a:r>
          </a:p>
        </p:txBody>
      </p:sp>
      <p:sp>
        <p:nvSpPr>
          <p:cNvPr id="14" name="Textfeld 13">
            <a:extLst>
              <a:ext uri="{FF2B5EF4-FFF2-40B4-BE49-F238E27FC236}">
                <a16:creationId xmlns:a16="http://schemas.microsoft.com/office/drawing/2014/main" id="{7A4CD2D2-56BE-4B73-81E3-F6632FC0B80F}"/>
              </a:ext>
            </a:extLst>
          </p:cNvPr>
          <p:cNvSpPr txBox="1"/>
          <p:nvPr/>
        </p:nvSpPr>
        <p:spPr>
          <a:xfrm>
            <a:off x="3890184" y="1530102"/>
            <a:ext cx="444352" cy="1323439"/>
          </a:xfrm>
          <a:prstGeom prst="rect">
            <a:avLst/>
          </a:prstGeom>
          <a:noFill/>
        </p:spPr>
        <p:txBody>
          <a:bodyPr wrap="none" rtlCol="0">
            <a:spAutoFit/>
          </a:bodyPr>
          <a:lstStyle/>
          <a:p>
            <a:r>
              <a:rPr lang="de-DE" sz="8000" dirty="0"/>
              <a:t>.</a:t>
            </a:r>
          </a:p>
        </p:txBody>
      </p:sp>
      <p:sp>
        <p:nvSpPr>
          <p:cNvPr id="15" name="Textfeld 14">
            <a:extLst>
              <a:ext uri="{FF2B5EF4-FFF2-40B4-BE49-F238E27FC236}">
                <a16:creationId xmlns:a16="http://schemas.microsoft.com/office/drawing/2014/main" id="{F2DECD43-42D9-4369-A2D0-795BF85CE3B5}"/>
              </a:ext>
            </a:extLst>
          </p:cNvPr>
          <p:cNvSpPr txBox="1"/>
          <p:nvPr/>
        </p:nvSpPr>
        <p:spPr>
          <a:xfrm>
            <a:off x="1370810" y="839528"/>
            <a:ext cx="444352" cy="1323439"/>
          </a:xfrm>
          <a:prstGeom prst="rect">
            <a:avLst/>
          </a:prstGeom>
          <a:noFill/>
        </p:spPr>
        <p:txBody>
          <a:bodyPr wrap="none" rtlCol="0">
            <a:spAutoFit/>
          </a:bodyPr>
          <a:lstStyle/>
          <a:p>
            <a:r>
              <a:rPr lang="de-DE" sz="8000" dirty="0"/>
              <a:t>.</a:t>
            </a:r>
          </a:p>
        </p:txBody>
      </p:sp>
      <p:grpSp>
        <p:nvGrpSpPr>
          <p:cNvPr id="21" name="Gruppieren 20">
            <a:extLst>
              <a:ext uri="{FF2B5EF4-FFF2-40B4-BE49-F238E27FC236}">
                <a16:creationId xmlns:a16="http://schemas.microsoft.com/office/drawing/2014/main" id="{BEFC0BC8-8ACC-49B4-9529-2BD30A0A55BD}"/>
              </a:ext>
            </a:extLst>
          </p:cNvPr>
          <p:cNvGrpSpPr/>
          <p:nvPr/>
        </p:nvGrpSpPr>
        <p:grpSpPr>
          <a:xfrm>
            <a:off x="1580112" y="872997"/>
            <a:ext cx="911580" cy="880249"/>
            <a:chOff x="6579833" y="1277164"/>
            <a:chExt cx="911580" cy="880249"/>
          </a:xfrm>
        </p:grpSpPr>
        <p:cxnSp>
          <p:nvCxnSpPr>
            <p:cNvPr id="17" name="Gerader Verbinder 16">
              <a:extLst>
                <a:ext uri="{FF2B5EF4-FFF2-40B4-BE49-F238E27FC236}">
                  <a16:creationId xmlns:a16="http://schemas.microsoft.com/office/drawing/2014/main" id="{E9501BBC-1074-4A36-9436-02220FBBFE6B}"/>
                </a:ext>
              </a:extLst>
            </p:cNvPr>
            <p:cNvCxnSpPr>
              <a:cxnSpLocks/>
            </p:cNvCxnSpPr>
            <p:nvPr/>
          </p:nvCxnSpPr>
          <p:spPr>
            <a:xfrm>
              <a:off x="6579833" y="1277164"/>
              <a:ext cx="0" cy="880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C40488D-F658-46D5-A70F-D8C7A7A0BEB6}"/>
                </a:ext>
              </a:extLst>
            </p:cNvPr>
            <p:cNvCxnSpPr>
              <a:cxnSpLocks/>
            </p:cNvCxnSpPr>
            <p:nvPr/>
          </p:nvCxnSpPr>
          <p:spPr>
            <a:xfrm flipH="1">
              <a:off x="6579833" y="2157413"/>
              <a:ext cx="91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uppieren 21">
            <a:extLst>
              <a:ext uri="{FF2B5EF4-FFF2-40B4-BE49-F238E27FC236}">
                <a16:creationId xmlns:a16="http://schemas.microsoft.com/office/drawing/2014/main" id="{A38EA0E6-EEF2-4647-8ED8-B2C48A439E8E}"/>
              </a:ext>
            </a:extLst>
          </p:cNvPr>
          <p:cNvGrpSpPr/>
          <p:nvPr/>
        </p:nvGrpSpPr>
        <p:grpSpPr>
          <a:xfrm>
            <a:off x="3556558" y="1826979"/>
            <a:ext cx="911580" cy="880249"/>
            <a:chOff x="6579833" y="1277164"/>
            <a:chExt cx="911580" cy="880249"/>
          </a:xfrm>
        </p:grpSpPr>
        <p:cxnSp>
          <p:nvCxnSpPr>
            <p:cNvPr id="23" name="Gerader Verbinder 22">
              <a:extLst>
                <a:ext uri="{FF2B5EF4-FFF2-40B4-BE49-F238E27FC236}">
                  <a16:creationId xmlns:a16="http://schemas.microsoft.com/office/drawing/2014/main" id="{00D14BE3-B793-4F05-956B-7785CEEC788F}"/>
                </a:ext>
              </a:extLst>
            </p:cNvPr>
            <p:cNvCxnSpPr>
              <a:cxnSpLocks/>
            </p:cNvCxnSpPr>
            <p:nvPr/>
          </p:nvCxnSpPr>
          <p:spPr>
            <a:xfrm>
              <a:off x="6579833" y="1277164"/>
              <a:ext cx="0" cy="880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88F88EB-B7FF-47C0-B2FA-776E2FD6FFA3}"/>
                </a:ext>
              </a:extLst>
            </p:cNvPr>
            <p:cNvCxnSpPr>
              <a:cxnSpLocks/>
            </p:cNvCxnSpPr>
            <p:nvPr/>
          </p:nvCxnSpPr>
          <p:spPr>
            <a:xfrm flipH="1">
              <a:off x="6579833" y="2157413"/>
              <a:ext cx="91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feld 24">
            <a:extLst>
              <a:ext uri="{FF2B5EF4-FFF2-40B4-BE49-F238E27FC236}">
                <a16:creationId xmlns:a16="http://schemas.microsoft.com/office/drawing/2014/main" id="{68151C7F-6607-443C-97D7-445F967AAAAB}"/>
              </a:ext>
            </a:extLst>
          </p:cNvPr>
          <p:cNvSpPr txBox="1"/>
          <p:nvPr/>
        </p:nvSpPr>
        <p:spPr>
          <a:xfrm>
            <a:off x="1410834" y="1718159"/>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x</a:t>
            </a:r>
          </a:p>
        </p:txBody>
      </p:sp>
      <p:sp>
        <p:nvSpPr>
          <p:cNvPr id="26" name="Textfeld 25">
            <a:extLst>
              <a:ext uri="{FF2B5EF4-FFF2-40B4-BE49-F238E27FC236}">
                <a16:creationId xmlns:a16="http://schemas.microsoft.com/office/drawing/2014/main" id="{E8BDBC46-20B6-4C9F-8175-01EC47ED2093}"/>
              </a:ext>
            </a:extLst>
          </p:cNvPr>
          <p:cNvSpPr txBox="1"/>
          <p:nvPr/>
        </p:nvSpPr>
        <p:spPr>
          <a:xfrm>
            <a:off x="4122934" y="2060586"/>
            <a:ext cx="441146"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x´</a:t>
            </a:r>
          </a:p>
        </p:txBody>
      </p:sp>
      <p:sp>
        <p:nvSpPr>
          <p:cNvPr id="27" name="Textfeld 26">
            <a:extLst>
              <a:ext uri="{FF2B5EF4-FFF2-40B4-BE49-F238E27FC236}">
                <a16:creationId xmlns:a16="http://schemas.microsoft.com/office/drawing/2014/main" id="{990480C4-9F12-4A43-8B40-C569740FE468}"/>
              </a:ext>
            </a:extLst>
          </p:cNvPr>
          <p:cNvSpPr txBox="1"/>
          <p:nvPr/>
        </p:nvSpPr>
        <p:spPr>
          <a:xfrm>
            <a:off x="1836661" y="839528"/>
            <a:ext cx="441146"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y´</a:t>
            </a:r>
          </a:p>
        </p:txBody>
      </p:sp>
      <p:sp>
        <p:nvSpPr>
          <p:cNvPr id="28" name="Textfeld 27">
            <a:extLst>
              <a:ext uri="{FF2B5EF4-FFF2-40B4-BE49-F238E27FC236}">
                <a16:creationId xmlns:a16="http://schemas.microsoft.com/office/drawing/2014/main" id="{137D71CC-C7FA-4BCC-9337-F6F3DEA68ED2}"/>
              </a:ext>
            </a:extLst>
          </p:cNvPr>
          <p:cNvSpPr txBox="1"/>
          <p:nvPr/>
        </p:nvSpPr>
        <p:spPr>
          <a:xfrm>
            <a:off x="3218003" y="2476396"/>
            <a:ext cx="338554"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y</a:t>
            </a:r>
          </a:p>
        </p:txBody>
      </p:sp>
      <p:sp>
        <p:nvSpPr>
          <p:cNvPr id="29" name="Textfeld 28">
            <a:extLst>
              <a:ext uri="{FF2B5EF4-FFF2-40B4-BE49-F238E27FC236}">
                <a16:creationId xmlns:a16="http://schemas.microsoft.com/office/drawing/2014/main" id="{0C631B59-743D-4EAB-876A-C0F1E39BC166}"/>
              </a:ext>
            </a:extLst>
          </p:cNvPr>
          <p:cNvSpPr txBox="1"/>
          <p:nvPr/>
        </p:nvSpPr>
        <p:spPr>
          <a:xfrm>
            <a:off x="5986358" y="805043"/>
            <a:ext cx="6205642" cy="2738257"/>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beiden Kurven durch x und x´ sowie y und y´ bezeichnet man als Nutzenmöglichkeits-</a:t>
            </a:r>
          </a:p>
          <a:p>
            <a:r>
              <a:rPr lang="de-DE" sz="2400" dirty="0">
                <a:latin typeface="Times New Roman" panose="02020603050405020304" pitchFamily="18" charset="0"/>
                <a:cs typeface="Times New Roman" panose="02020603050405020304" pitchFamily="18" charset="0"/>
              </a:rPr>
              <a:t>kurven. Sie stellen jeweils alle Möglichkeiten dar, die ausgehend von x bzw. y durch Umverteilung erreicht werden können.</a:t>
            </a:r>
          </a:p>
          <a:p>
            <a:endParaRPr lang="de-DE" sz="2400" dirty="0">
              <a:latin typeface="Times New Roman" panose="02020603050405020304" pitchFamily="18" charset="0"/>
              <a:cs typeface="Times New Roman" panose="02020603050405020304" pitchFamily="18" charset="0"/>
            </a:endParaRPr>
          </a:p>
        </p:txBody>
      </p:sp>
      <p:sp>
        <p:nvSpPr>
          <p:cNvPr id="30" name="Textfeld 29">
            <a:extLst>
              <a:ext uri="{FF2B5EF4-FFF2-40B4-BE49-F238E27FC236}">
                <a16:creationId xmlns:a16="http://schemas.microsoft.com/office/drawing/2014/main" id="{D0150DE6-5FD0-4E20-B2DF-25399A1B009E}"/>
              </a:ext>
            </a:extLst>
          </p:cNvPr>
          <p:cNvSpPr txBox="1"/>
          <p:nvPr/>
        </p:nvSpPr>
        <p:spPr>
          <a:xfrm>
            <a:off x="25104" y="4713414"/>
            <a:ext cx="12166895" cy="1847230"/>
          </a:xfrm>
          <a:prstGeom prst="rect">
            <a:avLst/>
          </a:prstGeom>
          <a:noFill/>
        </p:spPr>
        <p:txBody>
          <a:bodyPr wrap="square" rtlCol="0">
            <a:noAutofit/>
          </a:bodyPr>
          <a:lstStyle/>
          <a:p>
            <a:pPr marL="342900"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Betrachte einen Übergang von x nach y. Da y und y´ auf der gleichen Nutzenmöglichkeitskurve liegen, folgt damit, dass nach dem </a:t>
            </a:r>
            <a:r>
              <a:rPr lang="de-DE" sz="2300" dirty="0" err="1">
                <a:latin typeface="Times New Roman" panose="02020603050405020304" pitchFamily="18" charset="0"/>
                <a:cs typeface="Times New Roman" panose="02020603050405020304" pitchFamily="18" charset="0"/>
              </a:rPr>
              <a:t>Kaldor</a:t>
            </a:r>
            <a:r>
              <a:rPr lang="de-DE" sz="2300" dirty="0">
                <a:latin typeface="Times New Roman" panose="02020603050405020304" pitchFamily="18" charset="0"/>
                <a:cs typeface="Times New Roman" panose="02020603050405020304" pitchFamily="18" charset="0"/>
              </a:rPr>
              <a:t>-Kriterium y gegenüber x vorzuziehen ist.</a:t>
            </a:r>
          </a:p>
          <a:p>
            <a:pPr marL="342900"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Betrachtet man aber einen Übergang von y nach x, </a:t>
            </a:r>
            <a:r>
              <a:rPr lang="de-DE" sz="2300">
                <a:latin typeface="Times New Roman" panose="02020603050405020304" pitchFamily="18" charset="0"/>
                <a:cs typeface="Times New Roman" panose="02020603050405020304" pitchFamily="18" charset="0"/>
              </a:rPr>
              <a:t>so </a:t>
            </a:r>
            <a:r>
              <a:rPr lang="de-DE" sz="2300" smtClean="0">
                <a:latin typeface="Times New Roman" panose="02020603050405020304" pitchFamily="18" charset="0"/>
                <a:cs typeface="Times New Roman" panose="02020603050405020304" pitchFamily="18" charset="0"/>
              </a:rPr>
              <a:t>gilt aus </a:t>
            </a:r>
            <a:r>
              <a:rPr lang="de-DE" sz="2300" dirty="0">
                <a:latin typeface="Times New Roman" panose="02020603050405020304" pitchFamily="18" charset="0"/>
                <a:cs typeface="Times New Roman" panose="02020603050405020304" pitchFamily="18" charset="0"/>
              </a:rPr>
              <a:t>dem gleichen Argument, dass x´ auf der gleichen Nutzenmöglichkeitskurve wie x liegt auch x nach </a:t>
            </a:r>
            <a:r>
              <a:rPr lang="de-DE" sz="2300" dirty="0" err="1">
                <a:latin typeface="Times New Roman" panose="02020603050405020304" pitchFamily="18" charset="0"/>
                <a:cs typeface="Times New Roman" panose="02020603050405020304" pitchFamily="18" charset="0"/>
              </a:rPr>
              <a:t>Kaldor</a:t>
            </a:r>
            <a:r>
              <a:rPr lang="de-DE" sz="2300" dirty="0">
                <a:latin typeface="Times New Roman" panose="02020603050405020304" pitchFamily="18" charset="0"/>
                <a:cs typeface="Times New Roman" panose="02020603050405020304" pitchFamily="18" charset="0"/>
              </a:rPr>
              <a:t> gegenüber y vorzuziehen.</a:t>
            </a:r>
          </a:p>
          <a:p>
            <a:pPr marL="800100" lvl="1" indent="-342900">
              <a:buFont typeface="Wingdings" panose="05000000000000000000" pitchFamily="2" charset="2"/>
              <a:buChar char="Ø"/>
            </a:pPr>
            <a:r>
              <a:rPr lang="de-DE" sz="2300" dirty="0">
                <a:latin typeface="Times New Roman" panose="02020603050405020304" pitchFamily="18" charset="0"/>
                <a:cs typeface="Times New Roman" panose="02020603050405020304" pitchFamily="18" charset="0"/>
              </a:rPr>
              <a:t>Zu einem gleichen Ergebnis gelangt man, wenn man den Hicks-Test durchführt.</a:t>
            </a:r>
          </a:p>
        </p:txBody>
      </p:sp>
      <mc:AlternateContent xmlns:mc="http://schemas.openxmlformats.org/markup-compatibility/2006">
        <mc:Choice xmlns:p14="http://schemas.microsoft.com/office/powerpoint/2010/main" Requires="p14">
          <p:contentPart p14:bwMode="auto" r:id="rId4">
            <p14:nvContentPartPr>
              <p14:cNvPr id="20" name="Freihand 19"/>
              <p14:cNvContentPartPr/>
              <p14:nvPr/>
            </p14:nvContentPartPr>
            <p14:xfrm>
              <a:off x="10095857" y="3946519"/>
              <a:ext cx="10440" cy="54360"/>
            </p14:xfrm>
          </p:contentPart>
        </mc:Choice>
        <mc:Fallback>
          <p:pic>
            <p:nvPicPr>
              <p:cNvPr id="20" name="Freihand 19"/>
              <p:cNvPicPr/>
              <p:nvPr/>
            </p:nvPicPr>
            <p:blipFill>
              <a:blip r:embed="rId5"/>
              <a:stretch>
                <a:fillRect/>
              </a:stretch>
            </p:blipFill>
            <p:spPr>
              <a:xfrm>
                <a:off x="10078937" y="3929599"/>
                <a:ext cx="44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8" name="Freihand 37"/>
              <p14:cNvContentPartPr/>
              <p14:nvPr/>
            </p14:nvContentPartPr>
            <p14:xfrm>
              <a:off x="9304577" y="2534599"/>
              <a:ext cx="30960" cy="50040"/>
            </p14:xfrm>
          </p:contentPart>
        </mc:Choice>
        <mc:Fallback>
          <p:pic>
            <p:nvPicPr>
              <p:cNvPr id="38" name="Freihand 37"/>
              <p:cNvPicPr/>
              <p:nvPr/>
            </p:nvPicPr>
            <p:blipFill>
              <a:blip r:embed="rId7"/>
              <a:stretch>
                <a:fillRect/>
              </a:stretch>
            </p:blipFill>
            <p:spPr>
              <a:xfrm>
                <a:off x="9287657" y="2517679"/>
                <a:ext cx="64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2" name="Freihand 61"/>
              <p14:cNvContentPartPr/>
              <p14:nvPr/>
            </p14:nvContentPartPr>
            <p14:xfrm>
              <a:off x="4518017" y="2050039"/>
              <a:ext cx="22320" cy="13680"/>
            </p14:xfrm>
          </p:contentPart>
        </mc:Choice>
        <mc:Fallback>
          <p:pic>
            <p:nvPicPr>
              <p:cNvPr id="62" name="Freihand 61"/>
              <p:cNvPicPr/>
              <p:nvPr/>
            </p:nvPicPr>
            <p:blipFill>
              <a:blip r:embed="rId9"/>
              <a:stretch>
                <a:fillRect/>
              </a:stretch>
            </p:blipFill>
            <p:spPr>
              <a:xfrm>
                <a:off x="4501097" y="2033119"/>
                <a:ext cx="56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5" name="Freihand 74"/>
              <p14:cNvContentPartPr/>
              <p14:nvPr/>
            </p14:nvContentPartPr>
            <p14:xfrm>
              <a:off x="4096097" y="2150479"/>
              <a:ext cx="338040" cy="373680"/>
            </p14:xfrm>
          </p:contentPart>
        </mc:Choice>
        <mc:Fallback>
          <p:pic>
            <p:nvPicPr>
              <p:cNvPr id="75" name="Freihand 74"/>
              <p:cNvPicPr/>
              <p:nvPr/>
            </p:nvPicPr>
            <p:blipFill>
              <a:blip r:embed="rId11"/>
              <a:stretch>
                <a:fillRect/>
              </a:stretch>
            </p:blipFill>
            <p:spPr>
              <a:xfrm>
                <a:off x="4078457" y="2142919"/>
                <a:ext cx="37512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6" name="Freihand 75"/>
              <p14:cNvContentPartPr/>
              <p14:nvPr/>
            </p14:nvContentPartPr>
            <p14:xfrm>
              <a:off x="1638737" y="2058679"/>
              <a:ext cx="1450080" cy="927360"/>
            </p14:xfrm>
          </p:contentPart>
        </mc:Choice>
        <mc:Fallback>
          <p:pic>
            <p:nvPicPr>
              <p:cNvPr id="76" name="Freihand 75"/>
              <p:cNvPicPr/>
              <p:nvPr/>
            </p:nvPicPr>
            <p:blipFill>
              <a:blip r:embed="rId13"/>
              <a:stretch>
                <a:fillRect/>
              </a:stretch>
            </p:blipFill>
            <p:spPr>
              <a:xfrm>
                <a:off x="1620017" y="2043559"/>
                <a:ext cx="1485000" cy="954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0" name="Freihand 79"/>
              <p14:cNvContentPartPr/>
              <p14:nvPr/>
            </p14:nvContentPartPr>
            <p14:xfrm>
              <a:off x="3841937" y="581599"/>
              <a:ext cx="25200" cy="11880"/>
            </p14:xfrm>
          </p:contentPart>
        </mc:Choice>
        <mc:Fallback>
          <p:pic>
            <p:nvPicPr>
              <p:cNvPr id="80" name="Freihand 79"/>
              <p:cNvPicPr/>
              <p:nvPr/>
            </p:nvPicPr>
            <p:blipFill>
              <a:blip r:embed="rId15"/>
              <a:stretch>
                <a:fillRect/>
              </a:stretch>
            </p:blipFill>
            <p:spPr>
              <a:xfrm>
                <a:off x="3825017" y="564679"/>
                <a:ext cx="59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4" name="Freihand 83"/>
              <p14:cNvContentPartPr/>
              <p14:nvPr/>
            </p14:nvContentPartPr>
            <p14:xfrm>
              <a:off x="3531257" y="2680399"/>
              <a:ext cx="63720" cy="133200"/>
            </p14:xfrm>
          </p:contentPart>
        </mc:Choice>
        <mc:Fallback>
          <p:pic>
            <p:nvPicPr>
              <p:cNvPr id="84" name="Freihand 83"/>
              <p:cNvPicPr/>
              <p:nvPr/>
            </p:nvPicPr>
            <p:blipFill>
              <a:blip r:embed="rId17"/>
              <a:stretch>
                <a:fillRect/>
              </a:stretch>
            </p:blipFill>
            <p:spPr>
              <a:xfrm>
                <a:off x="3510017" y="2659879"/>
                <a:ext cx="104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5" name="Freihand 84"/>
              <p14:cNvContentPartPr/>
              <p14:nvPr/>
            </p14:nvContentPartPr>
            <p14:xfrm>
              <a:off x="1386737" y="873199"/>
              <a:ext cx="308880" cy="1332360"/>
            </p14:xfrm>
          </p:contentPart>
        </mc:Choice>
        <mc:Fallback>
          <p:pic>
            <p:nvPicPr>
              <p:cNvPr id="85" name="Freihand 84"/>
              <p:cNvPicPr/>
              <p:nvPr/>
            </p:nvPicPr>
            <p:blipFill>
              <a:blip r:embed="rId19"/>
              <a:stretch>
                <a:fillRect/>
              </a:stretch>
            </p:blipFill>
            <p:spPr>
              <a:xfrm>
                <a:off x="1371257" y="855199"/>
                <a:ext cx="340560" cy="1366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9" name="Freihand 88"/>
              <p14:cNvContentPartPr/>
              <p14:nvPr/>
            </p14:nvContentPartPr>
            <p14:xfrm>
              <a:off x="3198977" y="2551519"/>
              <a:ext cx="328680" cy="497880"/>
            </p14:xfrm>
          </p:contentPart>
        </mc:Choice>
        <mc:Fallback>
          <p:pic>
            <p:nvPicPr>
              <p:cNvPr id="89" name="Freihand 88"/>
              <p:cNvPicPr/>
              <p:nvPr/>
            </p:nvPicPr>
            <p:blipFill>
              <a:blip r:embed="rId21"/>
              <a:stretch>
                <a:fillRect/>
              </a:stretch>
            </p:blipFill>
            <p:spPr>
              <a:xfrm>
                <a:off x="3182777" y="2537479"/>
                <a:ext cx="361800" cy="528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2" name="Freihand 91"/>
              <p14:cNvContentPartPr/>
              <p14:nvPr/>
            </p14:nvContentPartPr>
            <p14:xfrm>
              <a:off x="1607057" y="887959"/>
              <a:ext cx="596520" cy="694800"/>
            </p14:xfrm>
          </p:contentPart>
        </mc:Choice>
        <mc:Fallback>
          <p:pic>
            <p:nvPicPr>
              <p:cNvPr id="92" name="Freihand 91"/>
              <p:cNvPicPr/>
              <p:nvPr/>
            </p:nvPicPr>
            <p:blipFill>
              <a:blip r:embed="rId23"/>
              <a:stretch>
                <a:fillRect/>
              </a:stretch>
            </p:blipFill>
            <p:spPr>
              <a:xfrm>
                <a:off x="1589417" y="868519"/>
                <a:ext cx="632160" cy="731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5" name="Freihand 94"/>
              <p14:cNvContentPartPr/>
              <p14:nvPr/>
            </p14:nvContentPartPr>
            <p14:xfrm>
              <a:off x="6906257" y="2867599"/>
              <a:ext cx="360" cy="360"/>
            </p14:xfrm>
          </p:contentPart>
        </mc:Choice>
        <mc:Fallback>
          <p:pic>
            <p:nvPicPr>
              <p:cNvPr id="95" name="Freihand 94"/>
              <p:cNvPicPr/>
              <p:nvPr/>
            </p:nvPicPr>
            <p:blipFill>
              <a:blip r:embed="rId25"/>
              <a:stretch>
                <a:fillRect/>
              </a:stretch>
            </p:blipFill>
            <p:spPr>
              <a:xfrm>
                <a:off x="6889337" y="285067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6" name="Freihand 95"/>
              <p14:cNvContentPartPr/>
              <p14:nvPr/>
            </p14:nvContentPartPr>
            <p14:xfrm>
              <a:off x="6387857" y="2822239"/>
              <a:ext cx="360" cy="360"/>
            </p14:xfrm>
          </p:contentPart>
        </mc:Choice>
        <mc:Fallback>
          <p:pic>
            <p:nvPicPr>
              <p:cNvPr id="96" name="Freihand 95"/>
              <p:cNvPicPr/>
              <p:nvPr/>
            </p:nvPicPr>
            <p:blipFill>
              <a:blip r:embed="rId27"/>
              <a:stretch>
                <a:fillRect/>
              </a:stretch>
            </p:blipFill>
            <p:spPr>
              <a:xfrm>
                <a:off x="6370937" y="280531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7" name="Freihand 96"/>
              <p14:cNvContentPartPr/>
              <p14:nvPr/>
            </p14:nvContentPartPr>
            <p14:xfrm>
              <a:off x="4945697" y="1324639"/>
              <a:ext cx="360" cy="360"/>
            </p14:xfrm>
          </p:contentPart>
        </mc:Choice>
        <mc:Fallback>
          <p:pic>
            <p:nvPicPr>
              <p:cNvPr id="97" name="Freihand 96"/>
              <p:cNvPicPr/>
              <p:nvPr/>
            </p:nvPicPr>
            <p:blipFill>
              <a:blip r:embed="rId25"/>
              <a:stretch>
                <a:fillRect/>
              </a:stretch>
            </p:blipFill>
            <p:spPr>
              <a:xfrm>
                <a:off x="4928777" y="130771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8" name="Freihand 97"/>
              <p14:cNvContentPartPr/>
              <p14:nvPr/>
            </p14:nvContentPartPr>
            <p14:xfrm>
              <a:off x="1547297" y="1789759"/>
              <a:ext cx="9000" cy="14760"/>
            </p14:xfrm>
          </p:contentPart>
        </mc:Choice>
        <mc:Fallback>
          <p:pic>
            <p:nvPicPr>
              <p:cNvPr id="98" name="Freihand 97"/>
              <p:cNvPicPr/>
              <p:nvPr/>
            </p:nvPicPr>
            <p:blipFill>
              <a:blip r:embed="rId30"/>
              <a:stretch>
                <a:fillRect/>
              </a:stretch>
            </p:blipFill>
            <p:spPr>
              <a:xfrm>
                <a:off x="1531097" y="1774279"/>
                <a:ext cx="370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9" name="Freihand 98"/>
              <p14:cNvContentPartPr/>
              <p14:nvPr/>
            </p14:nvContentPartPr>
            <p14:xfrm>
              <a:off x="951497" y="1198279"/>
              <a:ext cx="3787920" cy="2302200"/>
            </p14:xfrm>
          </p:contentPart>
        </mc:Choice>
        <mc:Fallback>
          <p:pic>
            <p:nvPicPr>
              <p:cNvPr id="99" name="Freihand 98"/>
              <p:cNvPicPr/>
              <p:nvPr/>
            </p:nvPicPr>
            <p:blipFill>
              <a:blip r:embed="rId32"/>
              <a:stretch>
                <a:fillRect/>
              </a:stretch>
            </p:blipFill>
            <p:spPr>
              <a:xfrm>
                <a:off x="938897" y="1189279"/>
                <a:ext cx="3820680" cy="2332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01" name="Freihand 100"/>
              <p14:cNvContentPartPr/>
              <p14:nvPr/>
            </p14:nvContentPartPr>
            <p14:xfrm>
              <a:off x="1538657" y="1716319"/>
              <a:ext cx="69840" cy="160200"/>
            </p14:xfrm>
          </p:contentPart>
        </mc:Choice>
        <mc:Fallback>
          <p:pic>
            <p:nvPicPr>
              <p:cNvPr id="101" name="Freihand 100"/>
              <p:cNvPicPr/>
              <p:nvPr/>
            </p:nvPicPr>
            <p:blipFill>
              <a:blip r:embed="rId34"/>
              <a:stretch>
                <a:fillRect/>
              </a:stretch>
            </p:blipFill>
            <p:spPr>
              <a:xfrm>
                <a:off x="1520297" y="1697959"/>
                <a:ext cx="1083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2" name="Freihand 101"/>
              <p14:cNvContentPartPr/>
              <p14:nvPr/>
            </p14:nvContentPartPr>
            <p14:xfrm>
              <a:off x="1556297" y="1698679"/>
              <a:ext cx="896040" cy="118440"/>
            </p14:xfrm>
          </p:contentPart>
        </mc:Choice>
        <mc:Fallback>
          <p:pic>
            <p:nvPicPr>
              <p:cNvPr id="102" name="Freihand 101"/>
              <p:cNvPicPr/>
              <p:nvPr/>
            </p:nvPicPr>
            <p:blipFill>
              <a:blip r:embed="rId36"/>
              <a:stretch>
                <a:fillRect/>
              </a:stretch>
            </p:blipFill>
            <p:spPr>
              <a:xfrm>
                <a:off x="1537937" y="1681759"/>
                <a:ext cx="931320" cy="152280"/>
              </a:xfrm>
              <a:prstGeom prst="rect">
                <a:avLst/>
              </a:prstGeom>
            </p:spPr>
          </p:pic>
        </mc:Fallback>
      </mc:AlternateContent>
    </p:spTree>
    <p:extLst>
      <p:ext uri="{BB962C8B-B14F-4D97-AF65-F5344CB8AC3E}">
        <p14:creationId xmlns:p14="http://schemas.microsoft.com/office/powerpoint/2010/main" val="2990659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Arrow – Unmöglichkeitstheorem</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56758"/>
            <a:ext cx="12172951" cy="5082363"/>
          </a:xfrm>
          <a:prstGeom prst="rect">
            <a:avLst/>
          </a:prstGeom>
          <a:noFill/>
        </p:spPr>
        <p:txBody>
          <a:bodyPr wrap="square" rtlCol="0">
            <a:noAutofit/>
          </a:bodyPr>
          <a:lstStyle/>
          <a:p>
            <a:r>
              <a:rPr lang="en-US" sz="2400" dirty="0" err="1">
                <a:latin typeface="Times New Roman" panose="02020603050405020304" pitchFamily="18" charset="0"/>
                <a:cs typeface="Times New Roman" panose="02020603050405020304" pitchFamily="18" charset="0"/>
              </a:rPr>
              <a:t>Kann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dem </a:t>
            </a:r>
            <a:r>
              <a:rPr lang="en-US" sz="2400" dirty="0" err="1">
                <a:latin typeface="Times New Roman" panose="02020603050405020304" pitchFamily="18" charset="0"/>
                <a:cs typeface="Times New Roman" panose="02020603050405020304" pitchFamily="18" charset="0"/>
              </a:rPr>
              <a:t>Paretokriterium</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weiterer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sinnvoller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Eigenschaften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soziale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Wohlfahrtsfunktion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abgeleitet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werden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V (</a:t>
            </a:r>
            <a:r>
              <a:rPr lang="en-US" sz="2000" dirty="0" err="1">
                <a:latin typeface="Times New Roman" panose="02020603050405020304" pitchFamily="18" charset="0"/>
                <a:cs typeface="Times New Roman" panose="02020603050405020304" pitchFamily="18" charset="0"/>
              </a:rPr>
              <a:t>Vollständigkeit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stellt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verknüpft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über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denkbaren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Kombinationen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individueller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Präferenzordnungen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zu</a:t>
            </a:r>
            <a:r>
              <a:rPr lang="en-US" sz="2000" dirty="0">
                <a:latin typeface="Times New Roman" panose="02020603050405020304" pitchFamily="18" charset="0"/>
                <a:cs typeface="Times New Roman" panose="02020603050405020304" pitchFamily="18" charset="0"/>
              </a:rPr>
              <a:t> Relation </a:t>
            </a:r>
            <a:r>
              <a:rPr lang="en-US" sz="2000" dirty="0" err="1">
                <a:latin typeface="Times New Roman" panose="02020603050405020304" pitchFamily="18" charset="0"/>
                <a:cs typeface="Times New Roman" panose="02020603050405020304" pitchFamily="18" charset="0"/>
              </a:rPr>
              <a:t>zueinander</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 (</a:t>
            </a:r>
            <a:r>
              <a:rPr lang="en-US" sz="2000" dirty="0" err="1">
                <a:latin typeface="Times New Roman" panose="02020603050405020304" pitchFamily="18" charset="0"/>
                <a:cs typeface="Times New Roman" panose="02020603050405020304" pitchFamily="18" charset="0"/>
              </a:rPr>
              <a:t>Transitivität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ist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transitiv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bzgl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jedes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Vergleichs</a:t>
            </a:r>
            <a:r>
              <a:rPr lang="en-US" sz="2000" dirty="0">
                <a:latin typeface="Times New Roman" panose="02020603050405020304" pitchFamily="18" charset="0"/>
                <a:cs typeface="Times New Roman" panose="02020603050405020304" pitchFamily="18" charset="0"/>
              </a:rPr>
              <a:t> von </a:t>
            </a:r>
            <a:r>
              <a:rPr lang="en-US" sz="2000" dirty="0" err="1">
                <a:latin typeface="Times New Roman" panose="02020603050405020304" pitchFamily="18" charset="0"/>
                <a:cs typeface="Times New Roman" panose="02020603050405020304" pitchFamily="18" charset="0"/>
              </a:rPr>
              <a:t>drei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 (</a:t>
            </a:r>
            <a:r>
              <a:rPr lang="en-US" sz="2000" dirty="0" err="1">
                <a:latin typeface="Times New Roman" panose="02020603050405020304" pitchFamily="18" charset="0"/>
                <a:cs typeface="Times New Roman" panose="02020603050405020304" pitchFamily="18" charset="0"/>
              </a:rPr>
              <a:t>schwaches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Paretoprinzip</a:t>
            </a:r>
            <a:r>
              <a:rPr lang="en-US" sz="2000" dirty="0">
                <a:latin typeface="Times New Roman" panose="02020603050405020304" pitchFamily="18" charset="0"/>
                <a:cs typeface="Times New Roman" panose="02020603050405020304" pitchFamily="18" charset="0"/>
              </a:rPr>
              <a:t>):	Falls </a:t>
            </a:r>
            <a:r>
              <a:rPr lang="en-US" sz="2000" dirty="0" err="1">
                <a:latin typeface="Times New Roman" panose="02020603050405020304" pitchFamily="18" charset="0"/>
                <a:cs typeface="Times New Roman" panose="02020603050405020304" pitchFamily="18" charset="0"/>
              </a:rPr>
              <a:t>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anderen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vorgezogen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wird</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dies </a:t>
            </a:r>
            <a:r>
              <a:rPr lang="en-US" sz="2000" dirty="0" err="1">
                <a:latin typeface="Times New Roman" panose="02020603050405020304" pitchFamily="18" charset="0"/>
                <a:cs typeface="Times New Roman" panose="02020603050405020304" pitchFamily="18" charset="0"/>
              </a:rPr>
              <a:t>auch</a:t>
            </a:r>
            <a:r>
              <a:rPr lang="en-US" sz="2000" dirty="0">
                <a:latin typeface="Times New Roman" panose="02020603050405020304" pitchFamily="18" charset="0"/>
                <a:cs typeface="Times New Roman" panose="02020603050405020304" pitchFamily="18" charset="0"/>
              </a:rPr>
              <a:t> die Gesellschaft tun.</a:t>
            </a:r>
          </a:p>
          <a:p>
            <a:r>
              <a:rPr lang="en-US" sz="2000" dirty="0">
                <a:latin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cs typeface="Times New Roman" panose="02020603050405020304" pitchFamily="18" charset="0"/>
              </a:rPr>
              <a:t>Keine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Diktatur</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nicht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bestimmt</a:t>
            </a:r>
            <a:r>
              <a:rPr lang="en-US" sz="2000" dirty="0">
                <a:latin typeface="Times New Roman" panose="02020603050405020304" pitchFamily="18" charset="0"/>
                <a:cs typeface="Times New Roman" panose="02020603050405020304" pitchFamily="18" charset="0"/>
              </a:rPr>
              <a:t> sein.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Unabhängigkeit</a:t>
            </a:r>
            <a:r>
              <a:rPr lang="en-US" sz="2000"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W sollte die Anordnung zweier Alternativen nicht von irrelevanten sonstigen 					Alternativen abhängig machen</a:t>
            </a:r>
            <a:endParaRPr lang="en-US" sz="2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Unter</a:t>
            </a:r>
            <a:r>
              <a:rPr lang="en-US" sz="2400" b="1" dirty="0">
                <a:latin typeface="Times New Roman" panose="02020603050405020304" pitchFamily="18" charset="0"/>
                <a:cs typeface="Times New Roman" panose="02020603050405020304" pitchFamily="18" charset="0"/>
              </a:rPr>
              <a:t> VTPDI </a:t>
            </a:r>
            <a:r>
              <a:rPr lang="en-US" sz="2400" b="1" dirty="0" err="1">
                <a:latin typeface="Times New Roman" panose="02020603050405020304" pitchFamily="18" charset="0"/>
                <a:cs typeface="Times New Roman" panose="02020603050405020304" pitchFamily="18" charset="0"/>
              </a:rPr>
              <a:t>ist</a:t>
            </a:r>
            <a:r>
              <a:rPr lang="en-US" sz="2400" b="1" dirty="0">
                <a:latin typeface="Times New Roman" panose="02020603050405020304" pitchFamily="18" charset="0"/>
                <a:cs typeface="Times New Roman" panose="02020603050405020304" pitchFamily="18" charset="0"/>
              </a:rPr>
              <a:t> es </a:t>
            </a:r>
            <a:r>
              <a:rPr lang="en-US" sz="2400" b="1" dirty="0" err="1">
                <a:latin typeface="Times New Roman" panose="02020603050405020304" pitchFamily="18" charset="0"/>
                <a:cs typeface="Times New Roman" panose="02020603050405020304" pitchFamily="18" charset="0"/>
              </a:rPr>
              <a:t>nicht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möglich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soziale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Wohlfahrtsfunktion</a:t>
            </a:r>
            <a:r>
              <a:rPr lang="en-US" sz="2400" b="1" dirty="0">
                <a:latin typeface="Times New Roman" panose="02020603050405020304" pitchFamily="18" charset="0"/>
                <a:cs typeface="Times New Roman" panose="02020603050405020304" pitchFamily="18" charset="0"/>
              </a:rPr>
              <a:t> W </a:t>
            </a:r>
            <a:r>
              <a:rPr lang="en-US" sz="2400" b="1" dirty="0" err="1">
                <a:latin typeface="Times New Roman" panose="02020603050405020304" pitchFamily="18" charset="0"/>
                <a:cs typeface="Times New Roman" panose="02020603050405020304" pitchFamily="18" charset="0"/>
              </a:rPr>
              <a:t>zu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definieren</a:t>
            </a:r>
            <a:endParaRPr lang="en-US" sz="24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1) Arrow, K. J.: Social Choice and Individual Values, New York et al., 1951 (2. </a:t>
            </a:r>
            <a:r>
              <a:rPr lang="en-US" sz="1600" dirty="0" err="1">
                <a:latin typeface="Times New Roman" panose="02020603050405020304" pitchFamily="18" charset="0"/>
                <a:cs typeface="Times New Roman" panose="02020603050405020304" pitchFamily="18" charset="0"/>
              </a:rPr>
              <a:t>Aufl</a:t>
            </a:r>
            <a:r>
              <a:rPr lang="en-US" sz="1600" dirty="0">
                <a:latin typeface="Times New Roman" panose="02020603050405020304" pitchFamily="18" charset="0"/>
                <a:cs typeface="Times New Roman" panose="02020603050405020304" pitchFamily="18" charset="0"/>
              </a:rPr>
              <a:t>. 1963)</a:t>
            </a:r>
            <a:endParaRPr lang="de-DE" sz="16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3246641" y="109279"/>
              <a:ext cx="5527800" cy="494280"/>
            </p14:xfrm>
          </p:contentPart>
        </mc:Choice>
        <mc:Fallback>
          <p:pic>
            <p:nvPicPr>
              <p:cNvPr id="3" name="Freihand 2"/>
              <p:cNvPicPr/>
              <p:nvPr/>
            </p:nvPicPr>
            <p:blipFill>
              <a:blip r:embed="rId3"/>
              <a:stretch>
                <a:fillRect/>
              </a:stretch>
            </p:blipFill>
            <p:spPr>
              <a:xfrm>
                <a:off x="3235841" y="96319"/>
                <a:ext cx="555804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p14:cNvContentPartPr/>
              <p14:nvPr/>
            </p14:nvContentPartPr>
            <p14:xfrm>
              <a:off x="14561" y="1681399"/>
              <a:ext cx="2183040" cy="789480"/>
            </p14:xfrm>
          </p:contentPart>
        </mc:Choice>
        <mc:Fallback>
          <p:pic>
            <p:nvPicPr>
              <p:cNvPr id="5" name="Freihand 4"/>
              <p:cNvPicPr/>
              <p:nvPr/>
            </p:nvPicPr>
            <p:blipFill>
              <a:blip r:embed="rId5"/>
              <a:stretch>
                <a:fillRect/>
              </a:stretch>
            </p:blipFill>
            <p:spPr>
              <a:xfrm>
                <a:off x="3401" y="1665199"/>
                <a:ext cx="2210040" cy="821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p14:cNvContentPartPr/>
              <p14:nvPr/>
            </p14:nvContentPartPr>
            <p14:xfrm>
              <a:off x="68201" y="2500039"/>
              <a:ext cx="1974240" cy="620640"/>
            </p14:xfrm>
          </p:contentPart>
        </mc:Choice>
        <mc:Fallback>
          <p:pic>
            <p:nvPicPr>
              <p:cNvPr id="7" name="Freihand 6"/>
              <p:cNvPicPr/>
              <p:nvPr/>
            </p:nvPicPr>
            <p:blipFill>
              <a:blip r:embed="rId7"/>
              <a:stretch>
                <a:fillRect/>
              </a:stretch>
            </p:blipFill>
            <p:spPr>
              <a:xfrm>
                <a:off x="51641" y="2484919"/>
                <a:ext cx="2006640" cy="653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p14:cNvContentPartPr/>
              <p14:nvPr/>
            </p14:nvContentPartPr>
            <p14:xfrm>
              <a:off x="20321" y="3141559"/>
              <a:ext cx="3204720" cy="524520"/>
            </p14:xfrm>
          </p:contentPart>
        </mc:Choice>
        <mc:Fallback>
          <p:pic>
            <p:nvPicPr>
              <p:cNvPr id="9" name="Freihand 8"/>
              <p:cNvPicPr/>
              <p:nvPr/>
            </p:nvPicPr>
            <p:blipFill>
              <a:blip r:embed="rId9"/>
              <a:stretch>
                <a:fillRect/>
              </a:stretch>
            </p:blipFill>
            <p:spPr>
              <a:xfrm>
                <a:off x="4121" y="3124279"/>
                <a:ext cx="323748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p14:cNvContentPartPr/>
              <p14:nvPr/>
            </p14:nvContentPartPr>
            <p14:xfrm>
              <a:off x="15641" y="3721159"/>
              <a:ext cx="2192400" cy="655920"/>
            </p14:xfrm>
          </p:contentPart>
        </mc:Choice>
        <mc:Fallback>
          <p:pic>
            <p:nvPicPr>
              <p:cNvPr id="13" name="Freihand 12"/>
              <p:cNvPicPr/>
              <p:nvPr/>
            </p:nvPicPr>
            <p:blipFill>
              <a:blip r:embed="rId11"/>
              <a:stretch>
                <a:fillRect/>
              </a:stretch>
            </p:blipFill>
            <p:spPr>
              <a:xfrm>
                <a:off x="-559" y="3706399"/>
                <a:ext cx="2224440" cy="687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p14:cNvContentPartPr/>
              <p14:nvPr/>
            </p14:nvContentPartPr>
            <p14:xfrm>
              <a:off x="17801" y="4336039"/>
              <a:ext cx="2152080" cy="494280"/>
            </p14:xfrm>
          </p:contentPart>
        </mc:Choice>
        <mc:Fallback>
          <p:pic>
            <p:nvPicPr>
              <p:cNvPr id="15" name="Freihand 14"/>
              <p:cNvPicPr/>
              <p:nvPr/>
            </p:nvPicPr>
            <p:blipFill>
              <a:blip r:embed="rId13"/>
              <a:stretch>
                <a:fillRect/>
              </a:stretch>
            </p:blipFill>
            <p:spPr>
              <a:xfrm>
                <a:off x="1961" y="4319839"/>
                <a:ext cx="218412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p14:cNvContentPartPr/>
              <p14:nvPr/>
            </p14:nvContentPartPr>
            <p14:xfrm>
              <a:off x="35441" y="1541719"/>
              <a:ext cx="3272400" cy="3360960"/>
            </p14:xfrm>
          </p:contentPart>
        </mc:Choice>
        <mc:Fallback>
          <p:pic>
            <p:nvPicPr>
              <p:cNvPr id="17" name="Freihand 16"/>
              <p:cNvPicPr/>
              <p:nvPr/>
            </p:nvPicPr>
            <p:blipFill>
              <a:blip r:embed="rId15"/>
              <a:stretch>
                <a:fillRect/>
              </a:stretch>
            </p:blipFill>
            <p:spPr>
              <a:xfrm>
                <a:off x="18881" y="1524799"/>
                <a:ext cx="3304800" cy="3394800"/>
              </a:xfrm>
              <a:prstGeom prst="rect">
                <a:avLst/>
              </a:prstGeom>
            </p:spPr>
          </p:pic>
        </mc:Fallback>
      </mc:AlternateContent>
    </p:spTree>
    <p:extLst>
      <p:ext uri="{BB962C8B-B14F-4D97-AF65-F5344CB8AC3E}">
        <p14:creationId xmlns:p14="http://schemas.microsoft.com/office/powerpoint/2010/main" val="3123574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smtClean="0">
                <a:solidFill>
                  <a:sysClr val="windowText" lastClr="000000"/>
                </a:solidFill>
              </a:rPr>
              <a:t>Entscheidungsregeln</a:t>
            </a:r>
            <a:endParaRPr lang="en-US" sz="2903" dirty="0">
              <a:solidFill>
                <a:sysClr val="windowText" lastClr="000000"/>
              </a:solidFill>
            </a:endParaRPr>
          </a:p>
        </p:txBody>
      </p:sp>
      <p:sp>
        <p:nvSpPr>
          <p:cNvPr id="7" name="Textfeld 6"/>
          <p:cNvSpPr txBox="1"/>
          <p:nvPr/>
        </p:nvSpPr>
        <p:spPr>
          <a:xfrm>
            <a:off x="422031" y="723089"/>
            <a:ext cx="11368453" cy="5898243"/>
          </a:xfrm>
          <a:prstGeom prst="rect">
            <a:avLst/>
          </a:prstGeom>
          <a:noFill/>
        </p:spPr>
        <p:txBody>
          <a:bodyPr wrap="square" rtlCol="0">
            <a:noAutofit/>
          </a:bodyPr>
          <a:lstStyle/>
          <a:p>
            <a:r>
              <a:rPr lang="en-GB" altLang="de-DE" sz="2600" dirty="0" smtClean="0">
                <a:ea typeface="ＭＳ Ｐゴシック" pitchFamily="34" charset="-128"/>
              </a:rPr>
              <a:t>In </a:t>
            </a:r>
            <a:r>
              <a:rPr lang="en-GB" altLang="de-DE" sz="2600" dirty="0" err="1" smtClean="0">
                <a:ea typeface="ＭＳ Ｐゴシック" pitchFamily="34" charset="-128"/>
              </a:rPr>
              <a:t>westlichen</a:t>
            </a:r>
            <a:r>
              <a:rPr lang="en-GB" altLang="de-DE" sz="2600" dirty="0" smtClean="0">
                <a:ea typeface="ＭＳ Ｐゴシック" pitchFamily="34" charset="-128"/>
              </a:rPr>
              <a:t> </a:t>
            </a:r>
            <a:r>
              <a:rPr lang="en-GB" altLang="de-DE" sz="2600" dirty="0" err="1" smtClean="0">
                <a:ea typeface="ＭＳ Ｐゴシック" pitchFamily="34" charset="-128"/>
              </a:rPr>
              <a:t>Demokratien</a:t>
            </a:r>
            <a:r>
              <a:rPr lang="en-GB" altLang="de-DE" sz="2600" dirty="0" smtClean="0">
                <a:ea typeface="ＭＳ Ｐゴシック" pitchFamily="34" charset="-128"/>
              </a:rPr>
              <a:t> </a:t>
            </a:r>
            <a:r>
              <a:rPr lang="en-GB" altLang="de-DE" sz="2600" dirty="0" err="1" smtClean="0">
                <a:ea typeface="ＭＳ Ｐゴシック" pitchFamily="34" charset="-128"/>
              </a:rPr>
              <a:t>sind</a:t>
            </a:r>
            <a:r>
              <a:rPr lang="en-GB" altLang="de-DE" sz="2600" dirty="0" smtClean="0">
                <a:ea typeface="ＭＳ Ｐゴシック" pitchFamily="34" charset="-128"/>
              </a:rPr>
              <a:t> </a:t>
            </a:r>
            <a:r>
              <a:rPr lang="en-GB" altLang="de-DE" sz="2600" dirty="0" err="1" smtClean="0">
                <a:ea typeface="ＭＳ Ｐゴシック" pitchFamily="34" charset="-128"/>
              </a:rPr>
              <a:t>wir</a:t>
            </a:r>
            <a:r>
              <a:rPr lang="en-GB" altLang="de-DE" sz="2600" dirty="0" smtClean="0">
                <a:ea typeface="ＭＳ Ｐゴシック" pitchFamily="34" charset="-128"/>
              </a:rPr>
              <a:t> </a:t>
            </a:r>
            <a:r>
              <a:rPr lang="en-GB" altLang="de-DE" sz="2600" dirty="0" err="1" smtClean="0">
                <a:ea typeface="ＭＳ Ｐゴシック" pitchFamily="34" charset="-128"/>
              </a:rPr>
              <a:t>häufig</a:t>
            </a:r>
            <a:r>
              <a:rPr lang="en-GB" altLang="de-DE" sz="2600" dirty="0" smtClean="0">
                <a:ea typeface="ＭＳ Ｐゴシック" pitchFamily="34" charset="-128"/>
              </a:rPr>
              <a:t> auf die 50+1 Regel </a:t>
            </a:r>
            <a:r>
              <a:rPr lang="en-GB" altLang="de-DE" sz="2600" dirty="0" err="1" smtClean="0">
                <a:ea typeface="ＭＳ Ｐゴシック" pitchFamily="34" charset="-128"/>
              </a:rPr>
              <a:t>bzw</a:t>
            </a:r>
            <a:r>
              <a:rPr lang="en-GB" altLang="de-DE" sz="2600" dirty="0" smtClean="0">
                <a:ea typeface="ＭＳ Ｐゴシック" pitchFamily="34" charset="-128"/>
              </a:rPr>
              <a:t>. </a:t>
            </a:r>
            <a:r>
              <a:rPr lang="en-GB" altLang="de-DE" sz="2600" dirty="0" err="1" smtClean="0">
                <a:ea typeface="ＭＳ Ｐゴシック" pitchFamily="34" charset="-128"/>
              </a:rPr>
              <a:t>Mehrheitsregeln</a:t>
            </a:r>
            <a:r>
              <a:rPr lang="en-GB" altLang="de-DE" sz="2600" dirty="0" smtClean="0">
                <a:ea typeface="ＭＳ Ｐゴシック" pitchFamily="34" charset="-128"/>
              </a:rPr>
              <a:t> </a:t>
            </a:r>
            <a:r>
              <a:rPr lang="en-GB" altLang="de-DE" sz="2600" dirty="0" err="1" smtClean="0">
                <a:ea typeface="ＭＳ Ｐゴシック" pitchFamily="34" charset="-128"/>
              </a:rPr>
              <a:t>geprägt</a:t>
            </a:r>
            <a:r>
              <a:rPr lang="en-GB" altLang="de-DE" sz="2600" dirty="0" smtClean="0">
                <a:ea typeface="ＭＳ Ｐゴシック" pitchFamily="34" charset="-128"/>
              </a:rPr>
              <a:t>, </a:t>
            </a:r>
            <a:r>
              <a:rPr lang="en-GB" altLang="de-DE" sz="2600" dirty="0" err="1" smtClean="0">
                <a:ea typeface="ＭＳ Ｐゴシック" pitchFamily="34" charset="-128"/>
              </a:rPr>
              <a:t>aber</a:t>
            </a:r>
            <a:r>
              <a:rPr lang="en-GB" altLang="de-DE" sz="2600" dirty="0" smtClean="0">
                <a:ea typeface="ＭＳ Ｐゴシック" pitchFamily="34" charset="-128"/>
              </a:rPr>
              <a:t> </a:t>
            </a:r>
            <a:r>
              <a:rPr lang="en-GB" altLang="de-DE" sz="2600" dirty="0" err="1" smtClean="0">
                <a:ea typeface="ＭＳ Ｐゴシック" pitchFamily="34" charset="-128"/>
              </a:rPr>
              <a:t>auch</a:t>
            </a:r>
            <a:r>
              <a:rPr lang="en-GB" altLang="de-DE" sz="2600" dirty="0" smtClean="0">
                <a:ea typeface="ＭＳ Ｐゴシック" pitchFamily="34" charset="-128"/>
              </a:rPr>
              <a:t> </a:t>
            </a:r>
            <a:r>
              <a:rPr lang="en-GB" altLang="de-DE" sz="2600" dirty="0" err="1" smtClean="0">
                <a:ea typeface="ＭＳ Ｐゴシック" pitchFamily="34" charset="-128"/>
              </a:rPr>
              <a:t>hier</a:t>
            </a:r>
            <a:r>
              <a:rPr lang="en-GB" altLang="de-DE" sz="2600" dirty="0" smtClean="0">
                <a:ea typeface="ＭＳ Ｐゴシック" pitchFamily="34" charset="-128"/>
              </a:rPr>
              <a:t> </a:t>
            </a:r>
            <a:r>
              <a:rPr lang="en-GB" altLang="de-DE" sz="2600" dirty="0" err="1" smtClean="0">
                <a:ea typeface="ＭＳ Ｐゴシック" pitchFamily="34" charset="-128"/>
              </a:rPr>
              <a:t>gibt</a:t>
            </a:r>
            <a:r>
              <a:rPr lang="en-GB" altLang="de-DE" sz="2600" dirty="0" smtClean="0">
                <a:ea typeface="ＭＳ Ｐゴシック" pitchFamily="34" charset="-128"/>
              </a:rPr>
              <a:t> </a:t>
            </a:r>
            <a:r>
              <a:rPr lang="en-GB" altLang="de-DE" sz="2600" dirty="0" err="1" smtClean="0">
                <a:ea typeface="ＭＳ Ｐゴシック" pitchFamily="34" charset="-128"/>
              </a:rPr>
              <a:t>es</a:t>
            </a:r>
            <a:r>
              <a:rPr lang="en-GB" altLang="de-DE" sz="2600" dirty="0" smtClean="0">
                <a:ea typeface="ＭＳ Ｐゴシック" pitchFamily="34" charset="-128"/>
              </a:rPr>
              <a:t> </a:t>
            </a:r>
            <a:r>
              <a:rPr lang="en-GB" altLang="de-DE" sz="2600" dirty="0" err="1" smtClean="0">
                <a:ea typeface="ＭＳ Ｐゴシック" pitchFamily="34" charset="-128"/>
              </a:rPr>
              <a:t>Probleme</a:t>
            </a:r>
            <a:r>
              <a:rPr lang="en-GB" altLang="de-DE" sz="2600" dirty="0" smtClean="0">
                <a:ea typeface="ＭＳ Ｐゴシック" pitchFamily="34" charset="-128"/>
              </a:rPr>
              <a:t>:</a:t>
            </a:r>
          </a:p>
          <a:p>
            <a:endParaRPr lang="en-GB" altLang="de-DE" sz="2600" dirty="0">
              <a:ea typeface="ＭＳ Ｐゴシック" pitchFamily="34" charset="-128"/>
            </a:endParaRPr>
          </a:p>
          <a:p>
            <a:pPr marL="514350" indent="-514350">
              <a:buFont typeface="Arial" panose="020B0604020202020204" pitchFamily="34" charset="0"/>
              <a:buChar char="•"/>
            </a:pPr>
            <a:r>
              <a:rPr lang="en-GB" altLang="de-DE" sz="2600" dirty="0" smtClean="0">
                <a:ea typeface="ＭＳ Ｐゴシック" pitchFamily="34" charset="-128"/>
              </a:rPr>
              <a:t>50% der </a:t>
            </a:r>
            <a:r>
              <a:rPr lang="en-GB" altLang="de-DE" sz="2600" dirty="0" err="1" smtClean="0">
                <a:ea typeface="ＭＳ Ｐゴシック" pitchFamily="34" charset="-128"/>
              </a:rPr>
              <a:t>abgebenen</a:t>
            </a:r>
            <a:r>
              <a:rPr lang="en-GB" altLang="de-DE" sz="2600" dirty="0" smtClean="0">
                <a:ea typeface="ＭＳ Ｐゴシック" pitchFamily="34" charset="-128"/>
              </a:rPr>
              <a:t> </a:t>
            </a:r>
            <a:r>
              <a:rPr lang="en-GB" altLang="de-DE" sz="2600" dirty="0" err="1" smtClean="0">
                <a:ea typeface="ＭＳ Ｐゴシック" pitchFamily="34" charset="-128"/>
              </a:rPr>
              <a:t>Stimmen</a:t>
            </a:r>
            <a:endParaRPr lang="en-GB" altLang="de-DE" sz="2600" dirty="0" smtClean="0">
              <a:ea typeface="ＭＳ Ｐゴシック" pitchFamily="34" charset="-128"/>
            </a:endParaRPr>
          </a:p>
          <a:p>
            <a:pPr marL="514350" indent="-514350">
              <a:buFont typeface="Arial" panose="020B0604020202020204" pitchFamily="34" charset="0"/>
              <a:buChar char="•"/>
            </a:pPr>
            <a:endParaRPr lang="en-GB" altLang="de-DE" sz="2600" dirty="0">
              <a:ea typeface="ＭＳ Ｐゴシック" pitchFamily="34" charset="-128"/>
            </a:endParaRPr>
          </a:p>
          <a:p>
            <a:pPr marL="514350" indent="-514350">
              <a:buFont typeface="Arial" panose="020B0604020202020204" pitchFamily="34" charset="0"/>
              <a:buChar char="•"/>
            </a:pPr>
            <a:r>
              <a:rPr lang="en-GB" altLang="de-DE" sz="2600" dirty="0" smtClean="0">
                <a:ea typeface="ＭＳ Ｐゴシック" pitchFamily="34" charset="-128"/>
              </a:rPr>
              <a:t>50% </a:t>
            </a:r>
            <a:r>
              <a:rPr lang="en-GB" altLang="de-DE" sz="2600" dirty="0" err="1" smtClean="0">
                <a:ea typeface="ＭＳ Ｐゴシック" pitchFamily="34" charset="-128"/>
              </a:rPr>
              <a:t>gültigen</a:t>
            </a:r>
            <a:r>
              <a:rPr lang="en-GB" altLang="de-DE" sz="2600" dirty="0" smtClean="0">
                <a:ea typeface="ＭＳ Ｐゴシック" pitchFamily="34" charset="-128"/>
              </a:rPr>
              <a:t> </a:t>
            </a:r>
            <a:r>
              <a:rPr lang="en-GB" altLang="de-DE" sz="2600" dirty="0" err="1" smtClean="0">
                <a:ea typeface="ＭＳ Ｐゴシック" pitchFamily="34" charset="-128"/>
              </a:rPr>
              <a:t>Stimmen</a:t>
            </a:r>
            <a:r>
              <a:rPr lang="en-GB" altLang="de-DE" sz="2600" dirty="0" smtClean="0">
                <a:ea typeface="ＭＳ Ｐゴシック" pitchFamily="34" charset="-128"/>
              </a:rPr>
              <a:t> </a:t>
            </a:r>
            <a:r>
              <a:rPr lang="en-GB" altLang="de-DE" sz="2600" dirty="0" err="1" smtClean="0">
                <a:ea typeface="ＭＳ Ｐゴシック" pitchFamily="34" charset="-128"/>
              </a:rPr>
              <a:t>bzw</a:t>
            </a:r>
            <a:r>
              <a:rPr lang="en-GB" altLang="de-DE" sz="2600" dirty="0" smtClean="0">
                <a:ea typeface="ＭＳ Ｐゴシック" pitchFamily="34" charset="-128"/>
              </a:rPr>
              <a:t>. </a:t>
            </a:r>
            <a:r>
              <a:rPr lang="en-GB" altLang="de-DE" sz="2600" dirty="0" err="1">
                <a:ea typeface="ＭＳ Ｐゴシック" pitchFamily="34" charset="-128"/>
              </a:rPr>
              <a:t>e</a:t>
            </a:r>
            <a:r>
              <a:rPr lang="en-GB" altLang="de-DE" sz="2600" dirty="0" err="1" smtClean="0">
                <a:ea typeface="ＭＳ Ｐゴシック" pitchFamily="34" charset="-128"/>
              </a:rPr>
              <a:t>ntscheidenden</a:t>
            </a:r>
            <a:r>
              <a:rPr lang="en-GB" altLang="de-DE" sz="2600" dirty="0" smtClean="0">
                <a:ea typeface="ＭＳ Ｐゴシック" pitchFamily="34" charset="-128"/>
              </a:rPr>
              <a:t> (also </a:t>
            </a:r>
            <a:r>
              <a:rPr lang="en-GB" altLang="de-DE" sz="2600" dirty="0" err="1" smtClean="0">
                <a:ea typeface="ＭＳ Ｐゴシック" pitchFamily="34" charset="-128"/>
              </a:rPr>
              <a:t>ohne</a:t>
            </a:r>
            <a:r>
              <a:rPr lang="en-GB" altLang="de-DE" sz="2600" dirty="0" smtClean="0">
                <a:ea typeface="ＭＳ Ｐゴシック" pitchFamily="34" charset="-128"/>
              </a:rPr>
              <a:t> </a:t>
            </a:r>
            <a:r>
              <a:rPr lang="en-GB" altLang="de-DE" sz="2600" dirty="0" err="1" smtClean="0">
                <a:ea typeface="ＭＳ Ｐゴシック" pitchFamily="34" charset="-128"/>
              </a:rPr>
              <a:t>Enthaltungen</a:t>
            </a:r>
            <a:r>
              <a:rPr lang="en-GB" altLang="de-DE" sz="2600" dirty="0" smtClean="0">
                <a:ea typeface="ＭＳ Ｐゴシック" pitchFamily="34" charset="-128"/>
              </a:rPr>
              <a:t>)</a:t>
            </a:r>
            <a:endParaRPr lang="en-GB" altLang="de-DE" sz="2600" dirty="0">
              <a:ea typeface="ＭＳ Ｐゴシック" pitchFamily="34" charset="-128"/>
            </a:endParaRPr>
          </a:p>
          <a:p>
            <a:endParaRPr lang="en-GB" altLang="de-DE" sz="2600" dirty="0" smtClean="0">
              <a:ea typeface="ＭＳ Ｐゴシック" pitchFamily="34" charset="-128"/>
            </a:endParaRPr>
          </a:p>
          <a:p>
            <a:pPr marL="457200" indent="-457200">
              <a:buFont typeface="Symbol" panose="05050102010706020507" pitchFamily="18" charset="2"/>
              <a:buChar char="-"/>
            </a:pPr>
            <a:r>
              <a:rPr lang="en-GB" altLang="de-DE" sz="2600" dirty="0" err="1" smtClean="0">
                <a:ea typeface="ＭＳ Ｐゴシック" pitchFamily="34" charset="-128"/>
              </a:rPr>
              <a:t>Mehrheit</a:t>
            </a:r>
            <a:r>
              <a:rPr lang="en-GB" altLang="de-DE" sz="2600" dirty="0" smtClean="0">
                <a:ea typeface="ＭＳ Ｐゴシック" pitchFamily="34" charset="-128"/>
              </a:rPr>
              <a:t> der </a:t>
            </a:r>
            <a:r>
              <a:rPr lang="en-GB" altLang="de-DE" sz="2600" dirty="0" err="1" smtClean="0">
                <a:ea typeface="ＭＳ Ｐゴシック" pitchFamily="34" charset="-128"/>
              </a:rPr>
              <a:t>abgebenen</a:t>
            </a:r>
            <a:r>
              <a:rPr lang="en-GB" altLang="de-DE" sz="2600" dirty="0" smtClean="0">
                <a:ea typeface="ＭＳ Ｐゴシック" pitchFamily="34" charset="-128"/>
              </a:rPr>
              <a:t> </a:t>
            </a:r>
            <a:r>
              <a:rPr lang="en-GB" altLang="de-DE" sz="2600" dirty="0" err="1" smtClean="0">
                <a:ea typeface="ＭＳ Ｐゴシック" pitchFamily="34" charset="-128"/>
              </a:rPr>
              <a:t>Stimmen</a:t>
            </a:r>
            <a:endParaRPr lang="en-GB" altLang="de-DE" sz="2600" dirty="0">
              <a:ea typeface="ＭＳ Ｐゴシック" pitchFamily="34" charset="-128"/>
            </a:endParaRPr>
          </a:p>
          <a:p>
            <a:pPr marL="457200" indent="-457200">
              <a:buFont typeface="Symbol" panose="05050102010706020507" pitchFamily="18" charset="2"/>
              <a:buChar char="-"/>
            </a:pPr>
            <a:endParaRPr lang="en-GB" altLang="de-DE" sz="2600" dirty="0" smtClean="0">
              <a:ea typeface="ＭＳ Ｐゴシック" pitchFamily="34" charset="-128"/>
            </a:endParaRPr>
          </a:p>
          <a:p>
            <a:pPr marL="457200" indent="-457200">
              <a:buFont typeface="Symbol" panose="05050102010706020507" pitchFamily="18" charset="2"/>
              <a:buChar char="-"/>
            </a:pPr>
            <a:r>
              <a:rPr lang="en-GB" altLang="de-DE" sz="2600" dirty="0" err="1" smtClean="0">
                <a:ea typeface="ＭＳ Ｐゴシック" pitchFamily="34" charset="-128"/>
              </a:rPr>
              <a:t>Mehrheit</a:t>
            </a:r>
            <a:r>
              <a:rPr lang="en-GB" altLang="de-DE" sz="2600" dirty="0" smtClean="0">
                <a:ea typeface="ＭＳ Ｐゴシック" pitchFamily="34" charset="-128"/>
              </a:rPr>
              <a:t> der </a:t>
            </a:r>
            <a:r>
              <a:rPr lang="en-GB" altLang="de-DE" sz="2600" dirty="0" err="1" smtClean="0">
                <a:ea typeface="ＭＳ Ｐゴシック" pitchFamily="34" charset="-128"/>
              </a:rPr>
              <a:t>gültigen</a:t>
            </a:r>
            <a:r>
              <a:rPr lang="en-GB" altLang="de-DE" sz="2600" dirty="0" smtClean="0">
                <a:ea typeface="ＭＳ Ｐゴシック" pitchFamily="34" charset="-128"/>
              </a:rPr>
              <a:t> </a:t>
            </a:r>
            <a:r>
              <a:rPr lang="en-GB" altLang="de-DE" sz="2600" dirty="0" err="1" smtClean="0">
                <a:ea typeface="ＭＳ Ｐゴシック" pitchFamily="34" charset="-128"/>
              </a:rPr>
              <a:t>Stimmen</a:t>
            </a:r>
            <a:r>
              <a:rPr lang="en-GB" altLang="de-DE" sz="2600" dirty="0" smtClean="0">
                <a:ea typeface="ＭＳ Ｐゴシック" pitchFamily="34" charset="-128"/>
              </a:rPr>
              <a:t> </a:t>
            </a:r>
            <a:r>
              <a:rPr lang="en-GB" altLang="de-DE" sz="2600" dirty="0" err="1" smtClean="0">
                <a:ea typeface="ＭＳ Ｐゴシック" pitchFamily="34" charset="-128"/>
              </a:rPr>
              <a:t>bzw</a:t>
            </a:r>
            <a:r>
              <a:rPr lang="en-GB" altLang="de-DE" sz="2600" dirty="0" smtClean="0">
                <a:ea typeface="ＭＳ Ｐゴシック" pitchFamily="34" charset="-128"/>
              </a:rPr>
              <a:t>. </a:t>
            </a:r>
            <a:r>
              <a:rPr lang="en-GB" altLang="de-DE" sz="2600" dirty="0" err="1" smtClean="0">
                <a:ea typeface="ＭＳ Ｐゴシック" pitchFamily="34" charset="-128"/>
              </a:rPr>
              <a:t>entscheidenden</a:t>
            </a:r>
            <a:r>
              <a:rPr lang="en-GB" altLang="de-DE" sz="2600" dirty="0" smtClean="0">
                <a:ea typeface="ＭＳ Ｐゴシック" pitchFamily="34" charset="-128"/>
              </a:rPr>
              <a:t>                                             (also </a:t>
            </a:r>
            <a:r>
              <a:rPr lang="en-GB" altLang="de-DE" sz="2600" dirty="0" err="1" smtClean="0">
                <a:ea typeface="ＭＳ Ｐゴシック" pitchFamily="34" charset="-128"/>
              </a:rPr>
              <a:t>ohne</a:t>
            </a:r>
            <a:r>
              <a:rPr lang="en-GB" altLang="de-DE" sz="2600" dirty="0" smtClean="0">
                <a:ea typeface="ＭＳ Ｐゴシック" pitchFamily="34" charset="-128"/>
              </a:rPr>
              <a:t> </a:t>
            </a:r>
            <a:r>
              <a:rPr lang="en-GB" altLang="de-DE" sz="2600" dirty="0" err="1" smtClean="0">
                <a:ea typeface="ＭＳ Ｐゴシック" pitchFamily="34" charset="-128"/>
              </a:rPr>
              <a:t>Enthaltungen</a:t>
            </a:r>
            <a:r>
              <a:rPr lang="en-GB" altLang="de-DE" sz="2600" dirty="0" smtClean="0">
                <a:ea typeface="ＭＳ Ｐゴシック" pitchFamily="34" charset="-128"/>
              </a:rPr>
              <a:t>)</a:t>
            </a:r>
          </a:p>
          <a:p>
            <a:endParaRPr lang="en-GB" altLang="de-DE" sz="2903" dirty="0" smtClean="0">
              <a:ea typeface="ＭＳ Ｐゴシック" pitchFamily="34" charset="-128"/>
            </a:endParaRPr>
          </a:p>
          <a:p>
            <a:pPr marL="914400" lvl="1" indent="-457200">
              <a:buFont typeface="Wingdings" panose="05000000000000000000" pitchFamily="2" charset="2"/>
              <a:buChar char="Ø"/>
            </a:pPr>
            <a:r>
              <a:rPr lang="en-GB" altLang="de-DE" sz="2903" dirty="0" smtClean="0">
                <a:ea typeface="ＭＳ Ｐゴシック" pitchFamily="34" charset="-128"/>
              </a:rPr>
              <a:t>Das </a:t>
            </a:r>
            <a:r>
              <a:rPr lang="en-GB" altLang="de-DE" sz="2903" dirty="0" err="1" smtClean="0">
                <a:ea typeface="ＭＳ Ｐゴシック" pitchFamily="34" charset="-128"/>
              </a:rPr>
              <a:t>grundsätzliche</a:t>
            </a:r>
            <a:r>
              <a:rPr lang="en-GB" altLang="de-DE" sz="2903" dirty="0" smtClean="0">
                <a:ea typeface="ＭＳ Ｐゴシック" pitchFamily="34" charset="-128"/>
              </a:rPr>
              <a:t> Problem des                                               Condorcet-</a:t>
            </a:r>
            <a:r>
              <a:rPr lang="en-GB" altLang="de-DE" sz="2903" dirty="0" err="1" smtClean="0">
                <a:ea typeface="ＭＳ Ｐゴシック" pitchFamily="34" charset="-128"/>
              </a:rPr>
              <a:t>Paradoxons</a:t>
            </a:r>
            <a:endParaRPr lang="en-GB" altLang="de-DE" sz="2903" dirty="0">
              <a:ea typeface="ＭＳ Ｐゴシック" pitchFamily="34" charset="-128"/>
            </a:endParaRPr>
          </a:p>
        </p:txBody>
      </p:sp>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920317" y="2366119"/>
              <a:ext cx="4534920" cy="99000"/>
            </p14:xfrm>
          </p:contentPart>
        </mc:Choice>
        <mc:Fallback>
          <p:pic>
            <p:nvPicPr>
              <p:cNvPr id="3" name="Freihand 2"/>
              <p:cNvPicPr/>
              <p:nvPr/>
            </p:nvPicPr>
            <p:blipFill>
              <a:blip r:embed="rId4"/>
              <a:stretch>
                <a:fillRect/>
              </a:stretch>
            </p:blipFill>
            <p:spPr>
              <a:xfrm>
                <a:off x="904117" y="2349919"/>
                <a:ext cx="4562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p14:cNvContentPartPr/>
              <p14:nvPr/>
            </p14:nvContentPartPr>
            <p14:xfrm>
              <a:off x="953437" y="3177559"/>
              <a:ext cx="2963160" cy="84960"/>
            </p14:xfrm>
          </p:contentPart>
        </mc:Choice>
        <mc:Fallback>
          <p:pic>
            <p:nvPicPr>
              <p:cNvPr id="9" name="Freihand 8"/>
              <p:cNvPicPr/>
              <p:nvPr/>
            </p:nvPicPr>
            <p:blipFill>
              <a:blip r:embed="rId6"/>
              <a:stretch>
                <a:fillRect/>
              </a:stretch>
            </p:blipFill>
            <p:spPr>
              <a:xfrm>
                <a:off x="939037" y="3164959"/>
                <a:ext cx="2996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p14:cNvContentPartPr/>
              <p14:nvPr/>
            </p14:nvContentPartPr>
            <p14:xfrm>
              <a:off x="3822997" y="3213919"/>
              <a:ext cx="3036600" cy="90720"/>
            </p14:xfrm>
          </p:contentPart>
        </mc:Choice>
        <mc:Fallback>
          <p:pic>
            <p:nvPicPr>
              <p:cNvPr id="11" name="Freihand 10"/>
              <p:cNvPicPr/>
              <p:nvPr/>
            </p:nvPicPr>
            <p:blipFill>
              <a:blip r:embed="rId8"/>
              <a:stretch>
                <a:fillRect/>
              </a:stretch>
            </p:blipFill>
            <p:spPr>
              <a:xfrm>
                <a:off x="3808237" y="3199519"/>
                <a:ext cx="3067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p14:cNvContentPartPr/>
              <p14:nvPr/>
            </p14:nvContentPartPr>
            <p14:xfrm>
              <a:off x="758317" y="5446639"/>
              <a:ext cx="5750280" cy="1186200"/>
            </p14:xfrm>
          </p:contentPart>
        </mc:Choice>
        <mc:Fallback>
          <p:pic>
            <p:nvPicPr>
              <p:cNvPr id="13" name="Freihand 12"/>
              <p:cNvPicPr/>
              <p:nvPr/>
            </p:nvPicPr>
            <p:blipFill>
              <a:blip r:embed="rId10"/>
              <a:stretch>
                <a:fillRect/>
              </a:stretch>
            </p:blipFill>
            <p:spPr>
              <a:xfrm>
                <a:off x="743557" y="5432239"/>
                <a:ext cx="5780520" cy="1216080"/>
              </a:xfrm>
              <a:prstGeom prst="rect">
                <a:avLst/>
              </a:prstGeom>
            </p:spPr>
          </p:pic>
        </mc:Fallback>
      </mc:AlternateContent>
    </p:spTree>
    <p:extLst>
      <p:ext uri="{BB962C8B-B14F-4D97-AF65-F5344CB8AC3E}">
        <p14:creationId xmlns:p14="http://schemas.microsoft.com/office/powerpoint/2010/main" val="1967230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a:solidFill>
                  <a:sysClr val="windowText" lastClr="000000"/>
                </a:solidFill>
              </a:rPr>
              <a:t>Condorcet </a:t>
            </a:r>
            <a:r>
              <a:rPr lang="en-US" sz="2903" b="1" dirty="0" err="1">
                <a:solidFill>
                  <a:sysClr val="windowText" lastClr="000000"/>
                </a:solidFill>
              </a:rPr>
              <a:t>Paradoxon</a:t>
            </a:r>
            <a:r>
              <a:rPr lang="en-US" sz="2903" b="1" dirty="0">
                <a:solidFill>
                  <a:sysClr val="windowText" lastClr="000000"/>
                </a:solidFill>
              </a:rPr>
              <a:t>	</a:t>
            </a:r>
            <a:endParaRPr lang="en-US" sz="2903" dirty="0">
              <a:solidFill>
                <a:sysClr val="windowText" lastClr="000000"/>
              </a:solidFill>
            </a:endParaRPr>
          </a:p>
        </p:txBody>
      </p:sp>
      <p:sp>
        <p:nvSpPr>
          <p:cNvPr id="3" name="Textfeld 2"/>
          <p:cNvSpPr txBox="1"/>
          <p:nvPr/>
        </p:nvSpPr>
        <p:spPr>
          <a:xfrm>
            <a:off x="2455767" y="3559649"/>
            <a:ext cx="6760443" cy="914541"/>
          </a:xfrm>
          <a:prstGeom prst="rect">
            <a:avLst/>
          </a:prstGeom>
          <a:noFill/>
        </p:spPr>
        <p:txBody>
          <a:bodyPr wrap="square" rtlCol="0">
            <a:noAutofit/>
          </a:bodyPr>
          <a:lstStyle/>
          <a:p>
            <a:r>
              <a:rPr lang="en-GB" altLang="de-DE" sz="2903" dirty="0" err="1" smtClean="0">
                <a:ea typeface="ＭＳ Ｐゴシック" pitchFamily="34" charset="-128"/>
              </a:rPr>
              <a:t>Bestimmen</a:t>
            </a:r>
            <a:r>
              <a:rPr lang="en-GB" altLang="de-DE" sz="2903" dirty="0" smtClean="0">
                <a:ea typeface="ＭＳ Ｐゴシック" pitchFamily="34" charset="-128"/>
              </a:rPr>
              <a:t> </a:t>
            </a:r>
            <a:r>
              <a:rPr lang="en-GB" altLang="de-DE" sz="2903" dirty="0" err="1" smtClean="0">
                <a:ea typeface="ＭＳ Ｐゴシック" pitchFamily="34" charset="-128"/>
              </a:rPr>
              <a:t>Sie</a:t>
            </a:r>
            <a:r>
              <a:rPr lang="en-GB" altLang="de-DE" sz="2903" dirty="0" smtClean="0">
                <a:ea typeface="ＭＳ Ｐゴシック" pitchFamily="34" charset="-128"/>
              </a:rPr>
              <a:t> den </a:t>
            </a:r>
            <a:r>
              <a:rPr lang="en-GB" altLang="de-DE" sz="2903" dirty="0" err="1" smtClean="0">
                <a:ea typeface="ＭＳ Ｐゴシック" pitchFamily="34" charset="-128"/>
              </a:rPr>
              <a:t>Gewinner</a:t>
            </a:r>
            <a:r>
              <a:rPr lang="en-GB" altLang="de-DE" sz="2903" dirty="0" smtClean="0">
                <a:ea typeface="ＭＳ Ｐゴシック" pitchFamily="34" charset="-128"/>
              </a:rPr>
              <a:t> </a:t>
            </a:r>
            <a:r>
              <a:rPr lang="en-GB" altLang="de-DE" sz="2903" dirty="0" err="1" smtClean="0">
                <a:ea typeface="ＭＳ Ｐゴシック" pitchFamily="34" charset="-128"/>
              </a:rPr>
              <a:t>bei</a:t>
            </a:r>
            <a:r>
              <a:rPr lang="en-GB" altLang="de-DE" sz="2903" dirty="0" smtClean="0">
                <a:ea typeface="ＭＳ Ｐゴシック" pitchFamily="34" charset="-128"/>
              </a:rPr>
              <a:t> </a:t>
            </a:r>
            <a:r>
              <a:rPr lang="en-GB" altLang="de-DE" sz="2903" dirty="0" err="1" smtClean="0">
                <a:ea typeface="ＭＳ Ｐゴシック" pitchFamily="34" charset="-128"/>
              </a:rPr>
              <a:t>einer</a:t>
            </a:r>
            <a:r>
              <a:rPr lang="en-GB" altLang="de-DE" sz="2903" dirty="0" smtClean="0">
                <a:ea typeface="ＭＳ Ｐゴシック" pitchFamily="34" charset="-128"/>
              </a:rPr>
              <a:t> </a:t>
            </a:r>
            <a:r>
              <a:rPr lang="en-GB" altLang="de-DE" sz="2903" dirty="0" err="1" smtClean="0">
                <a:ea typeface="ＭＳ Ｐゴシック" pitchFamily="34" charset="-128"/>
              </a:rPr>
              <a:t>paarweisen</a:t>
            </a:r>
            <a:r>
              <a:rPr lang="en-GB" altLang="de-DE" sz="2903" dirty="0" smtClean="0">
                <a:ea typeface="ＭＳ Ｐゴシック" pitchFamily="34" charset="-128"/>
              </a:rPr>
              <a:t> </a:t>
            </a:r>
            <a:r>
              <a:rPr lang="en-GB" altLang="de-DE" sz="2903" dirty="0" err="1" smtClean="0">
                <a:ea typeface="ＭＳ Ｐゴシック" pitchFamily="34" charset="-128"/>
              </a:rPr>
              <a:t>Abstimmung</a:t>
            </a:r>
            <a:r>
              <a:rPr lang="en-GB" altLang="de-DE" sz="2903" dirty="0" smtClean="0">
                <a:ea typeface="ＭＳ Ｐゴシック" pitchFamily="34" charset="-128"/>
              </a:rPr>
              <a:t>!</a:t>
            </a:r>
            <a:endParaRPr lang="en-GB" altLang="de-DE" sz="2903" dirty="0">
              <a:ea typeface="ＭＳ Ｐゴシック"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783" y="881351"/>
            <a:ext cx="5900188" cy="176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p14:cNvContentPartPr/>
              <p14:nvPr/>
            </p14:nvContentPartPr>
            <p14:xfrm>
              <a:off x="2815357" y="1179559"/>
              <a:ext cx="1302120" cy="1599120"/>
            </p14:xfrm>
          </p:contentPart>
        </mc:Choice>
        <mc:Fallback>
          <p:pic>
            <p:nvPicPr>
              <p:cNvPr id="4" name="Freihand 3"/>
              <p:cNvPicPr/>
              <p:nvPr/>
            </p:nvPicPr>
            <p:blipFill>
              <a:blip r:embed="rId5"/>
              <a:stretch>
                <a:fillRect/>
              </a:stretch>
            </p:blipFill>
            <p:spPr>
              <a:xfrm>
                <a:off x="2801317" y="1171639"/>
                <a:ext cx="1329840" cy="1621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p14:cNvContentPartPr/>
              <p14:nvPr/>
            </p14:nvContentPartPr>
            <p14:xfrm>
              <a:off x="7480237" y="214039"/>
              <a:ext cx="2215440" cy="3026160"/>
            </p14:xfrm>
          </p:contentPart>
        </mc:Choice>
        <mc:Fallback>
          <p:pic>
            <p:nvPicPr>
              <p:cNvPr id="11" name="Freihand 10"/>
              <p:cNvPicPr/>
              <p:nvPr/>
            </p:nvPicPr>
            <p:blipFill>
              <a:blip r:embed="rId7"/>
              <a:stretch>
                <a:fillRect/>
              </a:stretch>
            </p:blipFill>
            <p:spPr>
              <a:xfrm>
                <a:off x="7466197" y="198559"/>
                <a:ext cx="2242080" cy="3058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77" name="Freihand 2076"/>
              <p14:cNvContentPartPr/>
              <p14:nvPr/>
            </p14:nvContentPartPr>
            <p14:xfrm>
              <a:off x="3525637" y="5047759"/>
              <a:ext cx="62640" cy="767880"/>
            </p14:xfrm>
          </p:contentPart>
        </mc:Choice>
        <mc:Fallback>
          <p:pic>
            <p:nvPicPr>
              <p:cNvPr id="2077" name="Freihand 2076"/>
              <p:cNvPicPr/>
              <p:nvPr/>
            </p:nvPicPr>
            <p:blipFill>
              <a:blip r:embed="rId9"/>
              <a:stretch>
                <a:fillRect/>
              </a:stretch>
            </p:blipFill>
            <p:spPr>
              <a:xfrm>
                <a:off x="3508717" y="5036599"/>
                <a:ext cx="92160" cy="796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92" name="Freihand 2091"/>
              <p14:cNvContentPartPr/>
              <p14:nvPr/>
            </p14:nvContentPartPr>
            <p14:xfrm>
              <a:off x="6430477" y="1384759"/>
              <a:ext cx="423360" cy="1307880"/>
            </p14:xfrm>
          </p:contentPart>
        </mc:Choice>
        <mc:Fallback>
          <p:pic>
            <p:nvPicPr>
              <p:cNvPr id="2092" name="Freihand 2091"/>
              <p:cNvPicPr/>
              <p:nvPr/>
            </p:nvPicPr>
            <p:blipFill>
              <a:blip r:embed="rId11"/>
              <a:stretch>
                <a:fillRect/>
              </a:stretch>
            </p:blipFill>
            <p:spPr>
              <a:xfrm>
                <a:off x="6420037" y="1371079"/>
                <a:ext cx="447120" cy="133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02" name="Freihand 2101"/>
              <p14:cNvContentPartPr/>
              <p14:nvPr/>
            </p14:nvContentPartPr>
            <p14:xfrm>
              <a:off x="2982037" y="4431079"/>
              <a:ext cx="1971000" cy="904320"/>
            </p14:xfrm>
          </p:contentPart>
        </mc:Choice>
        <mc:Fallback>
          <p:pic>
            <p:nvPicPr>
              <p:cNvPr id="2102" name="Freihand 2101"/>
              <p:cNvPicPr/>
              <p:nvPr/>
            </p:nvPicPr>
            <p:blipFill>
              <a:blip r:embed="rId13"/>
              <a:stretch>
                <a:fillRect/>
              </a:stretch>
            </p:blipFill>
            <p:spPr>
              <a:xfrm>
                <a:off x="2967277" y="4415959"/>
                <a:ext cx="2003040" cy="93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03" name="Freihand 2102"/>
              <p14:cNvContentPartPr/>
              <p14:nvPr/>
            </p14:nvContentPartPr>
            <p14:xfrm>
              <a:off x="5053117" y="4467079"/>
              <a:ext cx="148680" cy="1379520"/>
            </p14:xfrm>
          </p:contentPart>
        </mc:Choice>
        <mc:Fallback>
          <p:pic>
            <p:nvPicPr>
              <p:cNvPr id="2103" name="Freihand 2102"/>
              <p:cNvPicPr/>
              <p:nvPr/>
            </p:nvPicPr>
            <p:blipFill>
              <a:blip r:embed="rId15"/>
              <a:stretch>
                <a:fillRect/>
              </a:stretch>
            </p:blipFill>
            <p:spPr>
              <a:xfrm>
                <a:off x="5036197" y="4452319"/>
                <a:ext cx="177840" cy="1413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04" name="Freihand 2103"/>
              <p14:cNvContentPartPr/>
              <p14:nvPr/>
            </p14:nvContentPartPr>
            <p14:xfrm>
              <a:off x="4573597" y="4933999"/>
              <a:ext cx="1230120" cy="86400"/>
            </p14:xfrm>
          </p:contentPart>
        </mc:Choice>
        <mc:Fallback>
          <p:pic>
            <p:nvPicPr>
              <p:cNvPr id="2104" name="Freihand 2103"/>
              <p:cNvPicPr/>
              <p:nvPr/>
            </p:nvPicPr>
            <p:blipFill>
              <a:blip r:embed="rId17"/>
              <a:stretch>
                <a:fillRect/>
              </a:stretch>
            </p:blipFill>
            <p:spPr>
              <a:xfrm>
                <a:off x="4558837" y="4918519"/>
                <a:ext cx="1262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11" name="Freihand 2110"/>
              <p14:cNvContentPartPr/>
              <p14:nvPr/>
            </p14:nvContentPartPr>
            <p14:xfrm>
              <a:off x="1416757" y="4785679"/>
              <a:ext cx="1013400" cy="159120"/>
            </p14:xfrm>
          </p:contentPart>
        </mc:Choice>
        <mc:Fallback>
          <p:pic>
            <p:nvPicPr>
              <p:cNvPr id="2111" name="Freihand 2110"/>
              <p:cNvPicPr/>
              <p:nvPr/>
            </p:nvPicPr>
            <p:blipFill>
              <a:blip r:embed="rId19"/>
              <a:stretch>
                <a:fillRect/>
              </a:stretch>
            </p:blipFill>
            <p:spPr>
              <a:xfrm>
                <a:off x="1403797" y="4767679"/>
                <a:ext cx="10443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13" name="Freihand 2112"/>
              <p14:cNvContentPartPr/>
              <p14:nvPr/>
            </p14:nvContentPartPr>
            <p14:xfrm>
              <a:off x="6641077" y="5963599"/>
              <a:ext cx="360" cy="360"/>
            </p14:xfrm>
          </p:contentPart>
        </mc:Choice>
        <mc:Fallback>
          <p:pic>
            <p:nvPicPr>
              <p:cNvPr id="2113" name="Freihand 2112"/>
              <p:cNvPicPr/>
              <p:nvPr/>
            </p:nvPicPr>
            <p:blipFill>
              <a:blip r:embed="rId21"/>
              <a:stretch>
                <a:fillRect/>
              </a:stretch>
            </p:blipFill>
            <p:spPr>
              <a:xfrm>
                <a:off x="6624157" y="594667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14" name="Freihand 2113"/>
              <p14:cNvContentPartPr/>
              <p14:nvPr/>
            </p14:nvContentPartPr>
            <p14:xfrm>
              <a:off x="6611917" y="6268879"/>
              <a:ext cx="360" cy="360"/>
            </p14:xfrm>
          </p:contentPart>
        </mc:Choice>
        <mc:Fallback>
          <p:pic>
            <p:nvPicPr>
              <p:cNvPr id="2114" name="Freihand 2113"/>
              <p:cNvPicPr/>
              <p:nvPr/>
            </p:nvPicPr>
            <p:blipFill>
              <a:blip r:embed="rId23"/>
              <a:stretch>
                <a:fillRect/>
              </a:stretch>
            </p:blipFill>
            <p:spPr>
              <a:xfrm>
                <a:off x="6594997" y="625195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31" name="Freihand 2130"/>
              <p14:cNvContentPartPr/>
              <p14:nvPr/>
            </p14:nvContentPartPr>
            <p14:xfrm>
              <a:off x="5185957" y="4332079"/>
              <a:ext cx="813600" cy="959400"/>
            </p14:xfrm>
          </p:contentPart>
        </mc:Choice>
        <mc:Fallback>
          <p:pic>
            <p:nvPicPr>
              <p:cNvPr id="2131" name="Freihand 2130"/>
              <p:cNvPicPr/>
              <p:nvPr/>
            </p:nvPicPr>
            <p:blipFill>
              <a:blip r:embed="rId25"/>
              <a:stretch>
                <a:fillRect/>
              </a:stretch>
            </p:blipFill>
            <p:spPr>
              <a:xfrm>
                <a:off x="5169037" y="4312279"/>
                <a:ext cx="843480" cy="997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35" name="Freihand 2134"/>
              <p14:cNvContentPartPr/>
              <p14:nvPr/>
            </p14:nvContentPartPr>
            <p14:xfrm>
              <a:off x="4750717" y="1375039"/>
              <a:ext cx="515160" cy="1348200"/>
            </p14:xfrm>
          </p:contentPart>
        </mc:Choice>
        <mc:Fallback>
          <p:pic>
            <p:nvPicPr>
              <p:cNvPr id="2135" name="Freihand 2134"/>
              <p:cNvPicPr/>
              <p:nvPr/>
            </p:nvPicPr>
            <p:blipFill>
              <a:blip r:embed="rId27"/>
              <a:stretch>
                <a:fillRect/>
              </a:stretch>
            </p:blipFill>
            <p:spPr>
              <a:xfrm>
                <a:off x="4740637" y="1361719"/>
                <a:ext cx="541080" cy="1371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48" name="Freihand 2147"/>
              <p14:cNvContentPartPr/>
              <p14:nvPr/>
            </p14:nvContentPartPr>
            <p14:xfrm>
              <a:off x="1333957" y="4302199"/>
              <a:ext cx="1135800" cy="1162800"/>
            </p14:xfrm>
          </p:contentPart>
        </mc:Choice>
        <mc:Fallback>
          <p:pic>
            <p:nvPicPr>
              <p:cNvPr id="2148" name="Freihand 2147"/>
              <p:cNvPicPr/>
              <p:nvPr/>
            </p:nvPicPr>
            <p:blipFill>
              <a:blip r:embed="rId29"/>
              <a:stretch>
                <a:fillRect/>
              </a:stretch>
            </p:blipFill>
            <p:spPr>
              <a:xfrm>
                <a:off x="1322077" y="4291399"/>
                <a:ext cx="1163880" cy="1185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51" name="Freihand 2150"/>
              <p14:cNvContentPartPr/>
              <p14:nvPr/>
            </p14:nvContentPartPr>
            <p14:xfrm>
              <a:off x="1394437" y="4440799"/>
              <a:ext cx="966600" cy="1001160"/>
            </p14:xfrm>
          </p:contentPart>
        </mc:Choice>
        <mc:Fallback>
          <p:pic>
            <p:nvPicPr>
              <p:cNvPr id="2151" name="Freihand 2150"/>
              <p:cNvPicPr/>
              <p:nvPr/>
            </p:nvPicPr>
            <p:blipFill>
              <a:blip r:embed="rId31"/>
              <a:stretch>
                <a:fillRect/>
              </a:stretch>
            </p:blipFill>
            <p:spPr>
              <a:xfrm>
                <a:off x="1378957" y="4423519"/>
                <a:ext cx="994320" cy="1035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57" name="Freihand 2156"/>
              <p14:cNvContentPartPr/>
              <p14:nvPr/>
            </p14:nvContentPartPr>
            <p14:xfrm>
              <a:off x="8132917" y="5902399"/>
              <a:ext cx="360" cy="360"/>
            </p14:xfrm>
          </p:contentPart>
        </mc:Choice>
        <mc:Fallback>
          <p:pic>
            <p:nvPicPr>
              <p:cNvPr id="2157" name="Freihand 2156"/>
              <p:cNvPicPr/>
              <p:nvPr/>
            </p:nvPicPr>
            <p:blipFill>
              <a:blip r:embed="rId33"/>
              <a:stretch>
                <a:fillRect/>
              </a:stretch>
            </p:blipFill>
            <p:spPr>
              <a:xfrm>
                <a:off x="8115997" y="588547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58" name="Freihand 2157"/>
              <p14:cNvContentPartPr/>
              <p14:nvPr/>
            </p14:nvContentPartPr>
            <p14:xfrm>
              <a:off x="8001517" y="6127399"/>
              <a:ext cx="360" cy="360"/>
            </p14:xfrm>
          </p:contentPart>
        </mc:Choice>
        <mc:Fallback>
          <p:pic>
            <p:nvPicPr>
              <p:cNvPr id="2158" name="Freihand 2157"/>
              <p:cNvPicPr/>
              <p:nvPr/>
            </p:nvPicPr>
            <p:blipFill>
              <a:blip r:embed="rId35"/>
              <a:stretch>
                <a:fillRect/>
              </a:stretch>
            </p:blipFill>
            <p:spPr>
              <a:xfrm>
                <a:off x="7984597" y="611047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59" name="Freihand 2158"/>
              <p14:cNvContentPartPr/>
              <p14:nvPr/>
            </p14:nvContentPartPr>
            <p14:xfrm>
              <a:off x="7230757" y="6160879"/>
              <a:ext cx="360" cy="360"/>
            </p14:xfrm>
          </p:contentPart>
        </mc:Choice>
        <mc:Fallback>
          <p:pic>
            <p:nvPicPr>
              <p:cNvPr id="2159" name="Freihand 2158"/>
              <p:cNvPicPr/>
              <p:nvPr/>
            </p:nvPicPr>
            <p:blipFill>
              <a:blip r:embed="rId37"/>
              <a:stretch>
                <a:fillRect/>
              </a:stretch>
            </p:blipFill>
            <p:spPr>
              <a:xfrm>
                <a:off x="7213837" y="614395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60" name="Freihand 2159"/>
              <p14:cNvContentPartPr/>
              <p14:nvPr/>
            </p14:nvContentPartPr>
            <p14:xfrm>
              <a:off x="8016277" y="6378319"/>
              <a:ext cx="360" cy="360"/>
            </p14:xfrm>
          </p:contentPart>
        </mc:Choice>
        <mc:Fallback>
          <p:pic>
            <p:nvPicPr>
              <p:cNvPr id="2160" name="Freihand 2159"/>
              <p:cNvPicPr/>
              <p:nvPr/>
            </p:nvPicPr>
            <p:blipFill>
              <a:blip r:embed="rId33"/>
              <a:stretch>
                <a:fillRect/>
              </a:stretch>
            </p:blipFill>
            <p:spPr>
              <a:xfrm>
                <a:off x="7999357" y="636139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63" name="Freihand 2162"/>
              <p14:cNvContentPartPr/>
              <p14:nvPr/>
            </p14:nvContentPartPr>
            <p14:xfrm>
              <a:off x="1935517" y="4915639"/>
              <a:ext cx="42840" cy="612000"/>
            </p14:xfrm>
          </p:contentPart>
        </mc:Choice>
        <mc:Fallback>
          <p:pic>
            <p:nvPicPr>
              <p:cNvPr id="2163" name="Freihand 2162"/>
              <p:cNvPicPr/>
              <p:nvPr/>
            </p:nvPicPr>
            <p:blipFill>
              <a:blip r:embed="rId40"/>
              <a:stretch>
                <a:fillRect/>
              </a:stretch>
            </p:blipFill>
            <p:spPr>
              <a:xfrm>
                <a:off x="1922917" y="4903399"/>
                <a:ext cx="67680" cy="642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64" name="Freihand 2163"/>
              <p14:cNvContentPartPr/>
              <p14:nvPr/>
            </p14:nvContentPartPr>
            <p14:xfrm>
              <a:off x="3134677" y="4875679"/>
              <a:ext cx="902880" cy="141480"/>
            </p14:xfrm>
          </p:contentPart>
        </mc:Choice>
        <mc:Fallback>
          <p:pic>
            <p:nvPicPr>
              <p:cNvPr id="2164" name="Freihand 2163"/>
              <p:cNvPicPr/>
              <p:nvPr/>
            </p:nvPicPr>
            <p:blipFill>
              <a:blip r:embed="rId42"/>
              <a:stretch>
                <a:fillRect/>
              </a:stretch>
            </p:blipFill>
            <p:spPr>
              <a:xfrm>
                <a:off x="3118837" y="4858399"/>
                <a:ext cx="9370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65" name="Freihand 2164"/>
              <p14:cNvContentPartPr/>
              <p14:nvPr/>
            </p14:nvContentPartPr>
            <p14:xfrm>
              <a:off x="516037" y="5752639"/>
              <a:ext cx="3500280" cy="637560"/>
            </p14:xfrm>
          </p:contentPart>
        </mc:Choice>
        <mc:Fallback>
          <p:pic>
            <p:nvPicPr>
              <p:cNvPr id="2165" name="Freihand 2164"/>
              <p:cNvPicPr/>
              <p:nvPr/>
            </p:nvPicPr>
            <p:blipFill>
              <a:blip r:embed="rId44"/>
              <a:stretch>
                <a:fillRect/>
              </a:stretch>
            </p:blipFill>
            <p:spPr>
              <a:xfrm>
                <a:off x="503437" y="5741119"/>
                <a:ext cx="3526920" cy="660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68" name="Freihand 2167"/>
              <p14:cNvContentPartPr/>
              <p14:nvPr/>
            </p14:nvContentPartPr>
            <p14:xfrm>
              <a:off x="289237" y="6136759"/>
              <a:ext cx="3941280" cy="523080"/>
            </p14:xfrm>
          </p:contentPart>
        </mc:Choice>
        <mc:Fallback>
          <p:pic>
            <p:nvPicPr>
              <p:cNvPr id="2168" name="Freihand 2167"/>
              <p:cNvPicPr/>
              <p:nvPr/>
            </p:nvPicPr>
            <p:blipFill>
              <a:blip r:embed="rId46"/>
              <a:stretch>
                <a:fillRect/>
              </a:stretch>
            </p:blipFill>
            <p:spPr>
              <a:xfrm>
                <a:off x="272317" y="6123079"/>
                <a:ext cx="3972240" cy="553320"/>
              </a:xfrm>
              <a:prstGeom prst="rect">
                <a:avLst/>
              </a:prstGeom>
            </p:spPr>
          </p:pic>
        </mc:Fallback>
      </mc:AlternateContent>
    </p:spTree>
    <p:extLst>
      <p:ext uri="{BB962C8B-B14F-4D97-AF65-F5344CB8AC3E}">
        <p14:creationId xmlns:p14="http://schemas.microsoft.com/office/powerpoint/2010/main" val="244156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83845" y="129179"/>
            <a:ext cx="7598011" cy="744941"/>
          </a:xfrm>
          <a:prstGeom prst="rect">
            <a:avLst/>
          </a:prstGeom>
          <a:noFill/>
          <a:ln>
            <a:noFill/>
          </a:ln>
        </p:spPr>
        <p:txBody>
          <a:bodyPr lIns="81646" tIns="40823" rIns="81646" bIns="40823" anchor="ctr" anchorCtr="1"/>
          <a:lstStyle/>
          <a:p>
            <a:r>
              <a:rPr lang="en-US" sz="2903" b="1" dirty="0" err="1" smtClean="0">
                <a:solidFill>
                  <a:sysClr val="windowText" lastClr="000000"/>
                </a:solidFill>
              </a:rPr>
              <a:t>Nicht</a:t>
            </a:r>
            <a:r>
              <a:rPr lang="en-US" sz="2903" b="1" dirty="0">
                <a:solidFill>
                  <a:sysClr val="windowText" lastClr="000000"/>
                </a:solidFill>
              </a:rPr>
              <a:t>-</a:t>
            </a:r>
            <a:r>
              <a:rPr lang="en-US" sz="2903" b="1" dirty="0" smtClean="0">
                <a:solidFill>
                  <a:sysClr val="windowText" lastClr="000000"/>
                </a:solidFill>
              </a:rPr>
              <a:t>transitive </a:t>
            </a:r>
            <a:r>
              <a:rPr lang="en-US" sz="2903" b="1" dirty="0" err="1" smtClean="0">
                <a:solidFill>
                  <a:sysClr val="windowText" lastClr="000000"/>
                </a:solidFill>
              </a:rPr>
              <a:t>Würfel</a:t>
            </a:r>
            <a:endParaRPr lang="en-US" sz="2903" dirty="0">
              <a:solidFill>
                <a:sysClr val="windowText" lastClr="000000"/>
              </a:solidFill>
            </a:endParaRPr>
          </a:p>
        </p:txBody>
      </p:sp>
      <p:sp>
        <p:nvSpPr>
          <p:cNvPr id="3" name="Textfeld 2"/>
          <p:cNvSpPr txBox="1"/>
          <p:nvPr/>
        </p:nvSpPr>
        <p:spPr>
          <a:xfrm>
            <a:off x="1507300" y="1447006"/>
            <a:ext cx="9191180" cy="3658164"/>
          </a:xfrm>
          <a:prstGeom prst="rect">
            <a:avLst/>
          </a:prstGeom>
          <a:noFill/>
        </p:spPr>
        <p:txBody>
          <a:bodyPr wrap="square" rtlCol="0">
            <a:noAutofit/>
          </a:bodyPr>
          <a:lstStyle/>
          <a:p>
            <a:r>
              <a:rPr lang="pt-BR" sz="2903" dirty="0" smtClean="0"/>
              <a:t>A:	4</a:t>
            </a:r>
            <a:r>
              <a:rPr lang="pt-BR" sz="2903" dirty="0"/>
              <a:t>, 4, 4, 4, 0, 0</a:t>
            </a:r>
          </a:p>
          <a:p>
            <a:r>
              <a:rPr lang="pt-BR" sz="2903" dirty="0" smtClean="0"/>
              <a:t>B:	3</a:t>
            </a:r>
            <a:r>
              <a:rPr lang="pt-BR" sz="2903" dirty="0"/>
              <a:t>, 3, 3, 3, 3, 3</a:t>
            </a:r>
          </a:p>
          <a:p>
            <a:r>
              <a:rPr lang="pt-BR" sz="2903" dirty="0" smtClean="0"/>
              <a:t>C:	6</a:t>
            </a:r>
            <a:r>
              <a:rPr lang="pt-BR" sz="2903" dirty="0"/>
              <a:t>, 6, 2, 2, 2, 2</a:t>
            </a:r>
          </a:p>
          <a:p>
            <a:r>
              <a:rPr lang="pt-BR" sz="2903" dirty="0" smtClean="0"/>
              <a:t>D:	5</a:t>
            </a:r>
            <a:r>
              <a:rPr lang="pt-BR" sz="2903" dirty="0"/>
              <a:t>, 5, 5, 1, 1, 1</a:t>
            </a:r>
          </a:p>
          <a:p>
            <a:endParaRPr lang="pt-BR" sz="2903" dirty="0"/>
          </a:p>
          <a:p>
            <a:r>
              <a:rPr lang="pt-BR" sz="2903" dirty="0" smtClean="0"/>
              <a:t>Ist es ein Vorteil, als erster einen Würfel wählen zu können?</a:t>
            </a:r>
            <a:endParaRPr lang="pt-BR" sz="2903" dirty="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60" name="Freihand 59"/>
              <p14:cNvContentPartPr/>
              <p14:nvPr/>
            </p14:nvContentPartPr>
            <p14:xfrm>
              <a:off x="3227917" y="2373679"/>
              <a:ext cx="1310760" cy="69480"/>
            </p14:xfrm>
          </p:contentPart>
        </mc:Choice>
        <mc:Fallback>
          <p:pic>
            <p:nvPicPr>
              <p:cNvPr id="60" name="Freihand 59"/>
              <p:cNvPicPr/>
              <p:nvPr/>
            </p:nvPicPr>
            <p:blipFill>
              <a:blip r:embed="rId4"/>
              <a:stretch>
                <a:fillRect/>
              </a:stretch>
            </p:blipFill>
            <p:spPr>
              <a:xfrm>
                <a:off x="3213157" y="2357119"/>
                <a:ext cx="1342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3" name="Freihand 62"/>
              <p14:cNvContentPartPr/>
              <p14:nvPr/>
            </p14:nvContentPartPr>
            <p14:xfrm>
              <a:off x="3240517" y="2781919"/>
              <a:ext cx="1145880" cy="55800"/>
            </p14:xfrm>
          </p:contentPart>
        </mc:Choice>
        <mc:Fallback>
          <p:pic>
            <p:nvPicPr>
              <p:cNvPr id="63" name="Freihand 62"/>
              <p:cNvPicPr/>
              <p:nvPr/>
            </p:nvPicPr>
            <p:blipFill>
              <a:blip r:embed="rId6"/>
              <a:stretch>
                <a:fillRect/>
              </a:stretch>
            </p:blipFill>
            <p:spPr>
              <a:xfrm>
                <a:off x="3226837" y="2767519"/>
                <a:ext cx="1176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8" name="Freihand 77"/>
              <p14:cNvContentPartPr/>
              <p14:nvPr/>
            </p14:nvContentPartPr>
            <p14:xfrm>
              <a:off x="2469757" y="958879"/>
              <a:ext cx="6456240" cy="3895920"/>
            </p14:xfrm>
          </p:contentPart>
        </mc:Choice>
        <mc:Fallback>
          <p:pic>
            <p:nvPicPr>
              <p:cNvPr id="78" name="Freihand 77"/>
              <p:cNvPicPr/>
              <p:nvPr/>
            </p:nvPicPr>
            <p:blipFill>
              <a:blip r:embed="rId8"/>
              <a:stretch>
                <a:fillRect/>
              </a:stretch>
            </p:blipFill>
            <p:spPr>
              <a:xfrm>
                <a:off x="2454997" y="945559"/>
                <a:ext cx="6486840" cy="3930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9" name="Freihand 78"/>
              <p14:cNvContentPartPr/>
              <p14:nvPr/>
            </p14:nvContentPartPr>
            <p14:xfrm>
              <a:off x="2499277" y="1853119"/>
              <a:ext cx="1351800" cy="88560"/>
            </p14:xfrm>
          </p:contentPart>
        </mc:Choice>
        <mc:Fallback>
          <p:pic>
            <p:nvPicPr>
              <p:cNvPr id="79" name="Freihand 78"/>
              <p:cNvPicPr/>
              <p:nvPr/>
            </p:nvPicPr>
            <p:blipFill>
              <a:blip r:embed="rId10"/>
              <a:stretch>
                <a:fillRect/>
              </a:stretch>
            </p:blipFill>
            <p:spPr>
              <a:xfrm>
                <a:off x="2484877" y="1837279"/>
                <a:ext cx="1382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0" name="Freihand 79"/>
              <p14:cNvContentPartPr/>
              <p14:nvPr/>
            </p14:nvContentPartPr>
            <p14:xfrm>
              <a:off x="2554717" y="2310679"/>
              <a:ext cx="1319400" cy="139320"/>
            </p14:xfrm>
          </p:contentPart>
        </mc:Choice>
        <mc:Fallback>
          <p:pic>
            <p:nvPicPr>
              <p:cNvPr id="80" name="Freihand 79"/>
              <p:cNvPicPr/>
              <p:nvPr/>
            </p:nvPicPr>
            <p:blipFill>
              <a:blip r:embed="rId12"/>
              <a:stretch>
                <a:fillRect/>
              </a:stretch>
            </p:blipFill>
            <p:spPr>
              <a:xfrm>
                <a:off x="2548237" y="2299519"/>
                <a:ext cx="1344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8" name="Freihand 87"/>
              <p14:cNvContentPartPr/>
              <p14:nvPr/>
            </p14:nvContentPartPr>
            <p14:xfrm>
              <a:off x="7388077" y="744679"/>
              <a:ext cx="1063800" cy="890640"/>
            </p14:xfrm>
          </p:contentPart>
        </mc:Choice>
        <mc:Fallback>
          <p:pic>
            <p:nvPicPr>
              <p:cNvPr id="88" name="Freihand 87"/>
              <p:cNvPicPr/>
              <p:nvPr/>
            </p:nvPicPr>
            <p:blipFill>
              <a:blip r:embed="rId14"/>
              <a:stretch>
                <a:fillRect/>
              </a:stretch>
            </p:blipFill>
            <p:spPr>
              <a:xfrm>
                <a:off x="7375117" y="732799"/>
                <a:ext cx="1090080" cy="915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9" name="Freihand 88"/>
              <p14:cNvContentPartPr/>
              <p14:nvPr/>
            </p14:nvContentPartPr>
            <p14:xfrm>
              <a:off x="7411117" y="1462159"/>
              <a:ext cx="1403280" cy="1718640"/>
            </p14:xfrm>
          </p:contentPart>
        </mc:Choice>
        <mc:Fallback>
          <p:pic>
            <p:nvPicPr>
              <p:cNvPr id="89" name="Freihand 88"/>
              <p:cNvPicPr/>
              <p:nvPr/>
            </p:nvPicPr>
            <p:blipFill>
              <a:blip r:embed="rId16"/>
              <a:stretch>
                <a:fillRect/>
              </a:stretch>
            </p:blipFill>
            <p:spPr>
              <a:xfrm>
                <a:off x="7394197" y="1448479"/>
                <a:ext cx="1435680" cy="1745640"/>
              </a:xfrm>
              <a:prstGeom prst="rect">
                <a:avLst/>
              </a:prstGeom>
            </p:spPr>
          </p:pic>
        </mc:Fallback>
      </mc:AlternateContent>
    </p:spTree>
    <p:extLst>
      <p:ext uri="{BB962C8B-B14F-4D97-AF65-F5344CB8AC3E}">
        <p14:creationId xmlns:p14="http://schemas.microsoft.com/office/powerpoint/2010/main" val="4279893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5647" y="0"/>
            <a:ext cx="7598011" cy="744941"/>
          </a:xfrm>
          <a:prstGeom prst="rect">
            <a:avLst/>
          </a:prstGeom>
          <a:noFill/>
          <a:ln>
            <a:noFill/>
          </a:ln>
        </p:spPr>
        <p:txBody>
          <a:bodyPr lIns="81646" tIns="40823" rIns="81646" bIns="40823" anchor="ctr" anchorCtr="1"/>
          <a:lstStyle/>
          <a:p>
            <a:r>
              <a:rPr lang="en-US" sz="2903" b="1" dirty="0" err="1" smtClean="0">
                <a:solidFill>
                  <a:sysClr val="windowText" lastClr="000000"/>
                </a:solidFill>
              </a:rPr>
              <a:t>Entscheidungsregeln</a:t>
            </a:r>
            <a:r>
              <a:rPr lang="en-US" sz="2903" b="1" dirty="0" smtClean="0">
                <a:solidFill>
                  <a:sysClr val="windowText" lastClr="000000"/>
                </a:solidFill>
              </a:rPr>
              <a:t> – </a:t>
            </a:r>
            <a:r>
              <a:rPr lang="en-US" sz="2903" b="1" dirty="0" err="1" smtClean="0">
                <a:solidFill>
                  <a:sysClr val="windowText" lastClr="000000"/>
                </a:solidFill>
              </a:rPr>
              <a:t>Beispiel</a:t>
            </a:r>
            <a:endParaRPr lang="en-US" sz="2903" b="1" dirty="0" smtClean="0">
              <a:solidFill>
                <a:sysClr val="windowText" lastClr="000000"/>
              </a:solidFill>
            </a:endParaRPr>
          </a:p>
        </p:txBody>
      </p:sp>
      <p:sp>
        <p:nvSpPr>
          <p:cNvPr id="5" name="Textfeld 4"/>
          <p:cNvSpPr txBox="1"/>
          <p:nvPr/>
        </p:nvSpPr>
        <p:spPr>
          <a:xfrm>
            <a:off x="335905" y="633642"/>
            <a:ext cx="11368453" cy="1740219"/>
          </a:xfrm>
          <a:prstGeom prst="rect">
            <a:avLst/>
          </a:prstGeom>
          <a:noFill/>
        </p:spPr>
        <p:txBody>
          <a:bodyPr wrap="square" rtlCol="0">
            <a:noAutofit/>
          </a:bodyPr>
          <a:lstStyle/>
          <a:p>
            <a:r>
              <a:rPr lang="en-GB" altLang="de-DE" sz="2600" dirty="0" smtClean="0">
                <a:ea typeface="ＭＳ Ｐゴシック" pitchFamily="34" charset="-128"/>
              </a:rPr>
              <a:t>Wahl des </a:t>
            </a:r>
            <a:r>
              <a:rPr lang="en-GB" altLang="de-DE" sz="2600" dirty="0" err="1" smtClean="0">
                <a:ea typeface="ＭＳ Ｐゴシック" pitchFamily="34" charset="-128"/>
              </a:rPr>
              <a:t>Präsidentschaftskandidaten</a:t>
            </a:r>
            <a:r>
              <a:rPr lang="en-GB" altLang="de-DE" sz="2600" dirty="0" smtClean="0">
                <a:ea typeface="ＭＳ Ｐゴシック" pitchFamily="34" charset="-128"/>
              </a:rPr>
              <a:t> der </a:t>
            </a:r>
            <a:r>
              <a:rPr lang="en-GB" altLang="de-DE" sz="2600" dirty="0" err="1" smtClean="0">
                <a:ea typeface="ＭＳ Ｐゴシック" pitchFamily="34" charset="-128"/>
              </a:rPr>
              <a:t>demokratischen</a:t>
            </a:r>
            <a:r>
              <a:rPr lang="en-GB" altLang="de-DE" sz="2600" dirty="0" smtClean="0">
                <a:ea typeface="ＭＳ Ｐゴシック" pitchFamily="34" charset="-128"/>
              </a:rPr>
              <a:t> </a:t>
            </a:r>
            <a:r>
              <a:rPr lang="en-GB" altLang="de-DE" sz="2600" dirty="0" err="1" smtClean="0">
                <a:ea typeface="ＭＳ Ｐゴシック" pitchFamily="34" charset="-128"/>
              </a:rPr>
              <a:t>Partei</a:t>
            </a:r>
            <a:r>
              <a:rPr lang="en-GB" altLang="de-DE" sz="2600" dirty="0" smtClean="0">
                <a:ea typeface="ＭＳ Ｐゴシック" pitchFamily="34" charset="-128"/>
              </a:rPr>
              <a:t> 2020:</a:t>
            </a:r>
          </a:p>
          <a:p>
            <a:r>
              <a:rPr lang="en-GB" altLang="de-DE" sz="2600" dirty="0" smtClean="0">
                <a:ea typeface="ＭＳ Ｐゴシック" pitchFamily="34" charset="-128"/>
              </a:rPr>
              <a:t>6 </a:t>
            </a:r>
            <a:r>
              <a:rPr lang="en-GB" altLang="de-DE" sz="2600" dirty="0" err="1" smtClean="0">
                <a:ea typeface="ＭＳ Ｐゴシック" pitchFamily="34" charset="-128"/>
              </a:rPr>
              <a:t>Gruppen</a:t>
            </a:r>
            <a:r>
              <a:rPr lang="en-GB" altLang="de-DE" sz="2600" dirty="0" smtClean="0">
                <a:ea typeface="ＭＳ Ｐゴシック" pitchFamily="34" charset="-128"/>
              </a:rPr>
              <a:t> (A-F) </a:t>
            </a:r>
            <a:r>
              <a:rPr lang="en-GB" altLang="de-DE" sz="2600" dirty="0" err="1" smtClean="0">
                <a:ea typeface="ＭＳ Ｐゴシック" pitchFamily="34" charset="-128"/>
              </a:rPr>
              <a:t>mit</a:t>
            </a:r>
            <a:r>
              <a:rPr lang="en-GB" altLang="de-DE" sz="2600" dirty="0" smtClean="0">
                <a:ea typeface="ＭＳ Ｐゴシック" pitchFamily="34" charset="-128"/>
              </a:rPr>
              <a:t> </a:t>
            </a:r>
          </a:p>
          <a:p>
            <a:pPr marL="914400" lvl="1" indent="-457200">
              <a:buFont typeface="Arial" panose="020B0604020202020204" pitchFamily="34" charset="0"/>
              <a:buChar char="•"/>
            </a:pPr>
            <a:r>
              <a:rPr lang="en-GB" altLang="de-DE" sz="2600" dirty="0" err="1" smtClean="0">
                <a:ea typeface="ＭＳ Ｐゴシック" pitchFamily="34" charset="-128"/>
              </a:rPr>
              <a:t>unterschiedlichen</a:t>
            </a:r>
            <a:r>
              <a:rPr lang="en-GB" altLang="de-DE" sz="2600" dirty="0" smtClean="0">
                <a:ea typeface="ＭＳ Ｐゴシック" pitchFamily="34" charset="-128"/>
              </a:rPr>
              <a:t> </a:t>
            </a:r>
            <a:r>
              <a:rPr lang="en-GB" altLang="de-DE" sz="2600" dirty="0" err="1" smtClean="0">
                <a:ea typeface="ＭＳ Ｐゴシック" pitchFamily="34" charset="-128"/>
              </a:rPr>
              <a:t>Stimmgewichten</a:t>
            </a:r>
            <a:r>
              <a:rPr lang="en-GB" altLang="de-DE" sz="2600" dirty="0" smtClean="0">
                <a:ea typeface="ＭＳ Ｐゴシック" pitchFamily="34" charset="-128"/>
              </a:rPr>
              <a:t> und </a:t>
            </a:r>
            <a:endParaRPr lang="en-GB" altLang="de-DE" sz="2600" dirty="0">
              <a:ea typeface="ＭＳ Ｐゴシック" pitchFamily="34" charset="-128"/>
            </a:endParaRPr>
          </a:p>
          <a:p>
            <a:pPr marL="914400" lvl="1" indent="-457200">
              <a:buFont typeface="Arial" panose="020B0604020202020204" pitchFamily="34" charset="0"/>
              <a:buChar char="•"/>
            </a:pPr>
            <a:r>
              <a:rPr lang="en-GB" altLang="de-DE" sz="2600" dirty="0" err="1" smtClean="0">
                <a:ea typeface="ＭＳ Ｐゴシック" pitchFamily="34" charset="-128"/>
              </a:rPr>
              <a:t>unterschiedlichen</a:t>
            </a:r>
            <a:r>
              <a:rPr lang="en-GB" altLang="de-DE" sz="2600" dirty="0" smtClean="0">
                <a:ea typeface="ＭＳ Ｐゴシック" pitchFamily="34" charset="-128"/>
              </a:rPr>
              <a:t> </a:t>
            </a:r>
            <a:r>
              <a:rPr lang="en-GB" altLang="de-DE" sz="2600" dirty="0" err="1" smtClean="0">
                <a:ea typeface="ＭＳ Ｐゴシック" pitchFamily="34" charset="-128"/>
              </a:rPr>
              <a:t>Präferenzen</a:t>
            </a:r>
            <a:r>
              <a:rPr lang="en-GB" altLang="de-DE" sz="2600" dirty="0" smtClean="0">
                <a:ea typeface="ＭＳ Ｐゴシック" pitchFamily="34" charset="-128"/>
              </a:rPr>
              <a:t> </a:t>
            </a:r>
            <a:r>
              <a:rPr lang="en-GB" altLang="de-DE" sz="2600" dirty="0" err="1" smtClean="0">
                <a:ea typeface="ＭＳ Ｐゴシック" pitchFamily="34" charset="-128"/>
              </a:rPr>
              <a:t>bzgl</a:t>
            </a:r>
            <a:r>
              <a:rPr lang="en-GB" altLang="de-DE" sz="2600" dirty="0" smtClean="0">
                <a:ea typeface="ＭＳ Ｐゴシック" pitchFamily="34" charset="-128"/>
              </a:rPr>
              <a:t>. der </a:t>
            </a:r>
            <a:r>
              <a:rPr lang="en-GB" altLang="de-DE" sz="2600" dirty="0" err="1" smtClean="0">
                <a:ea typeface="ＭＳ Ｐゴシック" pitchFamily="34" charset="-128"/>
              </a:rPr>
              <a:t>Reihenfolge</a:t>
            </a:r>
            <a:r>
              <a:rPr lang="en-GB" altLang="de-DE" sz="2600" dirty="0" smtClean="0">
                <a:ea typeface="ＭＳ Ｐゴシック" pitchFamily="34" charset="-128"/>
              </a:rPr>
              <a:t> der 5 </a:t>
            </a:r>
            <a:r>
              <a:rPr lang="en-GB" altLang="de-DE" sz="2600" dirty="0" err="1" smtClean="0">
                <a:ea typeface="ＭＳ Ｐゴシック" pitchFamily="34" charset="-128"/>
              </a:rPr>
              <a:t>Kandidaten</a:t>
            </a:r>
            <a:endParaRPr lang="en-GB" altLang="de-DE" sz="2600" dirty="0">
              <a:ea typeface="ＭＳ Ｐゴシック" pitchFamily="34" charset="-128"/>
            </a:endParaRPr>
          </a:p>
          <a:p>
            <a:endParaRPr lang="en-GB" altLang="de-DE" sz="2903" dirty="0">
              <a:ea typeface="ＭＳ Ｐゴシック" pitchFamily="34" charset="-128"/>
            </a:endParaRPr>
          </a:p>
        </p:txBody>
      </p:sp>
      <p:pic>
        <p:nvPicPr>
          <p:cNvPr id="3" name="Grafik 2"/>
          <p:cNvPicPr>
            <a:picLocks noChangeAspect="1"/>
          </p:cNvPicPr>
          <p:nvPr/>
        </p:nvPicPr>
        <p:blipFill>
          <a:blip r:embed="rId3"/>
          <a:stretch>
            <a:fillRect/>
          </a:stretch>
        </p:blipFill>
        <p:spPr>
          <a:xfrm>
            <a:off x="59760" y="2337527"/>
            <a:ext cx="8606971" cy="2988081"/>
          </a:xfrm>
          <a:prstGeom prst="rect">
            <a:avLst/>
          </a:prstGeom>
        </p:spPr>
      </p:pic>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p14:cNvContentPartPr/>
              <p14:nvPr/>
            </p14:nvContentPartPr>
            <p14:xfrm>
              <a:off x="109237" y="2991439"/>
              <a:ext cx="713160" cy="2157480"/>
            </p14:xfrm>
          </p:contentPart>
        </mc:Choice>
        <mc:Fallback>
          <p:pic>
            <p:nvPicPr>
              <p:cNvPr id="4" name="Freihand 3"/>
              <p:cNvPicPr/>
              <p:nvPr/>
            </p:nvPicPr>
            <p:blipFill>
              <a:blip r:embed="rId5"/>
              <a:stretch>
                <a:fillRect/>
              </a:stretch>
            </p:blipFill>
            <p:spPr>
              <a:xfrm>
                <a:off x="93757" y="2981359"/>
                <a:ext cx="743760" cy="218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Freihand 17"/>
              <p14:cNvContentPartPr/>
              <p14:nvPr/>
            </p14:nvContentPartPr>
            <p14:xfrm>
              <a:off x="2334037" y="2612719"/>
              <a:ext cx="6482520" cy="446400"/>
            </p14:xfrm>
          </p:contentPart>
        </mc:Choice>
        <mc:Fallback>
          <p:pic>
            <p:nvPicPr>
              <p:cNvPr id="18" name="Freihand 17"/>
              <p:cNvPicPr/>
              <p:nvPr/>
            </p:nvPicPr>
            <p:blipFill>
              <a:blip r:embed="rId7"/>
              <a:stretch>
                <a:fillRect/>
              </a:stretch>
            </p:blipFill>
            <p:spPr>
              <a:xfrm>
                <a:off x="2319277" y="2603719"/>
                <a:ext cx="651420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Freihand 23"/>
              <p14:cNvContentPartPr/>
              <p14:nvPr/>
            </p14:nvContentPartPr>
            <p14:xfrm>
              <a:off x="7713517" y="3008359"/>
              <a:ext cx="666000" cy="294840"/>
            </p14:xfrm>
          </p:contentPart>
        </mc:Choice>
        <mc:Fallback>
          <p:pic>
            <p:nvPicPr>
              <p:cNvPr id="24" name="Freihand 23"/>
              <p:cNvPicPr/>
              <p:nvPr/>
            </p:nvPicPr>
            <p:blipFill>
              <a:blip r:embed="rId9"/>
              <a:stretch>
                <a:fillRect/>
              </a:stretch>
            </p:blipFill>
            <p:spPr>
              <a:xfrm>
                <a:off x="7697677" y="2995039"/>
                <a:ext cx="69804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8" name="Freihand 27"/>
              <p14:cNvContentPartPr/>
              <p14:nvPr/>
            </p14:nvContentPartPr>
            <p14:xfrm>
              <a:off x="1750837" y="3268999"/>
              <a:ext cx="6932880" cy="487800"/>
            </p14:xfrm>
          </p:contentPart>
        </mc:Choice>
        <mc:Fallback>
          <p:pic>
            <p:nvPicPr>
              <p:cNvPr id="28" name="Freihand 27"/>
              <p:cNvPicPr/>
              <p:nvPr/>
            </p:nvPicPr>
            <p:blipFill>
              <a:blip r:embed="rId11"/>
              <a:stretch>
                <a:fillRect/>
              </a:stretch>
            </p:blipFill>
            <p:spPr>
              <a:xfrm>
                <a:off x="1735357" y="3253519"/>
                <a:ext cx="696168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5" name="Freihand 34"/>
              <p14:cNvContentPartPr/>
              <p14:nvPr/>
            </p14:nvContentPartPr>
            <p14:xfrm>
              <a:off x="1682797" y="3653479"/>
              <a:ext cx="7103520" cy="466560"/>
            </p14:xfrm>
          </p:contentPart>
        </mc:Choice>
        <mc:Fallback>
          <p:pic>
            <p:nvPicPr>
              <p:cNvPr id="35" name="Freihand 34"/>
              <p:cNvPicPr/>
              <p:nvPr/>
            </p:nvPicPr>
            <p:blipFill>
              <a:blip r:embed="rId13"/>
              <a:stretch>
                <a:fillRect/>
              </a:stretch>
            </p:blipFill>
            <p:spPr>
              <a:xfrm>
                <a:off x="1671637" y="3638359"/>
                <a:ext cx="712800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6" name="Freihand 35"/>
              <p14:cNvContentPartPr/>
              <p14:nvPr/>
            </p14:nvContentPartPr>
            <p14:xfrm>
              <a:off x="7685797" y="3375559"/>
              <a:ext cx="974880" cy="1697760"/>
            </p14:xfrm>
          </p:contentPart>
        </mc:Choice>
        <mc:Fallback>
          <p:pic>
            <p:nvPicPr>
              <p:cNvPr id="36" name="Freihand 35"/>
              <p:cNvPicPr/>
              <p:nvPr/>
            </p:nvPicPr>
            <p:blipFill>
              <a:blip r:embed="rId15"/>
              <a:stretch>
                <a:fillRect/>
              </a:stretch>
            </p:blipFill>
            <p:spPr>
              <a:xfrm>
                <a:off x="7672477" y="3359359"/>
                <a:ext cx="1003320" cy="1728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8" name="Freihand 37"/>
              <p14:cNvContentPartPr/>
              <p14:nvPr/>
            </p14:nvContentPartPr>
            <p14:xfrm>
              <a:off x="1814917" y="2946439"/>
              <a:ext cx="966240" cy="404640"/>
            </p14:xfrm>
          </p:contentPart>
        </mc:Choice>
        <mc:Fallback>
          <p:pic>
            <p:nvPicPr>
              <p:cNvPr id="38" name="Freihand 37"/>
              <p:cNvPicPr/>
              <p:nvPr/>
            </p:nvPicPr>
            <p:blipFill>
              <a:blip r:embed="rId17"/>
              <a:stretch>
                <a:fillRect/>
              </a:stretch>
            </p:blipFill>
            <p:spPr>
              <a:xfrm>
                <a:off x="1801237" y="2941759"/>
                <a:ext cx="99396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0" name="Freihand 39"/>
              <p14:cNvContentPartPr/>
              <p14:nvPr/>
            </p14:nvContentPartPr>
            <p14:xfrm>
              <a:off x="1144957" y="2921959"/>
              <a:ext cx="410760" cy="345600"/>
            </p14:xfrm>
          </p:contentPart>
        </mc:Choice>
        <mc:Fallback>
          <p:pic>
            <p:nvPicPr>
              <p:cNvPr id="40" name="Freihand 39"/>
              <p:cNvPicPr/>
              <p:nvPr/>
            </p:nvPicPr>
            <p:blipFill>
              <a:blip r:embed="rId19"/>
              <a:stretch>
                <a:fillRect/>
              </a:stretch>
            </p:blipFill>
            <p:spPr>
              <a:xfrm>
                <a:off x="1135597" y="2908639"/>
                <a:ext cx="43524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1" name="Freihand 40"/>
              <p14:cNvContentPartPr/>
              <p14:nvPr/>
            </p14:nvContentPartPr>
            <p14:xfrm>
              <a:off x="1157197" y="3302119"/>
              <a:ext cx="383400" cy="762840"/>
            </p14:xfrm>
          </p:contentPart>
        </mc:Choice>
        <mc:Fallback>
          <p:pic>
            <p:nvPicPr>
              <p:cNvPr id="41" name="Freihand 40"/>
              <p:cNvPicPr/>
              <p:nvPr/>
            </p:nvPicPr>
            <p:blipFill>
              <a:blip r:embed="rId21"/>
              <a:stretch>
                <a:fillRect/>
              </a:stretch>
            </p:blipFill>
            <p:spPr>
              <a:xfrm>
                <a:off x="1144597" y="3287719"/>
                <a:ext cx="410040" cy="790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2" name="Freihand 41"/>
              <p14:cNvContentPartPr/>
              <p14:nvPr/>
            </p14:nvContentPartPr>
            <p14:xfrm>
              <a:off x="1916797" y="3010159"/>
              <a:ext cx="768600" cy="374400"/>
            </p14:xfrm>
          </p:contentPart>
        </mc:Choice>
        <mc:Fallback>
          <p:pic>
            <p:nvPicPr>
              <p:cNvPr id="42" name="Freihand 41"/>
              <p:cNvPicPr/>
              <p:nvPr/>
            </p:nvPicPr>
            <p:blipFill>
              <a:blip r:embed="rId23"/>
              <a:stretch>
                <a:fillRect/>
              </a:stretch>
            </p:blipFill>
            <p:spPr>
              <a:xfrm>
                <a:off x="1909597" y="2994679"/>
                <a:ext cx="79128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3" name="Freihand 42"/>
              <p14:cNvContentPartPr/>
              <p14:nvPr/>
            </p14:nvContentPartPr>
            <p14:xfrm>
              <a:off x="1820317" y="2767159"/>
              <a:ext cx="6980400" cy="2452320"/>
            </p14:xfrm>
          </p:contentPart>
        </mc:Choice>
        <mc:Fallback>
          <p:pic>
            <p:nvPicPr>
              <p:cNvPr id="43" name="Freihand 42"/>
              <p:cNvPicPr/>
              <p:nvPr/>
            </p:nvPicPr>
            <p:blipFill>
              <a:blip r:embed="rId25"/>
              <a:stretch>
                <a:fillRect/>
              </a:stretch>
            </p:blipFill>
            <p:spPr>
              <a:xfrm>
                <a:off x="1804117" y="2752039"/>
                <a:ext cx="7011720" cy="2482560"/>
              </a:xfrm>
              <a:prstGeom prst="rect">
                <a:avLst/>
              </a:prstGeom>
            </p:spPr>
          </p:pic>
        </mc:Fallback>
      </mc:AlternateContent>
    </p:spTree>
    <p:extLst>
      <p:ext uri="{BB962C8B-B14F-4D97-AF65-F5344CB8AC3E}">
        <p14:creationId xmlns:p14="http://schemas.microsoft.com/office/powerpoint/2010/main" val="369803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959600" y="104181"/>
            <a:ext cx="5115859" cy="388032"/>
          </a:xfrm>
          <a:prstGeom prst="rect">
            <a:avLst/>
          </a:prstGeom>
          <a:noFill/>
          <a:ln>
            <a:noFill/>
          </a:ln>
        </p:spPr>
        <p:txBody>
          <a:bodyPr lIns="81646" tIns="40823" rIns="81646" bIns="40823" anchor="ctr" anchorCtr="1"/>
          <a:lstStyle/>
          <a:p>
            <a:r>
              <a:rPr lang="en-US" sz="2903" b="1" dirty="0" err="1">
                <a:solidFill>
                  <a:sysClr val="windowText" lastClr="000000"/>
                </a:solidFill>
              </a:rPr>
              <a:t>Entscheidungsregeln</a:t>
            </a:r>
            <a:endParaRPr lang="en-US" sz="2903" dirty="0">
              <a:solidFill>
                <a:sysClr val="windowText" lastClr="000000"/>
              </a:solidFill>
            </a:endParaRPr>
          </a:p>
        </p:txBody>
      </p:sp>
      <p:sp>
        <p:nvSpPr>
          <p:cNvPr id="7" name="Textfeld 6"/>
          <p:cNvSpPr txBox="1"/>
          <p:nvPr/>
        </p:nvSpPr>
        <p:spPr>
          <a:xfrm>
            <a:off x="59174" y="194675"/>
            <a:ext cx="11653428" cy="5903622"/>
          </a:xfrm>
          <a:prstGeom prst="rect">
            <a:avLst/>
          </a:prstGeom>
          <a:noFill/>
        </p:spPr>
        <p:txBody>
          <a:bodyPr wrap="square" rtlCol="0">
            <a:noAutofit/>
          </a:bodyPr>
          <a:lstStyle/>
          <a:p>
            <a:r>
              <a:rPr lang="en-GB" altLang="de-DE" sz="2400" dirty="0" err="1" smtClean="0">
                <a:ea typeface="ＭＳ Ｐゴシック" pitchFamily="34" charset="-128"/>
              </a:rPr>
              <a:t>Bestimmen</a:t>
            </a:r>
            <a:r>
              <a:rPr lang="en-GB" altLang="de-DE" sz="2400" dirty="0" smtClean="0">
                <a:ea typeface="ＭＳ Ｐゴシック" pitchFamily="34" charset="-128"/>
              </a:rPr>
              <a:t> den </a:t>
            </a:r>
            <a:r>
              <a:rPr lang="en-GB" altLang="de-DE" sz="2400" dirty="0" err="1" smtClean="0">
                <a:ea typeface="ＭＳ Ｐゴシック" pitchFamily="34" charset="-128"/>
              </a:rPr>
              <a:t>Sieger</a:t>
            </a:r>
            <a:r>
              <a:rPr lang="en-GB" altLang="de-DE" sz="2400" dirty="0" smtClean="0">
                <a:ea typeface="ＭＳ Ｐゴシック" pitchFamily="34" charset="-128"/>
              </a:rPr>
              <a:t> </a:t>
            </a:r>
            <a:r>
              <a:rPr lang="en-GB" altLang="de-DE" sz="2400" dirty="0" err="1" smtClean="0">
                <a:ea typeface="ＭＳ Ｐゴシック" pitchFamily="34" charset="-128"/>
              </a:rPr>
              <a:t>gemäß</a:t>
            </a:r>
            <a:r>
              <a:rPr lang="en-GB" altLang="de-DE" sz="2400" dirty="0" smtClean="0">
                <a:ea typeface="ＭＳ Ｐゴシック" pitchFamily="34" charset="-128"/>
              </a:rPr>
              <a:t> </a:t>
            </a:r>
            <a:r>
              <a:rPr lang="en-GB" altLang="de-DE" sz="2400" dirty="0" err="1" smtClean="0">
                <a:ea typeface="ＭＳ Ｐゴシック" pitchFamily="34" charset="-128"/>
              </a:rPr>
              <a:t>folgender</a:t>
            </a:r>
            <a:r>
              <a:rPr lang="en-GB" altLang="de-DE" sz="2400" dirty="0" smtClean="0">
                <a:ea typeface="ＭＳ Ｐゴシック" pitchFamily="34" charset="-128"/>
              </a:rPr>
              <a:t> </a:t>
            </a:r>
            <a:r>
              <a:rPr lang="en-GB" altLang="de-DE" sz="2400" dirty="0" err="1" smtClean="0">
                <a:ea typeface="ＭＳ Ｐゴシック" pitchFamily="34" charset="-128"/>
              </a:rPr>
              <a:t>Regeln</a:t>
            </a:r>
            <a:r>
              <a:rPr lang="en-GB" altLang="de-DE" sz="2400" dirty="0" smtClean="0">
                <a:ea typeface="ＭＳ Ｐゴシック" pitchFamily="34" charset="-128"/>
              </a:rPr>
              <a:t>:</a:t>
            </a:r>
            <a:endParaRPr lang="en-GB" altLang="de-DE" sz="2400" dirty="0">
              <a:ea typeface="ＭＳ Ｐゴシック" pitchFamily="34" charset="-128"/>
            </a:endParaRPr>
          </a:p>
          <a:p>
            <a:endParaRPr lang="en-GB" altLang="de-DE" sz="2400" dirty="0">
              <a:ea typeface="ＭＳ Ｐゴシック" pitchFamily="34" charset="-128"/>
            </a:endParaRPr>
          </a:p>
          <a:p>
            <a:pPr marL="457200" indent="-457200">
              <a:buFont typeface="+mj-lt"/>
              <a:buAutoNum type="arabicPeriod"/>
            </a:pPr>
            <a:r>
              <a:rPr lang="en-GB" altLang="de-DE" sz="2400" dirty="0" smtClean="0">
                <a:ea typeface="ＭＳ Ｐゴシック" pitchFamily="34" charset="-128"/>
              </a:rPr>
              <a:t>Die </a:t>
            </a:r>
            <a:r>
              <a:rPr lang="en-GB" altLang="de-DE" sz="2400" dirty="0" err="1" smtClean="0">
                <a:ea typeface="ＭＳ Ｐゴシック" pitchFamily="34" charset="-128"/>
              </a:rPr>
              <a:t>meisten</a:t>
            </a:r>
            <a:r>
              <a:rPr lang="en-GB" altLang="de-DE" sz="2400" dirty="0" smtClean="0">
                <a:ea typeface="ＭＳ Ｐゴシック" pitchFamily="34" charset="-128"/>
              </a:rPr>
              <a:t> 1. </a:t>
            </a:r>
            <a:r>
              <a:rPr lang="en-GB" altLang="de-DE" sz="2400" dirty="0" err="1" smtClean="0">
                <a:ea typeface="ＭＳ Ｐゴシック" pitchFamily="34" charset="-128"/>
              </a:rPr>
              <a:t>Plätze</a:t>
            </a:r>
            <a:r>
              <a:rPr lang="en-GB" altLang="de-DE" sz="2400" baseline="30000" dirty="0" smtClean="0">
                <a:ea typeface="ＭＳ Ｐゴシック" pitchFamily="34" charset="-128"/>
              </a:rPr>
              <a:t>.</a:t>
            </a:r>
            <a:endParaRPr lang="en-GB" altLang="de-DE" sz="2400" dirty="0">
              <a:ea typeface="ＭＳ Ｐゴシック" pitchFamily="34" charset="-128"/>
            </a:endParaRPr>
          </a:p>
          <a:p>
            <a:pPr marL="457200" indent="-457200">
              <a:buFont typeface="+mj-lt"/>
              <a:buAutoNum type="arabicPeriod"/>
            </a:pPr>
            <a:endParaRPr lang="en-GB" altLang="de-DE" sz="2400" dirty="0">
              <a:ea typeface="ＭＳ Ｐゴシック" pitchFamily="34" charset="-128"/>
            </a:endParaRPr>
          </a:p>
          <a:p>
            <a:pPr marL="457200" indent="-457200">
              <a:buFont typeface="+mj-lt"/>
              <a:buAutoNum type="arabicPeriod"/>
            </a:pPr>
            <a:r>
              <a:rPr lang="en-GB" altLang="de-DE" sz="2400" dirty="0" smtClean="0">
                <a:ea typeface="ＭＳ Ｐゴシック" pitchFamily="34" charset="-128"/>
              </a:rPr>
              <a:t>2-stufiger </a:t>
            </a:r>
            <a:r>
              <a:rPr lang="en-GB" altLang="de-DE" sz="2400" dirty="0" err="1" smtClean="0">
                <a:ea typeface="ＭＳ Ｐゴシック" pitchFamily="34" charset="-128"/>
              </a:rPr>
              <a:t>Prozeß</a:t>
            </a:r>
            <a:r>
              <a:rPr lang="en-GB" altLang="de-DE" sz="2400" dirty="0" smtClean="0">
                <a:ea typeface="ＭＳ Ｐゴシック" pitchFamily="34" charset="-128"/>
              </a:rPr>
              <a:t>: </a:t>
            </a:r>
            <a:r>
              <a:rPr lang="en-GB" altLang="de-DE" sz="2400" dirty="0" err="1" smtClean="0">
                <a:ea typeface="ＭＳ Ｐゴシック" pitchFamily="34" charset="-128"/>
              </a:rPr>
              <a:t>Stichwahl</a:t>
            </a:r>
            <a:r>
              <a:rPr lang="en-GB" altLang="de-DE" sz="2400" dirty="0" smtClean="0">
                <a:ea typeface="ＭＳ Ｐゴシック" pitchFamily="34" charset="-128"/>
              </a:rPr>
              <a:t> </a:t>
            </a:r>
            <a:r>
              <a:rPr lang="en-GB" altLang="de-DE" sz="2400" dirty="0" err="1" smtClean="0">
                <a:ea typeface="ＭＳ Ｐゴシック" pitchFamily="34" charset="-128"/>
              </a:rPr>
              <a:t>zwischen</a:t>
            </a:r>
            <a:r>
              <a:rPr lang="en-GB" altLang="de-DE" sz="2400" dirty="0" smtClean="0">
                <a:ea typeface="ＭＳ Ｐゴシック" pitchFamily="34" charset="-128"/>
              </a:rPr>
              <a:t> den </a:t>
            </a:r>
            <a:r>
              <a:rPr lang="en-GB" altLang="de-DE" sz="2400" dirty="0" err="1" smtClean="0">
                <a:ea typeface="ＭＳ Ｐゴシック" pitchFamily="34" charset="-128"/>
              </a:rPr>
              <a:t>beiden</a:t>
            </a:r>
            <a:r>
              <a:rPr lang="en-GB" altLang="de-DE" sz="2400" dirty="0" smtClean="0">
                <a:ea typeface="ＭＳ Ｐゴシック" pitchFamily="34" charset="-128"/>
              </a:rPr>
              <a:t> </a:t>
            </a:r>
            <a:r>
              <a:rPr lang="en-GB" altLang="de-DE" sz="2400" dirty="0" err="1" smtClean="0">
                <a:ea typeface="ＭＳ Ｐゴシック" pitchFamily="34" charset="-128"/>
              </a:rPr>
              <a:t>Kandidaten</a:t>
            </a:r>
            <a:r>
              <a:rPr lang="en-GB" altLang="de-DE" sz="2400" dirty="0" smtClean="0">
                <a:ea typeface="ＭＳ Ｐゴシック" pitchFamily="34" charset="-128"/>
              </a:rPr>
              <a:t>, die am </a:t>
            </a:r>
            <a:r>
              <a:rPr lang="en-GB" altLang="de-DE" sz="2400" dirty="0" err="1" smtClean="0">
                <a:ea typeface="ＭＳ Ｐゴシック" pitchFamily="34" charset="-128"/>
              </a:rPr>
              <a:t>häufigsten</a:t>
            </a:r>
            <a:r>
              <a:rPr lang="en-GB" altLang="de-DE" sz="2400" dirty="0" smtClean="0">
                <a:ea typeface="ＭＳ Ｐゴシック" pitchFamily="34" charset="-128"/>
              </a:rPr>
              <a:t> auf den 1. </a:t>
            </a:r>
            <a:r>
              <a:rPr lang="en-GB" altLang="de-DE" sz="2400" dirty="0" err="1" smtClean="0">
                <a:ea typeface="ＭＳ Ｐゴシック" pitchFamily="34" charset="-128"/>
              </a:rPr>
              <a:t>Platz</a:t>
            </a:r>
            <a:r>
              <a:rPr lang="en-GB" altLang="de-DE" sz="2400" dirty="0" smtClean="0">
                <a:ea typeface="ＭＳ Ｐゴシック" pitchFamily="34" charset="-128"/>
              </a:rPr>
              <a:t> </a:t>
            </a:r>
            <a:r>
              <a:rPr lang="en-GB" altLang="de-DE" sz="2400" dirty="0" err="1" smtClean="0">
                <a:ea typeface="ＭＳ Ｐゴシック" pitchFamily="34" charset="-128"/>
              </a:rPr>
              <a:t>gesetzt</a:t>
            </a:r>
            <a:r>
              <a:rPr lang="en-GB" altLang="de-DE" sz="2400" dirty="0" smtClean="0">
                <a:ea typeface="ＭＳ Ｐゴシック" pitchFamily="34" charset="-128"/>
              </a:rPr>
              <a:t> </a:t>
            </a:r>
            <a:r>
              <a:rPr lang="en-GB" altLang="de-DE" sz="2400" dirty="0" err="1" smtClean="0">
                <a:ea typeface="ＭＳ Ｐゴシック" pitchFamily="34" charset="-128"/>
              </a:rPr>
              <a:t>werden</a:t>
            </a:r>
            <a:r>
              <a:rPr lang="en-GB" altLang="de-DE" sz="2400" dirty="0" smtClean="0">
                <a:ea typeface="ＭＳ Ｐゴシック" pitchFamily="34" charset="-128"/>
              </a:rPr>
              <a:t> </a:t>
            </a:r>
            <a:r>
              <a:rPr lang="en-GB" altLang="de-DE" sz="2400" dirty="0">
                <a:ea typeface="ＭＳ Ｐゴシック" pitchFamily="34" charset="-128"/>
              </a:rPr>
              <a:t>(</a:t>
            </a:r>
            <a:r>
              <a:rPr lang="en-GB" altLang="de-DE" sz="2400" dirty="0" err="1">
                <a:ea typeface="ＭＳ Ｐゴシック" pitchFamily="34" charset="-128"/>
              </a:rPr>
              <a:t>vgl</a:t>
            </a:r>
            <a:r>
              <a:rPr lang="en-GB" altLang="de-DE" sz="2400" dirty="0">
                <a:ea typeface="ＭＳ Ｐゴシック" pitchFamily="34" charset="-128"/>
              </a:rPr>
              <a:t>. </a:t>
            </a:r>
            <a:r>
              <a:rPr lang="en-GB" altLang="de-DE" sz="2400" dirty="0" err="1">
                <a:ea typeface="ＭＳ Ｐゴシック" pitchFamily="34" charset="-128"/>
              </a:rPr>
              <a:t>Bürgermeisterwahl</a:t>
            </a:r>
            <a:r>
              <a:rPr lang="en-GB" altLang="de-DE" sz="2400" dirty="0">
                <a:ea typeface="ＭＳ Ｐゴシック" pitchFamily="34" charset="-128"/>
              </a:rPr>
              <a:t> in Deutschland</a:t>
            </a:r>
            <a:r>
              <a:rPr lang="en-GB" altLang="de-DE" sz="2400" dirty="0" smtClean="0">
                <a:ea typeface="ＭＳ Ｐゴシック" pitchFamily="34" charset="-128"/>
              </a:rPr>
              <a:t>!)</a:t>
            </a:r>
          </a:p>
          <a:p>
            <a:pPr marL="457200" indent="-457200">
              <a:buFont typeface="+mj-lt"/>
              <a:buAutoNum type="arabicPeriod"/>
            </a:pPr>
            <a:endParaRPr lang="en-US" sz="2400" dirty="0"/>
          </a:p>
          <a:p>
            <a:pPr marL="457200" indent="-457200">
              <a:buFont typeface="+mj-lt"/>
              <a:buAutoNum type="arabicPeriod"/>
            </a:pPr>
            <a:r>
              <a:rPr lang="en-US" altLang="de-DE" sz="2400" dirty="0" err="1" smtClean="0">
                <a:ea typeface="ＭＳ Ｐゴシック" pitchFamily="34" charset="-128"/>
              </a:rPr>
              <a:t>Gewichtung</a:t>
            </a:r>
            <a:r>
              <a:rPr lang="en-US" altLang="de-DE" sz="2400" dirty="0" smtClean="0">
                <a:ea typeface="ＭＳ Ｐゴシック" pitchFamily="34" charset="-128"/>
              </a:rPr>
              <a:t>: </a:t>
            </a:r>
            <a:r>
              <a:rPr lang="en-US" altLang="de-DE" sz="2400" dirty="0">
                <a:ea typeface="ＭＳ Ｐゴシック" pitchFamily="34" charset="-128"/>
              </a:rPr>
              <a:t>4</a:t>
            </a:r>
            <a:r>
              <a:rPr lang="en-US" altLang="de-DE" sz="2400" dirty="0" smtClean="0">
                <a:ea typeface="ＭＳ Ｐゴシック" pitchFamily="34" charset="-128"/>
              </a:rPr>
              <a:t>P </a:t>
            </a:r>
            <a:r>
              <a:rPr lang="en-US" altLang="de-DE" sz="2400" dirty="0">
                <a:ea typeface="ＭＳ Ｐゴシック" pitchFamily="34" charset="-128"/>
              </a:rPr>
              <a:t>→ </a:t>
            </a:r>
            <a:r>
              <a:rPr lang="en-US" altLang="de-DE" sz="2400" dirty="0" smtClean="0">
                <a:ea typeface="ＭＳ Ｐゴシック" pitchFamily="34" charset="-128"/>
              </a:rPr>
              <a:t>1.Platz , </a:t>
            </a:r>
            <a:r>
              <a:rPr lang="en-US" altLang="de-DE" sz="2400" dirty="0">
                <a:ea typeface="ＭＳ Ｐゴシック" pitchFamily="34" charset="-128"/>
              </a:rPr>
              <a:t>3</a:t>
            </a:r>
            <a:r>
              <a:rPr lang="en-US" altLang="de-DE" sz="2400" dirty="0" smtClean="0">
                <a:ea typeface="ＭＳ Ｐゴシック" pitchFamily="34" charset="-128"/>
              </a:rPr>
              <a:t>P </a:t>
            </a:r>
            <a:r>
              <a:rPr lang="en-US" altLang="de-DE" sz="2400" dirty="0">
                <a:ea typeface="ＭＳ Ｐゴシック" pitchFamily="34" charset="-128"/>
              </a:rPr>
              <a:t>→ 2</a:t>
            </a:r>
            <a:r>
              <a:rPr lang="en-US" altLang="de-DE" sz="2400" dirty="0" smtClean="0">
                <a:ea typeface="ＭＳ Ｐゴシック" pitchFamily="34" charset="-128"/>
              </a:rPr>
              <a:t>. </a:t>
            </a:r>
            <a:r>
              <a:rPr lang="en-US" altLang="de-DE" sz="2400" dirty="0" err="1" smtClean="0">
                <a:ea typeface="ＭＳ Ｐゴシック" pitchFamily="34" charset="-128"/>
              </a:rPr>
              <a:t>Platz</a:t>
            </a:r>
            <a:r>
              <a:rPr lang="en-US" altLang="de-DE" sz="2400" dirty="0" smtClean="0">
                <a:ea typeface="ＭＳ Ｐゴシック" pitchFamily="34" charset="-128"/>
              </a:rPr>
              <a:t> … </a:t>
            </a:r>
            <a:r>
              <a:rPr lang="en-US" altLang="de-DE" sz="2400" dirty="0">
                <a:ea typeface="ＭＳ Ｐゴシック" pitchFamily="34" charset="-128"/>
              </a:rPr>
              <a:t>0</a:t>
            </a:r>
            <a:r>
              <a:rPr lang="en-US" altLang="de-DE" sz="2400" dirty="0" smtClean="0">
                <a:ea typeface="ＭＳ Ｐゴシック" pitchFamily="34" charset="-128"/>
              </a:rPr>
              <a:t>P </a:t>
            </a:r>
            <a:r>
              <a:rPr lang="en-US" altLang="de-DE" sz="2400" dirty="0">
                <a:ea typeface="ＭＳ Ｐゴシック" pitchFamily="34" charset="-128"/>
              </a:rPr>
              <a:t>→ 5</a:t>
            </a:r>
            <a:r>
              <a:rPr lang="en-US" altLang="de-DE" sz="2400" dirty="0" smtClean="0">
                <a:ea typeface="ＭＳ Ｐゴシック" pitchFamily="34" charset="-128"/>
              </a:rPr>
              <a:t>. </a:t>
            </a:r>
            <a:r>
              <a:rPr lang="en-US" altLang="de-DE" sz="2400" dirty="0" err="1" smtClean="0">
                <a:ea typeface="ＭＳ Ｐゴシック" pitchFamily="34" charset="-128"/>
              </a:rPr>
              <a:t>Platz</a:t>
            </a:r>
            <a:r>
              <a:rPr lang="en-US" altLang="de-DE" sz="2400" dirty="0" smtClean="0">
                <a:ea typeface="ＭＳ Ｐゴシック" pitchFamily="34" charset="-128"/>
              </a:rPr>
              <a:t>  (</a:t>
            </a:r>
            <a:r>
              <a:rPr lang="en-US" altLang="de-DE" sz="2400" dirty="0" err="1" smtClean="0">
                <a:ea typeface="ＭＳ Ｐゴシック" pitchFamily="34" charset="-128"/>
              </a:rPr>
              <a:t>Borda</a:t>
            </a:r>
            <a:r>
              <a:rPr lang="en-US" altLang="de-DE" sz="2400" dirty="0" smtClean="0">
                <a:ea typeface="ＭＳ Ｐゴシック" pitchFamily="34" charset="-128"/>
              </a:rPr>
              <a:t>-Count)</a:t>
            </a:r>
            <a:endParaRPr lang="en-US" altLang="de-DE" sz="2400" dirty="0">
              <a:ea typeface="ＭＳ Ｐゴシック" pitchFamily="34" charset="-128"/>
            </a:endParaRPr>
          </a:p>
          <a:p>
            <a:pPr marL="457200" indent="-457200">
              <a:buFont typeface="+mj-lt"/>
              <a:buAutoNum type="arabicPeriod"/>
            </a:pPr>
            <a:endParaRPr lang="en-US" altLang="de-DE" sz="2400" dirty="0">
              <a:ea typeface="ＭＳ Ｐゴシック" pitchFamily="34" charset="-128"/>
            </a:endParaRPr>
          </a:p>
          <a:p>
            <a:pPr marL="457200" indent="-457200">
              <a:buFont typeface="+mj-lt"/>
              <a:buAutoNum type="arabicPeriod"/>
            </a:pPr>
            <a:r>
              <a:rPr lang="en-US" altLang="de-DE" sz="2400" dirty="0" err="1" smtClean="0">
                <a:ea typeface="ＭＳ Ｐゴシック" pitchFamily="34" charset="-128"/>
              </a:rPr>
              <a:t>Sukzessive</a:t>
            </a:r>
            <a:r>
              <a:rPr lang="en-US" altLang="de-DE" sz="2400" dirty="0" smtClean="0">
                <a:ea typeface="ＭＳ Ｐゴシック" pitchFamily="34" charset="-128"/>
              </a:rPr>
              <a:t> Veto-Regel: </a:t>
            </a:r>
            <a:r>
              <a:rPr lang="en-US" altLang="de-DE" sz="2400" dirty="0" err="1" smtClean="0">
                <a:ea typeface="ＭＳ Ｐゴシック" pitchFamily="34" charset="-128"/>
              </a:rPr>
              <a:t>Nacheinander</a:t>
            </a:r>
            <a:r>
              <a:rPr lang="en-US" altLang="de-DE" sz="2400" dirty="0" smtClean="0">
                <a:ea typeface="ＭＳ Ｐゴシック" pitchFamily="34" charset="-128"/>
              </a:rPr>
              <a:t> </a:t>
            </a:r>
            <a:r>
              <a:rPr lang="en-US" altLang="de-DE" sz="2400" dirty="0" err="1" smtClean="0">
                <a:ea typeface="ＭＳ Ｐゴシック" pitchFamily="34" charset="-128"/>
              </a:rPr>
              <a:t>scheidet</a:t>
            </a:r>
            <a:r>
              <a:rPr lang="en-US" altLang="de-DE" sz="2400" dirty="0" smtClean="0">
                <a:ea typeface="ＭＳ Ｐゴシック" pitchFamily="34" charset="-128"/>
              </a:rPr>
              <a:t> der </a:t>
            </a:r>
            <a:r>
              <a:rPr lang="en-US" altLang="de-DE" sz="2400" dirty="0" err="1" smtClean="0">
                <a:ea typeface="ＭＳ Ｐゴシック" pitchFamily="34" charset="-128"/>
              </a:rPr>
              <a:t>Kandidat</a:t>
            </a:r>
            <a:r>
              <a:rPr lang="en-US" altLang="de-DE" sz="2400" dirty="0" smtClean="0">
                <a:ea typeface="ＭＳ Ｐゴシック" pitchFamily="34" charset="-128"/>
              </a:rPr>
              <a:t> </a:t>
            </a:r>
            <a:r>
              <a:rPr lang="en-US" altLang="de-DE" sz="2400" dirty="0" err="1" smtClean="0">
                <a:ea typeface="ＭＳ Ｐゴシック" pitchFamily="34" charset="-128"/>
              </a:rPr>
              <a:t>meisten</a:t>
            </a:r>
            <a:r>
              <a:rPr lang="en-US" altLang="de-DE" sz="2400" dirty="0" smtClean="0">
                <a:ea typeface="ＭＳ Ｐゴシック" pitchFamily="34" charset="-128"/>
              </a:rPr>
              <a:t> </a:t>
            </a:r>
            <a:r>
              <a:rPr lang="en-US" altLang="de-DE" sz="2400" dirty="0" err="1" smtClean="0">
                <a:ea typeface="ＭＳ Ｐゴシック" pitchFamily="34" charset="-128"/>
              </a:rPr>
              <a:t>letzten</a:t>
            </a:r>
            <a:r>
              <a:rPr lang="en-US" altLang="de-DE" sz="2400" dirty="0" smtClean="0">
                <a:ea typeface="ＭＳ Ｐゴシック" pitchFamily="34" charset="-128"/>
              </a:rPr>
              <a:t> </a:t>
            </a:r>
            <a:r>
              <a:rPr lang="en-US" altLang="de-DE" sz="2400" dirty="0" err="1" smtClean="0">
                <a:ea typeface="ＭＳ Ｐゴシック" pitchFamily="34" charset="-128"/>
              </a:rPr>
              <a:t>Plätzen</a:t>
            </a:r>
            <a:r>
              <a:rPr lang="en-US" altLang="de-DE" sz="2400" dirty="0" smtClean="0">
                <a:ea typeface="ＭＳ Ｐゴシック" pitchFamily="34" charset="-128"/>
              </a:rPr>
              <a:t> </a:t>
            </a:r>
            <a:r>
              <a:rPr lang="en-US" altLang="de-DE" sz="2400" dirty="0" err="1" smtClean="0">
                <a:ea typeface="ＭＳ Ｐゴシック" pitchFamily="34" charset="-128"/>
              </a:rPr>
              <a:t>aus</a:t>
            </a:r>
            <a:endParaRPr lang="en-US" altLang="de-DE" sz="2400" dirty="0">
              <a:ea typeface="ＭＳ Ｐゴシック" pitchFamily="34" charset="-128"/>
            </a:endParaRPr>
          </a:p>
          <a:p>
            <a:pPr marL="457200" indent="-457200">
              <a:buFont typeface="+mj-lt"/>
              <a:buAutoNum type="arabicPeriod"/>
            </a:pPr>
            <a:endParaRPr lang="en-US" altLang="de-DE" sz="2400" dirty="0">
              <a:ea typeface="ＭＳ Ｐゴシック" pitchFamily="34" charset="-128"/>
            </a:endParaRPr>
          </a:p>
          <a:p>
            <a:pPr marL="457200" indent="-457200">
              <a:buFont typeface="+mj-lt"/>
              <a:buAutoNum type="arabicPeriod"/>
            </a:pPr>
            <a:r>
              <a:rPr lang="en-US" altLang="de-DE" sz="2400" dirty="0" err="1" smtClean="0">
                <a:ea typeface="ＭＳ Ｐゴシック" pitchFamily="34" charset="-128"/>
              </a:rPr>
              <a:t>Gegenseitige</a:t>
            </a:r>
            <a:r>
              <a:rPr lang="en-US" altLang="de-DE" sz="2400" dirty="0" smtClean="0">
                <a:ea typeface="ＭＳ Ｐゴシック" pitchFamily="34" charset="-128"/>
              </a:rPr>
              <a:t> </a:t>
            </a:r>
            <a:r>
              <a:rPr lang="en-US" altLang="de-DE" sz="2400" dirty="0" err="1" smtClean="0">
                <a:ea typeface="ＭＳ Ｐゴシック" pitchFamily="34" charset="-128"/>
              </a:rPr>
              <a:t>Abstimmung</a:t>
            </a:r>
            <a:r>
              <a:rPr lang="en-US" altLang="de-DE" sz="2400" dirty="0" smtClean="0">
                <a:ea typeface="ＭＳ Ｐゴシック" pitchFamily="34" charset="-128"/>
              </a:rPr>
              <a:t> </a:t>
            </a:r>
            <a:r>
              <a:rPr lang="en-US" altLang="de-DE" sz="2400" dirty="0" err="1" smtClean="0">
                <a:ea typeface="ＭＳ Ｐゴシック" pitchFamily="34" charset="-128"/>
              </a:rPr>
              <a:t>zwischen</a:t>
            </a:r>
            <a:r>
              <a:rPr lang="en-US" altLang="de-DE" sz="2400" dirty="0" smtClean="0">
                <a:ea typeface="ＭＳ Ｐゴシック" pitchFamily="34" charset="-128"/>
              </a:rPr>
              <a:t> </a:t>
            </a:r>
            <a:r>
              <a:rPr lang="en-US" altLang="de-DE" sz="2400" dirty="0" err="1" smtClean="0">
                <a:ea typeface="ＭＳ Ｐゴシック" pitchFamily="34" charset="-128"/>
              </a:rPr>
              <a:t>zwei</a:t>
            </a:r>
            <a:r>
              <a:rPr lang="en-US" altLang="de-DE" sz="2400" dirty="0" smtClean="0">
                <a:ea typeface="ＭＳ Ｐゴシック" pitchFamily="34" charset="-128"/>
              </a:rPr>
              <a:t> </a:t>
            </a:r>
            <a:r>
              <a:rPr lang="en-US" altLang="de-DE" sz="2400" dirty="0" err="1" smtClean="0">
                <a:ea typeface="ＭＳ Ｐゴシック" pitchFamily="34" charset="-128"/>
              </a:rPr>
              <a:t>Kandidaten</a:t>
            </a:r>
            <a:r>
              <a:rPr lang="en-US" altLang="de-DE" sz="2400" dirty="0" smtClean="0">
                <a:ea typeface="ＭＳ Ｐゴシック" pitchFamily="34" charset="-128"/>
              </a:rPr>
              <a:t> (Condorcet)</a:t>
            </a:r>
          </a:p>
          <a:p>
            <a:pPr marL="457200" indent="-457200">
              <a:buFont typeface="+mj-lt"/>
              <a:buAutoNum type="arabicPeriod"/>
            </a:pPr>
            <a:endParaRPr lang="en-GB" altLang="de-DE" sz="2400" dirty="0">
              <a:ea typeface="ＭＳ Ｐゴシック" pitchFamily="34" charset="-128"/>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1" name="Freihand 20"/>
              <p14:cNvContentPartPr/>
              <p14:nvPr/>
            </p14:nvContentPartPr>
            <p14:xfrm>
              <a:off x="3230074" y="3608177"/>
              <a:ext cx="22320" cy="27360"/>
            </p14:xfrm>
          </p:contentPart>
        </mc:Choice>
        <mc:Fallback xmlns="">
          <p:pic>
            <p:nvPicPr>
              <p:cNvPr id="21" name="Freihand 20"/>
              <p:cNvPicPr/>
              <p:nvPr/>
            </p:nvPicPr>
            <p:blipFill>
              <a:blip r:embed="rId14"/>
              <a:stretch>
                <a:fillRect/>
              </a:stretch>
            </p:blipFill>
            <p:spPr>
              <a:xfrm>
                <a:off x="3221074" y="3602777"/>
                <a:ext cx="367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Freihand 35"/>
              <p14:cNvContentPartPr/>
              <p14:nvPr/>
            </p14:nvContentPartPr>
            <p14:xfrm>
              <a:off x="13286314" y="4260497"/>
              <a:ext cx="360" cy="360"/>
            </p14:xfrm>
          </p:contentPart>
        </mc:Choice>
        <mc:Fallback xmlns="">
          <p:pic>
            <p:nvPicPr>
              <p:cNvPr id="36" name="Freihand 35"/>
              <p:cNvPicPr/>
              <p:nvPr/>
            </p:nvPicPr>
            <p:blipFill>
              <a:blip r:embed="rId22"/>
              <a:stretch>
                <a:fillRect/>
              </a:stretch>
            </p:blipFill>
            <p:spPr>
              <a:xfrm>
                <a:off x="13269394" y="4243577"/>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4" name="Freihand 73"/>
              <p14:cNvContentPartPr/>
              <p14:nvPr/>
            </p14:nvContentPartPr>
            <p14:xfrm>
              <a:off x="8191954" y="6575657"/>
              <a:ext cx="360" cy="360"/>
            </p14:xfrm>
          </p:contentPart>
        </mc:Choice>
        <mc:Fallback xmlns="">
          <p:pic>
            <p:nvPicPr>
              <p:cNvPr id="74" name="Freihand 73"/>
              <p:cNvPicPr/>
              <p:nvPr/>
            </p:nvPicPr>
            <p:blipFill>
              <a:blip r:embed="rId42"/>
              <a:stretch>
                <a:fillRect/>
              </a:stretch>
            </p:blipFill>
            <p:spPr>
              <a:xfrm>
                <a:off x="8175034" y="6558737"/>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 name="Freihand 2"/>
              <p14:cNvContentPartPr/>
              <p14:nvPr/>
            </p14:nvContentPartPr>
            <p14:xfrm>
              <a:off x="89077" y="892697"/>
              <a:ext cx="3253680" cy="550440"/>
            </p14:xfrm>
          </p:contentPart>
        </mc:Choice>
        <mc:Fallback>
          <p:pic>
            <p:nvPicPr>
              <p:cNvPr id="3" name="Freihand 2"/>
              <p:cNvPicPr/>
              <p:nvPr/>
            </p:nvPicPr>
            <p:blipFill>
              <a:blip r:embed="rId44"/>
              <a:stretch>
                <a:fillRect/>
              </a:stretch>
            </p:blipFill>
            <p:spPr>
              <a:xfrm>
                <a:off x="73237" y="877937"/>
                <a:ext cx="328500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 name="Freihand 8"/>
              <p14:cNvContentPartPr/>
              <p14:nvPr/>
            </p14:nvContentPartPr>
            <p14:xfrm>
              <a:off x="516757" y="2043257"/>
              <a:ext cx="2106720" cy="44640"/>
            </p14:xfrm>
          </p:contentPart>
        </mc:Choice>
        <mc:Fallback>
          <p:pic>
            <p:nvPicPr>
              <p:cNvPr id="9" name="Freihand 8"/>
              <p:cNvPicPr/>
              <p:nvPr/>
            </p:nvPicPr>
            <p:blipFill>
              <a:blip r:embed="rId46"/>
              <a:stretch>
                <a:fillRect/>
              </a:stretch>
            </p:blipFill>
            <p:spPr>
              <a:xfrm>
                <a:off x="500557" y="2025977"/>
                <a:ext cx="2140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1" name="Freihand 10"/>
              <p14:cNvContentPartPr/>
              <p14:nvPr/>
            </p14:nvContentPartPr>
            <p14:xfrm>
              <a:off x="2922997" y="2064497"/>
              <a:ext cx="5272560" cy="77040"/>
            </p14:xfrm>
          </p:contentPart>
        </mc:Choice>
        <mc:Fallback>
          <p:pic>
            <p:nvPicPr>
              <p:cNvPr id="11" name="Freihand 10"/>
              <p:cNvPicPr/>
              <p:nvPr/>
            </p:nvPicPr>
            <p:blipFill>
              <a:blip r:embed="rId48"/>
              <a:stretch>
                <a:fillRect/>
              </a:stretch>
            </p:blipFill>
            <p:spPr>
              <a:xfrm>
                <a:off x="2907877" y="2048657"/>
                <a:ext cx="5304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3" name="Freihand 12"/>
              <p14:cNvContentPartPr/>
              <p14:nvPr/>
            </p14:nvContentPartPr>
            <p14:xfrm>
              <a:off x="648154" y="1475537"/>
              <a:ext cx="64080" cy="24840"/>
            </p14:xfrm>
          </p:contentPart>
        </mc:Choice>
        <mc:Fallback>
          <p:pic>
            <p:nvPicPr>
              <p:cNvPr id="13" name="Freihand 12"/>
              <p:cNvPicPr/>
              <p:nvPr/>
            </p:nvPicPr>
            <p:blipFill>
              <a:blip r:embed="rId50"/>
              <a:stretch>
                <a:fillRect/>
              </a:stretch>
            </p:blipFill>
            <p:spPr>
              <a:xfrm>
                <a:off x="641314" y="1466177"/>
                <a:ext cx="80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 name="Freihand 13"/>
              <p14:cNvContentPartPr/>
              <p14:nvPr/>
            </p14:nvContentPartPr>
            <p14:xfrm>
              <a:off x="485797" y="2670017"/>
              <a:ext cx="9272160" cy="678600"/>
            </p14:xfrm>
          </p:contentPart>
        </mc:Choice>
        <mc:Fallback>
          <p:pic>
            <p:nvPicPr>
              <p:cNvPr id="14" name="Freihand 13"/>
              <p:cNvPicPr/>
              <p:nvPr/>
            </p:nvPicPr>
            <p:blipFill>
              <a:blip r:embed="rId52"/>
              <a:stretch>
                <a:fillRect/>
              </a:stretch>
            </p:blipFill>
            <p:spPr>
              <a:xfrm>
                <a:off x="470317" y="2657417"/>
                <a:ext cx="9303120" cy="706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6" name="Freihand 15"/>
              <p14:cNvContentPartPr/>
              <p14:nvPr/>
            </p14:nvContentPartPr>
            <p14:xfrm>
              <a:off x="460957" y="3409097"/>
              <a:ext cx="11055240" cy="665640"/>
            </p14:xfrm>
          </p:contentPart>
        </mc:Choice>
        <mc:Fallback>
          <p:pic>
            <p:nvPicPr>
              <p:cNvPr id="16" name="Freihand 15"/>
              <p:cNvPicPr/>
              <p:nvPr/>
            </p:nvPicPr>
            <p:blipFill>
              <a:blip r:embed="rId54"/>
              <a:stretch>
                <a:fillRect/>
              </a:stretch>
            </p:blipFill>
            <p:spPr>
              <a:xfrm>
                <a:off x="444757" y="3394697"/>
                <a:ext cx="11086920" cy="694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8" name="Freihand 17"/>
              <p14:cNvContentPartPr/>
              <p14:nvPr/>
            </p14:nvContentPartPr>
            <p14:xfrm>
              <a:off x="528997" y="4137377"/>
              <a:ext cx="8146440" cy="788400"/>
            </p14:xfrm>
          </p:contentPart>
        </mc:Choice>
        <mc:Fallback>
          <p:pic>
            <p:nvPicPr>
              <p:cNvPr id="18" name="Freihand 17"/>
              <p:cNvPicPr/>
              <p:nvPr/>
            </p:nvPicPr>
            <p:blipFill>
              <a:blip r:embed="rId56"/>
              <a:stretch>
                <a:fillRect/>
              </a:stretch>
            </p:blipFill>
            <p:spPr>
              <a:xfrm>
                <a:off x="513157" y="4122257"/>
                <a:ext cx="8177760" cy="818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3" name="Freihand 22"/>
              <p14:cNvContentPartPr/>
              <p14:nvPr/>
            </p14:nvContentPartPr>
            <p14:xfrm>
              <a:off x="64597" y="856337"/>
              <a:ext cx="522000" cy="4021560"/>
            </p14:xfrm>
          </p:contentPart>
        </mc:Choice>
        <mc:Fallback>
          <p:pic>
            <p:nvPicPr>
              <p:cNvPr id="23" name="Freihand 22"/>
              <p:cNvPicPr/>
              <p:nvPr/>
            </p:nvPicPr>
            <p:blipFill>
              <a:blip r:embed="rId58"/>
              <a:stretch>
                <a:fillRect/>
              </a:stretch>
            </p:blipFill>
            <p:spPr>
              <a:xfrm>
                <a:off x="49477" y="848057"/>
                <a:ext cx="550800" cy="4044960"/>
              </a:xfrm>
              <a:prstGeom prst="rect">
                <a:avLst/>
              </a:prstGeom>
            </p:spPr>
          </p:pic>
        </mc:Fallback>
      </mc:AlternateContent>
    </p:spTree>
    <p:extLst>
      <p:ext uri="{BB962C8B-B14F-4D97-AF65-F5344CB8AC3E}">
        <p14:creationId xmlns:p14="http://schemas.microsoft.com/office/powerpoint/2010/main" val="235340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GB" altLang="de-DE" sz="2400" dirty="0" smtClean="0">
                <a:ea typeface="ＭＳ Ｐゴシック" pitchFamily="34" charset="-128"/>
              </a:rPr>
              <a:t>Die </a:t>
            </a:r>
            <a:r>
              <a:rPr lang="en-GB" altLang="de-DE" sz="2400" dirty="0" err="1" smtClean="0">
                <a:ea typeface="ＭＳ Ｐゴシック" pitchFamily="34" charset="-128"/>
              </a:rPr>
              <a:t>meisten</a:t>
            </a:r>
            <a:r>
              <a:rPr lang="en-GB" altLang="de-DE" sz="2400" dirty="0" smtClean="0">
                <a:ea typeface="ＭＳ Ｐゴシック" pitchFamily="34" charset="-128"/>
              </a:rPr>
              <a:t> 1. </a:t>
            </a:r>
            <a:r>
              <a:rPr lang="en-GB" altLang="de-DE" sz="2400" dirty="0" err="1" smtClean="0">
                <a:ea typeface="ＭＳ Ｐゴシック" pitchFamily="34" charset="-128"/>
              </a:rPr>
              <a:t>Plätze</a:t>
            </a:r>
            <a:r>
              <a:rPr lang="en-GB" altLang="de-DE" sz="2400" dirty="0" smtClean="0">
                <a:ea typeface="ＭＳ Ｐゴシック" pitchFamily="34" charset="-128"/>
              </a:rPr>
              <a:t>= </a:t>
            </a:r>
            <a:r>
              <a:rPr lang="en-GB" altLang="de-DE" sz="2400" dirty="0" err="1" smtClean="0">
                <a:ea typeface="ＭＳ Ｐゴシック" pitchFamily="34" charset="-128"/>
              </a:rPr>
              <a:t>einfache</a:t>
            </a:r>
            <a:r>
              <a:rPr lang="en-GB" altLang="de-DE" sz="2400" dirty="0" smtClean="0">
                <a:ea typeface="ＭＳ Ｐゴシック" pitchFamily="34" charset="-128"/>
              </a:rPr>
              <a:t> </a:t>
            </a:r>
            <a:r>
              <a:rPr lang="en-GB" altLang="de-DE" sz="2400" dirty="0" err="1" smtClean="0">
                <a:ea typeface="ＭＳ Ｐゴシック" pitchFamily="34" charset="-128"/>
              </a:rPr>
              <a:t>Mehrheit</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702306" y="911300"/>
            <a:ext cx="10560331" cy="2872285"/>
          </a:xfrm>
          <a:prstGeom prst="rect">
            <a:avLst/>
          </a:prstGeom>
        </p:spPr>
      </p:pic>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p14:cNvContentPartPr/>
              <p14:nvPr/>
            </p14:nvContentPartPr>
            <p14:xfrm>
              <a:off x="8563837" y="1312399"/>
              <a:ext cx="2956320" cy="644040"/>
            </p14:xfrm>
          </p:contentPart>
        </mc:Choice>
        <mc:Fallback>
          <p:pic>
            <p:nvPicPr>
              <p:cNvPr id="5" name="Freihand 4"/>
              <p:cNvPicPr/>
              <p:nvPr/>
            </p:nvPicPr>
            <p:blipFill>
              <a:blip r:embed="rId5"/>
              <a:stretch>
                <a:fillRect/>
              </a:stretch>
            </p:blipFill>
            <p:spPr>
              <a:xfrm>
                <a:off x="8549077" y="1296559"/>
                <a:ext cx="2986560" cy="675000"/>
              </a:xfrm>
              <a:prstGeom prst="rect">
                <a:avLst/>
              </a:prstGeom>
            </p:spPr>
          </p:pic>
        </mc:Fallback>
      </mc:AlternateContent>
    </p:spTree>
    <p:extLst>
      <p:ext uri="{BB962C8B-B14F-4D97-AF65-F5344CB8AC3E}">
        <p14:creationId xmlns:p14="http://schemas.microsoft.com/office/powerpoint/2010/main" val="49086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dirty="0" smtClean="0">
                <a:latin typeface="Times New Roman" panose="02020603050405020304" pitchFamily="18" charset="0"/>
                <a:cs typeface="Times New Roman" panose="02020603050405020304" pitchFamily="18" charset="0"/>
              </a:rPr>
              <a:t>Wintersemester 2021</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GB" altLang="de-DE" sz="2400" dirty="0" smtClean="0">
                <a:ea typeface="ＭＳ Ｐゴシック" pitchFamily="34" charset="-128"/>
              </a:rPr>
              <a:t>2-stufiger </a:t>
            </a:r>
            <a:r>
              <a:rPr lang="en-GB" altLang="de-DE" sz="2400" dirty="0" err="1" smtClean="0">
                <a:ea typeface="ＭＳ Ｐゴシック" pitchFamily="34" charset="-128"/>
              </a:rPr>
              <a:t>Prozeß</a:t>
            </a:r>
            <a:r>
              <a:rPr lang="en-GB" altLang="de-DE" sz="2400" dirty="0">
                <a:ea typeface="ＭＳ Ｐゴシック" pitchFamily="34" charset="-128"/>
              </a:rPr>
              <a:t> (</a:t>
            </a:r>
            <a:r>
              <a:rPr lang="en-GB" altLang="de-DE" sz="2400" dirty="0" err="1">
                <a:ea typeface="ＭＳ Ｐゴシック" pitchFamily="34" charset="-128"/>
              </a:rPr>
              <a:t>Stichwahl</a:t>
            </a:r>
            <a:r>
              <a:rPr lang="en-GB" altLang="de-DE" sz="2400" dirty="0" smtClean="0">
                <a:ea typeface="ＭＳ Ｐゴシック" pitchFamily="34" charset="-128"/>
              </a:rPr>
              <a:t>)</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199786" y="750627"/>
            <a:ext cx="10491849" cy="2251312"/>
          </a:xfrm>
          <a:prstGeom prst="rect">
            <a:avLst/>
          </a:prstGeom>
        </p:spPr>
      </p:pic>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p14:cNvContentPartPr/>
              <p14:nvPr/>
            </p14:nvContentPartPr>
            <p14:xfrm>
              <a:off x="4555597" y="1461439"/>
              <a:ext cx="1317240" cy="1397520"/>
            </p14:xfrm>
          </p:contentPart>
        </mc:Choice>
        <mc:Fallback>
          <p:pic>
            <p:nvPicPr>
              <p:cNvPr id="5" name="Freihand 4"/>
              <p:cNvPicPr/>
              <p:nvPr/>
            </p:nvPicPr>
            <p:blipFill>
              <a:blip r:embed="rId5"/>
              <a:stretch>
                <a:fillRect/>
              </a:stretch>
            </p:blipFill>
            <p:spPr>
              <a:xfrm>
                <a:off x="4547317" y="1445959"/>
                <a:ext cx="1341720" cy="1430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Freihand 12"/>
              <p14:cNvContentPartPr/>
              <p14:nvPr/>
            </p14:nvContentPartPr>
            <p14:xfrm>
              <a:off x="1395157" y="1413199"/>
              <a:ext cx="3555360" cy="1302120"/>
            </p14:xfrm>
          </p:contentPart>
        </mc:Choice>
        <mc:Fallback>
          <p:pic>
            <p:nvPicPr>
              <p:cNvPr id="13" name="Freihand 12"/>
              <p:cNvPicPr/>
              <p:nvPr/>
            </p:nvPicPr>
            <p:blipFill>
              <a:blip r:embed="rId7"/>
              <a:stretch>
                <a:fillRect/>
              </a:stretch>
            </p:blipFill>
            <p:spPr>
              <a:xfrm>
                <a:off x="1378597" y="1397359"/>
                <a:ext cx="3588120" cy="133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Freihand 19"/>
              <p14:cNvContentPartPr/>
              <p14:nvPr/>
            </p14:nvContentPartPr>
            <p14:xfrm>
              <a:off x="993397" y="1238239"/>
              <a:ext cx="3712320" cy="1654200"/>
            </p14:xfrm>
          </p:contentPart>
        </mc:Choice>
        <mc:Fallback>
          <p:pic>
            <p:nvPicPr>
              <p:cNvPr id="20" name="Freihand 19"/>
              <p:cNvPicPr/>
              <p:nvPr/>
            </p:nvPicPr>
            <p:blipFill>
              <a:blip r:embed="rId9"/>
              <a:stretch>
                <a:fillRect/>
              </a:stretch>
            </p:blipFill>
            <p:spPr>
              <a:xfrm>
                <a:off x="978277" y="1225279"/>
                <a:ext cx="3742920" cy="1682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Freihand 22"/>
              <p14:cNvContentPartPr/>
              <p14:nvPr/>
            </p14:nvContentPartPr>
            <p14:xfrm>
              <a:off x="8707477" y="1188919"/>
              <a:ext cx="2126880" cy="684720"/>
            </p14:xfrm>
          </p:contentPart>
        </mc:Choice>
        <mc:Fallback>
          <p:pic>
            <p:nvPicPr>
              <p:cNvPr id="23" name="Freihand 22"/>
              <p:cNvPicPr/>
              <p:nvPr/>
            </p:nvPicPr>
            <p:blipFill>
              <a:blip r:embed="rId11"/>
              <a:stretch>
                <a:fillRect/>
              </a:stretch>
            </p:blipFill>
            <p:spPr>
              <a:xfrm>
                <a:off x="8693797" y="1177039"/>
                <a:ext cx="2157840" cy="710640"/>
              </a:xfrm>
              <a:prstGeom prst="rect">
                <a:avLst/>
              </a:prstGeom>
            </p:spPr>
          </p:pic>
        </mc:Fallback>
      </mc:AlternateContent>
    </p:spTree>
    <p:extLst>
      <p:ext uri="{BB962C8B-B14F-4D97-AF65-F5344CB8AC3E}">
        <p14:creationId xmlns:p14="http://schemas.microsoft.com/office/powerpoint/2010/main" val="340160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US" altLang="de-DE" sz="2400" dirty="0" err="1" smtClean="0">
                <a:ea typeface="ＭＳ Ｐゴシック" pitchFamily="34" charset="-128"/>
              </a:rPr>
              <a:t>Borda</a:t>
            </a:r>
            <a:r>
              <a:rPr lang="en-US" altLang="de-DE" sz="2400" dirty="0" smtClean="0">
                <a:ea typeface="ＭＳ Ｐゴシック" pitchFamily="34" charset="-128"/>
              </a:rPr>
              <a:t>-Count</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165213" y="392931"/>
            <a:ext cx="8058412" cy="4449101"/>
          </a:xfrm>
          <a:prstGeom prst="rect">
            <a:avLst/>
          </a:prstGeom>
        </p:spPr>
      </p:pic>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1" name="Freihand 10"/>
              <p14:cNvContentPartPr/>
              <p14:nvPr/>
            </p14:nvContentPartPr>
            <p14:xfrm>
              <a:off x="3071317" y="1043839"/>
              <a:ext cx="2337120" cy="221760"/>
            </p14:xfrm>
          </p:contentPart>
        </mc:Choice>
        <mc:Fallback>
          <p:pic>
            <p:nvPicPr>
              <p:cNvPr id="11" name="Freihand 10"/>
              <p:cNvPicPr/>
              <p:nvPr/>
            </p:nvPicPr>
            <p:blipFill>
              <a:blip r:embed="rId5"/>
              <a:stretch>
                <a:fillRect/>
              </a:stretch>
            </p:blipFill>
            <p:spPr>
              <a:xfrm>
                <a:off x="3054757" y="1026559"/>
                <a:ext cx="23680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1" name="Freihand 20"/>
              <p14:cNvContentPartPr/>
              <p14:nvPr/>
            </p14:nvContentPartPr>
            <p14:xfrm>
              <a:off x="9567877" y="2613439"/>
              <a:ext cx="360" cy="360"/>
            </p14:xfrm>
          </p:contentPart>
        </mc:Choice>
        <mc:Fallback>
          <p:pic>
            <p:nvPicPr>
              <p:cNvPr id="21" name="Freihand 20"/>
              <p:cNvPicPr/>
              <p:nvPr/>
            </p:nvPicPr>
            <p:blipFill>
              <a:blip r:embed="rId7"/>
              <a:stretch>
                <a:fillRect/>
              </a:stretch>
            </p:blipFill>
            <p:spPr>
              <a:xfrm>
                <a:off x="9550957" y="259651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Freihand 21"/>
              <p14:cNvContentPartPr/>
              <p14:nvPr/>
            </p14:nvContentPartPr>
            <p14:xfrm>
              <a:off x="6729997" y="1024759"/>
              <a:ext cx="140040" cy="192600"/>
            </p14:xfrm>
          </p:contentPart>
        </mc:Choice>
        <mc:Fallback>
          <p:pic>
            <p:nvPicPr>
              <p:cNvPr id="22" name="Freihand 21"/>
              <p:cNvPicPr/>
              <p:nvPr/>
            </p:nvPicPr>
            <p:blipFill>
              <a:blip r:embed="rId9"/>
              <a:stretch>
                <a:fillRect/>
              </a:stretch>
            </p:blipFill>
            <p:spPr>
              <a:xfrm>
                <a:off x="6713797" y="1007119"/>
                <a:ext cx="1710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Freihand 22"/>
              <p14:cNvContentPartPr/>
              <p14:nvPr/>
            </p14:nvContentPartPr>
            <p14:xfrm>
              <a:off x="5788597" y="2270359"/>
              <a:ext cx="47160" cy="16560"/>
            </p14:xfrm>
          </p:contentPart>
        </mc:Choice>
        <mc:Fallback>
          <p:pic>
            <p:nvPicPr>
              <p:cNvPr id="23" name="Freihand 22"/>
              <p:cNvPicPr/>
              <p:nvPr/>
            </p:nvPicPr>
            <p:blipFill>
              <a:blip r:embed="rId11"/>
              <a:stretch>
                <a:fillRect/>
              </a:stretch>
            </p:blipFill>
            <p:spPr>
              <a:xfrm>
                <a:off x="5771677" y="2253439"/>
                <a:ext cx="810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Freihand 23"/>
              <p14:cNvContentPartPr/>
              <p14:nvPr/>
            </p14:nvContentPartPr>
            <p14:xfrm>
              <a:off x="6852757" y="2307079"/>
              <a:ext cx="54360" cy="23760"/>
            </p14:xfrm>
          </p:contentPart>
        </mc:Choice>
        <mc:Fallback>
          <p:pic>
            <p:nvPicPr>
              <p:cNvPr id="24" name="Freihand 23"/>
              <p:cNvPicPr/>
              <p:nvPr/>
            </p:nvPicPr>
            <p:blipFill>
              <a:blip r:embed="rId13"/>
              <a:stretch>
                <a:fillRect/>
              </a:stretch>
            </p:blipFill>
            <p:spPr>
              <a:xfrm>
                <a:off x="6835837" y="2290159"/>
                <a:ext cx="882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Freihand 24"/>
              <p14:cNvContentPartPr/>
              <p14:nvPr/>
            </p14:nvContentPartPr>
            <p14:xfrm>
              <a:off x="8100877" y="2514439"/>
              <a:ext cx="360" cy="360"/>
            </p14:xfrm>
          </p:contentPart>
        </mc:Choice>
        <mc:Fallback>
          <p:pic>
            <p:nvPicPr>
              <p:cNvPr id="25" name="Freihand 24"/>
              <p:cNvPicPr/>
              <p:nvPr/>
            </p:nvPicPr>
            <p:blipFill>
              <a:blip r:embed="rId15"/>
              <a:stretch>
                <a:fillRect/>
              </a:stretch>
            </p:blipFill>
            <p:spPr>
              <a:xfrm>
                <a:off x="8083957" y="249751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Freihand 26"/>
              <p14:cNvContentPartPr/>
              <p14:nvPr/>
            </p14:nvContentPartPr>
            <p14:xfrm>
              <a:off x="3491797" y="3762199"/>
              <a:ext cx="2390040" cy="1360080"/>
            </p14:xfrm>
          </p:contentPart>
        </mc:Choice>
        <mc:Fallback>
          <p:pic>
            <p:nvPicPr>
              <p:cNvPr id="27" name="Freihand 26"/>
              <p:cNvPicPr/>
              <p:nvPr/>
            </p:nvPicPr>
            <p:blipFill>
              <a:blip r:embed="rId17"/>
              <a:stretch>
                <a:fillRect/>
              </a:stretch>
            </p:blipFill>
            <p:spPr>
              <a:xfrm>
                <a:off x="3477757" y="3744199"/>
                <a:ext cx="2418840" cy="1393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1" name="Freihand 30"/>
              <p14:cNvContentPartPr/>
              <p14:nvPr/>
            </p14:nvContentPartPr>
            <p14:xfrm>
              <a:off x="1353397" y="1150759"/>
              <a:ext cx="511920" cy="2453040"/>
            </p14:xfrm>
          </p:contentPart>
        </mc:Choice>
        <mc:Fallback>
          <p:pic>
            <p:nvPicPr>
              <p:cNvPr id="31" name="Freihand 30"/>
              <p:cNvPicPr/>
              <p:nvPr/>
            </p:nvPicPr>
            <p:blipFill>
              <a:blip r:embed="rId19"/>
              <a:stretch>
                <a:fillRect/>
              </a:stretch>
            </p:blipFill>
            <p:spPr>
              <a:xfrm>
                <a:off x="1340797" y="1135639"/>
                <a:ext cx="538920" cy="2482200"/>
              </a:xfrm>
              <a:prstGeom prst="rect">
                <a:avLst/>
              </a:prstGeom>
            </p:spPr>
          </p:pic>
        </mc:Fallback>
      </mc:AlternateContent>
    </p:spTree>
    <p:extLst>
      <p:ext uri="{BB962C8B-B14F-4D97-AF65-F5344CB8AC3E}">
        <p14:creationId xmlns:p14="http://schemas.microsoft.com/office/powerpoint/2010/main" val="752863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US" altLang="de-DE" sz="2400" dirty="0" smtClean="0">
                <a:ea typeface="ＭＳ Ｐゴシック" pitchFamily="34" charset="-128"/>
              </a:rPr>
              <a:t>Veto-Regel</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628934" y="467957"/>
            <a:ext cx="7415213" cy="1771650"/>
          </a:xfrm>
          <a:prstGeom prst="rect">
            <a:avLst/>
          </a:prstGeom>
        </p:spPr>
      </p:pic>
      <p:pic>
        <p:nvPicPr>
          <p:cNvPr id="7" name="Grafik 6"/>
          <p:cNvPicPr>
            <a:picLocks noChangeAspect="1"/>
          </p:cNvPicPr>
          <p:nvPr/>
        </p:nvPicPr>
        <p:blipFill>
          <a:blip r:embed="rId4"/>
          <a:stretch>
            <a:fillRect/>
          </a:stretch>
        </p:blipFill>
        <p:spPr>
          <a:xfrm>
            <a:off x="563987" y="2399785"/>
            <a:ext cx="3605213" cy="1771650"/>
          </a:xfrm>
          <a:prstGeom prst="rect">
            <a:avLst/>
          </a:prstGeom>
        </p:spPr>
      </p:pic>
      <p:pic>
        <p:nvPicPr>
          <p:cNvPr id="8" name="Grafik 7"/>
          <p:cNvPicPr>
            <a:picLocks noChangeAspect="1"/>
          </p:cNvPicPr>
          <p:nvPr/>
        </p:nvPicPr>
        <p:blipFill>
          <a:blip r:embed="rId5"/>
          <a:stretch>
            <a:fillRect/>
          </a:stretch>
        </p:blipFill>
        <p:spPr>
          <a:xfrm>
            <a:off x="4336540" y="2418835"/>
            <a:ext cx="3605213" cy="1752600"/>
          </a:xfrm>
          <a:prstGeom prst="rect">
            <a:avLst/>
          </a:prstGeom>
        </p:spPr>
      </p:pic>
      <p:pic>
        <p:nvPicPr>
          <p:cNvPr id="9" name="Grafik 8"/>
          <p:cNvPicPr>
            <a:picLocks noChangeAspect="1"/>
          </p:cNvPicPr>
          <p:nvPr/>
        </p:nvPicPr>
        <p:blipFill>
          <a:blip r:embed="rId6"/>
          <a:stretch>
            <a:fillRect/>
          </a:stretch>
        </p:blipFill>
        <p:spPr>
          <a:xfrm>
            <a:off x="8180387" y="2418835"/>
            <a:ext cx="3605213" cy="1752600"/>
          </a:xfrm>
          <a:prstGeom prst="rect">
            <a:avLst/>
          </a:prstGeom>
        </p:spPr>
      </p:pic>
      <p:sp>
        <p:nvSpPr>
          <p:cNvPr id="10" name="Rechteck 9"/>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7">
            <p14:nvContentPartPr>
              <p14:cNvPr id="20" name="Freihand 19"/>
              <p14:cNvContentPartPr/>
              <p14:nvPr/>
            </p14:nvContentPartPr>
            <p14:xfrm>
              <a:off x="3110557" y="1111879"/>
              <a:ext cx="1166040" cy="2953800"/>
            </p14:xfrm>
          </p:contentPart>
        </mc:Choice>
        <mc:Fallback>
          <p:pic>
            <p:nvPicPr>
              <p:cNvPr id="20" name="Freihand 19"/>
              <p:cNvPicPr/>
              <p:nvPr/>
            </p:nvPicPr>
            <p:blipFill>
              <a:blip r:embed="rId8"/>
              <a:stretch>
                <a:fillRect/>
              </a:stretch>
            </p:blipFill>
            <p:spPr>
              <a:xfrm>
                <a:off x="3096157" y="1097839"/>
                <a:ext cx="1196280" cy="298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 name="Freihand 23"/>
              <p14:cNvContentPartPr/>
              <p14:nvPr/>
            </p14:nvContentPartPr>
            <p14:xfrm>
              <a:off x="5749717" y="545239"/>
              <a:ext cx="1653480" cy="3323880"/>
            </p14:xfrm>
          </p:contentPart>
        </mc:Choice>
        <mc:Fallback>
          <p:pic>
            <p:nvPicPr>
              <p:cNvPr id="24" name="Freihand 23"/>
              <p:cNvPicPr/>
              <p:nvPr/>
            </p:nvPicPr>
            <p:blipFill>
              <a:blip r:embed="rId10"/>
              <a:stretch>
                <a:fillRect/>
              </a:stretch>
            </p:blipFill>
            <p:spPr>
              <a:xfrm>
                <a:off x="5733877" y="526519"/>
                <a:ext cx="1684800" cy="3357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3" name="Freihand 32"/>
              <p14:cNvContentPartPr/>
              <p14:nvPr/>
            </p14:nvContentPartPr>
            <p14:xfrm>
              <a:off x="4179397" y="366319"/>
              <a:ext cx="7065720" cy="3089520"/>
            </p14:xfrm>
          </p:contentPart>
        </mc:Choice>
        <mc:Fallback>
          <p:pic>
            <p:nvPicPr>
              <p:cNvPr id="33" name="Freihand 32"/>
              <p:cNvPicPr/>
              <p:nvPr/>
            </p:nvPicPr>
            <p:blipFill>
              <a:blip r:embed="rId12"/>
              <a:stretch>
                <a:fillRect/>
              </a:stretch>
            </p:blipFill>
            <p:spPr>
              <a:xfrm>
                <a:off x="4164277" y="348319"/>
                <a:ext cx="7096320" cy="3123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5" name="Freihand 34"/>
              <p14:cNvContentPartPr/>
              <p14:nvPr/>
            </p14:nvContentPartPr>
            <p14:xfrm>
              <a:off x="7255237" y="599959"/>
              <a:ext cx="4191840" cy="3464280"/>
            </p14:xfrm>
          </p:contentPart>
        </mc:Choice>
        <mc:Fallback>
          <p:pic>
            <p:nvPicPr>
              <p:cNvPr id="35" name="Freihand 34"/>
              <p:cNvPicPr/>
              <p:nvPr/>
            </p:nvPicPr>
            <p:blipFill>
              <a:blip r:embed="rId14"/>
              <a:stretch>
                <a:fillRect/>
              </a:stretch>
            </p:blipFill>
            <p:spPr>
              <a:xfrm>
                <a:off x="7240477" y="588079"/>
                <a:ext cx="4223520" cy="3490560"/>
              </a:xfrm>
              <a:prstGeom prst="rect">
                <a:avLst/>
              </a:prstGeom>
            </p:spPr>
          </p:pic>
        </mc:Fallback>
      </mc:AlternateContent>
    </p:spTree>
    <p:extLst>
      <p:ext uri="{BB962C8B-B14F-4D97-AF65-F5344CB8AC3E}">
        <p14:creationId xmlns:p14="http://schemas.microsoft.com/office/powerpoint/2010/main" val="260752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4789714" y="25517"/>
            <a:ext cx="4394050" cy="403819"/>
          </a:xfrm>
          <a:prstGeom prst="rect">
            <a:avLst/>
          </a:prstGeom>
          <a:noFill/>
          <a:ln>
            <a:noFill/>
          </a:ln>
        </p:spPr>
        <p:txBody>
          <a:bodyPr lIns="81646" tIns="40823" rIns="81646" bIns="40823" anchor="ctr" anchorCtr="1"/>
          <a:lstStyle/>
          <a:p>
            <a:r>
              <a:rPr lang="en-US" sz="2903" b="1" dirty="0" err="1" smtClean="0">
                <a:solidFill>
                  <a:sysClr val="windowText" lastClr="000000"/>
                </a:solidFill>
              </a:rPr>
              <a:t>Gewichtete</a:t>
            </a:r>
            <a:r>
              <a:rPr lang="en-US" sz="2903" b="1" dirty="0" smtClean="0">
                <a:solidFill>
                  <a:sysClr val="windowText" lastClr="000000"/>
                </a:solidFill>
              </a:rPr>
              <a:t> </a:t>
            </a:r>
            <a:r>
              <a:rPr lang="en-US" sz="2903" b="1" dirty="0" err="1" smtClean="0">
                <a:solidFill>
                  <a:sysClr val="windowText" lastClr="000000"/>
                </a:solidFill>
              </a:rPr>
              <a:t>Stimmen</a:t>
            </a:r>
            <a:endParaRPr lang="en-US" sz="2903" dirty="0">
              <a:solidFill>
                <a:sysClr val="windowText" lastClr="000000"/>
              </a:solidFill>
            </a:endParaRPr>
          </a:p>
        </p:txBody>
      </p:sp>
      <p:sp>
        <p:nvSpPr>
          <p:cNvPr id="3" name="Textfeld 2"/>
          <p:cNvSpPr txBox="1"/>
          <p:nvPr/>
        </p:nvSpPr>
        <p:spPr>
          <a:xfrm>
            <a:off x="0" y="371866"/>
            <a:ext cx="11400024" cy="5672333"/>
          </a:xfrm>
          <a:prstGeom prst="rect">
            <a:avLst/>
          </a:prstGeom>
          <a:noFill/>
        </p:spPr>
        <p:txBody>
          <a:bodyPr wrap="square" rtlCol="0">
            <a:noAutofit/>
          </a:bodyPr>
          <a:lstStyle/>
          <a:p>
            <a:r>
              <a:rPr lang="en-US" altLang="de-DE" sz="2177" dirty="0" smtClean="0"/>
              <a:t>In </a:t>
            </a:r>
            <a:r>
              <a:rPr lang="en-US" altLang="de-DE" sz="2177" dirty="0" err="1" smtClean="0"/>
              <a:t>vielen</a:t>
            </a:r>
            <a:r>
              <a:rPr lang="en-US" altLang="de-DE" sz="2177" dirty="0" smtClean="0"/>
              <a:t> </a:t>
            </a:r>
            <a:r>
              <a:rPr lang="en-US" altLang="de-DE" sz="2177" dirty="0" err="1" smtClean="0"/>
              <a:t>Abstimmungsmechanismen</a:t>
            </a:r>
            <a:r>
              <a:rPr lang="en-US" altLang="de-DE" sz="2177" dirty="0" smtClean="0"/>
              <a:t> </a:t>
            </a:r>
            <a:r>
              <a:rPr lang="en-US" altLang="de-DE" sz="2177" dirty="0" err="1" smtClean="0"/>
              <a:t>werden</a:t>
            </a:r>
            <a:r>
              <a:rPr lang="en-US" altLang="de-DE" sz="2177" dirty="0" smtClean="0"/>
              <a:t> die </a:t>
            </a:r>
            <a:r>
              <a:rPr lang="en-US" altLang="de-DE" sz="2177" dirty="0" err="1" smtClean="0"/>
              <a:t>Abstimmungsberechtigten</a:t>
            </a:r>
            <a:r>
              <a:rPr lang="en-US" altLang="de-DE" sz="2177" dirty="0" smtClean="0"/>
              <a:t> </a:t>
            </a:r>
            <a:r>
              <a:rPr lang="en-US" altLang="de-DE" sz="2177" dirty="0" err="1" smtClean="0"/>
              <a:t>unterschiedlich</a:t>
            </a:r>
            <a:r>
              <a:rPr lang="en-US" altLang="de-DE" sz="2177" dirty="0" smtClean="0"/>
              <a:t> </a:t>
            </a:r>
            <a:r>
              <a:rPr lang="en-US" altLang="de-DE" sz="2177" dirty="0" err="1" smtClean="0"/>
              <a:t>behandelt</a:t>
            </a:r>
            <a:r>
              <a:rPr lang="en-US" altLang="de-DE" sz="2177" dirty="0" smtClean="0"/>
              <a:t> (</a:t>
            </a:r>
            <a:r>
              <a:rPr lang="en-US" altLang="de-DE" sz="2177" dirty="0" err="1" smtClean="0"/>
              <a:t>Bsp</a:t>
            </a:r>
            <a:r>
              <a:rPr lang="en-US" altLang="de-DE" sz="2177" dirty="0" smtClean="0"/>
              <a:t>.): </a:t>
            </a:r>
            <a:endParaRPr lang="en-US" altLang="de-DE" sz="2177" dirty="0"/>
          </a:p>
          <a:p>
            <a:endParaRPr lang="en-US" altLang="de-DE" sz="2177" dirty="0"/>
          </a:p>
          <a:p>
            <a:pPr marL="725851" lvl="1" indent="-311079">
              <a:buFont typeface="Arial" panose="020B0604020202020204" pitchFamily="34" charset="0"/>
              <a:buChar char="•"/>
            </a:pPr>
            <a:r>
              <a:rPr lang="en-US" altLang="de-DE" sz="2177" dirty="0" err="1" smtClean="0"/>
              <a:t>Geschworenengericht</a:t>
            </a:r>
            <a:r>
              <a:rPr lang="en-US" altLang="de-DE" sz="2177" dirty="0" smtClean="0"/>
              <a:t>:	Falls </a:t>
            </a:r>
            <a:r>
              <a:rPr lang="en-US" altLang="de-DE" sz="2177" dirty="0" err="1" smtClean="0"/>
              <a:t>ein</a:t>
            </a:r>
            <a:r>
              <a:rPr lang="en-US" altLang="de-DE" sz="2177" dirty="0" smtClean="0"/>
              <a:t> </a:t>
            </a:r>
            <a:r>
              <a:rPr lang="en-US" altLang="de-DE" sz="2177" dirty="0" err="1" smtClean="0"/>
              <a:t>Mitglied</a:t>
            </a:r>
            <a:r>
              <a:rPr lang="en-US" altLang="de-DE" sz="2177" dirty="0" smtClean="0"/>
              <a:t> auf “</a:t>
            </a:r>
            <a:r>
              <a:rPr lang="en-US" altLang="de-DE" sz="2177" dirty="0" err="1"/>
              <a:t>n</a:t>
            </a:r>
            <a:r>
              <a:rPr lang="en-US" altLang="de-DE" sz="2177" dirty="0" err="1" smtClean="0"/>
              <a:t>icht</a:t>
            </a:r>
            <a:r>
              <a:rPr lang="en-US" altLang="de-DE" sz="2177" dirty="0" smtClean="0"/>
              <a:t> </a:t>
            </a:r>
            <a:r>
              <a:rPr lang="en-US" altLang="de-DE" sz="2177" dirty="0" err="1" smtClean="0"/>
              <a:t>schuldig</a:t>
            </a:r>
            <a:r>
              <a:rPr lang="en-US" altLang="de-DE" sz="2177" dirty="0" smtClean="0"/>
              <a:t>” </a:t>
            </a:r>
            <a:r>
              <a:rPr lang="en-US" altLang="de-DE" sz="2177" dirty="0" err="1" smtClean="0"/>
              <a:t>plädiert</a:t>
            </a:r>
            <a:r>
              <a:rPr lang="en-US" altLang="de-DE" sz="2177" dirty="0" smtClean="0"/>
              <a:t>, </a:t>
            </a:r>
            <a:r>
              <a:rPr lang="en-US" altLang="de-DE" sz="2177" dirty="0" err="1" smtClean="0"/>
              <a:t>ist</a:t>
            </a:r>
            <a:r>
              <a:rPr lang="en-US" altLang="de-DE" sz="2177" dirty="0" smtClean="0"/>
              <a:t> das </a:t>
            </a:r>
            <a:r>
              <a:rPr lang="en-US" altLang="de-DE" sz="2177" dirty="0" err="1" smtClean="0"/>
              <a:t>Urteil</a:t>
            </a:r>
            <a:r>
              <a:rPr lang="en-US" altLang="de-DE" sz="2177" dirty="0" smtClean="0"/>
              <a:t>                  				“</a:t>
            </a:r>
            <a:r>
              <a:rPr lang="en-US" altLang="de-DE" sz="2177" dirty="0" err="1"/>
              <a:t>nicht</a:t>
            </a:r>
            <a:r>
              <a:rPr lang="en-US" altLang="de-DE" sz="2177" dirty="0"/>
              <a:t> </a:t>
            </a:r>
            <a:r>
              <a:rPr lang="en-US" altLang="de-DE" sz="2177" dirty="0" err="1"/>
              <a:t>schuldig</a:t>
            </a:r>
            <a:r>
              <a:rPr lang="en-US" altLang="de-DE" sz="2177" dirty="0" smtClean="0"/>
              <a:t>”</a:t>
            </a:r>
            <a:endParaRPr lang="en-US" altLang="de-DE" sz="2177" dirty="0"/>
          </a:p>
          <a:p>
            <a:pPr marL="725851" lvl="1" indent="-311079">
              <a:buFont typeface="Arial" panose="020B0604020202020204" pitchFamily="34" charset="0"/>
              <a:buChar char="•"/>
            </a:pPr>
            <a:endParaRPr lang="en-US" altLang="de-DE" sz="2177" dirty="0"/>
          </a:p>
          <a:p>
            <a:pPr marL="725851" lvl="1" indent="-311079">
              <a:buFont typeface="Arial" panose="020B0604020202020204" pitchFamily="34" charset="0"/>
              <a:buChar char="•"/>
            </a:pPr>
            <a:r>
              <a:rPr lang="en-US" altLang="de-DE" sz="2177" dirty="0" err="1" smtClean="0"/>
              <a:t>Aktionärsversammlung</a:t>
            </a:r>
            <a:r>
              <a:rPr lang="en-US" altLang="de-DE" sz="2177" dirty="0" smtClean="0"/>
              <a:t>:	</a:t>
            </a:r>
            <a:r>
              <a:rPr lang="en-US" altLang="de-DE" sz="2177" dirty="0" err="1" smtClean="0"/>
              <a:t>Hält</a:t>
            </a:r>
            <a:r>
              <a:rPr lang="en-US" altLang="de-DE" sz="2177" dirty="0" smtClean="0"/>
              <a:t> man </a:t>
            </a:r>
            <a:r>
              <a:rPr lang="en-US" altLang="de-DE" sz="2177" dirty="0" err="1" smtClean="0"/>
              <a:t>ein</a:t>
            </a:r>
            <a:r>
              <a:rPr lang="en-US" altLang="de-DE" sz="2177" dirty="0" smtClean="0"/>
              <a:t> </a:t>
            </a:r>
            <a:r>
              <a:rPr lang="en-US" altLang="de-DE" sz="2177" dirty="0" err="1" smtClean="0"/>
              <a:t>großes</a:t>
            </a:r>
            <a:r>
              <a:rPr lang="en-US" altLang="de-DE" sz="2177" dirty="0" smtClean="0"/>
              <a:t> </a:t>
            </a:r>
            <a:r>
              <a:rPr lang="en-US" altLang="de-DE" sz="2177" dirty="0" err="1" smtClean="0"/>
              <a:t>Aktienpaket</a:t>
            </a:r>
            <a:r>
              <a:rPr lang="en-US" altLang="de-DE" sz="2177" dirty="0" smtClean="0"/>
              <a:t>, hat man auf der JHV </a:t>
            </a:r>
            <a:r>
              <a:rPr lang="en-US" altLang="de-DE" sz="2177" dirty="0" err="1" smtClean="0"/>
              <a:t>ein</a:t>
            </a:r>
            <a:r>
              <a:rPr lang="en-US" altLang="de-DE" sz="2177" dirty="0" smtClean="0"/>
              <a:t> 				</a:t>
            </a:r>
            <a:r>
              <a:rPr lang="en-US" altLang="de-DE" sz="2177" dirty="0" err="1" smtClean="0"/>
              <a:t>stärkeres</a:t>
            </a:r>
            <a:r>
              <a:rPr lang="en-US" altLang="de-DE" sz="2177" dirty="0" smtClean="0"/>
              <a:t> </a:t>
            </a:r>
            <a:r>
              <a:rPr lang="en-US" altLang="de-DE" sz="2177" dirty="0" err="1" smtClean="0"/>
              <a:t>Gewicht</a:t>
            </a:r>
            <a:r>
              <a:rPr lang="en-US" altLang="de-DE" sz="2177" dirty="0" smtClean="0"/>
              <a:t> </a:t>
            </a:r>
            <a:r>
              <a:rPr lang="en-US" altLang="de-DE" sz="2177" dirty="0" err="1" smtClean="0"/>
              <a:t>als</a:t>
            </a:r>
            <a:r>
              <a:rPr lang="en-US" altLang="de-DE" sz="2177" dirty="0" smtClean="0"/>
              <a:t> </a:t>
            </a:r>
            <a:r>
              <a:rPr lang="en-US" altLang="de-DE" sz="2177" dirty="0" err="1" smtClean="0"/>
              <a:t>andere</a:t>
            </a:r>
            <a:r>
              <a:rPr lang="en-US" altLang="de-DE" sz="2177" dirty="0" smtClean="0"/>
              <a:t>.</a:t>
            </a:r>
          </a:p>
          <a:p>
            <a:pPr marL="725851" lvl="1" indent="-311079">
              <a:buFont typeface="Arial" panose="020B0604020202020204" pitchFamily="34" charset="0"/>
              <a:buChar char="•"/>
            </a:pPr>
            <a:endParaRPr lang="en-US" altLang="de-DE" sz="2177" dirty="0"/>
          </a:p>
          <a:p>
            <a:pPr marL="725851" lvl="1" indent="-311079">
              <a:buFont typeface="Arial" panose="020B0604020202020204" pitchFamily="34" charset="0"/>
              <a:buChar char="•"/>
            </a:pPr>
            <a:r>
              <a:rPr lang="en-US" altLang="de-DE" sz="2177" dirty="0" smtClean="0"/>
              <a:t>EU: </a:t>
            </a:r>
          </a:p>
          <a:p>
            <a:pPr marL="725851" lvl="1" indent="-311079">
              <a:buFont typeface="Arial" panose="020B0604020202020204" pitchFamily="34" charset="0"/>
              <a:buChar char="•"/>
            </a:pPr>
            <a:endParaRPr lang="en-US" altLang="de-DE" sz="2177" dirty="0" smtClean="0"/>
          </a:p>
          <a:p>
            <a:pPr marL="1214872" lvl="2" indent="-342900">
              <a:buFont typeface="Wingdings" panose="05000000000000000000" pitchFamily="2" charset="2"/>
              <a:buChar char="Ø"/>
            </a:pPr>
            <a:r>
              <a:rPr lang="en-US" altLang="de-DE" sz="2177" dirty="0" err="1" smtClean="0"/>
              <a:t>Größere</a:t>
            </a:r>
            <a:r>
              <a:rPr lang="en-US" altLang="de-DE" sz="2177" dirty="0" smtClean="0"/>
              <a:t> </a:t>
            </a:r>
            <a:r>
              <a:rPr lang="en-US" altLang="de-DE" sz="2177" dirty="0" err="1" smtClean="0"/>
              <a:t>Länder</a:t>
            </a:r>
            <a:r>
              <a:rPr lang="en-US" altLang="de-DE" sz="2177" dirty="0" smtClean="0"/>
              <a:t> </a:t>
            </a:r>
            <a:r>
              <a:rPr lang="en-US" altLang="de-DE" sz="2177" dirty="0" err="1" smtClean="0"/>
              <a:t>haben</a:t>
            </a:r>
            <a:r>
              <a:rPr lang="en-US" altLang="de-DE" sz="2177" dirty="0" smtClean="0"/>
              <a:t> </a:t>
            </a:r>
            <a:r>
              <a:rPr lang="en-US" altLang="de-DE" sz="2177" dirty="0" err="1" smtClean="0"/>
              <a:t>bei</a:t>
            </a:r>
            <a:r>
              <a:rPr lang="en-US" altLang="de-DE" sz="2177" dirty="0" smtClean="0"/>
              <a:t> </a:t>
            </a:r>
            <a:r>
              <a:rPr lang="en-US" altLang="de-DE" sz="2177" dirty="0" err="1" smtClean="0"/>
              <a:t>einigen</a:t>
            </a:r>
            <a:r>
              <a:rPr lang="en-US" altLang="de-DE" sz="2177" dirty="0" smtClean="0"/>
              <a:t> </a:t>
            </a:r>
            <a:r>
              <a:rPr lang="en-US" altLang="de-DE" sz="2177" dirty="0" err="1" smtClean="0"/>
              <a:t>Abstimmungen</a:t>
            </a:r>
            <a:r>
              <a:rPr lang="en-US" altLang="de-DE" sz="2177" dirty="0" smtClean="0"/>
              <a:t> </a:t>
            </a:r>
            <a:r>
              <a:rPr lang="en-US" altLang="de-DE" sz="2177" dirty="0" err="1" smtClean="0"/>
              <a:t>mehr</a:t>
            </a:r>
            <a:r>
              <a:rPr lang="en-US" altLang="de-DE" sz="2177" dirty="0" smtClean="0"/>
              <a:t> </a:t>
            </a:r>
            <a:r>
              <a:rPr lang="en-US" altLang="de-DE" sz="2177" dirty="0" err="1" smtClean="0"/>
              <a:t>Gewicht</a:t>
            </a:r>
            <a:r>
              <a:rPr lang="en-US" altLang="de-DE" sz="2177" dirty="0" smtClean="0"/>
              <a:t>,</a:t>
            </a:r>
          </a:p>
          <a:p>
            <a:pPr marL="1214872" lvl="2" indent="-342900">
              <a:buFont typeface="Wingdings" panose="05000000000000000000" pitchFamily="2" charset="2"/>
              <a:buChar char="Ø"/>
            </a:pPr>
            <a:r>
              <a:rPr lang="en-US" altLang="de-DE" sz="2177" dirty="0" err="1" smtClean="0"/>
              <a:t>allerdings</a:t>
            </a:r>
            <a:r>
              <a:rPr lang="en-US" altLang="de-DE" sz="2177" dirty="0" smtClean="0"/>
              <a:t> </a:t>
            </a:r>
            <a:r>
              <a:rPr lang="en-US" altLang="de-DE" sz="2177" dirty="0" err="1" smtClean="0"/>
              <a:t>sind</a:t>
            </a:r>
            <a:r>
              <a:rPr lang="en-US" altLang="de-DE" sz="2177" dirty="0" smtClean="0"/>
              <a:t> in </a:t>
            </a:r>
            <a:r>
              <a:rPr lang="en-US" altLang="de-DE" sz="2177" dirty="0" err="1" smtClean="0"/>
              <a:t>großen</a:t>
            </a:r>
            <a:r>
              <a:rPr lang="en-US" altLang="de-DE" sz="2177" dirty="0" smtClean="0"/>
              <a:t> </a:t>
            </a:r>
            <a:r>
              <a:rPr lang="en-US" altLang="de-DE" sz="2177" dirty="0" err="1" smtClean="0"/>
              <a:t>Ländern</a:t>
            </a:r>
            <a:r>
              <a:rPr lang="en-US" altLang="de-DE" sz="2177" dirty="0" smtClean="0"/>
              <a:t> die </a:t>
            </a:r>
            <a:r>
              <a:rPr lang="en-US" altLang="de-DE" sz="2177" dirty="0"/>
              <a:t>P</a:t>
            </a:r>
            <a:r>
              <a:rPr lang="en-US" altLang="de-DE" sz="2177" dirty="0" smtClean="0"/>
              <a:t>ro-Kopf-</a:t>
            </a:r>
            <a:r>
              <a:rPr lang="en-US" altLang="de-DE" sz="2177" dirty="0" err="1" smtClean="0"/>
              <a:t>Gewichte</a:t>
            </a:r>
            <a:r>
              <a:rPr lang="en-US" altLang="de-DE" sz="2177" dirty="0" smtClean="0"/>
              <a:t>                                                                </a:t>
            </a:r>
            <a:r>
              <a:rPr lang="en-US" altLang="de-DE" sz="2177" dirty="0" err="1" smtClean="0"/>
              <a:t>niedriger</a:t>
            </a:r>
            <a:r>
              <a:rPr lang="en-US" altLang="de-DE" sz="2177" dirty="0" smtClean="0"/>
              <a:t> </a:t>
            </a:r>
            <a:r>
              <a:rPr lang="en-US" altLang="de-DE" sz="2177" dirty="0" err="1" smtClean="0"/>
              <a:t>als</a:t>
            </a:r>
            <a:r>
              <a:rPr lang="en-US" altLang="de-DE" sz="2177" dirty="0" smtClean="0"/>
              <a:t> in </a:t>
            </a:r>
            <a:r>
              <a:rPr lang="en-US" altLang="de-DE" sz="2177" dirty="0" err="1" smtClean="0"/>
              <a:t>kleinen</a:t>
            </a:r>
            <a:r>
              <a:rPr lang="en-US" altLang="de-DE" sz="2177" dirty="0" smtClean="0"/>
              <a:t> </a:t>
            </a:r>
            <a:r>
              <a:rPr lang="en-US" altLang="de-DE" sz="2177" dirty="0" err="1" smtClean="0"/>
              <a:t>Ländern</a:t>
            </a:r>
            <a:r>
              <a:rPr lang="en-US" altLang="de-DE" sz="2177" dirty="0" smtClean="0"/>
              <a:t>. </a:t>
            </a:r>
          </a:p>
          <a:p>
            <a:pPr marL="1214872" lvl="2" indent="-342900">
              <a:buFont typeface="Wingdings" panose="05000000000000000000" pitchFamily="2" charset="2"/>
              <a:buChar char="Ø"/>
            </a:pPr>
            <a:r>
              <a:rPr lang="en-US" altLang="de-DE" sz="2177" dirty="0" err="1" smtClean="0"/>
              <a:t>Zudem</a:t>
            </a:r>
            <a:r>
              <a:rPr lang="en-US" altLang="de-DE" sz="2177" dirty="0" smtClean="0"/>
              <a:t> gilt </a:t>
            </a:r>
            <a:r>
              <a:rPr lang="en-US" altLang="de-DE" sz="2177" dirty="0" err="1" smtClean="0"/>
              <a:t>immer</a:t>
            </a:r>
            <a:r>
              <a:rPr lang="en-US" altLang="de-DE" sz="2177" dirty="0" smtClean="0"/>
              <a:t> </a:t>
            </a:r>
            <a:r>
              <a:rPr lang="en-US" altLang="de-DE" sz="2177" dirty="0" err="1" smtClean="0"/>
              <a:t>noch</a:t>
            </a:r>
            <a:r>
              <a:rPr lang="en-US" altLang="de-DE" sz="2177" dirty="0" smtClean="0"/>
              <a:t> </a:t>
            </a:r>
            <a:r>
              <a:rPr lang="en-US" altLang="de-DE" sz="2177" dirty="0" err="1" smtClean="0"/>
              <a:t>bei</a:t>
            </a:r>
            <a:r>
              <a:rPr lang="en-US" altLang="de-DE" sz="2177" dirty="0" smtClean="0"/>
              <a:t> </a:t>
            </a:r>
            <a:r>
              <a:rPr lang="en-US" altLang="de-DE" sz="2177" dirty="0" err="1" smtClean="0"/>
              <a:t>vielen</a:t>
            </a:r>
            <a:r>
              <a:rPr lang="en-US" altLang="de-DE" sz="2177" dirty="0" smtClean="0"/>
              <a:t> </a:t>
            </a:r>
            <a:r>
              <a:rPr lang="en-US" altLang="de-DE" sz="2177" dirty="0" err="1" smtClean="0"/>
              <a:t>Abstimmung</a:t>
            </a:r>
            <a:r>
              <a:rPr lang="en-US" altLang="de-DE" sz="2177" dirty="0" smtClean="0"/>
              <a:t> der                                                                        </a:t>
            </a:r>
            <a:r>
              <a:rPr lang="en-US" altLang="de-DE" sz="2177" dirty="0" err="1" smtClean="0"/>
              <a:t>Luxemburger</a:t>
            </a:r>
            <a:r>
              <a:rPr lang="en-US" altLang="de-DE" sz="2177" dirty="0" smtClean="0"/>
              <a:t> </a:t>
            </a:r>
            <a:r>
              <a:rPr lang="en-US" altLang="de-DE" sz="2177" dirty="0" err="1" smtClean="0"/>
              <a:t>Kompromiss</a:t>
            </a:r>
            <a:r>
              <a:rPr lang="en-US" altLang="de-DE" sz="2177" dirty="0" smtClean="0"/>
              <a:t>                                                                                                                 → </a:t>
            </a:r>
            <a:r>
              <a:rPr lang="en-US" altLang="de-DE" sz="2177" dirty="0" err="1" smtClean="0"/>
              <a:t>Vetorecht</a:t>
            </a:r>
            <a:r>
              <a:rPr lang="en-US" altLang="de-DE" sz="2177" dirty="0" smtClean="0"/>
              <a:t> </a:t>
            </a:r>
            <a:r>
              <a:rPr lang="en-US" altLang="de-DE" sz="2177" dirty="0" err="1" smtClean="0"/>
              <a:t>eines</a:t>
            </a:r>
            <a:r>
              <a:rPr lang="en-US" altLang="de-DE" sz="2177" dirty="0" smtClean="0"/>
              <a:t> </a:t>
            </a:r>
            <a:r>
              <a:rPr lang="en-US" altLang="de-DE" sz="2177" dirty="0" err="1" smtClean="0"/>
              <a:t>Mitgliedslandes</a:t>
            </a:r>
            <a:endParaRPr lang="en-US" altLang="de-DE" sz="2177" dirty="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927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933754"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endParaRPr lang="en-US" sz="2903" dirty="0">
              <a:solidFill>
                <a:sysClr val="windowText" lastClr="000000"/>
              </a:solidFill>
            </a:endParaRPr>
          </a:p>
        </p:txBody>
      </p:sp>
      <p:sp>
        <p:nvSpPr>
          <p:cNvPr id="3" name="Textfeld 2"/>
          <p:cNvSpPr txBox="1"/>
          <p:nvPr/>
        </p:nvSpPr>
        <p:spPr>
          <a:xfrm>
            <a:off x="691269" y="628590"/>
            <a:ext cx="9818952" cy="2442718"/>
          </a:xfrm>
          <a:prstGeom prst="rect">
            <a:avLst/>
          </a:prstGeom>
          <a:noFill/>
        </p:spPr>
        <p:txBody>
          <a:bodyPr wrap="square" rtlCol="0">
            <a:noAutofit/>
          </a:bodyPr>
          <a:lstStyle/>
          <a:p>
            <a:pPr marL="311079" indent="-311079">
              <a:buFont typeface="Arial" panose="020B0604020202020204" pitchFamily="34" charset="0"/>
              <a:buChar char="•"/>
            </a:pPr>
            <a:r>
              <a:rPr lang="en-US" altLang="de-DE" sz="2177" dirty="0" err="1" smtClean="0"/>
              <a:t>Jede</a:t>
            </a:r>
            <a:r>
              <a:rPr lang="en-US" altLang="de-DE" sz="2177" dirty="0" smtClean="0"/>
              <a:t> </a:t>
            </a:r>
            <a:r>
              <a:rPr lang="en-US" altLang="de-DE" sz="2177" dirty="0" err="1" smtClean="0"/>
              <a:t>Stimmberechtigte</a:t>
            </a:r>
            <a:r>
              <a:rPr lang="en-US" altLang="de-DE" sz="2177" dirty="0" smtClean="0"/>
              <a:t> hat </a:t>
            </a:r>
            <a:r>
              <a:rPr lang="en-US" altLang="de-DE" sz="2177" dirty="0" err="1" smtClean="0"/>
              <a:t>eine</a:t>
            </a:r>
            <a:r>
              <a:rPr lang="en-US" altLang="de-DE" sz="2177" dirty="0" smtClean="0"/>
              <a:t> </a:t>
            </a:r>
            <a:r>
              <a:rPr lang="en-US" altLang="de-DE" sz="2177" dirty="0" err="1" smtClean="0"/>
              <a:t>feste</a:t>
            </a:r>
            <a:r>
              <a:rPr lang="en-US" altLang="de-DE" sz="2177" dirty="0" smtClean="0"/>
              <a:t> </a:t>
            </a:r>
            <a:r>
              <a:rPr lang="en-US" altLang="de-DE" sz="2177" dirty="0" err="1" smtClean="0"/>
              <a:t>Anzahl</a:t>
            </a:r>
            <a:r>
              <a:rPr lang="en-US" altLang="de-DE" sz="2177" dirty="0" smtClean="0"/>
              <a:t> von </a:t>
            </a:r>
            <a:r>
              <a:rPr lang="en-US" altLang="de-DE" sz="2177" dirty="0" err="1" smtClean="0"/>
              <a:t>Stimmen</a:t>
            </a:r>
            <a:r>
              <a:rPr lang="en-US" altLang="de-DE" sz="2177" dirty="0" smtClean="0"/>
              <a:t>, die das </a:t>
            </a:r>
            <a:r>
              <a:rPr lang="en-US" altLang="de-DE" sz="2177" b="1" dirty="0" err="1" smtClean="0"/>
              <a:t>Stimmgewicht</a:t>
            </a:r>
            <a:r>
              <a:rPr lang="en-US" altLang="de-DE" sz="2177" dirty="0" smtClean="0"/>
              <a:t> </a:t>
            </a:r>
            <a:r>
              <a:rPr lang="en-US" altLang="de-DE" sz="2177" dirty="0" err="1" smtClean="0"/>
              <a:t>definieren</a:t>
            </a:r>
            <a:r>
              <a:rPr lang="en-US" altLang="de-DE" sz="2177" dirty="0" smtClean="0"/>
              <a:t> (</a:t>
            </a:r>
            <a:r>
              <a:rPr lang="en-US" altLang="de-DE" sz="2177" dirty="0" err="1" smtClean="0"/>
              <a:t>vgl</a:t>
            </a:r>
            <a:r>
              <a:rPr lang="en-US" altLang="de-DE" sz="2177" dirty="0" smtClean="0"/>
              <a:t>. US-</a:t>
            </a:r>
            <a:r>
              <a:rPr lang="en-US" altLang="de-DE" sz="2177" dirty="0" err="1" smtClean="0"/>
              <a:t>Kandidatenwahl</a:t>
            </a:r>
            <a:r>
              <a:rPr lang="en-US" altLang="de-DE" sz="2177" dirty="0" smtClean="0"/>
              <a:t> </a:t>
            </a:r>
            <a:r>
              <a:rPr lang="en-US" altLang="de-DE" sz="2177" dirty="0" err="1" smtClean="0"/>
              <a:t>oder</a:t>
            </a:r>
            <a:r>
              <a:rPr lang="en-US" altLang="de-DE" sz="2177" dirty="0" smtClean="0"/>
              <a:t> Electoral College USA)</a:t>
            </a:r>
          </a:p>
          <a:p>
            <a:pPr marL="311079" indent="-311079">
              <a:buFont typeface="Arial" panose="020B0604020202020204" pitchFamily="34" charset="0"/>
              <a:buChar char="•"/>
            </a:pPr>
            <a:endParaRPr lang="en-US" altLang="de-DE" sz="2177" dirty="0"/>
          </a:p>
          <a:p>
            <a:pPr marL="311079" indent="-311079">
              <a:buFont typeface="Arial" panose="020B0604020202020204" pitchFamily="34" charset="0"/>
              <a:buChar char="•"/>
            </a:pPr>
            <a:r>
              <a:rPr lang="en-US" altLang="de-DE" sz="2177" dirty="0" smtClean="0"/>
              <a:t>Der </a:t>
            </a:r>
            <a:r>
              <a:rPr lang="en-US" altLang="de-DE" sz="2177" dirty="0" err="1" smtClean="0"/>
              <a:t>Einfachheit</a:t>
            </a:r>
            <a:r>
              <a:rPr lang="en-US" altLang="de-DE" sz="2177" dirty="0" smtClean="0"/>
              <a:t> </a:t>
            </a:r>
            <a:r>
              <a:rPr lang="en-US" altLang="de-DE" sz="2177" dirty="0" err="1" smtClean="0"/>
              <a:t>werden</a:t>
            </a:r>
            <a:r>
              <a:rPr lang="en-US" altLang="de-DE" sz="2177" dirty="0" smtClean="0"/>
              <a:t> </a:t>
            </a:r>
            <a:r>
              <a:rPr lang="en-US" altLang="de-DE" sz="2177" dirty="0" err="1" smtClean="0"/>
              <a:t>nur</a:t>
            </a:r>
            <a:r>
              <a:rPr lang="en-US" altLang="de-DE" sz="2177" dirty="0" smtClean="0"/>
              <a:t> </a:t>
            </a:r>
            <a:r>
              <a:rPr lang="en-US" altLang="de-DE" sz="2177" b="1" dirty="0" smtClean="0"/>
              <a:t>ja/nein</a:t>
            </a:r>
            <a:r>
              <a:rPr lang="en-US" altLang="de-DE" sz="2177" dirty="0" smtClean="0"/>
              <a:t>- </a:t>
            </a:r>
            <a:r>
              <a:rPr lang="en-US" altLang="de-DE" sz="2177" dirty="0" err="1" smtClean="0"/>
              <a:t>Entscheidungen</a:t>
            </a:r>
            <a:r>
              <a:rPr lang="en-US" altLang="de-DE" sz="2177" dirty="0" smtClean="0"/>
              <a:t> </a:t>
            </a:r>
            <a:r>
              <a:rPr lang="en-US" altLang="de-DE" sz="2177" dirty="0" err="1" smtClean="0"/>
              <a:t>betrachtet</a:t>
            </a:r>
            <a:endParaRPr lang="en-US" altLang="de-DE" sz="2177" dirty="0" smtClean="0"/>
          </a:p>
          <a:p>
            <a:pPr marL="311079" indent="-311079">
              <a:buFont typeface="Arial" panose="020B0604020202020204" pitchFamily="34" charset="0"/>
              <a:buChar char="•"/>
            </a:pPr>
            <a:endParaRPr lang="en-US" altLang="de-DE" sz="2177" dirty="0"/>
          </a:p>
          <a:p>
            <a:pPr marL="311079" indent="-311079">
              <a:buFont typeface="Arial" panose="020B0604020202020204" pitchFamily="34" charset="0"/>
              <a:buChar char="•"/>
            </a:pPr>
            <a:r>
              <a:rPr lang="en-US" altLang="de-DE" sz="2177" dirty="0" err="1" smtClean="0"/>
              <a:t>Es</a:t>
            </a:r>
            <a:r>
              <a:rPr lang="en-US" altLang="de-DE" sz="2177" dirty="0" smtClean="0"/>
              <a:t> </a:t>
            </a:r>
            <a:r>
              <a:rPr lang="en-US" altLang="de-DE" sz="2177" dirty="0" err="1" smtClean="0"/>
              <a:t>gibt</a:t>
            </a:r>
            <a:r>
              <a:rPr lang="en-US" altLang="de-DE" sz="2177" dirty="0" smtClean="0"/>
              <a:t> </a:t>
            </a:r>
            <a:r>
              <a:rPr lang="en-US" altLang="de-DE" sz="2177" dirty="0" err="1" smtClean="0"/>
              <a:t>ein</a:t>
            </a:r>
            <a:r>
              <a:rPr lang="en-US" altLang="de-DE" sz="2177" dirty="0" smtClean="0"/>
              <a:t> </a:t>
            </a:r>
            <a:r>
              <a:rPr lang="en-US" altLang="de-DE" sz="2177" dirty="0" err="1" smtClean="0"/>
              <a:t>Kriterium</a:t>
            </a:r>
            <a:r>
              <a:rPr lang="en-US" altLang="de-DE" sz="2177" dirty="0" smtClean="0"/>
              <a:t>, </a:t>
            </a:r>
            <a:r>
              <a:rPr lang="en-US" altLang="de-DE" sz="2177" dirty="0" err="1" smtClean="0"/>
              <a:t>dass</a:t>
            </a:r>
            <a:r>
              <a:rPr lang="en-US" altLang="de-DE" sz="2177" dirty="0" smtClean="0"/>
              <a:t> </a:t>
            </a:r>
            <a:r>
              <a:rPr lang="en-US" altLang="de-DE" sz="2177" dirty="0" err="1" smtClean="0"/>
              <a:t>bestimmt</a:t>
            </a:r>
            <a:r>
              <a:rPr lang="en-US" altLang="de-DE" sz="2177" dirty="0" smtClean="0"/>
              <a:t>, </a:t>
            </a:r>
            <a:r>
              <a:rPr lang="en-US" altLang="de-DE" sz="2177" dirty="0" err="1" smtClean="0"/>
              <a:t>ob</a:t>
            </a:r>
            <a:r>
              <a:rPr lang="en-US" altLang="de-DE" sz="2177" dirty="0" smtClean="0"/>
              <a:t> ja </a:t>
            </a:r>
            <a:r>
              <a:rPr lang="en-US" altLang="de-DE" sz="2177" dirty="0" err="1" smtClean="0"/>
              <a:t>oder</a:t>
            </a:r>
            <a:r>
              <a:rPr lang="en-US" altLang="de-DE" sz="2177" dirty="0" smtClean="0"/>
              <a:t> nein </a:t>
            </a:r>
            <a:r>
              <a:rPr lang="en-US" altLang="de-DE" sz="2177" dirty="0" err="1" smtClean="0"/>
              <a:t>gewinnt</a:t>
            </a:r>
            <a:r>
              <a:rPr lang="en-US" altLang="de-DE" sz="2177" dirty="0" smtClean="0"/>
              <a:t> → </a:t>
            </a:r>
            <a:r>
              <a:rPr lang="en-US" altLang="de-DE" sz="2177" b="1" dirty="0" smtClean="0"/>
              <a:t>Quote/Quorum</a:t>
            </a:r>
            <a:endParaRPr lang="en-US" altLang="de-DE" sz="2177" b="1" dirty="0"/>
          </a:p>
        </p:txBody>
      </p:sp>
      <p:sp>
        <p:nvSpPr>
          <p:cNvPr id="4" name="Rechteck 3"/>
          <p:cNvSpPr/>
          <p:nvPr/>
        </p:nvSpPr>
        <p:spPr>
          <a:xfrm>
            <a:off x="274320" y="2785160"/>
            <a:ext cx="11392349" cy="3610219"/>
          </a:xfrm>
          <a:prstGeom prst="rect">
            <a:avLst/>
          </a:prstGeom>
        </p:spPr>
        <p:txBody>
          <a:bodyPr wrap="square">
            <a:spAutoFit/>
          </a:bodyPr>
          <a:lstStyle/>
          <a:p>
            <a:pPr marL="107841" algn="ctr">
              <a:defRPr/>
            </a:pPr>
            <a:r>
              <a:rPr lang="en-US" sz="2540" dirty="0" err="1" smtClean="0"/>
              <a:t>Schreibweise</a:t>
            </a:r>
            <a:r>
              <a:rPr lang="en-US" sz="2540" dirty="0" smtClean="0"/>
              <a:t>:</a:t>
            </a:r>
          </a:p>
          <a:p>
            <a:pPr marL="107841">
              <a:defRPr/>
            </a:pPr>
            <a:endParaRPr lang="en-US" sz="2540" dirty="0" smtClean="0"/>
          </a:p>
          <a:p>
            <a:pPr marL="522613" indent="-414772">
              <a:buFont typeface="Arial" panose="020B0604020202020204" pitchFamily="34" charset="0"/>
              <a:buChar char="•"/>
              <a:defRPr/>
            </a:pPr>
            <a:r>
              <a:rPr lang="en-US" sz="2540" dirty="0" smtClean="0"/>
              <a:t>[</a:t>
            </a:r>
            <a:r>
              <a:rPr lang="en-US" sz="2540" dirty="0"/>
              <a:t>q; a, b, c, …]</a:t>
            </a:r>
          </a:p>
          <a:p>
            <a:pPr marL="829544" lvl="1" indent="-414772">
              <a:buFont typeface="Symbol" panose="05050102010706020507" pitchFamily="18" charset="2"/>
              <a:buChar char="-"/>
              <a:defRPr/>
            </a:pPr>
            <a:r>
              <a:rPr lang="en-US" sz="2540" dirty="0"/>
              <a:t>q</a:t>
            </a:r>
            <a:r>
              <a:rPr lang="en-US" sz="2540" dirty="0" smtClean="0"/>
              <a:t>: Quorum</a:t>
            </a:r>
            <a:endParaRPr lang="en-US" sz="2540" dirty="0"/>
          </a:p>
          <a:p>
            <a:pPr marL="829544" lvl="1" indent="-414772">
              <a:buFont typeface="Symbol" panose="05050102010706020507" pitchFamily="18" charset="2"/>
              <a:buChar char="-"/>
              <a:defRPr/>
            </a:pPr>
            <a:r>
              <a:rPr lang="en-US" sz="2540" dirty="0"/>
              <a:t>a, b, c, </a:t>
            </a:r>
            <a:r>
              <a:rPr lang="en-US" sz="2540" dirty="0" smtClean="0"/>
              <a:t>… </a:t>
            </a:r>
            <a:r>
              <a:rPr lang="en-US" sz="2540" dirty="0" err="1" smtClean="0"/>
              <a:t>Gewichte</a:t>
            </a:r>
            <a:endParaRPr lang="en-US" sz="2540" dirty="0"/>
          </a:p>
          <a:p>
            <a:pPr marL="829544" lvl="1"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err="1"/>
              <a:t>Beispiel</a:t>
            </a:r>
            <a:r>
              <a:rPr lang="en-US" sz="2540" dirty="0"/>
              <a:t>: </a:t>
            </a:r>
            <a:r>
              <a:rPr lang="en-US" sz="2540" dirty="0" smtClean="0"/>
              <a:t>[22; </a:t>
            </a:r>
            <a:r>
              <a:rPr lang="en-US" sz="2540" dirty="0"/>
              <a:t>10, 6, 5, 2] </a:t>
            </a:r>
            <a:r>
              <a:rPr lang="en-US" altLang="de-DE" sz="2540" dirty="0"/>
              <a:t>→ </a:t>
            </a:r>
            <a:r>
              <a:rPr lang="en-US" altLang="de-DE" sz="2540" dirty="0" err="1"/>
              <a:t>vier</a:t>
            </a:r>
            <a:r>
              <a:rPr lang="en-US" altLang="de-DE" sz="2540" dirty="0"/>
              <a:t> </a:t>
            </a:r>
            <a:r>
              <a:rPr lang="en-US" altLang="de-DE" sz="2540" dirty="0" err="1"/>
              <a:t>Gruppen</a:t>
            </a:r>
            <a:r>
              <a:rPr lang="en-US" altLang="de-DE" sz="2540" dirty="0"/>
              <a:t> </a:t>
            </a:r>
            <a:r>
              <a:rPr lang="en-US" altLang="de-DE" sz="2540" dirty="0" err="1"/>
              <a:t>mit</a:t>
            </a:r>
            <a:r>
              <a:rPr lang="en-US" altLang="de-DE" sz="2540" dirty="0"/>
              <a:t> den </a:t>
            </a:r>
            <a:r>
              <a:rPr lang="en-US" altLang="de-DE" sz="2540" dirty="0" smtClean="0"/>
              <a:t>                                           </a:t>
            </a:r>
            <a:r>
              <a:rPr lang="en-US" altLang="de-DE" sz="2540" dirty="0" err="1" smtClean="0"/>
              <a:t>Stimmgewichten</a:t>
            </a:r>
            <a:r>
              <a:rPr lang="en-US" sz="2540" dirty="0" smtClean="0"/>
              <a:t> </a:t>
            </a:r>
            <a:r>
              <a:rPr lang="en-US" sz="2540" dirty="0"/>
              <a:t>10, 6, 5, 2 und </a:t>
            </a:r>
            <a:r>
              <a:rPr lang="en-US" sz="2540" dirty="0" smtClean="0"/>
              <a:t>22 </a:t>
            </a:r>
            <a:r>
              <a:rPr lang="en-US" sz="2540" dirty="0" err="1"/>
              <a:t>Stimmen</a:t>
            </a:r>
            <a:r>
              <a:rPr lang="en-US" sz="2540" dirty="0"/>
              <a:t> </a:t>
            </a:r>
            <a:r>
              <a:rPr lang="en-US" sz="2540" dirty="0" err="1"/>
              <a:t>sind</a:t>
            </a:r>
            <a:r>
              <a:rPr lang="en-US" sz="2540" dirty="0"/>
              <a:t> </a:t>
            </a:r>
            <a:r>
              <a:rPr lang="en-US" sz="2540" dirty="0" err="1"/>
              <a:t>für</a:t>
            </a:r>
            <a:r>
              <a:rPr lang="en-US" sz="2540" dirty="0"/>
              <a:t> </a:t>
            </a:r>
            <a:r>
              <a:rPr lang="en-US" sz="2540" dirty="0" smtClean="0"/>
              <a:t>                                                         </a:t>
            </a:r>
            <a:r>
              <a:rPr lang="en-US" sz="2540" dirty="0" err="1" smtClean="0"/>
              <a:t>eine</a:t>
            </a:r>
            <a:r>
              <a:rPr lang="en-US" sz="2540" dirty="0" smtClean="0"/>
              <a:t> </a:t>
            </a:r>
            <a:r>
              <a:rPr lang="en-US" sz="2540" dirty="0" err="1"/>
              <a:t>Entscheidung</a:t>
            </a:r>
            <a:r>
              <a:rPr lang="en-US" sz="2540" dirty="0"/>
              <a:t> </a:t>
            </a:r>
            <a:r>
              <a:rPr lang="en-US" sz="2540" dirty="0" err="1" smtClean="0"/>
              <a:t>notwendig</a:t>
            </a:r>
            <a:r>
              <a:rPr lang="en-US" sz="2540" dirty="0" smtClean="0"/>
              <a:t>.</a:t>
            </a:r>
            <a:r>
              <a:rPr lang="en-US" altLang="de-DE" sz="2540" dirty="0" smtClean="0"/>
              <a:t> </a:t>
            </a:r>
            <a:endParaRPr lang="en-US" sz="2540" dirty="0"/>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643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982407" y="144316"/>
            <a:ext cx="8528538"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smtClean="0">
                <a:solidFill>
                  <a:sysClr val="windowText" lastClr="000000"/>
                </a:solidFill>
              </a:rPr>
              <a:t>Stimmen</a:t>
            </a:r>
            <a:r>
              <a:rPr lang="en-US" sz="2903" b="1" dirty="0" smtClean="0">
                <a:solidFill>
                  <a:sysClr val="windowText" lastClr="000000"/>
                </a:solidFill>
              </a:rPr>
              <a:t>: </a:t>
            </a:r>
            <a:r>
              <a:rPr lang="en-US" sz="2903" b="1" dirty="0" err="1" smtClean="0">
                <a:solidFill>
                  <a:sysClr val="windowText" lastClr="000000"/>
                </a:solidFill>
              </a:rPr>
              <a:t>Diktator</a:t>
            </a:r>
            <a:endParaRPr lang="en-US" sz="2903" dirty="0">
              <a:solidFill>
                <a:sysClr val="windowText" lastClr="000000"/>
              </a:solidFill>
            </a:endParaRPr>
          </a:p>
        </p:txBody>
      </p:sp>
      <p:sp>
        <p:nvSpPr>
          <p:cNvPr id="3" name="Textfeld 2"/>
          <p:cNvSpPr txBox="1"/>
          <p:nvPr/>
        </p:nvSpPr>
        <p:spPr>
          <a:xfrm>
            <a:off x="1660634" y="1599918"/>
            <a:ext cx="9426466" cy="3658164"/>
          </a:xfrm>
          <a:prstGeom prst="rect">
            <a:avLst/>
          </a:prstGeom>
          <a:noFill/>
        </p:spPr>
        <p:txBody>
          <a:bodyPr wrap="square" rtlCol="0">
            <a:noAutofit/>
          </a:bodyPr>
          <a:lstStyle/>
          <a:p>
            <a:pPr marL="522613" indent="-414772">
              <a:buFont typeface="Arial" panose="020B0604020202020204" pitchFamily="34" charset="0"/>
              <a:buChar char="•"/>
              <a:defRPr/>
            </a:pPr>
            <a:r>
              <a:rPr lang="en-US" sz="2540" dirty="0" err="1" smtClean="0"/>
              <a:t>Ein</a:t>
            </a:r>
            <a:r>
              <a:rPr lang="en-US" sz="2540" dirty="0" smtClean="0"/>
              <a:t> </a:t>
            </a:r>
            <a:r>
              <a:rPr lang="en-US" sz="2540" dirty="0" err="1" smtClean="0"/>
              <a:t>Diktator</a:t>
            </a:r>
            <a:r>
              <a:rPr lang="en-US" sz="2540" dirty="0" smtClean="0"/>
              <a:t> </a:t>
            </a:r>
            <a:r>
              <a:rPr lang="en-US" sz="2540" dirty="0" err="1" smtClean="0"/>
              <a:t>vereinigt</a:t>
            </a:r>
            <a:r>
              <a:rPr lang="en-US" sz="2540" dirty="0" smtClean="0"/>
              <a:t> </a:t>
            </a:r>
            <a:r>
              <a:rPr lang="en-US" sz="2540" dirty="0" err="1" smtClean="0"/>
              <a:t>alle</a:t>
            </a:r>
            <a:r>
              <a:rPr lang="en-US" sz="2540" dirty="0" smtClean="0"/>
              <a:t> </a:t>
            </a:r>
            <a:r>
              <a:rPr lang="en-US" sz="2540" dirty="0" err="1" smtClean="0"/>
              <a:t>Entscheidungsgewalt</a:t>
            </a:r>
            <a:r>
              <a:rPr lang="en-US" sz="2540" dirty="0" smtClean="0"/>
              <a:t> auf </a:t>
            </a:r>
            <a:r>
              <a:rPr lang="en-US" sz="2540" dirty="0" err="1" smtClean="0"/>
              <a:t>sich</a:t>
            </a:r>
            <a:r>
              <a:rPr lang="en-US" sz="2540" dirty="0" smtClean="0"/>
              <a:t>. </a:t>
            </a:r>
            <a:r>
              <a:rPr lang="en-US" sz="2540" dirty="0" err="1" smtClean="0"/>
              <a:t>Nur</a:t>
            </a:r>
            <a:r>
              <a:rPr lang="en-US" sz="2540" dirty="0" smtClean="0"/>
              <a:t> </a:t>
            </a:r>
            <a:r>
              <a:rPr lang="en-US" sz="2540" dirty="0" err="1" smtClean="0"/>
              <a:t>wenn</a:t>
            </a:r>
            <a:r>
              <a:rPr lang="en-US" sz="2540" dirty="0" smtClean="0"/>
              <a:t> </a:t>
            </a:r>
            <a:r>
              <a:rPr lang="en-US" sz="2540" dirty="0" err="1" smtClean="0"/>
              <a:t>er</a:t>
            </a:r>
            <a:r>
              <a:rPr lang="en-US" sz="2540" dirty="0" smtClean="0"/>
              <a:t> </a:t>
            </a:r>
            <a:r>
              <a:rPr lang="en-US" sz="2540" dirty="0" err="1" smtClean="0"/>
              <a:t>zustimmt</a:t>
            </a:r>
            <a:r>
              <a:rPr lang="en-US" sz="2540" dirty="0" smtClean="0"/>
              <a:t>, </a:t>
            </a:r>
            <a:r>
              <a:rPr lang="en-US" sz="2540" dirty="0" err="1" smtClean="0"/>
              <a:t>kann</a:t>
            </a:r>
            <a:r>
              <a:rPr lang="en-US" sz="2540" dirty="0" smtClean="0"/>
              <a:t> </a:t>
            </a:r>
            <a:r>
              <a:rPr lang="en-US" sz="2540" dirty="0" err="1" smtClean="0"/>
              <a:t>eine</a:t>
            </a:r>
            <a:r>
              <a:rPr lang="en-US" sz="2540" dirty="0" smtClean="0"/>
              <a:t> Alternative </a:t>
            </a:r>
            <a:r>
              <a:rPr lang="en-US" sz="2540" dirty="0" err="1" smtClean="0"/>
              <a:t>gewinnen</a:t>
            </a:r>
            <a:r>
              <a:rPr lang="en-US" sz="2540" dirty="0" smtClean="0"/>
              <a:t>                                    → </a:t>
            </a:r>
            <a:r>
              <a:rPr lang="en-US" sz="2540" dirty="0" err="1" smtClean="0"/>
              <a:t>gegen</a:t>
            </a:r>
            <a:r>
              <a:rPr lang="en-US" sz="2540" dirty="0" smtClean="0"/>
              <a:t> den </a:t>
            </a:r>
            <a:r>
              <a:rPr lang="en-US" sz="2540" dirty="0" err="1" smtClean="0"/>
              <a:t>Diktator</a:t>
            </a:r>
            <a:r>
              <a:rPr lang="en-US" sz="2540" dirty="0" smtClean="0"/>
              <a:t> </a:t>
            </a:r>
            <a:r>
              <a:rPr lang="en-US" sz="2540" dirty="0" err="1" smtClean="0"/>
              <a:t>kann</a:t>
            </a:r>
            <a:r>
              <a:rPr lang="en-US" sz="2540" dirty="0" smtClean="0"/>
              <a:t> </a:t>
            </a:r>
            <a:r>
              <a:rPr lang="en-US" sz="2540" dirty="0" err="1" smtClean="0"/>
              <a:t>keine</a:t>
            </a:r>
            <a:r>
              <a:rPr lang="en-US" sz="2540" dirty="0" smtClean="0"/>
              <a:t> </a:t>
            </a:r>
            <a:r>
              <a:rPr lang="en-US" sz="2540" dirty="0" err="1" smtClean="0"/>
              <a:t>Entscheidung</a:t>
            </a:r>
            <a:r>
              <a:rPr lang="en-US" sz="2540" dirty="0" smtClean="0"/>
              <a:t> </a:t>
            </a:r>
            <a:r>
              <a:rPr lang="en-US" sz="2540" dirty="0" err="1" smtClean="0"/>
              <a:t>getroffen</a:t>
            </a:r>
            <a:r>
              <a:rPr lang="en-US" sz="2540" dirty="0" smtClean="0"/>
              <a:t> </a:t>
            </a:r>
            <a:r>
              <a:rPr lang="en-US" sz="2540" dirty="0" err="1" smtClean="0"/>
              <a:t>werden</a:t>
            </a:r>
            <a:endParaRPr lang="en-US" sz="2540" dirty="0"/>
          </a:p>
          <a:p>
            <a:pPr marL="522613"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a:t>[51; 60, </a:t>
            </a:r>
            <a:r>
              <a:rPr lang="en-US" sz="2540" dirty="0" smtClean="0"/>
              <a:t>25, 15]</a:t>
            </a:r>
            <a:endParaRPr lang="en-US" sz="2540" dirty="0"/>
          </a:p>
          <a:p>
            <a:pPr marL="829544" lvl="1" indent="-414772">
              <a:buFont typeface="Symbol" panose="05050102010706020507" pitchFamily="18" charset="2"/>
              <a:buChar char="-"/>
              <a:defRPr/>
            </a:pPr>
            <a:r>
              <a:rPr lang="en-US" sz="2540" dirty="0" smtClean="0"/>
              <a:t>Der </a:t>
            </a:r>
            <a:r>
              <a:rPr lang="en-US" sz="2540" dirty="0" err="1" smtClean="0"/>
              <a:t>Spieler</a:t>
            </a:r>
            <a:r>
              <a:rPr lang="en-US" sz="2540" dirty="0" smtClean="0"/>
              <a:t> </a:t>
            </a:r>
            <a:r>
              <a:rPr lang="en-US" sz="2540" dirty="0" err="1" smtClean="0"/>
              <a:t>mit</a:t>
            </a:r>
            <a:r>
              <a:rPr lang="en-US" sz="2540" dirty="0" smtClean="0"/>
              <a:t> </a:t>
            </a:r>
            <a:r>
              <a:rPr lang="en-US" sz="2540" dirty="0" err="1" smtClean="0"/>
              <a:t>dem</a:t>
            </a:r>
            <a:r>
              <a:rPr lang="en-US" sz="2540" dirty="0" smtClean="0"/>
              <a:t> </a:t>
            </a:r>
            <a:r>
              <a:rPr lang="en-US" sz="2540" dirty="0" err="1" smtClean="0"/>
              <a:t>Gewicht</a:t>
            </a:r>
            <a:r>
              <a:rPr lang="en-US" sz="2540" dirty="0" smtClean="0"/>
              <a:t> 60 hat </a:t>
            </a:r>
            <a:r>
              <a:rPr lang="en-US" sz="2540" dirty="0" err="1" smtClean="0"/>
              <a:t>diktatorische</a:t>
            </a:r>
            <a:r>
              <a:rPr lang="en-US" sz="2540" dirty="0" smtClean="0"/>
              <a:t> </a:t>
            </a:r>
            <a:r>
              <a:rPr lang="en-US" sz="2540" dirty="0" err="1" smtClean="0"/>
              <a:t>Macht</a:t>
            </a:r>
            <a:endParaRPr lang="en-US" sz="2540" dirty="0"/>
          </a:p>
          <a:p>
            <a:pPr marL="829544" lvl="1"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a:t>[20; 15, 10, 5]</a:t>
            </a:r>
          </a:p>
          <a:p>
            <a:pPr marL="829544" lvl="1" indent="-414772">
              <a:buFont typeface="Symbol" panose="05050102010706020507" pitchFamily="18" charset="2"/>
              <a:buChar char="-"/>
              <a:defRPr/>
            </a:pPr>
            <a:r>
              <a:rPr lang="en-US" sz="2540" dirty="0" err="1" smtClean="0"/>
              <a:t>Kein</a:t>
            </a:r>
            <a:r>
              <a:rPr lang="en-US" sz="2540" dirty="0" smtClean="0"/>
              <a:t> </a:t>
            </a:r>
            <a:r>
              <a:rPr lang="en-US" sz="2540" dirty="0" err="1" smtClean="0"/>
              <a:t>Spieler</a:t>
            </a:r>
            <a:r>
              <a:rPr lang="en-US" sz="2540" dirty="0" smtClean="0"/>
              <a:t> </a:t>
            </a:r>
            <a:r>
              <a:rPr lang="en-US" sz="2540" dirty="0" err="1" smtClean="0"/>
              <a:t>ist</a:t>
            </a:r>
            <a:r>
              <a:rPr lang="en-US" sz="2540" dirty="0" smtClean="0"/>
              <a:t> </a:t>
            </a:r>
            <a:r>
              <a:rPr lang="en-US" sz="2540" dirty="0" err="1" smtClean="0"/>
              <a:t>Diktator</a:t>
            </a:r>
            <a:endParaRPr lang="en-US" sz="2540" dirty="0"/>
          </a:p>
          <a:p>
            <a:endParaRPr lang="en-US" altLang="de-DE" sz="2177" b="1" dirty="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4840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72621" y="120317"/>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smtClean="0">
                <a:solidFill>
                  <a:sysClr val="windowText" lastClr="000000"/>
                </a:solidFill>
              </a:rPr>
              <a:t>Stimmen</a:t>
            </a:r>
            <a:r>
              <a:rPr lang="en-US" sz="2903" b="1" dirty="0" smtClean="0">
                <a:solidFill>
                  <a:sysClr val="windowText" lastClr="000000"/>
                </a:solidFill>
              </a:rPr>
              <a:t>: Dummy</a:t>
            </a:r>
            <a:endParaRPr lang="en-US" sz="2903" dirty="0">
              <a:solidFill>
                <a:sysClr val="windowText" lastClr="000000"/>
              </a:solidFill>
            </a:endParaRPr>
          </a:p>
        </p:txBody>
      </p:sp>
      <p:sp>
        <p:nvSpPr>
          <p:cNvPr id="3" name="Textfeld 2"/>
          <p:cNvSpPr txBox="1"/>
          <p:nvPr/>
        </p:nvSpPr>
        <p:spPr>
          <a:xfrm>
            <a:off x="2437836" y="1599918"/>
            <a:ext cx="7600584" cy="3658164"/>
          </a:xfrm>
          <a:prstGeom prst="rect">
            <a:avLst/>
          </a:prstGeom>
          <a:noFill/>
        </p:spPr>
        <p:txBody>
          <a:bodyPr wrap="square" rtlCol="0">
            <a:noAutofit/>
          </a:bodyPr>
          <a:lstStyle/>
          <a:p>
            <a:pPr marL="418920" indent="-311079">
              <a:buFont typeface="Arial" panose="020B0604020202020204" pitchFamily="34" charset="0"/>
              <a:buChar char="•"/>
              <a:defRPr/>
            </a:pPr>
            <a:r>
              <a:rPr lang="en-US" sz="2177" dirty="0" err="1" smtClean="0"/>
              <a:t>Ein</a:t>
            </a:r>
            <a:r>
              <a:rPr lang="en-US" sz="2177" dirty="0" smtClean="0"/>
              <a:t> Dummy </a:t>
            </a:r>
            <a:r>
              <a:rPr lang="en-US" sz="2177" dirty="0" err="1" smtClean="0"/>
              <a:t>ist</a:t>
            </a:r>
            <a:r>
              <a:rPr lang="en-US" sz="2177" dirty="0" smtClean="0"/>
              <a:t> </a:t>
            </a:r>
            <a:r>
              <a:rPr lang="en-US" sz="2177" dirty="0" err="1" smtClean="0"/>
              <a:t>eine</a:t>
            </a:r>
            <a:r>
              <a:rPr lang="en-US" sz="2177" dirty="0" smtClean="0"/>
              <a:t> </a:t>
            </a:r>
            <a:r>
              <a:rPr lang="en-US" sz="2177" dirty="0" err="1" smtClean="0"/>
              <a:t>Spielerin</a:t>
            </a:r>
            <a:r>
              <a:rPr lang="en-US" sz="2177" dirty="0" smtClean="0"/>
              <a:t>, </a:t>
            </a:r>
            <a:r>
              <a:rPr lang="en-US" sz="2177" dirty="0" err="1" smtClean="0"/>
              <a:t>deren</a:t>
            </a:r>
            <a:r>
              <a:rPr lang="en-US" sz="2177" dirty="0" smtClean="0"/>
              <a:t> </a:t>
            </a:r>
            <a:r>
              <a:rPr lang="en-US" sz="2177" dirty="0" err="1" smtClean="0"/>
              <a:t>Abstimmung</a:t>
            </a:r>
            <a:r>
              <a:rPr lang="en-US" sz="2177" dirty="0" smtClean="0"/>
              <a:t> </a:t>
            </a:r>
            <a:r>
              <a:rPr lang="en-US" sz="2177" dirty="0" err="1" smtClean="0"/>
              <a:t>keine</a:t>
            </a:r>
            <a:r>
              <a:rPr lang="en-US" sz="2177" dirty="0" smtClean="0"/>
              <a:t> </a:t>
            </a:r>
            <a:r>
              <a:rPr lang="en-US" sz="2177" dirty="0" err="1" smtClean="0"/>
              <a:t>Auswirkung</a:t>
            </a:r>
            <a:r>
              <a:rPr lang="en-US" sz="2177" dirty="0" smtClean="0"/>
              <a:t> auf die </a:t>
            </a:r>
            <a:r>
              <a:rPr lang="en-US" sz="2177" dirty="0" err="1" smtClean="0"/>
              <a:t>Entscheidung</a:t>
            </a:r>
            <a:r>
              <a:rPr lang="en-US" sz="2177" dirty="0" smtClean="0"/>
              <a:t> hat                                           → </a:t>
            </a:r>
            <a:r>
              <a:rPr lang="en-US" sz="2177" dirty="0" err="1" smtClean="0"/>
              <a:t>werden</a:t>
            </a:r>
            <a:r>
              <a:rPr lang="en-US" sz="2177" dirty="0" smtClean="0"/>
              <a:t> </a:t>
            </a:r>
            <a:r>
              <a:rPr lang="en-US" sz="2177" dirty="0" err="1" smtClean="0"/>
              <a:t>Koalitionen</a:t>
            </a:r>
            <a:r>
              <a:rPr lang="en-US" sz="2177" dirty="0" smtClean="0"/>
              <a:t> </a:t>
            </a:r>
            <a:r>
              <a:rPr lang="en-US" sz="2177" dirty="0" err="1" smtClean="0"/>
              <a:t>gebildet</a:t>
            </a:r>
            <a:r>
              <a:rPr lang="en-US" sz="2177" dirty="0" smtClean="0"/>
              <a:t>, so </a:t>
            </a:r>
            <a:r>
              <a:rPr lang="en-US" sz="2177" dirty="0" err="1" smtClean="0"/>
              <a:t>kann</a:t>
            </a:r>
            <a:r>
              <a:rPr lang="en-US" sz="2177" dirty="0" smtClean="0"/>
              <a:t> </a:t>
            </a:r>
            <a:r>
              <a:rPr lang="en-US" sz="2177" dirty="0" err="1" smtClean="0"/>
              <a:t>ein</a:t>
            </a:r>
            <a:r>
              <a:rPr lang="en-US" sz="2177" dirty="0" smtClean="0"/>
              <a:t> Dummy von </a:t>
            </a:r>
            <a:r>
              <a:rPr lang="en-US" sz="2177" dirty="0" err="1" smtClean="0"/>
              <a:t>jeder</a:t>
            </a:r>
            <a:r>
              <a:rPr lang="en-US" sz="2177" dirty="0" smtClean="0"/>
              <a:t> </a:t>
            </a:r>
            <a:r>
              <a:rPr lang="en-US" sz="2177" dirty="0" err="1" smtClean="0"/>
              <a:t>Koalition</a:t>
            </a:r>
            <a:r>
              <a:rPr lang="en-US" sz="2177" dirty="0" smtClean="0"/>
              <a:t> </a:t>
            </a:r>
            <a:r>
              <a:rPr lang="en-US" sz="2177" dirty="0" err="1" smtClean="0"/>
              <a:t>entfernt</a:t>
            </a:r>
            <a:r>
              <a:rPr lang="en-US" sz="2177" dirty="0" smtClean="0"/>
              <a:t> </a:t>
            </a:r>
            <a:r>
              <a:rPr lang="en-US" sz="2177" dirty="0" err="1" smtClean="0"/>
              <a:t>werden</a:t>
            </a:r>
            <a:r>
              <a:rPr lang="en-US" sz="2177" dirty="0" smtClean="0"/>
              <a:t>, </a:t>
            </a:r>
            <a:r>
              <a:rPr lang="en-US" sz="2177" dirty="0" err="1" smtClean="0"/>
              <a:t>ohne</a:t>
            </a:r>
            <a:r>
              <a:rPr lang="en-US" sz="2177" dirty="0" smtClean="0"/>
              <a:t>, </a:t>
            </a:r>
            <a:r>
              <a:rPr lang="en-US" sz="2177" dirty="0" err="1" smtClean="0"/>
              <a:t>dass</a:t>
            </a:r>
            <a:r>
              <a:rPr lang="en-US" sz="2177" dirty="0" smtClean="0"/>
              <a:t> </a:t>
            </a:r>
            <a:r>
              <a:rPr lang="en-US" sz="2177" dirty="0" err="1" smtClean="0"/>
              <a:t>sich</a:t>
            </a:r>
            <a:r>
              <a:rPr lang="en-US" sz="2177" dirty="0" smtClean="0"/>
              <a:t> die </a:t>
            </a:r>
            <a:r>
              <a:rPr lang="en-US" sz="2177" dirty="0" err="1" smtClean="0"/>
              <a:t>Entscheidung</a:t>
            </a:r>
            <a:r>
              <a:rPr lang="en-US" sz="2177" dirty="0" smtClean="0"/>
              <a:t> </a:t>
            </a:r>
            <a:r>
              <a:rPr lang="en-US" sz="2177" dirty="0" err="1" smtClean="0"/>
              <a:t>ändert</a:t>
            </a:r>
            <a:r>
              <a:rPr lang="en-US" sz="2177" dirty="0" smtClean="0"/>
              <a:t>.</a:t>
            </a:r>
            <a:endParaRPr lang="en-US" sz="2177" dirty="0"/>
          </a:p>
          <a:p>
            <a:pPr marL="418920"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[51; 26, 26, 26, 22]</a:t>
            </a:r>
          </a:p>
          <a:p>
            <a:pPr marL="725851" lvl="1" indent="-311079">
              <a:buFont typeface="Symbol" panose="05050102010706020507" pitchFamily="18" charset="2"/>
              <a:buChar char="-"/>
              <a:defRPr/>
            </a:pPr>
            <a:r>
              <a:rPr lang="en-US" sz="2177" dirty="0" smtClean="0"/>
              <a:t>Die </a:t>
            </a:r>
            <a:r>
              <a:rPr lang="en-US" sz="2177" dirty="0" err="1" smtClean="0"/>
              <a:t>Spielerin</a:t>
            </a:r>
            <a:r>
              <a:rPr lang="en-US" sz="2177" dirty="0" smtClean="0"/>
              <a:t> </a:t>
            </a:r>
            <a:r>
              <a:rPr lang="en-US" sz="2177" dirty="0" err="1" smtClean="0"/>
              <a:t>mit</a:t>
            </a:r>
            <a:r>
              <a:rPr lang="en-US" sz="2177" dirty="0" smtClean="0"/>
              <a:t> </a:t>
            </a:r>
            <a:r>
              <a:rPr lang="en-US" sz="2177" dirty="0" err="1" smtClean="0"/>
              <a:t>dem</a:t>
            </a:r>
            <a:r>
              <a:rPr lang="en-US" sz="2177" dirty="0" smtClean="0"/>
              <a:t> </a:t>
            </a:r>
            <a:r>
              <a:rPr lang="en-US" sz="2177" dirty="0" err="1" smtClean="0"/>
              <a:t>Gewicht</a:t>
            </a:r>
            <a:r>
              <a:rPr lang="en-US" sz="2177" dirty="0" smtClean="0"/>
              <a:t> 22 </a:t>
            </a:r>
            <a:r>
              <a:rPr lang="en-US" sz="2177" dirty="0" err="1" smtClean="0"/>
              <a:t>ist</a:t>
            </a:r>
            <a:r>
              <a:rPr lang="en-US" sz="2177" dirty="0" smtClean="0"/>
              <a:t> irrelevant.</a:t>
            </a:r>
            <a:endParaRPr lang="en-US" altLang="de-DE" sz="2177" b="1" dirty="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158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r>
              <a:rPr lang="en-US" sz="2903" b="1" dirty="0">
                <a:solidFill>
                  <a:sysClr val="windowText" lastClr="000000"/>
                </a:solidFill>
              </a:rPr>
              <a:t> </a:t>
            </a:r>
            <a:r>
              <a:rPr lang="en-US" sz="2903" b="1" dirty="0" smtClean="0">
                <a:solidFill>
                  <a:sysClr val="windowText" lastClr="000000"/>
                </a:solidFill>
              </a:rPr>
              <a:t>: Veto</a:t>
            </a:r>
            <a:endParaRPr lang="en-US" sz="2903" dirty="0">
              <a:solidFill>
                <a:sysClr val="windowText" lastClr="000000"/>
              </a:solidFill>
            </a:endParaRPr>
          </a:p>
        </p:txBody>
      </p:sp>
      <p:sp>
        <p:nvSpPr>
          <p:cNvPr id="3" name="Textfeld 2"/>
          <p:cNvSpPr txBox="1"/>
          <p:nvPr/>
        </p:nvSpPr>
        <p:spPr>
          <a:xfrm>
            <a:off x="1363779" y="1113689"/>
            <a:ext cx="7600584" cy="3658164"/>
          </a:xfrm>
          <a:prstGeom prst="rect">
            <a:avLst/>
          </a:prstGeom>
          <a:noFill/>
        </p:spPr>
        <p:txBody>
          <a:bodyPr wrap="square" rtlCol="0">
            <a:noAutofit/>
          </a:bodyPr>
          <a:lstStyle/>
          <a:p>
            <a:pPr marL="418920" indent="-311079">
              <a:buFont typeface="Arial" panose="020B0604020202020204" pitchFamily="34" charset="0"/>
              <a:buChar char="•"/>
              <a:defRPr/>
            </a:pPr>
            <a:r>
              <a:rPr lang="en-US" sz="2177" dirty="0" err="1" smtClean="0"/>
              <a:t>Ein</a:t>
            </a:r>
            <a:r>
              <a:rPr lang="en-US" sz="2177" dirty="0" smtClean="0"/>
              <a:t> </a:t>
            </a:r>
            <a:r>
              <a:rPr lang="en-US" sz="2177" dirty="0" err="1" smtClean="0"/>
              <a:t>Spieler</a:t>
            </a:r>
            <a:r>
              <a:rPr lang="en-US" sz="2177" dirty="0" smtClean="0"/>
              <a:t>, </a:t>
            </a:r>
            <a:r>
              <a:rPr lang="en-US" sz="2177" dirty="0" err="1" smtClean="0"/>
              <a:t>dessen</a:t>
            </a:r>
            <a:r>
              <a:rPr lang="en-US" sz="2177" dirty="0" smtClean="0"/>
              <a:t> </a:t>
            </a:r>
            <a:r>
              <a:rPr lang="en-US" sz="2177" dirty="0" err="1" smtClean="0"/>
              <a:t>Stimme</a:t>
            </a:r>
            <a:r>
              <a:rPr lang="en-US" sz="2177" dirty="0" smtClean="0"/>
              <a:t> </a:t>
            </a:r>
            <a:r>
              <a:rPr lang="en-US" sz="2177" dirty="0" err="1" smtClean="0"/>
              <a:t>immer</a:t>
            </a:r>
            <a:r>
              <a:rPr lang="en-US" sz="2177" dirty="0" smtClean="0"/>
              <a:t> </a:t>
            </a:r>
            <a:r>
              <a:rPr lang="en-US" sz="2177" dirty="0" err="1" smtClean="0"/>
              <a:t>benötigt</a:t>
            </a:r>
            <a:r>
              <a:rPr lang="en-US" sz="2177" dirty="0" smtClean="0"/>
              <a:t> </a:t>
            </a:r>
            <a:r>
              <a:rPr lang="en-US" sz="2177" dirty="0" err="1" smtClean="0"/>
              <a:t>wird</a:t>
            </a:r>
            <a:r>
              <a:rPr lang="en-US" sz="2177" dirty="0" smtClean="0"/>
              <a:t>, um </a:t>
            </a:r>
            <a:r>
              <a:rPr lang="en-US" sz="2177" dirty="0" err="1" smtClean="0"/>
              <a:t>eine</a:t>
            </a:r>
            <a:r>
              <a:rPr lang="en-US" sz="2177" dirty="0" smtClean="0"/>
              <a:t> </a:t>
            </a:r>
            <a:r>
              <a:rPr lang="en-US" sz="2177" dirty="0" err="1" smtClean="0"/>
              <a:t>Entscheidung</a:t>
            </a:r>
            <a:r>
              <a:rPr lang="en-US" sz="2177" dirty="0" smtClean="0"/>
              <a:t> </a:t>
            </a:r>
            <a:r>
              <a:rPr lang="en-US" sz="2177" dirty="0" err="1" smtClean="0"/>
              <a:t>zu</a:t>
            </a:r>
            <a:r>
              <a:rPr lang="en-US" sz="2177" dirty="0" smtClean="0"/>
              <a:t> </a:t>
            </a:r>
            <a:r>
              <a:rPr lang="en-US" sz="2177" dirty="0" err="1" smtClean="0"/>
              <a:t>treffen</a:t>
            </a:r>
            <a:r>
              <a:rPr lang="en-US" sz="2177" dirty="0" smtClean="0"/>
              <a:t> hat </a:t>
            </a:r>
            <a:r>
              <a:rPr lang="en-US" sz="2177" dirty="0" err="1" smtClean="0"/>
              <a:t>ein</a:t>
            </a:r>
            <a:r>
              <a:rPr lang="en-US" sz="2177" dirty="0" smtClean="0"/>
              <a:t> </a:t>
            </a:r>
            <a:r>
              <a:rPr lang="en-US" sz="2177" dirty="0" err="1" smtClean="0"/>
              <a:t>Vetorecht</a:t>
            </a:r>
            <a:endParaRPr lang="en-US" sz="2177" dirty="0"/>
          </a:p>
          <a:p>
            <a:pPr marL="418920"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[21; 20, 15, 5]</a:t>
            </a:r>
          </a:p>
          <a:p>
            <a:pPr marL="725851" lvl="1" indent="-311079">
              <a:buFont typeface="Symbol" panose="05050102010706020507" pitchFamily="18" charset="2"/>
              <a:buChar char="-"/>
              <a:defRPr/>
            </a:pPr>
            <a:r>
              <a:rPr lang="en-US" sz="2177" dirty="0" smtClean="0"/>
              <a:t>Der </a:t>
            </a:r>
            <a:r>
              <a:rPr lang="en-US" sz="2177" dirty="0" err="1" smtClean="0"/>
              <a:t>Spieler</a:t>
            </a:r>
            <a:r>
              <a:rPr lang="en-US" sz="2177" dirty="0" smtClean="0"/>
              <a:t> </a:t>
            </a:r>
            <a:r>
              <a:rPr lang="en-US" sz="2177" dirty="0" err="1" smtClean="0"/>
              <a:t>mit</a:t>
            </a:r>
            <a:r>
              <a:rPr lang="en-US" sz="2177" dirty="0" smtClean="0"/>
              <a:t> </a:t>
            </a:r>
            <a:r>
              <a:rPr lang="en-US" sz="2177" dirty="0" err="1" smtClean="0"/>
              <a:t>dem</a:t>
            </a:r>
            <a:r>
              <a:rPr lang="en-US" sz="2177" dirty="0" smtClean="0"/>
              <a:t> </a:t>
            </a:r>
            <a:r>
              <a:rPr lang="en-US" sz="2177" dirty="0" err="1" smtClean="0"/>
              <a:t>Gewicht</a:t>
            </a:r>
            <a:r>
              <a:rPr lang="en-US" sz="2177" dirty="0" smtClean="0"/>
              <a:t> 20 hat </a:t>
            </a:r>
            <a:r>
              <a:rPr lang="en-US" sz="2177" dirty="0" err="1" smtClean="0"/>
              <a:t>ein</a:t>
            </a:r>
            <a:r>
              <a:rPr lang="en-US" sz="2177" dirty="0" smtClean="0"/>
              <a:t> </a:t>
            </a:r>
            <a:r>
              <a:rPr lang="en-US" sz="2177" dirty="0" err="1" smtClean="0"/>
              <a:t>Vetorecht</a:t>
            </a:r>
            <a:endParaRPr lang="en-US" sz="2177" dirty="0"/>
          </a:p>
          <a:p>
            <a:pPr marL="725851" lvl="1"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Jury: [12; 1, 1, 1, 1, 1, 1, 1, 1, 1, 1, 1, 1]</a:t>
            </a:r>
          </a:p>
          <a:p>
            <a:pPr marL="725851" lvl="1" indent="-311079">
              <a:buFont typeface="Symbol" panose="05050102010706020507" pitchFamily="18" charset="2"/>
              <a:buChar char="-"/>
              <a:defRPr/>
            </a:pPr>
            <a:r>
              <a:rPr lang="en-US" sz="2177" dirty="0" smtClean="0"/>
              <a:t>Da </a:t>
            </a:r>
            <a:r>
              <a:rPr lang="en-US" sz="2177" dirty="0" err="1" smtClean="0"/>
              <a:t>alle</a:t>
            </a:r>
            <a:r>
              <a:rPr lang="en-US" sz="2177" dirty="0" smtClean="0"/>
              <a:t> </a:t>
            </a:r>
            <a:r>
              <a:rPr lang="en-US" sz="2177" dirty="0" err="1" smtClean="0"/>
              <a:t>Mitglieder</a:t>
            </a:r>
            <a:r>
              <a:rPr lang="en-US" sz="2177" dirty="0" smtClean="0"/>
              <a:t> </a:t>
            </a:r>
            <a:r>
              <a:rPr lang="en-US" sz="2177" dirty="0" err="1" smtClean="0"/>
              <a:t>für</a:t>
            </a:r>
            <a:r>
              <a:rPr lang="en-US" sz="2177" dirty="0" smtClean="0"/>
              <a:t> </a:t>
            </a:r>
            <a:r>
              <a:rPr lang="en-US" sz="2177" dirty="0" err="1" smtClean="0"/>
              <a:t>einen</a:t>
            </a:r>
            <a:r>
              <a:rPr lang="en-US" sz="2177" dirty="0" smtClean="0"/>
              <a:t> </a:t>
            </a:r>
            <a:r>
              <a:rPr lang="en-US" sz="2177" dirty="0" err="1" smtClean="0"/>
              <a:t>Beschluss</a:t>
            </a:r>
            <a:r>
              <a:rPr lang="en-US" sz="2177" dirty="0" smtClean="0"/>
              <a:t> </a:t>
            </a:r>
            <a:r>
              <a:rPr lang="en-US" sz="2177" dirty="0" err="1" smtClean="0"/>
              <a:t>gebraucht</a:t>
            </a:r>
            <a:r>
              <a:rPr lang="en-US" sz="2177" dirty="0" smtClean="0"/>
              <a:t> </a:t>
            </a:r>
            <a:r>
              <a:rPr lang="en-US" sz="2177" dirty="0" err="1" smtClean="0"/>
              <a:t>werden</a:t>
            </a:r>
            <a:r>
              <a:rPr lang="en-US" sz="2177" dirty="0" smtClean="0"/>
              <a:t>, hat </a:t>
            </a:r>
            <a:r>
              <a:rPr lang="en-US" sz="2177" dirty="0" err="1" smtClean="0"/>
              <a:t>jeder</a:t>
            </a:r>
            <a:r>
              <a:rPr lang="en-US" sz="2177" dirty="0" smtClean="0"/>
              <a:t> </a:t>
            </a:r>
            <a:r>
              <a:rPr lang="en-US" sz="2177" dirty="0" err="1" smtClean="0"/>
              <a:t>ein</a:t>
            </a:r>
            <a:r>
              <a:rPr lang="en-US" sz="2177" dirty="0" smtClean="0"/>
              <a:t> </a:t>
            </a:r>
            <a:r>
              <a:rPr lang="en-US" sz="2177" dirty="0" err="1" smtClean="0"/>
              <a:t>Vetorecht</a:t>
            </a:r>
            <a:endParaRPr lang="en-US" altLang="de-DE" sz="2177" b="1" dirty="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74579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28</a:t>
            </a:fld>
            <a:endParaRPr lang="de-DE" dirty="0"/>
          </a:p>
        </p:txBody>
      </p:sp>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smtClean="0">
                <a:solidFill>
                  <a:sysClr val="windowText" lastClr="000000"/>
                </a:solidFill>
              </a:rPr>
              <a:t>Koalitionen</a:t>
            </a:r>
            <a:endParaRPr lang="en-US" sz="2903" dirty="0">
              <a:solidFill>
                <a:sysClr val="windowText" lastClr="000000"/>
              </a:solidFill>
            </a:endParaRPr>
          </a:p>
        </p:txBody>
      </p:sp>
      <p:sp>
        <p:nvSpPr>
          <p:cNvPr id="3" name="Textfeld 2"/>
          <p:cNvSpPr txBox="1"/>
          <p:nvPr/>
        </p:nvSpPr>
        <p:spPr>
          <a:xfrm>
            <a:off x="1010016" y="917747"/>
            <a:ext cx="7600584" cy="4768678"/>
          </a:xfrm>
          <a:prstGeom prst="rect">
            <a:avLst/>
          </a:prstGeom>
          <a:noFill/>
        </p:spPr>
        <p:txBody>
          <a:bodyPr wrap="square" rtlCol="0">
            <a:noAutofit/>
          </a:bodyPr>
          <a:lstStyle/>
          <a:p>
            <a:pPr marL="311079" indent="-311079">
              <a:buFont typeface="Arial" panose="020B0604020202020204" pitchFamily="34" charset="0"/>
              <a:buChar char="•"/>
            </a:pPr>
            <a:r>
              <a:rPr lang="en-US" sz="2177" dirty="0" err="1"/>
              <a:t>K</a:t>
            </a:r>
            <a:r>
              <a:rPr lang="en-US" sz="2177" dirty="0" err="1" smtClean="0"/>
              <a:t>oalition</a:t>
            </a:r>
            <a:r>
              <a:rPr lang="en-US" sz="2177" dirty="0"/>
              <a:t>: </a:t>
            </a:r>
            <a:r>
              <a:rPr lang="en-US" sz="2177" dirty="0" err="1" smtClean="0"/>
              <a:t>Jede</a:t>
            </a:r>
            <a:r>
              <a:rPr lang="en-US" sz="2177" dirty="0" smtClean="0"/>
              <a:t> </a:t>
            </a:r>
            <a:r>
              <a:rPr lang="en-US" sz="2177" dirty="0" err="1" smtClean="0"/>
              <a:t>Menge</a:t>
            </a:r>
            <a:r>
              <a:rPr lang="en-US" sz="2177" dirty="0" smtClean="0"/>
              <a:t> von </a:t>
            </a:r>
            <a:r>
              <a:rPr lang="en-US" sz="2177" dirty="0" err="1" smtClean="0"/>
              <a:t>Spielern</a:t>
            </a:r>
            <a:endParaRPr lang="en-US" sz="2177" dirty="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smtClean="0"/>
              <a:t>Gewicht</a:t>
            </a:r>
            <a:r>
              <a:rPr lang="en-US" sz="2177" dirty="0" smtClean="0"/>
              <a:t> der </a:t>
            </a:r>
            <a:r>
              <a:rPr lang="en-US" sz="2177" dirty="0" err="1" smtClean="0"/>
              <a:t>Koalition</a:t>
            </a:r>
            <a:r>
              <a:rPr lang="en-US" sz="2177" dirty="0"/>
              <a:t>: </a:t>
            </a:r>
            <a:r>
              <a:rPr lang="en-US" sz="2177" dirty="0" err="1" smtClean="0"/>
              <a:t>Summe</a:t>
            </a:r>
            <a:r>
              <a:rPr lang="en-US" sz="2177" dirty="0" smtClean="0"/>
              <a:t> der </a:t>
            </a:r>
            <a:r>
              <a:rPr lang="en-US" sz="2177" dirty="0" err="1" smtClean="0"/>
              <a:t>Einzelgewichte</a:t>
            </a:r>
            <a:r>
              <a:rPr lang="en-US" sz="2177" dirty="0" smtClean="0"/>
              <a:t> der </a:t>
            </a:r>
            <a:r>
              <a:rPr lang="en-US" sz="2177" dirty="0" err="1" smtClean="0"/>
              <a:t>Mitglieder</a:t>
            </a:r>
            <a:r>
              <a:rPr lang="en-US" sz="2177" dirty="0" smtClean="0"/>
              <a:t> der </a:t>
            </a:r>
            <a:r>
              <a:rPr lang="en-US" sz="2177" dirty="0" err="1" smtClean="0"/>
              <a:t>Koalition</a:t>
            </a:r>
            <a:endParaRPr lang="en-US" sz="2177" dirty="0" smtClean="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smtClean="0"/>
              <a:t>Gewinnkoalition</a:t>
            </a:r>
            <a:r>
              <a:rPr lang="en-US" sz="2177" dirty="0" smtClean="0"/>
              <a:t>: </a:t>
            </a:r>
            <a:r>
              <a:rPr lang="en-US" sz="2177" dirty="0" err="1" smtClean="0"/>
              <a:t>Eine</a:t>
            </a:r>
            <a:r>
              <a:rPr lang="en-US" sz="2177" dirty="0" smtClean="0"/>
              <a:t> </a:t>
            </a:r>
            <a:r>
              <a:rPr lang="en-US" sz="2177" dirty="0" err="1" smtClean="0"/>
              <a:t>Koalition</a:t>
            </a:r>
            <a:r>
              <a:rPr lang="en-US" sz="2177" dirty="0" smtClean="0"/>
              <a:t>, die </a:t>
            </a:r>
            <a:r>
              <a:rPr lang="en-US" sz="2177" dirty="0" err="1" smtClean="0"/>
              <a:t>mindestens</a:t>
            </a:r>
            <a:r>
              <a:rPr lang="en-US" sz="2177" dirty="0" smtClean="0"/>
              <a:t> </a:t>
            </a:r>
            <a:r>
              <a:rPr lang="en-US" sz="2177" dirty="0" err="1" smtClean="0"/>
              <a:t>über</a:t>
            </a:r>
            <a:r>
              <a:rPr lang="en-US" sz="2177" dirty="0" smtClean="0"/>
              <a:t> </a:t>
            </a:r>
            <a:r>
              <a:rPr lang="en-US" sz="2177" dirty="0" err="1" smtClean="0"/>
              <a:t>ein</a:t>
            </a:r>
            <a:r>
              <a:rPr lang="en-US" sz="2177" dirty="0" smtClean="0"/>
              <a:t> </a:t>
            </a:r>
            <a:r>
              <a:rPr lang="en-US" sz="2177" dirty="0" err="1" smtClean="0"/>
              <a:t>Gewicht</a:t>
            </a:r>
            <a:r>
              <a:rPr lang="en-US" sz="2177" dirty="0" smtClean="0"/>
              <a:t> des Quorums q </a:t>
            </a:r>
            <a:r>
              <a:rPr lang="en-US" sz="2177" dirty="0" err="1" smtClean="0"/>
              <a:t>verfügt</a:t>
            </a:r>
            <a:endParaRPr lang="en-US" sz="2177" dirty="0" smtClean="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smtClean="0"/>
              <a:t>Verlustkoalition</a:t>
            </a:r>
            <a:r>
              <a:rPr lang="en-US" sz="2177" dirty="0"/>
              <a:t>: </a:t>
            </a:r>
            <a:r>
              <a:rPr lang="en-US" sz="2177" dirty="0" err="1"/>
              <a:t>Eine</a:t>
            </a:r>
            <a:r>
              <a:rPr lang="en-US" sz="2177" dirty="0"/>
              <a:t> </a:t>
            </a:r>
            <a:r>
              <a:rPr lang="en-US" sz="2177" dirty="0" err="1"/>
              <a:t>Koalition</a:t>
            </a:r>
            <a:r>
              <a:rPr lang="en-US" sz="2177" dirty="0"/>
              <a:t>, </a:t>
            </a:r>
            <a:r>
              <a:rPr lang="en-US" sz="2177" dirty="0" smtClean="0"/>
              <a:t>die </a:t>
            </a:r>
            <a:r>
              <a:rPr lang="en-US" sz="2177" dirty="0" err="1" smtClean="0"/>
              <a:t>über</a:t>
            </a:r>
            <a:r>
              <a:rPr lang="en-US" sz="2177" dirty="0" smtClean="0"/>
              <a:t> </a:t>
            </a:r>
            <a:r>
              <a:rPr lang="en-US" sz="2177" dirty="0" err="1"/>
              <a:t>ein</a:t>
            </a:r>
            <a:r>
              <a:rPr lang="en-US" sz="2177" dirty="0"/>
              <a:t> </a:t>
            </a:r>
            <a:r>
              <a:rPr lang="en-US" sz="2177" dirty="0" err="1"/>
              <a:t>Gewicht</a:t>
            </a:r>
            <a:r>
              <a:rPr lang="en-US" sz="2177" dirty="0"/>
              <a:t> </a:t>
            </a:r>
            <a:r>
              <a:rPr lang="en-US" sz="2177" dirty="0" err="1" smtClean="0"/>
              <a:t>weniger</a:t>
            </a:r>
            <a:r>
              <a:rPr lang="en-US" sz="2177" dirty="0" smtClean="0"/>
              <a:t> </a:t>
            </a:r>
            <a:r>
              <a:rPr lang="en-US" sz="2177" dirty="0" err="1" smtClean="0"/>
              <a:t>als</a:t>
            </a:r>
            <a:r>
              <a:rPr lang="en-US" sz="2177" dirty="0" smtClean="0"/>
              <a:t> das Quorum </a:t>
            </a:r>
            <a:r>
              <a:rPr lang="en-US" sz="2177" dirty="0"/>
              <a:t>q </a:t>
            </a:r>
            <a:r>
              <a:rPr lang="en-US" sz="2177" dirty="0" err="1" smtClean="0"/>
              <a:t>verfügt</a:t>
            </a:r>
            <a:endParaRPr lang="en-US" sz="2177" dirty="0" smtClean="0"/>
          </a:p>
          <a:p>
            <a:pPr marL="311079" indent="-311079">
              <a:buFont typeface="Arial" panose="020B0604020202020204" pitchFamily="34" charset="0"/>
              <a:buChar char="•"/>
            </a:pPr>
            <a:endParaRPr lang="en-US" sz="2177" dirty="0"/>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17043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10779"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a:t>
            </a:r>
            <a:r>
              <a:rPr lang="en-US" sz="2903" b="1" dirty="0" err="1" smtClean="0">
                <a:solidFill>
                  <a:sysClr val="windowText" lastClr="000000"/>
                </a:solidFill>
              </a:rPr>
              <a:t>oalitionen</a:t>
            </a:r>
            <a:endParaRPr lang="en-US" sz="2903" dirty="0">
              <a:solidFill>
                <a:sysClr val="windowText" lastClr="000000"/>
              </a:solidFill>
            </a:endParaRPr>
          </a:p>
        </p:txBody>
      </p:sp>
      <p:sp>
        <p:nvSpPr>
          <p:cNvPr id="3" name="Textfeld 2"/>
          <p:cNvSpPr txBox="1"/>
          <p:nvPr/>
        </p:nvSpPr>
        <p:spPr>
          <a:xfrm>
            <a:off x="2130307" y="1542805"/>
            <a:ext cx="6760443" cy="3658164"/>
          </a:xfrm>
          <a:prstGeom prst="rect">
            <a:avLst/>
          </a:prstGeom>
          <a:noFill/>
        </p:spPr>
        <p:txBody>
          <a:bodyPr wrap="square" rtlCol="0">
            <a:noAutofit/>
          </a:bodyPr>
          <a:lstStyle/>
          <a:p>
            <a:r>
              <a:rPr lang="en-US" sz="2540" dirty="0" err="1" smtClean="0"/>
              <a:t>Beispiel</a:t>
            </a:r>
            <a:r>
              <a:rPr lang="en-US" sz="2540" dirty="0" smtClean="0"/>
              <a:t>:</a:t>
            </a:r>
            <a:r>
              <a:rPr lang="en-US" sz="2540" dirty="0"/>
              <a:t>	</a:t>
            </a:r>
            <a:r>
              <a:rPr lang="en-US" sz="2540" dirty="0" smtClean="0"/>
              <a:t> [87; 58, 31, 31, 28, 21, 2, </a:t>
            </a:r>
            <a:r>
              <a:rPr lang="en-US" sz="2540" dirty="0"/>
              <a:t>2]:</a:t>
            </a:r>
          </a:p>
          <a:p>
            <a:endParaRPr lang="en-US" altLang="de-DE" sz="2540" dirty="0">
              <a:ea typeface="ＭＳ Ｐゴシック" pitchFamily="34" charset="-128"/>
            </a:endParaRPr>
          </a:p>
          <a:p>
            <a:r>
              <a:rPr lang="en-US" altLang="de-DE" sz="2540" dirty="0">
                <a:ea typeface="ＭＳ Ｐゴシック" pitchFamily="34" charset="-128"/>
              </a:rPr>
              <a:t>→ </a:t>
            </a:r>
            <a:r>
              <a:rPr lang="en-US" altLang="de-DE" sz="2540" dirty="0" smtClean="0">
                <a:ea typeface="ＭＳ Ｐゴシック" pitchFamily="34" charset="-128"/>
              </a:rPr>
              <a:t>{P2</a:t>
            </a:r>
            <a:r>
              <a:rPr lang="en-US" altLang="de-DE" sz="2540" dirty="0">
                <a:ea typeface="ＭＳ Ｐゴシック" pitchFamily="34" charset="-128"/>
              </a:rPr>
              <a:t>, P3, </a:t>
            </a:r>
            <a:r>
              <a:rPr lang="en-US" altLang="de-DE" sz="2540" dirty="0" smtClean="0">
                <a:ea typeface="ＭＳ Ｐゴシック" pitchFamily="34" charset="-128"/>
              </a:rPr>
              <a:t>P5} </a:t>
            </a:r>
            <a:r>
              <a:rPr lang="en-US" altLang="de-DE" sz="2540" dirty="0" err="1" smtClean="0">
                <a:ea typeface="ＭＳ Ｐゴシック" pitchFamily="34" charset="-128"/>
              </a:rPr>
              <a:t>Gewinn</a:t>
            </a:r>
            <a:r>
              <a:rPr lang="en-US" altLang="de-DE" sz="2540" dirty="0" smtClean="0">
                <a:ea typeface="ＭＳ Ｐゴシック" pitchFamily="34" charset="-128"/>
              </a:rPr>
              <a:t>/</a:t>
            </a:r>
            <a:r>
              <a:rPr lang="en-US" altLang="de-DE" sz="2540" dirty="0" err="1" smtClean="0">
                <a:ea typeface="ＭＳ Ｐゴシック" pitchFamily="34" charset="-128"/>
              </a:rPr>
              <a:t>Verlust</a:t>
            </a:r>
            <a:r>
              <a:rPr lang="en-US" altLang="de-DE" sz="2540" dirty="0" smtClean="0">
                <a:ea typeface="ＭＳ Ｐゴシック" pitchFamily="34" charset="-128"/>
              </a:rPr>
              <a:t>?</a:t>
            </a:r>
            <a:endParaRPr lang="en-US" altLang="de-DE" sz="2540" dirty="0">
              <a:ea typeface="ＭＳ Ｐゴシック" pitchFamily="34" charset="-128"/>
            </a:endParaRPr>
          </a:p>
          <a:p>
            <a:endParaRPr lang="en-US" altLang="de-DE" sz="2540" dirty="0">
              <a:ea typeface="ＭＳ Ｐゴシック" pitchFamily="34" charset="-128"/>
            </a:endParaRPr>
          </a:p>
          <a:p>
            <a:r>
              <a:rPr lang="en-US" altLang="de-DE" sz="2540" dirty="0">
                <a:ea typeface="ＭＳ Ｐゴシック" pitchFamily="34" charset="-128"/>
              </a:rPr>
              <a:t>→ </a:t>
            </a:r>
            <a:r>
              <a:rPr lang="en-US" altLang="de-DE" sz="2540" dirty="0" smtClean="0">
                <a:ea typeface="ＭＳ Ｐゴシック" pitchFamily="34" charset="-128"/>
              </a:rPr>
              <a:t>{P1</a:t>
            </a:r>
            <a:r>
              <a:rPr lang="en-US" altLang="de-DE" sz="2540" dirty="0">
                <a:ea typeface="ＭＳ Ｐゴシック" pitchFamily="34" charset="-128"/>
              </a:rPr>
              <a:t>, P4, P5, </a:t>
            </a:r>
            <a:r>
              <a:rPr lang="en-US" altLang="de-DE" sz="2540" dirty="0" smtClean="0">
                <a:ea typeface="ＭＳ Ｐゴシック" pitchFamily="34" charset="-128"/>
              </a:rPr>
              <a:t>P6} </a:t>
            </a:r>
            <a:r>
              <a:rPr lang="en-US" altLang="de-DE" sz="2540" dirty="0" err="1" smtClean="0">
                <a:ea typeface="ＭＳ Ｐゴシック" pitchFamily="34" charset="-128"/>
              </a:rPr>
              <a:t>Gewinn</a:t>
            </a:r>
            <a:r>
              <a:rPr lang="en-US" altLang="de-DE" sz="2540" dirty="0" smtClean="0">
                <a:ea typeface="ＭＳ Ｐゴシック" pitchFamily="34" charset="-128"/>
              </a:rPr>
              <a:t>/</a:t>
            </a:r>
            <a:r>
              <a:rPr lang="en-US" altLang="de-DE" sz="2540" dirty="0" err="1" smtClean="0">
                <a:ea typeface="ＭＳ Ｐゴシック" pitchFamily="34" charset="-128"/>
              </a:rPr>
              <a:t>Verlust</a:t>
            </a:r>
            <a:r>
              <a:rPr lang="en-US" altLang="de-DE" sz="2540" dirty="0" smtClean="0">
                <a:ea typeface="ＭＳ Ｐゴシック" pitchFamily="34" charset="-128"/>
              </a:rPr>
              <a:t>?</a:t>
            </a:r>
          </a:p>
          <a:p>
            <a:endParaRPr lang="en-US" altLang="de-DE" sz="2540" dirty="0">
              <a:ea typeface="ＭＳ Ｐゴシック" pitchFamily="34" charset="-128"/>
            </a:endParaRPr>
          </a:p>
          <a:p>
            <a:r>
              <a:rPr lang="en-US" altLang="de-DE" sz="2540" dirty="0" err="1" smtClean="0">
                <a:ea typeface="ＭＳ Ｐゴシック" pitchFamily="34" charset="-128"/>
              </a:rPr>
              <a:t>Wie</a:t>
            </a:r>
            <a:r>
              <a:rPr lang="en-US" altLang="de-DE" sz="2540" dirty="0" smtClean="0">
                <a:ea typeface="ＭＳ Ｐゴシック" pitchFamily="34" charset="-128"/>
              </a:rPr>
              <a:t> </a:t>
            </a:r>
            <a:r>
              <a:rPr lang="en-US" altLang="de-DE" sz="2540" dirty="0" err="1" smtClean="0">
                <a:ea typeface="ＭＳ Ｐゴシック" pitchFamily="34" charset="-128"/>
              </a:rPr>
              <a:t>viele</a:t>
            </a:r>
            <a:r>
              <a:rPr lang="en-US" altLang="de-DE" sz="2540" dirty="0" smtClean="0">
                <a:ea typeface="ＭＳ Ｐゴシック" pitchFamily="34" charset="-128"/>
              </a:rPr>
              <a:t> </a:t>
            </a:r>
            <a:r>
              <a:rPr lang="en-US" altLang="de-DE" sz="2540" dirty="0" err="1" smtClean="0">
                <a:ea typeface="ＭＳ Ｐゴシック" pitchFamily="34" charset="-128"/>
              </a:rPr>
              <a:t>mögliche</a:t>
            </a:r>
            <a:r>
              <a:rPr lang="en-US" altLang="de-DE" sz="2540" dirty="0" smtClean="0">
                <a:ea typeface="ＭＳ Ｐゴシック" pitchFamily="34" charset="-128"/>
              </a:rPr>
              <a:t> </a:t>
            </a:r>
            <a:r>
              <a:rPr lang="en-US" altLang="de-DE" sz="2540" dirty="0" err="1" smtClean="0">
                <a:ea typeface="ＭＳ Ｐゴシック" pitchFamily="34" charset="-128"/>
              </a:rPr>
              <a:t>Koalitionen</a:t>
            </a:r>
            <a:r>
              <a:rPr lang="en-US" altLang="de-DE" sz="2540" dirty="0" smtClean="0">
                <a:ea typeface="ＭＳ Ｐゴシック" pitchFamily="34" charset="-128"/>
              </a:rPr>
              <a:t> </a:t>
            </a:r>
            <a:r>
              <a:rPr lang="en-US" altLang="de-DE" sz="2540" dirty="0" err="1" smtClean="0">
                <a:ea typeface="ＭＳ Ｐゴシック" pitchFamily="34" charset="-128"/>
              </a:rPr>
              <a:t>gibt</a:t>
            </a:r>
            <a:r>
              <a:rPr lang="en-US" altLang="de-DE" sz="2540" dirty="0" smtClean="0">
                <a:ea typeface="ＭＳ Ｐゴシック" pitchFamily="34" charset="-128"/>
              </a:rPr>
              <a:t> </a:t>
            </a:r>
            <a:r>
              <a:rPr lang="en-US" altLang="de-DE" sz="2540" dirty="0" err="1" smtClean="0">
                <a:ea typeface="ＭＳ Ｐゴシック" pitchFamily="34" charset="-128"/>
              </a:rPr>
              <a:t>es</a:t>
            </a:r>
            <a:r>
              <a:rPr lang="en-US" altLang="de-DE" sz="2540" dirty="0" smtClean="0">
                <a:ea typeface="ＭＳ Ｐゴシック" pitchFamily="34" charset="-128"/>
              </a:rPr>
              <a:t>?</a:t>
            </a:r>
            <a:endParaRPr lang="en-US" altLang="de-DE" sz="2540" dirty="0">
              <a:ea typeface="ＭＳ Ｐゴシック" pitchFamily="34" charset="-128"/>
            </a:endParaRPr>
          </a:p>
          <a:p>
            <a:endParaRPr lang="en-US" altLang="de-DE" sz="2540" dirty="0">
              <a:ea typeface="ＭＳ Ｐゴシック" pitchFamily="34" charset="-128"/>
            </a:endParaRPr>
          </a:p>
          <a:p>
            <a:endParaRPr lang="en-GB" altLang="de-DE" sz="2540" dirty="0">
              <a:ea typeface="ＭＳ Ｐゴシック" pitchFamily="34" charset="-128"/>
            </a:endParaRPr>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752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Nutzenmöglichkeitsmenge</a:t>
            </a:r>
            <a:endParaRPr lang="de-DE" sz="2800" dirty="0">
              <a:latin typeface="Times New Roman" panose="02020603050405020304" pitchFamily="18" charset="0"/>
              <a:cs typeface="Times New Roman" panose="02020603050405020304" pitchFamily="18" charset="0"/>
            </a:endParaRPr>
          </a:p>
        </p:txBody>
      </p:sp>
      <p:grpSp>
        <p:nvGrpSpPr>
          <p:cNvPr id="4" name="Gruppieren 3">
            <a:extLst>
              <a:ext uri="{FF2B5EF4-FFF2-40B4-BE49-F238E27FC236}">
                <a16:creationId xmlns:a16="http://schemas.microsoft.com/office/drawing/2014/main" id="{96C8EE8D-034E-4AE1-8B13-2FBC5EF6A4EC}"/>
              </a:ext>
            </a:extLst>
          </p:cNvPr>
          <p:cNvGrpSpPr/>
          <p:nvPr/>
        </p:nvGrpSpPr>
        <p:grpSpPr>
          <a:xfrm>
            <a:off x="568253" y="1037005"/>
            <a:ext cx="7396716" cy="5167421"/>
            <a:chOff x="1711842" y="845289"/>
            <a:chExt cx="7396716" cy="5167421"/>
          </a:xfrm>
        </p:grpSpPr>
        <p:cxnSp>
          <p:nvCxnSpPr>
            <p:cNvPr id="5" name="Gerade Verbindung mit Pfeil 4">
              <a:extLst>
                <a:ext uri="{FF2B5EF4-FFF2-40B4-BE49-F238E27FC236}">
                  <a16:creationId xmlns:a16="http://schemas.microsoft.com/office/drawing/2014/main" id="{A6E1D633-4C17-4989-BF96-083B4943EB23}"/>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DB0C9E4A-1742-401A-8F0F-D83893C7BD67}"/>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92E728F5-609E-48E1-868A-CC3AA928BC56}"/>
                  </a:ext>
                </a:extLst>
              </p:cNvPr>
              <p:cNvSpPr/>
              <p:nvPr/>
            </p:nvSpPr>
            <p:spPr>
              <a:xfrm>
                <a:off x="7492340" y="6202098"/>
                <a:ext cx="5786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𝐴</m:t>
                          </m:r>
                        </m:sub>
                      </m:sSub>
                    </m:oMath>
                  </m:oMathPara>
                </a14:m>
                <a:endParaRPr lang="de-DE" sz="2400" dirty="0"/>
              </a:p>
            </p:txBody>
          </p:sp>
        </mc:Choice>
        <mc:Fallback xmlns="">
          <p:sp>
            <p:nvSpPr>
              <p:cNvPr id="7" name="Rechteck 6">
                <a:extLst>
                  <a:ext uri="{FF2B5EF4-FFF2-40B4-BE49-F238E27FC236}">
                    <a16:creationId xmlns:a16="http://schemas.microsoft.com/office/drawing/2014/main" id="{92E728F5-609E-48E1-868A-CC3AA928BC56}"/>
                  </a:ext>
                </a:extLst>
              </p:cNvPr>
              <p:cNvSpPr>
                <a:spLocks noRot="1" noChangeAspect="1" noMove="1" noResize="1" noEditPoints="1" noAdjustHandles="1" noChangeArrowheads="1" noChangeShapeType="1" noTextEdit="1"/>
              </p:cNvSpPr>
              <p:nvPr/>
            </p:nvSpPr>
            <p:spPr>
              <a:xfrm>
                <a:off x="7492340" y="6202098"/>
                <a:ext cx="578620" cy="461665"/>
              </a:xfrm>
              <a:prstGeom prst="rect">
                <a:avLst/>
              </a:prstGeom>
              <a:blipFill>
                <a:blip r:embed="rId2"/>
                <a:stretch>
                  <a:fillRect b="-1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AE481E59-C7A6-477F-ABFD-D341DA98CA46}"/>
                  </a:ext>
                </a:extLst>
              </p:cNvPr>
              <p:cNvSpPr/>
              <p:nvPr/>
            </p:nvSpPr>
            <p:spPr>
              <a:xfrm>
                <a:off x="2842" y="1034678"/>
                <a:ext cx="60099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𝐵</m:t>
                          </m:r>
                        </m:sub>
                      </m:sSub>
                    </m:oMath>
                  </m:oMathPara>
                </a14:m>
                <a:endParaRPr lang="de-DE" sz="2400" dirty="0"/>
              </a:p>
            </p:txBody>
          </p:sp>
        </mc:Choice>
        <mc:Fallback xmlns="">
          <p:sp>
            <p:nvSpPr>
              <p:cNvPr id="8" name="Rechteck 7">
                <a:extLst>
                  <a:ext uri="{FF2B5EF4-FFF2-40B4-BE49-F238E27FC236}">
                    <a16:creationId xmlns:a16="http://schemas.microsoft.com/office/drawing/2014/main" id="{AE481E59-C7A6-477F-ABFD-D341DA98CA46}"/>
                  </a:ext>
                </a:extLst>
              </p:cNvPr>
              <p:cNvSpPr>
                <a:spLocks noRot="1" noChangeAspect="1" noMove="1" noResize="1" noEditPoints="1" noAdjustHandles="1" noChangeArrowheads="1" noChangeShapeType="1" noTextEdit="1"/>
              </p:cNvSpPr>
              <p:nvPr/>
            </p:nvSpPr>
            <p:spPr>
              <a:xfrm>
                <a:off x="2842" y="1034678"/>
                <a:ext cx="600997" cy="461665"/>
              </a:xfrm>
              <a:prstGeom prst="rect">
                <a:avLst/>
              </a:prstGeom>
              <a:blipFill>
                <a:blip r:embed="rId3"/>
                <a:stretch>
                  <a:fillRect b="-1333"/>
                </a:stretch>
              </a:blipFill>
            </p:spPr>
            <p:txBody>
              <a:bodyPr/>
              <a:lstStyle/>
              <a:p>
                <a:r>
                  <a:rPr lang="de-DE">
                    <a:noFill/>
                  </a:rPr>
                  <a:t> </a:t>
                </a:r>
              </a:p>
            </p:txBody>
          </p:sp>
        </mc:Fallback>
      </mc:AlternateContent>
      <p:grpSp>
        <p:nvGrpSpPr>
          <p:cNvPr id="2" name="Gruppieren 1"/>
          <p:cNvGrpSpPr/>
          <p:nvPr/>
        </p:nvGrpSpPr>
        <p:grpSpPr>
          <a:xfrm>
            <a:off x="8342662" y="577739"/>
            <a:ext cx="3253521" cy="2566250"/>
            <a:chOff x="2417626" y="312984"/>
            <a:chExt cx="7506439" cy="5317934"/>
          </a:xfrm>
        </p:grpSpPr>
        <p:cxnSp>
          <p:nvCxnSpPr>
            <p:cNvPr id="9" name="Gerade Verbindung mit Pfeil 8">
              <a:extLst>
                <a:ext uri="{FF2B5EF4-FFF2-40B4-BE49-F238E27FC236}">
                  <a16:creationId xmlns:a16="http://schemas.microsoft.com/office/drawing/2014/main" id="{738C627B-1ACD-4B34-B041-A9F9F5D646EC}"/>
                </a:ext>
              </a:extLst>
            </p:cNvPr>
            <p:cNvCxnSpPr>
              <a:cxnSpLocks/>
            </p:cNvCxnSpPr>
            <p:nvPr/>
          </p:nvCxnSpPr>
          <p:spPr>
            <a:xfrm flipV="1">
              <a:off x="283570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B65067A0-FB04-43C1-8CD5-332119E7A1A0}"/>
                </a:ext>
              </a:extLst>
            </p:cNvPr>
            <p:cNvCxnSpPr>
              <a:cxnSpLocks/>
            </p:cNvCxnSpPr>
            <p:nvPr/>
          </p:nvCxnSpPr>
          <p:spPr>
            <a:xfrm>
              <a:off x="2835704" y="5091740"/>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7857EF36-B368-4365-A869-ADCF561A6586}"/>
                </a:ext>
              </a:extLst>
            </p:cNvPr>
            <p:cNvCxnSpPr>
              <a:cxnSpLocks/>
            </p:cNvCxnSpPr>
            <p:nvPr/>
          </p:nvCxnSpPr>
          <p:spPr>
            <a:xfrm rot="10800000" flipV="1">
              <a:off x="9542632"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E2D8E380-B234-4C53-96A8-6419A11B90CE}"/>
                </a:ext>
              </a:extLst>
            </p:cNvPr>
            <p:cNvCxnSpPr>
              <a:cxnSpLocks/>
            </p:cNvCxnSpPr>
            <p:nvPr/>
          </p:nvCxnSpPr>
          <p:spPr>
            <a:xfrm rot="10800000">
              <a:off x="2417626"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36EDC127-736B-4CA8-8914-D86A8AD45DB0}"/>
                </a:ext>
              </a:extLst>
            </p:cNvPr>
            <p:cNvSpPr txBox="1"/>
            <p:nvPr/>
          </p:nvSpPr>
          <p:spPr>
            <a:xfrm>
              <a:off x="2601464" y="312984"/>
              <a:ext cx="252569" cy="369332"/>
            </a:xfrm>
            <a:prstGeom prst="rect">
              <a:avLst/>
            </a:prstGeom>
            <a:noFill/>
          </p:spPr>
          <p:txBody>
            <a:bodyPr wrap="square" rtlCol="0">
              <a:spAutoFit/>
            </a:bodyPr>
            <a:lstStyle/>
            <a:p>
              <a:r>
                <a:rPr lang="de-DE" dirty="0"/>
                <a:t>y</a:t>
              </a:r>
            </a:p>
          </p:txBody>
        </p:sp>
        <p:sp>
          <p:nvSpPr>
            <p:cNvPr id="17" name="Textfeld 16">
              <a:extLst>
                <a:ext uri="{FF2B5EF4-FFF2-40B4-BE49-F238E27FC236}">
                  <a16:creationId xmlns:a16="http://schemas.microsoft.com/office/drawing/2014/main" id="{F142AD0B-F3E6-4B1F-AAA6-6BC309357221}"/>
                </a:ext>
              </a:extLst>
            </p:cNvPr>
            <p:cNvSpPr txBox="1"/>
            <p:nvPr/>
          </p:nvSpPr>
          <p:spPr>
            <a:xfrm>
              <a:off x="9347133" y="5261586"/>
              <a:ext cx="252569" cy="369332"/>
            </a:xfrm>
            <a:prstGeom prst="rect">
              <a:avLst/>
            </a:prstGeom>
            <a:noFill/>
          </p:spPr>
          <p:txBody>
            <a:bodyPr wrap="square" rtlCol="0">
              <a:spAutoFit/>
            </a:bodyPr>
            <a:lstStyle/>
            <a:p>
              <a:r>
                <a:rPr lang="de-DE" dirty="0"/>
                <a:t>y</a:t>
              </a:r>
            </a:p>
          </p:txBody>
        </p:sp>
        <p:sp>
          <p:nvSpPr>
            <p:cNvPr id="18" name="Textfeld 17">
              <a:extLst>
                <a:ext uri="{FF2B5EF4-FFF2-40B4-BE49-F238E27FC236}">
                  <a16:creationId xmlns:a16="http://schemas.microsoft.com/office/drawing/2014/main" id="{765C73E9-DE18-4599-8B7B-CC2A5E8FD803}"/>
                </a:ext>
              </a:extLst>
            </p:cNvPr>
            <p:cNvSpPr txBox="1"/>
            <p:nvPr/>
          </p:nvSpPr>
          <p:spPr>
            <a:xfrm>
              <a:off x="2587343" y="5048130"/>
              <a:ext cx="277797" cy="369332"/>
            </a:xfrm>
            <a:prstGeom prst="rect">
              <a:avLst/>
            </a:prstGeom>
            <a:noFill/>
          </p:spPr>
          <p:txBody>
            <a:bodyPr wrap="square" rtlCol="0">
              <a:spAutoFit/>
            </a:bodyPr>
            <a:lstStyle/>
            <a:p>
              <a:r>
                <a:rPr lang="de-DE" dirty="0"/>
                <a:t>A</a:t>
              </a:r>
            </a:p>
          </p:txBody>
        </p:sp>
        <p:sp>
          <p:nvSpPr>
            <p:cNvPr id="19" name="Freihandform: Form 1">
              <a:extLst>
                <a:ext uri="{FF2B5EF4-FFF2-40B4-BE49-F238E27FC236}">
                  <a16:creationId xmlns:a16="http://schemas.microsoft.com/office/drawing/2014/main" id="{72B8D4CA-6587-48ED-BD60-8D5DF0B350C9}"/>
                </a:ext>
              </a:extLst>
            </p:cNvPr>
            <p:cNvSpPr/>
            <p:nvPr/>
          </p:nvSpPr>
          <p:spPr>
            <a:xfrm>
              <a:off x="2832410"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Textfeld 19">
            <a:extLst>
              <a:ext uri="{FF2B5EF4-FFF2-40B4-BE49-F238E27FC236}">
                <a16:creationId xmlns:a16="http://schemas.microsoft.com/office/drawing/2014/main" id="{8B64F0F5-D098-488C-8071-B8807747135A}"/>
              </a:ext>
            </a:extLst>
          </p:cNvPr>
          <p:cNvSpPr txBox="1"/>
          <p:nvPr/>
        </p:nvSpPr>
        <p:spPr>
          <a:xfrm>
            <a:off x="8153822" y="969556"/>
            <a:ext cx="107648" cy="178227"/>
          </a:xfrm>
          <a:prstGeom prst="rect">
            <a:avLst/>
          </a:prstGeom>
          <a:noFill/>
        </p:spPr>
        <p:txBody>
          <a:bodyPr wrap="square" rtlCol="0">
            <a:spAutoFit/>
          </a:bodyPr>
          <a:lstStyle/>
          <a:p>
            <a:r>
              <a:rPr lang="de-DE" dirty="0"/>
              <a:t>x</a:t>
            </a:r>
          </a:p>
        </p:txBody>
      </p:sp>
      <p:sp>
        <p:nvSpPr>
          <p:cNvPr id="21" name="Textfeld 20">
            <a:extLst>
              <a:ext uri="{FF2B5EF4-FFF2-40B4-BE49-F238E27FC236}">
                <a16:creationId xmlns:a16="http://schemas.microsoft.com/office/drawing/2014/main" id="{8B64F0F5-D098-488C-8071-B8807747135A}"/>
              </a:ext>
            </a:extLst>
          </p:cNvPr>
          <p:cNvSpPr txBox="1"/>
          <p:nvPr/>
        </p:nvSpPr>
        <p:spPr>
          <a:xfrm>
            <a:off x="11596183" y="2689736"/>
            <a:ext cx="107648" cy="178227"/>
          </a:xfrm>
          <a:prstGeom prst="rect">
            <a:avLst/>
          </a:prstGeom>
          <a:noFill/>
        </p:spPr>
        <p:txBody>
          <a:bodyPr wrap="square" rtlCol="0">
            <a:spAutoFit/>
          </a:bodyPr>
          <a:lstStyle/>
          <a:p>
            <a:r>
              <a:rPr lang="de-DE" dirty="0"/>
              <a:t>x</a:t>
            </a:r>
          </a:p>
        </p:txBody>
      </p:sp>
      <p:sp>
        <p:nvSpPr>
          <p:cNvPr id="22" name="Textfeld 21">
            <a:extLst>
              <a:ext uri="{FF2B5EF4-FFF2-40B4-BE49-F238E27FC236}">
                <a16:creationId xmlns:a16="http://schemas.microsoft.com/office/drawing/2014/main" id="{765C73E9-DE18-4599-8B7B-CC2A5E8FD803}"/>
              </a:ext>
            </a:extLst>
          </p:cNvPr>
          <p:cNvSpPr txBox="1"/>
          <p:nvPr/>
        </p:nvSpPr>
        <p:spPr>
          <a:xfrm>
            <a:off x="11439535" y="826463"/>
            <a:ext cx="264295" cy="369332"/>
          </a:xfrm>
          <a:prstGeom prst="rect">
            <a:avLst/>
          </a:prstGeom>
          <a:noFill/>
        </p:spPr>
        <p:txBody>
          <a:bodyPr wrap="square" rtlCol="0">
            <a:spAutoFit/>
          </a:bodyPr>
          <a:lstStyle/>
          <a:p>
            <a:r>
              <a:rPr lang="de-DE" dirty="0" smtClean="0"/>
              <a:t>B</a:t>
            </a:r>
            <a:endParaRPr lang="de-DE" dirty="0"/>
          </a:p>
        </p:txBody>
      </p:sp>
      <p:sp>
        <p:nvSpPr>
          <p:cNvPr id="53" name="Rechteck 5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7" name="Freihand 46"/>
              <p14:cNvContentPartPr/>
              <p14:nvPr/>
            </p14:nvContentPartPr>
            <p14:xfrm>
              <a:off x="8379877" y="1486639"/>
              <a:ext cx="104760" cy="1225800"/>
            </p14:xfrm>
          </p:contentPart>
        </mc:Choice>
        <mc:Fallback>
          <p:pic>
            <p:nvPicPr>
              <p:cNvPr id="47" name="Freihand 46"/>
              <p:cNvPicPr/>
              <p:nvPr/>
            </p:nvPicPr>
            <p:blipFill>
              <a:blip r:embed="rId5"/>
              <a:stretch>
                <a:fillRect/>
              </a:stretch>
            </p:blipFill>
            <p:spPr>
              <a:xfrm>
                <a:off x="8363317" y="1474399"/>
                <a:ext cx="131040" cy="1249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0" name="Freihand 49"/>
              <p14:cNvContentPartPr/>
              <p14:nvPr/>
            </p14:nvContentPartPr>
            <p14:xfrm>
              <a:off x="8900797" y="2966959"/>
              <a:ext cx="1455840" cy="150840"/>
            </p14:xfrm>
          </p:contentPart>
        </mc:Choice>
        <mc:Fallback>
          <p:pic>
            <p:nvPicPr>
              <p:cNvPr id="50" name="Freihand 49"/>
              <p:cNvPicPr/>
              <p:nvPr/>
            </p:nvPicPr>
            <p:blipFill>
              <a:blip r:embed="rId7"/>
              <a:stretch>
                <a:fillRect/>
              </a:stretch>
            </p:blipFill>
            <p:spPr>
              <a:xfrm>
                <a:off x="8886757" y="2953279"/>
                <a:ext cx="1481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4" name="Freihand 83"/>
              <p14:cNvContentPartPr/>
              <p14:nvPr/>
            </p14:nvContentPartPr>
            <p14:xfrm>
              <a:off x="10529797" y="2788399"/>
              <a:ext cx="41760" cy="208080"/>
            </p14:xfrm>
          </p:contentPart>
        </mc:Choice>
        <mc:Fallback>
          <p:pic>
            <p:nvPicPr>
              <p:cNvPr id="84" name="Freihand 83"/>
              <p:cNvPicPr/>
              <p:nvPr/>
            </p:nvPicPr>
            <p:blipFill>
              <a:blip r:embed="rId9"/>
              <a:stretch>
                <a:fillRect/>
              </a:stretch>
            </p:blipFill>
            <p:spPr>
              <a:xfrm>
                <a:off x="10515757" y="2778319"/>
                <a:ext cx="669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5" name="Freihand 84"/>
              <p14:cNvContentPartPr/>
              <p14:nvPr/>
            </p14:nvContentPartPr>
            <p14:xfrm>
              <a:off x="11032357" y="2440999"/>
              <a:ext cx="270720" cy="21240"/>
            </p14:xfrm>
          </p:contentPart>
        </mc:Choice>
        <mc:Fallback>
          <p:pic>
            <p:nvPicPr>
              <p:cNvPr id="85" name="Freihand 84"/>
              <p:cNvPicPr/>
              <p:nvPr/>
            </p:nvPicPr>
            <p:blipFill>
              <a:blip r:embed="rId11"/>
              <a:stretch>
                <a:fillRect/>
              </a:stretch>
            </p:blipFill>
            <p:spPr>
              <a:xfrm>
                <a:off x="11024437" y="2431639"/>
                <a:ext cx="2890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6" name="Freihand 85"/>
              <p14:cNvContentPartPr/>
              <p14:nvPr/>
            </p14:nvContentPartPr>
            <p14:xfrm>
              <a:off x="10536277" y="2161639"/>
              <a:ext cx="37440" cy="666360"/>
            </p14:xfrm>
          </p:contentPart>
        </mc:Choice>
        <mc:Fallback>
          <p:pic>
            <p:nvPicPr>
              <p:cNvPr id="86" name="Freihand 85"/>
              <p:cNvPicPr/>
              <p:nvPr/>
            </p:nvPicPr>
            <p:blipFill>
              <a:blip r:embed="rId13"/>
              <a:stretch>
                <a:fillRect/>
              </a:stretch>
            </p:blipFill>
            <p:spPr>
              <a:xfrm>
                <a:off x="10523317" y="2155879"/>
                <a:ext cx="57960" cy="684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3" name="Freihand 92"/>
              <p14:cNvContentPartPr/>
              <p14:nvPr/>
            </p14:nvContentPartPr>
            <p14:xfrm>
              <a:off x="8799997" y="3186919"/>
              <a:ext cx="761760" cy="47520"/>
            </p14:xfrm>
          </p:contentPart>
        </mc:Choice>
        <mc:Fallback>
          <p:pic>
            <p:nvPicPr>
              <p:cNvPr id="93" name="Freihand 92"/>
              <p:cNvPicPr/>
              <p:nvPr/>
            </p:nvPicPr>
            <p:blipFill>
              <a:blip r:embed="rId15"/>
              <a:stretch>
                <a:fillRect/>
              </a:stretch>
            </p:blipFill>
            <p:spPr>
              <a:xfrm>
                <a:off x="8785597" y="3172159"/>
                <a:ext cx="787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3" name="Freihand 102"/>
              <p14:cNvContentPartPr/>
              <p14:nvPr/>
            </p14:nvContentPartPr>
            <p14:xfrm>
              <a:off x="10615117" y="1069039"/>
              <a:ext cx="676440" cy="35640"/>
            </p14:xfrm>
          </p:contentPart>
        </mc:Choice>
        <mc:Fallback>
          <p:pic>
            <p:nvPicPr>
              <p:cNvPr id="103" name="Freihand 102"/>
              <p:cNvPicPr/>
              <p:nvPr/>
            </p:nvPicPr>
            <p:blipFill>
              <a:blip r:embed="rId17"/>
              <a:stretch>
                <a:fillRect/>
              </a:stretch>
            </p:blipFill>
            <p:spPr>
              <a:xfrm>
                <a:off x="10599637" y="1052839"/>
                <a:ext cx="703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7" name="Freihand 106"/>
              <p14:cNvContentPartPr/>
              <p14:nvPr/>
            </p14:nvContentPartPr>
            <p14:xfrm>
              <a:off x="8306797" y="2541799"/>
              <a:ext cx="39960" cy="336240"/>
            </p14:xfrm>
          </p:contentPart>
        </mc:Choice>
        <mc:Fallback>
          <p:pic>
            <p:nvPicPr>
              <p:cNvPr id="107" name="Freihand 106"/>
              <p:cNvPicPr/>
              <p:nvPr/>
            </p:nvPicPr>
            <p:blipFill>
              <a:blip r:embed="rId19"/>
              <a:stretch>
                <a:fillRect/>
              </a:stretch>
            </p:blipFill>
            <p:spPr>
              <a:xfrm>
                <a:off x="8290957" y="2527039"/>
                <a:ext cx="6768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8" name="Freihand 107"/>
              <p14:cNvContentPartPr/>
              <p14:nvPr/>
            </p14:nvContentPartPr>
            <p14:xfrm>
              <a:off x="9287077" y="1491679"/>
              <a:ext cx="612720" cy="73440"/>
            </p14:xfrm>
          </p:contentPart>
        </mc:Choice>
        <mc:Fallback>
          <p:pic>
            <p:nvPicPr>
              <p:cNvPr id="108" name="Freihand 107"/>
              <p:cNvPicPr/>
              <p:nvPr/>
            </p:nvPicPr>
            <p:blipFill>
              <a:blip r:embed="rId21"/>
              <a:stretch>
                <a:fillRect/>
              </a:stretch>
            </p:blipFill>
            <p:spPr>
              <a:xfrm>
                <a:off x="9277717" y="1478359"/>
                <a:ext cx="627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9" name="Freihand 108"/>
              <p14:cNvContentPartPr/>
              <p14:nvPr/>
            </p14:nvContentPartPr>
            <p14:xfrm>
              <a:off x="8541877" y="1480519"/>
              <a:ext cx="642600" cy="167040"/>
            </p14:xfrm>
          </p:contentPart>
        </mc:Choice>
        <mc:Fallback>
          <p:pic>
            <p:nvPicPr>
              <p:cNvPr id="109" name="Freihand 108"/>
              <p:cNvPicPr/>
              <p:nvPr/>
            </p:nvPicPr>
            <p:blipFill>
              <a:blip r:embed="rId23"/>
              <a:stretch>
                <a:fillRect/>
              </a:stretch>
            </p:blipFill>
            <p:spPr>
              <a:xfrm>
                <a:off x="8528197" y="1465039"/>
                <a:ext cx="6634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8" name="Freihand 147"/>
              <p14:cNvContentPartPr/>
              <p14:nvPr/>
            </p14:nvContentPartPr>
            <p14:xfrm>
              <a:off x="8419117" y="2737639"/>
              <a:ext cx="212760" cy="421200"/>
            </p14:xfrm>
          </p:contentPart>
        </mc:Choice>
        <mc:Fallback>
          <p:pic>
            <p:nvPicPr>
              <p:cNvPr id="148" name="Freihand 147"/>
              <p:cNvPicPr/>
              <p:nvPr/>
            </p:nvPicPr>
            <p:blipFill>
              <a:blip r:embed="rId25"/>
              <a:stretch>
                <a:fillRect/>
              </a:stretch>
            </p:blipFill>
            <p:spPr>
              <a:xfrm>
                <a:off x="8404717" y="2723959"/>
                <a:ext cx="24300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8" name="Freihand 177"/>
              <p14:cNvContentPartPr/>
              <p14:nvPr/>
            </p14:nvContentPartPr>
            <p14:xfrm>
              <a:off x="151357" y="1072639"/>
              <a:ext cx="304920" cy="556200"/>
            </p14:xfrm>
          </p:contentPart>
        </mc:Choice>
        <mc:Fallback>
          <p:pic>
            <p:nvPicPr>
              <p:cNvPr id="178" name="Freihand 177"/>
              <p:cNvPicPr/>
              <p:nvPr/>
            </p:nvPicPr>
            <p:blipFill>
              <a:blip r:embed="rId27"/>
              <a:stretch>
                <a:fillRect/>
              </a:stretch>
            </p:blipFill>
            <p:spPr>
              <a:xfrm>
                <a:off x="136597" y="1058599"/>
                <a:ext cx="33588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9" name="Freihand 178"/>
              <p14:cNvContentPartPr/>
              <p14:nvPr/>
            </p14:nvContentPartPr>
            <p14:xfrm>
              <a:off x="566797" y="1480159"/>
              <a:ext cx="169920" cy="605520"/>
            </p14:xfrm>
          </p:contentPart>
        </mc:Choice>
        <mc:Fallback>
          <p:pic>
            <p:nvPicPr>
              <p:cNvPr id="179" name="Freihand 178"/>
              <p:cNvPicPr/>
              <p:nvPr/>
            </p:nvPicPr>
            <p:blipFill>
              <a:blip r:embed="rId29"/>
              <a:stretch>
                <a:fillRect/>
              </a:stretch>
            </p:blipFill>
            <p:spPr>
              <a:xfrm>
                <a:off x="549517" y="1461079"/>
                <a:ext cx="19836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5" name="Freihand 184"/>
              <p14:cNvContentPartPr/>
              <p14:nvPr/>
            </p14:nvContentPartPr>
            <p14:xfrm>
              <a:off x="1858477" y="5258719"/>
              <a:ext cx="58320" cy="363600"/>
            </p14:xfrm>
          </p:contentPart>
        </mc:Choice>
        <mc:Fallback>
          <p:pic>
            <p:nvPicPr>
              <p:cNvPr id="185" name="Freihand 184"/>
              <p:cNvPicPr/>
              <p:nvPr/>
            </p:nvPicPr>
            <p:blipFill>
              <a:blip r:embed="rId31"/>
              <a:stretch>
                <a:fillRect/>
              </a:stretch>
            </p:blipFill>
            <p:spPr>
              <a:xfrm>
                <a:off x="1846237" y="5246479"/>
                <a:ext cx="8748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6" name="Freihand 185"/>
              <p14:cNvContentPartPr/>
              <p14:nvPr/>
            </p14:nvContentPartPr>
            <p14:xfrm>
              <a:off x="1818157" y="5826079"/>
              <a:ext cx="15480" cy="183960"/>
            </p14:xfrm>
          </p:contentPart>
        </mc:Choice>
        <mc:Fallback>
          <p:pic>
            <p:nvPicPr>
              <p:cNvPr id="186" name="Freihand 185"/>
              <p:cNvPicPr/>
              <p:nvPr/>
            </p:nvPicPr>
            <p:blipFill>
              <a:blip r:embed="rId33"/>
              <a:stretch>
                <a:fillRect/>
              </a:stretch>
            </p:blipFill>
            <p:spPr>
              <a:xfrm>
                <a:off x="1805557" y="5813479"/>
                <a:ext cx="457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2" name="Freihand 191"/>
              <p14:cNvContentPartPr/>
              <p14:nvPr/>
            </p14:nvContentPartPr>
            <p14:xfrm>
              <a:off x="11279317" y="1068319"/>
              <a:ext cx="301320" cy="218880"/>
            </p14:xfrm>
          </p:contentPart>
        </mc:Choice>
        <mc:Fallback>
          <p:pic>
            <p:nvPicPr>
              <p:cNvPr id="192" name="Freihand 191"/>
              <p:cNvPicPr/>
              <p:nvPr/>
            </p:nvPicPr>
            <p:blipFill>
              <a:blip r:embed="rId35"/>
              <a:stretch>
                <a:fillRect/>
              </a:stretch>
            </p:blipFill>
            <p:spPr>
              <a:xfrm>
                <a:off x="11263837" y="1054639"/>
                <a:ext cx="3344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4" name="Freihand 193"/>
              <p14:cNvContentPartPr/>
              <p14:nvPr/>
            </p14:nvContentPartPr>
            <p14:xfrm>
              <a:off x="11512957" y="1212679"/>
              <a:ext cx="30600" cy="119160"/>
            </p14:xfrm>
          </p:contentPart>
        </mc:Choice>
        <mc:Fallback>
          <p:pic>
            <p:nvPicPr>
              <p:cNvPr id="194" name="Freihand 193"/>
              <p:cNvPicPr/>
              <p:nvPr/>
            </p:nvPicPr>
            <p:blipFill>
              <a:blip r:embed="rId37"/>
              <a:stretch>
                <a:fillRect/>
              </a:stretch>
            </p:blipFill>
            <p:spPr>
              <a:xfrm>
                <a:off x="11497117" y="1201159"/>
                <a:ext cx="63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3" name="Freihand 202"/>
              <p14:cNvContentPartPr/>
              <p14:nvPr/>
            </p14:nvContentPartPr>
            <p14:xfrm>
              <a:off x="567877" y="1494919"/>
              <a:ext cx="4910760" cy="4703400"/>
            </p14:xfrm>
          </p:contentPart>
        </mc:Choice>
        <mc:Fallback>
          <p:pic>
            <p:nvPicPr>
              <p:cNvPr id="203" name="Freihand 202"/>
              <p:cNvPicPr/>
              <p:nvPr/>
            </p:nvPicPr>
            <p:blipFill>
              <a:blip r:embed="rId39"/>
              <a:stretch>
                <a:fillRect/>
              </a:stretch>
            </p:blipFill>
            <p:spPr>
              <a:xfrm>
                <a:off x="555637" y="1483039"/>
                <a:ext cx="4942080" cy="4733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04" name="Freihand 203"/>
              <p14:cNvContentPartPr/>
              <p14:nvPr/>
            </p14:nvContentPartPr>
            <p14:xfrm>
              <a:off x="1279237" y="2092159"/>
              <a:ext cx="552240" cy="228240"/>
            </p14:xfrm>
          </p:contentPart>
        </mc:Choice>
        <mc:Fallback>
          <p:pic>
            <p:nvPicPr>
              <p:cNvPr id="204" name="Freihand 203"/>
              <p:cNvPicPr/>
              <p:nvPr/>
            </p:nvPicPr>
            <p:blipFill>
              <a:blip r:embed="rId41"/>
              <a:stretch>
                <a:fillRect/>
              </a:stretch>
            </p:blipFill>
            <p:spPr>
              <a:xfrm>
                <a:off x="1272037" y="2079919"/>
                <a:ext cx="5702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05" name="Freihand 204"/>
              <p14:cNvContentPartPr/>
              <p14:nvPr/>
            </p14:nvContentPartPr>
            <p14:xfrm>
              <a:off x="1806277" y="2370079"/>
              <a:ext cx="45000" cy="753120"/>
            </p14:xfrm>
          </p:contentPart>
        </mc:Choice>
        <mc:Fallback>
          <p:pic>
            <p:nvPicPr>
              <p:cNvPr id="205" name="Freihand 204"/>
              <p:cNvPicPr/>
              <p:nvPr/>
            </p:nvPicPr>
            <p:blipFill>
              <a:blip r:embed="rId43"/>
              <a:stretch>
                <a:fillRect/>
              </a:stretch>
            </p:blipFill>
            <p:spPr>
              <a:xfrm>
                <a:off x="1793317" y="2358559"/>
                <a:ext cx="69480" cy="774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06" name="Freihand 205"/>
              <p14:cNvContentPartPr/>
              <p14:nvPr/>
            </p14:nvContentPartPr>
            <p14:xfrm>
              <a:off x="3316117" y="3122119"/>
              <a:ext cx="35280" cy="32040"/>
            </p14:xfrm>
          </p:contentPart>
        </mc:Choice>
        <mc:Fallback>
          <p:pic>
            <p:nvPicPr>
              <p:cNvPr id="206" name="Freihand 205"/>
              <p:cNvPicPr/>
              <p:nvPr/>
            </p:nvPicPr>
            <p:blipFill>
              <a:blip r:embed="rId45"/>
              <a:stretch>
                <a:fillRect/>
              </a:stretch>
            </p:blipFill>
            <p:spPr>
              <a:xfrm>
                <a:off x="3304957" y="3111319"/>
                <a:ext cx="57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07" name="Freihand 206"/>
              <p14:cNvContentPartPr/>
              <p14:nvPr/>
            </p14:nvContentPartPr>
            <p14:xfrm>
              <a:off x="1926877" y="3491839"/>
              <a:ext cx="27720" cy="199440"/>
            </p14:xfrm>
          </p:contentPart>
        </mc:Choice>
        <mc:Fallback>
          <p:pic>
            <p:nvPicPr>
              <p:cNvPr id="207" name="Freihand 206"/>
              <p:cNvPicPr/>
              <p:nvPr/>
            </p:nvPicPr>
            <p:blipFill>
              <a:blip r:embed="rId47"/>
              <a:stretch>
                <a:fillRect/>
              </a:stretch>
            </p:blipFill>
            <p:spPr>
              <a:xfrm>
                <a:off x="1916797" y="3481759"/>
                <a:ext cx="47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08" name="Freihand 207"/>
              <p14:cNvContentPartPr/>
              <p14:nvPr/>
            </p14:nvContentPartPr>
            <p14:xfrm>
              <a:off x="1995637" y="4113559"/>
              <a:ext cx="28800" cy="437040"/>
            </p14:xfrm>
          </p:contentPart>
        </mc:Choice>
        <mc:Fallback>
          <p:pic>
            <p:nvPicPr>
              <p:cNvPr id="208" name="Freihand 207"/>
              <p:cNvPicPr/>
              <p:nvPr/>
            </p:nvPicPr>
            <p:blipFill>
              <a:blip r:embed="rId49"/>
              <a:stretch>
                <a:fillRect/>
              </a:stretch>
            </p:blipFill>
            <p:spPr>
              <a:xfrm>
                <a:off x="1985197" y="4103119"/>
                <a:ext cx="5364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09" name="Freihand 208"/>
              <p14:cNvContentPartPr/>
              <p14:nvPr/>
            </p14:nvContentPartPr>
            <p14:xfrm>
              <a:off x="3581797" y="3328039"/>
              <a:ext cx="1325160" cy="1880640"/>
            </p14:xfrm>
          </p:contentPart>
        </mc:Choice>
        <mc:Fallback>
          <p:pic>
            <p:nvPicPr>
              <p:cNvPr id="209" name="Freihand 208"/>
              <p:cNvPicPr/>
              <p:nvPr/>
            </p:nvPicPr>
            <p:blipFill>
              <a:blip r:embed="rId51"/>
              <a:stretch>
                <a:fillRect/>
              </a:stretch>
            </p:blipFill>
            <p:spPr>
              <a:xfrm>
                <a:off x="3570637" y="3311479"/>
                <a:ext cx="1348200" cy="1915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10" name="Freihand 209"/>
              <p14:cNvContentPartPr/>
              <p14:nvPr/>
            </p14:nvContentPartPr>
            <p14:xfrm>
              <a:off x="1895197" y="4698199"/>
              <a:ext cx="28080" cy="357480"/>
            </p14:xfrm>
          </p:contentPart>
        </mc:Choice>
        <mc:Fallback>
          <p:pic>
            <p:nvPicPr>
              <p:cNvPr id="210" name="Freihand 209"/>
              <p:cNvPicPr/>
              <p:nvPr/>
            </p:nvPicPr>
            <p:blipFill>
              <a:blip r:embed="rId53"/>
              <a:stretch>
                <a:fillRect/>
              </a:stretch>
            </p:blipFill>
            <p:spPr>
              <a:xfrm>
                <a:off x="1884397" y="4688479"/>
                <a:ext cx="5256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1" name="Freihand 210"/>
              <p14:cNvContentPartPr/>
              <p14:nvPr/>
            </p14:nvContentPartPr>
            <p14:xfrm>
              <a:off x="1793677" y="6033439"/>
              <a:ext cx="66960" cy="271800"/>
            </p14:xfrm>
          </p:contentPart>
        </mc:Choice>
        <mc:Fallback>
          <p:pic>
            <p:nvPicPr>
              <p:cNvPr id="211" name="Freihand 210"/>
              <p:cNvPicPr/>
              <p:nvPr/>
            </p:nvPicPr>
            <p:blipFill>
              <a:blip r:embed="rId55"/>
              <a:stretch>
                <a:fillRect/>
              </a:stretch>
            </p:blipFill>
            <p:spPr>
              <a:xfrm>
                <a:off x="1782877" y="6025519"/>
                <a:ext cx="936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13" name="Freihand 212"/>
              <p14:cNvContentPartPr/>
              <p14:nvPr/>
            </p14:nvContentPartPr>
            <p14:xfrm>
              <a:off x="7575637" y="6271399"/>
              <a:ext cx="413640" cy="454320"/>
            </p14:xfrm>
          </p:contentPart>
        </mc:Choice>
        <mc:Fallback>
          <p:pic>
            <p:nvPicPr>
              <p:cNvPr id="213" name="Freihand 212"/>
              <p:cNvPicPr/>
              <p:nvPr/>
            </p:nvPicPr>
            <p:blipFill>
              <a:blip r:embed="rId57"/>
              <a:stretch>
                <a:fillRect/>
              </a:stretch>
            </p:blipFill>
            <p:spPr>
              <a:xfrm>
                <a:off x="7559437" y="6255559"/>
                <a:ext cx="446400" cy="486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15" name="Freihand 214"/>
              <p14:cNvContentPartPr/>
              <p14:nvPr/>
            </p14:nvContentPartPr>
            <p14:xfrm>
              <a:off x="117517" y="1079479"/>
              <a:ext cx="396720" cy="604800"/>
            </p14:xfrm>
          </p:contentPart>
        </mc:Choice>
        <mc:Fallback>
          <p:pic>
            <p:nvPicPr>
              <p:cNvPr id="215" name="Freihand 214"/>
              <p:cNvPicPr/>
              <p:nvPr/>
            </p:nvPicPr>
            <p:blipFill>
              <a:blip r:embed="rId59"/>
              <a:stretch>
                <a:fillRect/>
              </a:stretch>
            </p:blipFill>
            <p:spPr>
              <a:xfrm>
                <a:off x="102037" y="1065439"/>
                <a:ext cx="42912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21" name="Freihand 220"/>
              <p14:cNvContentPartPr/>
              <p14:nvPr/>
            </p14:nvContentPartPr>
            <p14:xfrm>
              <a:off x="607117" y="1527679"/>
              <a:ext cx="4756680" cy="4777560"/>
            </p14:xfrm>
          </p:contentPart>
        </mc:Choice>
        <mc:Fallback>
          <p:pic>
            <p:nvPicPr>
              <p:cNvPr id="221" name="Freihand 220"/>
              <p:cNvPicPr/>
              <p:nvPr/>
            </p:nvPicPr>
            <p:blipFill>
              <a:blip r:embed="rId61"/>
              <a:stretch>
                <a:fillRect/>
              </a:stretch>
            </p:blipFill>
            <p:spPr>
              <a:xfrm>
                <a:off x="601717" y="1520119"/>
                <a:ext cx="4780080" cy="4800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25" name="Freihand 224"/>
              <p14:cNvContentPartPr/>
              <p14:nvPr/>
            </p14:nvContentPartPr>
            <p14:xfrm>
              <a:off x="7973077" y="3289159"/>
              <a:ext cx="3910680" cy="815400"/>
            </p14:xfrm>
          </p:contentPart>
        </mc:Choice>
        <mc:Fallback>
          <p:pic>
            <p:nvPicPr>
              <p:cNvPr id="225" name="Freihand 224"/>
              <p:cNvPicPr/>
              <p:nvPr/>
            </p:nvPicPr>
            <p:blipFill>
              <a:blip r:embed="rId63"/>
              <a:stretch>
                <a:fillRect/>
              </a:stretch>
            </p:blipFill>
            <p:spPr>
              <a:xfrm>
                <a:off x="7957957" y="3268999"/>
                <a:ext cx="3942000" cy="851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62" name="Freihand 261"/>
              <p14:cNvContentPartPr/>
              <p14:nvPr/>
            </p14:nvContentPartPr>
            <p14:xfrm>
              <a:off x="10296517" y="3611359"/>
              <a:ext cx="1477080" cy="99000"/>
            </p14:xfrm>
          </p:contentPart>
        </mc:Choice>
        <mc:Fallback>
          <p:pic>
            <p:nvPicPr>
              <p:cNvPr id="262" name="Freihand 261"/>
              <p:cNvPicPr/>
              <p:nvPr/>
            </p:nvPicPr>
            <p:blipFill>
              <a:blip r:embed="rId65"/>
              <a:stretch>
                <a:fillRect/>
              </a:stretch>
            </p:blipFill>
            <p:spPr>
              <a:xfrm>
                <a:off x="10279957" y="3591559"/>
                <a:ext cx="1513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90" name="Freihand 289"/>
              <p14:cNvContentPartPr/>
              <p14:nvPr/>
            </p14:nvContentPartPr>
            <p14:xfrm>
              <a:off x="7486357" y="4052359"/>
              <a:ext cx="1500840" cy="1061640"/>
            </p14:xfrm>
          </p:contentPart>
        </mc:Choice>
        <mc:Fallback>
          <p:pic>
            <p:nvPicPr>
              <p:cNvPr id="290" name="Freihand 289"/>
              <p:cNvPicPr/>
              <p:nvPr/>
            </p:nvPicPr>
            <p:blipFill>
              <a:blip r:embed="rId67"/>
              <a:stretch>
                <a:fillRect/>
              </a:stretch>
            </p:blipFill>
            <p:spPr>
              <a:xfrm>
                <a:off x="7471237" y="4039039"/>
                <a:ext cx="1530720" cy="1091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05" name="Freihand 304"/>
              <p14:cNvContentPartPr/>
              <p14:nvPr/>
            </p14:nvContentPartPr>
            <p14:xfrm>
              <a:off x="664717" y="1501399"/>
              <a:ext cx="1816560" cy="1040040"/>
            </p14:xfrm>
          </p:contentPart>
        </mc:Choice>
        <mc:Fallback>
          <p:pic>
            <p:nvPicPr>
              <p:cNvPr id="305" name="Freihand 304"/>
              <p:cNvPicPr/>
              <p:nvPr/>
            </p:nvPicPr>
            <p:blipFill>
              <a:blip r:embed="rId69"/>
              <a:stretch>
                <a:fillRect/>
              </a:stretch>
            </p:blipFill>
            <p:spPr>
              <a:xfrm>
                <a:off x="648517" y="1488799"/>
                <a:ext cx="1843920" cy="1064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11" name="Freihand 310"/>
              <p14:cNvContentPartPr/>
              <p14:nvPr/>
            </p14:nvContentPartPr>
            <p14:xfrm>
              <a:off x="2927677" y="2865079"/>
              <a:ext cx="23040" cy="8640"/>
            </p14:xfrm>
          </p:contentPart>
        </mc:Choice>
        <mc:Fallback>
          <p:pic>
            <p:nvPicPr>
              <p:cNvPr id="311" name="Freihand 310"/>
              <p:cNvPicPr/>
              <p:nvPr/>
            </p:nvPicPr>
            <p:blipFill>
              <a:blip r:embed="rId71"/>
              <a:stretch>
                <a:fillRect/>
              </a:stretch>
            </p:blipFill>
            <p:spPr>
              <a:xfrm>
                <a:off x="2914357" y="2852119"/>
                <a:ext cx="496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18" name="Freihand 317"/>
              <p14:cNvContentPartPr/>
              <p14:nvPr/>
            </p14:nvContentPartPr>
            <p14:xfrm>
              <a:off x="11390197" y="1158319"/>
              <a:ext cx="57240" cy="93240"/>
            </p14:xfrm>
          </p:contentPart>
        </mc:Choice>
        <mc:Fallback>
          <p:pic>
            <p:nvPicPr>
              <p:cNvPr id="318" name="Freihand 317"/>
              <p:cNvPicPr/>
              <p:nvPr/>
            </p:nvPicPr>
            <p:blipFill>
              <a:blip r:embed="rId73"/>
              <a:stretch>
                <a:fillRect/>
              </a:stretch>
            </p:blipFill>
            <p:spPr>
              <a:xfrm>
                <a:off x="11371117" y="1139239"/>
                <a:ext cx="92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20" name="Freihand 319"/>
              <p14:cNvContentPartPr/>
              <p14:nvPr/>
            </p14:nvContentPartPr>
            <p14:xfrm>
              <a:off x="10331797" y="1197559"/>
              <a:ext cx="1103760" cy="495000"/>
            </p14:xfrm>
          </p:contentPart>
        </mc:Choice>
        <mc:Fallback>
          <p:pic>
            <p:nvPicPr>
              <p:cNvPr id="320" name="Freihand 319"/>
              <p:cNvPicPr/>
              <p:nvPr/>
            </p:nvPicPr>
            <p:blipFill>
              <a:blip r:embed="rId75"/>
              <a:stretch>
                <a:fillRect/>
              </a:stretch>
            </p:blipFill>
            <p:spPr>
              <a:xfrm>
                <a:off x="10324597" y="1186399"/>
                <a:ext cx="111816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30" name="Freihand 329"/>
              <p14:cNvContentPartPr/>
              <p14:nvPr/>
            </p14:nvContentPartPr>
            <p14:xfrm>
              <a:off x="8561677" y="1239679"/>
              <a:ext cx="2027520" cy="1664640"/>
            </p14:xfrm>
          </p:contentPart>
        </mc:Choice>
        <mc:Fallback>
          <p:pic>
            <p:nvPicPr>
              <p:cNvPr id="330" name="Freihand 329"/>
              <p:cNvPicPr/>
              <p:nvPr/>
            </p:nvPicPr>
            <p:blipFill>
              <a:blip r:embed="rId77"/>
              <a:stretch>
                <a:fillRect/>
              </a:stretch>
            </p:blipFill>
            <p:spPr>
              <a:xfrm>
                <a:off x="8548715" y="1228879"/>
                <a:ext cx="2049484" cy="1690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39" name="Freihand 338"/>
              <p14:cNvContentPartPr/>
              <p14:nvPr/>
            </p14:nvContentPartPr>
            <p14:xfrm>
              <a:off x="9894757" y="1711279"/>
              <a:ext cx="626760" cy="415080"/>
            </p14:xfrm>
          </p:contentPart>
        </mc:Choice>
        <mc:Fallback>
          <p:pic>
            <p:nvPicPr>
              <p:cNvPr id="339" name="Freihand 338"/>
              <p:cNvPicPr/>
              <p:nvPr/>
            </p:nvPicPr>
            <p:blipFill>
              <a:blip r:embed="rId79"/>
              <a:stretch>
                <a:fillRect/>
              </a:stretch>
            </p:blipFill>
            <p:spPr>
              <a:xfrm>
                <a:off x="9881790" y="1699399"/>
                <a:ext cx="649453"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40" name="Freihand 339"/>
              <p14:cNvContentPartPr/>
              <p14:nvPr/>
            </p14:nvContentPartPr>
            <p14:xfrm>
              <a:off x="9363757" y="2158399"/>
              <a:ext cx="492120" cy="526680"/>
            </p14:xfrm>
          </p:contentPart>
        </mc:Choice>
        <mc:Fallback>
          <p:pic>
            <p:nvPicPr>
              <p:cNvPr id="340" name="Freihand 339"/>
              <p:cNvPicPr/>
              <p:nvPr/>
            </p:nvPicPr>
            <p:blipFill>
              <a:blip r:embed="rId81"/>
              <a:stretch>
                <a:fillRect/>
              </a:stretch>
            </p:blipFill>
            <p:spPr>
              <a:xfrm>
                <a:off x="9350067" y="2145079"/>
                <a:ext cx="522022" cy="556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41" name="Freihand 340"/>
              <p14:cNvContentPartPr/>
              <p14:nvPr/>
            </p14:nvContentPartPr>
            <p14:xfrm>
              <a:off x="8499397" y="2778319"/>
              <a:ext cx="85680" cy="194400"/>
            </p14:xfrm>
          </p:contentPart>
        </mc:Choice>
        <mc:Fallback>
          <p:pic>
            <p:nvPicPr>
              <p:cNvPr id="341" name="Freihand 340"/>
              <p:cNvPicPr/>
              <p:nvPr/>
            </p:nvPicPr>
            <p:blipFill>
              <a:blip r:embed="rId83"/>
              <a:stretch>
                <a:fillRect/>
              </a:stretch>
            </p:blipFill>
            <p:spPr>
              <a:xfrm>
                <a:off x="8487105" y="2761759"/>
                <a:ext cx="115325"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42" name="Freihand 341"/>
              <p14:cNvContentPartPr/>
              <p14:nvPr/>
            </p14:nvContentPartPr>
            <p14:xfrm>
              <a:off x="4396837" y="4244599"/>
              <a:ext cx="15120" cy="5400"/>
            </p14:xfrm>
          </p:contentPart>
        </mc:Choice>
        <mc:Fallback>
          <p:pic>
            <p:nvPicPr>
              <p:cNvPr id="342" name="Freihand 341"/>
              <p:cNvPicPr/>
              <p:nvPr/>
            </p:nvPicPr>
            <p:blipFill>
              <a:blip r:embed="rId85"/>
              <a:stretch>
                <a:fillRect/>
              </a:stretch>
            </p:blipFill>
            <p:spPr>
              <a:xfrm>
                <a:off x="4384957" y="4227319"/>
                <a:ext cx="38520" cy="37440"/>
              </a:xfrm>
              <a:prstGeom prst="rect">
                <a:avLst/>
              </a:prstGeom>
            </p:spPr>
          </p:pic>
        </mc:Fallback>
      </mc:AlternateContent>
    </p:spTree>
    <p:extLst>
      <p:ext uri="{BB962C8B-B14F-4D97-AF65-F5344CB8AC3E}">
        <p14:creationId xmlns:p14="http://schemas.microsoft.com/office/powerpoint/2010/main" val="3583067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325488" y="55090"/>
            <a:ext cx="5402960" cy="744941"/>
          </a:xfrm>
          <a:prstGeom prst="rect">
            <a:avLst/>
          </a:prstGeom>
          <a:noFill/>
          <a:ln>
            <a:noFill/>
          </a:ln>
        </p:spPr>
        <p:txBody>
          <a:bodyPr lIns="81646" tIns="40823" rIns="81646" bIns="40823" anchor="ctr" anchorCtr="1"/>
          <a:lstStyle/>
          <a:p>
            <a:r>
              <a:rPr lang="en-US" sz="2903" b="1" dirty="0" err="1" smtClean="0">
                <a:solidFill>
                  <a:sysClr val="windowText" lastClr="000000"/>
                </a:solidFill>
              </a:rPr>
              <a:t>Koalitionstableau</a:t>
            </a:r>
            <a:endParaRPr lang="en-US" sz="2903" dirty="0">
              <a:solidFill>
                <a:sysClr val="windowText" lastClr="000000"/>
              </a:solidFill>
            </a:endParaRPr>
          </a:p>
        </p:txBody>
      </p:sp>
      <p:sp>
        <p:nvSpPr>
          <p:cNvPr id="3" name="Textfeld 2"/>
          <p:cNvSpPr txBox="1"/>
          <p:nvPr/>
        </p:nvSpPr>
        <p:spPr>
          <a:xfrm>
            <a:off x="5509144" y="166262"/>
            <a:ext cx="3828493" cy="522595"/>
          </a:xfrm>
          <a:prstGeom prst="rect">
            <a:avLst/>
          </a:prstGeom>
          <a:noFill/>
        </p:spPr>
        <p:txBody>
          <a:bodyPr wrap="square" rtlCol="0">
            <a:noAutofit/>
          </a:bodyPr>
          <a:lstStyle/>
          <a:p>
            <a:r>
              <a:rPr lang="en-GB" sz="2903" dirty="0" err="1" smtClean="0">
                <a:ea typeface="ＭＳ Ｐゴシック" pitchFamily="34" charset="-128"/>
              </a:rPr>
              <a:t>Beispiel</a:t>
            </a:r>
            <a:r>
              <a:rPr lang="en-GB" sz="2903" dirty="0" smtClean="0">
                <a:ea typeface="ＭＳ Ｐゴシック" pitchFamily="34" charset="-128"/>
              </a:rPr>
              <a:t> </a:t>
            </a:r>
            <a:r>
              <a:rPr lang="de-DE" sz="2903" dirty="0" smtClean="0"/>
              <a:t>[12;8</a:t>
            </a:r>
            <a:r>
              <a:rPr lang="de-DE" sz="2903" dirty="0"/>
              <a:t>,</a:t>
            </a:r>
            <a:r>
              <a:rPr lang="de-DE" sz="2903" dirty="0" smtClean="0"/>
              <a:t> 5, 5, </a:t>
            </a:r>
            <a:r>
              <a:rPr lang="de-DE" sz="2903" dirty="0"/>
              <a:t>4].</a:t>
            </a:r>
            <a:endParaRPr lang="en-GB" altLang="de-DE" sz="2903" dirty="0">
              <a:ea typeface="ＭＳ Ｐゴシック" pitchFamily="34" charset="-128"/>
            </a:endParaRPr>
          </a:p>
        </p:txBody>
      </p:sp>
      <p:graphicFrame>
        <p:nvGraphicFramePr>
          <p:cNvPr id="2" name="Objekt 1"/>
          <p:cNvGraphicFramePr>
            <a:graphicFrameLocks noChangeAspect="1"/>
          </p:cNvGraphicFramePr>
          <p:nvPr>
            <p:extLst/>
          </p:nvPr>
        </p:nvGraphicFramePr>
        <p:xfrm>
          <a:off x="809625" y="992188"/>
          <a:ext cx="6307138" cy="4816475"/>
        </p:xfrm>
        <a:graphic>
          <a:graphicData uri="http://schemas.openxmlformats.org/presentationml/2006/ole">
            <mc:AlternateContent xmlns:mc="http://schemas.openxmlformats.org/markup-compatibility/2006">
              <mc:Choice xmlns:v="urn:schemas-microsoft-com:vml" Requires="v">
                <p:oleObj spid="_x0000_s6154" name="Arbeitsblatt" r:id="rId4" imgW="6305653" imgH="4815135" progId="Excel.Sheet.12">
                  <p:embed/>
                </p:oleObj>
              </mc:Choice>
              <mc:Fallback>
                <p:oleObj name="Arbeitsblatt" r:id="rId4" imgW="6305653" imgH="4815135" progId="Excel.Sheet.12">
                  <p:embed/>
                  <p:pic>
                    <p:nvPicPr>
                      <p:cNvPr id="2" name="Objekt 1"/>
                      <p:cNvPicPr/>
                      <p:nvPr/>
                    </p:nvPicPr>
                    <p:blipFill>
                      <a:blip r:embed="rId5"/>
                      <a:stretch>
                        <a:fillRect/>
                      </a:stretch>
                    </p:blipFill>
                    <p:spPr>
                      <a:xfrm>
                        <a:off x="809625" y="992188"/>
                        <a:ext cx="6307138" cy="4816475"/>
                      </a:xfrm>
                      <a:prstGeom prst="rect">
                        <a:avLst/>
                      </a:prstGeom>
                    </p:spPr>
                  </p:pic>
                </p:oleObj>
              </mc:Fallback>
            </mc:AlternateContent>
          </a:graphicData>
        </a:graphic>
      </p:graphicFrame>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3150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smtClean="0"/>
              <a:t>Äquivalenz</a:t>
            </a:r>
            <a:r>
              <a:rPr lang="en-US" sz="2903" dirty="0" smtClean="0"/>
              <a:t> von </a:t>
            </a:r>
            <a:r>
              <a:rPr lang="en-US" sz="2903" dirty="0" err="1" smtClean="0"/>
              <a:t>Stimmgewichten</a:t>
            </a:r>
            <a:endParaRPr lang="en-US" sz="2903" dirty="0">
              <a:solidFill>
                <a:sysClr val="windowText" lastClr="000000"/>
              </a:solidFill>
            </a:endParaRPr>
          </a:p>
        </p:txBody>
      </p:sp>
      <p:sp>
        <p:nvSpPr>
          <p:cNvPr id="3" name="Textfeld 2"/>
          <p:cNvSpPr txBox="1"/>
          <p:nvPr/>
        </p:nvSpPr>
        <p:spPr>
          <a:xfrm>
            <a:off x="2437836" y="1599918"/>
            <a:ext cx="7773598" cy="3658164"/>
          </a:xfrm>
          <a:prstGeom prst="rect">
            <a:avLst/>
          </a:prstGeom>
          <a:noFill/>
        </p:spPr>
        <p:txBody>
          <a:bodyPr wrap="square" rtlCol="0">
            <a:noAutofit/>
          </a:bodyPr>
          <a:lstStyle/>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smtClean="0"/>
              <a:t>Zwei</a:t>
            </a:r>
            <a:r>
              <a:rPr lang="en-US" sz="2540" dirty="0" smtClean="0"/>
              <a:t> </a:t>
            </a:r>
            <a:r>
              <a:rPr lang="en-US" sz="2540" dirty="0" err="1" smtClean="0"/>
              <a:t>Stimmgewichtungen</a:t>
            </a:r>
            <a:r>
              <a:rPr lang="en-US" sz="2540" dirty="0" smtClean="0"/>
              <a:t> </a:t>
            </a:r>
            <a:r>
              <a:rPr lang="en-US" sz="2540" dirty="0" err="1" smtClean="0"/>
              <a:t>sind</a:t>
            </a:r>
            <a:r>
              <a:rPr lang="en-US" sz="2540" dirty="0" smtClean="0"/>
              <a:t> </a:t>
            </a:r>
            <a:r>
              <a:rPr lang="en-US" sz="2540" dirty="0" err="1" smtClean="0"/>
              <a:t>dann</a:t>
            </a:r>
            <a:r>
              <a:rPr lang="en-US" sz="2540" dirty="0" smtClean="0"/>
              <a:t> </a:t>
            </a:r>
            <a:r>
              <a:rPr lang="en-US" sz="2540" dirty="0" err="1" smtClean="0"/>
              <a:t>äquivalent</a:t>
            </a:r>
            <a:r>
              <a:rPr lang="en-US" sz="2540" dirty="0" smtClean="0"/>
              <a:t>, </a:t>
            </a:r>
            <a:r>
              <a:rPr lang="en-US" sz="2540" dirty="0" err="1" smtClean="0"/>
              <a:t>wenn</a:t>
            </a:r>
            <a:r>
              <a:rPr lang="en-US" sz="2540" dirty="0" smtClean="0"/>
              <a:t> </a:t>
            </a:r>
            <a:r>
              <a:rPr lang="en-US" sz="2540" dirty="0" err="1" smtClean="0"/>
              <a:t>jeweils</a:t>
            </a:r>
            <a:r>
              <a:rPr lang="en-US" sz="2540" dirty="0" smtClean="0"/>
              <a:t> die </a:t>
            </a:r>
            <a:r>
              <a:rPr lang="en-US" sz="2540" dirty="0" err="1" smtClean="0"/>
              <a:t>gleichen</a:t>
            </a:r>
            <a:r>
              <a:rPr lang="en-US" sz="2540" dirty="0" smtClean="0"/>
              <a:t> </a:t>
            </a:r>
            <a:r>
              <a:rPr lang="en-US" sz="2540" dirty="0" err="1" smtClean="0"/>
              <a:t>Koalitionen</a:t>
            </a:r>
            <a:r>
              <a:rPr lang="en-US" sz="2540" dirty="0" smtClean="0"/>
              <a:t> </a:t>
            </a:r>
            <a:r>
              <a:rPr lang="en-US" sz="2540" dirty="0" err="1" smtClean="0"/>
              <a:t>gewinnen</a:t>
            </a:r>
            <a:endParaRPr lang="en-US" sz="2540" dirty="0" smtClean="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smtClean="0"/>
              <a:t>Beispiel</a:t>
            </a:r>
            <a:r>
              <a:rPr lang="en-US" sz="2540" dirty="0" smtClean="0"/>
              <a:t>: </a:t>
            </a:r>
            <a:r>
              <a:rPr lang="en-US" sz="2540" dirty="0" err="1" smtClean="0"/>
              <a:t>Vergleichen</a:t>
            </a:r>
            <a:r>
              <a:rPr lang="en-US" sz="2540" dirty="0" smtClean="0"/>
              <a:t> </a:t>
            </a:r>
            <a:r>
              <a:rPr lang="en-US" sz="2540" dirty="0" err="1" smtClean="0"/>
              <a:t>Sie</a:t>
            </a:r>
            <a:r>
              <a:rPr lang="en-US" sz="2540" dirty="0" smtClean="0"/>
              <a:t> </a:t>
            </a:r>
            <a:r>
              <a:rPr lang="en-US" sz="2540" dirty="0" err="1" smtClean="0"/>
              <a:t>beide</a:t>
            </a:r>
            <a:r>
              <a:rPr lang="en-US" sz="2540" dirty="0" smtClean="0"/>
              <a:t> </a:t>
            </a:r>
            <a:r>
              <a:rPr lang="en-US" sz="2540" dirty="0" err="1" smtClean="0"/>
              <a:t>Systeme</a:t>
            </a:r>
            <a:endParaRPr lang="en-US"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smtClean="0"/>
              <a:t>[13;10</a:t>
            </a:r>
            <a:r>
              <a:rPr lang="en-US" sz="2540" dirty="0"/>
              <a:t>,</a:t>
            </a:r>
            <a:r>
              <a:rPr lang="en-US" sz="2540" dirty="0" smtClean="0"/>
              <a:t> 5, 5, </a:t>
            </a:r>
            <a:r>
              <a:rPr lang="en-US" sz="2540" dirty="0"/>
              <a:t>4] and </a:t>
            </a:r>
            <a:r>
              <a:rPr lang="en-US" sz="2540" dirty="0" smtClean="0"/>
              <a:t>[60</a:t>
            </a:r>
            <a:r>
              <a:rPr lang="en-US" sz="2540" dirty="0"/>
              <a:t>;</a:t>
            </a:r>
            <a:r>
              <a:rPr lang="en-US" sz="2540" dirty="0" smtClean="0"/>
              <a:t> 44, 22, </a:t>
            </a:r>
            <a:r>
              <a:rPr lang="en-US" sz="2540" dirty="0"/>
              <a:t>11]:</a:t>
            </a:r>
            <a:endParaRPr lang="en-GB" altLang="de-DE" sz="2540" dirty="0">
              <a:ea typeface="ＭＳ Ｐゴシック" pitchFamily="34" charset="-128"/>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28204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06553" y="-52649"/>
            <a:ext cx="2844249" cy="489893"/>
          </a:xfrm>
          <a:prstGeom prst="rect">
            <a:avLst/>
          </a:prstGeom>
          <a:noFill/>
          <a:ln>
            <a:noFill/>
          </a:ln>
        </p:spPr>
        <p:txBody>
          <a:bodyPr lIns="81646" tIns="40823" rIns="81646" bIns="40823" anchor="ctr" anchorCtr="1"/>
          <a:lstStyle/>
          <a:p>
            <a:r>
              <a:rPr lang="en-US" sz="2903" b="1" dirty="0" err="1" smtClean="0">
                <a:solidFill>
                  <a:sysClr val="windowText" lastClr="000000"/>
                </a:solidFill>
              </a:rPr>
              <a:t>Beispiel</a:t>
            </a:r>
            <a:endParaRPr lang="en-US" sz="2903" dirty="0">
              <a:solidFill>
                <a:sysClr val="windowText" lastClr="000000"/>
              </a:solidFill>
            </a:endParaRPr>
          </a:p>
        </p:txBody>
      </p:sp>
      <p:sp>
        <p:nvSpPr>
          <p:cNvPr id="4" name="Rechteck 3"/>
          <p:cNvSpPr/>
          <p:nvPr/>
        </p:nvSpPr>
        <p:spPr>
          <a:xfrm>
            <a:off x="670916" y="437244"/>
            <a:ext cx="1592103" cy="369332"/>
          </a:xfrm>
          <a:prstGeom prst="rect">
            <a:avLst/>
          </a:prstGeom>
        </p:spPr>
        <p:txBody>
          <a:bodyPr wrap="none">
            <a:spAutoFit/>
          </a:bodyPr>
          <a:lstStyle/>
          <a:p>
            <a:r>
              <a:rPr lang="en-US" dirty="0" smtClean="0"/>
              <a:t>[13;10</a:t>
            </a:r>
            <a:r>
              <a:rPr lang="en-US" dirty="0"/>
              <a:t>,</a:t>
            </a:r>
            <a:r>
              <a:rPr lang="en-US" dirty="0" smtClean="0"/>
              <a:t> </a:t>
            </a:r>
            <a:r>
              <a:rPr lang="en-US" dirty="0"/>
              <a:t>5, 5, 4] </a:t>
            </a:r>
            <a:endParaRPr lang="de-DE" dirty="0"/>
          </a:p>
        </p:txBody>
      </p:sp>
      <p:sp>
        <p:nvSpPr>
          <p:cNvPr id="10" name="Rechteck 9"/>
          <p:cNvSpPr/>
          <p:nvPr/>
        </p:nvSpPr>
        <p:spPr>
          <a:xfrm>
            <a:off x="5647618" y="437244"/>
            <a:ext cx="1943161" cy="369332"/>
          </a:xfrm>
          <a:prstGeom prst="rect">
            <a:avLst/>
          </a:prstGeom>
        </p:spPr>
        <p:txBody>
          <a:bodyPr wrap="none">
            <a:spAutoFit/>
          </a:bodyPr>
          <a:lstStyle/>
          <a:p>
            <a:r>
              <a:rPr lang="en-US" dirty="0"/>
              <a:t>[69; 60, 44, 22, 11]</a:t>
            </a:r>
            <a:endParaRPr lang="de-DE" dirty="0"/>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7" name="Objekt 6"/>
          <p:cNvGraphicFramePr>
            <a:graphicFrameLocks noChangeAspect="1"/>
          </p:cNvGraphicFramePr>
          <p:nvPr>
            <p:extLst/>
          </p:nvPr>
        </p:nvGraphicFramePr>
        <p:xfrm>
          <a:off x="96476" y="949324"/>
          <a:ext cx="4090987" cy="4816475"/>
        </p:xfrm>
        <a:graphic>
          <a:graphicData uri="http://schemas.openxmlformats.org/presentationml/2006/ole">
            <mc:AlternateContent xmlns:mc="http://schemas.openxmlformats.org/markup-compatibility/2006">
              <mc:Choice xmlns:v="urn:schemas-microsoft-com:vml" Requires="v">
                <p:oleObj spid="_x0000_s7186" name="Arbeitsblatt" r:id="rId4" imgW="4090969" imgH="4815135" progId="Excel.Sheet.12">
                  <p:embed/>
                </p:oleObj>
              </mc:Choice>
              <mc:Fallback>
                <p:oleObj name="Arbeitsblatt" r:id="rId4" imgW="4090969" imgH="4815135" progId="Excel.Sheet.12">
                  <p:embed/>
                  <p:pic>
                    <p:nvPicPr>
                      <p:cNvPr id="7" name="Objekt 6"/>
                      <p:cNvPicPr/>
                      <p:nvPr/>
                    </p:nvPicPr>
                    <p:blipFill>
                      <a:blip r:embed="rId5"/>
                      <a:stretch>
                        <a:fillRect/>
                      </a:stretch>
                    </p:blipFill>
                    <p:spPr>
                      <a:xfrm>
                        <a:off x="96476" y="949324"/>
                        <a:ext cx="4090987" cy="4816475"/>
                      </a:xfrm>
                      <a:prstGeom prst="rect">
                        <a:avLst/>
                      </a:prstGeom>
                    </p:spPr>
                  </p:pic>
                </p:oleObj>
              </mc:Fallback>
            </mc:AlternateContent>
          </a:graphicData>
        </a:graphic>
      </p:graphicFrame>
      <p:graphicFrame>
        <p:nvGraphicFramePr>
          <p:cNvPr id="8" name="Objekt 7"/>
          <p:cNvGraphicFramePr>
            <a:graphicFrameLocks noChangeAspect="1"/>
          </p:cNvGraphicFramePr>
          <p:nvPr>
            <p:extLst/>
          </p:nvPr>
        </p:nvGraphicFramePr>
        <p:xfrm>
          <a:off x="4467316" y="949324"/>
          <a:ext cx="4090988" cy="4816475"/>
        </p:xfrm>
        <a:graphic>
          <a:graphicData uri="http://schemas.openxmlformats.org/presentationml/2006/ole">
            <mc:AlternateContent xmlns:mc="http://schemas.openxmlformats.org/markup-compatibility/2006">
              <mc:Choice xmlns:v="urn:schemas-microsoft-com:vml" Requires="v">
                <p:oleObj spid="_x0000_s7187" name="Arbeitsblatt" r:id="rId6" imgW="4090969" imgH="4815135" progId="Excel.Sheet.12">
                  <p:embed/>
                </p:oleObj>
              </mc:Choice>
              <mc:Fallback>
                <p:oleObj name="Arbeitsblatt" r:id="rId6" imgW="4090969" imgH="4815135" progId="Excel.Sheet.12">
                  <p:embed/>
                  <p:pic>
                    <p:nvPicPr>
                      <p:cNvPr id="8" name="Objekt 7"/>
                      <p:cNvPicPr/>
                      <p:nvPr/>
                    </p:nvPicPr>
                    <p:blipFill>
                      <a:blip r:embed="rId7"/>
                      <a:stretch>
                        <a:fillRect/>
                      </a:stretch>
                    </p:blipFill>
                    <p:spPr>
                      <a:xfrm>
                        <a:off x="4467316" y="949324"/>
                        <a:ext cx="4090988" cy="4816475"/>
                      </a:xfrm>
                      <a:prstGeom prst="rect">
                        <a:avLst/>
                      </a:prstGeom>
                    </p:spPr>
                  </p:pic>
                </p:oleObj>
              </mc:Fallback>
            </mc:AlternateContent>
          </a:graphicData>
        </a:graphic>
      </p:graphicFrame>
    </p:spTree>
    <p:extLst>
      <p:ext uri="{BB962C8B-B14F-4D97-AF65-F5344CB8AC3E}">
        <p14:creationId xmlns:p14="http://schemas.microsoft.com/office/powerpoint/2010/main" val="76754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36599" y="-30540"/>
            <a:ext cx="7598011" cy="531283"/>
          </a:xfrm>
          <a:prstGeom prst="rect">
            <a:avLst/>
          </a:prstGeom>
          <a:noFill/>
          <a:ln>
            <a:noFill/>
          </a:ln>
        </p:spPr>
        <p:txBody>
          <a:bodyPr lIns="81646" tIns="40823" rIns="81646" bIns="40823" anchor="ctr" anchorCtr="1"/>
          <a:lstStyle/>
          <a:p>
            <a:r>
              <a:rPr lang="de-DE" sz="2903" dirty="0" smtClean="0"/>
              <a:t>Kritische Spielerin/Kritischer Wert</a:t>
            </a:r>
            <a:endParaRPr lang="en-US" sz="2903" dirty="0">
              <a:solidFill>
                <a:sysClr val="windowText" lastClr="000000"/>
              </a:solidFill>
            </a:endParaRPr>
          </a:p>
        </p:txBody>
      </p:sp>
      <p:sp>
        <p:nvSpPr>
          <p:cNvPr id="3" name="Textfeld 2"/>
          <p:cNvSpPr txBox="1"/>
          <p:nvPr/>
        </p:nvSpPr>
        <p:spPr>
          <a:xfrm>
            <a:off x="7023" y="591454"/>
            <a:ext cx="9727587" cy="5542539"/>
          </a:xfrm>
          <a:prstGeom prst="rect">
            <a:avLst/>
          </a:prstGeom>
          <a:noFill/>
        </p:spPr>
        <p:txBody>
          <a:bodyPr wrap="square" rtlCol="0">
            <a:noAutofit/>
          </a:bodyPr>
          <a:lstStyle/>
          <a:p>
            <a:pPr marL="414772" indent="-414772">
              <a:buFont typeface="Arial" panose="020B0604020202020204" pitchFamily="34" charset="0"/>
              <a:buChar char="•"/>
            </a:pPr>
            <a:r>
              <a:rPr lang="en-US" sz="2540" dirty="0" err="1" smtClean="0"/>
              <a:t>Wie</a:t>
            </a:r>
            <a:r>
              <a:rPr lang="en-US" sz="2540" dirty="0" smtClean="0"/>
              <a:t> </a:t>
            </a:r>
            <a:r>
              <a:rPr lang="en-US" sz="2540" dirty="0" err="1" smtClean="0"/>
              <a:t>lässt</a:t>
            </a:r>
            <a:r>
              <a:rPr lang="en-US" sz="2540" dirty="0" smtClean="0"/>
              <a:t> </a:t>
            </a:r>
            <a:r>
              <a:rPr lang="en-US" sz="2540" dirty="0" err="1" smtClean="0"/>
              <a:t>sich</a:t>
            </a:r>
            <a:r>
              <a:rPr lang="en-US" sz="2540" dirty="0" smtClean="0"/>
              <a:t> die </a:t>
            </a:r>
            <a:r>
              <a:rPr lang="en-US" sz="2540" dirty="0" err="1" smtClean="0"/>
              <a:t>Macht</a:t>
            </a:r>
            <a:r>
              <a:rPr lang="en-US" sz="2540" dirty="0" smtClean="0"/>
              <a:t> </a:t>
            </a:r>
            <a:r>
              <a:rPr lang="en-US" sz="2540" dirty="0" err="1" smtClean="0"/>
              <a:t>eines</a:t>
            </a:r>
            <a:r>
              <a:rPr lang="en-US" sz="2540" dirty="0" smtClean="0"/>
              <a:t> </a:t>
            </a:r>
            <a:r>
              <a:rPr lang="en-US" sz="2540" dirty="0" err="1" smtClean="0"/>
              <a:t>Spielers</a:t>
            </a:r>
            <a:r>
              <a:rPr lang="en-US" sz="2540" dirty="0" smtClean="0"/>
              <a:t> in </a:t>
            </a:r>
            <a:r>
              <a:rPr lang="en-US" sz="2540" dirty="0" err="1" smtClean="0"/>
              <a:t>einem</a:t>
            </a:r>
            <a:r>
              <a:rPr lang="en-US" sz="2540" dirty="0" smtClean="0"/>
              <a:t> </a:t>
            </a:r>
            <a:r>
              <a:rPr lang="en-US" sz="2540" dirty="0" err="1" smtClean="0"/>
              <a:t>Abstimmungssystem</a:t>
            </a:r>
            <a:r>
              <a:rPr lang="en-US" sz="2540" dirty="0" smtClean="0"/>
              <a:t> </a:t>
            </a:r>
            <a:r>
              <a:rPr lang="en-US" sz="2540" dirty="0" err="1" smtClean="0"/>
              <a:t>messen</a:t>
            </a:r>
            <a:r>
              <a:rPr lang="en-US" sz="2540" dirty="0" smtClean="0"/>
              <a:t>?</a:t>
            </a:r>
            <a:endParaRPr lang="en-US"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smtClean="0"/>
              <a:t>Idee</a:t>
            </a:r>
            <a:r>
              <a:rPr lang="en-US" sz="2540" dirty="0" smtClean="0"/>
              <a:t>: </a:t>
            </a:r>
            <a:r>
              <a:rPr lang="en-US" sz="2540" dirty="0" err="1" smtClean="0"/>
              <a:t>Wie</a:t>
            </a:r>
            <a:r>
              <a:rPr lang="en-US" sz="2540" dirty="0" smtClean="0"/>
              <a:t> oft </a:t>
            </a:r>
            <a:r>
              <a:rPr lang="en-US" sz="2540" dirty="0" err="1" smtClean="0"/>
              <a:t>ist</a:t>
            </a:r>
            <a:r>
              <a:rPr lang="en-US" sz="2540" dirty="0" smtClean="0"/>
              <a:t> </a:t>
            </a:r>
            <a:r>
              <a:rPr lang="en-US" sz="2540" dirty="0" err="1" smtClean="0"/>
              <a:t>ein</a:t>
            </a:r>
            <a:r>
              <a:rPr lang="en-US" sz="2540" dirty="0" smtClean="0"/>
              <a:t> </a:t>
            </a:r>
            <a:r>
              <a:rPr lang="en-US" sz="2540" dirty="0" err="1" smtClean="0"/>
              <a:t>Spieler</a:t>
            </a:r>
            <a:r>
              <a:rPr lang="en-US" sz="2540" dirty="0" smtClean="0"/>
              <a:t> in </a:t>
            </a:r>
            <a:r>
              <a:rPr lang="en-US" sz="2540" dirty="0" err="1" smtClean="0"/>
              <a:t>einem</a:t>
            </a:r>
            <a:r>
              <a:rPr lang="en-US" sz="2540" dirty="0" smtClean="0"/>
              <a:t> </a:t>
            </a:r>
            <a:r>
              <a:rPr lang="en-US" sz="2540" dirty="0" err="1" smtClean="0"/>
              <a:t>Abstimmungssystem</a:t>
            </a:r>
            <a:r>
              <a:rPr lang="en-US" sz="2540" dirty="0" smtClean="0"/>
              <a:t> </a:t>
            </a:r>
            <a:r>
              <a:rPr lang="en-US" sz="2540" dirty="0" err="1" smtClean="0"/>
              <a:t>entscheidend</a:t>
            </a:r>
            <a:r>
              <a:rPr lang="en-US" sz="2540" dirty="0" smtClean="0"/>
              <a:t>?</a:t>
            </a:r>
            <a:endParaRPr lang="de-DE"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smtClean="0"/>
              <a:t>Bestimme</a:t>
            </a:r>
            <a:r>
              <a:rPr lang="en-US" sz="2540" dirty="0" smtClean="0"/>
              <a:t> </a:t>
            </a:r>
            <a:r>
              <a:rPr lang="en-US" sz="2540" dirty="0" err="1" smtClean="0"/>
              <a:t>für</a:t>
            </a:r>
            <a:r>
              <a:rPr lang="en-US" sz="2540" dirty="0" smtClean="0"/>
              <a:t> </a:t>
            </a:r>
            <a:r>
              <a:rPr lang="en-US" sz="2540" dirty="0" err="1" smtClean="0"/>
              <a:t>jede</a:t>
            </a:r>
            <a:r>
              <a:rPr lang="en-US" sz="2540" dirty="0" smtClean="0"/>
              <a:t> </a:t>
            </a:r>
            <a:r>
              <a:rPr lang="en-US" sz="2540" dirty="0" err="1" smtClean="0"/>
              <a:t>Spielerin</a:t>
            </a:r>
            <a:r>
              <a:rPr lang="en-US" sz="2540" dirty="0" smtClean="0"/>
              <a:t> </a:t>
            </a:r>
          </a:p>
          <a:p>
            <a:pPr marL="871972" lvl="1" indent="-414772">
              <a:buFont typeface="Arial" panose="020B0604020202020204" pitchFamily="34" charset="0"/>
              <a:buChar char="•"/>
            </a:pPr>
            <a:r>
              <a:rPr lang="en-US" sz="2540" dirty="0" err="1" smtClean="0"/>
              <a:t>alle</a:t>
            </a:r>
            <a:r>
              <a:rPr lang="en-US" sz="2540" dirty="0" smtClean="0"/>
              <a:t> </a:t>
            </a:r>
            <a:r>
              <a:rPr lang="en-US" sz="2540" dirty="0" err="1" smtClean="0"/>
              <a:t>Gewinnkoalitionen</a:t>
            </a:r>
            <a:r>
              <a:rPr lang="en-US" sz="2540" dirty="0" smtClean="0"/>
              <a:t> </a:t>
            </a:r>
            <a:r>
              <a:rPr lang="en-US" sz="2540" dirty="0" err="1" smtClean="0"/>
              <a:t>unter</a:t>
            </a:r>
            <a:r>
              <a:rPr lang="en-US" sz="2540" dirty="0" smtClean="0"/>
              <a:t> </a:t>
            </a:r>
            <a:r>
              <a:rPr lang="en-US" sz="2540" dirty="0" err="1" smtClean="0"/>
              <a:t>Ihrer</a:t>
            </a:r>
            <a:r>
              <a:rPr lang="en-US" sz="2540" dirty="0" smtClean="0"/>
              <a:t> </a:t>
            </a:r>
            <a:r>
              <a:rPr lang="en-US" sz="2540" dirty="0" err="1" smtClean="0"/>
              <a:t>Beteiligung</a:t>
            </a:r>
            <a:endParaRPr lang="en-US" sz="2540" dirty="0" smtClean="0"/>
          </a:p>
          <a:p>
            <a:pPr marL="871972" lvl="1" indent="-414772">
              <a:buFont typeface="Arial" panose="020B0604020202020204" pitchFamily="34" charset="0"/>
              <a:buChar char="•"/>
            </a:pPr>
            <a:r>
              <a:rPr lang="en-US" sz="2540" dirty="0"/>
              <a:t>u</a:t>
            </a:r>
            <a:r>
              <a:rPr lang="en-US" sz="2540" dirty="0" smtClean="0"/>
              <a:t>nd </a:t>
            </a:r>
            <a:r>
              <a:rPr lang="en-US" sz="2540" dirty="0" err="1" smtClean="0"/>
              <a:t>ob</a:t>
            </a:r>
            <a:r>
              <a:rPr lang="en-US" sz="2540" dirty="0" smtClean="0"/>
              <a:t> </a:t>
            </a:r>
            <a:r>
              <a:rPr lang="en-US" sz="2540" dirty="0" err="1" smtClean="0"/>
              <a:t>sie</a:t>
            </a:r>
            <a:r>
              <a:rPr lang="en-US" sz="2540" dirty="0" smtClean="0"/>
              <a:t> </a:t>
            </a:r>
            <a:r>
              <a:rPr lang="en-US" sz="2540" dirty="0" err="1" smtClean="0"/>
              <a:t>für</a:t>
            </a:r>
            <a:r>
              <a:rPr lang="en-US" sz="2540" dirty="0" smtClean="0"/>
              <a:t> die </a:t>
            </a:r>
            <a:r>
              <a:rPr lang="en-US" sz="2540" dirty="0" err="1" smtClean="0"/>
              <a:t>jeweilige</a:t>
            </a:r>
            <a:r>
              <a:rPr lang="en-US" sz="2540" dirty="0" smtClean="0"/>
              <a:t> </a:t>
            </a:r>
            <a:r>
              <a:rPr lang="en-US" sz="2540" dirty="0" err="1" smtClean="0"/>
              <a:t>Gewinnkoalition</a:t>
            </a:r>
            <a:r>
              <a:rPr lang="en-US" sz="2540" dirty="0" smtClean="0"/>
              <a:t> </a:t>
            </a:r>
            <a:r>
              <a:rPr lang="en-US" sz="2540" dirty="0" err="1" smtClean="0"/>
              <a:t>ausschlaggebend</a:t>
            </a:r>
            <a:r>
              <a:rPr lang="en-US" sz="2540" dirty="0" smtClean="0"/>
              <a:t> </a:t>
            </a:r>
            <a:r>
              <a:rPr lang="en-US" sz="2540" dirty="0" err="1" smtClean="0"/>
              <a:t>ist</a:t>
            </a:r>
            <a:endParaRPr lang="en-US" sz="2540" dirty="0" smtClean="0"/>
          </a:p>
          <a:p>
            <a:endParaRPr lang="en-US" sz="2540" dirty="0" smtClean="0"/>
          </a:p>
          <a:p>
            <a:r>
              <a:rPr lang="en-US" sz="2540" dirty="0"/>
              <a:t>	</a:t>
            </a:r>
            <a:r>
              <a:rPr lang="en-US" sz="2540" dirty="0" smtClean="0">
                <a:latin typeface="Cambria Math" panose="02040503050406030204" pitchFamily="18" charset="0"/>
                <a:ea typeface="Cambria Math" panose="02040503050406030204" pitchFamily="18" charset="0"/>
              </a:rPr>
              <a:t>→ </a:t>
            </a:r>
            <a:r>
              <a:rPr lang="en-US" sz="2540" dirty="0" err="1" smtClean="0">
                <a:latin typeface="Cambria Math" panose="02040503050406030204" pitchFamily="18" charset="0"/>
                <a:ea typeface="Cambria Math" panose="02040503050406030204" pitchFamily="18" charset="0"/>
              </a:rPr>
              <a:t>eine</a:t>
            </a:r>
            <a:r>
              <a:rPr lang="en-US" sz="2540" dirty="0" smtClean="0">
                <a:latin typeface="Cambria Math" panose="02040503050406030204" pitchFamily="18" charset="0"/>
                <a:ea typeface="Cambria Math" panose="02040503050406030204" pitchFamily="18" charset="0"/>
              </a:rPr>
              <a:t> </a:t>
            </a:r>
            <a:r>
              <a:rPr lang="en-US" sz="2540" dirty="0" err="1" smtClean="0">
                <a:latin typeface="Cambria Math" panose="02040503050406030204" pitchFamily="18" charset="0"/>
                <a:ea typeface="Cambria Math" panose="02040503050406030204" pitchFamily="18" charset="0"/>
              </a:rPr>
              <a:t>Spielerin</a:t>
            </a:r>
            <a:r>
              <a:rPr lang="en-US" sz="2540" dirty="0" smtClean="0">
                <a:latin typeface="Cambria Math" panose="02040503050406030204" pitchFamily="18" charset="0"/>
                <a:ea typeface="Cambria Math" panose="02040503050406030204" pitchFamily="18" charset="0"/>
              </a:rPr>
              <a:t>, die in </a:t>
            </a:r>
            <a:r>
              <a:rPr lang="en-US" sz="2540" dirty="0" err="1" smtClean="0">
                <a:latin typeface="Cambria Math" panose="02040503050406030204" pitchFamily="18" charset="0"/>
                <a:ea typeface="Cambria Math" panose="02040503050406030204" pitchFamily="18" charset="0"/>
              </a:rPr>
              <a:t>einer</a:t>
            </a:r>
            <a:r>
              <a:rPr lang="en-US" sz="2540" dirty="0" smtClean="0">
                <a:latin typeface="Cambria Math" panose="02040503050406030204" pitchFamily="18" charset="0"/>
                <a:ea typeface="Cambria Math" panose="02040503050406030204" pitchFamily="18" charset="0"/>
              </a:rPr>
              <a:t> </a:t>
            </a:r>
            <a:r>
              <a:rPr lang="en-US" sz="2540" dirty="0" err="1" smtClean="0">
                <a:latin typeface="Cambria Math" panose="02040503050406030204" pitchFamily="18" charset="0"/>
                <a:ea typeface="Cambria Math" panose="02040503050406030204" pitchFamily="18" charset="0"/>
              </a:rPr>
              <a:t>Gewinnkoalition</a:t>
            </a:r>
            <a:r>
              <a:rPr lang="en-US" sz="2540" dirty="0" smtClean="0">
                <a:latin typeface="Cambria Math" panose="02040503050406030204" pitchFamily="18" charset="0"/>
                <a:ea typeface="Cambria Math" panose="02040503050406030204" pitchFamily="18" charset="0"/>
              </a:rPr>
              <a:t> 				     </a:t>
            </a:r>
            <a:r>
              <a:rPr lang="en-US" sz="2540" dirty="0" err="1" smtClean="0">
                <a:latin typeface="Cambria Math" panose="02040503050406030204" pitchFamily="18" charset="0"/>
                <a:ea typeface="Cambria Math" panose="02040503050406030204" pitchFamily="18" charset="0"/>
              </a:rPr>
              <a:t>ausschlaggebend</a:t>
            </a:r>
            <a:r>
              <a:rPr lang="en-US" sz="2540" dirty="0" smtClean="0">
                <a:latin typeface="Cambria Math" panose="02040503050406030204" pitchFamily="18" charset="0"/>
                <a:ea typeface="Cambria Math" panose="02040503050406030204" pitchFamily="18" charset="0"/>
              </a:rPr>
              <a:t> </a:t>
            </a:r>
            <a:r>
              <a:rPr lang="en-US" sz="2540" dirty="0" err="1" smtClean="0">
                <a:latin typeface="Cambria Math" panose="02040503050406030204" pitchFamily="18" charset="0"/>
                <a:ea typeface="Cambria Math" panose="02040503050406030204" pitchFamily="18" charset="0"/>
              </a:rPr>
              <a:t>ist</a:t>
            </a:r>
            <a:r>
              <a:rPr lang="en-US" sz="2540" dirty="0" smtClean="0">
                <a:latin typeface="Cambria Math" panose="02040503050406030204" pitchFamily="18" charset="0"/>
                <a:ea typeface="Cambria Math" panose="02040503050406030204" pitchFamily="18" charset="0"/>
              </a:rPr>
              <a:t> </a:t>
            </a:r>
            <a:r>
              <a:rPr lang="en-US" sz="2540" dirty="0" err="1" smtClean="0">
                <a:latin typeface="Cambria Math" panose="02040503050406030204" pitchFamily="18" charset="0"/>
                <a:ea typeface="Cambria Math" panose="02040503050406030204" pitchFamily="18" charset="0"/>
              </a:rPr>
              <a:t>wird</a:t>
            </a:r>
            <a:r>
              <a:rPr lang="en-US" sz="2540" dirty="0" smtClean="0">
                <a:latin typeface="Cambria Math" panose="02040503050406030204" pitchFamily="18" charset="0"/>
                <a:ea typeface="Cambria Math" panose="02040503050406030204" pitchFamily="18" charset="0"/>
              </a:rPr>
              <a:t> </a:t>
            </a:r>
            <a:r>
              <a:rPr lang="en-US" sz="2540" b="1" dirty="0" err="1" smtClean="0">
                <a:latin typeface="Cambria Math" panose="02040503050406030204" pitchFamily="18" charset="0"/>
                <a:ea typeface="Cambria Math" panose="02040503050406030204" pitchFamily="18" charset="0"/>
              </a:rPr>
              <a:t>kritische</a:t>
            </a:r>
            <a:r>
              <a:rPr lang="en-US" sz="2540" b="1" dirty="0" smtClean="0">
                <a:latin typeface="Cambria Math" panose="02040503050406030204" pitchFamily="18" charset="0"/>
                <a:ea typeface="Cambria Math" panose="02040503050406030204" pitchFamily="18" charset="0"/>
              </a:rPr>
              <a:t> </a:t>
            </a:r>
            <a:r>
              <a:rPr lang="en-US" sz="2540" b="1" dirty="0" err="1" smtClean="0">
                <a:latin typeface="Cambria Math" panose="02040503050406030204" pitchFamily="18" charset="0"/>
                <a:ea typeface="Cambria Math" panose="02040503050406030204" pitchFamily="18" charset="0"/>
              </a:rPr>
              <a:t>Spielerin</a:t>
            </a:r>
            <a:r>
              <a:rPr lang="en-US" sz="2540" b="1" dirty="0" smtClean="0">
                <a:latin typeface="Cambria Math" panose="02040503050406030204" pitchFamily="18" charset="0"/>
                <a:ea typeface="Cambria Math" panose="02040503050406030204" pitchFamily="18" charset="0"/>
              </a:rPr>
              <a:t> </a:t>
            </a:r>
            <a:r>
              <a:rPr lang="en-US" sz="2540" dirty="0" err="1" smtClean="0">
                <a:latin typeface="Cambria Math" panose="02040503050406030204" pitchFamily="18" charset="0"/>
                <a:ea typeface="Cambria Math" panose="02040503050406030204" pitchFamily="18" charset="0"/>
              </a:rPr>
              <a:t>genannt</a:t>
            </a:r>
            <a:endParaRPr lang="en-US" sz="2540" dirty="0" smtClean="0">
              <a:latin typeface="Cambria Math" panose="02040503050406030204" pitchFamily="18" charset="0"/>
              <a:ea typeface="Cambria Math" panose="02040503050406030204" pitchFamily="18" charset="0"/>
            </a:endParaRPr>
          </a:p>
          <a:p>
            <a:endParaRPr lang="en-US" sz="2540" dirty="0">
              <a:latin typeface="Cambria Math" panose="02040503050406030204" pitchFamily="18" charset="0"/>
              <a:ea typeface="Cambria Math" panose="02040503050406030204" pitchFamily="18" charset="0"/>
            </a:endParaRPr>
          </a:p>
          <a:p>
            <a:pPr algn="ctr"/>
            <a:r>
              <a:rPr lang="en-US" sz="2540" b="1" i="1" dirty="0" err="1">
                <a:latin typeface="Cambria Math" panose="02040503050406030204" pitchFamily="18" charset="0"/>
                <a:ea typeface="Cambria Math" panose="02040503050406030204" pitchFamily="18" charset="0"/>
              </a:rPr>
              <a:t>K</a:t>
            </a:r>
            <a:r>
              <a:rPr lang="en-US" sz="2540" b="1" i="1" dirty="0" err="1" smtClean="0">
                <a:latin typeface="Cambria Math" panose="02040503050406030204" pitchFamily="18" charset="0"/>
                <a:ea typeface="Cambria Math" panose="02040503050406030204" pitchFamily="18" charset="0"/>
              </a:rPr>
              <a:t>ritischer</a:t>
            </a:r>
            <a:r>
              <a:rPr lang="en-US" sz="2540" b="1" i="1" dirty="0" smtClean="0">
                <a:latin typeface="Cambria Math" panose="02040503050406030204" pitchFamily="18" charset="0"/>
                <a:ea typeface="Cambria Math" panose="02040503050406030204" pitchFamily="18" charset="0"/>
              </a:rPr>
              <a:t> Wert = </a:t>
            </a:r>
            <a:r>
              <a:rPr lang="en-US" sz="2540" b="1" i="1" dirty="0" err="1" smtClean="0">
                <a:latin typeface="Cambria Math" panose="02040503050406030204" pitchFamily="18" charset="0"/>
                <a:ea typeface="Cambria Math" panose="02040503050406030204" pitchFamily="18" charset="0"/>
              </a:rPr>
              <a:t>Häufigkeit</a:t>
            </a:r>
            <a:r>
              <a:rPr lang="en-US" sz="2540" b="1" i="1" dirty="0" smtClean="0">
                <a:latin typeface="Cambria Math" panose="02040503050406030204" pitchFamily="18" charset="0"/>
                <a:ea typeface="Cambria Math" panose="02040503050406030204" pitchFamily="18" charset="0"/>
              </a:rPr>
              <a:t> </a:t>
            </a:r>
            <a:r>
              <a:rPr lang="en-US" sz="2540" b="1" i="1" dirty="0" err="1" smtClean="0">
                <a:latin typeface="Cambria Math" panose="02040503050406030204" pitchFamily="18" charset="0"/>
                <a:ea typeface="Cambria Math" panose="02040503050406030204" pitchFamily="18" charset="0"/>
              </a:rPr>
              <a:t>kritische</a:t>
            </a:r>
            <a:r>
              <a:rPr lang="en-US" sz="2540" b="1" i="1" dirty="0" smtClean="0">
                <a:latin typeface="Cambria Math" panose="02040503050406030204" pitchFamily="18" charset="0"/>
                <a:ea typeface="Cambria Math" panose="02040503050406030204" pitchFamily="18" charset="0"/>
              </a:rPr>
              <a:t> </a:t>
            </a:r>
            <a:r>
              <a:rPr lang="en-US" sz="2540" b="1" i="1" dirty="0" err="1" smtClean="0">
                <a:latin typeface="Cambria Math" panose="02040503050406030204" pitchFamily="18" charset="0"/>
                <a:ea typeface="Cambria Math" panose="02040503050406030204" pitchFamily="18" charset="0"/>
              </a:rPr>
              <a:t>Spielerin</a:t>
            </a:r>
            <a:r>
              <a:rPr lang="en-US" sz="2540" b="1" i="1" dirty="0" smtClean="0">
                <a:latin typeface="Cambria Math" panose="02040503050406030204" pitchFamily="18" charset="0"/>
                <a:ea typeface="Cambria Math" panose="02040503050406030204" pitchFamily="18" charset="0"/>
              </a:rPr>
              <a:t> </a:t>
            </a:r>
            <a:r>
              <a:rPr lang="en-US" sz="2540" b="1" i="1" dirty="0" err="1" smtClean="0">
                <a:latin typeface="Cambria Math" panose="02040503050406030204" pitchFamily="18" charset="0"/>
                <a:ea typeface="Cambria Math" panose="02040503050406030204" pitchFamily="18" charset="0"/>
              </a:rPr>
              <a:t>zu</a:t>
            </a:r>
            <a:r>
              <a:rPr lang="en-US" sz="2540" b="1" i="1" dirty="0" smtClean="0">
                <a:latin typeface="Cambria Math" panose="02040503050406030204" pitchFamily="18" charset="0"/>
                <a:ea typeface="Cambria Math" panose="02040503050406030204" pitchFamily="18" charset="0"/>
              </a:rPr>
              <a:t> sein</a:t>
            </a:r>
            <a:endParaRPr lang="en-US" sz="2540" b="1" i="1" dirty="0" smtClean="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0847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251925" y="118696"/>
            <a:ext cx="7598011" cy="744941"/>
          </a:xfrm>
          <a:prstGeom prst="rect">
            <a:avLst/>
          </a:prstGeom>
          <a:noFill/>
          <a:ln>
            <a:noFill/>
          </a:ln>
        </p:spPr>
        <p:txBody>
          <a:bodyPr lIns="81646" tIns="40823" rIns="81646" bIns="40823" anchor="ctr" anchorCtr="1"/>
          <a:lstStyle/>
          <a:p>
            <a:r>
              <a:rPr lang="de-DE" sz="2903" dirty="0" smtClean="0"/>
              <a:t>Kritische Spieler</a:t>
            </a:r>
            <a:endParaRPr lang="en-US" sz="2903" dirty="0">
              <a:solidFill>
                <a:sysClr val="windowText" lastClr="000000"/>
              </a:solidFill>
            </a:endParaRPr>
          </a:p>
        </p:txBody>
      </p:sp>
      <p:sp>
        <p:nvSpPr>
          <p:cNvPr id="3" name="Textfeld 2"/>
          <p:cNvSpPr txBox="1"/>
          <p:nvPr/>
        </p:nvSpPr>
        <p:spPr>
          <a:xfrm>
            <a:off x="370109" y="775995"/>
            <a:ext cx="8479827" cy="5055512"/>
          </a:xfrm>
          <a:prstGeom prst="rect">
            <a:avLst/>
          </a:prstGeom>
          <a:noFill/>
        </p:spPr>
        <p:txBody>
          <a:bodyPr wrap="square" rtlCol="0">
            <a:noAutofit/>
          </a:bodyPr>
          <a:lstStyle/>
          <a:p>
            <a:r>
              <a:rPr lang="en-GB" altLang="de-DE" sz="2540" dirty="0">
                <a:ea typeface="ＭＳ Ｐゴシック" pitchFamily="34" charset="-128"/>
              </a:rPr>
              <a:t>[14; 11, 7, 5, 4]</a:t>
            </a:r>
          </a:p>
          <a:p>
            <a:endParaRPr lang="de-DE" sz="2540" dirty="0"/>
          </a:p>
          <a:p>
            <a:r>
              <a:rPr lang="de-DE" sz="2540" dirty="0" smtClean="0"/>
              <a:t>Gewinnkoalitionen sind z.B.: </a:t>
            </a:r>
            <a:endParaRPr lang="de-DE" sz="2540" dirty="0"/>
          </a:p>
          <a:p>
            <a:endParaRPr lang="de-DE" sz="2540" dirty="0"/>
          </a:p>
          <a:p>
            <a:r>
              <a:rPr lang="de-DE" sz="2540" dirty="0"/>
              <a:t>{P1,P2}, {P1,P3}, {P1,P2,P3}</a:t>
            </a:r>
          </a:p>
          <a:p>
            <a:endParaRPr lang="de-DE" sz="2540" dirty="0"/>
          </a:p>
          <a:p>
            <a:pPr marL="414772" indent="-414772">
              <a:buFont typeface="Arial" panose="020B0604020202020204" pitchFamily="34" charset="0"/>
              <a:buChar char="•"/>
            </a:pPr>
            <a:r>
              <a:rPr lang="en-US" sz="2540" dirty="0"/>
              <a:t>In </a:t>
            </a:r>
            <a:r>
              <a:rPr lang="de-DE" sz="2540" dirty="0"/>
              <a:t>{</a:t>
            </a:r>
            <a:r>
              <a:rPr lang="de-DE" sz="2540" dirty="0" smtClean="0"/>
              <a:t>P1,P2} </a:t>
            </a:r>
            <a:r>
              <a:rPr lang="en-US" sz="2540" dirty="0" err="1" smtClean="0"/>
              <a:t>ist</a:t>
            </a:r>
            <a:r>
              <a:rPr lang="en-US" sz="2540" dirty="0" smtClean="0"/>
              <a:t> die </a:t>
            </a:r>
            <a:r>
              <a:rPr lang="en-US" sz="2540" dirty="0" err="1" smtClean="0"/>
              <a:t>Teilnahme</a:t>
            </a:r>
            <a:r>
              <a:rPr lang="en-US" sz="2540" dirty="0" smtClean="0"/>
              <a:t> von P2 </a:t>
            </a:r>
            <a:r>
              <a:rPr lang="en-US" sz="2540" dirty="0" err="1" smtClean="0"/>
              <a:t>notwendig</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en-US" sz="2540" dirty="0"/>
              <a:t>In </a:t>
            </a:r>
            <a:r>
              <a:rPr lang="de-DE" sz="2540" dirty="0"/>
              <a:t>{P1,P2,P3} </a:t>
            </a:r>
            <a:r>
              <a:rPr lang="de-DE" sz="2540" dirty="0" smtClean="0"/>
              <a:t>ist die Teilnahme von</a:t>
            </a:r>
            <a:r>
              <a:rPr lang="en-US" sz="2540" dirty="0" smtClean="0"/>
              <a:t> </a:t>
            </a:r>
            <a:r>
              <a:rPr lang="en-US" sz="2540" dirty="0"/>
              <a:t>P2 </a:t>
            </a:r>
            <a:r>
              <a:rPr lang="en-US" sz="2540" dirty="0" err="1" smtClean="0"/>
              <a:t>nicht</a:t>
            </a:r>
            <a:r>
              <a:rPr lang="en-US" sz="2540" dirty="0" smtClean="0"/>
              <a:t> </a:t>
            </a:r>
            <a:r>
              <a:rPr lang="en-US" sz="2540" dirty="0" err="1" smtClean="0"/>
              <a:t>notwendig</a:t>
            </a:r>
            <a:endParaRPr lang="en-US" sz="2540" dirty="0" smtClean="0"/>
          </a:p>
          <a:p>
            <a:pPr marL="414772" indent="-414772">
              <a:buFont typeface="Arial" panose="020B0604020202020204" pitchFamily="34" charset="0"/>
              <a:buChar char="•"/>
            </a:pPr>
            <a:endParaRPr lang="en-US" altLang="de-DE" sz="2540" dirty="0">
              <a:ea typeface="ＭＳ Ｐゴシック" pitchFamily="34" charset="-128"/>
            </a:endParaRPr>
          </a:p>
          <a:p>
            <a:pPr marL="414772" indent="-414772">
              <a:buFont typeface="Arial" panose="020B0604020202020204" pitchFamily="34" charset="0"/>
              <a:buChar char="•"/>
            </a:pPr>
            <a:r>
              <a:rPr lang="en-US" sz="2540" dirty="0" smtClean="0"/>
              <a:t>P2 </a:t>
            </a:r>
            <a:r>
              <a:rPr lang="en-US" sz="2540" dirty="0" err="1" smtClean="0"/>
              <a:t>ist</a:t>
            </a:r>
            <a:r>
              <a:rPr lang="en-US" sz="2540" dirty="0" smtClean="0"/>
              <a:t> </a:t>
            </a:r>
            <a:r>
              <a:rPr lang="en-US" sz="2540" dirty="0" err="1" smtClean="0"/>
              <a:t>kritisch</a:t>
            </a:r>
            <a:r>
              <a:rPr lang="en-US" sz="2540" dirty="0" smtClean="0"/>
              <a:t> </a:t>
            </a:r>
            <a:r>
              <a:rPr lang="en-US" sz="2540" dirty="0" err="1" smtClean="0"/>
              <a:t>für</a:t>
            </a:r>
            <a:r>
              <a:rPr lang="en-US" sz="2540" dirty="0" smtClean="0"/>
              <a:t> </a:t>
            </a:r>
            <a:r>
              <a:rPr lang="de-DE" sz="2540" dirty="0"/>
              <a:t>{P1,P2}</a:t>
            </a:r>
            <a:r>
              <a:rPr lang="en-US" sz="2540" dirty="0"/>
              <a:t>, </a:t>
            </a:r>
            <a:r>
              <a:rPr lang="en-US" sz="2540" dirty="0" err="1" smtClean="0"/>
              <a:t>aber</a:t>
            </a:r>
            <a:r>
              <a:rPr lang="en-US" sz="2540" dirty="0" smtClean="0"/>
              <a:t> </a:t>
            </a:r>
            <a:r>
              <a:rPr lang="en-US" sz="2540" dirty="0" err="1" smtClean="0"/>
              <a:t>nicht</a:t>
            </a:r>
            <a:r>
              <a:rPr lang="en-US" sz="2540" dirty="0" smtClean="0"/>
              <a:t> </a:t>
            </a:r>
            <a:r>
              <a:rPr lang="en-US" sz="2540" dirty="0" err="1" smtClean="0"/>
              <a:t>kritisch</a:t>
            </a:r>
            <a:r>
              <a:rPr lang="en-US" sz="2540" dirty="0" smtClean="0"/>
              <a:t> </a:t>
            </a:r>
            <a:r>
              <a:rPr lang="en-US" sz="2540" dirty="0" err="1" smtClean="0"/>
              <a:t>für</a:t>
            </a:r>
            <a:r>
              <a:rPr lang="en-US" sz="2540" dirty="0" smtClean="0"/>
              <a:t> </a:t>
            </a:r>
            <a:r>
              <a:rPr lang="de-DE" sz="2540" dirty="0"/>
              <a:t>{P1,P2,P3</a:t>
            </a:r>
            <a:r>
              <a:rPr lang="de-DE" sz="2540" dirty="0" smtClean="0"/>
              <a:t>}</a:t>
            </a:r>
            <a:endParaRPr lang="de-DE" sz="2540" dirty="0"/>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5128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0" y="55773"/>
            <a:ext cx="3418174" cy="535899"/>
          </a:xfrm>
          <a:prstGeom prst="rect">
            <a:avLst/>
          </a:prstGeom>
          <a:noFill/>
          <a:ln>
            <a:noFill/>
          </a:ln>
        </p:spPr>
        <p:txBody>
          <a:bodyPr lIns="81646" tIns="40823" rIns="81646" bIns="40823" anchor="ctr" anchorCtr="1"/>
          <a:lstStyle/>
          <a:p>
            <a:r>
              <a:rPr lang="en-US" sz="2903" dirty="0" err="1" smtClean="0"/>
              <a:t>Beispiel</a:t>
            </a:r>
            <a:r>
              <a:rPr lang="en-US" sz="2903" dirty="0" smtClean="0"/>
              <a:t> </a:t>
            </a:r>
            <a:r>
              <a:rPr lang="de-DE" sz="2903" dirty="0" smtClean="0"/>
              <a:t>[27;9,8,6,4]</a:t>
            </a:r>
          </a:p>
        </p:txBody>
      </p:sp>
      <p:sp>
        <p:nvSpPr>
          <p:cNvPr id="10" name="Textfeld 9"/>
          <p:cNvSpPr txBox="1"/>
          <p:nvPr/>
        </p:nvSpPr>
        <p:spPr>
          <a:xfrm>
            <a:off x="3028279" y="55773"/>
            <a:ext cx="9163721" cy="984679"/>
          </a:xfrm>
          <a:prstGeom prst="rect">
            <a:avLst/>
          </a:prstGeom>
          <a:noFill/>
        </p:spPr>
        <p:txBody>
          <a:bodyPr wrap="square" rtlCol="0">
            <a:noAutofit/>
          </a:bodyPr>
          <a:lstStyle/>
          <a:p>
            <a:pPr algn="r"/>
            <a:r>
              <a:rPr lang="en-US" sz="2000" dirty="0" err="1" smtClean="0"/>
              <a:t>Bestimme</a:t>
            </a:r>
            <a:r>
              <a:rPr lang="en-US" sz="2000" dirty="0" smtClean="0"/>
              <a:t> die </a:t>
            </a:r>
            <a:r>
              <a:rPr lang="en-US" sz="2000" dirty="0" err="1"/>
              <a:t>k</a:t>
            </a:r>
            <a:r>
              <a:rPr lang="en-US" sz="2000" dirty="0" err="1" smtClean="0"/>
              <a:t>ritischer</a:t>
            </a:r>
            <a:r>
              <a:rPr lang="en-US" sz="2000" dirty="0" smtClean="0"/>
              <a:t> </a:t>
            </a:r>
            <a:r>
              <a:rPr lang="en-US" sz="2000" dirty="0" err="1" smtClean="0"/>
              <a:t>Werte</a:t>
            </a:r>
            <a:r>
              <a:rPr lang="en-US" sz="2000" dirty="0" smtClean="0"/>
              <a:t> </a:t>
            </a:r>
            <a:r>
              <a:rPr lang="en-US" sz="2000" dirty="0" err="1" smtClean="0"/>
              <a:t>aller</a:t>
            </a:r>
            <a:r>
              <a:rPr lang="en-US" sz="2000" dirty="0" smtClean="0"/>
              <a:t> </a:t>
            </a:r>
            <a:r>
              <a:rPr lang="en-US" sz="2000" dirty="0" err="1" smtClean="0"/>
              <a:t>Spieler</a:t>
            </a:r>
            <a:r>
              <a:rPr lang="en-US" sz="2000" dirty="0" smtClean="0"/>
              <a:t> und </a:t>
            </a:r>
            <a:r>
              <a:rPr lang="en-US" sz="2000" dirty="0" err="1" smtClean="0"/>
              <a:t>setze</a:t>
            </a:r>
            <a:r>
              <a:rPr lang="en-US" sz="2000" dirty="0" smtClean="0"/>
              <a:t> </a:t>
            </a:r>
            <a:r>
              <a:rPr lang="en-US" sz="2000" dirty="0" err="1" smtClean="0"/>
              <a:t>Sie</a:t>
            </a:r>
            <a:r>
              <a:rPr lang="en-US" sz="2000" dirty="0" smtClean="0"/>
              <a:t> in Relation </a:t>
            </a:r>
            <a:r>
              <a:rPr lang="en-US" sz="2000" dirty="0" err="1" smtClean="0"/>
              <a:t>zur</a:t>
            </a:r>
            <a:r>
              <a:rPr lang="en-US" sz="2000" dirty="0" smtClean="0"/>
              <a:t> </a:t>
            </a:r>
            <a:r>
              <a:rPr lang="en-US" sz="2000" dirty="0" err="1" smtClean="0"/>
              <a:t>Summe</a:t>
            </a:r>
            <a:r>
              <a:rPr lang="en-US" sz="2000" dirty="0" smtClean="0"/>
              <a:t> der </a:t>
            </a:r>
            <a:r>
              <a:rPr lang="en-US" sz="2000" dirty="0" err="1" smtClean="0"/>
              <a:t>kritischen</a:t>
            </a:r>
            <a:r>
              <a:rPr lang="en-US" sz="2000" dirty="0" smtClean="0"/>
              <a:t> </a:t>
            </a:r>
            <a:r>
              <a:rPr lang="en-US" sz="2000" dirty="0" err="1" smtClean="0"/>
              <a:t>Werte</a:t>
            </a:r>
            <a:endParaRPr lang="en-US" sz="2000" dirty="0"/>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3"/>
          <a:stretch>
            <a:fillRect/>
          </a:stretch>
        </p:blipFill>
        <p:spPr>
          <a:xfrm>
            <a:off x="199440" y="591672"/>
            <a:ext cx="9320213" cy="3629025"/>
          </a:xfrm>
          <a:prstGeom prst="rect">
            <a:avLst/>
          </a:prstGeom>
        </p:spPr>
      </p:pic>
    </p:spTree>
    <p:extLst>
      <p:ext uri="{BB962C8B-B14F-4D97-AF65-F5344CB8AC3E}">
        <p14:creationId xmlns:p14="http://schemas.microsoft.com/office/powerpoint/2010/main" val="59492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540" dirty="0"/>
              <a:t>John Banzhaf (1965): “Weighted Voting Doesn't Work"</a:t>
            </a:r>
            <a:endParaRPr lang="en-US" sz="2540" dirty="0">
              <a:solidFill>
                <a:sysClr val="windowText" lastClr="000000"/>
              </a:solidFill>
            </a:endParaRPr>
          </a:p>
        </p:txBody>
      </p:sp>
      <p:sp>
        <p:nvSpPr>
          <p:cNvPr id="3" name="Textfeld 2"/>
          <p:cNvSpPr txBox="1"/>
          <p:nvPr/>
        </p:nvSpPr>
        <p:spPr>
          <a:xfrm>
            <a:off x="1849917" y="1599918"/>
            <a:ext cx="8188503" cy="3658164"/>
          </a:xfrm>
          <a:prstGeom prst="rect">
            <a:avLst/>
          </a:prstGeom>
          <a:noFill/>
        </p:spPr>
        <p:txBody>
          <a:bodyPr wrap="square" rtlCol="0">
            <a:noAutofit/>
          </a:bodyPr>
          <a:lstStyle/>
          <a:p>
            <a:r>
              <a:rPr lang="de-DE" sz="2540" dirty="0"/>
              <a:t>"</a:t>
            </a:r>
            <a:r>
              <a:rPr lang="en-US" sz="2540" dirty="0"/>
              <a:t>In almost all cases weighted voting does not do the one thing which both its supporters and opponents assume that it does . . . voting power is not proportional to the number of votes a legislator </a:t>
            </a:r>
            <a:r>
              <a:rPr lang="de-DE" sz="2540" dirty="0" err="1"/>
              <a:t>may</a:t>
            </a:r>
            <a:r>
              <a:rPr lang="de-DE" sz="2540" dirty="0"/>
              <a:t> </a:t>
            </a:r>
            <a:r>
              <a:rPr lang="de-DE" sz="2540" dirty="0" err="1"/>
              <a:t>cast</a:t>
            </a:r>
            <a:r>
              <a:rPr lang="de-DE" sz="2540" dirty="0"/>
              <a:t>."</a:t>
            </a:r>
          </a:p>
          <a:p>
            <a:endParaRPr lang="de-DE" sz="2540" dirty="0"/>
          </a:p>
          <a:p>
            <a:r>
              <a:rPr lang="de-DE" sz="2540" dirty="0"/>
              <a:t>"</a:t>
            </a:r>
            <a:r>
              <a:rPr lang="en-US" sz="2540" dirty="0"/>
              <a:t>The purpose of this paper is neither to attack nor defend weighted voting per se. As with any objective mathematical analysis, its intent is only to explain the effects which necessarily follow once the mathematical model and the rules of its </a:t>
            </a:r>
            <a:r>
              <a:rPr lang="de-DE" sz="2540" dirty="0" err="1"/>
              <a:t>operation</a:t>
            </a:r>
            <a:r>
              <a:rPr lang="de-DE" sz="2540" dirty="0"/>
              <a:t> </a:t>
            </a:r>
            <a:r>
              <a:rPr lang="de-DE" sz="2540" dirty="0" err="1"/>
              <a:t>are</a:t>
            </a:r>
            <a:r>
              <a:rPr lang="de-DE" sz="2540" dirty="0"/>
              <a:t> </a:t>
            </a:r>
            <a:r>
              <a:rPr lang="de-DE" sz="2540" dirty="0" err="1"/>
              <a:t>established</a:t>
            </a:r>
            <a:r>
              <a:rPr lang="de-DE" sz="2540" dirty="0"/>
              <a:t>."</a:t>
            </a:r>
            <a:endParaRPr lang="en-GB" altLang="de-DE" sz="2540" dirty="0">
              <a:ea typeface="ＭＳ Ｐゴシック" pitchFamily="34" charset="-128"/>
            </a:endParaRPr>
          </a:p>
        </p:txBody>
      </p:sp>
    </p:spTree>
    <p:extLst>
      <p:ext uri="{BB962C8B-B14F-4D97-AF65-F5344CB8AC3E}">
        <p14:creationId xmlns:p14="http://schemas.microsoft.com/office/powerpoint/2010/main" val="183634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37</a:t>
            </a:fld>
            <a:endParaRPr lang="de-DE" dirty="0"/>
          </a:p>
        </p:txBody>
      </p:sp>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dirty="0" err="1" smtClean="0"/>
              <a:t>Banzhaf</a:t>
            </a:r>
            <a:r>
              <a:rPr lang="de-DE" sz="2903" dirty="0" smtClean="0"/>
              <a:t> </a:t>
            </a:r>
            <a:r>
              <a:rPr lang="de-DE" sz="2903" dirty="0"/>
              <a:t>Power </a:t>
            </a:r>
            <a:r>
              <a:rPr lang="de-DE" sz="2903" dirty="0" smtClean="0"/>
              <a:t>Index</a:t>
            </a:r>
            <a:endParaRPr lang="en-US" sz="2903" dirty="0">
              <a:solidFill>
                <a:sysClr val="windowText" lastClr="000000"/>
              </a:solidFill>
            </a:endParaRPr>
          </a:p>
        </p:txBody>
      </p:sp>
      <p:sp>
        <p:nvSpPr>
          <p:cNvPr id="3" name="Textfeld 2"/>
          <p:cNvSpPr txBox="1"/>
          <p:nvPr/>
        </p:nvSpPr>
        <p:spPr>
          <a:xfrm>
            <a:off x="2307187" y="1618250"/>
            <a:ext cx="8155659" cy="3658164"/>
          </a:xfrm>
          <a:prstGeom prst="rect">
            <a:avLst/>
          </a:prstGeom>
          <a:noFill/>
        </p:spPr>
        <p:txBody>
          <a:bodyPr wrap="square" rtlCol="0">
            <a:noAutofit/>
          </a:bodyPr>
          <a:lstStyle/>
          <a:p>
            <a:r>
              <a:rPr lang="en-US" sz="2177" dirty="0" err="1" smtClean="0"/>
              <a:t>Betrachte</a:t>
            </a:r>
            <a:r>
              <a:rPr lang="en-US" sz="2177" dirty="0" smtClean="0"/>
              <a:t> </a:t>
            </a:r>
            <a:r>
              <a:rPr lang="en-US" sz="2177" dirty="0" err="1" smtClean="0"/>
              <a:t>eine</a:t>
            </a:r>
            <a:r>
              <a:rPr lang="en-US" sz="2177" dirty="0" smtClean="0"/>
              <a:t> System </a:t>
            </a:r>
            <a:r>
              <a:rPr lang="en-US" sz="2177" dirty="0" err="1" smtClean="0"/>
              <a:t>mit</a:t>
            </a:r>
            <a:r>
              <a:rPr lang="en-US" sz="2177" dirty="0" smtClean="0"/>
              <a:t> N </a:t>
            </a:r>
            <a:r>
              <a:rPr lang="en-US" sz="2177" dirty="0" err="1" smtClean="0"/>
              <a:t>Spielern</a:t>
            </a:r>
            <a:r>
              <a:rPr lang="en-US" sz="2177" dirty="0" smtClean="0"/>
              <a:t>:</a:t>
            </a:r>
            <a:endParaRPr lang="en-US" sz="2177" dirty="0"/>
          </a:p>
          <a:p>
            <a:endParaRPr lang="en-US" sz="2177" dirty="0"/>
          </a:p>
          <a:p>
            <a:pPr marL="414772" indent="-414772">
              <a:buFont typeface="+mj-lt"/>
              <a:buAutoNum type="arabicPeriod"/>
            </a:pPr>
            <a:r>
              <a:rPr lang="en-US" sz="2177" dirty="0" err="1" smtClean="0"/>
              <a:t>Finde</a:t>
            </a:r>
            <a:r>
              <a:rPr lang="en-US" sz="2177" dirty="0" smtClean="0"/>
              <a:t> </a:t>
            </a:r>
            <a:r>
              <a:rPr lang="en-US" sz="2177" dirty="0" err="1" smtClean="0"/>
              <a:t>alle</a:t>
            </a:r>
            <a:r>
              <a:rPr lang="en-US" sz="2177" dirty="0" smtClean="0"/>
              <a:t> </a:t>
            </a:r>
            <a:r>
              <a:rPr lang="en-US" sz="2177" dirty="0" err="1" smtClean="0"/>
              <a:t>Gewinnkoalitionen</a:t>
            </a:r>
            <a:r>
              <a:rPr lang="en-US" sz="2177" dirty="0" smtClean="0"/>
              <a:t>.</a:t>
            </a:r>
            <a:endParaRPr lang="en-US" sz="2177" dirty="0"/>
          </a:p>
          <a:p>
            <a:pPr marL="414772" indent="-414772">
              <a:buFont typeface="+mj-lt"/>
              <a:buAutoNum type="arabicPeriod"/>
            </a:pPr>
            <a:r>
              <a:rPr lang="en-US" sz="2177" dirty="0" err="1" smtClean="0"/>
              <a:t>Bestimme</a:t>
            </a:r>
            <a:r>
              <a:rPr lang="en-US" sz="2177" dirty="0" smtClean="0"/>
              <a:t> </a:t>
            </a:r>
            <a:r>
              <a:rPr lang="en-US" sz="2177" dirty="0" err="1" smtClean="0"/>
              <a:t>für</a:t>
            </a:r>
            <a:r>
              <a:rPr lang="en-US" sz="2177" dirty="0" smtClean="0"/>
              <a:t> </a:t>
            </a:r>
            <a:r>
              <a:rPr lang="en-US" sz="2177" dirty="0" err="1" smtClean="0"/>
              <a:t>jede</a:t>
            </a:r>
            <a:r>
              <a:rPr lang="en-US" sz="2177" dirty="0" smtClean="0"/>
              <a:t> </a:t>
            </a:r>
            <a:r>
              <a:rPr lang="en-US" sz="2177" dirty="0" err="1" smtClean="0"/>
              <a:t>Gewinnkoalition</a:t>
            </a:r>
            <a:r>
              <a:rPr lang="en-US" sz="2177" dirty="0" smtClean="0"/>
              <a:t> die </a:t>
            </a:r>
            <a:r>
              <a:rPr lang="en-US" sz="2177" dirty="0" err="1" smtClean="0"/>
              <a:t>kritischen</a:t>
            </a:r>
            <a:r>
              <a:rPr lang="en-US" sz="2177" dirty="0" smtClean="0"/>
              <a:t> </a:t>
            </a:r>
            <a:r>
              <a:rPr lang="en-US" sz="2177" dirty="0" err="1" smtClean="0"/>
              <a:t>Spieler</a:t>
            </a:r>
            <a:r>
              <a:rPr lang="en-US" sz="2177" dirty="0" smtClean="0"/>
              <a:t>.</a:t>
            </a:r>
            <a:endParaRPr lang="en-US" sz="2177" dirty="0"/>
          </a:p>
          <a:p>
            <a:pPr marL="414772" indent="-414772">
              <a:buFont typeface="+mj-lt"/>
              <a:buAutoNum type="arabicPeriod"/>
            </a:pPr>
            <a:r>
              <a:rPr lang="de-DE" sz="2177" dirty="0" smtClean="0"/>
              <a:t>Bestimme für alle Spieler den kritischen Wert B</a:t>
            </a:r>
            <a:r>
              <a:rPr lang="de-DE" sz="2177" baseline="-25000" dirty="0" smtClean="0"/>
              <a:t>i</a:t>
            </a:r>
            <a:r>
              <a:rPr lang="de-DE" sz="2177" dirty="0" smtClean="0"/>
              <a:t> </a:t>
            </a:r>
            <a:r>
              <a:rPr lang="de-DE" sz="2177" dirty="0"/>
              <a:t>.</a:t>
            </a:r>
          </a:p>
          <a:p>
            <a:pPr marL="414772" indent="-414772">
              <a:buFont typeface="+mj-lt"/>
              <a:buAutoNum type="arabicPeriod"/>
            </a:pPr>
            <a:r>
              <a:rPr lang="en-US" sz="2177" dirty="0" smtClean="0"/>
              <a:t>Banzhaf </a:t>
            </a:r>
            <a:r>
              <a:rPr lang="en-US" sz="2177" dirty="0"/>
              <a:t>power </a:t>
            </a:r>
            <a:r>
              <a:rPr lang="en-US" sz="2177" dirty="0" smtClean="0"/>
              <a:t>index: </a:t>
            </a:r>
            <a:r>
              <a:rPr lang="el-GR" sz="2177" dirty="0" smtClean="0"/>
              <a:t>β</a:t>
            </a:r>
            <a:r>
              <a:rPr lang="de-DE" sz="2177" baseline="-25000" dirty="0"/>
              <a:t>i</a:t>
            </a:r>
            <a:r>
              <a:rPr lang="de-DE" sz="2177" dirty="0"/>
              <a:t> = B</a:t>
            </a:r>
            <a:r>
              <a:rPr lang="de-DE" sz="2177" baseline="-25000" dirty="0"/>
              <a:t>i</a:t>
            </a:r>
            <a:r>
              <a:rPr lang="de-DE" sz="2177" dirty="0"/>
              <a:t> /(B</a:t>
            </a:r>
            <a:r>
              <a:rPr lang="de-DE" sz="2177" baseline="-25000" dirty="0"/>
              <a:t>1</a:t>
            </a:r>
            <a:r>
              <a:rPr lang="de-DE" sz="2177" dirty="0"/>
              <a:t> + B</a:t>
            </a:r>
            <a:r>
              <a:rPr lang="de-DE" sz="2177" baseline="-25000" dirty="0"/>
              <a:t>2</a:t>
            </a:r>
            <a:r>
              <a:rPr lang="de-DE" sz="2177" dirty="0"/>
              <a:t> + B</a:t>
            </a:r>
            <a:r>
              <a:rPr lang="de-DE" sz="2177" baseline="-25000" dirty="0"/>
              <a:t>3</a:t>
            </a:r>
            <a:r>
              <a:rPr lang="de-DE" sz="2177" dirty="0"/>
              <a:t> +….+ B</a:t>
            </a:r>
            <a:r>
              <a:rPr lang="de-DE" sz="2177" baseline="-25000" dirty="0"/>
              <a:t>N</a:t>
            </a:r>
            <a:r>
              <a:rPr lang="de-DE" sz="2177" dirty="0"/>
              <a:t> </a:t>
            </a:r>
            <a:r>
              <a:rPr lang="de-DE" sz="2177" dirty="0" smtClean="0"/>
              <a:t>) für Spieler i</a:t>
            </a:r>
            <a:endParaRPr lang="de-DE" sz="2177" dirty="0"/>
          </a:p>
          <a:p>
            <a:endParaRPr lang="de-DE" sz="2177" dirty="0"/>
          </a:p>
          <a:p>
            <a:pPr marL="311079" indent="-311079">
              <a:buFont typeface="Arial" panose="020B0604020202020204" pitchFamily="34" charset="0"/>
              <a:buChar char="•"/>
            </a:pPr>
            <a:r>
              <a:rPr lang="en-US" sz="2177" dirty="0" smtClean="0"/>
              <a:t>Die </a:t>
            </a:r>
            <a:r>
              <a:rPr lang="en-US" sz="2177" dirty="0"/>
              <a:t>Banzhaf power </a:t>
            </a:r>
            <a:r>
              <a:rPr lang="en-US" sz="2177" dirty="0" err="1" smtClean="0"/>
              <a:t>Verteilung</a:t>
            </a:r>
            <a:r>
              <a:rPr lang="en-US" sz="2177" dirty="0" smtClean="0"/>
              <a:t> </a:t>
            </a:r>
            <a:r>
              <a:rPr lang="en-US" sz="2177" dirty="0" err="1" smtClean="0"/>
              <a:t>ist</a:t>
            </a:r>
            <a:r>
              <a:rPr lang="en-US" sz="2177" dirty="0" smtClean="0"/>
              <a:t> die </a:t>
            </a:r>
            <a:r>
              <a:rPr lang="en-US" sz="2177" dirty="0" err="1" smtClean="0"/>
              <a:t>Liste</a:t>
            </a:r>
            <a:endParaRPr lang="en-US" sz="2177" dirty="0"/>
          </a:p>
          <a:p>
            <a:endParaRPr lang="en-US" sz="2177" dirty="0"/>
          </a:p>
          <a:p>
            <a:r>
              <a:rPr lang="de-DE" sz="2177" dirty="0"/>
              <a:t>	(</a:t>
            </a:r>
            <a:r>
              <a:rPr lang="el-GR" sz="2177" dirty="0"/>
              <a:t>β</a:t>
            </a:r>
            <a:r>
              <a:rPr lang="de-DE" sz="2177" baseline="-25000" dirty="0"/>
              <a:t>1</a:t>
            </a:r>
            <a:r>
              <a:rPr lang="de-DE" sz="2177" dirty="0"/>
              <a:t> ,</a:t>
            </a:r>
            <a:r>
              <a:rPr lang="el-GR" sz="2177" dirty="0"/>
              <a:t> β</a:t>
            </a:r>
            <a:r>
              <a:rPr lang="de-DE" sz="2177" baseline="-25000" dirty="0"/>
              <a:t>2,</a:t>
            </a:r>
            <a:r>
              <a:rPr lang="de-DE" sz="2177" dirty="0"/>
              <a:t> ,</a:t>
            </a:r>
            <a:r>
              <a:rPr lang="el-GR" sz="2177" dirty="0"/>
              <a:t> β</a:t>
            </a:r>
            <a:r>
              <a:rPr lang="de-DE" sz="2177" baseline="-25000" dirty="0"/>
              <a:t>3,</a:t>
            </a:r>
            <a:r>
              <a:rPr lang="de-DE" sz="2177" dirty="0"/>
              <a:t>............. ,</a:t>
            </a:r>
            <a:r>
              <a:rPr lang="el-GR" sz="2177" dirty="0"/>
              <a:t> β</a:t>
            </a:r>
            <a:r>
              <a:rPr lang="de-DE" sz="2177" baseline="-25000" dirty="0"/>
              <a:t>N</a:t>
            </a:r>
            <a:r>
              <a:rPr lang="de-DE" sz="2177" dirty="0"/>
              <a:t>)</a:t>
            </a:r>
            <a:endParaRPr lang="en-GB" altLang="de-DE" sz="2177" dirty="0">
              <a:ea typeface="ＭＳ Ｐゴシック" pitchFamily="34" charset="-128"/>
            </a:endParaRPr>
          </a:p>
        </p:txBody>
      </p:sp>
    </p:spTree>
    <p:extLst>
      <p:ext uri="{BB962C8B-B14F-4D97-AF65-F5344CB8AC3E}">
        <p14:creationId xmlns:p14="http://schemas.microsoft.com/office/powerpoint/2010/main" val="1188845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28601" y="55773"/>
            <a:ext cx="11963400" cy="492867"/>
          </a:xfrm>
          <a:prstGeom prst="rect">
            <a:avLst/>
          </a:prstGeom>
          <a:noFill/>
        </p:spPr>
        <p:txBody>
          <a:bodyPr wrap="square" rtlCol="0">
            <a:noAutofit/>
          </a:bodyPr>
          <a:lstStyle/>
          <a:p>
            <a:pPr algn="ctr"/>
            <a:r>
              <a:rPr lang="en-US" sz="2400" dirty="0" err="1" smtClean="0"/>
              <a:t>Machtverteilung</a:t>
            </a:r>
            <a:r>
              <a:rPr lang="en-US" sz="2400" dirty="0" smtClean="0"/>
              <a:t> in der EU</a:t>
            </a:r>
            <a:endParaRPr lang="en-US" sz="2400" dirty="0"/>
          </a:p>
        </p:txBody>
      </p:sp>
      <p:pic>
        <p:nvPicPr>
          <p:cNvPr id="4" name="Grafik 3"/>
          <p:cNvPicPr>
            <a:picLocks noChangeAspect="1"/>
          </p:cNvPicPr>
          <p:nvPr/>
        </p:nvPicPr>
        <p:blipFill>
          <a:blip r:embed="rId3"/>
          <a:stretch>
            <a:fillRect/>
          </a:stretch>
        </p:blipFill>
        <p:spPr>
          <a:xfrm>
            <a:off x="351117" y="488551"/>
            <a:ext cx="8495340" cy="5166229"/>
          </a:xfrm>
          <a:prstGeom prst="rect">
            <a:avLst/>
          </a:prstGeom>
        </p:spPr>
      </p:pic>
      <p:sp>
        <p:nvSpPr>
          <p:cNvPr id="5" name="Textfeld 4"/>
          <p:cNvSpPr txBox="1"/>
          <p:nvPr/>
        </p:nvSpPr>
        <p:spPr>
          <a:xfrm>
            <a:off x="140064" y="5994573"/>
            <a:ext cx="7980680" cy="523220"/>
          </a:xfrm>
          <a:prstGeom prst="rect">
            <a:avLst/>
          </a:prstGeom>
          <a:noFill/>
        </p:spPr>
        <p:txBody>
          <a:bodyPr wrap="square" rtlCol="0">
            <a:spAutoFit/>
          </a:bodyPr>
          <a:lstStyle/>
          <a:p>
            <a:r>
              <a:rPr lang="de-DE" sz="1400" dirty="0" smtClean="0"/>
              <a:t>Quelle: </a:t>
            </a:r>
            <a:r>
              <a:rPr lang="de-DE" sz="1400" dirty="0" err="1" smtClean="0"/>
              <a:t>Milushev</a:t>
            </a:r>
            <a:r>
              <a:rPr lang="de-DE" sz="1400" dirty="0" smtClean="0"/>
              <a:t>, </a:t>
            </a:r>
            <a:r>
              <a:rPr lang="de-DE" sz="1400" dirty="0" err="1" smtClean="0"/>
              <a:t>Rangel</a:t>
            </a:r>
            <a:r>
              <a:rPr lang="de-DE" sz="1400" dirty="0" smtClean="0"/>
              <a:t> (2019) </a:t>
            </a:r>
            <a:r>
              <a:rPr lang="en-US" sz="1400" b="1" dirty="0" smtClean="0"/>
              <a:t>Power </a:t>
            </a:r>
            <a:r>
              <a:rPr lang="en-US" sz="1400" b="1" dirty="0"/>
              <a:t>distribution in the EU before and after </a:t>
            </a:r>
            <a:r>
              <a:rPr lang="en-US" sz="1400" b="1" dirty="0" err="1" smtClean="0"/>
              <a:t>Brexit</a:t>
            </a:r>
            <a:r>
              <a:rPr lang="en-US" sz="1400" b="1" dirty="0" smtClean="0"/>
              <a:t>,</a:t>
            </a:r>
          </a:p>
          <a:p>
            <a:r>
              <a:rPr lang="en-US" sz="1400" b="1" dirty="0" smtClean="0"/>
              <a:t> https://blog.usejournal.com/power-distribution-in-the-eu-before-and-after-brexit-f485aa781419</a:t>
            </a:r>
            <a:endParaRPr lang="en-US" sz="1400" dirty="0"/>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48003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28601" y="55773"/>
            <a:ext cx="6353628" cy="492867"/>
          </a:xfrm>
          <a:prstGeom prst="rect">
            <a:avLst/>
          </a:prstGeom>
          <a:noFill/>
        </p:spPr>
        <p:txBody>
          <a:bodyPr wrap="square" rtlCol="0">
            <a:noAutofit/>
          </a:bodyPr>
          <a:lstStyle/>
          <a:p>
            <a:pPr algn="ctr"/>
            <a:r>
              <a:rPr lang="en-US" sz="2400" dirty="0" err="1" smtClean="0"/>
              <a:t>Machtverteilung</a:t>
            </a:r>
            <a:r>
              <a:rPr lang="en-US" sz="2400" dirty="0" smtClean="0"/>
              <a:t> in der EU</a:t>
            </a:r>
            <a:endParaRPr lang="en-US" sz="2400" dirty="0"/>
          </a:p>
        </p:txBody>
      </p:sp>
      <p:sp>
        <p:nvSpPr>
          <p:cNvPr id="5" name="Textfeld 4"/>
          <p:cNvSpPr txBox="1"/>
          <p:nvPr/>
        </p:nvSpPr>
        <p:spPr>
          <a:xfrm>
            <a:off x="464269" y="5710933"/>
            <a:ext cx="7385594" cy="523220"/>
          </a:xfrm>
          <a:prstGeom prst="rect">
            <a:avLst/>
          </a:prstGeom>
          <a:noFill/>
        </p:spPr>
        <p:txBody>
          <a:bodyPr wrap="square" rtlCol="0">
            <a:spAutoFit/>
          </a:bodyPr>
          <a:lstStyle/>
          <a:p>
            <a:r>
              <a:rPr lang="de-DE" sz="1400" dirty="0" smtClean="0"/>
              <a:t>Quelle: </a:t>
            </a:r>
            <a:r>
              <a:rPr lang="de-DE" sz="1400" dirty="0" err="1" smtClean="0"/>
              <a:t>Milushev</a:t>
            </a:r>
            <a:r>
              <a:rPr lang="de-DE" sz="1400" dirty="0" smtClean="0"/>
              <a:t>, </a:t>
            </a:r>
            <a:r>
              <a:rPr lang="de-DE" sz="1400" dirty="0" err="1" smtClean="0"/>
              <a:t>Rangel</a:t>
            </a:r>
            <a:r>
              <a:rPr lang="de-DE" sz="1400" dirty="0" smtClean="0"/>
              <a:t> (2019) </a:t>
            </a:r>
            <a:r>
              <a:rPr lang="en-US" sz="1400" b="1" dirty="0" smtClean="0"/>
              <a:t>Power </a:t>
            </a:r>
            <a:r>
              <a:rPr lang="en-US" sz="1400" b="1" dirty="0"/>
              <a:t>distribution in the EU before and after </a:t>
            </a:r>
            <a:r>
              <a:rPr lang="en-US" sz="1400" b="1" dirty="0" err="1" smtClean="0"/>
              <a:t>Brexit</a:t>
            </a:r>
            <a:r>
              <a:rPr lang="en-US" sz="1400" b="1" dirty="0" smtClean="0"/>
              <a:t>, </a:t>
            </a:r>
          </a:p>
          <a:p>
            <a:r>
              <a:rPr lang="en-US" sz="1400" b="1" dirty="0" smtClean="0"/>
              <a:t> https://blog.usejournal.com/power-distribution-in-the-eu-before-and-after-brexit-f485aa781419</a:t>
            </a:r>
            <a:endParaRPr lang="en-US" sz="1400" dirty="0"/>
          </a:p>
        </p:txBody>
      </p:sp>
      <p:pic>
        <p:nvPicPr>
          <p:cNvPr id="3" name="Grafik 2"/>
          <p:cNvPicPr>
            <a:picLocks noChangeAspect="1"/>
          </p:cNvPicPr>
          <p:nvPr/>
        </p:nvPicPr>
        <p:blipFill>
          <a:blip r:embed="rId3"/>
          <a:stretch>
            <a:fillRect/>
          </a:stretch>
        </p:blipFill>
        <p:spPr>
          <a:xfrm>
            <a:off x="424012" y="610208"/>
            <a:ext cx="6198749" cy="4715884"/>
          </a:xfrm>
          <a:prstGeom prst="rect">
            <a:avLst/>
          </a:prstGeom>
        </p:spPr>
      </p:pic>
      <p:sp>
        <p:nvSpPr>
          <p:cNvPr id="6" name="Rechteck 5"/>
          <p:cNvSpPr/>
          <p:nvPr/>
        </p:nvSpPr>
        <p:spPr>
          <a:xfrm>
            <a:off x="6582229" y="55773"/>
            <a:ext cx="5466229" cy="3785652"/>
          </a:xfrm>
          <a:prstGeom prst="rect">
            <a:avLst/>
          </a:prstGeom>
        </p:spPr>
        <p:txBody>
          <a:bodyPr wrap="square">
            <a:spAutoFit/>
          </a:bodyPr>
          <a:lstStyle/>
          <a:p>
            <a:r>
              <a:rPr lang="en-US" sz="2000" dirty="0" smtClean="0"/>
              <a:t>After </a:t>
            </a:r>
            <a:r>
              <a:rPr lang="en-US" sz="2000" dirty="0" err="1" smtClean="0"/>
              <a:t>Brexit</a:t>
            </a:r>
            <a:r>
              <a:rPr lang="en-US" sz="2000" dirty="0" smtClean="0"/>
              <a:t> happens the power dynamic will become </a:t>
            </a:r>
            <a:r>
              <a:rPr lang="en-US" sz="2000" b="1" dirty="0" smtClean="0"/>
              <a:t>more concentrated </a:t>
            </a:r>
            <a:r>
              <a:rPr lang="en-US" sz="2000" dirty="0" smtClean="0"/>
              <a:t>in the hands of the top four countries: </a:t>
            </a:r>
            <a:r>
              <a:rPr lang="en-US" sz="2000" b="1" dirty="0" smtClean="0"/>
              <a:t>Germany, France, Italy, and Spain</a:t>
            </a:r>
            <a:r>
              <a:rPr lang="en-US" sz="2000" dirty="0" smtClean="0"/>
              <a:t>. Between the four of them lies almost half of the voting power of the Union. If those four countries were to agree on a specific piece of legislation the legislation is quite likely to pass. While </a:t>
            </a:r>
            <a:r>
              <a:rPr lang="en-US" sz="2000" b="1" dirty="0" smtClean="0"/>
              <a:t>the UK is in the union</a:t>
            </a:r>
            <a:r>
              <a:rPr lang="en-US" sz="2000" dirty="0" smtClean="0"/>
              <a:t>, the top four control </a:t>
            </a:r>
            <a:r>
              <a:rPr lang="en-US" sz="2000" b="1" dirty="0" smtClean="0"/>
              <a:t>about 43% </a:t>
            </a:r>
            <a:r>
              <a:rPr lang="en-US" sz="2000" dirty="0" smtClean="0"/>
              <a:t>of the total power, but as </a:t>
            </a:r>
            <a:r>
              <a:rPr lang="en-US" sz="2000" b="1" dirty="0" smtClean="0"/>
              <a:t>they leave </a:t>
            </a:r>
            <a:r>
              <a:rPr lang="en-US" sz="2000" dirty="0" smtClean="0"/>
              <a:t>this number is about to </a:t>
            </a:r>
            <a:r>
              <a:rPr lang="en-US" sz="2000" b="1" dirty="0" smtClean="0"/>
              <a:t>go up to about 48%. </a:t>
            </a:r>
            <a:r>
              <a:rPr lang="en-US" sz="2000" dirty="0" smtClean="0"/>
              <a:t>The UK provides a good power balance to the other four big players that are about to disappear.</a:t>
            </a:r>
            <a:endParaRPr lang="de-DE" sz="2000" dirty="0"/>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99023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Wohlfahrtsordung</a:t>
            </a:r>
            <a:r>
              <a:rPr lang="de-DE" sz="2800" dirty="0">
                <a:latin typeface="Times New Roman" panose="02020603050405020304" pitchFamily="18" charset="0"/>
                <a:cs typeface="Times New Roman" panose="02020603050405020304" pitchFamily="18" charset="0"/>
              </a:rPr>
              <a:t> und </a:t>
            </a:r>
            <a:r>
              <a:rPr lang="de-DE" sz="2800" dirty="0" smtClean="0">
                <a:latin typeface="Times New Roman" panose="02020603050405020304" pitchFamily="18" charset="0"/>
                <a:cs typeface="Times New Roman" panose="02020603050405020304" pitchFamily="18" charset="0"/>
              </a:rPr>
              <a:t>Wohlfahrtsfunktion</a:t>
            </a:r>
            <a:r>
              <a:rPr lang="de-DE" sz="2800" baseline="300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395306"/>
                <a:ext cx="12172951" cy="6067387"/>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Wohlfahrtsordnung (vgl. Präferenzen und Nutzenfunktion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𝑟</m:t>
                        </m:r>
                      </m:sub>
                    </m:sSub>
                    <m:r>
                      <a:rPr lang="de-DE" sz="2200" b="0" i="0" smtClean="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b="0" i="1" smtClean="0">
                            <a:latin typeface="Cambria Math" panose="02040503050406030204" pitchFamily="18" charset="0"/>
                            <a:cs typeface="Times New Roman" panose="02020603050405020304" pitchFamily="18" charset="0"/>
                          </a:rPr>
                          <m:t>𝑟</m:t>
                        </m:r>
                      </m:sub>
                    </m:sSub>
                    <m:r>
                      <a:rPr lang="de-DE" sz="2200" b="0" i="1" smtClean="0">
                        <a:latin typeface="Cambria Math" panose="02040503050406030204" pitchFamily="18" charset="0"/>
                        <a:cs typeface="Times New Roman" panose="02020603050405020304" pitchFamily="18" charset="0"/>
                      </a:rPr>
                      <m:t>)</m:t>
                    </m:r>
                  </m:oMath>
                </a14:m>
                <a:r>
                  <a:rPr lang="de-DE" sz="2200" dirty="0">
                    <a:latin typeface="Times New Roman" panose="02020603050405020304" pitchFamily="18" charset="0"/>
                    <a:cs typeface="Times New Roman" panose="02020603050405020304" pitchFamily="18" charset="0"/>
                  </a:rPr>
                  <a:t> aus der Mikroökonomie): Der Menge der zulässigen Allokation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𝑋</m:t>
                    </m:r>
                    <m:r>
                      <a:rPr lang="de-DE" sz="2200" b="0" i="1" smtClean="0">
                        <a:latin typeface="Cambria Math" panose="02040503050406030204" pitchFamily="18" charset="0"/>
                        <a:cs typeface="Times New Roman" panose="02020603050405020304" pitchFamily="18" charset="0"/>
                      </a:rPr>
                      <m:t>=</m:t>
                    </m:r>
                    <m:sSub>
                      <m:sSubPr>
                        <m:ctrlPr>
                          <a:rPr lang="de-DE" sz="2200" b="0" i="1" smtClean="0">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1</m:t>
                        </m:r>
                      </m:sub>
                    </m:sSub>
                    <m:r>
                      <a:rPr lang="de-DE" sz="2200" b="0" i="1" smtClean="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2</m:t>
                        </m:r>
                      </m:sub>
                    </m:sSub>
                    <m:r>
                      <a:rPr lang="de-DE" sz="2200" b="0" i="1" smtClean="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𝑛</m:t>
                        </m:r>
                      </m:sub>
                    </m:sSub>
                    <m:r>
                      <a:rPr lang="de-DE" sz="2200" b="0" i="1" smtClean="0">
                        <a:latin typeface="Cambria Math" panose="02040503050406030204" pitchFamily="18" charset="0"/>
                        <a:cs typeface="Times New Roman" panose="02020603050405020304" pitchFamily="18" charset="0"/>
                      </a:rPr>
                      <m:t>)</m:t>
                    </m:r>
                  </m:oMath>
                </a14:m>
                <a:r>
                  <a:rPr lang="de-DE" sz="2200" dirty="0">
                    <a:latin typeface="Times New Roman" panose="02020603050405020304" pitchFamily="18" charset="0"/>
                    <a:cs typeface="Times New Roman" panose="02020603050405020304" pitchFamily="18" charset="0"/>
                  </a:rPr>
                  <a:t> wird eine vollständige und </a:t>
                </a:r>
                <a:r>
                  <a:rPr lang="de-DE" sz="2200" dirty="0" err="1">
                    <a:latin typeface="Times New Roman" panose="02020603050405020304" pitchFamily="18" charset="0"/>
                    <a:cs typeface="Times New Roman" panose="02020603050405020304" pitchFamily="18" charset="0"/>
                  </a:rPr>
                  <a:t>transititve</a:t>
                </a:r>
                <a:r>
                  <a:rPr lang="de-DE" sz="2200" dirty="0">
                    <a:latin typeface="Times New Roman" panose="02020603050405020304" pitchFamily="18" charset="0"/>
                    <a:cs typeface="Times New Roman" panose="02020603050405020304" pitchFamily="18" charset="0"/>
                  </a:rPr>
                  <a:t> Relation „</a:t>
                </a:r>
                <a:r>
                  <a:rPr lang="de-DE" sz="2200" dirty="0">
                    <a:latin typeface="Cambria Math" panose="02040503050406030204" pitchFamily="18" charset="0"/>
                    <a:ea typeface="Cambria Math" panose="02040503050406030204" pitchFamily="18" charset="0"/>
                    <a:cs typeface="Times New Roman" panose="02020603050405020304" pitchFamily="18" charset="0"/>
                  </a:rPr>
                  <a:t>≽“ zu geordnet:</a:t>
                </a:r>
              </a:p>
              <a:p>
                <a:endParaRPr lang="de-DE" sz="2200" dirty="0">
                  <a:latin typeface="Cambria Math" panose="02040503050406030204" pitchFamily="18" charset="0"/>
                  <a:ea typeface="Cambria Math" panose="02040503050406030204" pitchFamily="18" charset="0"/>
                  <a:cs typeface="Times New Roman" panose="02020603050405020304" pitchFamily="18" charset="0"/>
                </a:endParaRPr>
              </a:p>
              <a:p>
                <a:pPr marL="914400" lvl="1" indent="-457200">
                  <a:buAutoNum type="arabicPeriod"/>
                </a:pPr>
                <a:r>
                  <a:rPr lang="de-DE" sz="2200" dirty="0">
                    <a:latin typeface="Cambria Math" panose="02040503050406030204" pitchFamily="18" charset="0"/>
                    <a:ea typeface="Cambria Math" panose="02040503050406030204" pitchFamily="18" charset="0"/>
                    <a:cs typeface="Times New Roman" panose="02020603050405020304" pitchFamily="18" charset="0"/>
                  </a:rPr>
                  <a:t>Vollständigkeit: Für alle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𝑖</m:t>
                        </m:r>
                      </m:sub>
                    </m:sSub>
                  </m:oMath>
                </a14:m>
                <a:r>
                  <a:rPr lang="de-DE" sz="2200" dirty="0">
                    <a:latin typeface="Times New Roman" panose="02020603050405020304" pitchFamily="18" charset="0"/>
                    <a:cs typeface="Times New Roman" panose="02020603050405020304" pitchFamily="18" charset="0"/>
                  </a:rPr>
                  <a:t>,</a:t>
                </a:r>
                <a:r>
                  <a:rPr lang="de-DE" sz="2200" dirty="0">
                    <a:cs typeface="Times New Roman" panose="02020603050405020304" pitchFamily="18" charset="0"/>
                  </a:rPr>
                  <a:t>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𝑗</m:t>
                        </m:r>
                      </m:sub>
                    </m:sSub>
                  </m:oMath>
                </a14:m>
                <a:r>
                  <a:rPr lang="de-DE" sz="2200" dirty="0">
                    <a:latin typeface="Times New Roman" panose="02020603050405020304" pitchFamily="18" charset="0"/>
                    <a:cs typeface="Times New Roman" panose="02020603050405020304" pitchFamily="18" charset="0"/>
                  </a:rPr>
                  <a:t> gilt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𝑖</m:t>
                        </m:r>
                      </m:sub>
                    </m:sSub>
                    <m:r>
                      <m:rPr>
                        <m:nor/>
                      </m:rPr>
                      <a:rPr lang="de-DE" sz="22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𝑗</m:t>
                        </m:r>
                      </m:sub>
                    </m:sSub>
                  </m:oMath>
                </a14:m>
                <a:r>
                  <a:rPr lang="de-DE" sz="2200" dirty="0">
                    <a:latin typeface="Times New Roman" panose="02020603050405020304" pitchFamily="18" charset="0"/>
                    <a:cs typeface="Times New Roman" panose="02020603050405020304" pitchFamily="18" charset="0"/>
                  </a:rPr>
                  <a:t> oder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𝑗</m:t>
                        </m:r>
                      </m:sub>
                    </m:sSub>
                    <m:r>
                      <m:rPr>
                        <m:nor/>
                      </m:rPr>
                      <a:rPr lang="de-DE" sz="2200"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𝑖</m:t>
                        </m:r>
                      </m:sub>
                    </m:sSub>
                  </m:oMath>
                </a14:m>
                <a:endParaRPr lang="de-DE" sz="2200" dirty="0">
                  <a:latin typeface="Times New Roman" panose="02020603050405020304" pitchFamily="18" charset="0"/>
                  <a:cs typeface="Times New Roman" panose="02020603050405020304" pitchFamily="18" charset="0"/>
                </a:endParaRPr>
              </a:p>
              <a:p>
                <a:pPr marL="914400" lvl="1" indent="-457200">
                  <a:buAutoNum type="arabicPeriod"/>
                </a:pPr>
                <a:r>
                  <a:rPr lang="de-DE" sz="2200" dirty="0">
                    <a:latin typeface="Times New Roman" panose="02020603050405020304" pitchFamily="18" charset="0"/>
                    <a:cs typeface="Times New Roman" panose="02020603050405020304" pitchFamily="18" charset="0"/>
                  </a:rPr>
                  <a:t>Transitivität: </a:t>
                </a:r>
                <a:r>
                  <a:rPr lang="de-DE" sz="2200" dirty="0">
                    <a:latin typeface="Cambria Math" panose="02040503050406030204" pitchFamily="18" charset="0"/>
                    <a:ea typeface="Cambria Math" panose="02040503050406030204" pitchFamily="18" charset="0"/>
                    <a:cs typeface="Times New Roman" panose="02020603050405020304" pitchFamily="18" charset="0"/>
                  </a:rPr>
                  <a:t>Für alle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𝑖</m:t>
                        </m:r>
                      </m:sub>
                    </m:sSub>
                  </m:oMath>
                </a14:m>
                <a:r>
                  <a:rPr lang="de-DE" sz="2200" dirty="0">
                    <a:latin typeface="Times New Roman" panose="02020603050405020304" pitchFamily="18" charset="0"/>
                    <a:cs typeface="Times New Roman" panose="02020603050405020304" pitchFamily="18" charset="0"/>
                  </a:rPr>
                  <a:t>,</a:t>
                </a:r>
                <a:r>
                  <a:rPr lang="de-DE" sz="2200" dirty="0">
                    <a:cs typeface="Times New Roman" panose="02020603050405020304" pitchFamily="18" charset="0"/>
                  </a:rPr>
                  <a:t>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𝑗</m:t>
                        </m:r>
                      </m:sub>
                    </m:sSub>
                    <m:r>
                      <a:rPr lang="de-DE" sz="2200" b="0" i="0" smtClean="0">
                        <a:latin typeface="Cambria Math" panose="02040503050406030204" pitchFamily="18" charset="0"/>
                        <a:cs typeface="Times New Roman" panose="02020603050405020304" pitchFamily="18" charset="0"/>
                      </a:rPr>
                      <m:t>,</m:t>
                    </m:r>
                  </m:oMath>
                </a14:m>
                <a:r>
                  <a:rPr lang="de-DE" sz="2200" dirty="0">
                    <a:cs typeface="Times New Roman" panose="02020603050405020304" pitchFamily="18" charset="0"/>
                  </a:rPr>
                  <a:t>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𝑘</m:t>
                        </m:r>
                      </m:sub>
                    </m:sSub>
                  </m:oMath>
                </a14:m>
                <a:r>
                  <a:rPr lang="de-DE" sz="2200" dirty="0">
                    <a:latin typeface="Times New Roman" panose="02020603050405020304" pitchFamily="18" charset="0"/>
                    <a:cs typeface="Times New Roman" panose="02020603050405020304" pitchFamily="18" charset="0"/>
                  </a:rPr>
                  <a:t> gilt, wenn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𝑖</m:t>
                        </m:r>
                      </m:sub>
                    </m:sSub>
                    <m:r>
                      <m:rPr>
                        <m:nor/>
                      </m:rPr>
                      <a:rPr lang="de-DE" sz="22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𝑗</m:t>
                        </m:r>
                      </m:sub>
                    </m:sSub>
                  </m:oMath>
                </a14:m>
                <a:r>
                  <a:rPr lang="de-DE" sz="22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𝑗</m:t>
                        </m:r>
                      </m:sub>
                    </m:sSub>
                    <m:r>
                      <m:rPr>
                        <m:nor/>
                      </m:rPr>
                      <a:rPr lang="de-DE" sz="22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𝑘</m:t>
                        </m:r>
                      </m:sub>
                    </m:sSub>
                  </m:oMath>
                </a14:m>
                <a:r>
                  <a:rPr lang="de-DE" sz="2200" dirty="0">
                    <a:latin typeface="Times New Roman" panose="02020603050405020304" pitchFamily="18" charset="0"/>
                    <a:cs typeface="Times New Roman" panose="02020603050405020304" pitchFamily="18" charset="0"/>
                  </a:rPr>
                  <a:t> dann gilt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𝑖</m:t>
                        </m:r>
                      </m:sub>
                    </m:sSub>
                    <m:r>
                      <m:rPr>
                        <m:nor/>
                      </m:rPr>
                      <a:rPr lang="de-DE" sz="22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𝑘</m:t>
                        </m:r>
                      </m:sub>
                    </m:sSub>
                  </m:oMath>
                </a14:m>
                <a:r>
                  <a:rPr lang="de-DE" sz="2200" dirty="0">
                    <a:latin typeface="Times New Roman" panose="02020603050405020304" pitchFamily="18" charset="0"/>
                    <a:cs typeface="Times New Roman" panose="02020603050405020304" pitchFamily="18" charset="0"/>
                  </a:rPr>
                  <a:t> </a:t>
                </a:r>
              </a:p>
              <a:p>
                <a:pPr marL="457200" indent="-457200">
                  <a:buAutoNum type="arabicPeriod"/>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Daraus kann unter gewissen Stetigkeitsannahmen und der Annahme der Abgeschlossenheit eine Funktion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𝑊</m:t>
                        </m:r>
                        <m:r>
                          <a:rPr lang="de-DE" sz="2200" b="0" i="1" smtClean="0">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𝑖</m:t>
                        </m:r>
                      </m:sub>
                    </m:sSub>
                    <m:r>
                      <a:rPr lang="de-DE" sz="2200" b="0" i="1" smtClean="0">
                        <a:latin typeface="Cambria Math" panose="02040503050406030204" pitchFamily="18" charset="0"/>
                        <a:cs typeface="Times New Roman" panose="02020603050405020304" pitchFamily="18" charset="0"/>
                      </a:rPr>
                      <m:t>)</m:t>
                    </m:r>
                  </m:oMath>
                </a14:m>
                <a:r>
                  <a:rPr lang="de-DE" sz="2200" dirty="0">
                    <a:latin typeface="Times New Roman" panose="02020603050405020304" pitchFamily="18" charset="0"/>
                    <a:cs typeface="Times New Roman" panose="02020603050405020304" pitchFamily="18" charset="0"/>
                  </a:rPr>
                  <a:t> auf den rationalen Zahlen definiert werden, mit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𝑊</m:t>
                        </m:r>
                        <m:r>
                          <a:rPr lang="de-DE" sz="2200" i="1">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𝑖</m:t>
                        </m:r>
                      </m:sub>
                    </m:sSub>
                    <m:r>
                      <a:rPr lang="de-DE" sz="2200" i="1">
                        <a:latin typeface="Cambria Math" panose="02040503050406030204" pitchFamily="18" charset="0"/>
                        <a:cs typeface="Times New Roman" panose="02020603050405020304" pitchFamily="18" charset="0"/>
                      </a:rPr>
                      <m:t>)</m:t>
                    </m:r>
                  </m:oMath>
                </a14:m>
                <a:r>
                  <a:rPr lang="de-DE" sz="2200" dirty="0">
                    <a:latin typeface="Cambria Math" panose="02040503050406030204" pitchFamily="18" charset="0"/>
                    <a:ea typeface="Cambria Math" panose="02040503050406030204" pitchFamily="18" charset="0"/>
                    <a:cs typeface="Times New Roman" panose="02020603050405020304" pitchFamily="18" charset="0"/>
                  </a:rPr>
                  <a:t>≥</a:t>
                </a:r>
                <a:r>
                  <a:rPr lang="de-DE" sz="2200" dirty="0">
                    <a:cs typeface="Times New Roman" panose="02020603050405020304" pitchFamily="18" charset="0"/>
                  </a:rPr>
                  <a:t>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𝑊</m:t>
                        </m:r>
                        <m:r>
                          <a:rPr lang="de-DE" sz="2200" i="1">
                            <a:latin typeface="Cambria Math" panose="020405030504060302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b="0" i="1" smtClean="0">
                            <a:latin typeface="Cambria Math" panose="02040503050406030204" pitchFamily="18" charset="0"/>
                            <a:cs typeface="Times New Roman" panose="02020603050405020304" pitchFamily="18" charset="0"/>
                          </a:rPr>
                          <m:t>𝑗</m:t>
                        </m:r>
                      </m:sub>
                    </m:sSub>
                    <m:r>
                      <a:rPr lang="de-DE" sz="2200" i="1">
                        <a:latin typeface="Cambria Math" panose="02040503050406030204" pitchFamily="18" charset="0"/>
                        <a:cs typeface="Times New Roman" panose="02020603050405020304" pitchFamily="18" charset="0"/>
                      </a:rPr>
                      <m:t>)</m:t>
                    </m:r>
                  </m:oMath>
                </a14:m>
                <a:r>
                  <a:rPr lang="de-DE" sz="2200" dirty="0">
                    <a:latin typeface="Times New Roman" panose="02020603050405020304" pitchFamily="18" charset="0"/>
                    <a:cs typeface="Times New Roman" panose="02020603050405020304" pitchFamily="18" charset="0"/>
                  </a:rPr>
                  <a:t> genau dann, wenn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𝑖</m:t>
                        </m:r>
                      </m:sub>
                    </m:sSub>
                    <m:r>
                      <m:rPr>
                        <m:nor/>
                      </m:rPr>
                      <a:rPr lang="de-DE" sz="22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𝑥</m:t>
                            </m:r>
                          </m:e>
                        </m:acc>
                      </m:e>
                      <m:sub>
                        <m:r>
                          <a:rPr lang="de-DE" sz="2200" i="1">
                            <a:latin typeface="Cambria Math" panose="02040503050406030204" pitchFamily="18" charset="0"/>
                            <a:cs typeface="Times New Roman" panose="02020603050405020304" pitchFamily="18" charset="0"/>
                          </a:rPr>
                          <m:t>𝑗</m:t>
                        </m:r>
                      </m:sub>
                    </m:sSub>
                  </m:oMath>
                </a14:m>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Zusammen mit den </a:t>
                </a:r>
                <a:r>
                  <a:rPr lang="de-DE" sz="2200" dirty="0" err="1">
                    <a:latin typeface="Times New Roman" panose="02020603050405020304" pitchFamily="18" charset="0"/>
                    <a:cs typeface="Times New Roman" panose="02020603050405020304" pitchFamily="18" charset="0"/>
                  </a:rPr>
                  <a:t>indivuellen</a:t>
                </a:r>
                <a:r>
                  <a:rPr lang="de-DE" sz="2200" dirty="0">
                    <a:latin typeface="Times New Roman" panose="02020603050405020304" pitchFamily="18" charset="0"/>
                    <a:cs typeface="Times New Roman" panose="02020603050405020304" pitchFamily="18" charset="0"/>
                  </a:rPr>
                  <a:t> Nutzenfunktionen </a:t>
                </a:r>
                <a14:m>
                  <m:oMath xmlns:m="http://schemas.openxmlformats.org/officeDocument/2006/math">
                    <m:sSub>
                      <m:sSubPr>
                        <m:ctrlPr>
                          <a:rPr lang="de-DE" sz="2200" i="1" smtClean="0">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𝑢</m:t>
                        </m:r>
                      </m:e>
                      <m:sub>
                        <m:r>
                          <a:rPr lang="de-DE" sz="2200" b="0" i="1" smtClean="0">
                            <a:latin typeface="Cambria Math" panose="02040503050406030204" pitchFamily="18" charset="0"/>
                            <a:cs typeface="Times New Roman" panose="02020603050405020304" pitchFamily="18" charset="0"/>
                          </a:rPr>
                          <m:t>𝑟</m:t>
                        </m:r>
                      </m:sub>
                    </m:sSub>
                    <m:d>
                      <m:dPr>
                        <m:ctrlPr>
                          <a:rPr lang="de-DE" sz="2200" i="1" smtClean="0">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𝑟</m:t>
                            </m:r>
                          </m:sub>
                        </m:sSub>
                      </m:e>
                    </m:d>
                  </m:oMath>
                </a14:m>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läßt</a:t>
                </a:r>
                <a:r>
                  <a:rPr lang="de-DE" sz="2200" dirty="0">
                    <a:latin typeface="Times New Roman" panose="02020603050405020304" pitchFamily="18" charset="0"/>
                    <a:cs typeface="Times New Roman" panose="02020603050405020304" pitchFamily="18" charset="0"/>
                  </a:rPr>
                  <a:t> sich </a:t>
                </a:r>
                <a:r>
                  <a:rPr lang="de-DE" sz="2200" dirty="0" smtClean="0">
                    <a:latin typeface="Times New Roman" panose="02020603050405020304" pitchFamily="18" charset="0"/>
                    <a:cs typeface="Times New Roman" panose="02020603050405020304" pitchFamily="18" charset="0"/>
                  </a:rPr>
                  <a:t>die                                          Wohlfahrtsfunktion </a:t>
                </a:r>
                <a:r>
                  <a:rPr lang="de-DE" sz="2200" dirty="0">
                    <a:latin typeface="Times New Roman" panose="02020603050405020304" pitchFamily="18" charset="0"/>
                    <a:cs typeface="Times New Roman" panose="02020603050405020304" pitchFamily="18" charset="0"/>
                  </a:rPr>
                  <a:t>auch über den Nutzen definieren</a:t>
                </a:r>
              </a:p>
              <a:p>
                <a:r>
                  <a:rPr lang="de-DE" sz="2200" b="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W</m:t>
                    </m:r>
                    <m:r>
                      <a:rPr lang="de-DE" sz="2200" b="0" i="0" smtClean="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b="0" i="1" smtClean="0">
                            <a:latin typeface="Cambria Math" panose="02040503050406030204" pitchFamily="18" charset="0"/>
                            <a:cs typeface="Times New Roman" panose="02020603050405020304" pitchFamily="18" charset="0"/>
                          </a:rPr>
                          <m:t>1,…,</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b="0" i="1" smtClean="0">
                            <a:latin typeface="Cambria Math" panose="02040503050406030204" pitchFamily="18" charset="0"/>
                            <a:cs typeface="Times New Roman" panose="02020603050405020304" pitchFamily="18" charset="0"/>
                          </a:rPr>
                          <m:t>𝑛</m:t>
                        </m:r>
                      </m:sub>
                    </m:sSub>
                    <m:r>
                      <a:rPr lang="de-DE" sz="2200" i="1">
                        <a:latin typeface="Cambria Math" panose="02040503050406030204" pitchFamily="18" charset="0"/>
                        <a:cs typeface="Times New Roman" panose="02020603050405020304" pitchFamily="18" charset="0"/>
                      </a:rPr>
                      <m:t>)</m:t>
                    </m:r>
                  </m:oMath>
                </a14:m>
                <a:r>
                  <a:rPr lang="de-DE" sz="2200" dirty="0">
                    <a:latin typeface="Times New Roman" panose="02020603050405020304" pitchFamily="18" charset="0"/>
                    <a:cs typeface="Times New Roman" panose="02020603050405020304" pitchFamily="18" charset="0"/>
                  </a:rPr>
                  <a:t>.</a:t>
                </a:r>
              </a:p>
              <a:p>
                <a:endParaRPr lang="de-DE" sz="16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a:t>
                </a:r>
                <a:r>
                  <a:rPr lang="de-DE"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Bergson, A </a:t>
                </a:r>
                <a:r>
                  <a:rPr lang="en-US" sz="1600" i="1" dirty="0">
                    <a:latin typeface="Times New Roman" panose="02020603050405020304" pitchFamily="18" charset="0"/>
                    <a:cs typeface="Times New Roman" panose="02020603050405020304" pitchFamily="18" charset="0"/>
                  </a:rPr>
                  <a:t>A reformulation of certain aspects of welfare economics </a:t>
                </a:r>
                <a:r>
                  <a:rPr lang="en-US" sz="1600" dirty="0">
                    <a:latin typeface="Times New Roman" panose="02020603050405020304" pitchFamily="18" charset="0"/>
                    <a:cs typeface="Times New Roman" panose="02020603050405020304" pitchFamily="18" charset="0"/>
                  </a:rPr>
                  <a:t>(1938), </a:t>
                </a:r>
                <a:r>
                  <a:rPr lang="en-US" sz="1600" dirty="0" smtClean="0">
                    <a:latin typeface="Times New Roman" panose="02020603050405020304" pitchFamily="18" charset="0"/>
                    <a:cs typeface="Times New Roman" panose="02020603050405020304" pitchFamily="18" charset="0"/>
                  </a:rPr>
                  <a:t>                                                                                                                               The </a:t>
                </a:r>
                <a:r>
                  <a:rPr lang="en-US" sz="1600" dirty="0">
                    <a:latin typeface="Times New Roman" panose="02020603050405020304" pitchFamily="18" charset="0"/>
                    <a:cs typeface="Times New Roman" panose="02020603050405020304" pitchFamily="18" charset="0"/>
                  </a:rPr>
                  <a:t>Quarterly Journal of Economics. 52, Nr. 2, S. 310–334</a:t>
                </a:r>
                <a:endParaRPr lang="de-DE" sz="16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395306"/>
                <a:ext cx="12172951" cy="6067387"/>
              </a:xfrm>
              <a:prstGeom prst="rect">
                <a:avLst/>
              </a:prstGeom>
              <a:blipFill>
                <a:blip r:embed="rId2"/>
                <a:stretch>
                  <a:fillRect l="-551" t="-704" r="-801"/>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6854917" y="386839"/>
              <a:ext cx="1055880" cy="465120"/>
            </p14:xfrm>
          </p:contentPart>
        </mc:Choice>
        <mc:Fallback>
          <p:pic>
            <p:nvPicPr>
              <p:cNvPr id="3" name="Freihand 2"/>
              <p:cNvPicPr/>
              <p:nvPr/>
            </p:nvPicPr>
            <p:blipFill>
              <a:blip r:embed="rId4"/>
              <a:stretch>
                <a:fillRect/>
              </a:stretch>
            </p:blipFill>
            <p:spPr>
              <a:xfrm>
                <a:off x="6836557" y="368479"/>
                <a:ext cx="109296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p14:cNvContentPartPr/>
              <p14:nvPr/>
            </p14:nvContentPartPr>
            <p14:xfrm>
              <a:off x="1435837" y="3135799"/>
              <a:ext cx="887400" cy="614160"/>
            </p14:xfrm>
          </p:contentPart>
        </mc:Choice>
        <mc:Fallback>
          <p:pic>
            <p:nvPicPr>
              <p:cNvPr id="6" name="Freihand 5"/>
              <p:cNvPicPr/>
              <p:nvPr/>
            </p:nvPicPr>
            <p:blipFill>
              <a:blip r:embed="rId6"/>
              <a:stretch>
                <a:fillRect/>
              </a:stretch>
            </p:blipFill>
            <p:spPr>
              <a:xfrm>
                <a:off x="1418917" y="3117799"/>
                <a:ext cx="921960" cy="649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p14:cNvContentPartPr/>
              <p14:nvPr/>
            </p14:nvContentPartPr>
            <p14:xfrm>
              <a:off x="10973677" y="6341959"/>
              <a:ext cx="15120" cy="14760"/>
            </p14:xfrm>
          </p:contentPart>
        </mc:Choice>
        <mc:Fallback>
          <p:pic>
            <p:nvPicPr>
              <p:cNvPr id="9" name="Freihand 8"/>
              <p:cNvPicPr/>
              <p:nvPr/>
            </p:nvPicPr>
            <p:blipFill>
              <a:blip r:embed="rId8"/>
              <a:stretch>
                <a:fillRect/>
              </a:stretch>
            </p:blipFill>
            <p:spPr>
              <a:xfrm>
                <a:off x="10956757" y="6325039"/>
                <a:ext cx="489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Freihand 16"/>
              <p14:cNvContentPartPr/>
              <p14:nvPr/>
            </p14:nvContentPartPr>
            <p14:xfrm>
              <a:off x="4577197" y="5208319"/>
              <a:ext cx="1508760" cy="553320"/>
            </p14:xfrm>
          </p:contentPart>
        </mc:Choice>
        <mc:Fallback>
          <p:pic>
            <p:nvPicPr>
              <p:cNvPr id="17" name="Freihand 16"/>
              <p:cNvPicPr/>
              <p:nvPr/>
            </p:nvPicPr>
            <p:blipFill>
              <a:blip r:embed="rId10"/>
              <a:stretch>
                <a:fillRect/>
              </a:stretch>
            </p:blipFill>
            <p:spPr>
              <a:xfrm>
                <a:off x="4565677" y="5193559"/>
                <a:ext cx="1540440" cy="587520"/>
              </a:xfrm>
              <a:prstGeom prst="rect">
                <a:avLst/>
              </a:prstGeom>
            </p:spPr>
          </p:pic>
        </mc:Fallback>
      </mc:AlternateContent>
    </p:spTree>
    <p:extLst>
      <p:ext uri="{BB962C8B-B14F-4D97-AF65-F5344CB8AC3E}">
        <p14:creationId xmlns:p14="http://schemas.microsoft.com/office/powerpoint/2010/main" val="889014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6921317" y="115380"/>
            <a:ext cx="3536575" cy="492867"/>
          </a:xfrm>
          <a:prstGeom prst="rect">
            <a:avLst/>
          </a:prstGeom>
          <a:noFill/>
        </p:spPr>
        <p:txBody>
          <a:bodyPr wrap="square" rtlCol="0">
            <a:noAutofit/>
          </a:bodyPr>
          <a:lstStyle/>
          <a:p>
            <a:pPr algn="ctr"/>
            <a:r>
              <a:rPr lang="en-US" sz="2400" b="1" dirty="0" smtClean="0"/>
              <a:t>UK-</a:t>
            </a:r>
            <a:r>
              <a:rPr lang="en-US" sz="2400" b="1" dirty="0" err="1" smtClean="0"/>
              <a:t>Unterhauswahlen</a:t>
            </a:r>
            <a:endParaRPr lang="en-US" sz="2400" b="1" dirty="0"/>
          </a:p>
        </p:txBody>
      </p:sp>
      <p:pic>
        <p:nvPicPr>
          <p:cNvPr id="4" name="Grafik 3"/>
          <p:cNvPicPr>
            <a:picLocks noChangeAspect="1"/>
          </p:cNvPicPr>
          <p:nvPr/>
        </p:nvPicPr>
        <p:blipFill>
          <a:blip r:embed="rId3"/>
          <a:stretch>
            <a:fillRect/>
          </a:stretch>
        </p:blipFill>
        <p:spPr>
          <a:xfrm>
            <a:off x="521020" y="-38611"/>
            <a:ext cx="6279776" cy="6769365"/>
          </a:xfrm>
          <a:prstGeom prst="rect">
            <a:avLst/>
          </a:prstGeom>
        </p:spPr>
      </p:pic>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p14:cNvContentPartPr/>
              <p14:nvPr/>
            </p14:nvContentPartPr>
            <p14:xfrm>
              <a:off x="10351957" y="2609119"/>
              <a:ext cx="67320" cy="166680"/>
            </p14:xfrm>
          </p:contentPart>
        </mc:Choice>
        <mc:Fallback>
          <p:pic>
            <p:nvPicPr>
              <p:cNvPr id="3" name="Freihand 2"/>
              <p:cNvPicPr/>
              <p:nvPr/>
            </p:nvPicPr>
            <p:blipFill>
              <a:blip r:embed="rId5"/>
              <a:stretch>
                <a:fillRect/>
              </a:stretch>
            </p:blipFill>
            <p:spPr>
              <a:xfrm>
                <a:off x="10335037" y="2592199"/>
                <a:ext cx="1011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 name="Freihand 19"/>
              <p14:cNvContentPartPr/>
              <p14:nvPr/>
            </p14:nvContentPartPr>
            <p14:xfrm>
              <a:off x="11942797" y="4547719"/>
              <a:ext cx="360" cy="360"/>
            </p14:xfrm>
          </p:contentPart>
        </mc:Choice>
        <mc:Fallback>
          <p:pic>
            <p:nvPicPr>
              <p:cNvPr id="20" name="Freihand 19"/>
              <p:cNvPicPr/>
              <p:nvPr/>
            </p:nvPicPr>
            <p:blipFill>
              <a:blip r:embed="rId7"/>
              <a:stretch>
                <a:fillRect/>
              </a:stretch>
            </p:blipFill>
            <p:spPr>
              <a:xfrm>
                <a:off x="11925877" y="453079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Freihand 23"/>
              <p14:cNvContentPartPr/>
              <p14:nvPr/>
            </p14:nvContentPartPr>
            <p14:xfrm>
              <a:off x="3932437" y="682759"/>
              <a:ext cx="3022200" cy="486360"/>
            </p14:xfrm>
          </p:contentPart>
        </mc:Choice>
        <mc:Fallback>
          <p:pic>
            <p:nvPicPr>
              <p:cNvPr id="24" name="Freihand 23"/>
              <p:cNvPicPr/>
              <p:nvPr/>
            </p:nvPicPr>
            <p:blipFill>
              <a:blip r:embed="rId9"/>
              <a:stretch>
                <a:fillRect/>
              </a:stretch>
            </p:blipFill>
            <p:spPr>
              <a:xfrm>
                <a:off x="3918397" y="667639"/>
                <a:ext cx="305136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4" name="Freihand 33"/>
              <p14:cNvContentPartPr/>
              <p14:nvPr/>
            </p14:nvContentPartPr>
            <p14:xfrm>
              <a:off x="4066357" y="724519"/>
              <a:ext cx="2823120" cy="1005120"/>
            </p14:xfrm>
          </p:contentPart>
        </mc:Choice>
        <mc:Fallback>
          <p:pic>
            <p:nvPicPr>
              <p:cNvPr id="34" name="Freihand 33"/>
              <p:cNvPicPr/>
              <p:nvPr/>
            </p:nvPicPr>
            <p:blipFill>
              <a:blip r:embed="rId11"/>
              <a:stretch>
                <a:fillRect/>
              </a:stretch>
            </p:blipFill>
            <p:spPr>
              <a:xfrm>
                <a:off x="4050877" y="707239"/>
                <a:ext cx="2854800" cy="1039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5" name="Freihand 34"/>
              <p14:cNvContentPartPr/>
              <p14:nvPr/>
            </p14:nvContentPartPr>
            <p14:xfrm>
              <a:off x="4155277" y="747919"/>
              <a:ext cx="1307520" cy="49680"/>
            </p14:xfrm>
          </p:contentPart>
        </mc:Choice>
        <mc:Fallback>
          <p:pic>
            <p:nvPicPr>
              <p:cNvPr id="35" name="Freihand 34"/>
              <p:cNvPicPr/>
              <p:nvPr/>
            </p:nvPicPr>
            <p:blipFill>
              <a:blip r:embed="rId13"/>
              <a:stretch>
                <a:fillRect/>
              </a:stretch>
            </p:blipFill>
            <p:spPr>
              <a:xfrm>
                <a:off x="4141597" y="738559"/>
                <a:ext cx="1327320" cy="68760"/>
              </a:xfrm>
              <a:prstGeom prst="rect">
                <a:avLst/>
              </a:prstGeom>
            </p:spPr>
          </p:pic>
        </mc:Fallback>
      </mc:AlternateContent>
    </p:spTree>
    <p:extLst>
      <p:ext uri="{BB962C8B-B14F-4D97-AF65-F5344CB8AC3E}">
        <p14:creationId xmlns:p14="http://schemas.microsoft.com/office/powerpoint/2010/main" val="374323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28601" y="55773"/>
            <a:ext cx="11963400" cy="492867"/>
          </a:xfrm>
          <a:prstGeom prst="rect">
            <a:avLst/>
          </a:prstGeom>
          <a:noFill/>
        </p:spPr>
        <p:txBody>
          <a:bodyPr wrap="square" rtlCol="0">
            <a:noAutofit/>
          </a:bodyPr>
          <a:lstStyle/>
          <a:p>
            <a:pPr algn="ctr"/>
            <a:r>
              <a:rPr lang="en-US" sz="2400" b="1" dirty="0" smtClean="0"/>
              <a:t>US-</a:t>
            </a:r>
            <a:r>
              <a:rPr lang="en-US" sz="2400" b="1" dirty="0" err="1" smtClean="0"/>
              <a:t>Präsidentschaftswahl</a:t>
            </a:r>
            <a:endParaRPr lang="en-US" sz="2400" b="1" dirty="0"/>
          </a:p>
        </p:txBody>
      </p:sp>
      <p:pic>
        <p:nvPicPr>
          <p:cNvPr id="2" name="Grafik 1"/>
          <p:cNvPicPr>
            <a:picLocks noChangeAspect="1"/>
          </p:cNvPicPr>
          <p:nvPr/>
        </p:nvPicPr>
        <p:blipFill>
          <a:blip r:embed="rId3"/>
          <a:stretch>
            <a:fillRect/>
          </a:stretch>
        </p:blipFill>
        <p:spPr>
          <a:xfrm>
            <a:off x="416154" y="486959"/>
            <a:ext cx="7678271" cy="5965908"/>
          </a:xfrm>
          <a:prstGeom prst="rect">
            <a:avLst/>
          </a:prstGeom>
        </p:spPr>
      </p:pic>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p14:cNvContentPartPr/>
              <p14:nvPr/>
            </p14:nvContentPartPr>
            <p14:xfrm>
              <a:off x="4559197" y="1969039"/>
              <a:ext cx="903240" cy="649080"/>
            </p14:xfrm>
          </p:contentPart>
        </mc:Choice>
        <mc:Fallback>
          <p:pic>
            <p:nvPicPr>
              <p:cNvPr id="4" name="Freihand 3"/>
              <p:cNvPicPr/>
              <p:nvPr/>
            </p:nvPicPr>
            <p:blipFill>
              <a:blip r:embed="rId5"/>
              <a:stretch>
                <a:fillRect/>
              </a:stretch>
            </p:blipFill>
            <p:spPr>
              <a:xfrm>
                <a:off x="4541917" y="1952119"/>
                <a:ext cx="937800" cy="683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p14:cNvContentPartPr/>
              <p14:nvPr/>
            </p14:nvContentPartPr>
            <p14:xfrm>
              <a:off x="7336597" y="1920079"/>
              <a:ext cx="852120" cy="360000"/>
            </p14:xfrm>
          </p:contentPart>
        </mc:Choice>
        <mc:Fallback>
          <p:pic>
            <p:nvPicPr>
              <p:cNvPr id="8" name="Freihand 7"/>
              <p:cNvPicPr/>
              <p:nvPr/>
            </p:nvPicPr>
            <p:blipFill>
              <a:blip r:embed="rId7"/>
              <a:stretch>
                <a:fillRect/>
              </a:stretch>
            </p:blipFill>
            <p:spPr>
              <a:xfrm>
                <a:off x="7320037" y="1908919"/>
                <a:ext cx="88560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Freihand 10"/>
              <p14:cNvContentPartPr/>
              <p14:nvPr/>
            </p14:nvContentPartPr>
            <p14:xfrm>
              <a:off x="4696717" y="5401999"/>
              <a:ext cx="1078560" cy="793440"/>
            </p14:xfrm>
          </p:contentPart>
        </mc:Choice>
        <mc:Fallback>
          <p:pic>
            <p:nvPicPr>
              <p:cNvPr id="11" name="Freihand 10"/>
              <p:cNvPicPr/>
              <p:nvPr/>
            </p:nvPicPr>
            <p:blipFill>
              <a:blip r:embed="rId9"/>
              <a:stretch>
                <a:fillRect/>
              </a:stretch>
            </p:blipFill>
            <p:spPr>
              <a:xfrm>
                <a:off x="4680877" y="5385799"/>
                <a:ext cx="1109880" cy="825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p14:cNvContentPartPr/>
              <p14:nvPr/>
            </p14:nvContentPartPr>
            <p14:xfrm>
              <a:off x="7341277" y="5458519"/>
              <a:ext cx="864360" cy="704520"/>
            </p14:xfrm>
          </p:contentPart>
        </mc:Choice>
        <mc:Fallback>
          <p:pic>
            <p:nvPicPr>
              <p:cNvPr id="14" name="Freihand 13"/>
              <p:cNvPicPr/>
              <p:nvPr/>
            </p:nvPicPr>
            <p:blipFill>
              <a:blip r:embed="rId11"/>
              <a:stretch>
                <a:fillRect/>
              </a:stretch>
            </p:blipFill>
            <p:spPr>
              <a:xfrm>
                <a:off x="7327237" y="5442319"/>
                <a:ext cx="893160" cy="735120"/>
              </a:xfrm>
              <a:prstGeom prst="rect">
                <a:avLst/>
              </a:prstGeom>
            </p:spPr>
          </p:pic>
        </mc:Fallback>
      </mc:AlternateContent>
    </p:spTree>
    <p:extLst>
      <p:ext uri="{BB962C8B-B14F-4D97-AF65-F5344CB8AC3E}">
        <p14:creationId xmlns:p14="http://schemas.microsoft.com/office/powerpoint/2010/main" val="210778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28600" y="1"/>
            <a:ext cx="11963400" cy="350808"/>
          </a:xfrm>
          <a:prstGeom prst="rect">
            <a:avLst/>
          </a:prstGeom>
          <a:noFill/>
        </p:spPr>
        <p:txBody>
          <a:bodyPr wrap="square" rtlCol="0">
            <a:noAutofit/>
          </a:bodyPr>
          <a:lstStyle/>
          <a:p>
            <a:pPr algn="ctr"/>
            <a:r>
              <a:rPr lang="en-US" sz="2000" b="1" dirty="0" err="1" smtClean="0"/>
              <a:t>Bundestagswahl</a:t>
            </a:r>
            <a:r>
              <a:rPr lang="en-US" sz="2000" b="1" dirty="0" smtClean="0"/>
              <a:t> 2021</a:t>
            </a:r>
            <a:endParaRPr lang="en-US" sz="2000" b="1" dirty="0"/>
          </a:p>
        </p:txBody>
      </p:sp>
      <p:pic>
        <p:nvPicPr>
          <p:cNvPr id="3" name="Grafik 2"/>
          <p:cNvPicPr>
            <a:picLocks noChangeAspect="1"/>
          </p:cNvPicPr>
          <p:nvPr/>
        </p:nvPicPr>
        <p:blipFill>
          <a:blip r:embed="rId3"/>
          <a:stretch>
            <a:fillRect/>
          </a:stretch>
        </p:blipFill>
        <p:spPr>
          <a:xfrm>
            <a:off x="129376" y="363453"/>
            <a:ext cx="10695954" cy="3850832"/>
          </a:xfrm>
          <a:prstGeom prst="rect">
            <a:avLst/>
          </a:prstGeom>
        </p:spPr>
      </p:pic>
      <p:sp>
        <p:nvSpPr>
          <p:cNvPr id="4" name="Rechteck 3"/>
          <p:cNvSpPr/>
          <p:nvPr/>
        </p:nvSpPr>
        <p:spPr>
          <a:xfrm>
            <a:off x="57508" y="4241883"/>
            <a:ext cx="8839201" cy="369332"/>
          </a:xfrm>
          <a:prstGeom prst="rect">
            <a:avLst/>
          </a:prstGeom>
        </p:spPr>
        <p:txBody>
          <a:bodyPr wrap="square">
            <a:spAutoFit/>
          </a:bodyPr>
          <a:lstStyle/>
          <a:p>
            <a:r>
              <a:rPr lang="de-DE" dirty="0">
                <a:hlinkClick r:id="rId4"/>
              </a:rPr>
              <a:t>https://</a:t>
            </a:r>
            <a:r>
              <a:rPr lang="de-DE" dirty="0" smtClean="0">
                <a:hlinkClick r:id="rId4"/>
              </a:rPr>
              <a:t>www.bundeswahlleiter.de/bundestagswahlen/2021/ergebnisse/bund-99.html#sitze2</a:t>
            </a:r>
            <a:endParaRPr lang="de-DE" dirty="0"/>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6" name="Freihand 5"/>
              <p14:cNvContentPartPr/>
              <p14:nvPr/>
            </p14:nvContentPartPr>
            <p14:xfrm>
              <a:off x="1203277" y="427159"/>
              <a:ext cx="1717200" cy="561960"/>
            </p14:xfrm>
          </p:contentPart>
        </mc:Choice>
        <mc:Fallback>
          <p:pic>
            <p:nvPicPr>
              <p:cNvPr id="6" name="Freihand 5"/>
              <p:cNvPicPr/>
              <p:nvPr/>
            </p:nvPicPr>
            <p:blipFill>
              <a:blip r:embed="rId6"/>
              <a:stretch>
                <a:fillRect/>
              </a:stretch>
            </p:blipFill>
            <p:spPr>
              <a:xfrm>
                <a:off x="1191397" y="409879"/>
                <a:ext cx="174528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p14:cNvContentPartPr/>
              <p14:nvPr/>
            </p14:nvContentPartPr>
            <p14:xfrm>
              <a:off x="3729397" y="390439"/>
              <a:ext cx="1260000" cy="574560"/>
            </p14:xfrm>
          </p:contentPart>
        </mc:Choice>
        <mc:Fallback>
          <p:pic>
            <p:nvPicPr>
              <p:cNvPr id="8" name="Freihand 7"/>
              <p:cNvPicPr/>
              <p:nvPr/>
            </p:nvPicPr>
            <p:blipFill>
              <a:blip r:embed="rId8"/>
              <a:stretch>
                <a:fillRect/>
              </a:stretch>
            </p:blipFill>
            <p:spPr>
              <a:xfrm>
                <a:off x="3713197" y="372799"/>
                <a:ext cx="1293120" cy="608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p14:cNvContentPartPr/>
              <p14:nvPr/>
            </p14:nvContentPartPr>
            <p14:xfrm>
              <a:off x="7263877" y="852319"/>
              <a:ext cx="556200" cy="383760"/>
            </p14:xfrm>
          </p:contentPart>
        </mc:Choice>
        <mc:Fallback>
          <p:pic>
            <p:nvPicPr>
              <p:cNvPr id="14" name="Freihand 13"/>
              <p:cNvPicPr/>
              <p:nvPr/>
            </p:nvPicPr>
            <p:blipFill>
              <a:blip r:embed="rId10"/>
              <a:stretch>
                <a:fillRect/>
              </a:stretch>
            </p:blipFill>
            <p:spPr>
              <a:xfrm>
                <a:off x="7247317" y="837919"/>
                <a:ext cx="58932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Freihand 18"/>
              <p14:cNvContentPartPr/>
              <p14:nvPr/>
            </p14:nvContentPartPr>
            <p14:xfrm>
              <a:off x="7820077" y="363799"/>
              <a:ext cx="1645920" cy="633240"/>
            </p14:xfrm>
          </p:contentPart>
        </mc:Choice>
        <mc:Fallback>
          <p:pic>
            <p:nvPicPr>
              <p:cNvPr id="19" name="Freihand 18"/>
              <p:cNvPicPr/>
              <p:nvPr/>
            </p:nvPicPr>
            <p:blipFill>
              <a:blip r:embed="rId12"/>
              <a:stretch>
                <a:fillRect/>
              </a:stretch>
            </p:blipFill>
            <p:spPr>
              <a:xfrm>
                <a:off x="7804597" y="350479"/>
                <a:ext cx="1676520" cy="662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Freihand 20"/>
              <p14:cNvContentPartPr/>
              <p14:nvPr/>
            </p14:nvContentPartPr>
            <p14:xfrm>
              <a:off x="9887197" y="1992079"/>
              <a:ext cx="551880" cy="1953720"/>
            </p14:xfrm>
          </p:contentPart>
        </mc:Choice>
        <mc:Fallback>
          <p:pic>
            <p:nvPicPr>
              <p:cNvPr id="21" name="Freihand 20"/>
              <p:cNvPicPr/>
              <p:nvPr/>
            </p:nvPicPr>
            <p:blipFill>
              <a:blip r:embed="rId14"/>
              <a:stretch>
                <a:fillRect/>
              </a:stretch>
            </p:blipFill>
            <p:spPr>
              <a:xfrm>
                <a:off x="9874597" y="1975159"/>
                <a:ext cx="579240" cy="1985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p14:cNvContentPartPr/>
              <p14:nvPr/>
            </p14:nvContentPartPr>
            <p14:xfrm>
              <a:off x="5345077" y="2043559"/>
              <a:ext cx="619560" cy="1896480"/>
            </p14:xfrm>
          </p:contentPart>
        </mc:Choice>
        <mc:Fallback>
          <p:pic>
            <p:nvPicPr>
              <p:cNvPr id="24" name="Freihand 23"/>
              <p:cNvPicPr/>
              <p:nvPr/>
            </p:nvPicPr>
            <p:blipFill>
              <a:blip r:embed="rId16"/>
              <a:stretch>
                <a:fillRect/>
              </a:stretch>
            </p:blipFill>
            <p:spPr>
              <a:xfrm>
                <a:off x="5329597" y="2025919"/>
                <a:ext cx="651240" cy="1929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7" name="Freihand 26"/>
              <p14:cNvContentPartPr/>
              <p14:nvPr/>
            </p14:nvContentPartPr>
            <p14:xfrm>
              <a:off x="5697877" y="1630639"/>
              <a:ext cx="4344120" cy="442080"/>
            </p14:xfrm>
          </p:contentPart>
        </mc:Choice>
        <mc:Fallback>
          <p:pic>
            <p:nvPicPr>
              <p:cNvPr id="27" name="Freihand 26"/>
              <p:cNvPicPr/>
              <p:nvPr/>
            </p:nvPicPr>
            <p:blipFill>
              <a:blip r:embed="rId18"/>
              <a:stretch>
                <a:fillRect/>
              </a:stretch>
            </p:blipFill>
            <p:spPr>
              <a:xfrm>
                <a:off x="5686717" y="1615519"/>
                <a:ext cx="436644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7" name="Freihand 36"/>
              <p14:cNvContentPartPr/>
              <p14:nvPr/>
            </p14:nvContentPartPr>
            <p14:xfrm>
              <a:off x="9773797" y="981559"/>
              <a:ext cx="1792440" cy="552600"/>
            </p14:xfrm>
          </p:contentPart>
        </mc:Choice>
        <mc:Fallback>
          <p:pic>
            <p:nvPicPr>
              <p:cNvPr id="37" name="Freihand 36"/>
              <p:cNvPicPr/>
              <p:nvPr/>
            </p:nvPicPr>
            <p:blipFill>
              <a:blip r:embed="rId20"/>
              <a:stretch>
                <a:fillRect/>
              </a:stretch>
            </p:blipFill>
            <p:spPr>
              <a:xfrm>
                <a:off x="9756517" y="961759"/>
                <a:ext cx="182268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3" name="Freihand 42"/>
              <p14:cNvContentPartPr/>
              <p14:nvPr/>
            </p14:nvContentPartPr>
            <p14:xfrm>
              <a:off x="10498117" y="1162999"/>
              <a:ext cx="1191600" cy="504000"/>
            </p14:xfrm>
          </p:contentPart>
        </mc:Choice>
        <mc:Fallback>
          <p:pic>
            <p:nvPicPr>
              <p:cNvPr id="43" name="Freihand 42"/>
              <p:cNvPicPr/>
              <p:nvPr/>
            </p:nvPicPr>
            <p:blipFill>
              <a:blip r:embed="rId22"/>
              <a:stretch>
                <a:fillRect/>
              </a:stretch>
            </p:blipFill>
            <p:spPr>
              <a:xfrm>
                <a:off x="10484797" y="1146439"/>
                <a:ext cx="1221120" cy="535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5" name="Freihand 44"/>
              <p14:cNvContentPartPr/>
              <p14:nvPr/>
            </p14:nvContentPartPr>
            <p14:xfrm>
              <a:off x="11556157" y="5547799"/>
              <a:ext cx="106920" cy="192960"/>
            </p14:xfrm>
          </p:contentPart>
        </mc:Choice>
        <mc:Fallback>
          <p:pic>
            <p:nvPicPr>
              <p:cNvPr id="45" name="Freihand 44"/>
              <p:cNvPicPr/>
              <p:nvPr/>
            </p:nvPicPr>
            <p:blipFill>
              <a:blip r:embed="rId24"/>
              <a:stretch>
                <a:fillRect/>
              </a:stretch>
            </p:blipFill>
            <p:spPr>
              <a:xfrm>
                <a:off x="11539237" y="5530879"/>
                <a:ext cx="1407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7" name="Freihand 46"/>
              <p14:cNvContentPartPr/>
              <p14:nvPr/>
            </p14:nvContentPartPr>
            <p14:xfrm>
              <a:off x="5288917" y="3033919"/>
              <a:ext cx="631800" cy="367920"/>
            </p14:xfrm>
          </p:contentPart>
        </mc:Choice>
        <mc:Fallback>
          <p:pic>
            <p:nvPicPr>
              <p:cNvPr id="47" name="Freihand 46"/>
              <p:cNvPicPr/>
              <p:nvPr/>
            </p:nvPicPr>
            <p:blipFill>
              <a:blip r:embed="rId26"/>
              <a:stretch>
                <a:fillRect/>
              </a:stretch>
            </p:blipFill>
            <p:spPr>
              <a:xfrm>
                <a:off x="5277397" y="3015919"/>
                <a:ext cx="66132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9" name="Freihand 48"/>
              <p14:cNvContentPartPr/>
              <p14:nvPr/>
            </p14:nvContentPartPr>
            <p14:xfrm>
              <a:off x="9856957" y="1744039"/>
              <a:ext cx="253800" cy="195480"/>
            </p14:xfrm>
          </p:contentPart>
        </mc:Choice>
        <mc:Fallback>
          <p:pic>
            <p:nvPicPr>
              <p:cNvPr id="49" name="Freihand 48"/>
              <p:cNvPicPr/>
              <p:nvPr/>
            </p:nvPicPr>
            <p:blipFill>
              <a:blip r:embed="rId28"/>
              <a:stretch>
                <a:fillRect/>
              </a:stretch>
            </p:blipFill>
            <p:spPr>
              <a:xfrm>
                <a:off x="9839677" y="1731439"/>
                <a:ext cx="2836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0" name="Freihand 49"/>
              <p14:cNvContentPartPr/>
              <p14:nvPr/>
            </p14:nvContentPartPr>
            <p14:xfrm>
              <a:off x="5365597" y="2017279"/>
              <a:ext cx="546840" cy="281880"/>
            </p14:xfrm>
          </p:contentPart>
        </mc:Choice>
        <mc:Fallback>
          <p:pic>
            <p:nvPicPr>
              <p:cNvPr id="50" name="Freihand 49"/>
              <p:cNvPicPr/>
              <p:nvPr/>
            </p:nvPicPr>
            <p:blipFill>
              <a:blip r:embed="rId30"/>
              <a:stretch>
                <a:fillRect/>
              </a:stretch>
            </p:blipFill>
            <p:spPr>
              <a:xfrm>
                <a:off x="5348317" y="2002159"/>
                <a:ext cx="5814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1" name="Freihand 50"/>
              <p14:cNvContentPartPr/>
              <p14:nvPr/>
            </p14:nvContentPartPr>
            <p14:xfrm>
              <a:off x="9987637" y="3143359"/>
              <a:ext cx="364320" cy="255960"/>
            </p14:xfrm>
          </p:contentPart>
        </mc:Choice>
        <mc:Fallback>
          <p:pic>
            <p:nvPicPr>
              <p:cNvPr id="51" name="Freihand 50"/>
              <p:cNvPicPr/>
              <p:nvPr/>
            </p:nvPicPr>
            <p:blipFill>
              <a:blip r:embed="rId32"/>
              <a:stretch>
                <a:fillRect/>
              </a:stretch>
            </p:blipFill>
            <p:spPr>
              <a:xfrm>
                <a:off x="9972157" y="3128959"/>
                <a:ext cx="3974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6" name="Freihand 55"/>
              <p14:cNvContentPartPr/>
              <p14:nvPr/>
            </p14:nvContentPartPr>
            <p14:xfrm>
              <a:off x="7390957" y="3928519"/>
              <a:ext cx="332640" cy="1186200"/>
            </p14:xfrm>
          </p:contentPart>
        </mc:Choice>
        <mc:Fallback>
          <p:pic>
            <p:nvPicPr>
              <p:cNvPr id="56" name="Freihand 55"/>
              <p:cNvPicPr/>
              <p:nvPr/>
            </p:nvPicPr>
            <p:blipFill>
              <a:blip r:embed="rId34"/>
              <a:stretch>
                <a:fillRect/>
              </a:stretch>
            </p:blipFill>
            <p:spPr>
              <a:xfrm>
                <a:off x="7375477" y="3911959"/>
                <a:ext cx="359280" cy="1217880"/>
              </a:xfrm>
              <a:prstGeom prst="rect">
                <a:avLst/>
              </a:prstGeom>
            </p:spPr>
          </p:pic>
        </mc:Fallback>
      </mc:AlternateContent>
    </p:spTree>
    <p:extLst>
      <p:ext uri="{BB962C8B-B14F-4D97-AF65-F5344CB8AC3E}">
        <p14:creationId xmlns:p14="http://schemas.microsoft.com/office/powerpoint/2010/main" val="279865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811880"/>
                <a:ext cx="12172951" cy="293400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Utilitaristische Wohlfahrtsfunktion: </a:t>
                </a:r>
                <a14:m>
                  <m:oMath xmlns:m="http://schemas.openxmlformats.org/officeDocument/2006/math">
                    <m:r>
                      <a:rPr lang="de-DE" sz="2400" b="0" i="1" smtClean="0">
                        <a:latin typeface="Cambria Math" panose="02040503050406030204" pitchFamily="18" charset="0"/>
                        <a:cs typeface="Times New Roman" panose="02020603050405020304" pitchFamily="18" charset="0"/>
                      </a:rPr>
                      <m:t>𝑊</m:t>
                    </m:r>
                    <m:d>
                      <m:dPr>
                        <m:ctrlPr>
                          <a:rPr lang="de-DE" sz="2400" b="0" i="1" smtClean="0">
                            <a:latin typeface="Cambria Math" panose="02040503050406030204" pitchFamily="18" charset="0"/>
                            <a:cs typeface="Times New Roman" panose="02020603050405020304" pitchFamily="18" charset="0"/>
                          </a:rPr>
                        </m:ctrlPr>
                      </m:dPr>
                      <m:e>
                        <m:r>
                          <a:rPr lang="de-DE" sz="2400" b="0" i="1" smtClean="0">
                            <a:latin typeface="Cambria Math" panose="02040503050406030204" pitchFamily="18" charset="0"/>
                            <a:cs typeface="Times New Roman" panose="02020603050405020304" pitchFamily="18" charset="0"/>
                          </a:rPr>
                          <m:t>𝑥</m:t>
                        </m:r>
                      </m:e>
                    </m:d>
                    <m:r>
                      <a:rPr lang="de-DE" sz="2400" b="0" i="1" smtClean="0">
                        <a:latin typeface="Cambria Math" panose="02040503050406030204" pitchFamily="18" charset="0"/>
                        <a:cs typeface="Times New Roman" panose="02020603050405020304" pitchFamily="18" charset="0"/>
                      </a:rPr>
                      <m:t>=</m:t>
                    </m:r>
                    <m:nary>
                      <m:naryPr>
                        <m:chr m:val="∑"/>
                        <m:ctrlPr>
                          <a:rPr lang="pt-BR" sz="2400" b="0" i="1" smtClean="0">
                            <a:latin typeface="Cambria Math" panose="02040503050406030204" pitchFamily="18" charset="0"/>
                            <a:cs typeface="Times New Roman" panose="02020603050405020304" pitchFamily="18" charset="0"/>
                          </a:rPr>
                        </m:ctrlPr>
                      </m:naryPr>
                      <m:sub>
                        <m:r>
                          <m:rPr>
                            <m:brk m:alnAt="23"/>
                          </m:rPr>
                          <a:rPr lang="de-DE" sz="2400" b="0" i="1" smtClean="0">
                            <a:latin typeface="Cambria Math" panose="02040503050406030204" pitchFamily="18" charset="0"/>
                            <a:cs typeface="Times New Roman" panose="02020603050405020304" pitchFamily="18" charset="0"/>
                          </a:rPr>
                          <m:t>𝑖</m:t>
                        </m:r>
                        <m:r>
                          <a:rPr lang="pt-BR" sz="2400" b="0" i="1" smtClean="0">
                            <a:latin typeface="Cambria Math" panose="02040503050406030204" pitchFamily="18" charset="0"/>
                            <a:cs typeface="Times New Roman" panose="02020603050405020304" pitchFamily="18" charset="0"/>
                          </a:rPr>
                          <m:t>=0</m:t>
                        </m:r>
                      </m:sub>
                      <m:sup>
                        <m:r>
                          <a:rPr lang="pt-BR" sz="2400" b="0" i="1" smtClean="0">
                            <a:latin typeface="Cambria Math" panose="02040503050406030204" pitchFamily="18" charset="0"/>
                            <a:cs typeface="Times New Roman" panose="02020603050405020304" pitchFamily="18" charset="0"/>
                          </a:rPr>
                          <m:t>𝑛</m:t>
                        </m:r>
                      </m:sup>
                      <m:e>
                        <m:sSub>
                          <m:sSubPr>
                            <m:ctrlPr>
                              <a:rPr lang="de-DE" sz="2400" i="1" dirty="0">
                                <a:latin typeface="Cambria Math" panose="02040503050406030204" pitchFamily="18" charset="0"/>
                                <a:cs typeface="Times New Roman" panose="02020603050405020304" pitchFamily="18" charset="0"/>
                              </a:rPr>
                            </m:ctrlPr>
                          </m:sSubPr>
                          <m:e>
                            <m:r>
                              <m:rPr>
                                <m:sty m:val="p"/>
                              </m:rPr>
                              <a:rPr lang="el-GR" sz="2400" i="1">
                                <a:latin typeface="Cambria Math" panose="02040503050406030204" pitchFamily="18" charset="0"/>
                                <a:cs typeface="Times New Roman" panose="02020603050405020304" pitchFamily="18" charset="0"/>
                              </a:rPr>
                              <m:t>α</m:t>
                            </m:r>
                          </m:e>
                          <m:sub>
                            <m:r>
                              <a:rPr lang="de-DE" sz="2400" i="1" dirty="0">
                                <a:latin typeface="Cambria Math" panose="02040503050406030204" pitchFamily="18" charset="0"/>
                                <a:cs typeface="Times New Roman" panose="02020603050405020304" pitchFamily="18" charset="0"/>
                              </a:rPr>
                              <m:t>𝑖</m:t>
                            </m:r>
                          </m:sub>
                        </m:sSub>
                        <m:sSub>
                          <m:sSubPr>
                            <m:ctrlPr>
                              <a:rPr lang="de-DE" sz="2400" i="1" dirty="0">
                                <a:latin typeface="Cambria Math" panose="02040503050406030204" pitchFamily="18" charset="0"/>
                                <a:cs typeface="Times New Roman" panose="02020603050405020304" pitchFamily="18" charset="0"/>
                              </a:rPr>
                            </m:ctrlPr>
                          </m:sSubPr>
                          <m:e>
                            <m:r>
                              <a:rPr lang="de-DE" sz="2400" b="0" i="1" dirty="0" smtClean="0">
                                <a:latin typeface="Cambria Math" panose="02040503050406030204" pitchFamily="18" charset="0"/>
                                <a:cs typeface="Times New Roman" panose="02020603050405020304" pitchFamily="18" charset="0"/>
                              </a:rPr>
                              <m:t>𝑢</m:t>
                            </m:r>
                          </m:e>
                          <m:sub>
                            <m:r>
                              <a:rPr lang="de-DE" sz="2400" i="1" dirty="0">
                                <a:latin typeface="Cambria Math" panose="02040503050406030204" pitchFamily="18" charset="0"/>
                                <a:cs typeface="Times New Roman" panose="02020603050405020304" pitchFamily="18" charset="0"/>
                              </a:rPr>
                              <m:t>𝑖</m:t>
                            </m:r>
                          </m:sub>
                        </m:sSub>
                        <m:r>
                          <a:rPr lang="de-DE" sz="2400" b="0" i="1" dirty="0" smtClean="0">
                            <a:latin typeface="Cambria Math" panose="02040503050406030204" pitchFamily="18" charset="0"/>
                            <a:cs typeface="Times New Roman" panose="02020603050405020304" pitchFamily="18" charset="0"/>
                          </a:rPr>
                          <m:t>(</m:t>
                        </m:r>
                        <m:r>
                          <a:rPr lang="de-DE" sz="2400" b="0" i="1" dirty="0" smtClean="0">
                            <a:latin typeface="Cambria Math" panose="02040503050406030204" pitchFamily="18" charset="0"/>
                            <a:cs typeface="Times New Roman" panose="02020603050405020304" pitchFamily="18" charset="0"/>
                          </a:rPr>
                          <m:t>𝑥</m:t>
                        </m:r>
                        <m:r>
                          <a:rPr lang="de-DE" sz="2400" b="0" i="1" dirty="0" smtClean="0">
                            <a:latin typeface="Cambria Math" panose="02040503050406030204" pitchFamily="18" charset="0"/>
                            <a:cs typeface="Times New Roman" panose="02020603050405020304" pitchFamily="18" charset="0"/>
                          </a:rPr>
                          <m:t>)</m:t>
                        </m:r>
                      </m:e>
                    </m:nary>
                  </m:oMath>
                </a14:m>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a:p>
                <a:r>
                  <a:rPr lang="de-DE" sz="2400" dirty="0">
                    <a:latin typeface="Times New Roman" panose="02020603050405020304" pitchFamily="18" charset="0"/>
                    <a:cs typeface="Times New Roman" panose="02020603050405020304" pitchFamily="18" charset="0"/>
                  </a:rPr>
                  <a:t>	</a:t>
                </a:r>
              </a:p>
              <a:p>
                <a:r>
                  <a:rPr lang="de-DE" sz="2400"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Ein gerechter Zustand wird dadurch erreicht, dass die gewichtete Summe individuellen </a:t>
                </a:r>
                <a:r>
                  <a:rPr lang="de-DE" sz="2000" dirty="0" smtClean="0">
                    <a:latin typeface="Times New Roman" panose="02020603050405020304" pitchFamily="18" charset="0"/>
                    <a:cs typeface="Times New Roman" panose="02020603050405020304" pitchFamily="18" charset="0"/>
                  </a:rPr>
                  <a:t>Glücksempfinden 	maximiert </a:t>
                </a:r>
                <a:r>
                  <a:rPr lang="de-DE" sz="2000" dirty="0">
                    <a:latin typeface="Times New Roman" panose="02020603050405020304" pitchFamily="18" charset="0"/>
                    <a:cs typeface="Times New Roman" panose="02020603050405020304" pitchFamily="18" charset="0"/>
                  </a:rPr>
                  <a:t>wird. Individuelle Nutzen können damit </a:t>
                </a:r>
                <a:r>
                  <a:rPr lang="de-DE" sz="2000" dirty="0" smtClean="0">
                    <a:latin typeface="Times New Roman" panose="02020603050405020304" pitchFamily="18" charset="0"/>
                    <a:cs typeface="Times New Roman" panose="02020603050405020304" pitchFamily="18" charset="0"/>
                  </a:rPr>
                  <a:t>direkt gegeneinander </a:t>
                </a:r>
                <a:r>
                  <a:rPr lang="de-DE" sz="2000" dirty="0">
                    <a:latin typeface="Times New Roman" panose="02020603050405020304" pitchFamily="18" charset="0"/>
                    <a:cs typeface="Times New Roman" panose="02020603050405020304" pitchFamily="18" charset="0"/>
                  </a:rPr>
                  <a:t>aufgewogen werden.</a:t>
                </a:r>
              </a:p>
              <a:p>
                <a:r>
                  <a:rPr lang="de-DE" sz="2000" dirty="0">
                    <a:latin typeface="Times New Roman" panose="02020603050405020304" pitchFamily="18" charset="0"/>
                    <a:cs typeface="Times New Roman" panose="02020603050405020304" pitchFamily="18" charset="0"/>
                  </a:rPr>
                  <a:t>	(Bentham, J. (1748 – 1832) und Mill, J.S. (1806 – 1873)).</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811880"/>
                <a:ext cx="12172951" cy="2934007"/>
              </a:xfrm>
              <a:prstGeom prst="rect">
                <a:avLst/>
              </a:prstGeom>
              <a:blipFill>
                <a:blip r:embed="rId2"/>
                <a:stretch>
                  <a:fillRect l="-651" t="-20374"/>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1528203" y="3309116"/>
            <a:ext cx="6096000" cy="3170099"/>
          </a:xfrm>
          <a:prstGeom prst="rect">
            <a:avLst/>
          </a:prstGeom>
        </p:spPr>
        <p:txBody>
          <a:bodyPr>
            <a:spAutoFit/>
          </a:bodyPr>
          <a:lstStyle/>
          <a:p>
            <a:r>
              <a:rPr lang="de-DE" sz="2000" dirty="0">
                <a:latin typeface="Times New Roman" panose="02020603050405020304" pitchFamily="18" charset="0"/>
                <a:cs typeface="Times New Roman" panose="02020603050405020304" pitchFamily="18" charset="0"/>
              </a:rPr>
              <a:t>Aus heutiger Sicht erscheint dieser Ansatz, dass das Glück des einen das Glück der </a:t>
            </a:r>
            <a:r>
              <a:rPr lang="de-DE" sz="2000" dirty="0" smtClean="0">
                <a:latin typeface="Times New Roman" panose="02020603050405020304" pitchFamily="18" charset="0"/>
                <a:cs typeface="Times New Roman" panose="02020603050405020304" pitchFamily="18" charset="0"/>
              </a:rPr>
              <a:t>anderen </a:t>
            </a:r>
            <a:r>
              <a:rPr lang="de-DE" sz="2000" dirty="0">
                <a:latin typeface="Times New Roman" panose="02020603050405020304" pitchFamily="18" charset="0"/>
                <a:cs typeface="Times New Roman" panose="02020603050405020304" pitchFamily="18" charset="0"/>
              </a:rPr>
              <a:t>aufwiegen kann mitunter unsozial, bzw. aufgrund der Gewichtung relativ </a:t>
            </a:r>
            <a:r>
              <a:rPr lang="de-DE" sz="2000" dirty="0" smtClean="0">
                <a:latin typeface="Times New Roman" panose="02020603050405020304" pitchFamily="18" charset="0"/>
                <a:cs typeface="Times New Roman" panose="02020603050405020304" pitchFamily="18" charset="0"/>
              </a:rPr>
              <a:t>willkürlich</a:t>
            </a:r>
            <a:r>
              <a:rPr lang="de-DE" sz="2000" dirty="0">
                <a:latin typeface="Times New Roman" panose="02020603050405020304" pitchFamily="18" charset="0"/>
                <a:cs typeface="Times New Roman" panose="02020603050405020304" pitchFamily="18" charset="0"/>
              </a:rPr>
              <a:t>. Zur Wende des 18./19.Jh. des sich in der Industriellen </a:t>
            </a:r>
            <a:r>
              <a:rPr lang="de-DE" sz="2000" dirty="0" smtClean="0">
                <a:latin typeface="Times New Roman" panose="02020603050405020304" pitchFamily="18" charset="0"/>
                <a:cs typeface="Times New Roman" panose="02020603050405020304" pitchFamily="18" charset="0"/>
              </a:rPr>
              <a:t>Revolution befindlichen </a:t>
            </a:r>
            <a:r>
              <a:rPr lang="de-DE" sz="2000" dirty="0">
                <a:latin typeface="Times New Roman" panose="02020603050405020304" pitchFamily="18" charset="0"/>
                <a:cs typeface="Times New Roman" panose="02020603050405020304" pitchFamily="18" charset="0"/>
              </a:rPr>
              <a:t>Vereinigten Königreichs mit seinem sich ausbildenden Proletariat </a:t>
            </a:r>
            <a:r>
              <a:rPr lang="de-DE" sz="2000" dirty="0" smtClean="0">
                <a:latin typeface="Times New Roman" panose="02020603050405020304" pitchFamily="18" charset="0"/>
                <a:cs typeface="Times New Roman" panose="02020603050405020304" pitchFamily="18" charset="0"/>
              </a:rPr>
              <a:t>(</a:t>
            </a:r>
            <a:r>
              <a:rPr lang="de-DE" sz="2000" dirty="0">
                <a:latin typeface="Times New Roman" panose="02020603050405020304" pitchFamily="18" charset="0"/>
                <a:cs typeface="Times New Roman" panose="02020603050405020304" pitchFamily="18" charset="0"/>
              </a:rPr>
              <a:t>Manchesterkapitalismus) erscheint die Idee in die soziale Wohlfahrt das Glück einer </a:t>
            </a:r>
            <a:r>
              <a:rPr lang="de-DE" sz="2000" dirty="0" smtClean="0">
                <a:latin typeface="Times New Roman" panose="02020603050405020304" pitchFamily="18" charset="0"/>
                <a:cs typeface="Times New Roman" panose="02020603050405020304" pitchFamily="18" charset="0"/>
              </a:rPr>
              <a:t>immer </a:t>
            </a:r>
            <a:r>
              <a:rPr lang="de-DE" sz="2000" dirty="0">
                <a:latin typeface="Times New Roman" panose="02020603050405020304" pitchFamily="18" charset="0"/>
                <a:cs typeface="Times New Roman" panose="02020603050405020304" pitchFamily="18" charset="0"/>
              </a:rPr>
              <a:t>größer werdenden Schicht von relativ armen Menschen einzubeziehen dagegen 	eher sozialrevolutionär. </a:t>
            </a:r>
          </a:p>
        </p:txBody>
      </p:sp>
      <mc:AlternateContent xmlns:mc="http://schemas.openxmlformats.org/markup-compatibility/2006">
        <mc:Choice xmlns:p14="http://schemas.microsoft.com/office/powerpoint/2010/main" Requires="p14">
          <p:contentPart p14:bwMode="auto" r:id="rId3">
            <p14:nvContentPartPr>
              <p14:cNvPr id="37" name="Freihand 36"/>
              <p14:cNvContentPartPr/>
              <p14:nvPr/>
            </p14:nvContentPartPr>
            <p14:xfrm>
              <a:off x="10953377" y="1402457"/>
              <a:ext cx="780480" cy="525182"/>
            </p14:xfrm>
          </p:contentPart>
        </mc:Choice>
        <mc:Fallback>
          <p:pic>
            <p:nvPicPr>
              <p:cNvPr id="37" name="Freihand 36"/>
              <p:cNvPicPr/>
              <p:nvPr/>
            </p:nvPicPr>
            <p:blipFill>
              <a:blip r:embed="rId4"/>
              <a:stretch>
                <a:fillRect/>
              </a:stretch>
            </p:blipFill>
            <p:spPr>
              <a:xfrm>
                <a:off x="10933577" y="1388059"/>
                <a:ext cx="817200" cy="560818"/>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0" name="Freihand 39"/>
              <p14:cNvContentPartPr/>
              <p14:nvPr/>
            </p14:nvContentPartPr>
            <p14:xfrm>
              <a:off x="4932737" y="1237577"/>
              <a:ext cx="2367720" cy="123840"/>
            </p14:xfrm>
          </p:contentPart>
        </mc:Choice>
        <mc:Fallback>
          <p:pic>
            <p:nvPicPr>
              <p:cNvPr id="40" name="Freihand 39"/>
              <p:cNvPicPr/>
              <p:nvPr/>
            </p:nvPicPr>
            <p:blipFill>
              <a:blip r:embed="rId6"/>
              <a:stretch>
                <a:fillRect/>
              </a:stretch>
            </p:blipFill>
            <p:spPr>
              <a:xfrm>
                <a:off x="4919417" y="1222817"/>
                <a:ext cx="2400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3" name="Freihand 42"/>
              <p14:cNvContentPartPr/>
              <p14:nvPr/>
            </p14:nvContentPartPr>
            <p14:xfrm>
              <a:off x="7055297" y="865337"/>
              <a:ext cx="3214080" cy="1108080"/>
            </p14:xfrm>
          </p:contentPart>
        </mc:Choice>
        <mc:Fallback>
          <p:pic>
            <p:nvPicPr>
              <p:cNvPr id="43" name="Freihand 42"/>
              <p:cNvPicPr/>
              <p:nvPr/>
            </p:nvPicPr>
            <p:blipFill>
              <a:blip r:embed="rId8"/>
              <a:stretch>
                <a:fillRect/>
              </a:stretch>
            </p:blipFill>
            <p:spPr>
              <a:xfrm>
                <a:off x="7039457" y="848417"/>
                <a:ext cx="3245400" cy="1140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7" name="Freihand 56"/>
              <p14:cNvContentPartPr/>
              <p14:nvPr/>
            </p14:nvContentPartPr>
            <p14:xfrm>
              <a:off x="7830737" y="1551137"/>
              <a:ext cx="2157120" cy="379080"/>
            </p14:xfrm>
          </p:contentPart>
        </mc:Choice>
        <mc:Fallback>
          <p:pic>
            <p:nvPicPr>
              <p:cNvPr id="57" name="Freihand 56"/>
              <p:cNvPicPr/>
              <p:nvPr/>
            </p:nvPicPr>
            <p:blipFill>
              <a:blip r:embed="rId10"/>
              <a:stretch>
                <a:fillRect/>
              </a:stretch>
            </p:blipFill>
            <p:spPr>
              <a:xfrm>
                <a:off x="7814897" y="1533137"/>
                <a:ext cx="219096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0" name="Freihand 89"/>
              <p14:cNvContentPartPr/>
              <p14:nvPr/>
            </p14:nvContentPartPr>
            <p14:xfrm>
              <a:off x="9176777" y="194657"/>
              <a:ext cx="2664720" cy="1018742"/>
            </p14:xfrm>
          </p:contentPart>
        </mc:Choice>
        <mc:Fallback>
          <p:pic>
            <p:nvPicPr>
              <p:cNvPr id="90" name="Freihand 89"/>
              <p:cNvPicPr/>
              <p:nvPr/>
            </p:nvPicPr>
            <p:blipFill>
              <a:blip r:embed="rId12"/>
              <a:stretch>
                <a:fillRect/>
              </a:stretch>
            </p:blipFill>
            <p:spPr>
              <a:xfrm>
                <a:off x="9163097" y="180258"/>
                <a:ext cx="2691000" cy="10493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6" name="Freihand 95"/>
              <p14:cNvContentPartPr/>
              <p14:nvPr/>
            </p14:nvContentPartPr>
            <p14:xfrm>
              <a:off x="10243457" y="2488577"/>
              <a:ext cx="2073960" cy="994982"/>
            </p14:xfrm>
          </p:contentPart>
        </mc:Choice>
        <mc:Fallback>
          <p:pic>
            <p:nvPicPr>
              <p:cNvPr id="96" name="Freihand 95"/>
              <p:cNvPicPr/>
              <p:nvPr/>
            </p:nvPicPr>
            <p:blipFill>
              <a:blip r:embed="rId14"/>
              <a:stretch>
                <a:fillRect/>
              </a:stretch>
            </p:blipFill>
            <p:spPr>
              <a:xfrm>
                <a:off x="10231217" y="2475258"/>
                <a:ext cx="2103120" cy="10252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2" name="Freihand 101"/>
              <p14:cNvContentPartPr/>
              <p14:nvPr/>
            </p14:nvContentPartPr>
            <p14:xfrm>
              <a:off x="5047937" y="866057"/>
              <a:ext cx="6771960" cy="1037822"/>
            </p14:xfrm>
          </p:contentPart>
        </mc:Choice>
        <mc:Fallback>
          <p:pic>
            <p:nvPicPr>
              <p:cNvPr id="102" name="Freihand 101"/>
              <p:cNvPicPr/>
              <p:nvPr/>
            </p:nvPicPr>
            <p:blipFill>
              <a:blip r:embed="rId16"/>
              <a:stretch>
                <a:fillRect/>
              </a:stretch>
            </p:blipFill>
            <p:spPr>
              <a:xfrm>
                <a:off x="5040377" y="855618"/>
                <a:ext cx="6798240" cy="1065180"/>
              </a:xfrm>
              <a:prstGeom prst="rect">
                <a:avLst/>
              </a:prstGeom>
            </p:spPr>
          </p:pic>
        </mc:Fallback>
      </mc:AlternateContent>
    </p:spTree>
    <p:extLst>
      <p:ext uri="{BB962C8B-B14F-4D97-AF65-F5344CB8AC3E}">
        <p14:creationId xmlns:p14="http://schemas.microsoft.com/office/powerpoint/2010/main" val="3992095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71635"/>
                <a:ext cx="12172951" cy="3116598"/>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Rawlssche Wohlfahrtsfunktion: </a:t>
                </a:r>
                <a14:m>
                  <m:oMath xmlns:m="http://schemas.openxmlformats.org/officeDocument/2006/math">
                    <m:r>
                      <a:rPr lang="de-DE" sz="2400" i="1">
                        <a:latin typeface="Cambria Math" panose="02040503050406030204" pitchFamily="18" charset="0"/>
                        <a:cs typeface="Times New Roman" panose="02020603050405020304" pitchFamily="18" charset="0"/>
                      </a:rPr>
                      <m:t>𝑊</m:t>
                    </m:r>
                    <m:d>
                      <m:dPr>
                        <m:ctrlPr>
                          <a:rPr lang="de-DE" sz="2400" i="1">
                            <a:latin typeface="Cambria Math" panose="02040503050406030204" pitchFamily="18" charset="0"/>
                            <a:cs typeface="Times New Roman" panose="02020603050405020304" pitchFamily="18" charset="0"/>
                          </a:rPr>
                        </m:ctrlPr>
                      </m:dPr>
                      <m:e>
                        <m:r>
                          <a:rPr lang="de-DE" sz="2400" i="1">
                            <a:latin typeface="Cambria Math" panose="02040503050406030204" pitchFamily="18" charset="0"/>
                            <a:cs typeface="Times New Roman" panose="02020603050405020304" pitchFamily="18" charset="0"/>
                          </a:rPr>
                          <m:t>𝑥</m:t>
                        </m:r>
                      </m:e>
                    </m:d>
                    <m:r>
                      <a:rPr lang="de-DE" sz="2400" i="1">
                        <a:latin typeface="Cambria Math" panose="02040503050406030204" pitchFamily="18" charset="0"/>
                        <a:cs typeface="Times New Roman" panose="02020603050405020304" pitchFamily="18" charset="0"/>
                      </a:rPr>
                      <m:t>=</m:t>
                    </m:r>
                    <m:sSub>
                      <m:sSubPr>
                        <m:ctrlPr>
                          <a:rPr lang="de-DE" sz="2400" i="1" dirty="0">
                            <a:latin typeface="Cambria Math" panose="02040503050406030204" pitchFamily="18" charset="0"/>
                            <a:cs typeface="Times New Roman" panose="02020603050405020304" pitchFamily="18" charset="0"/>
                          </a:rPr>
                        </m:ctrlPr>
                      </m:sSubPr>
                      <m:e>
                        <m:r>
                          <m:rPr>
                            <m:sty m:val="p"/>
                          </m:rPr>
                          <a:rPr lang="de-DE" sz="2400" b="0" i="0" dirty="0" smtClean="0">
                            <a:latin typeface="Cambria Math" panose="02040503050406030204" pitchFamily="18" charset="0"/>
                            <a:cs typeface="Times New Roman" panose="02020603050405020304" pitchFamily="18" charset="0"/>
                          </a:rPr>
                          <m:t>min</m:t>
                        </m:r>
                        <m:r>
                          <a:rPr lang="de-DE" sz="2400" b="0" i="1" dirty="0" smtClean="0">
                            <a:latin typeface="Cambria Math" panose="02040503050406030204" pitchFamily="18" charset="0"/>
                            <a:cs typeface="Times New Roman" panose="02020603050405020304" pitchFamily="18" charset="0"/>
                          </a:rPr>
                          <m:t>⁡{</m:t>
                        </m:r>
                        <m:r>
                          <a:rPr lang="de-DE" sz="2400" i="1" dirty="0">
                            <a:latin typeface="Cambria Math" panose="02040503050406030204" pitchFamily="18" charset="0"/>
                            <a:cs typeface="Times New Roman" panose="02020603050405020304" pitchFamily="18" charset="0"/>
                          </a:rPr>
                          <m:t>𝑢</m:t>
                        </m:r>
                      </m:e>
                      <m:sub>
                        <m:r>
                          <a:rPr lang="de-DE" sz="2400" b="0" i="1" dirty="0" smtClean="0">
                            <a:latin typeface="Cambria Math" panose="02040503050406030204" pitchFamily="18" charset="0"/>
                            <a:cs typeface="Times New Roman" panose="02020603050405020304" pitchFamily="18" charset="0"/>
                          </a:rPr>
                          <m:t>1</m:t>
                        </m:r>
                      </m:sub>
                    </m:sSub>
                    <m:d>
                      <m:dPr>
                        <m:ctrlPr>
                          <a:rPr lang="de-DE" sz="2400" i="1" dirty="0">
                            <a:latin typeface="Cambria Math" panose="02040503050406030204" pitchFamily="18" charset="0"/>
                            <a:cs typeface="Times New Roman" panose="02020603050405020304" pitchFamily="18" charset="0"/>
                          </a:rPr>
                        </m:ctrlPr>
                      </m:dPr>
                      <m:e>
                        <m:r>
                          <a:rPr lang="de-DE" sz="2400" i="1" dirty="0">
                            <a:latin typeface="Cambria Math" panose="02040503050406030204" pitchFamily="18" charset="0"/>
                            <a:cs typeface="Times New Roman" panose="02020603050405020304" pitchFamily="18" charset="0"/>
                          </a:rPr>
                          <m:t>𝑥</m:t>
                        </m:r>
                      </m:e>
                    </m:d>
                    <m:r>
                      <a:rPr lang="de-DE" sz="2400" b="0" i="1" dirty="0" smtClean="0">
                        <a:latin typeface="Cambria Math" panose="02040503050406030204" pitchFamily="18" charset="0"/>
                        <a:cs typeface="Times New Roman" panose="02020603050405020304" pitchFamily="18" charset="0"/>
                      </a:rPr>
                      <m:t>,…,</m:t>
                    </m:r>
                    <m:sSub>
                      <m:sSubPr>
                        <m:ctrlPr>
                          <a:rPr lang="de-DE" sz="2400" i="1" dirty="0">
                            <a:latin typeface="Cambria Math" panose="02040503050406030204" pitchFamily="18" charset="0"/>
                            <a:cs typeface="Times New Roman" panose="02020603050405020304" pitchFamily="18" charset="0"/>
                          </a:rPr>
                        </m:ctrlPr>
                      </m:sSubPr>
                      <m:e>
                        <m:r>
                          <a:rPr lang="de-DE" sz="2400" i="1" dirty="0">
                            <a:latin typeface="Cambria Math" panose="02040503050406030204" pitchFamily="18" charset="0"/>
                            <a:cs typeface="Times New Roman" panose="02020603050405020304" pitchFamily="18" charset="0"/>
                          </a:rPr>
                          <m:t>𝑢</m:t>
                        </m:r>
                      </m:e>
                      <m:sub>
                        <m:r>
                          <a:rPr lang="de-DE" sz="2400" b="0" i="1" dirty="0" smtClean="0">
                            <a:latin typeface="Cambria Math" panose="02040503050406030204" pitchFamily="18" charset="0"/>
                            <a:cs typeface="Times New Roman" panose="02020603050405020304" pitchFamily="18" charset="0"/>
                          </a:rPr>
                          <m:t>𝑛</m:t>
                        </m:r>
                      </m:sub>
                    </m:sSub>
                    <m:d>
                      <m:dPr>
                        <m:ctrlPr>
                          <a:rPr lang="de-DE" sz="2400" i="1" dirty="0">
                            <a:latin typeface="Cambria Math" panose="02040503050406030204" pitchFamily="18" charset="0"/>
                            <a:cs typeface="Times New Roman" panose="02020603050405020304" pitchFamily="18" charset="0"/>
                          </a:rPr>
                        </m:ctrlPr>
                      </m:dPr>
                      <m:e>
                        <m:r>
                          <a:rPr lang="de-DE" sz="2400" i="1" dirty="0">
                            <a:latin typeface="Cambria Math" panose="02040503050406030204" pitchFamily="18" charset="0"/>
                            <a:cs typeface="Times New Roman" panose="02020603050405020304" pitchFamily="18" charset="0"/>
                          </a:rPr>
                          <m:t>𝑥</m:t>
                        </m:r>
                      </m:e>
                    </m:d>
                    <m:r>
                      <a:rPr lang="de-DE" sz="2400" b="0" i="1" dirty="0" smtClean="0">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lvl="1"/>
                <a:r>
                  <a:rPr lang="de-DE" sz="2400" dirty="0">
                    <a:latin typeface="Times New Roman" panose="02020603050405020304" pitchFamily="18" charset="0"/>
                    <a:cs typeface="Times New Roman" panose="02020603050405020304" pitchFamily="18" charset="0"/>
                  </a:rPr>
                  <a:t>	</a:t>
                </a:r>
              </a:p>
              <a:p>
                <a:pPr lvl="1"/>
                <a:r>
                  <a:rPr lang="de-DE" sz="2400" dirty="0">
                    <a:latin typeface="Times New Roman" panose="02020603050405020304" pitchFamily="18" charset="0"/>
                    <a:cs typeface="Times New Roman" panose="02020603050405020304" pitchFamily="18" charset="0"/>
                  </a:rPr>
                  <a:t>	Ein gerechter Zustand wird erreicht, wenn der Nutzen des am schlechtesten </a:t>
                </a:r>
                <a:r>
                  <a:rPr lang="de-DE" sz="2400" dirty="0" smtClean="0">
                    <a:latin typeface="Times New Roman" panose="02020603050405020304" pitchFamily="18" charset="0"/>
                    <a:cs typeface="Times New Roman" panose="02020603050405020304" pitchFamily="18" charset="0"/>
                  </a:rPr>
                  <a:t>gestellten 	Individuums maximiert </a:t>
                </a:r>
                <a:r>
                  <a:rPr lang="de-DE" sz="2400" dirty="0">
                    <a:latin typeface="Times New Roman" panose="02020603050405020304" pitchFamily="18" charset="0"/>
                    <a:cs typeface="Times New Roman" panose="02020603050405020304" pitchFamily="18" charset="0"/>
                  </a:rPr>
                  <a:t>wird (vgl. </a:t>
                </a:r>
                <a:r>
                  <a:rPr lang="de-DE" sz="2400" dirty="0" err="1">
                    <a:latin typeface="Times New Roman" panose="02020603050405020304" pitchFamily="18" charset="0"/>
                    <a:cs typeface="Times New Roman" panose="02020603050405020304" pitchFamily="18" charset="0"/>
                  </a:rPr>
                  <a:t>maxmin</a:t>
                </a:r>
                <a:r>
                  <a:rPr lang="de-DE" sz="2400" dirty="0">
                    <a:latin typeface="Times New Roman" panose="02020603050405020304" pitchFamily="18" charset="0"/>
                    <a:cs typeface="Times New Roman" panose="02020603050405020304" pitchFamily="18" charset="0"/>
                  </a:rPr>
                  <a:t>- oder </a:t>
                </a:r>
                <a:r>
                  <a:rPr lang="de-DE" sz="2400" dirty="0" err="1">
                    <a:latin typeface="Times New Roman" panose="02020603050405020304" pitchFamily="18" charset="0"/>
                    <a:cs typeface="Times New Roman" panose="02020603050405020304" pitchFamily="18" charset="0"/>
                  </a:rPr>
                  <a:t>minmax</a:t>
                </a:r>
                <a:r>
                  <a:rPr lang="de-DE" sz="2400" dirty="0">
                    <a:latin typeface="Times New Roman" panose="02020603050405020304" pitchFamily="18" charset="0"/>
                    <a:cs typeface="Times New Roman" panose="02020603050405020304" pitchFamily="18" charset="0"/>
                  </a:rPr>
                  <a:t>-Prinzip aus der </a:t>
                </a:r>
                <a:r>
                  <a:rPr lang="de-DE" sz="2400" dirty="0" smtClean="0">
                    <a:latin typeface="Times New Roman" panose="02020603050405020304" pitchFamily="18" charset="0"/>
                    <a:cs typeface="Times New Roman" panose="02020603050405020304" pitchFamily="18" charset="0"/>
                  </a:rPr>
                  <a:t>	Entscheidungstheorie</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Hintergrund </a:t>
                </a:r>
                <a:r>
                  <a:rPr lang="de-DE" sz="2400" dirty="0">
                    <a:latin typeface="Times New Roman" panose="02020603050405020304" pitchFamily="18" charset="0"/>
                    <a:cs typeface="Times New Roman" panose="02020603050405020304" pitchFamily="18" charset="0"/>
                  </a:rPr>
                  <a:t>ist die Idee einer fairen politischen Idee der </a:t>
                </a:r>
                <a:r>
                  <a:rPr lang="de-DE" sz="2400" dirty="0" smtClean="0">
                    <a:latin typeface="Times New Roman" panose="02020603050405020304" pitchFamily="18" charset="0"/>
                    <a:cs typeface="Times New Roman" panose="02020603050405020304" pitchFamily="18" charset="0"/>
                  </a:rPr>
                  <a:t>	Gerechtigkeit</a:t>
                </a:r>
                <a:endParaRPr lang="de-DE" sz="2400" dirty="0">
                  <a:latin typeface="Times New Roman" panose="02020603050405020304" pitchFamily="18" charset="0"/>
                  <a:cs typeface="Times New Roman" panose="02020603050405020304" pitchFamily="18" charset="0"/>
                </a:endParaRPr>
              </a:p>
              <a:p>
                <a:pPr lvl="1"/>
                <a:r>
                  <a:rPr lang="de-DE" sz="2400" dirty="0">
                    <a:latin typeface="Times New Roman" panose="02020603050405020304" pitchFamily="18" charset="0"/>
                    <a:cs typeface="Times New Roman" panose="02020603050405020304" pitchFamily="18" charset="0"/>
                  </a:rPr>
                  <a:t>	(Rawls, J. (1971), A </a:t>
                </a:r>
                <a:r>
                  <a:rPr lang="de-DE" sz="2400" dirty="0" err="1">
                    <a:latin typeface="Times New Roman" panose="02020603050405020304" pitchFamily="18" charset="0"/>
                    <a:cs typeface="Times New Roman" panose="02020603050405020304" pitchFamily="18" charset="0"/>
                  </a:rPr>
                  <a:t>T</a:t>
                </a:r>
                <a:r>
                  <a:rPr lang="de-DE" sz="2400" dirty="0" err="1" smtClean="0">
                    <a:latin typeface="Times New Roman" panose="02020603050405020304" pitchFamily="18" charset="0"/>
                    <a:cs typeface="Times New Roman" panose="02020603050405020304" pitchFamily="18" charset="0"/>
                  </a:rPr>
                  <a:t>heory</a:t>
                </a:r>
                <a:r>
                  <a:rPr lang="de-DE" sz="2400" dirty="0" smtClean="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of</a:t>
                </a:r>
                <a:r>
                  <a:rPr lang="de-DE" sz="2400" dirty="0">
                    <a:latin typeface="Times New Roman" panose="02020603050405020304" pitchFamily="18" charset="0"/>
                    <a:cs typeface="Times New Roman" panose="02020603050405020304" pitchFamily="18" charset="0"/>
                  </a:rPr>
                  <a:t> Justice).</a:t>
                </a:r>
              </a:p>
              <a:p>
                <a:pPr lvl="1"/>
                <a:endParaRPr lang="de-DE" sz="2400" dirty="0">
                  <a:latin typeface="Times New Roman" panose="02020603050405020304" pitchFamily="18" charset="0"/>
                  <a:cs typeface="Times New Roman" panose="02020603050405020304" pitchFamily="18" charset="0"/>
                </a:endParaRPr>
              </a:p>
              <a:p>
                <a:pPr lvl="1"/>
                <a:r>
                  <a:rPr lang="de-DE"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71635"/>
                <a:ext cx="12172951" cy="3116598"/>
              </a:xfrm>
              <a:prstGeom prst="rect">
                <a:avLst/>
              </a:prstGeom>
              <a:blipFill>
                <a:blip r:embed="rId2"/>
                <a:stretch>
                  <a:fillRect l="-651" b="-1172"/>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493985" y="3882083"/>
            <a:ext cx="7603183" cy="2677656"/>
          </a:xfrm>
          <a:prstGeom prst="rect">
            <a:avLst/>
          </a:prstGeom>
        </p:spPr>
        <p:txBody>
          <a:bodyPr wrap="square">
            <a:spAutoFit/>
          </a:bodyPr>
          <a:lstStyle/>
          <a:p>
            <a:pPr lvl="1"/>
            <a:r>
              <a:rPr lang="de-DE" sz="2400" dirty="0">
                <a:latin typeface="Times New Roman" panose="02020603050405020304" pitchFamily="18" charset="0"/>
                <a:cs typeface="Times New Roman" panose="02020603050405020304" pitchFamily="18" charset="0"/>
              </a:rPr>
              <a:t>Idee ist es, eine Gesellschaftsform anzustreben, in der unter freien Individuen es nicht </a:t>
            </a:r>
            <a:r>
              <a:rPr lang="de-DE" sz="2400" dirty="0" smtClean="0">
                <a:latin typeface="Times New Roman" panose="02020603050405020304" pitchFamily="18" charset="0"/>
                <a:cs typeface="Times New Roman" panose="02020603050405020304" pitchFamily="18" charset="0"/>
              </a:rPr>
              <a:t>möglich </a:t>
            </a:r>
            <a:r>
              <a:rPr lang="de-DE" sz="2400" dirty="0">
                <a:latin typeface="Times New Roman" panose="02020603050405020304" pitchFamily="18" charset="0"/>
                <a:cs typeface="Times New Roman" panose="02020603050405020304" pitchFamily="18" charset="0"/>
              </a:rPr>
              <a:t>ist, dass ein Individuum einem anderen Institutionen aufzwingt, die nicht </a:t>
            </a:r>
            <a:r>
              <a:rPr lang="de-DE" sz="2400" dirty="0" smtClean="0">
                <a:latin typeface="Times New Roman" panose="02020603050405020304" pitchFamily="18" charset="0"/>
                <a:cs typeface="Times New Roman" panose="02020603050405020304" pitchFamily="18" charset="0"/>
              </a:rPr>
              <a:t>öffentlich </a:t>
            </a:r>
            <a:r>
              <a:rPr lang="de-DE" sz="2400" dirty="0">
                <a:latin typeface="Times New Roman" panose="02020603050405020304" pitchFamily="18" charset="0"/>
                <a:cs typeface="Times New Roman" panose="02020603050405020304" pitchFamily="18" charset="0"/>
              </a:rPr>
              <a:t>nachvollziehbar begründet werden können. Unter dem Schleier der </a:t>
            </a:r>
            <a:r>
              <a:rPr lang="de-DE" sz="2400" dirty="0" smtClean="0">
                <a:latin typeface="Times New Roman" panose="02020603050405020304" pitchFamily="18" charset="0"/>
                <a:cs typeface="Times New Roman" panose="02020603050405020304" pitchFamily="18" charset="0"/>
              </a:rPr>
              <a:t>Unwissenheit </a:t>
            </a:r>
            <a:r>
              <a:rPr lang="de-DE" sz="2400" dirty="0">
                <a:latin typeface="Times New Roman" panose="02020603050405020304" pitchFamily="18" charset="0"/>
                <a:cs typeface="Times New Roman" panose="02020603050405020304" pitchFamily="18" charset="0"/>
              </a:rPr>
              <a:t>über die genaue Position wo man in der Gesellschaft steht, ergibt sich dann </a:t>
            </a:r>
            <a:r>
              <a:rPr lang="de-DE" sz="2400" dirty="0" smtClean="0">
                <a:latin typeface="Times New Roman" panose="02020603050405020304" pitchFamily="18" charset="0"/>
                <a:cs typeface="Times New Roman" panose="02020603050405020304" pitchFamily="18" charset="0"/>
              </a:rPr>
              <a:t>das </a:t>
            </a:r>
            <a:r>
              <a:rPr lang="de-DE" sz="2400" dirty="0">
                <a:latin typeface="Times New Roman" panose="02020603050405020304" pitchFamily="18" charset="0"/>
                <a:cs typeface="Times New Roman" panose="02020603050405020304" pitchFamily="18" charset="0"/>
              </a:rPr>
              <a:t>formulierte Wohlfahrtskonzept. </a:t>
            </a:r>
          </a:p>
        </p:txBody>
      </p:sp>
      <mc:AlternateContent xmlns:mc="http://schemas.openxmlformats.org/markup-compatibility/2006">
        <mc:Choice xmlns:p14="http://schemas.microsoft.com/office/powerpoint/2010/main" Requires="p14">
          <p:contentPart p14:bwMode="auto" r:id="rId3">
            <p14:nvContentPartPr>
              <p14:cNvPr id="5" name="Freihand 4"/>
              <p14:cNvContentPartPr/>
              <p14:nvPr/>
            </p14:nvContentPartPr>
            <p14:xfrm>
              <a:off x="5388497" y="802279"/>
              <a:ext cx="640080" cy="624240"/>
            </p14:xfrm>
          </p:contentPart>
        </mc:Choice>
        <mc:Fallback>
          <p:pic>
            <p:nvPicPr>
              <p:cNvPr id="5" name="Freihand 4"/>
              <p:cNvPicPr/>
              <p:nvPr/>
            </p:nvPicPr>
            <p:blipFill>
              <a:blip r:embed="rId4"/>
              <a:stretch>
                <a:fillRect/>
              </a:stretch>
            </p:blipFill>
            <p:spPr>
              <a:xfrm>
                <a:off x="5371937" y="782839"/>
                <a:ext cx="673560" cy="660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p14:cNvContentPartPr/>
              <p14:nvPr/>
            </p14:nvContentPartPr>
            <p14:xfrm>
              <a:off x="6176897" y="1201519"/>
              <a:ext cx="1961280" cy="147600"/>
            </p14:xfrm>
          </p:contentPart>
        </mc:Choice>
        <mc:Fallback>
          <p:pic>
            <p:nvPicPr>
              <p:cNvPr id="7" name="Freihand 6"/>
              <p:cNvPicPr/>
              <p:nvPr/>
            </p:nvPicPr>
            <p:blipFill>
              <a:blip r:embed="rId6"/>
              <a:stretch>
                <a:fillRect/>
              </a:stretch>
            </p:blipFill>
            <p:spPr>
              <a:xfrm>
                <a:off x="6159617" y="1184599"/>
                <a:ext cx="19954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Freihand 13"/>
              <p14:cNvContentPartPr/>
              <p14:nvPr/>
            </p14:nvContentPartPr>
            <p14:xfrm>
              <a:off x="11837177" y="3072079"/>
              <a:ext cx="9720" cy="87840"/>
            </p14:xfrm>
          </p:contentPart>
        </mc:Choice>
        <mc:Fallback>
          <p:pic>
            <p:nvPicPr>
              <p:cNvPr id="14" name="Freihand 13"/>
              <p:cNvPicPr/>
              <p:nvPr/>
            </p:nvPicPr>
            <p:blipFill>
              <a:blip r:embed="rId8"/>
              <a:stretch>
                <a:fillRect/>
              </a:stretch>
            </p:blipFill>
            <p:spPr>
              <a:xfrm>
                <a:off x="11820257" y="3055159"/>
                <a:ext cx="43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p14:cNvContentPartPr/>
              <p14:nvPr/>
            </p14:nvContentPartPr>
            <p14:xfrm>
              <a:off x="8327897" y="574759"/>
              <a:ext cx="3194280" cy="731880"/>
            </p14:xfrm>
          </p:contentPart>
        </mc:Choice>
        <mc:Fallback>
          <p:pic>
            <p:nvPicPr>
              <p:cNvPr id="15" name="Freihand 14"/>
              <p:cNvPicPr/>
              <p:nvPr/>
            </p:nvPicPr>
            <p:blipFill>
              <a:blip r:embed="rId10"/>
              <a:stretch>
                <a:fillRect/>
              </a:stretch>
            </p:blipFill>
            <p:spPr>
              <a:xfrm>
                <a:off x="8308817" y="560719"/>
                <a:ext cx="3231720" cy="760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 name="Freihand 27"/>
              <p14:cNvContentPartPr/>
              <p14:nvPr/>
            </p14:nvContentPartPr>
            <p14:xfrm>
              <a:off x="10431377" y="793639"/>
              <a:ext cx="1486080" cy="572400"/>
            </p14:xfrm>
          </p:contentPart>
        </mc:Choice>
        <mc:Fallback>
          <p:pic>
            <p:nvPicPr>
              <p:cNvPr id="28" name="Freihand 27"/>
              <p:cNvPicPr/>
              <p:nvPr/>
            </p:nvPicPr>
            <p:blipFill>
              <a:blip r:embed="rId12"/>
              <a:stretch>
                <a:fillRect/>
              </a:stretch>
            </p:blipFill>
            <p:spPr>
              <a:xfrm>
                <a:off x="10414097" y="772399"/>
                <a:ext cx="1524600" cy="610920"/>
              </a:xfrm>
              <a:prstGeom prst="rect">
                <a:avLst/>
              </a:prstGeom>
            </p:spPr>
          </p:pic>
        </mc:Fallback>
      </mc:AlternateContent>
    </p:spTree>
    <p:extLst>
      <p:ext uri="{BB962C8B-B14F-4D97-AF65-F5344CB8AC3E}">
        <p14:creationId xmlns:p14="http://schemas.microsoft.com/office/powerpoint/2010/main" val="2123160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6386366"/>
              </a:xfrm>
              <a:prstGeom prst="rect">
                <a:avLst/>
              </a:prstGeom>
              <a:noFill/>
            </p:spPr>
            <p:txBody>
              <a:bodyPr wrap="square" rtlCol="0">
                <a:noAutofit/>
              </a:bodyPr>
              <a:lstStyle/>
              <a:p>
                <a:pPr marL="342900" indent="-342900">
                  <a:buFont typeface="Arial" panose="020B0604020202020204" pitchFamily="34" charset="0"/>
                  <a:buChar char="•"/>
                </a:pPr>
                <a:r>
                  <a:rPr lang="de-DE" sz="2100" dirty="0">
                    <a:latin typeface="Times New Roman" panose="02020603050405020304" pitchFamily="18" charset="0"/>
                    <a:cs typeface="Times New Roman" panose="02020603050405020304" pitchFamily="18" charset="0"/>
                  </a:rPr>
                  <a:t>Nash-Wohlfahrtsfunktion: </a:t>
                </a:r>
                <a14:m>
                  <m:oMath xmlns:m="http://schemas.openxmlformats.org/officeDocument/2006/math">
                    <m:r>
                      <a:rPr lang="de-DE" sz="2100" b="0" i="1" smtClean="0">
                        <a:latin typeface="Cambria Math" panose="02040503050406030204" pitchFamily="18" charset="0"/>
                        <a:cs typeface="Times New Roman" panose="02020603050405020304" pitchFamily="18" charset="0"/>
                      </a:rPr>
                      <m:t>𝑊</m:t>
                    </m:r>
                    <m:d>
                      <m:dPr>
                        <m:ctrlPr>
                          <a:rPr lang="de-DE" sz="2100" b="0" i="1" smtClean="0">
                            <a:latin typeface="Cambria Math" panose="02040503050406030204" pitchFamily="18" charset="0"/>
                            <a:cs typeface="Times New Roman" panose="02020603050405020304" pitchFamily="18" charset="0"/>
                          </a:rPr>
                        </m:ctrlPr>
                      </m:dPr>
                      <m:e>
                        <m:r>
                          <a:rPr lang="de-DE" sz="2100" b="0" i="1" smtClean="0">
                            <a:latin typeface="Cambria Math" panose="02040503050406030204" pitchFamily="18" charset="0"/>
                            <a:cs typeface="Times New Roman" panose="02020603050405020304" pitchFamily="18" charset="0"/>
                          </a:rPr>
                          <m:t>𝑥</m:t>
                        </m:r>
                      </m:e>
                    </m:d>
                    <m:r>
                      <a:rPr lang="de-DE" sz="2100" b="0" i="1" smtClean="0">
                        <a:latin typeface="Cambria Math" panose="02040503050406030204" pitchFamily="18" charset="0"/>
                        <a:cs typeface="Times New Roman" panose="02020603050405020304" pitchFamily="18" charset="0"/>
                      </a:rPr>
                      <m:t>=</m:t>
                    </m:r>
                    <m:nary>
                      <m:naryPr>
                        <m:chr m:val="∏"/>
                        <m:limLoc m:val="subSup"/>
                        <m:ctrlPr>
                          <a:rPr lang="de-DE" sz="2100" b="0" i="1" smtClean="0">
                            <a:latin typeface="Cambria Math" panose="02040503050406030204" pitchFamily="18" charset="0"/>
                            <a:cs typeface="Times New Roman" panose="02020603050405020304" pitchFamily="18" charset="0"/>
                          </a:rPr>
                        </m:ctrlPr>
                      </m:naryPr>
                      <m:sub>
                        <m:r>
                          <m:rPr>
                            <m:brk m:alnAt="25"/>
                          </m:rPr>
                          <a:rPr lang="de-DE" sz="2100" b="0" i="1" smtClean="0">
                            <a:latin typeface="Cambria Math" panose="02040503050406030204" pitchFamily="18" charset="0"/>
                            <a:cs typeface="Times New Roman" panose="02020603050405020304" pitchFamily="18" charset="0"/>
                          </a:rPr>
                          <m:t>𝑖</m:t>
                        </m:r>
                        <m:r>
                          <a:rPr lang="de-DE" sz="2100" b="0" i="1" smtClean="0">
                            <a:latin typeface="Cambria Math" panose="02040503050406030204" pitchFamily="18" charset="0"/>
                            <a:cs typeface="Times New Roman" panose="02020603050405020304" pitchFamily="18" charset="0"/>
                          </a:rPr>
                          <m:t>=1</m:t>
                        </m:r>
                      </m:sub>
                      <m:sup>
                        <m:r>
                          <a:rPr lang="de-DE" sz="2100" b="0" i="1" smtClean="0">
                            <a:latin typeface="Cambria Math" panose="02040503050406030204" pitchFamily="18" charset="0"/>
                            <a:cs typeface="Times New Roman" panose="02020603050405020304" pitchFamily="18" charset="0"/>
                          </a:rPr>
                          <m:t>𝑛</m:t>
                        </m:r>
                      </m:sup>
                      <m:e>
                        <m:sSup>
                          <m:sSupPr>
                            <m:ctrlPr>
                              <a:rPr lang="de-DE" sz="2100" i="1">
                                <a:latin typeface="Cambria Math" panose="02040503050406030204" pitchFamily="18" charset="0"/>
                                <a:cs typeface="Times New Roman" panose="02020603050405020304" pitchFamily="18" charset="0"/>
                              </a:rPr>
                            </m:ctrlPr>
                          </m:sSupPr>
                          <m:e>
                            <m:sSub>
                              <m:sSubPr>
                                <m:ctrlPr>
                                  <a:rPr lang="de-DE" sz="2100" i="1" dirty="0">
                                    <a:latin typeface="Cambria Math" panose="02040503050406030204" pitchFamily="18" charset="0"/>
                                    <a:cs typeface="Times New Roman" panose="02020603050405020304" pitchFamily="18" charset="0"/>
                                  </a:rPr>
                                </m:ctrlPr>
                              </m:sSubPr>
                              <m:e>
                                <m:r>
                                  <a:rPr lang="de-DE" sz="2100" i="1" dirty="0">
                                    <a:latin typeface="Cambria Math" panose="02040503050406030204" pitchFamily="18" charset="0"/>
                                    <a:cs typeface="Times New Roman" panose="02020603050405020304" pitchFamily="18" charset="0"/>
                                  </a:rPr>
                                  <m:t>[</m:t>
                                </m:r>
                                <m:r>
                                  <a:rPr lang="de-DE" sz="2100" i="1" dirty="0">
                                    <a:latin typeface="Cambria Math" panose="02040503050406030204" pitchFamily="18" charset="0"/>
                                    <a:cs typeface="Times New Roman" panose="02020603050405020304" pitchFamily="18" charset="0"/>
                                  </a:rPr>
                                  <m:t>𝑢</m:t>
                                </m:r>
                              </m:e>
                              <m:sub>
                                <m:r>
                                  <a:rPr lang="de-DE" sz="2100" i="1" dirty="0">
                                    <a:latin typeface="Cambria Math" panose="02040503050406030204" pitchFamily="18" charset="0"/>
                                    <a:cs typeface="Times New Roman" panose="02020603050405020304" pitchFamily="18" charset="0"/>
                                  </a:rPr>
                                  <m:t>𝑖</m:t>
                                </m:r>
                              </m:sub>
                            </m:sSub>
                            <m:r>
                              <a:rPr lang="de-DE" sz="2100" i="1" dirty="0">
                                <a:latin typeface="Cambria Math" panose="02040503050406030204" pitchFamily="18" charset="0"/>
                                <a:cs typeface="Times New Roman" panose="02020603050405020304" pitchFamily="18" charset="0"/>
                              </a:rPr>
                              <m:t>(</m:t>
                            </m:r>
                            <m:r>
                              <a:rPr lang="de-DE" sz="2100" i="1" dirty="0">
                                <a:latin typeface="Cambria Math" panose="02040503050406030204" pitchFamily="18" charset="0"/>
                                <a:cs typeface="Times New Roman" panose="02020603050405020304" pitchFamily="18" charset="0"/>
                              </a:rPr>
                              <m:t>𝑥</m:t>
                            </m:r>
                            <m:r>
                              <a:rPr lang="de-DE" sz="2100" i="1" dirty="0">
                                <a:latin typeface="Cambria Math" panose="02040503050406030204" pitchFamily="18" charset="0"/>
                                <a:cs typeface="Times New Roman" panose="02020603050405020304" pitchFamily="18" charset="0"/>
                              </a:rPr>
                              <m:t>)]</m:t>
                            </m:r>
                          </m:e>
                          <m:sup>
                            <m:sSub>
                              <m:sSubPr>
                                <m:ctrlPr>
                                  <a:rPr lang="de-DE" sz="2100" i="1" dirty="0">
                                    <a:latin typeface="Cambria Math" panose="02040503050406030204" pitchFamily="18" charset="0"/>
                                    <a:cs typeface="Times New Roman" panose="02020603050405020304" pitchFamily="18" charset="0"/>
                                  </a:rPr>
                                </m:ctrlPr>
                              </m:sSubPr>
                              <m:e>
                                <m:r>
                                  <m:rPr>
                                    <m:sty m:val="p"/>
                                  </m:rPr>
                                  <a:rPr lang="el-GR" sz="2100" i="1">
                                    <a:latin typeface="Cambria Math" panose="02040503050406030204" pitchFamily="18" charset="0"/>
                                    <a:cs typeface="Times New Roman" panose="02020603050405020304" pitchFamily="18" charset="0"/>
                                  </a:rPr>
                                  <m:t>α</m:t>
                                </m:r>
                              </m:e>
                              <m:sub>
                                <m:r>
                                  <a:rPr lang="de-DE" sz="2100" i="1" dirty="0">
                                    <a:latin typeface="Cambria Math" panose="02040503050406030204" pitchFamily="18" charset="0"/>
                                    <a:cs typeface="Times New Roman" panose="02020603050405020304" pitchFamily="18" charset="0"/>
                                  </a:rPr>
                                  <m:t>𝑖</m:t>
                                </m:r>
                              </m:sub>
                            </m:sSub>
                          </m:sup>
                        </m:sSup>
                      </m:e>
                    </m:nary>
                  </m:oMath>
                </a14:m>
                <a:endParaRPr lang="de-DE" sz="21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	</a:t>
                </a:r>
              </a:p>
              <a:p>
                <a:r>
                  <a:rPr lang="de-DE" sz="2100" dirty="0">
                    <a:latin typeface="Times New Roman" panose="02020603050405020304" pitchFamily="18" charset="0"/>
                    <a:cs typeface="Times New Roman" panose="02020603050405020304" pitchFamily="18" charset="0"/>
                  </a:rPr>
                  <a:t>	Ein gerechter Zustand wird dadurch erreicht, dass das gewichtete Produkt individuellen 	Glücksempfinden maximiert wird. Gegenüber der utilitaristischen Wohlfahrtsfunktion sind </a:t>
                </a:r>
                <a:r>
                  <a:rPr lang="de-DE" sz="2100" dirty="0" smtClean="0">
                    <a:latin typeface="Times New Roman" panose="02020603050405020304" pitchFamily="18" charset="0"/>
                    <a:cs typeface="Times New Roman" panose="02020603050405020304" pitchFamily="18" charset="0"/>
                  </a:rPr>
                  <a:t>die 	individuellen </a:t>
                </a:r>
                <a:r>
                  <a:rPr lang="de-DE" sz="2100" dirty="0">
                    <a:latin typeface="Times New Roman" panose="02020603050405020304" pitchFamily="18" charset="0"/>
                    <a:cs typeface="Times New Roman" panose="02020603050405020304" pitchFamily="18" charset="0"/>
                  </a:rPr>
                  <a:t>Nutzen keine perfekten Substitute mehr, aber auch keine perfekten </a:t>
                </a:r>
                <a:r>
                  <a:rPr lang="de-DE" sz="2100" dirty="0" smtClean="0">
                    <a:latin typeface="Times New Roman" panose="02020603050405020304" pitchFamily="18" charset="0"/>
                    <a:cs typeface="Times New Roman" panose="02020603050405020304" pitchFamily="18" charset="0"/>
                  </a:rPr>
                  <a:t>Komplemente</a:t>
                </a:r>
                <a:r>
                  <a:rPr lang="de-DE" sz="2100" dirty="0">
                    <a:latin typeface="Times New Roman" panose="02020603050405020304" pitchFamily="18" charset="0"/>
                    <a:cs typeface="Times New Roman" panose="02020603050405020304" pitchFamily="18" charset="0"/>
                  </a:rPr>
                  <a:t>, </a:t>
                </a:r>
                <a:r>
                  <a:rPr lang="de-DE" sz="2100" dirty="0" smtClean="0">
                    <a:latin typeface="Times New Roman" panose="02020603050405020304" pitchFamily="18" charset="0"/>
                    <a:cs typeface="Times New Roman" panose="02020603050405020304" pitchFamily="18" charset="0"/>
                  </a:rPr>
                  <a:t>	wie </a:t>
                </a:r>
                <a:r>
                  <a:rPr lang="de-DE" sz="2100" dirty="0">
                    <a:latin typeface="Times New Roman" panose="02020603050405020304" pitchFamily="18" charset="0"/>
                    <a:cs typeface="Times New Roman" panose="02020603050405020304" pitchFamily="18" charset="0"/>
                  </a:rPr>
                  <a:t>bei Rawls. Die Nash-Wohlfahrtsfunktion stellt damit einen </a:t>
                </a:r>
                <a:r>
                  <a:rPr lang="de-DE" sz="2100" dirty="0" smtClean="0">
                    <a:latin typeface="Times New Roman" panose="02020603050405020304" pitchFamily="18" charset="0"/>
                    <a:cs typeface="Times New Roman" panose="02020603050405020304" pitchFamily="18" charset="0"/>
                  </a:rPr>
                  <a:t>Kompromiss </a:t>
                </a:r>
                <a:r>
                  <a:rPr lang="de-DE" sz="2100" dirty="0">
                    <a:latin typeface="Times New Roman" panose="02020603050405020304" pitchFamily="18" charset="0"/>
                    <a:cs typeface="Times New Roman" panose="02020603050405020304" pitchFamily="18" charset="0"/>
                  </a:rPr>
                  <a:t>zwischen beiden </a:t>
                </a:r>
                <a:r>
                  <a:rPr lang="de-DE" sz="2100" dirty="0" smtClean="0">
                    <a:latin typeface="Times New Roman" panose="02020603050405020304" pitchFamily="18" charset="0"/>
                    <a:cs typeface="Times New Roman" panose="02020603050405020304" pitchFamily="18" charset="0"/>
                  </a:rPr>
                  <a:t>	Extremen </a:t>
                </a:r>
                <a:r>
                  <a:rPr lang="de-DE" sz="2100" dirty="0">
                    <a:latin typeface="Times New Roman" panose="02020603050405020304" pitchFamily="18" charset="0"/>
                    <a:cs typeface="Times New Roman" panose="02020603050405020304" pitchFamily="18" charset="0"/>
                  </a:rPr>
                  <a:t>dar.</a:t>
                </a:r>
              </a:p>
              <a:p>
                <a:endParaRPr lang="de-DE"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100" dirty="0" err="1">
                    <a:latin typeface="Times New Roman" panose="02020603050405020304" pitchFamily="18" charset="0"/>
                    <a:cs typeface="Times New Roman" panose="02020603050405020304" pitchFamily="18" charset="0"/>
                  </a:rPr>
                  <a:t>Isoelastische</a:t>
                </a:r>
                <a:r>
                  <a:rPr lang="de-DE" sz="2100" dirty="0">
                    <a:latin typeface="Times New Roman" panose="02020603050405020304" pitchFamily="18" charset="0"/>
                    <a:cs typeface="Times New Roman" panose="02020603050405020304" pitchFamily="18" charset="0"/>
                  </a:rPr>
                  <a:t> Wohlfahrtsfunktion:: </a:t>
                </a:r>
                <a14:m>
                  <m:oMath xmlns:m="http://schemas.openxmlformats.org/officeDocument/2006/math">
                    <m:r>
                      <a:rPr lang="de-DE" sz="2100" i="1">
                        <a:latin typeface="Cambria Math" panose="02040503050406030204" pitchFamily="18" charset="0"/>
                        <a:cs typeface="Times New Roman" panose="02020603050405020304" pitchFamily="18" charset="0"/>
                      </a:rPr>
                      <m:t>𝑊</m:t>
                    </m:r>
                    <m:d>
                      <m:dPr>
                        <m:ctrlPr>
                          <a:rPr lang="de-DE" sz="2100" i="1">
                            <a:latin typeface="Cambria Math" panose="02040503050406030204" pitchFamily="18" charset="0"/>
                            <a:cs typeface="Times New Roman" panose="02020603050405020304" pitchFamily="18" charset="0"/>
                          </a:rPr>
                        </m:ctrlPr>
                      </m:dPr>
                      <m:e>
                        <m:r>
                          <a:rPr lang="de-DE" sz="2100" i="1">
                            <a:latin typeface="Cambria Math" panose="02040503050406030204" pitchFamily="18" charset="0"/>
                            <a:cs typeface="Times New Roman" panose="02020603050405020304" pitchFamily="18" charset="0"/>
                          </a:rPr>
                          <m:t>𝑥</m:t>
                        </m:r>
                      </m:e>
                    </m:d>
                    <m:r>
                      <a:rPr lang="de-DE" sz="2100" i="1">
                        <a:latin typeface="Cambria Math" panose="02040503050406030204" pitchFamily="18" charset="0"/>
                        <a:cs typeface="Times New Roman" panose="02020603050405020304" pitchFamily="18" charset="0"/>
                      </a:rPr>
                      <m:t>=</m:t>
                    </m:r>
                    <m:f>
                      <m:fPr>
                        <m:ctrlPr>
                          <a:rPr lang="de-DE" sz="2100" i="1" smtClean="0">
                            <a:latin typeface="Cambria Math" panose="02040503050406030204" pitchFamily="18" charset="0"/>
                            <a:cs typeface="Times New Roman" panose="02020603050405020304" pitchFamily="18" charset="0"/>
                          </a:rPr>
                        </m:ctrlPr>
                      </m:fPr>
                      <m:num>
                        <m:r>
                          <a:rPr lang="de-DE" sz="2100" b="0" i="1" smtClean="0">
                            <a:latin typeface="Cambria Math" panose="02040503050406030204" pitchFamily="18" charset="0"/>
                            <a:cs typeface="Times New Roman" panose="02020603050405020304" pitchFamily="18" charset="0"/>
                          </a:rPr>
                          <m:t>1</m:t>
                        </m:r>
                      </m:num>
                      <m:den>
                        <m:r>
                          <a:rPr lang="de-DE" sz="2100" b="0" i="1" smtClean="0">
                            <a:latin typeface="Cambria Math" panose="02040503050406030204" pitchFamily="18" charset="0"/>
                            <a:cs typeface="Times New Roman" panose="02020603050405020304" pitchFamily="18" charset="0"/>
                          </a:rPr>
                          <m:t>1−</m:t>
                        </m:r>
                        <m:r>
                          <m:rPr>
                            <m:sty m:val="p"/>
                          </m:rPr>
                          <a:rPr lang="el-GR" sz="2100" i="1" dirty="0">
                            <a:latin typeface="Cambria Math" panose="02040503050406030204" pitchFamily="18" charset="0"/>
                            <a:cs typeface="Times New Roman" panose="02020603050405020304" pitchFamily="18" charset="0"/>
                          </a:rPr>
                          <m:t>ρ</m:t>
                        </m:r>
                      </m:den>
                    </m:f>
                    <m:nary>
                      <m:naryPr>
                        <m:chr m:val="∑"/>
                        <m:ctrlPr>
                          <a:rPr lang="pt-BR" sz="2100" i="1">
                            <a:latin typeface="Cambria Math" panose="02040503050406030204" pitchFamily="18" charset="0"/>
                            <a:cs typeface="Times New Roman" panose="02020603050405020304" pitchFamily="18" charset="0"/>
                          </a:rPr>
                        </m:ctrlPr>
                      </m:naryPr>
                      <m:sub>
                        <m:r>
                          <m:rPr>
                            <m:brk m:alnAt="23"/>
                          </m:rPr>
                          <a:rPr lang="de-DE" sz="2100" i="1">
                            <a:latin typeface="Cambria Math" panose="02040503050406030204" pitchFamily="18" charset="0"/>
                            <a:cs typeface="Times New Roman" panose="02020603050405020304" pitchFamily="18" charset="0"/>
                          </a:rPr>
                          <m:t>𝑖</m:t>
                        </m:r>
                        <m:r>
                          <a:rPr lang="pt-BR" sz="2100" i="1">
                            <a:latin typeface="Cambria Math" panose="02040503050406030204" pitchFamily="18" charset="0"/>
                            <a:cs typeface="Times New Roman" panose="02020603050405020304" pitchFamily="18" charset="0"/>
                          </a:rPr>
                          <m:t>=0</m:t>
                        </m:r>
                      </m:sub>
                      <m:sup>
                        <m:r>
                          <a:rPr lang="pt-BR" sz="2100" i="1">
                            <a:latin typeface="Cambria Math" panose="02040503050406030204" pitchFamily="18" charset="0"/>
                            <a:cs typeface="Times New Roman" panose="02020603050405020304" pitchFamily="18" charset="0"/>
                          </a:rPr>
                          <m:t>𝑛</m:t>
                        </m:r>
                      </m:sup>
                      <m:e>
                        <m:sSub>
                          <m:sSubPr>
                            <m:ctrlPr>
                              <a:rPr lang="de-DE" sz="2100" i="1" dirty="0">
                                <a:latin typeface="Cambria Math" panose="02040503050406030204" pitchFamily="18" charset="0"/>
                                <a:cs typeface="Times New Roman" panose="02020603050405020304" pitchFamily="18" charset="0"/>
                              </a:rPr>
                            </m:ctrlPr>
                          </m:sSubPr>
                          <m:e>
                            <m:r>
                              <m:rPr>
                                <m:sty m:val="p"/>
                              </m:rPr>
                              <a:rPr lang="el-GR" sz="2100" i="1">
                                <a:latin typeface="Cambria Math" panose="02040503050406030204" pitchFamily="18" charset="0"/>
                                <a:cs typeface="Times New Roman" panose="02020603050405020304" pitchFamily="18" charset="0"/>
                              </a:rPr>
                              <m:t>α</m:t>
                            </m:r>
                          </m:e>
                          <m:sub>
                            <m:r>
                              <a:rPr lang="de-DE" sz="2100" i="1" dirty="0">
                                <a:latin typeface="Cambria Math" panose="02040503050406030204" pitchFamily="18" charset="0"/>
                                <a:cs typeface="Times New Roman" panose="02020603050405020304" pitchFamily="18" charset="0"/>
                              </a:rPr>
                              <m:t>𝑖</m:t>
                            </m:r>
                          </m:sub>
                        </m:sSub>
                        <m:sSup>
                          <m:sSupPr>
                            <m:ctrlPr>
                              <a:rPr lang="de-DE" sz="2100" i="1">
                                <a:latin typeface="Cambria Math" panose="02040503050406030204" pitchFamily="18" charset="0"/>
                                <a:cs typeface="Times New Roman" panose="02020603050405020304" pitchFamily="18" charset="0"/>
                              </a:rPr>
                            </m:ctrlPr>
                          </m:sSupPr>
                          <m:e>
                            <m:sSub>
                              <m:sSubPr>
                                <m:ctrlPr>
                                  <a:rPr lang="de-DE" sz="2100" i="1" dirty="0">
                                    <a:latin typeface="Cambria Math" panose="02040503050406030204" pitchFamily="18" charset="0"/>
                                    <a:cs typeface="Times New Roman" panose="02020603050405020304" pitchFamily="18" charset="0"/>
                                  </a:rPr>
                                </m:ctrlPr>
                              </m:sSubPr>
                              <m:e>
                                <m:r>
                                  <a:rPr lang="de-DE" sz="2100" i="1" dirty="0">
                                    <a:latin typeface="Cambria Math" panose="02040503050406030204" pitchFamily="18" charset="0"/>
                                    <a:cs typeface="Times New Roman" panose="02020603050405020304" pitchFamily="18" charset="0"/>
                                  </a:rPr>
                                  <m:t>[</m:t>
                                </m:r>
                                <m:r>
                                  <a:rPr lang="de-DE" sz="2100" i="1" dirty="0">
                                    <a:latin typeface="Cambria Math" panose="02040503050406030204" pitchFamily="18" charset="0"/>
                                    <a:cs typeface="Times New Roman" panose="02020603050405020304" pitchFamily="18" charset="0"/>
                                  </a:rPr>
                                  <m:t>𝑢</m:t>
                                </m:r>
                              </m:e>
                              <m:sub>
                                <m:r>
                                  <a:rPr lang="de-DE" sz="2100" i="1" dirty="0">
                                    <a:latin typeface="Cambria Math" panose="02040503050406030204" pitchFamily="18" charset="0"/>
                                    <a:cs typeface="Times New Roman" panose="02020603050405020304" pitchFamily="18" charset="0"/>
                                  </a:rPr>
                                  <m:t>𝑖</m:t>
                                </m:r>
                              </m:sub>
                            </m:sSub>
                            <m:r>
                              <a:rPr lang="de-DE" sz="2100" i="1" dirty="0">
                                <a:latin typeface="Cambria Math" panose="02040503050406030204" pitchFamily="18" charset="0"/>
                                <a:cs typeface="Times New Roman" panose="02020603050405020304" pitchFamily="18" charset="0"/>
                              </a:rPr>
                              <m:t>(</m:t>
                            </m:r>
                            <m:r>
                              <a:rPr lang="de-DE" sz="2100" i="1" dirty="0">
                                <a:latin typeface="Cambria Math" panose="02040503050406030204" pitchFamily="18" charset="0"/>
                                <a:cs typeface="Times New Roman" panose="02020603050405020304" pitchFamily="18" charset="0"/>
                              </a:rPr>
                              <m:t>𝑥</m:t>
                            </m:r>
                            <m:r>
                              <a:rPr lang="de-DE" sz="2100" i="1" dirty="0">
                                <a:latin typeface="Cambria Math" panose="02040503050406030204" pitchFamily="18" charset="0"/>
                                <a:cs typeface="Times New Roman" panose="02020603050405020304" pitchFamily="18" charset="0"/>
                              </a:rPr>
                              <m:t>)]</m:t>
                            </m:r>
                          </m:e>
                          <m:sup>
                            <m:r>
                              <a:rPr lang="de-DE" sz="2100" b="0" i="1" dirty="0" smtClean="0">
                                <a:latin typeface="Cambria Math" panose="02040503050406030204" pitchFamily="18" charset="0"/>
                                <a:cs typeface="Times New Roman" panose="02020603050405020304" pitchFamily="18" charset="0"/>
                              </a:rPr>
                              <m:t>1−</m:t>
                            </m:r>
                            <m:r>
                              <m:rPr>
                                <m:sty m:val="p"/>
                              </m:rPr>
                              <a:rPr lang="el-GR" sz="2100" i="1" dirty="0" smtClean="0">
                                <a:latin typeface="Cambria Math" panose="02040503050406030204" pitchFamily="18" charset="0"/>
                                <a:cs typeface="Times New Roman" panose="02020603050405020304" pitchFamily="18" charset="0"/>
                              </a:rPr>
                              <m:t>ρ</m:t>
                            </m:r>
                          </m:sup>
                        </m:sSup>
                      </m:e>
                    </m:nary>
                  </m:oMath>
                </a14:m>
                <a:endParaRPr lang="de-DE" sz="2100" dirty="0">
                  <a:latin typeface="Times New Roman" panose="02020603050405020304" pitchFamily="18" charset="0"/>
                  <a:cs typeface="Times New Roman" panose="02020603050405020304" pitchFamily="18" charset="0"/>
                </a:endParaRPr>
              </a:p>
              <a:p>
                <a:pPr lvl="1"/>
                <a:r>
                  <a:rPr lang="de-DE" sz="2100" dirty="0">
                    <a:latin typeface="Times New Roman" panose="02020603050405020304" pitchFamily="18" charset="0"/>
                    <a:cs typeface="Times New Roman" panose="02020603050405020304" pitchFamily="18" charset="0"/>
                  </a:rPr>
                  <a:t>Die </a:t>
                </a:r>
                <a:r>
                  <a:rPr lang="de-DE" sz="2100" dirty="0" err="1">
                    <a:latin typeface="Times New Roman" panose="02020603050405020304" pitchFamily="18" charset="0"/>
                    <a:cs typeface="Times New Roman" panose="02020603050405020304" pitchFamily="18" charset="0"/>
                  </a:rPr>
                  <a:t>Isoelastische</a:t>
                </a:r>
                <a:r>
                  <a:rPr lang="de-DE" sz="2100" dirty="0">
                    <a:latin typeface="Times New Roman" panose="02020603050405020304" pitchFamily="18" charset="0"/>
                    <a:cs typeface="Times New Roman" panose="02020603050405020304" pitchFamily="18" charset="0"/>
                  </a:rPr>
                  <a:t> Wohlfahrtsfunktion verallgemeinert die drei vorher diskutierten Wohlfahrtsfunktionen. Der Parameter </a:t>
                </a:r>
                <a14:m>
                  <m:oMath xmlns:m="http://schemas.openxmlformats.org/officeDocument/2006/math">
                    <m:r>
                      <m:rPr>
                        <m:sty m:val="p"/>
                      </m:rPr>
                      <a:rPr lang="el-GR" sz="2100" i="1" dirty="0">
                        <a:latin typeface="Cambria Math" panose="02040503050406030204" pitchFamily="18" charset="0"/>
                        <a:cs typeface="Times New Roman" panose="02020603050405020304" pitchFamily="18" charset="0"/>
                      </a:rPr>
                      <m:t>ρ</m:t>
                    </m:r>
                    <m:r>
                      <a:rPr lang="el-GR" sz="2100" i="1" dirty="0">
                        <a:latin typeface="Cambria Math" panose="02040503050406030204" pitchFamily="18" charset="0"/>
                        <a:cs typeface="Times New Roman" panose="02020603050405020304" pitchFamily="18" charset="0"/>
                      </a:rPr>
                      <m:t> </m:t>
                    </m:r>
                  </m:oMath>
                </a14:m>
                <a:r>
                  <a:rPr lang="de-DE" sz="2100" dirty="0">
                    <a:latin typeface="Times New Roman" panose="02020603050405020304" pitchFamily="18" charset="0"/>
                    <a:cs typeface="Times New Roman" panose="02020603050405020304" pitchFamily="18" charset="0"/>
                  </a:rPr>
                  <a:t>als Ungleichheitsaversionsparameter interpretiert werden:</a:t>
                </a:r>
              </a:p>
              <a:p>
                <a:pPr lvl="1"/>
                <a:endParaRPr lang="de-DE" sz="2400" dirty="0">
                  <a:latin typeface="Times New Roman" panose="02020603050405020304" pitchFamily="18" charset="0"/>
                  <a:cs typeface="Times New Roman" panose="02020603050405020304" pitchFamily="18" charset="0"/>
                </a:endParaRPr>
              </a:p>
              <a:p>
                <a:pPr lvl="1"/>
                <a14:m>
                  <m:oMath xmlns:m="http://schemas.openxmlformats.org/officeDocument/2006/math">
                    <m:r>
                      <m:rPr>
                        <m:sty m:val="p"/>
                      </m:rPr>
                      <a:rPr lang="el-GR" sz="2400" i="1" dirty="0" smtClean="0">
                        <a:latin typeface="Cambria Math" panose="02040503050406030204" pitchFamily="18" charset="0"/>
                        <a:cs typeface="Times New Roman" panose="02020603050405020304" pitchFamily="18" charset="0"/>
                      </a:rPr>
                      <m:t>ρ</m:t>
                    </m:r>
                    <m:r>
                      <a:rPr lang="de-DE" sz="2400" b="0" i="0" dirty="0" smtClean="0">
                        <a:latin typeface="Cambria Math" panose="02040503050406030204" pitchFamily="18" charset="0"/>
                        <a:cs typeface="Times New Roman" panose="02020603050405020304" pitchFamily="18" charset="0"/>
                      </a:rPr>
                      <m:t>=0</m:t>
                    </m:r>
                  </m:oMath>
                </a14:m>
                <a:r>
                  <a:rPr lang="de-DE" sz="2400" dirty="0">
                    <a:latin typeface="Times New Roman" panose="02020603050405020304" pitchFamily="18" charset="0"/>
                    <a:cs typeface="Times New Roman" panose="02020603050405020304" pitchFamily="18" charset="0"/>
                  </a:rPr>
                  <a:t>:	Utilitaristisch</a:t>
                </a:r>
              </a:p>
              <a:p>
                <a:pPr lvl="1"/>
                <a14:m>
                  <m:oMath xmlns:m="http://schemas.openxmlformats.org/officeDocument/2006/math">
                    <m:r>
                      <m:rPr>
                        <m:sty m:val="p"/>
                      </m:rPr>
                      <a:rPr lang="el-GR" sz="2400" i="1" dirty="0">
                        <a:latin typeface="Cambria Math" panose="02040503050406030204" pitchFamily="18" charset="0"/>
                        <a:cs typeface="Times New Roman" panose="02020603050405020304" pitchFamily="18" charset="0"/>
                      </a:rPr>
                      <m:t>ρ</m:t>
                    </m:r>
                    <m:r>
                      <a:rPr lang="de-DE" sz="2400" dirty="0">
                        <a:latin typeface="Cambria Math" panose="02040503050406030204" pitchFamily="18" charset="0"/>
                        <a:cs typeface="Times New Roman" panose="02020603050405020304" pitchFamily="18" charset="0"/>
                      </a:rPr>
                      <m:t>=</m:t>
                    </m:r>
                    <m:r>
                      <a:rPr lang="de-DE" sz="2400" b="0" i="0" dirty="0" smtClean="0">
                        <a:latin typeface="Cambria Math" panose="02040503050406030204" pitchFamily="18" charset="0"/>
                        <a:cs typeface="Times New Roman" panose="02020603050405020304" pitchFamily="18" charset="0"/>
                      </a:rPr>
                      <m:t> </m:t>
                    </m:r>
                    <m:r>
                      <a:rPr lang="de-DE" sz="24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Rawls</a:t>
                </a:r>
              </a:p>
              <a:p>
                <a:pPr lvl="1"/>
                <a14:m>
                  <m:oMath xmlns:m="http://schemas.openxmlformats.org/officeDocument/2006/math">
                    <m:r>
                      <m:rPr>
                        <m:sty m:val="p"/>
                      </m:rPr>
                      <a:rPr lang="el-GR" sz="2400" i="1" dirty="0">
                        <a:latin typeface="Cambria Math" panose="02040503050406030204" pitchFamily="18" charset="0"/>
                        <a:cs typeface="Times New Roman" panose="02020603050405020304" pitchFamily="18" charset="0"/>
                      </a:rPr>
                      <m:t>ρ</m:t>
                    </m:r>
                    <m:r>
                      <a:rPr lang="de-DE" sz="2400" dirty="0">
                        <a:latin typeface="Cambria Math" panose="02040503050406030204" pitchFamily="18" charset="0"/>
                        <a:cs typeface="Times New Roman" panose="02020603050405020304" pitchFamily="18" charset="0"/>
                      </a:rPr>
                      <m:t>=</m:t>
                    </m:r>
                    <m:r>
                      <a:rPr lang="de-DE" sz="2400" b="0" i="0" dirty="0" smtClean="0">
                        <a:latin typeface="Cambria Math" panose="02040503050406030204" pitchFamily="18" charset="0"/>
                        <a:cs typeface="Times New Roman" panose="02020603050405020304" pitchFamily="18" charset="0"/>
                      </a:rPr>
                      <m:t>1</m:t>
                    </m:r>
                  </m:oMath>
                </a14:m>
                <a:r>
                  <a:rPr lang="de-DE" sz="2400" dirty="0">
                    <a:latin typeface="Times New Roman" panose="02020603050405020304" pitchFamily="18" charset="0"/>
                    <a:cs typeface="Times New Roman" panose="02020603050405020304" pitchFamily="18" charset="0"/>
                  </a:rPr>
                  <a:t>:	Nash</a:t>
                </a:r>
              </a:p>
              <a:p>
                <a:pPr lvl="1"/>
                <a:endParaRPr lang="de-DE" sz="2400" dirty="0">
                  <a:latin typeface="Times New Roman" panose="02020603050405020304" pitchFamily="18" charset="0"/>
                  <a:cs typeface="Times New Roman" panose="02020603050405020304" pitchFamily="18" charset="0"/>
                </a:endParaRPr>
              </a:p>
              <a:p>
                <a:pPr lvl="1"/>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71634"/>
                <a:ext cx="12172951" cy="6386366"/>
              </a:xfrm>
              <a:prstGeom prst="rect">
                <a:avLst/>
              </a:prstGeom>
              <a:blipFill>
                <a:blip r:embed="rId2"/>
                <a:stretch>
                  <a:fillRect l="-501" t="-8015"/>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8" name="Freihand 7"/>
              <p14:cNvContentPartPr/>
              <p14:nvPr/>
            </p14:nvContentPartPr>
            <p14:xfrm>
              <a:off x="6326657" y="333199"/>
              <a:ext cx="5249160" cy="1479240"/>
            </p14:xfrm>
          </p:contentPart>
        </mc:Choice>
        <mc:Fallback>
          <p:pic>
            <p:nvPicPr>
              <p:cNvPr id="8" name="Freihand 7"/>
              <p:cNvPicPr/>
              <p:nvPr/>
            </p:nvPicPr>
            <p:blipFill>
              <a:blip r:embed="rId4"/>
              <a:stretch>
                <a:fillRect/>
              </a:stretch>
            </p:blipFill>
            <p:spPr>
              <a:xfrm>
                <a:off x="6314417" y="318439"/>
                <a:ext cx="5281920" cy="1510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9" name="Freihand 38"/>
              <p14:cNvContentPartPr/>
              <p14:nvPr/>
            </p14:nvContentPartPr>
            <p14:xfrm>
              <a:off x="10464497" y="824959"/>
              <a:ext cx="1181880" cy="434160"/>
            </p14:xfrm>
          </p:contentPart>
        </mc:Choice>
        <mc:Fallback>
          <p:pic>
            <p:nvPicPr>
              <p:cNvPr id="39" name="Freihand 38"/>
              <p:cNvPicPr/>
              <p:nvPr/>
            </p:nvPicPr>
            <p:blipFill>
              <a:blip r:embed="rId6"/>
              <a:stretch>
                <a:fillRect/>
              </a:stretch>
            </p:blipFill>
            <p:spPr>
              <a:xfrm>
                <a:off x="10447937" y="810559"/>
                <a:ext cx="121536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5" name="Freihand 44"/>
              <p14:cNvContentPartPr/>
              <p14:nvPr/>
            </p14:nvContentPartPr>
            <p14:xfrm>
              <a:off x="10902977" y="4575439"/>
              <a:ext cx="360" cy="360"/>
            </p14:xfrm>
          </p:contentPart>
        </mc:Choice>
        <mc:Fallback>
          <p:pic>
            <p:nvPicPr>
              <p:cNvPr id="45" name="Freihand 44"/>
              <p:cNvPicPr/>
              <p:nvPr/>
            </p:nvPicPr>
            <p:blipFill>
              <a:blip r:embed="rId8"/>
              <a:stretch>
                <a:fillRect/>
              </a:stretch>
            </p:blipFill>
            <p:spPr>
              <a:xfrm>
                <a:off x="10886057" y="455851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6" name="Freihand 45"/>
              <p14:cNvContentPartPr/>
              <p14:nvPr/>
            </p14:nvContentPartPr>
            <p14:xfrm>
              <a:off x="11616857" y="4607479"/>
              <a:ext cx="52920" cy="5040"/>
            </p14:xfrm>
          </p:contentPart>
        </mc:Choice>
        <mc:Fallback>
          <p:pic>
            <p:nvPicPr>
              <p:cNvPr id="46" name="Freihand 45"/>
              <p:cNvPicPr/>
              <p:nvPr/>
            </p:nvPicPr>
            <p:blipFill>
              <a:blip r:embed="rId10"/>
              <a:stretch>
                <a:fillRect/>
              </a:stretch>
            </p:blipFill>
            <p:spPr>
              <a:xfrm>
                <a:off x="11599937" y="4590559"/>
                <a:ext cx="867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8" name="Freihand 47"/>
              <p14:cNvContentPartPr/>
              <p14:nvPr/>
            </p14:nvContentPartPr>
            <p14:xfrm>
              <a:off x="5066297" y="2894599"/>
              <a:ext cx="2629440" cy="772920"/>
            </p14:xfrm>
          </p:contentPart>
        </mc:Choice>
        <mc:Fallback>
          <p:pic>
            <p:nvPicPr>
              <p:cNvPr id="48" name="Freihand 47"/>
              <p:cNvPicPr/>
              <p:nvPr/>
            </p:nvPicPr>
            <p:blipFill>
              <a:blip r:embed="rId12"/>
              <a:stretch>
                <a:fillRect/>
              </a:stretch>
            </p:blipFill>
            <p:spPr>
              <a:xfrm>
                <a:off x="5051537" y="2874799"/>
                <a:ext cx="2664000" cy="808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7" name="Freihand 66"/>
              <p14:cNvContentPartPr/>
              <p14:nvPr/>
            </p14:nvContentPartPr>
            <p14:xfrm>
              <a:off x="7832177" y="2464759"/>
              <a:ext cx="3952080" cy="1077480"/>
            </p14:xfrm>
          </p:contentPart>
        </mc:Choice>
        <mc:Fallback>
          <p:pic>
            <p:nvPicPr>
              <p:cNvPr id="67" name="Freihand 66"/>
              <p:cNvPicPr/>
              <p:nvPr/>
            </p:nvPicPr>
            <p:blipFill>
              <a:blip r:embed="rId14"/>
              <a:stretch>
                <a:fillRect/>
              </a:stretch>
            </p:blipFill>
            <p:spPr>
              <a:xfrm>
                <a:off x="7810937" y="2449639"/>
                <a:ext cx="3991320" cy="1109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2" name="Freihand 71"/>
              <p14:cNvContentPartPr/>
              <p14:nvPr/>
            </p14:nvContentPartPr>
            <p14:xfrm>
              <a:off x="9321497" y="2985679"/>
              <a:ext cx="2258640" cy="239760"/>
            </p14:xfrm>
          </p:contentPart>
        </mc:Choice>
        <mc:Fallback>
          <p:pic>
            <p:nvPicPr>
              <p:cNvPr id="72" name="Freihand 71"/>
              <p:cNvPicPr/>
              <p:nvPr/>
            </p:nvPicPr>
            <p:blipFill>
              <a:blip r:embed="rId16"/>
              <a:stretch>
                <a:fillRect/>
              </a:stretch>
            </p:blipFill>
            <p:spPr>
              <a:xfrm>
                <a:off x="9304577" y="2966959"/>
                <a:ext cx="229644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4" name="Freihand 73"/>
              <p14:cNvContentPartPr/>
              <p14:nvPr/>
            </p14:nvContentPartPr>
            <p14:xfrm>
              <a:off x="257417" y="4380319"/>
              <a:ext cx="3813480" cy="1893240"/>
            </p14:xfrm>
          </p:contentPart>
        </mc:Choice>
        <mc:Fallback>
          <p:pic>
            <p:nvPicPr>
              <p:cNvPr id="74" name="Freihand 73"/>
              <p:cNvPicPr/>
              <p:nvPr/>
            </p:nvPicPr>
            <p:blipFill>
              <a:blip r:embed="rId18"/>
              <a:stretch>
                <a:fillRect/>
              </a:stretch>
            </p:blipFill>
            <p:spPr>
              <a:xfrm>
                <a:off x="240497" y="4362679"/>
                <a:ext cx="3847320" cy="1927440"/>
              </a:xfrm>
              <a:prstGeom prst="rect">
                <a:avLst/>
              </a:prstGeom>
            </p:spPr>
          </p:pic>
        </mc:Fallback>
      </mc:AlternateContent>
    </p:spTree>
    <p:extLst>
      <p:ext uri="{BB962C8B-B14F-4D97-AF65-F5344CB8AC3E}">
        <p14:creationId xmlns:p14="http://schemas.microsoft.com/office/powerpoint/2010/main" val="1047393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pic>
        <p:nvPicPr>
          <p:cNvPr id="3" name="Grafik 2">
            <a:extLst>
              <a:ext uri="{FF2B5EF4-FFF2-40B4-BE49-F238E27FC236}">
                <a16:creationId xmlns:a16="http://schemas.microsoft.com/office/drawing/2014/main" id="{F793E866-6D65-413F-952E-541D357F142B}"/>
              </a:ext>
            </a:extLst>
          </p:cNvPr>
          <p:cNvPicPr>
            <a:picLocks noChangeAspect="1"/>
          </p:cNvPicPr>
          <p:nvPr/>
        </p:nvPicPr>
        <p:blipFill>
          <a:blip r:embed="rId2"/>
          <a:stretch>
            <a:fillRect/>
          </a:stretch>
        </p:blipFill>
        <p:spPr>
          <a:xfrm>
            <a:off x="5455886" y="908801"/>
            <a:ext cx="3910204" cy="2609834"/>
          </a:xfrm>
          <a:prstGeom prst="rect">
            <a:avLst/>
          </a:prstGeom>
        </p:spPr>
      </p:pic>
      <p:pic>
        <p:nvPicPr>
          <p:cNvPr id="4" name="Grafik 3">
            <a:extLst>
              <a:ext uri="{FF2B5EF4-FFF2-40B4-BE49-F238E27FC236}">
                <a16:creationId xmlns:a16="http://schemas.microsoft.com/office/drawing/2014/main" id="{7B550355-FFBB-403B-B31E-409E6F45026C}"/>
              </a:ext>
            </a:extLst>
          </p:cNvPr>
          <p:cNvPicPr>
            <a:picLocks noChangeAspect="1"/>
          </p:cNvPicPr>
          <p:nvPr/>
        </p:nvPicPr>
        <p:blipFill>
          <a:blip r:embed="rId3"/>
          <a:stretch>
            <a:fillRect/>
          </a:stretch>
        </p:blipFill>
        <p:spPr>
          <a:xfrm>
            <a:off x="156661" y="1098790"/>
            <a:ext cx="3845315" cy="2500566"/>
          </a:xfrm>
          <a:prstGeom prst="rect">
            <a:avLst/>
          </a:prstGeom>
        </p:spPr>
      </p:pic>
      <p:sp>
        <p:nvSpPr>
          <p:cNvPr id="5" name="Textfeld 4">
            <a:extLst>
              <a:ext uri="{FF2B5EF4-FFF2-40B4-BE49-F238E27FC236}">
                <a16:creationId xmlns:a16="http://schemas.microsoft.com/office/drawing/2014/main" id="{129DABC1-DD59-4246-B350-B452AF7762BD}"/>
              </a:ext>
            </a:extLst>
          </p:cNvPr>
          <p:cNvSpPr txBox="1"/>
          <p:nvPr/>
        </p:nvSpPr>
        <p:spPr>
          <a:xfrm>
            <a:off x="1358608" y="570073"/>
            <a:ext cx="144142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Utilitaristisch</a:t>
            </a:r>
          </a:p>
        </p:txBody>
      </p:sp>
      <p:sp>
        <p:nvSpPr>
          <p:cNvPr id="8" name="Textfeld 7">
            <a:extLst>
              <a:ext uri="{FF2B5EF4-FFF2-40B4-BE49-F238E27FC236}">
                <a16:creationId xmlns:a16="http://schemas.microsoft.com/office/drawing/2014/main" id="{9197C008-4DF4-47AD-AE15-DAB80FB97709}"/>
              </a:ext>
            </a:extLst>
          </p:cNvPr>
          <p:cNvSpPr txBox="1"/>
          <p:nvPr/>
        </p:nvSpPr>
        <p:spPr>
          <a:xfrm>
            <a:off x="5827122" y="636192"/>
            <a:ext cx="761747"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Rawls</a:t>
            </a:r>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129DABC1-DD59-4246-B350-B452AF7762BD}"/>
              </a:ext>
            </a:extLst>
          </p:cNvPr>
          <p:cNvSpPr txBox="1"/>
          <p:nvPr/>
        </p:nvSpPr>
        <p:spPr>
          <a:xfrm>
            <a:off x="976852" y="3692622"/>
            <a:ext cx="65915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Nash</a:t>
            </a:r>
          </a:p>
        </p:txBody>
      </p:sp>
      <p:pic>
        <p:nvPicPr>
          <p:cNvPr id="11" name="Grafik 10">
            <a:extLst>
              <a:ext uri="{FF2B5EF4-FFF2-40B4-BE49-F238E27FC236}">
                <a16:creationId xmlns:a16="http://schemas.microsoft.com/office/drawing/2014/main" id="{07C18B29-3ED7-4AB1-AFE4-C2271ABD100E}"/>
              </a:ext>
            </a:extLst>
          </p:cNvPr>
          <p:cNvPicPr>
            <a:picLocks noChangeAspect="1"/>
          </p:cNvPicPr>
          <p:nvPr/>
        </p:nvPicPr>
        <p:blipFill>
          <a:blip r:embed="rId4"/>
          <a:stretch>
            <a:fillRect/>
          </a:stretch>
        </p:blipFill>
        <p:spPr>
          <a:xfrm>
            <a:off x="768194" y="4155220"/>
            <a:ext cx="3006616" cy="2313065"/>
          </a:xfrm>
          <a:prstGeom prst="rect">
            <a:avLst/>
          </a:prstGeom>
        </p:spPr>
      </p:pic>
      <mc:AlternateContent xmlns:mc="http://schemas.openxmlformats.org/markup-compatibility/2006" xmlns:a14="http://schemas.microsoft.com/office/drawing/2010/main">
        <mc:Choice Requires="a14">
          <p:sp>
            <p:nvSpPr>
              <p:cNvPr id="2" name="Rechteck 1"/>
              <p:cNvSpPr/>
              <p:nvPr/>
            </p:nvSpPr>
            <p:spPr>
              <a:xfrm>
                <a:off x="1690501" y="3518635"/>
                <a:ext cx="2591800" cy="6365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cs typeface="Times New Roman" panose="02020603050405020304" pitchFamily="18" charset="0"/>
                        </a:rPr>
                        <m:t>𝑊</m:t>
                      </m:r>
                      <m:d>
                        <m:dPr>
                          <m:ctrlPr>
                            <a:rPr lang="de-DE" i="1">
                              <a:latin typeface="Cambria Math" panose="02040503050406030204" pitchFamily="18" charset="0"/>
                              <a:cs typeface="Times New Roman" panose="02020603050405020304" pitchFamily="18" charset="0"/>
                            </a:rPr>
                          </m:ctrlPr>
                        </m:dPr>
                        <m:e>
                          <m:r>
                            <a:rPr lang="de-DE" i="1">
                              <a:latin typeface="Cambria Math" panose="02040503050406030204" pitchFamily="18" charset="0"/>
                              <a:cs typeface="Times New Roman" panose="02020603050405020304" pitchFamily="18" charset="0"/>
                            </a:rPr>
                            <m:t>𝑥</m:t>
                          </m:r>
                        </m:e>
                      </m:d>
                      <m:r>
                        <a:rPr lang="de-DE" i="1">
                          <a:latin typeface="Cambria Math" panose="02040503050406030204" pitchFamily="18" charset="0"/>
                          <a:cs typeface="Times New Roman" panose="02020603050405020304" pitchFamily="18" charset="0"/>
                        </a:rPr>
                        <m:t>=</m:t>
                      </m:r>
                      <m:nary>
                        <m:naryPr>
                          <m:chr m:val="∏"/>
                          <m:limLoc m:val="subSup"/>
                          <m:ctrlPr>
                            <a:rPr lang="de-DE" i="1">
                              <a:latin typeface="Cambria Math" panose="02040503050406030204" pitchFamily="18" charset="0"/>
                              <a:cs typeface="Times New Roman" panose="02020603050405020304" pitchFamily="18" charset="0"/>
                            </a:rPr>
                          </m:ctrlPr>
                        </m:naryPr>
                        <m:sub>
                          <m:r>
                            <m:rPr>
                              <m:brk m:alnAt="25"/>
                            </m:rPr>
                            <a:rPr lang="de-DE" i="1">
                              <a:latin typeface="Cambria Math" panose="02040503050406030204" pitchFamily="18" charset="0"/>
                              <a:cs typeface="Times New Roman" panose="02020603050405020304" pitchFamily="18" charset="0"/>
                            </a:rPr>
                            <m:t>𝑖</m:t>
                          </m:r>
                          <m:r>
                            <a:rPr lang="de-DE" i="1">
                              <a:latin typeface="Cambria Math" panose="02040503050406030204" pitchFamily="18" charset="0"/>
                              <a:cs typeface="Times New Roman" panose="02020603050405020304" pitchFamily="18" charset="0"/>
                            </a:rPr>
                            <m:t>=1</m:t>
                          </m:r>
                        </m:sub>
                        <m:sup>
                          <m:r>
                            <a:rPr lang="de-DE" i="1">
                              <a:latin typeface="Cambria Math" panose="02040503050406030204" pitchFamily="18" charset="0"/>
                              <a:cs typeface="Times New Roman" panose="02020603050405020304" pitchFamily="18" charset="0"/>
                            </a:rPr>
                            <m:t>𝑛</m:t>
                          </m:r>
                        </m:sup>
                        <m:e>
                          <m:sSup>
                            <m:sSupPr>
                              <m:ctrlPr>
                                <a:rPr lang="de-DE" i="1">
                                  <a:latin typeface="Cambria Math" panose="02040503050406030204" pitchFamily="18" charset="0"/>
                                  <a:cs typeface="Times New Roman" panose="02020603050405020304" pitchFamily="18" charset="0"/>
                                </a:rPr>
                              </m:ctrlPr>
                            </m:sSupPr>
                            <m:e>
                              <m:sSub>
                                <m:sSubPr>
                                  <m:ctrlPr>
                                    <a:rPr lang="de-DE" i="1" dirty="0">
                                      <a:latin typeface="Cambria Math" panose="02040503050406030204" pitchFamily="18" charset="0"/>
                                      <a:cs typeface="Times New Roman" panose="02020603050405020304" pitchFamily="18" charset="0"/>
                                    </a:rPr>
                                  </m:ctrlPr>
                                </m:sSubPr>
                                <m:e>
                                  <m:r>
                                    <a:rPr lang="de-DE" i="1" dirty="0">
                                      <a:latin typeface="Cambria Math" panose="02040503050406030204" pitchFamily="18" charset="0"/>
                                      <a:cs typeface="Times New Roman" panose="02020603050405020304" pitchFamily="18" charset="0"/>
                                    </a:rPr>
                                    <m:t>[</m:t>
                                  </m:r>
                                  <m:r>
                                    <a:rPr lang="de-DE" i="1" dirty="0">
                                      <a:latin typeface="Cambria Math" panose="02040503050406030204" pitchFamily="18" charset="0"/>
                                      <a:cs typeface="Times New Roman" panose="02020603050405020304" pitchFamily="18" charset="0"/>
                                    </a:rPr>
                                    <m:t>𝑢</m:t>
                                  </m:r>
                                </m:e>
                                <m:sub>
                                  <m:r>
                                    <a:rPr lang="de-DE" i="1" dirty="0">
                                      <a:latin typeface="Cambria Math" panose="02040503050406030204" pitchFamily="18" charset="0"/>
                                      <a:cs typeface="Times New Roman" panose="02020603050405020304" pitchFamily="18" charset="0"/>
                                    </a:rPr>
                                    <m:t>𝑖</m:t>
                                  </m:r>
                                </m:sub>
                              </m:sSub>
                              <m:r>
                                <a:rPr lang="de-DE" i="1" dirty="0">
                                  <a:latin typeface="Cambria Math" panose="02040503050406030204" pitchFamily="18" charset="0"/>
                                  <a:cs typeface="Times New Roman" panose="02020603050405020304" pitchFamily="18" charset="0"/>
                                </a:rPr>
                                <m:t>(</m:t>
                              </m:r>
                              <m:r>
                                <a:rPr lang="de-DE" i="1" dirty="0">
                                  <a:latin typeface="Cambria Math" panose="02040503050406030204" pitchFamily="18" charset="0"/>
                                  <a:cs typeface="Times New Roman" panose="02020603050405020304" pitchFamily="18" charset="0"/>
                                </a:rPr>
                                <m:t>𝑥</m:t>
                              </m:r>
                              <m:r>
                                <a:rPr lang="de-DE" i="1" dirty="0">
                                  <a:latin typeface="Cambria Math" panose="02040503050406030204" pitchFamily="18" charset="0"/>
                                  <a:cs typeface="Times New Roman" panose="02020603050405020304" pitchFamily="18" charset="0"/>
                                </a:rPr>
                                <m:t>)]</m:t>
                              </m:r>
                            </m:e>
                            <m:sup>
                              <m:sSub>
                                <m:sSubPr>
                                  <m:ctrlPr>
                                    <a:rPr lang="de-DE" i="1" dirty="0">
                                      <a:latin typeface="Cambria Math" panose="02040503050406030204" pitchFamily="18" charset="0"/>
                                      <a:cs typeface="Times New Roman" panose="02020603050405020304" pitchFamily="18" charset="0"/>
                                    </a:rPr>
                                  </m:ctrlPr>
                                </m:sSubPr>
                                <m:e>
                                  <m:r>
                                    <m:rPr>
                                      <m:sty m:val="p"/>
                                    </m:rPr>
                                    <a:rPr lang="el-GR" i="1">
                                      <a:latin typeface="Cambria Math" panose="02040503050406030204" pitchFamily="18" charset="0"/>
                                      <a:cs typeface="Times New Roman" panose="02020603050405020304" pitchFamily="18" charset="0"/>
                                    </a:rPr>
                                    <m:t>α</m:t>
                                  </m:r>
                                </m:e>
                                <m:sub>
                                  <m:r>
                                    <a:rPr lang="de-DE" i="1" dirty="0">
                                      <a:latin typeface="Cambria Math" panose="02040503050406030204" pitchFamily="18" charset="0"/>
                                      <a:cs typeface="Times New Roman" panose="02020603050405020304" pitchFamily="18" charset="0"/>
                                    </a:rPr>
                                    <m:t>𝑖</m:t>
                                  </m:r>
                                </m:sub>
                              </m:sSub>
                            </m:sup>
                          </m:sSup>
                        </m:e>
                      </m:nary>
                    </m:oMath>
                  </m:oMathPara>
                </a14:m>
                <a:endParaRPr lang="de-DE" dirty="0"/>
              </a:p>
            </p:txBody>
          </p:sp>
        </mc:Choice>
        <mc:Fallback xmlns="">
          <p:sp>
            <p:nvSpPr>
              <p:cNvPr id="2" name="Rechteck 1"/>
              <p:cNvSpPr>
                <a:spLocks noRot="1" noChangeAspect="1" noMove="1" noResize="1" noEditPoints="1" noAdjustHandles="1" noChangeArrowheads="1" noChangeShapeType="1" noTextEdit="1"/>
              </p:cNvSpPr>
              <p:nvPr/>
            </p:nvSpPr>
            <p:spPr>
              <a:xfrm>
                <a:off x="1690501" y="3518635"/>
                <a:ext cx="2591800" cy="636585"/>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6588869" y="636192"/>
                <a:ext cx="31721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cs typeface="Times New Roman" panose="02020603050405020304" pitchFamily="18" charset="0"/>
                        </a:rPr>
                        <m:t>𝑊</m:t>
                      </m:r>
                      <m:d>
                        <m:dPr>
                          <m:ctrlPr>
                            <a:rPr lang="de-DE" i="1">
                              <a:latin typeface="Cambria Math" panose="02040503050406030204" pitchFamily="18" charset="0"/>
                              <a:cs typeface="Times New Roman" panose="02020603050405020304" pitchFamily="18" charset="0"/>
                            </a:rPr>
                          </m:ctrlPr>
                        </m:dPr>
                        <m:e>
                          <m:r>
                            <a:rPr lang="de-DE" i="1">
                              <a:latin typeface="Cambria Math" panose="02040503050406030204" pitchFamily="18" charset="0"/>
                              <a:cs typeface="Times New Roman" panose="02020603050405020304" pitchFamily="18" charset="0"/>
                            </a:rPr>
                            <m:t>𝑥</m:t>
                          </m:r>
                        </m:e>
                      </m:d>
                      <m:r>
                        <a:rPr lang="de-DE" i="1">
                          <a:latin typeface="Cambria Math" panose="02040503050406030204" pitchFamily="18" charset="0"/>
                          <a:cs typeface="Times New Roman" panose="02020603050405020304" pitchFamily="18" charset="0"/>
                        </a:rPr>
                        <m:t>=</m:t>
                      </m:r>
                      <m:sSub>
                        <m:sSubPr>
                          <m:ctrlPr>
                            <a:rPr lang="de-DE" i="1" dirty="0">
                              <a:latin typeface="Cambria Math" panose="02040503050406030204" pitchFamily="18" charset="0"/>
                              <a:cs typeface="Times New Roman" panose="02020603050405020304" pitchFamily="18" charset="0"/>
                            </a:rPr>
                          </m:ctrlPr>
                        </m:sSubPr>
                        <m:e>
                          <m:r>
                            <m:rPr>
                              <m:sty m:val="p"/>
                            </m:rPr>
                            <a:rPr lang="de-DE" dirty="0">
                              <a:latin typeface="Cambria Math" panose="02040503050406030204" pitchFamily="18" charset="0"/>
                              <a:cs typeface="Times New Roman" panose="02020603050405020304" pitchFamily="18" charset="0"/>
                            </a:rPr>
                            <m:t>min</m:t>
                          </m:r>
                          <m:r>
                            <a:rPr lang="de-DE" i="1" dirty="0">
                              <a:latin typeface="Cambria Math" panose="02040503050406030204" pitchFamily="18" charset="0"/>
                              <a:cs typeface="Times New Roman" panose="02020603050405020304" pitchFamily="18" charset="0"/>
                            </a:rPr>
                            <m:t>⁡{</m:t>
                          </m:r>
                          <m:r>
                            <a:rPr lang="de-DE" i="1" dirty="0">
                              <a:latin typeface="Cambria Math" panose="02040503050406030204" pitchFamily="18" charset="0"/>
                              <a:cs typeface="Times New Roman" panose="02020603050405020304" pitchFamily="18" charset="0"/>
                            </a:rPr>
                            <m:t>𝑢</m:t>
                          </m:r>
                        </m:e>
                        <m:sub>
                          <m:r>
                            <a:rPr lang="de-DE" i="1" dirty="0">
                              <a:latin typeface="Cambria Math" panose="02040503050406030204" pitchFamily="18" charset="0"/>
                              <a:cs typeface="Times New Roman" panose="02020603050405020304" pitchFamily="18" charset="0"/>
                            </a:rPr>
                            <m:t>1</m:t>
                          </m:r>
                        </m:sub>
                      </m:sSub>
                      <m:d>
                        <m:dPr>
                          <m:ctrlPr>
                            <a:rPr lang="de-DE" i="1" dirty="0">
                              <a:latin typeface="Cambria Math" panose="02040503050406030204" pitchFamily="18" charset="0"/>
                              <a:cs typeface="Times New Roman" panose="02020603050405020304" pitchFamily="18" charset="0"/>
                            </a:rPr>
                          </m:ctrlPr>
                        </m:dPr>
                        <m:e>
                          <m:r>
                            <a:rPr lang="de-DE" i="1" dirty="0">
                              <a:latin typeface="Cambria Math" panose="02040503050406030204" pitchFamily="18" charset="0"/>
                              <a:cs typeface="Times New Roman" panose="02020603050405020304" pitchFamily="18" charset="0"/>
                            </a:rPr>
                            <m:t>𝑥</m:t>
                          </m:r>
                        </m:e>
                      </m:d>
                      <m:r>
                        <a:rPr lang="de-DE" i="1" dirty="0">
                          <a:latin typeface="Cambria Math" panose="02040503050406030204" pitchFamily="18" charset="0"/>
                          <a:cs typeface="Times New Roman" panose="02020603050405020304" pitchFamily="18" charset="0"/>
                        </a:rPr>
                        <m:t>,…,</m:t>
                      </m:r>
                      <m:sSub>
                        <m:sSubPr>
                          <m:ctrlPr>
                            <a:rPr lang="de-DE" i="1" dirty="0">
                              <a:latin typeface="Cambria Math" panose="02040503050406030204" pitchFamily="18" charset="0"/>
                              <a:cs typeface="Times New Roman" panose="02020603050405020304" pitchFamily="18" charset="0"/>
                            </a:rPr>
                          </m:ctrlPr>
                        </m:sSubPr>
                        <m:e>
                          <m:r>
                            <a:rPr lang="de-DE" i="1" dirty="0">
                              <a:latin typeface="Cambria Math" panose="02040503050406030204" pitchFamily="18" charset="0"/>
                              <a:cs typeface="Times New Roman" panose="02020603050405020304" pitchFamily="18" charset="0"/>
                            </a:rPr>
                            <m:t>𝑢</m:t>
                          </m:r>
                        </m:e>
                        <m:sub>
                          <m:r>
                            <a:rPr lang="de-DE" i="1" dirty="0">
                              <a:latin typeface="Cambria Math" panose="02040503050406030204" pitchFamily="18" charset="0"/>
                              <a:cs typeface="Times New Roman" panose="02020603050405020304" pitchFamily="18" charset="0"/>
                            </a:rPr>
                            <m:t>𝑛</m:t>
                          </m:r>
                        </m:sub>
                      </m:sSub>
                      <m:d>
                        <m:dPr>
                          <m:ctrlPr>
                            <a:rPr lang="de-DE" i="1" dirty="0">
                              <a:latin typeface="Cambria Math" panose="02040503050406030204" pitchFamily="18" charset="0"/>
                              <a:cs typeface="Times New Roman" panose="02020603050405020304" pitchFamily="18" charset="0"/>
                            </a:rPr>
                          </m:ctrlPr>
                        </m:dPr>
                        <m:e>
                          <m:r>
                            <a:rPr lang="de-DE" i="1" dirty="0">
                              <a:latin typeface="Cambria Math" panose="02040503050406030204" pitchFamily="18" charset="0"/>
                              <a:cs typeface="Times New Roman" panose="02020603050405020304" pitchFamily="18" charset="0"/>
                            </a:rPr>
                            <m:t>𝑥</m:t>
                          </m:r>
                        </m:e>
                      </m:d>
                      <m:r>
                        <a:rPr lang="de-DE" i="1" dirty="0">
                          <a:latin typeface="Cambria Math" panose="02040503050406030204" pitchFamily="18" charset="0"/>
                          <a:cs typeface="Times New Roman" panose="02020603050405020304" pitchFamily="18" charset="0"/>
                        </a:rPr>
                        <m:t>}</m:t>
                      </m:r>
                    </m:oMath>
                  </m:oMathPara>
                </a14:m>
                <a:endParaRPr lang="de-DE" dirty="0"/>
              </a:p>
            </p:txBody>
          </p:sp>
        </mc:Choice>
        <mc:Fallback xmlns="">
          <p:sp>
            <p:nvSpPr>
              <p:cNvPr id="6" name="Rechteck 5"/>
              <p:cNvSpPr>
                <a:spLocks noRot="1" noChangeAspect="1" noMove="1" noResize="1" noEditPoints="1" noAdjustHandles="1" noChangeArrowheads="1" noChangeShapeType="1" noTextEdit="1"/>
              </p:cNvSpPr>
              <p:nvPr/>
            </p:nvSpPr>
            <p:spPr>
              <a:xfrm>
                <a:off x="6588869" y="636192"/>
                <a:ext cx="3172150" cy="369332"/>
              </a:xfrm>
              <a:prstGeom prst="rect">
                <a:avLst/>
              </a:prstGeom>
              <a:blipFill>
                <a:blip r:embed="rId6"/>
                <a:stretch>
                  <a:fillRect b="-1475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Rechteck 12"/>
              <p:cNvSpPr/>
              <p:nvPr/>
            </p:nvSpPr>
            <p:spPr>
              <a:xfrm>
                <a:off x="2800028" y="396479"/>
                <a:ext cx="2172198" cy="848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cs typeface="Times New Roman" panose="02020603050405020304" pitchFamily="18" charset="0"/>
                        </a:rPr>
                        <m:t>𝑊</m:t>
                      </m:r>
                      <m:d>
                        <m:dPr>
                          <m:ctrlPr>
                            <a:rPr lang="de-DE" i="1">
                              <a:latin typeface="Cambria Math" panose="02040503050406030204" pitchFamily="18" charset="0"/>
                              <a:cs typeface="Times New Roman" panose="02020603050405020304" pitchFamily="18" charset="0"/>
                            </a:rPr>
                          </m:ctrlPr>
                        </m:dPr>
                        <m:e>
                          <m:r>
                            <a:rPr lang="de-DE" i="1">
                              <a:latin typeface="Cambria Math" panose="02040503050406030204" pitchFamily="18" charset="0"/>
                              <a:cs typeface="Times New Roman" panose="02020603050405020304" pitchFamily="18" charset="0"/>
                            </a:rPr>
                            <m:t>𝑥</m:t>
                          </m:r>
                        </m:e>
                      </m:d>
                      <m:r>
                        <a:rPr lang="de-DE" i="1">
                          <a:latin typeface="Cambria Math" panose="02040503050406030204" pitchFamily="18" charset="0"/>
                          <a:cs typeface="Times New Roman" panose="02020603050405020304" pitchFamily="18" charset="0"/>
                        </a:rPr>
                        <m:t>=</m:t>
                      </m:r>
                      <m:nary>
                        <m:naryPr>
                          <m:chr m:val="∑"/>
                          <m:ctrlPr>
                            <a:rPr lang="pt-BR" i="1">
                              <a:latin typeface="Cambria Math" panose="02040503050406030204" pitchFamily="18" charset="0"/>
                              <a:cs typeface="Times New Roman" panose="02020603050405020304" pitchFamily="18" charset="0"/>
                            </a:rPr>
                          </m:ctrlPr>
                        </m:naryPr>
                        <m:sub>
                          <m:r>
                            <m:rPr>
                              <m:brk m:alnAt="23"/>
                            </m:rPr>
                            <a:rPr lang="de-DE" i="1">
                              <a:latin typeface="Cambria Math" panose="02040503050406030204" pitchFamily="18" charset="0"/>
                              <a:cs typeface="Times New Roman" panose="02020603050405020304" pitchFamily="18" charset="0"/>
                            </a:rPr>
                            <m:t>𝑖</m:t>
                          </m:r>
                          <m:r>
                            <a:rPr lang="pt-BR" i="1">
                              <a:latin typeface="Cambria Math" panose="02040503050406030204" pitchFamily="18" charset="0"/>
                              <a:cs typeface="Times New Roman" panose="02020603050405020304" pitchFamily="18" charset="0"/>
                            </a:rPr>
                            <m:t>=0</m:t>
                          </m:r>
                        </m:sub>
                        <m:sup>
                          <m:r>
                            <a:rPr lang="pt-BR" i="1">
                              <a:latin typeface="Cambria Math" panose="02040503050406030204" pitchFamily="18" charset="0"/>
                              <a:cs typeface="Times New Roman" panose="02020603050405020304" pitchFamily="18" charset="0"/>
                            </a:rPr>
                            <m:t>𝑛</m:t>
                          </m:r>
                        </m:sup>
                        <m:e>
                          <m:sSub>
                            <m:sSubPr>
                              <m:ctrlPr>
                                <a:rPr lang="de-DE" i="1" dirty="0">
                                  <a:latin typeface="Cambria Math" panose="02040503050406030204" pitchFamily="18" charset="0"/>
                                  <a:cs typeface="Times New Roman" panose="02020603050405020304" pitchFamily="18" charset="0"/>
                                </a:rPr>
                              </m:ctrlPr>
                            </m:sSubPr>
                            <m:e>
                              <m:r>
                                <m:rPr>
                                  <m:sty m:val="p"/>
                                </m:rPr>
                                <a:rPr lang="el-GR" i="1">
                                  <a:latin typeface="Cambria Math" panose="02040503050406030204" pitchFamily="18" charset="0"/>
                                  <a:cs typeface="Times New Roman" panose="02020603050405020304" pitchFamily="18" charset="0"/>
                                </a:rPr>
                                <m:t>α</m:t>
                              </m:r>
                            </m:e>
                            <m:sub>
                              <m:r>
                                <a:rPr lang="de-DE" i="1" dirty="0">
                                  <a:latin typeface="Cambria Math" panose="02040503050406030204" pitchFamily="18" charset="0"/>
                                  <a:cs typeface="Times New Roman" panose="02020603050405020304" pitchFamily="18" charset="0"/>
                                </a:rPr>
                                <m:t>𝑖</m:t>
                              </m:r>
                            </m:sub>
                          </m:sSub>
                          <m:sSub>
                            <m:sSubPr>
                              <m:ctrlPr>
                                <a:rPr lang="de-DE" i="1" dirty="0">
                                  <a:latin typeface="Cambria Math" panose="02040503050406030204" pitchFamily="18" charset="0"/>
                                  <a:cs typeface="Times New Roman" panose="02020603050405020304" pitchFamily="18" charset="0"/>
                                </a:rPr>
                              </m:ctrlPr>
                            </m:sSubPr>
                            <m:e>
                              <m:r>
                                <a:rPr lang="de-DE" i="1" dirty="0">
                                  <a:latin typeface="Cambria Math" panose="02040503050406030204" pitchFamily="18" charset="0"/>
                                  <a:cs typeface="Times New Roman" panose="02020603050405020304" pitchFamily="18" charset="0"/>
                                </a:rPr>
                                <m:t>𝑢</m:t>
                              </m:r>
                            </m:e>
                            <m:sub>
                              <m:r>
                                <a:rPr lang="de-DE" i="1" dirty="0">
                                  <a:latin typeface="Cambria Math" panose="02040503050406030204" pitchFamily="18" charset="0"/>
                                  <a:cs typeface="Times New Roman" panose="02020603050405020304" pitchFamily="18" charset="0"/>
                                </a:rPr>
                                <m:t>𝑖</m:t>
                              </m:r>
                            </m:sub>
                          </m:sSub>
                          <m:r>
                            <a:rPr lang="de-DE" i="1" dirty="0">
                              <a:latin typeface="Cambria Math" panose="02040503050406030204" pitchFamily="18" charset="0"/>
                              <a:cs typeface="Times New Roman" panose="02020603050405020304" pitchFamily="18" charset="0"/>
                            </a:rPr>
                            <m:t>(</m:t>
                          </m:r>
                          <m:r>
                            <a:rPr lang="de-DE" i="1" dirty="0">
                              <a:latin typeface="Cambria Math" panose="02040503050406030204" pitchFamily="18" charset="0"/>
                              <a:cs typeface="Times New Roman" panose="02020603050405020304" pitchFamily="18" charset="0"/>
                            </a:rPr>
                            <m:t>𝑥</m:t>
                          </m:r>
                          <m:r>
                            <a:rPr lang="de-DE" i="1" dirty="0">
                              <a:latin typeface="Cambria Math" panose="02040503050406030204" pitchFamily="18" charset="0"/>
                              <a:cs typeface="Times New Roman" panose="02020603050405020304" pitchFamily="18" charset="0"/>
                            </a:rPr>
                            <m:t>)</m:t>
                          </m:r>
                        </m:e>
                      </m:nary>
                    </m:oMath>
                  </m:oMathPara>
                </a14:m>
                <a:endParaRPr lang="de-DE" dirty="0"/>
              </a:p>
            </p:txBody>
          </p:sp>
        </mc:Choice>
        <mc:Fallback xmlns="">
          <p:sp>
            <p:nvSpPr>
              <p:cNvPr id="13" name="Rechteck 12"/>
              <p:cNvSpPr>
                <a:spLocks noRot="1" noChangeAspect="1" noMove="1" noResize="1" noEditPoints="1" noAdjustHandles="1" noChangeArrowheads="1" noChangeShapeType="1" noTextEdit="1"/>
              </p:cNvSpPr>
              <p:nvPr/>
            </p:nvSpPr>
            <p:spPr>
              <a:xfrm>
                <a:off x="2800028" y="396479"/>
                <a:ext cx="2172198" cy="848758"/>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8">
            <p14:nvContentPartPr>
              <p14:cNvPr id="14" name="Freihand 13"/>
              <p14:cNvContentPartPr/>
              <p14:nvPr/>
            </p14:nvContentPartPr>
            <p14:xfrm>
              <a:off x="1222357" y="319879"/>
              <a:ext cx="4278960" cy="984600"/>
            </p14:xfrm>
          </p:contentPart>
        </mc:Choice>
        <mc:Fallback>
          <p:pic>
            <p:nvPicPr>
              <p:cNvPr id="14" name="Freihand 13"/>
              <p:cNvPicPr/>
              <p:nvPr/>
            </p:nvPicPr>
            <p:blipFill>
              <a:blip r:embed="rId9"/>
              <a:stretch>
                <a:fillRect/>
              </a:stretch>
            </p:blipFill>
            <p:spPr>
              <a:xfrm>
                <a:off x="1206517" y="303679"/>
                <a:ext cx="4309920" cy="1016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Freihand 15"/>
              <p14:cNvContentPartPr/>
              <p14:nvPr/>
            </p14:nvContentPartPr>
            <p14:xfrm>
              <a:off x="488317" y="1209439"/>
              <a:ext cx="2781360" cy="1098720"/>
            </p14:xfrm>
          </p:contentPart>
        </mc:Choice>
        <mc:Fallback>
          <p:pic>
            <p:nvPicPr>
              <p:cNvPr id="16" name="Freihand 15"/>
              <p:cNvPicPr/>
              <p:nvPr/>
            </p:nvPicPr>
            <p:blipFill>
              <a:blip r:embed="rId11"/>
              <a:stretch>
                <a:fillRect/>
              </a:stretch>
            </p:blipFill>
            <p:spPr>
              <a:xfrm>
                <a:off x="473917" y="1195039"/>
                <a:ext cx="2815200" cy="1125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Freihand 17"/>
              <p14:cNvContentPartPr/>
              <p14:nvPr/>
            </p14:nvContentPartPr>
            <p14:xfrm>
              <a:off x="6566557" y="1631719"/>
              <a:ext cx="1684440" cy="996480"/>
            </p14:xfrm>
          </p:contentPart>
        </mc:Choice>
        <mc:Fallback>
          <p:pic>
            <p:nvPicPr>
              <p:cNvPr id="18" name="Freihand 17"/>
              <p:cNvPicPr/>
              <p:nvPr/>
            </p:nvPicPr>
            <p:blipFill>
              <a:blip r:embed="rId13"/>
              <a:stretch>
                <a:fillRect/>
              </a:stretch>
            </p:blipFill>
            <p:spPr>
              <a:xfrm>
                <a:off x="6552877" y="1617679"/>
                <a:ext cx="1716480" cy="1028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Freihand 19"/>
              <p14:cNvContentPartPr/>
              <p14:nvPr/>
            </p14:nvContentPartPr>
            <p14:xfrm>
              <a:off x="5875717" y="453079"/>
              <a:ext cx="4061160" cy="607320"/>
            </p14:xfrm>
          </p:contentPart>
        </mc:Choice>
        <mc:Fallback>
          <p:pic>
            <p:nvPicPr>
              <p:cNvPr id="20" name="Freihand 19"/>
              <p:cNvPicPr/>
              <p:nvPr/>
            </p:nvPicPr>
            <p:blipFill>
              <a:blip r:embed="rId15"/>
              <a:stretch>
                <a:fillRect/>
              </a:stretch>
            </p:blipFill>
            <p:spPr>
              <a:xfrm>
                <a:off x="5859157" y="441199"/>
                <a:ext cx="4094280" cy="635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 name="Freihand 21"/>
              <p14:cNvContentPartPr/>
              <p14:nvPr/>
            </p14:nvContentPartPr>
            <p14:xfrm>
              <a:off x="1299757" y="4274839"/>
              <a:ext cx="1561320" cy="1569600"/>
            </p14:xfrm>
          </p:contentPart>
        </mc:Choice>
        <mc:Fallback>
          <p:pic>
            <p:nvPicPr>
              <p:cNvPr id="22" name="Freihand 21"/>
              <p:cNvPicPr/>
              <p:nvPr/>
            </p:nvPicPr>
            <p:blipFill>
              <a:blip r:embed="rId17"/>
              <a:stretch>
                <a:fillRect/>
              </a:stretch>
            </p:blipFill>
            <p:spPr>
              <a:xfrm>
                <a:off x="1285717" y="4261879"/>
                <a:ext cx="1593720" cy="1601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4" name="Freihand 23"/>
              <p14:cNvContentPartPr/>
              <p14:nvPr/>
            </p14:nvContentPartPr>
            <p14:xfrm>
              <a:off x="893317" y="3547279"/>
              <a:ext cx="3510360" cy="600840"/>
            </p14:xfrm>
          </p:contentPart>
        </mc:Choice>
        <mc:Fallback>
          <p:pic>
            <p:nvPicPr>
              <p:cNvPr id="24" name="Freihand 23"/>
              <p:cNvPicPr/>
              <p:nvPr/>
            </p:nvPicPr>
            <p:blipFill>
              <a:blip r:embed="rId19"/>
              <a:stretch>
                <a:fillRect/>
              </a:stretch>
            </p:blipFill>
            <p:spPr>
              <a:xfrm>
                <a:off x="873877" y="3531439"/>
                <a:ext cx="354816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5" name="Freihand 24"/>
              <p14:cNvContentPartPr/>
              <p14:nvPr/>
            </p14:nvContentPartPr>
            <p14:xfrm>
              <a:off x="120037" y="315559"/>
              <a:ext cx="10237320" cy="6109560"/>
            </p14:xfrm>
          </p:contentPart>
        </mc:Choice>
        <mc:Fallback>
          <p:pic>
            <p:nvPicPr>
              <p:cNvPr id="25" name="Freihand 24"/>
              <p:cNvPicPr/>
              <p:nvPr/>
            </p:nvPicPr>
            <p:blipFill>
              <a:blip r:embed="rId21"/>
              <a:stretch>
                <a:fillRect/>
              </a:stretch>
            </p:blipFill>
            <p:spPr>
              <a:xfrm>
                <a:off x="103477" y="299719"/>
                <a:ext cx="10269360" cy="6141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Freihand 26"/>
              <p14:cNvContentPartPr/>
              <p14:nvPr/>
            </p14:nvContentPartPr>
            <p14:xfrm>
              <a:off x="1256557" y="1018279"/>
              <a:ext cx="3917880" cy="284760"/>
            </p14:xfrm>
          </p:contentPart>
        </mc:Choice>
        <mc:Fallback>
          <p:pic>
            <p:nvPicPr>
              <p:cNvPr id="27" name="Freihand 26"/>
              <p:cNvPicPr/>
              <p:nvPr/>
            </p:nvPicPr>
            <p:blipFill>
              <a:blip r:embed="rId23"/>
              <a:stretch>
                <a:fillRect/>
              </a:stretch>
            </p:blipFill>
            <p:spPr>
              <a:xfrm>
                <a:off x="1241437" y="1003159"/>
                <a:ext cx="395316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Freihand 28"/>
              <p14:cNvContentPartPr/>
              <p14:nvPr/>
            </p14:nvContentPartPr>
            <p14:xfrm>
              <a:off x="5937997" y="939079"/>
              <a:ext cx="3669120" cy="165240"/>
            </p14:xfrm>
          </p:contentPart>
        </mc:Choice>
        <mc:Fallback>
          <p:pic>
            <p:nvPicPr>
              <p:cNvPr id="29" name="Freihand 28"/>
              <p:cNvPicPr/>
              <p:nvPr/>
            </p:nvPicPr>
            <p:blipFill>
              <a:blip r:embed="rId25"/>
              <a:stretch>
                <a:fillRect/>
              </a:stretch>
            </p:blipFill>
            <p:spPr>
              <a:xfrm>
                <a:off x="5924317" y="923599"/>
                <a:ext cx="3699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 name="Freihand 30"/>
              <p14:cNvContentPartPr/>
              <p14:nvPr/>
            </p14:nvContentPartPr>
            <p14:xfrm>
              <a:off x="1044877" y="4011679"/>
              <a:ext cx="3226320" cy="111960"/>
            </p14:xfrm>
          </p:contentPart>
        </mc:Choice>
        <mc:Fallback>
          <p:pic>
            <p:nvPicPr>
              <p:cNvPr id="31" name="Freihand 30"/>
              <p:cNvPicPr/>
              <p:nvPr/>
            </p:nvPicPr>
            <p:blipFill>
              <a:blip r:embed="rId27"/>
              <a:stretch>
                <a:fillRect/>
              </a:stretch>
            </p:blipFill>
            <p:spPr>
              <a:xfrm>
                <a:off x="1030477" y="3994759"/>
                <a:ext cx="3256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Freihand 32"/>
              <p14:cNvContentPartPr/>
              <p14:nvPr/>
            </p14:nvContentPartPr>
            <p14:xfrm>
              <a:off x="1417837" y="623719"/>
              <a:ext cx="27000" cy="11520"/>
            </p14:xfrm>
          </p:contentPart>
        </mc:Choice>
        <mc:Fallback>
          <p:pic>
            <p:nvPicPr>
              <p:cNvPr id="33" name="Freihand 32"/>
              <p:cNvPicPr/>
              <p:nvPr/>
            </p:nvPicPr>
            <p:blipFill>
              <a:blip r:embed="rId29"/>
              <a:stretch>
                <a:fillRect/>
              </a:stretch>
            </p:blipFill>
            <p:spPr>
              <a:xfrm>
                <a:off x="1409197" y="615079"/>
                <a:ext cx="45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p14:cNvContentPartPr/>
              <p14:nvPr/>
            </p14:nvContentPartPr>
            <p14:xfrm>
              <a:off x="1179517" y="258679"/>
              <a:ext cx="4227840" cy="1020600"/>
            </p14:xfrm>
          </p:contentPart>
        </mc:Choice>
        <mc:Fallback>
          <p:pic>
            <p:nvPicPr>
              <p:cNvPr id="35" name="Freihand 34"/>
              <p:cNvPicPr/>
              <p:nvPr/>
            </p:nvPicPr>
            <p:blipFill>
              <a:blip r:embed="rId31"/>
              <a:stretch>
                <a:fillRect/>
              </a:stretch>
            </p:blipFill>
            <p:spPr>
              <a:xfrm>
                <a:off x="1165117" y="243919"/>
                <a:ext cx="4257720" cy="1051200"/>
              </a:xfrm>
              <a:prstGeom prst="rect">
                <a:avLst/>
              </a:prstGeom>
            </p:spPr>
          </p:pic>
        </mc:Fallback>
      </mc:AlternateContent>
    </p:spTree>
    <p:extLst>
      <p:ext uri="{BB962C8B-B14F-4D97-AF65-F5344CB8AC3E}">
        <p14:creationId xmlns:p14="http://schemas.microsoft.com/office/powerpoint/2010/main" val="444774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Soziale Wohlfahrtsfunktion und soziales Optimum</a:t>
            </a:r>
            <a:endParaRPr lang="de-DE" sz="2800" baseline="30000" dirty="0">
              <a:latin typeface="Times New Roman" panose="02020603050405020304" pitchFamily="18" charset="0"/>
              <a:cs typeface="Times New Roman" panose="02020603050405020304" pitchFamily="18" charset="0"/>
            </a:endParaRPr>
          </a:p>
        </p:txBody>
      </p:sp>
      <p:grpSp>
        <p:nvGrpSpPr>
          <p:cNvPr id="4" name="Gruppieren 3">
            <a:extLst>
              <a:ext uri="{FF2B5EF4-FFF2-40B4-BE49-F238E27FC236}">
                <a16:creationId xmlns:a16="http://schemas.microsoft.com/office/drawing/2014/main" id="{96C8EE8D-034E-4AE1-8B13-2FBC5EF6A4EC}"/>
              </a:ext>
            </a:extLst>
          </p:cNvPr>
          <p:cNvGrpSpPr/>
          <p:nvPr/>
        </p:nvGrpSpPr>
        <p:grpSpPr>
          <a:xfrm>
            <a:off x="451282" y="659549"/>
            <a:ext cx="7396716" cy="5167421"/>
            <a:chOff x="1711842" y="845289"/>
            <a:chExt cx="7396716" cy="5167421"/>
          </a:xfrm>
        </p:grpSpPr>
        <p:cxnSp>
          <p:nvCxnSpPr>
            <p:cNvPr id="5" name="Gerade Verbindung mit Pfeil 4">
              <a:extLst>
                <a:ext uri="{FF2B5EF4-FFF2-40B4-BE49-F238E27FC236}">
                  <a16:creationId xmlns:a16="http://schemas.microsoft.com/office/drawing/2014/main" id="{A6E1D633-4C17-4989-BF96-083B4943EB23}"/>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DB0C9E4A-1742-401A-8F0F-D83893C7BD67}"/>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hteck 6">
                <a:extLst>
                  <a:ext uri="{FF2B5EF4-FFF2-40B4-BE49-F238E27FC236}">
                    <a16:creationId xmlns:a16="http://schemas.microsoft.com/office/drawing/2014/main" id="{92E728F5-609E-48E1-868A-CC3AA928BC56}"/>
                  </a:ext>
                </a:extLst>
              </p:cNvPr>
              <p:cNvSpPr/>
              <p:nvPr/>
            </p:nvSpPr>
            <p:spPr>
              <a:xfrm>
                <a:off x="7375369" y="5825055"/>
                <a:ext cx="5786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𝐴</m:t>
                          </m:r>
                        </m:sub>
                      </m:sSub>
                    </m:oMath>
                  </m:oMathPara>
                </a14:m>
                <a:endParaRPr lang="de-DE" sz="2400" dirty="0"/>
              </a:p>
            </p:txBody>
          </p:sp>
        </mc:Choice>
        <mc:Fallback xmlns="">
          <p:sp>
            <p:nvSpPr>
              <p:cNvPr id="7" name="Rechteck 6">
                <a:extLst>
                  <a:ext uri="{FF2B5EF4-FFF2-40B4-BE49-F238E27FC236}">
                    <a16:creationId xmlns:a16="http://schemas.microsoft.com/office/drawing/2014/main" id="{92E728F5-609E-48E1-868A-CC3AA928BC56}"/>
                  </a:ext>
                </a:extLst>
              </p:cNvPr>
              <p:cNvSpPr>
                <a:spLocks noRot="1" noChangeAspect="1" noMove="1" noResize="1" noEditPoints="1" noAdjustHandles="1" noChangeArrowheads="1" noChangeShapeType="1" noTextEdit="1"/>
              </p:cNvSpPr>
              <p:nvPr/>
            </p:nvSpPr>
            <p:spPr>
              <a:xfrm>
                <a:off x="7375369" y="5825055"/>
                <a:ext cx="578620" cy="461665"/>
              </a:xfrm>
              <a:prstGeom prst="rect">
                <a:avLst/>
              </a:prstGeom>
              <a:blipFill>
                <a:blip r:embed="rId2"/>
                <a:stretch>
                  <a:fillRect b="-2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AE481E59-C7A6-477F-ABFD-D341DA98CA46}"/>
                  </a:ext>
                </a:extLst>
              </p:cNvPr>
              <p:cNvSpPr/>
              <p:nvPr/>
            </p:nvSpPr>
            <p:spPr>
              <a:xfrm>
                <a:off x="-114129" y="657222"/>
                <a:ext cx="60099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𝐵</m:t>
                          </m:r>
                        </m:sub>
                      </m:sSub>
                    </m:oMath>
                  </m:oMathPara>
                </a14:m>
                <a:endParaRPr lang="de-DE" sz="2400" dirty="0"/>
              </a:p>
            </p:txBody>
          </p:sp>
        </mc:Choice>
        <mc:Fallback xmlns="">
          <p:sp>
            <p:nvSpPr>
              <p:cNvPr id="8" name="Rechteck 7">
                <a:extLst>
                  <a:ext uri="{FF2B5EF4-FFF2-40B4-BE49-F238E27FC236}">
                    <a16:creationId xmlns:a16="http://schemas.microsoft.com/office/drawing/2014/main" id="{AE481E59-C7A6-477F-ABFD-D341DA98CA46}"/>
                  </a:ext>
                </a:extLst>
              </p:cNvPr>
              <p:cNvSpPr>
                <a:spLocks noRot="1" noChangeAspect="1" noMove="1" noResize="1" noEditPoints="1" noAdjustHandles="1" noChangeArrowheads="1" noChangeShapeType="1" noTextEdit="1"/>
              </p:cNvSpPr>
              <p:nvPr/>
            </p:nvSpPr>
            <p:spPr>
              <a:xfrm>
                <a:off x="-114129" y="657222"/>
                <a:ext cx="600997" cy="461665"/>
              </a:xfrm>
              <a:prstGeom prst="rect">
                <a:avLst/>
              </a:prstGeom>
              <a:blipFill>
                <a:blip r:embed="rId3"/>
                <a:stretch>
                  <a:fillRect/>
                </a:stretch>
              </a:blipFill>
            </p:spPr>
            <p:txBody>
              <a:bodyPr/>
              <a:lstStyle/>
              <a:p>
                <a:r>
                  <a:rPr lang="de-DE">
                    <a:noFill/>
                  </a:rPr>
                  <a:t> </a:t>
                </a:r>
              </a:p>
            </p:txBody>
          </p:sp>
        </mc:Fallback>
      </mc:AlternateContent>
      <p:sp>
        <p:nvSpPr>
          <p:cNvPr id="13" name="Rechteck 12"/>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2" name="Freihand 11"/>
              <p14:cNvContentPartPr/>
              <p14:nvPr/>
            </p14:nvContentPartPr>
            <p14:xfrm>
              <a:off x="7736777" y="599239"/>
              <a:ext cx="4166640" cy="2775960"/>
            </p14:xfrm>
          </p:contentPart>
        </mc:Choice>
        <mc:Fallback>
          <p:pic>
            <p:nvPicPr>
              <p:cNvPr id="12" name="Freihand 11"/>
              <p:cNvPicPr/>
              <p:nvPr/>
            </p:nvPicPr>
            <p:blipFill>
              <a:blip r:embed="rId5"/>
              <a:stretch>
                <a:fillRect/>
              </a:stretch>
            </p:blipFill>
            <p:spPr>
              <a:xfrm>
                <a:off x="7716977" y="579799"/>
                <a:ext cx="4202640" cy="2815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6" name="Freihand 55"/>
              <p14:cNvContentPartPr/>
              <p14:nvPr/>
            </p14:nvContentPartPr>
            <p14:xfrm>
              <a:off x="7556777" y="398719"/>
              <a:ext cx="1856520" cy="1071000"/>
            </p14:xfrm>
          </p:contentPart>
        </mc:Choice>
        <mc:Fallback>
          <p:pic>
            <p:nvPicPr>
              <p:cNvPr id="56" name="Freihand 55"/>
              <p:cNvPicPr/>
              <p:nvPr/>
            </p:nvPicPr>
            <p:blipFill>
              <a:blip r:embed="rId7"/>
              <a:stretch>
                <a:fillRect/>
              </a:stretch>
            </p:blipFill>
            <p:spPr>
              <a:xfrm>
                <a:off x="7537337" y="382519"/>
                <a:ext cx="1892160" cy="1103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0" name="Freihand 59"/>
              <p14:cNvContentPartPr/>
              <p14:nvPr/>
            </p14:nvContentPartPr>
            <p14:xfrm>
              <a:off x="473417" y="1039159"/>
              <a:ext cx="4110120" cy="4758840"/>
            </p14:xfrm>
          </p:contentPart>
        </mc:Choice>
        <mc:Fallback>
          <p:pic>
            <p:nvPicPr>
              <p:cNvPr id="60" name="Freihand 59"/>
              <p:cNvPicPr/>
              <p:nvPr/>
            </p:nvPicPr>
            <p:blipFill>
              <a:blip r:embed="rId9"/>
              <a:stretch>
                <a:fillRect/>
              </a:stretch>
            </p:blipFill>
            <p:spPr>
              <a:xfrm>
                <a:off x="456857" y="1030879"/>
                <a:ext cx="4143960" cy="4780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7" name="Freihand 76"/>
              <p14:cNvContentPartPr/>
              <p14:nvPr/>
            </p14:nvContentPartPr>
            <p14:xfrm>
              <a:off x="898217" y="1702639"/>
              <a:ext cx="2201040" cy="1694880"/>
            </p14:xfrm>
          </p:contentPart>
        </mc:Choice>
        <mc:Fallback>
          <p:pic>
            <p:nvPicPr>
              <p:cNvPr id="77" name="Freihand 76"/>
              <p:cNvPicPr/>
              <p:nvPr/>
            </p:nvPicPr>
            <p:blipFill>
              <a:blip r:embed="rId11"/>
              <a:stretch>
                <a:fillRect/>
              </a:stretch>
            </p:blipFill>
            <p:spPr>
              <a:xfrm>
                <a:off x="886337" y="1687879"/>
                <a:ext cx="2224800" cy="1721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0" name="Freihand 79"/>
              <p14:cNvContentPartPr/>
              <p14:nvPr/>
            </p14:nvContentPartPr>
            <p14:xfrm>
              <a:off x="3953537" y="4953799"/>
              <a:ext cx="154440" cy="388080"/>
            </p14:xfrm>
          </p:contentPart>
        </mc:Choice>
        <mc:Fallback>
          <p:pic>
            <p:nvPicPr>
              <p:cNvPr id="80" name="Freihand 79"/>
              <p:cNvPicPr/>
              <p:nvPr/>
            </p:nvPicPr>
            <p:blipFill>
              <a:blip r:embed="rId13"/>
              <a:stretch>
                <a:fillRect/>
              </a:stretch>
            </p:blipFill>
            <p:spPr>
              <a:xfrm>
                <a:off x="3945977" y="4946239"/>
                <a:ext cx="17208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5" name="Freihand 84"/>
              <p14:cNvContentPartPr/>
              <p14:nvPr/>
            </p14:nvContentPartPr>
            <p14:xfrm>
              <a:off x="10824137" y="4490839"/>
              <a:ext cx="360" cy="360"/>
            </p14:xfrm>
          </p:contentPart>
        </mc:Choice>
        <mc:Fallback>
          <p:pic>
            <p:nvPicPr>
              <p:cNvPr id="85" name="Freihand 84"/>
              <p:cNvPicPr/>
              <p:nvPr/>
            </p:nvPicPr>
            <p:blipFill>
              <a:blip r:embed="rId15"/>
              <a:stretch>
                <a:fillRect/>
              </a:stretch>
            </p:blipFill>
            <p:spPr>
              <a:xfrm>
                <a:off x="10807217" y="447391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5" name="Freihand 94"/>
              <p14:cNvContentPartPr/>
              <p14:nvPr/>
            </p14:nvContentPartPr>
            <p14:xfrm>
              <a:off x="7422857" y="2377639"/>
              <a:ext cx="1788480" cy="848160"/>
            </p14:xfrm>
          </p:contentPart>
        </mc:Choice>
        <mc:Fallback>
          <p:pic>
            <p:nvPicPr>
              <p:cNvPr id="95" name="Freihand 94"/>
              <p:cNvPicPr/>
              <p:nvPr/>
            </p:nvPicPr>
            <p:blipFill>
              <a:blip r:embed="rId17"/>
              <a:stretch>
                <a:fillRect/>
              </a:stretch>
            </p:blipFill>
            <p:spPr>
              <a:xfrm>
                <a:off x="7406297" y="2360719"/>
                <a:ext cx="1823400" cy="88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6" name="Freihand 95"/>
              <p14:cNvContentPartPr/>
              <p14:nvPr/>
            </p14:nvContentPartPr>
            <p14:xfrm>
              <a:off x="7449857" y="2568439"/>
              <a:ext cx="1585080" cy="488520"/>
            </p14:xfrm>
          </p:contentPart>
        </mc:Choice>
        <mc:Fallback>
          <p:pic>
            <p:nvPicPr>
              <p:cNvPr id="96" name="Freihand 95"/>
              <p:cNvPicPr/>
              <p:nvPr/>
            </p:nvPicPr>
            <p:blipFill>
              <a:blip r:embed="rId19"/>
              <a:stretch>
                <a:fillRect/>
              </a:stretch>
            </p:blipFill>
            <p:spPr>
              <a:xfrm>
                <a:off x="7433297" y="2550799"/>
                <a:ext cx="1621800" cy="520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9" name="Freihand 108"/>
              <p14:cNvContentPartPr/>
              <p14:nvPr/>
            </p14:nvContentPartPr>
            <p14:xfrm>
              <a:off x="4727537" y="4404799"/>
              <a:ext cx="3587760" cy="1054440"/>
            </p14:xfrm>
          </p:contentPart>
        </mc:Choice>
        <mc:Fallback>
          <p:pic>
            <p:nvPicPr>
              <p:cNvPr id="109" name="Freihand 108"/>
              <p:cNvPicPr/>
              <p:nvPr/>
            </p:nvPicPr>
            <p:blipFill>
              <a:blip r:embed="rId21"/>
              <a:stretch>
                <a:fillRect/>
              </a:stretch>
            </p:blipFill>
            <p:spPr>
              <a:xfrm>
                <a:off x="4713137" y="4387879"/>
                <a:ext cx="3619080" cy="1089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1" name="Freihand 120"/>
              <p14:cNvContentPartPr/>
              <p14:nvPr/>
            </p14:nvContentPartPr>
            <p14:xfrm>
              <a:off x="2427497" y="1181719"/>
              <a:ext cx="1813680" cy="2084040"/>
            </p14:xfrm>
          </p:contentPart>
        </mc:Choice>
        <mc:Fallback>
          <p:pic>
            <p:nvPicPr>
              <p:cNvPr id="121" name="Freihand 120"/>
              <p:cNvPicPr/>
              <p:nvPr/>
            </p:nvPicPr>
            <p:blipFill>
              <a:blip r:embed="rId23"/>
              <a:stretch>
                <a:fillRect/>
              </a:stretch>
            </p:blipFill>
            <p:spPr>
              <a:xfrm>
                <a:off x="2413457" y="1165879"/>
                <a:ext cx="1844640" cy="2111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8" name="Freihand 127"/>
              <p14:cNvContentPartPr/>
              <p14:nvPr/>
            </p14:nvContentPartPr>
            <p14:xfrm>
              <a:off x="3801977" y="4559239"/>
              <a:ext cx="34200" cy="75600"/>
            </p14:xfrm>
          </p:contentPart>
        </mc:Choice>
        <mc:Fallback>
          <p:pic>
            <p:nvPicPr>
              <p:cNvPr id="128" name="Freihand 127"/>
              <p:cNvPicPr/>
              <p:nvPr/>
            </p:nvPicPr>
            <p:blipFill>
              <a:blip r:embed="rId25"/>
              <a:stretch>
                <a:fillRect/>
              </a:stretch>
            </p:blipFill>
            <p:spPr>
              <a:xfrm>
                <a:off x="3790457" y="4548079"/>
                <a:ext cx="56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2" name="Freihand 131"/>
              <p14:cNvContentPartPr/>
              <p14:nvPr/>
            </p14:nvContentPartPr>
            <p14:xfrm>
              <a:off x="3822497" y="518599"/>
              <a:ext cx="912600" cy="475560"/>
            </p14:xfrm>
          </p:contentPart>
        </mc:Choice>
        <mc:Fallback>
          <p:pic>
            <p:nvPicPr>
              <p:cNvPr id="132" name="Freihand 131"/>
              <p:cNvPicPr/>
              <p:nvPr/>
            </p:nvPicPr>
            <p:blipFill>
              <a:blip r:embed="rId27"/>
              <a:stretch>
                <a:fillRect/>
              </a:stretch>
            </p:blipFill>
            <p:spPr>
              <a:xfrm>
                <a:off x="3806657" y="497719"/>
                <a:ext cx="94284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7" name="Freihand 136"/>
              <p14:cNvContentPartPr/>
              <p14:nvPr/>
            </p14:nvContentPartPr>
            <p14:xfrm>
              <a:off x="1472057" y="967519"/>
              <a:ext cx="3940560" cy="2719800"/>
            </p14:xfrm>
          </p:contentPart>
        </mc:Choice>
        <mc:Fallback>
          <p:pic>
            <p:nvPicPr>
              <p:cNvPr id="137" name="Freihand 136"/>
              <p:cNvPicPr/>
              <p:nvPr/>
            </p:nvPicPr>
            <p:blipFill>
              <a:blip r:embed="rId29"/>
              <a:stretch>
                <a:fillRect/>
              </a:stretch>
            </p:blipFill>
            <p:spPr>
              <a:xfrm>
                <a:off x="1466657" y="962119"/>
                <a:ext cx="3963240" cy="2742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7" name="Freihand 146"/>
              <p14:cNvContentPartPr/>
              <p14:nvPr/>
            </p14:nvContentPartPr>
            <p14:xfrm>
              <a:off x="5005457" y="2575639"/>
              <a:ext cx="701640" cy="1197720"/>
            </p14:xfrm>
          </p:contentPart>
        </mc:Choice>
        <mc:Fallback>
          <p:pic>
            <p:nvPicPr>
              <p:cNvPr id="147" name="Freihand 146"/>
              <p:cNvPicPr/>
              <p:nvPr/>
            </p:nvPicPr>
            <p:blipFill>
              <a:blip r:embed="rId31"/>
              <a:stretch>
                <a:fillRect/>
              </a:stretch>
            </p:blipFill>
            <p:spPr>
              <a:xfrm>
                <a:off x="4988537" y="2558719"/>
                <a:ext cx="735480" cy="1230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0" name="Freihand 149"/>
              <p14:cNvContentPartPr/>
              <p14:nvPr/>
            </p14:nvContentPartPr>
            <p14:xfrm>
              <a:off x="5037497" y="1486639"/>
              <a:ext cx="6480" cy="18000"/>
            </p14:xfrm>
          </p:contentPart>
        </mc:Choice>
        <mc:Fallback>
          <p:pic>
            <p:nvPicPr>
              <p:cNvPr id="150" name="Freihand 149"/>
              <p:cNvPicPr/>
              <p:nvPr/>
            </p:nvPicPr>
            <p:blipFill>
              <a:blip r:embed="rId33"/>
              <a:stretch>
                <a:fillRect/>
              </a:stretch>
            </p:blipFill>
            <p:spPr>
              <a:xfrm>
                <a:off x="5020577" y="1469719"/>
                <a:ext cx="40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8" name="Freihand 177"/>
              <p14:cNvContentPartPr/>
              <p14:nvPr/>
            </p14:nvContentPartPr>
            <p14:xfrm>
              <a:off x="5763617" y="3094759"/>
              <a:ext cx="224640" cy="609480"/>
            </p14:xfrm>
          </p:contentPart>
        </mc:Choice>
        <mc:Fallback>
          <p:pic>
            <p:nvPicPr>
              <p:cNvPr id="178" name="Freihand 177"/>
              <p:cNvPicPr/>
              <p:nvPr/>
            </p:nvPicPr>
            <p:blipFill>
              <a:blip r:embed="rId35"/>
              <a:stretch>
                <a:fillRect/>
              </a:stretch>
            </p:blipFill>
            <p:spPr>
              <a:xfrm>
                <a:off x="5751737" y="3076399"/>
                <a:ext cx="249840" cy="645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9" name="Freihand 178"/>
              <p14:cNvContentPartPr/>
              <p14:nvPr/>
            </p14:nvContentPartPr>
            <p14:xfrm>
              <a:off x="2390417" y="759079"/>
              <a:ext cx="1563120" cy="964440"/>
            </p14:xfrm>
          </p:contentPart>
        </mc:Choice>
        <mc:Fallback>
          <p:pic>
            <p:nvPicPr>
              <p:cNvPr id="179" name="Freihand 178"/>
              <p:cNvPicPr/>
              <p:nvPr/>
            </p:nvPicPr>
            <p:blipFill>
              <a:blip r:embed="rId37"/>
              <a:stretch>
                <a:fillRect/>
              </a:stretch>
            </p:blipFill>
            <p:spPr>
              <a:xfrm>
                <a:off x="2374577" y="746119"/>
                <a:ext cx="1593000" cy="997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80" name="Freihand 179"/>
              <p14:cNvContentPartPr/>
              <p14:nvPr/>
            </p14:nvContentPartPr>
            <p14:xfrm>
              <a:off x="2405177" y="2579599"/>
              <a:ext cx="95760" cy="229320"/>
            </p14:xfrm>
          </p:contentPart>
        </mc:Choice>
        <mc:Fallback>
          <p:pic>
            <p:nvPicPr>
              <p:cNvPr id="180" name="Freihand 179"/>
              <p:cNvPicPr/>
              <p:nvPr/>
            </p:nvPicPr>
            <p:blipFill>
              <a:blip r:embed="rId39"/>
              <a:stretch>
                <a:fillRect/>
              </a:stretch>
            </p:blipFill>
            <p:spPr>
              <a:xfrm>
                <a:off x="2386817" y="2559439"/>
                <a:ext cx="1278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1" name="Freihand 180"/>
              <p14:cNvContentPartPr/>
              <p14:nvPr/>
            </p14:nvContentPartPr>
            <p14:xfrm>
              <a:off x="3499217" y="2533159"/>
              <a:ext cx="17640" cy="31320"/>
            </p14:xfrm>
          </p:contentPart>
        </mc:Choice>
        <mc:Fallback>
          <p:pic>
            <p:nvPicPr>
              <p:cNvPr id="181" name="Freihand 180"/>
              <p:cNvPicPr/>
              <p:nvPr/>
            </p:nvPicPr>
            <p:blipFill>
              <a:blip r:embed="rId41"/>
              <a:stretch>
                <a:fillRect/>
              </a:stretch>
            </p:blipFill>
            <p:spPr>
              <a:xfrm>
                <a:off x="3482297" y="2516239"/>
                <a:ext cx="51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82" name="Freihand 181"/>
              <p14:cNvContentPartPr/>
              <p14:nvPr/>
            </p14:nvContentPartPr>
            <p14:xfrm>
              <a:off x="557657" y="2707759"/>
              <a:ext cx="1667520" cy="194040"/>
            </p14:xfrm>
          </p:contentPart>
        </mc:Choice>
        <mc:Fallback>
          <p:pic>
            <p:nvPicPr>
              <p:cNvPr id="182" name="Freihand 181"/>
              <p:cNvPicPr/>
              <p:nvPr/>
            </p:nvPicPr>
            <p:blipFill>
              <a:blip r:embed="rId43"/>
              <a:stretch>
                <a:fillRect/>
              </a:stretch>
            </p:blipFill>
            <p:spPr>
              <a:xfrm>
                <a:off x="546137" y="2697679"/>
                <a:ext cx="1689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83" name="Freihand 182"/>
              <p14:cNvContentPartPr/>
              <p14:nvPr/>
            </p14:nvContentPartPr>
            <p14:xfrm>
              <a:off x="2455217" y="3445039"/>
              <a:ext cx="23760" cy="480960"/>
            </p14:xfrm>
          </p:contentPart>
        </mc:Choice>
        <mc:Fallback>
          <p:pic>
            <p:nvPicPr>
              <p:cNvPr id="183" name="Freihand 182"/>
              <p:cNvPicPr/>
              <p:nvPr/>
            </p:nvPicPr>
            <p:blipFill>
              <a:blip r:embed="rId45"/>
              <a:stretch>
                <a:fillRect/>
              </a:stretch>
            </p:blipFill>
            <p:spPr>
              <a:xfrm>
                <a:off x="2446937" y="3434959"/>
                <a:ext cx="4212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4" name="Freihand 183"/>
              <p14:cNvContentPartPr/>
              <p14:nvPr/>
            </p14:nvContentPartPr>
            <p14:xfrm>
              <a:off x="2447297" y="4099519"/>
              <a:ext cx="6120" cy="122040"/>
            </p14:xfrm>
          </p:contentPart>
        </mc:Choice>
        <mc:Fallback>
          <p:pic>
            <p:nvPicPr>
              <p:cNvPr id="184" name="Freihand 183"/>
              <p:cNvPicPr/>
              <p:nvPr/>
            </p:nvPicPr>
            <p:blipFill>
              <a:blip r:embed="rId47"/>
              <a:stretch>
                <a:fillRect/>
              </a:stretch>
            </p:blipFill>
            <p:spPr>
              <a:xfrm>
                <a:off x="2441897" y="4094119"/>
                <a:ext cx="16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85" name="Freihand 184"/>
              <p14:cNvContentPartPr/>
              <p14:nvPr/>
            </p14:nvContentPartPr>
            <p14:xfrm>
              <a:off x="2357657" y="4458799"/>
              <a:ext cx="64800" cy="480960"/>
            </p14:xfrm>
          </p:contentPart>
        </mc:Choice>
        <mc:Fallback>
          <p:pic>
            <p:nvPicPr>
              <p:cNvPr id="185" name="Freihand 184"/>
              <p:cNvPicPr/>
              <p:nvPr/>
            </p:nvPicPr>
            <p:blipFill>
              <a:blip r:embed="rId49"/>
              <a:stretch>
                <a:fillRect/>
              </a:stretch>
            </p:blipFill>
            <p:spPr>
              <a:xfrm>
                <a:off x="2349017" y="4451239"/>
                <a:ext cx="8100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6" name="Freihand 185"/>
              <p14:cNvContentPartPr/>
              <p14:nvPr/>
            </p14:nvContentPartPr>
            <p14:xfrm>
              <a:off x="2318777" y="5277799"/>
              <a:ext cx="19080" cy="448200"/>
            </p14:xfrm>
          </p:contentPart>
        </mc:Choice>
        <mc:Fallback>
          <p:pic>
            <p:nvPicPr>
              <p:cNvPr id="186" name="Freihand 185"/>
              <p:cNvPicPr/>
              <p:nvPr/>
            </p:nvPicPr>
            <p:blipFill>
              <a:blip r:embed="rId51"/>
              <a:stretch>
                <a:fillRect/>
              </a:stretch>
            </p:blipFill>
            <p:spPr>
              <a:xfrm>
                <a:off x="2309057" y="5270599"/>
                <a:ext cx="43200" cy="469080"/>
              </a:xfrm>
              <a:prstGeom prst="rect">
                <a:avLst/>
              </a:prstGeom>
            </p:spPr>
          </p:pic>
        </mc:Fallback>
      </mc:AlternateContent>
    </p:spTree>
    <p:extLst>
      <p:ext uri="{BB962C8B-B14F-4D97-AF65-F5344CB8AC3E}">
        <p14:creationId xmlns:p14="http://schemas.microsoft.com/office/powerpoint/2010/main" val="925199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3070</Words>
  <Application>Microsoft Office PowerPoint</Application>
  <PresentationFormat>Breitbild</PresentationFormat>
  <Paragraphs>308</Paragraphs>
  <Slides>42</Slides>
  <Notes>30</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42</vt:i4>
      </vt:variant>
    </vt:vector>
  </HeadingPairs>
  <TitlesOfParts>
    <vt:vector size="53" baseType="lpstr">
      <vt:lpstr>ＭＳ Ｐゴシック</vt:lpstr>
      <vt:lpstr>Arial</vt:lpstr>
      <vt:lpstr>Calibri</vt:lpstr>
      <vt:lpstr>Calibri Light</vt:lpstr>
      <vt:lpstr>Cambria Math</vt:lpstr>
      <vt:lpstr>Sparkasse Rg</vt:lpstr>
      <vt:lpstr>Symbol</vt:lpstr>
      <vt:lpstr>Times New Roman</vt:lpstr>
      <vt:lpstr>Wingdings</vt:lpstr>
      <vt:lpstr>Office</vt:lpstr>
      <vt:lpstr>Arbeitsblatt</vt:lpstr>
      <vt:lpstr>PowerPoint-Präsentation</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451</cp:revision>
  <dcterms:created xsi:type="dcterms:W3CDTF">2019-02-11T10:45:01Z</dcterms:created>
  <dcterms:modified xsi:type="dcterms:W3CDTF">2021-11-22T13:20:31Z</dcterms:modified>
</cp:coreProperties>
</file>