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670" r:id="rId2"/>
    <p:sldId id="256" r:id="rId3"/>
    <p:sldId id="485" r:id="rId4"/>
    <p:sldId id="257" r:id="rId5"/>
    <p:sldId id="517" r:id="rId6"/>
    <p:sldId id="518" r:id="rId7"/>
    <p:sldId id="519" r:id="rId8"/>
    <p:sldId id="663" r:id="rId9"/>
    <p:sldId id="642" r:id="rId10"/>
    <p:sldId id="646" r:id="rId11"/>
    <p:sldId id="647" r:id="rId12"/>
    <p:sldId id="643" r:id="rId13"/>
    <p:sldId id="651" r:id="rId14"/>
    <p:sldId id="652" r:id="rId15"/>
    <p:sldId id="653" r:id="rId16"/>
    <p:sldId id="644" r:id="rId17"/>
    <p:sldId id="664" r:id="rId18"/>
    <p:sldId id="668" r:id="rId19"/>
    <p:sldId id="669" r:id="rId20"/>
    <p:sldId id="672" r:id="rId21"/>
    <p:sldId id="673" r:id="rId22"/>
    <p:sldId id="674" r:id="rId23"/>
    <p:sldId id="675" r:id="rId24"/>
    <p:sldId id="676" r:id="rId25"/>
    <p:sldId id="677" r:id="rId26"/>
    <p:sldId id="678" r:id="rId27"/>
    <p:sldId id="679" r:id="rId28"/>
    <p:sldId id="680" r:id="rId29"/>
    <p:sldId id="681" r:id="rId30"/>
    <p:sldId id="682" r:id="rId31"/>
    <p:sldId id="683" r:id="rId32"/>
    <p:sldId id="684" r:id="rId33"/>
    <p:sldId id="685" r:id="rId34"/>
    <p:sldId id="686" r:id="rId35"/>
    <p:sldId id="687" r:id="rId36"/>
    <p:sldId id="688" r:id="rId37"/>
    <p:sldId id="689" r:id="rId38"/>
    <p:sldId id="690" r:id="rId39"/>
    <p:sldId id="691"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9" autoAdjust="0"/>
    <p:restoredTop sz="94660"/>
  </p:normalViewPr>
  <p:slideViewPr>
    <p:cSldViewPr snapToGrid="0">
      <p:cViewPr varScale="1">
        <p:scale>
          <a:sx n="77" d="100"/>
          <a:sy n="77" d="100"/>
        </p:scale>
        <p:origin x="69"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3:49.1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D440E5-47D7-4576-832E-FCA7165C2F8C}" emma:medium="tactile" emma:mode="ink">
          <msink:context xmlns:msink="http://schemas.microsoft.com/ink/2010/main" type="inkDrawing" rotatedBoundingBox="-51,16874 9278,17066 9250,18446 -80,18254" semanticType="enclosure" shapeName="Other"/>
        </emma:interpretation>
      </emma:emma>
    </inkml:annotationXML>
    <inkml:trace contextRef="#ctx0" brushRef="#br0">180 1134 1053 0,'2'-4'225'0,"3"3"102"0,1 4-310 16,7-5-8-16,2 4-2 0,4-4 0 16,2-2-3-16,0-8 0 15,1 4 7-15,-3-3 13 16,-3 3 6-16,-3 0 6 16,-1 6 2-16,-1 0 0 15,-1 1-14-15,4 4-4 16,1 3-7-16,9-1-4 15,2-1-7-15,15-1 0 16,-1-8-1-16,9 0 0 16,-5-5-1-16,8-1 1 15,-7 1 0-15,0 2-1 16,-2 2 1-16,2-1 0 16,-11 7 0-16,3 0-1 15,-4 3 1-15,2 1-1 16,-4 1 1-16,8 1-1 0,-5-3-1 15,7 5 3-15,-2-1 3 16,6-1 1-16,-4-1 3 16,9 0 0-16,-8-3-1 15,8-1-2-15,-3-1-3 16,7 4-1-16,-7-3 1 16,10 6-1-16,-5-7 0 0,11 5 1 15,-6-7-2 1,8 2 0-16,-10-5 0 0,2 7-1 15,-12-7 0-15,2 5 2 16,-8 1-1-16,5 1 2 16,-2-2 1-16,7 0 0 15,1-3 0-15,8 1-1 16,-1-3-1-16,11 0 0 16,-8 2-1-16,5 2 1 15,-11 1-1-15,2 3-1 16,-10-2 0-16,7 4 1 15,-4 0-1-15,6-2 0 16,-5 1-1-16,12-1 1 16,-12-3 0-16,9 0 0 15,-9-2 0-15,8 1 2 16,-12 1 2-16,4 3-2 16,-9 0 2-16,7 4-1 15,-7-4 0-15,12 3-3 16,-1-7 1-16,11 1-1 0,-7-5 1 15,5 2-2-15,-9 3 2 16,5 8 4-16,-7 1 2 16,0 4 0-16,-11 2 2 15,4 5-1-15,-6-3-4 16,3 0-3-16,-1 0 1 16,13 1-2-16,-2-13 0 0,11 0 1 15,-5-3-1-15,12-2 0 16,-6-5 1-16,11 10 0 15,-13-4-1-15,11-1 1 16,-9 3-1-16,8-1 0 16,-10-4 0-16,14 2 0 15,-9 5-1-15,10 2 1 16,-10-1 2-16,9-1-1 16,-12 8-1-16,9-8 1 15,-14-2 0-15,13 5-2 16,-12 4 0-16,14-9 1 15,-11 3 0-15,16 3 0 16,-11-1 0-16,9 0 0 16,-9-2 0-16,9 2 0 15,-10-1 0-15,9-5 1 16,-6-1-1-16,12 2 0 0,-9-4 0 16,9 1 0-16,-14 6 0 15,9-1 0-15,-17-2 0 16,4 5-1-16,-10-3 1 15,9-1 0-15,-7-3 0 16,16 2 0-16,-6 1 1 16,14 2 0-16,-8-4-1 0,13 3 0 15,-17-2 1-15,9 0-2 16,-13-1 1-16,4-2 0 16,-12-2 0-16,6 2 0 15,-12-1 0 1,6 1 0-16,-10 1 0 0,7 2-1 15,-5-3 2-15,4 2-2 16,0-4 2-16,2 1-1 16,-6-2 1-16,2-1-1 15,-1 1 1-15,-1-2-1 16,-2 2 0-16,3-2 0 16,-3 3 0-16,6-4 0 15,-6-1 0-15,6-1 0 16,-6-1 1-16,-1-1-1 15,-7 3 0-15,-2 1 0 16,-5 3 0-16,1-2 1 0,-6-3-1 16,0 0 0-16,2-4 0 15,-1-4 0-15,0 5 0 16,1-2 0-16,-1 1 0 16,4 3 1-16,-5-3-1 15,2-4 1-15,-3 5-1 16,0-6 1-16,-9 4-1 15,-1 5 1-15,-1 0-1 16,-1-3 1-16,-1 1 0 16,-1 2-1-16,3 0 0 15,-4 0 0-15,2 0 1 16,-2 1-1-16,-2-1 0 0,1 2 1 16,-1 1-1-16,4 2 0 15,0 3-1-15,1-5 2 16,-5 1-1-16,1 3 0 15,-2-2 0-15,-4-1 7 16,1 3 4-16,1-3 5 16,1 0 1-16,2-5 2 15,-3 0-8-15,4-4-3 16,-2 0-5-16,1-5-1 16,-3 3-2-16,4-2 2 15,-2-1-1-15,3-2-1 16,-2 4 2-16,2-7 0 15,1 5 7-15,-1-3 9 16,-5 4 3-16,0-1 1 0,2 6 1 16,-5-1 2-16,-2 5-7 15,-1-3 1-15,-2 3-1 16,-1-7-1-16,-2 1-8 16,0-4-3-16,-1 5-3 15,-2-8 0-15,3 4-2 16,-2-4-1-16,1 2 1 0,-3-12-1 15,1 12 0-15,-2-7 0 16,-2 0 1-16,-1 1-1 16,0 3 0-16,-9-12-1 15,0 6-2-15,-10 0 1 16,-3 1-1-16,-11 1 0 16,-1 6 1-16,-10 1-4 15,4 3 0-15,-12-2 1 16,0 3 0-16,-11-2 0 15,-1 2 2-15,-15 0 1 16,9 4 0-16,-5 0 1 16,6 1 1-16,-17 0-1 15,10 0-1-15,-22 2 0 16,6 3 0-16,-11-1-2 16,15-1 0-16,-14 1-2 0,16 1-2 15,-15-1-2-15,8-1 2 16,-7 1 2-16,10-2 4 15,-12-1 2-15,14 0 2 16,-15-1 0-16,11 2 1 16,-11 3-2-16,16 0 0 15,-19 2 0-15,15 1-1 16,-16-3 0-16,9 2 0 0,-9 0 0 16,21-2 1-16,-18 2 0 15,17 3 1-15,-8 1-2 16,8-2 1-16,-7 4-1 15,19-3 0-15,-14-2 0 16,12-4 0-16,-9-4 0 16,6 4 0-16,-15-2 0 15,15 8 0-15,-10 0 0 16,16 0 1-16,-17 1-1 16,12 1 0-16,-13-1-1 15,4 3 1-15,-3 4-2 16,11-5 2-16,-12 0 0 15,12-4 0-15,-11 1-1 16,1 0 2-16,-7 0-1 16,17 5 1-16,-16-5-2 15,17 0 3-15,-16 1-2 16,12 4 0-16,-16 2 0 0,18 2 1 16,-12 3-1-1,17-3-1-15,-10-1 3 0,14-4-2 16,-11 4 0-16,10-3 0 15,-7 0 0-15,17-4-1 16,-11-1 2-16,11-5-2 16,-10 5 2-16,8 4-1 15,-12 4-1-15,12 3 1 16,-5 7 0-16,15 3 0 0,-5 2 0 16,4 4 0-16,-6 7 0 15,7 0 1-15,-13 12-2 16,7 6 0-16,-4 8 0 15,13-5 0-15,0 11-1 16,21-4 0-16,8 8-13 16,21-7-19-16,30 20-66 15,31-18 459-15,53-12-819 16,60-25 374-16</inkml:trace>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5:16.8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62E60E-6F9D-4AA1-B885-940977A8602B}" emma:medium="tactile" emma:mode="ink">
          <msink:context xmlns:msink="http://schemas.microsoft.com/ink/2010/main" type="inkDrawing" rotatedBoundingBox="9392,11695 15806,10796 16329,14530 9916,15430" hotPoints="16025,12779 12987,15047 9473,13621 12512,11353" semanticType="enclosure" shapeName="Ellipse">
            <msink:destinationLink direction="with" ref="{B91EE8CC-12DA-4B02-8640-FA5B598A2728}"/>
          </msink:context>
        </emma:interpretation>
      </emma:emma>
    </inkml:annotationXML>
    <inkml:trace contextRef="#ctx0" brushRef="#br0">6103 516 1232 0,'-133'-74'258'0,"-37"-11"115"16,8 17-357-16,-46-1-16 15,8 23 8-15,-28 6-9 0,12 2 9 16,-50 6-11-16,26 11 10 16,-49 8-11-1,20 8 9-15,-46 8-9 0,35 4 10 16,-38 9-12-16,42 5 11 15,-29 5-9-15,52 5 10 16,-14 24-13-16,49 7 13 0,-22 27-12 16,39 16 10-16,-18 41-11 15,28 7 12-15,-15 40-12 16,50-4 11-16,13 30-12 16,49-24 6-16,47 24-12 15,52-32 10-15,55 10-13 16,44-30 10-16,64 10-5 15,16-39 11-15,64 0-7 16,3-34 13-16,61-12-8 16,-17-35 11-16,63-10-12 15,-27-23 9-15,57-12-10 16,-39-12 9-16,50-13-11 16,-51-13 13-16,35-16-10 15,-58-7 10-15,17-27-6 16,-65 0 11-1,13-25 1-15,-59-1 18 0,1-22-3 16,-55 16 11-16,-9-25-4 0,-54 10 3 16,-22-22-11-16,-45 15 5 15,-22-24-10-15,-38 15 4 16,-34-20-14-16,-20 15 5 16,-43-17-14-16,-15 20 5 15,-54-13-15-15,-2 22 5 0,-53-7-40 16,-3 29-6-1,-61-2-44-15,4 37-2 0,-72 13-330 16,11 35 99-16</inkml:trace>
    <inkml:trace contextRef="#ctx0" brushRef="#br0" timeOffset="14462.0649">4574 664 795 0,'-124'-83'242'0,"-17"1"39"16,-2 15-199-16,-19 2-76 15,5 17-8-15,-28 10 4 16,2 14 1-16,-48 24 4 16,17 19 4-16,-40 12 6 15,15 8 0-15,-24 10 4 16,36-1-2-16,-29 12 11 15,47 5 1-15,-10 21 9 16,34 7-6-16,-3 37-5 16,45 9-11-16,-6 51-5 15,39 6-10-15,9 55-3 16,41-17 0-16,28 29-3 0,38-30-3 16,36 9-8-16,36-51-4 15,41 7-8-15,12-40 1 16,51-11 2-16,-1-32 9 15,54-9 6-15,-12-30 8 16,51-11 2-16,-23-23 1 16,54-22 0-16,-23-17 1 15,57-29 4-15,-29-26 2 16,57-32 7-16,-38-17 3 16,37-48 9-16,-44-2-2 0,20-45 6 15,-66 4-2-15,-2-22 1 16,-80 21-7-16,-31-34 1 15,-79 32-6-15,-58-23-6 16,-60 5-18-16,-81-22-21 16,-52 24-8-16,-96-26-1 15,-26 26 2-15,-108 10 9 16,-10 42 21-16,-106 10 22 16,23 42-363-16,-94 23 127 15</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5:16.2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F7A589-EAB2-49CB-BD06-3CDA415DCDF7}" emma:medium="tactile" emma:mode="ink">
          <msink:context xmlns:msink="http://schemas.microsoft.com/ink/2010/main" type="inkDrawing" rotatedBoundingBox="10121,13385 16125,12931 16149,13259 10146,13714" shapeName="Other"/>
        </emma:interpretation>
      </emma:emma>
    </inkml:annotationXML>
    <inkml:trace contextRef="#ctx0" brushRef="#br0">156 764 1033 0,'-65'-40'302'0,"13"-2"79"16,26 17-283-16,12 6-26 16,12 9-17-16,20 7-28 15,15 0-8-15,36 1-18 16,25 0 1-16,49 4-9 0,18-2 12 16,54 5-10-16,4-5 14 15,49-5-13 1,-5-2 11-16,38-5-13 0,-15-8 13 15,43 1-12-15,-24 4 13 16,41-6-11-16,-24 5 11 16,37-2-11-16,-40 2 9 15,30-9-13-15,-51-2 11 16,12-9-10-16,-53-1 12 0,-13-14-8 16,-62 6 11-16,-29-10-65 15,-61 3 154-15,-45-16-503 16,-39-12 159-16</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5:17.9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9B2131-B6D0-48B1-81A4-99AA72230240}" emma:medium="tactile" emma:mode="ink">
          <msink:context xmlns:msink="http://schemas.microsoft.com/ink/2010/main" type="inkDrawing" rotatedBoundingBox="9822,2297 21395,2439 21352,5920 9780,5778" semanticType="callout" shapeName="Other">
            <msink:sourceLink direction="to" ref="{18B64B15-6A80-4B9A-BA16-3FF137DC5197}"/>
          </msink:context>
        </emma:interpretation>
      </emma:emma>
    </inkml:annotationXML>
    <inkml:trace contextRef="#ctx0" brushRef="#br0">9648 1430 1187 0,'-129'-140'244'16,"-1"11"116"-16,-1 20-355 15,-40-5-2-15,4 12-2 0,-42 2 0 16,-5 15 1 0,-41-20-2-16,5 9-1 0,-59-14 0 15,-1 13-1 1,-70 7-1-16,10 37 0 15,-66 12 1-15,42 28 1 0,-57-1-2 16,50 17 2-16,-48 7 1 16,47 6-1-16,-51 29 1 15,53 19 0-15,-41 20 0 16,59 0 1-16,-30 28-1 16,64-19 0-16,-16 15 0 15,69-19-1-15,7 28-1 16,78-16 1-16,12 24-2 15,70-12 0-15,28 20-1 16,45-11-3-16,37 17-1 16,39-6 1-16,49 21-2 0,24-21 1 15,48 5 3 1,27-16 2-16,63 3-1 0,6-25 4 16,77 14 1-16,5-13-1 15,61 7 1-15,-18-19 1 16,69 7-2-16,-40-20-1 15,64 12 4-15,-41-18-2 16,46 4 4-16,-27-12 1 16,69 0 4-16,-47-22-3 15,58-4 3-15,-40-15-4 0,35-16 0 16,-65-17-6-16,41-18 3 16,-71-14-2-16,50-26 1 15,-73 4-3-15,16-30 4 16,-70 0-3-16,7-29 0 15,-91-3-1-15,-11-31 3 16,-75 16-3-16,-34-46 2 16,-62 0 4-16,-45-12 5 15,-53 5 2-15,-50-23 5 16,-41 33 2-16,-81 2-5 16,-24 12-5-16,-95 10-2 15,-34 32-5-15,-113 19-15 16,4 18-19-16,-136 46 96 15,9 37-441-15</inkml:trace>
    <inkml:trace contextRef="#ctx0" brushRef="#br0" timeOffset="-9792.1001">974 2985 1481 0,'-37'8'345'0,"13"-6"126"16,20 0-449-16,30 4-18 15,26 4-33-15,18-4 4 16,35-2-11-16,10-9 19 16,35-2-7-16,-4 2 23 0,29 2-6 15,-10 6 12 1,30 5-10-16,-17 7 10 0,40 5-9 16,-17 1 9-16,36 1-9 15,-10 4 10-15,48-1-10 16,-13-11 8-16,57-2-9 15,-14-3 11-15,55-9-12 16,-21 4 10-16,50-9-9 16,-37 6 9-16,41-1-10 15,-44 4 10-15,28 0-10 16,-46 8 11-16,31-6-10 16,-46 2 9-16,23-8-9 15,-50 4 9-15,18-11-9 16,-62 7 10-16,1-5-9 15,-51 8 10-15,-17-6-9 16,-55 13 11-16,-12-7-12 0,-45 2 11 16,-17 6-10-16,-25-1 10 15,-9-5-11-15,-12 3 0 16,-3-3-83-16,-8 0 160 16,-18 0-514-16,-28 3 147 15</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5:21.2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1EE8CC-12DA-4B02-8640-FA5B598A2728}" emma:medium="tactile" emma:mode="ink">
          <msink:context xmlns:msink="http://schemas.microsoft.com/ink/2010/main" type="inkDrawing" rotatedBoundingBox="4856,13988 6262,3616 11331,4304 9925,14675" semanticType="callout" shapeName="Other">
            <msink:sourceLink direction="with" ref="{4762E60E-6F9D-4AA1-B885-940977A8602B}"/>
            <msink:sourceLink direction="with" ref="{B854BB17-2175-4DD8-A701-A8AC7567583A}"/>
          </msink:context>
        </emma:interpretation>
      </emma:emma>
    </inkml:annotationXML>
    <inkml:trace contextRef="#ctx0" brushRef="#br0">4553 8 543 0,'7'-5'208'0,"-2"-3"34"16,-2 20-117-16,-2-14-14 0,-4-6-13 15,-3 3-16-15,-7 2-16 16,-7 4-30-16,-6 3-16 15,-8 12-16-15,0 0 9 16,-1 8-11-16,4-2 8 16,2 12-12-16,-1-5 9 15,-9 5-14-15,-4-3 11 16,-16 6-12-16,-4-6 12 0,-18 17-14 16,5 1 14-16,-15 8-10 15,11-2 10-15,-11 10-8 16,18-8 13-16,-9 9-11 15,14-7 10-15,-13 20-11 16,12-4 8-16,-8 15-11 16,13-2 12-16,-4 16-12 15,15-17 12-15,-6 12-11 16,9-9 11-16,-13 5-12 16,6-9 11-16,-13 23-12 15,5-7 12-15,-9 12-11 16,6-7 12-16,-9 13-11 15,11-13 12-15,-7 19-12 16,5-12 11-16,-4 17-12 16,8-12 12-16,-13 17-12 15,11-18 11-15,-4 25-11 0,8-16 12 16,-7 18-11-16,9-13 11 16,-12 24-9-16,11-17 9 15,-16 20-9-15,6-16 9 16,-13 21-11-16,9-25 10 15,-14 18-10-15,16-14 11 16,2 21-12-16,15-16 12 0,-8 15-11 16,15-18 10-1,-11 22-11-15,3-12 12 16,-19 8-13-16,6-17 12 0,-19 21-11 16,14-15 11-16,-11 15-11 15,15-16 11-15,-9 19-10 16,17-14 12-16,2 0-13 15,17-18 11-15,5 17-12 16,23-17 12-16,9 18-12 16,12-18 12-16,13 8-10 15,5-18 10-15,12 11-11 16,3-22 12-16,7 16-12 16,-8-16 12-16,10 6-12 15,-3-21 13-15,10 9-14 16,-4-14 12-16,18 10-11 0,-6-14 11 15,11 4-10 1,-4-13 12-16,11 4-12 0,-14-15 11 16,12 6-12-16,-11-11 10 15,14 7-10-15,-8-13 11 16,21 4-10-16,-3-16 12 16,14 1-11-16,-6-14 11 15,23 0-8-15,-10-14 11 16,22-2-11-16,-6-6 12 15,18-9-10-15,-13-4 6 16,17-5-10-16,-16 1 11 0,14-5-12 16,-17 6 10-16,14-7-9 15,-21-2 10-15,13-1-12 16,-19 3 11-16,4-5-10 16,-17-2 10-16,9 4-11 15,-25-1 13-15,20-4-13 16,-9 5 11-16,6-10-11 15,-16 0 13-15,9-5-13 16,-19 0 11-16,-4-7-10 16,-14 9 9-16,1-4-10 15,-18 6 10-15,-1 0-9 16,-13 6 11-16,1 2-11 16,-9 4 10-16,3 0-12 15,-5 2 12-15,2 2-12 16,-7-1 5-16,2-1-43 0,-8 0-277 15,-12-5 75-15</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5:21.6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655857-876D-4E63-A071-7AFD9A0CE130}" emma:medium="tactile" emma:mode="ink">
          <msink:context xmlns:msink="http://schemas.microsoft.com/ink/2010/main" type="inkDrawing" rotatedBoundingBox="9076,14423 9903,13445 10281,13765 9453,14743" shapeName="Other"/>
        </emma:interpretation>
      </emma:emma>
    </inkml:annotationXML>
    <inkml:trace contextRef="#ctx0" brushRef="#br0">608-5 1098 0,'8'-1'231'0,"9"2"102"15,5 4-318-15,11 8-18 16,4 3 9-16,12 10-10 15,-5-3 10-15,6 3-10 16,-6 0 11-16,3 0-12 16,-15-8 11-16,-4 1-11 15,-12-1 11-15,-13 8-12 0,-17 1 11 16,-21 19-13 0,-20 7 12-16,-44 32-10 15,-21 7 10-15,-39 31-21 0,-17-1-119 16,-27 3-202-16,26-26 12 15</inkml:trace>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5:22.5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CD3393-C2A1-4BEA-A2D5-1D28FD658508}" emma:medium="tactile" emma:mode="ink">
          <msink:context xmlns:msink="http://schemas.microsoft.com/ink/2010/main" type="inkDrawing" rotatedBoundingBox="8360,3492 10283,3714 10067,5583 8144,5360" semanticType="callout" shapeName="Other"/>
        </emma:interpretation>
      </emma:emma>
    </inkml:annotationXML>
    <inkml:trace contextRef="#ctx0" brushRef="#br0">-5 19 1086 0,'-5'-10'263'16,"5"0"85"-16,3 10-312 15,9 2-21-15,2 1-3 16,19 2-16-16,7 8 13 15,37 2-12-15,10-1 11 0,45 1-11 16,9 1 11-16,40-6-15 16,-7-5 3-1,21-4-21-15,-20-5 9 16,10-3-11-16,-41 2 13 0,-14 4-4 16,-36 4 22-16,-20 8-9 15,-41 5 11-15,-23 4-3 16,-25 19 22-16,-29 21 5 15,-29 16 19-15,-45 36-6 16,-14 21 3-16,-22 27-19 16,2-4-6-16,-14 34-19 15,33-13 5-15,-3 34-52 16,21-17-337-16,-3 1 99 16</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5:30.3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B64B15-6A80-4B9A-BA16-3FF137DC5197}" emma:medium="tactile" emma:mode="ink">
          <msink:context xmlns:msink="http://schemas.microsoft.com/ink/2010/main" type="inkDrawing" rotatedBoundingBox="11579,2502 20496,2812 20378,6193 11462,5883" hotPoints="20156,4495 15553,6031 11013,4318 15616,2782" semanticType="enclosure" shapeName="Ellipse">
            <msink:destinationLink direction="to" ref="{EE9B2131-B6D0-48B1-81A4-99AA72230240}"/>
          </msink:context>
        </emma:interpretation>
      </emma:emma>
    </inkml:annotationXML>
    <inkml:trace contextRef="#ctx0" brushRef="#br0">4553 373 999 0,'-132'-31'203'0,"-7"12"104"0,25 2-306 15,-4-4 8-15,21-1-9 16,-6-6 8-16,11-11-10 16,-13-8 9-16,15 5-11 15,-22-4 13-15,-1 12-10 16,-35 8 12-16,1 20-9 16,-40 11 15-16,10 11-11 15,-16 10 15-15,36 2-10 16,-15 10 13-16,34-3-17 15,-6 8 12-15,24-7-17 0,-20 18 8 16,20-11-13-16,-24 19 10 16,5 1-12-16,-25 30 10 15,11-7-10-15,-24 27 11 16,22-7-11-16,-1 17 11 16,38-16-13-16,7 16 12 15,40-17-12-15,19 23 12 16,31-17-11-16,-2 21 12 15,12-14-13-15,13 14 10 16,7-26-11-16,12 21 10 16,17-21-11-16,30 16 11 15,3-11-12-15,33 16 9 16,11-27-10-16,31 6 11 16,-2-21-6-16,45 1 13 0,-9-18-8 15,39 4 11-15,-2-17-10 16,46 3 10-16,-18-17-13 15,53-8 11-15,-21-15-10 16,41-10 9-16,-27-13-10 16,43-7 9-16,-41-4-10 0,46-9 11 15,-40-5-12 1,40-10 11-16,-39-2-10 0,39-9 10 16,-46 5-11-16,35-4 12 15,-47 2-11-15,20-2 10 16,-43 5-10-16,13-4 10 15,-52 1-10-15,21-5 11 16,-44-2-11-16,10-19 13 16,-29-1-11-16,11-15 11 15,-40-1-10-15,-5-5 13 16,-46 17-8-16,-19-10 24 16,-46 18-5-16,-25-33 25 15,-27-8-13-15,-33-20 15 16,-28 8-21-16,-41-20 1 15,-11 39-20-15,-44-13 9 16,0 20-23-16,-29-7 11 16,12 15-9-16,-58-23 7 0,24 25-14 15,-51-17 17-15,13 13-14 16,-47-3 11-16,37 22-9 16,-36-7 11-16,45 19-11 15,-7 18 10-15,60 8-19 16,-2 27 5-16,47 35-392 15</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6:08.1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A4D78A-4C98-427D-8910-72CAE6B1FFCF}" emma:medium="tactile" emma:mode="ink">
          <msink:context xmlns:msink="http://schemas.microsoft.com/ink/2010/main" type="inkDrawing" rotatedBoundingBox="2499,3346 10531,3614 10478,5202 2446,4935" hotPoints="10217,3391 10277,4700 2619,5047 2560,3739" semanticType="enclosure" shapeName="Rectangle"/>
        </emma:interpretation>
      </emma:emma>
    </inkml:annotationXML>
    <inkml:trace contextRef="#ctx0" brushRef="#br0">29 1386 1107 0,'0'-6'307'0,"-3"8"67"0,11 9-298 16,11 8-65-16,15-1-4 16,5-2-12-16,28-7 11 15,2-16-11-15,21-11 12 16,0 4-9-16,19-4 10 16,-18 0-12-16,9 5 12 15,-17 3-12-15,10-4 10 16,-12 4-11-16,16-6 11 15,-4 9-11-15,15 1 10 16,-9 1-9-16,16 2 9 16,-11 4-8-16,14-9 9 15,-14 7-10-15,16-3 10 16,-21-1-10-16,10 5 9 0,-17 2-10 16,9 0 12-16,-18-4-12 15,9 13 12 1,-11-4-9-16,7 6 10 0,-12-3-12 15,12 3 12-15,-9-12-12 16,10 14 10-16,-6-15-11 16,14 0 12-16,-7 10-12 15,5-2 11-15,-12-4-11 0,6 3 12 16,-14-2-12-16,6-2 10 16,-8-3-9-16,10 5 10 15,-10 5-11-15,11 4 11 16,-9-6-10-16,6 4 11 15,-7-6-11-15,11-6 10 16,-12-11-10-16,11-4 10 16,-8 7-11-16,7 2 11 15,-10 2-10-15,6 6 10 16,-11 5-10-16,9-11 10 16,-9-1-11-16,8 2 10 15,-5-3-9-15,11 4 9 16,-8 5-9-16,9 9 9 15,-12-6-9-15,2 2 10 16,-6-8-11-16,6 2 10 16,-15-13-10-16,12 2 10 0,-5 8-11 15,0-4 12-15,-5 8-11 16,8 4 10-16,-8 1-10 16,0 0 14-16,-7-2-3 15,6-6 12-15,-4 0-11 16,8 0 13-16,-1-8-16 15,11 5 4-15,-8 0-11 16,6 6 10-16,-9-5-13 0,1 4 13 16,-11 6-12-16,0-3 11 15,-10-7-11-15,2 4 11 16,-7-2-12-16,5-3 11 16,-8 3-10-16,2-5 11 15,-5 2-12-15,3 6 12 16,-8-3-10-16,6 6 10 15,1-1-11-15,5 5 10 16,0-7-10-16,12 4 11 16,0-11-12-16,-1 4 13 15,-4-1-12-15,-4-4 12 16,-5 2-12-16,-7-5 11 16,-3 1-12-16,0-3 12 15,0 7-11-15,0-3 10 16,0 2-10-16,3 0 11 15,-3 0-11-15,3-2 9 0,-8-4-8 16,2 7 10-16,-7-2-11 16,-1-3 12-16,-6 5-11 15,1 1 11-15,-4-3-6 16,-1 2 17-16,0 3-7 16,-3 0 24-16,-4-2-4 15,2-3 16-15,0 4-15 16,0-1 12-16,-1 2-26 0,1 0 7 15,1 2-20-15,-1-2 8 16,0 3-14-16,0-8 11 16,0 7-12-16,0-1 10 15,-1-5-11-15,-1-5 14 16,-1 8-11-16,-4-12 13 16,-1 3-12-16,2 4 10 15,-1-1-13-15,-3 12 10 16,2-10-12-16,-5-5 9 15,-1 4-9-15,-7-2 10 16,3-18-11-16,-3 6 11 16,3 11-11-16,-3-17 11 15,5-2-11-15,-2 1 10 16,5-4-11-16,-2-16 12 16,5 8-12-16,-3-5 11 15,2 3-9-15,-5-2 10 0,3 4-11 16,-2-13 12-16,4 10-14 15,0-9 13-15,2 14-12 16,3-3 12-16,-4 12-12 16,7-6 12-16,-2-3-14 15,4-4 14-15,1 7-13 16,3-5 13-16,-3 5-12 16,0 8 13-16,-2-5-13 0,-6 0 13 15,3 5-12-15,-5-3 11 16,-1 8-10-16,3 5 10 15,2 3-11-15,-4 5 10 16,2 0-11-16,0 1 10 16,-2 1-11-16,0 1 12 15,-1 0-12-15,-2 2 11 16,0 1-11-16,-2 5 10 16,2-6-11-16,-5 3 9 15,1 2-10-15,-6 4 10 16,-5-4-9-16,-11 8 12 15,-4-2-10-15,-13-3 11 16,0-1-8-16,-16 0 10 16,9 1-11-16,-13-5 11 15,1 3-11-15,-16-3 8 0,7-2-10 16,-18-3 14 0,9 4-11-16,-7-6 12 0,12-1-11 15,-16-5 8-15,7 2-12 16,-18-5 11-16,3 6-12 15,-15-5 11-15,16 4-9 16,-21 0 10-16,14 1-9 16,-20-2 12-16,11 8-10 15,-14-5 11-15,21 0-12 0,-22-3 11 16,17 9-12-16,-18-7 10 16,12 9-11-16,-15 1 11 15,17 8-12-15,-15-11 11 16,13-1-12-16,-17 1 10 15,13 0-11-15,-17-5 13 16,14 5-11-16,-14 4 12 16,14 2-11-16,-16 1 12 15,19-1-12-15,-11 3 11 16,18-4-11-16,-10 0 11 16,20-2-10-16,-12 0 10 15,15 5-10-15,-13 1 9 16,16-3-11-16,-13 0 10 15,13 10-9-15,-5-14 9 16,15 4-8-16,-8-5 10 0,24 1-10 16,0-12 10-1,14 11-10-15,-5-6 10 0,13 5-11 16,-9 6 10-16,13-3-10 16,-1-3 10-16,15 6-11 15,-1-3 11-15,11-1-10 16,2 1 10-16,5-2-11 15,2 7 12-15,7 0-12 16,1-2 11-16,3 2-11 0,1 9 11 16,2-6-12-16,-3 9 13 15,3 1-13-15,-3 14 12 16,4-11-12-16,-6 10 12 16,4 1-12-16,-4 17 12 15,3-4-12-15,1 19 12 16,4-8-12-16,2 0 12 15,3-1-11-15,2 3 12 16,-1-3-11-16,1 10 11 16,-3 2-11-16,-4-3 11 15,-3 6-12-15,2-7 12 16,-2-7-11-16,8 0 8 16,3-12-12-16,9-10 13 15,4-8-10-15,5 3 10 16,-3-11-7-16,3-2 10 15,-1-4-12-15,-4-1 11 16,-2-6-12-16,0-2 13 0,-4-4-12 16,-2-16-24-16,-7-5-69 15,-9-25-371-15</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9:05.247"/>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brush xml:id="br2">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C3F0E0B1-FC82-44B4-A8DC-C4457F7F7EAF}" emma:medium="tactile" emma:mode="ink">
          <msink:context xmlns:msink="http://schemas.microsoft.com/ink/2010/main" type="writingRegion" rotatedBoundingBox="13509,14599 13654,9800 15535,9856 15390,14656"/>
        </emma:interpretation>
      </emma:emma>
    </inkml:annotationXML>
    <inkml:traceGroup>
      <inkml:annotationXML>
        <emma:emma xmlns:emma="http://www.w3.org/2003/04/emma" version="1.0">
          <emma:interpretation id="{4E1939BB-BF97-401A-83C9-5007D9438DDC}" emma:medium="tactile" emma:mode="ink">
            <msink:context xmlns:msink="http://schemas.microsoft.com/ink/2010/main" type="paragraph" rotatedBoundingBox="13536,13687 13654,9800 14552,9827 14435,13714" alignmentLevel="2"/>
          </emma:interpretation>
        </emma:emma>
      </inkml:annotationXML>
      <inkml:traceGroup>
        <inkml:annotationXML>
          <emma:emma xmlns:emma="http://www.w3.org/2003/04/emma" version="1.0">
            <emma:interpretation id="{E584599A-0709-435A-9024-C0B543630F7A}" emma:medium="tactile" emma:mode="ink">
              <msink:context xmlns:msink="http://schemas.microsoft.com/ink/2010/main" type="line" rotatedBoundingBox="13536,13687 13654,9800 14552,9827 14435,13714"/>
            </emma:interpretation>
          </emma:emma>
        </inkml:annotationXML>
        <inkml:traceGroup>
          <inkml:annotationXML>
            <emma:emma xmlns:emma="http://www.w3.org/2003/04/emma" version="1.0">
              <emma:interpretation id="{26D1B868-A9DA-4456-9891-FD97E2B24F42}" emma:medium="tactile" emma:mode="ink">
                <msink:context xmlns:msink="http://schemas.microsoft.com/ink/2010/main" type="inkWord" rotatedBoundingBox="13536,13687 13588,11973 14487,12001 14435,13714">
                  <msink:destinationLink direction="with" ref="{4A6971DA-CB31-4241-AD15-7152192159AF}"/>
                </msink:context>
              </emma:interpretation>
              <emma:one-of disjunction-type="recognition" id="oneOf0">
                <emma:interpretation id="interp0" emma:lang="" emma:confidence="1">
                  <emma:literal/>
                </emma:interpretation>
              </emma:one-of>
            </emma:emma>
          </inkml:annotationXML>
          <inkml:trace contextRef="#ctx0" brushRef="#br0">12287 2259 255 0,'-14'-2'375'16,"2"-4"-65"-16,9-4 3 15,8 4-128-15,11 1-76 0,12 3-10 16,9-3-60-16,10 2 1 15,0-8-21-15,8-2 5 16,-9 3-22-16,-1 4 9 16,-9 1-14-16,-1 3 10 15,-4 1-11-15,-5-3 11 32,-2-2-12-32,4-4 11 0,-5 4-10 0,-9-7 11 15,-1 4-10-15,-11 1 12 16,-9 5-12-16,-6-2 12 15,0 4-11-15,-9-1 10 16,-4 2-12-16,-8 0 11 16,-2 0-12-16,-13 2 12 15,6 3-11-15,-9-1 12 16,6 1-11-16,-1 0 10 16,7 0-11-16,4 0 11 15,12 0-11-15,3-4 10 0,9 3-11 16,11-1 12-16,2-6-10 15,14-1 11-15,12 3-12 16,11-1 13-16,6-4-13 16,9 1 11-16,-1 5-10 15,8-2 10-15,-10 0-12 16,-1 4 12-16,-9-2-14 16,-2-2 12-16,-19 1-12 0,-1-2 11 15,-10 1-13-15,-13 2 9 16,-6-3-12-16,-15 3 9 15,-8 0-10-15,-15 1 13 16,2-1-14-16,-1 5-4 16,12-3 68-16,13-9-407 15,22-6 144-15</inkml:trace>
          <inkml:trace contextRef="#ctx0" brushRef="#br0" timeOffset="1128.9637">12423 3810 494 0,'-86'-42'290'0,"72"25"10"16,4 8-125-16,12-1-24 15,6 3-60-15,11 1-31 16,2 4-39-16,12-4-7 15,-1-2-5-15,12-2-1 16,-5 0-5-16,6-8 1 16,-6 2-2-16,2 8 0 15,-12 2-1-15,-3-6 0 16,-10 12 0-16,-3 5-1 16,-8-7-2-16,-3 2-1 15,-4 10 0-15,-4-3 1 16,-3-2 2-16,-2 1 1 15,-2 2 2-15,-1-5 0 0,1-1 0 16,-4 1 1-16,1-4-1 16,-3 1 0-16,1-7 1 15,-3 4-2-15,3-4 0 16,-3 1 0-16,3-2 0 16,3 8-1-16,9-5 1 15,-1 8-3-15,7 0 1 0,10 1-1 16,5 1 2-16,11 1 0 15,4-3 1-15,8-1-1 16,-1-4 2-16,-1 2-3 16,-9 0-1-16,-6 0-12 15,-8 5-6-15,-8 2-3 16,-5-6 0-16,-6-2 2 16,-2-3 11-1,-5-2 4-15,-4-4 2 0,-7 4 2 16,-2-2-1-16,-6 4 2 15,1-1 2-15,2 4 36 16,6-2-347-16,8-12 128 16</inkml:trace>
          <inkml:trace contextRef="#ctx0" brushRef="#br1" timeOffset="73930.9847">12989 2707 640 0,'18'-26'320'0,"5"-3"14"0,-5 6-161 15,0-5-20-15,-9 9-54 16,-5-4-32-16,-8 9-24 16,-5-6-18-16,-6 7-7 15,-6 0-12-15,-2 3 3 16,-1 4-8-16,0 1 6 16,-1 2-8-16,3 4 7 15,-1-4-7-15,0 3 8 16,-3 0-8-16,5 3 7 0,-6-1-8 15,2 6 6-15,-9-3-9 16,3 3 8-16,-8 0-8 16,5 5 9-16,-3 2-8 15,5 1 10-15,-1 2-11 16,6 0 10 0,-7 0-9-16,1 3 9 15,-1 3-9-15,3 0 8 0,0 4-8 16,10 1 7-16,2 0-6 15,9-1 8-15,5 4-7 16,8-2 7-16,2 4-5 16,8-4 5-16,4 1-5 15,0-10 7-15,3 2-7 16,1-4 6-16,2 4-6 16,-5-5 4-16,3 3-6 15,-5-1 6-15,3-3-8 16,-3-4 8-16,6 4-8 0,-5-3 9 15,6 4-9-15,0 0 9 16,8 3-9-16,-4-3 9 16,9 0-7-16,-5-4 8 15,6-2-8-15,-5-6 8 16,-2-1-6-16,-4-5 6 0,3-5-6 16,-5-5 7-16,7-4-5 15,3-7 11-15,7-5 2 16,-3-3 11-1,0-6-4-15,-9 5 6 0,-5-4-8 16,-9 8-2-16,-10-2-3 16,-8 2 4-16,-7-6-3 15,-3 1 7-15,-11-3-8 16,2 1 1-16,-4 1-7 16,2 8 3-16,0-2-10 15,1 5 6-15,2-1-10 16,6 6 4-16,-6-3-5 15,3 1 6-15,1-2-8 16,-3 4 8-16,-12-2-7 16,-2 5-17-16,-15 9 390 15,-8 8-815-15,-11 6 382 16</inkml:trace>
        </inkml:traceGroup>
        <inkml:traceGroup>
          <inkml:annotationXML>
            <emma:emma xmlns:emma="http://www.w3.org/2003/04/emma" version="1.0">
              <emma:interpretation id="{02A0A5F5-767E-41BC-9936-C5BEA78F568B}" emma:medium="tactile" emma:mode="ink">
                <msink:context xmlns:msink="http://schemas.microsoft.com/ink/2010/main" type="inkWord" rotatedBoundingBox="13674,10702 13701,9801 14347,9821 14320,10721"/>
              </emma:interpretation>
              <emma:one-of disjunction-type="recognition" id="oneOf1">
                <emma:interpretation id="interp1" emma:lang="" emma:confidence="1">
                  <emma:literal/>
                </emma:interpretation>
              </emma:one-of>
            </emma:emma>
          </inkml:annotationXML>
          <inkml:trace contextRef="#ctx0" brushRef="#br0" timeOffset="-6563.9587">12367 451 572 0,'-4'0'360'0,"3"-4"-57"15,1 11-78-15,0-1-177 16,-2 15-17-16,0 5-28 15,2 15 10-15,5-2-13 16,3 10 11-16,5-7-16 16,10 8 36-16,0-14-7 15,4-2 37-15,4-15 6 16,11-12 48-16,1-17-18 0,13-21 19 16,0-5-31-16,0-12-3 15,-7-2-44 1,-5-6-7-16,-18 16-23 0,-2-4 5 15,-6 16-12-15,-5 7 5 16,-5 12-9-16,5 1 8 16,-7 3-10-16,1 0 7 15,-2 6-8-15,3 3-27 16,-2 2-54-16,11 5-378 16,4-1 78-16</inkml:trace>
          <inkml:trace contextRef="#ctx0" brushRef="#br0" timeOffset="-6954.9126">12788-29 783 0,'4'-17'288'0,"-6"6"40"0,2 4-180 15,-7 3-47-15,9 2-15 16,-4 2-41-16,6 5-5 15,2-2-32-15,9 0 7 16,-5-1-7-16,2 4 10 16,0-1-8-16,-4 5 8 15,-6 1-14-15,-1 4 3 16,-1 1-6-16,-6 4 8 16,-4 6-7-16,-5 9 9 0,1 4-7 15,-6 10 5 1,4-4-9-16,1 2 7 0,4-11-10 15,0-2 8-15,6-11-8 16,2 6 7-16,4-5-8 16,1-1 9-16,1 1-8 15,-1 4 8-15,1-9-8 16,-1 4 8-16,-2-5-8 16,1 1 8-16,-1-6-8 0,0-5 8 15,-1-3-8-15,2 0 9 16,-1-5-8-16,0 2 8 15,0-2-6-15,0 1 10 16,-3-1-10-16,3-6 9 16,0-7-36-16,2-6-31 15,-2-4-57-15,-4-6-281 16,-5 6 40-16</inkml:trace>
        </inkml:traceGroup>
      </inkml:traceGroup>
    </inkml:traceGroup>
    <inkml:traceGroup>
      <inkml:annotationXML>
        <emma:emma xmlns:emma="http://www.w3.org/2003/04/emma" version="1.0">
          <emma:interpretation id="{028BAE09-6E77-4E58-B769-8A9716756CCC}" emma:medium="tactile" emma:mode="ink">
            <msink:context xmlns:msink="http://schemas.microsoft.com/ink/2010/main" type="paragraph" rotatedBoundingBox="14391,14618 14511,12323 15497,12375 15376,14670" alignmentLevel="1"/>
          </emma:interpretation>
        </emma:emma>
      </inkml:annotationXML>
      <inkml:traceGroup>
        <inkml:annotationXML>
          <emma:emma xmlns:emma="http://www.w3.org/2003/04/emma" version="1.0">
            <emma:interpretation id="{90F26307-A0F1-4B94-AF9A-48BFDC26903F}" emma:medium="tactile" emma:mode="ink">
              <msink:context xmlns:msink="http://schemas.microsoft.com/ink/2010/main" type="inkBullet" rotatedBoundingBox="14466,14622 14519,13626 15428,13673 15376,14670"/>
            </emma:interpretation>
          </emma:emma>
        </inkml:annotationXML>
        <inkml:trace contextRef="#ctx0" brushRef="#br0" timeOffset="267656.0691">13528 4676 495 0,'0'-5'290'0,"-2"2"-21"15,4 1-122-15,-2 0-36 16,3 1-62 0,0-4-26-16,6-1-7 0,2-4-13 15,8 2 7-15,7-4-10 16,3 6 9 0,1-1-12-16,-6 1 10 0,-1 3-10 15,-7 1 9-15,-5-1-11 16,-7 0 12-16,2 1 1 15,-8 0 23-15,2-3 5 16,-3 2 16-16,-3 0-7 16,-7 1 0-16,-8 2-22 15,-5 2-6-15,-8 1-12 0,1 0 5 16,-1 2-9-16,7-1 8 16,-4-1-9 15,6 2 7-31,3-1-8 15,7-2 8-15,5 1-10 0,10-1 11 0,10-2-8 0,5-2 9 16,12 1-8-16,9-6 10 16,14 1-11-16,4-1 7 15,9 4-10-15,-11 1 8 16,0 4-12-16,-17 3 9 16,-7-2-11-16,-15 0 10 0,-10 4-23 15,-11-1 13-15,-11 1-9 16,-7 1 11-16,-12-2-7 15,4-2 23-15,-1-4-11 16,9-2 9-16,11-9 27 16,20-1-369-16,23-2 133 15</inkml:trace>
        <inkml:trace contextRef="#ctx0" brushRef="#br2" timeOffset="273317.3692">13857 4003 626 0,'-11'-13'345'15,"-1"1"-12"-15,-4 4-120 16,0 3-104-16,-3-1-34 16,1 3-23-16,-3-1-10 15,3 0 1-15,-3 0 4 16,5 3 13-16,-7-1-7 15,0-1-1-15,-4 6-16 16,1 0-11-16,-5 4-16 16,6 3-3-16,1 3-7 15,3 1 6-15,-5 1-9 16,7-1 9-16,-7 4-8 16,1-2 7-16,-2 7-7 0,1 0 13 15,-7 8-7-15,3 6 11 16,-3 10-10-16,6-5 8 15,2 13-13-15,6-3 8 16,6 2-10-16,8-2 8 16,6 8-9-16,6-12 9 15,11 1-11-15,1-9 10 16,10-5-6-16,6-13 13 16,7-4-8-16,0-8 11 0,10-7-8 15,-5-3 6-15,6-6-8 16,-6-4 6-16,7-6-7 15,-5-2 9-15,7-8-8 16,-7 0 7-16,3-5-9 16,-8 2 8-16,4-7-5 15,-9-1 9-15,3-9-7 16,-22 9 26 15,-1 1-4-31,15-40-11 0,-14 0-2 16,-10 0 12-16,-10-4 0 15,-12 30 5-15,-15-8-13 16,-6 4-3-16,-12-1-17 16,-10 10 1-16,-20 7-14 15,0 20 9-15,-22 23-113 0,-3 26 432 16,-20 23-822-16,19 4 317 16</inkml:trace>
      </inkml:traceGroup>
      <inkml:traceGroup>
        <inkml:annotationXML>
          <emma:emma xmlns:emma="http://www.w3.org/2003/04/emma" version="1.0">
            <emma:interpretation id="{617D30B2-A99E-40E7-9DF5-BC45E426D244}" emma:medium="tactile" emma:mode="ink">
              <msink:context xmlns:msink="http://schemas.microsoft.com/ink/2010/main" type="line" rotatedBoundingBox="14465,13210 14511,12323 15357,12368 15310,13254"/>
            </emma:interpretation>
          </emma:emma>
        </inkml:annotationXML>
        <inkml:traceGroup>
          <inkml:annotationXML>
            <emma:emma xmlns:emma="http://www.w3.org/2003/04/emma" version="1.0">
              <emma:interpretation id="{EA75A725-9F6B-42CB-82BD-685B092D9F1D}" emma:medium="tactile" emma:mode="ink">
                <msink:context xmlns:msink="http://schemas.microsoft.com/ink/2010/main" type="inkWord" rotatedBoundingBox="14465,13210 14511,12323 15357,12368 15310,13254">
                  <msink:destinationLink direction="with" ref="{4A6971DA-CB31-4241-AD15-7152192159AF}"/>
                </msink:context>
              </emma:interpretation>
            </emma:emma>
          </inkml:annotationXML>
          <inkml:trace contextRef="#ctx0" brushRef="#br2" timeOffset="234028.7569">13924 2629 621 0,'3'-20'290'0,"-6"9"13"15,-5-2-111-15,-4 2-88 16,-1-2 8-16,2 0-32 16,-4-5 14-16,2 3-27 0,0-2 9 15,-1 5-30 1,-6 2 0-16,1 6-32 0,-7 2 2 15,-2 5-17-15,-11 4 9 16,2 1-10-16,-5 10 13 16,3 3-8-16,-5 10 10 15,10-1-8-15,-10 11 9 16,7-1-14-16,-4 8 11 16,11-5-11-16,-6 8 11 15,12-9-12-15,-2 5 11 16,3-7-13-16,0 6 12 15,2-12-13-15,2 11 12 16,4-7-12-16,7 0 15 16,5-5-10-16,6 4 15 15,10-8-10-15,6-1 16 0,9-5-14 16,13 1 14-16,7-11-14 16,14-3 12-16,3-7-14 15,11-16 10-15,-6-5-13 16,8-11 11-16,-14-2-14 15,3-9 12-15,-14 1-12 16,-1-7 10-16,-14 6-11 16,-6-7 12-16,-8 8-12 15,-6-3 22-15,-8 1-6 16,-7-6 21-16,-8 8-7 16,-11-5 16-16,-8 2-18 0,-10 2 7 15,-4 5-21-15,-7-2 4 16,3 13-18-16,-8 1 11 15,1 9-43-15,-5 4-105 16,11 7 309-16,-14 11-683 16,3 5 215-16</inkml:trace>
          <inkml:trace contextRef="#ctx0" brushRef="#br0" timeOffset="226167.8437">13716 3124 343 0,'-3'-8'232'0,"-4"-2"8"16,4-2-72-16,0 4 0 15,-2 2 72-15,2-1-161 16,0 6-14 0,-1-1-22-16,-1 2-11 0,4-2-17 15,1 4-5-15,0 0-3 16,3 3-3-16,2 1-1 16,5 4-2-16,-1-7 3 15,12 2 0-15,2-7 3 16,5-6 2-16,-2-2 1 0,3 2-2 15,-8 0-1 1,-6 2-2-16,-6 2-3 0,-4 1-4 16,-5 6 0-16,-5 4-7 15,-4-4-15-15,-6 4-318 16,0 11 99-16</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7:46.1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CE4E373-A816-489B-AF9A-92D4B276FCEF}" emma:medium="tactile" emma:mode="ink">
          <msink:context xmlns:msink="http://schemas.microsoft.com/ink/2010/main" type="writingRegion" rotatedBoundingBox="1312,9884 9350,9559 9550,14502 1512,14827"/>
        </emma:interpretation>
      </emma:emma>
    </inkml:annotationXML>
    <inkml:traceGroup>
      <inkml:annotationXML>
        <emma:emma xmlns:emma="http://www.w3.org/2003/04/emma" version="1.0">
          <emma:interpretation id="{194E78DC-1ECE-4382-BCBE-ADA781B3DB92}" emma:medium="tactile" emma:mode="ink">
            <msink:context xmlns:msink="http://schemas.microsoft.com/ink/2010/main" type="paragraph" rotatedBoundingBox="1312,9884 9350,9559 9384,10394 1345,10719" alignmentLevel="1"/>
          </emma:interpretation>
        </emma:emma>
      </inkml:annotationXML>
      <inkml:traceGroup>
        <inkml:annotationXML>
          <emma:emma xmlns:emma="http://www.w3.org/2003/04/emma" version="1.0">
            <emma:interpretation id="{5FC5F1CA-FC6C-40DB-82F3-42D205D6F565}" emma:medium="tactile" emma:mode="ink">
              <msink:context xmlns:msink="http://schemas.microsoft.com/ink/2010/main" type="line" rotatedBoundingBox="1312,9884 9350,9559 9384,10394 1345,10719"/>
            </emma:interpretation>
          </emma:emma>
        </inkml:annotationXML>
        <inkml:traceGroup>
          <inkml:annotationXML>
            <emma:emma xmlns:emma="http://www.w3.org/2003/04/emma" version="1.0">
              <emma:interpretation id="{57B32F94-CB2D-4E1C-88A0-04500FC052A2}" emma:medium="tactile" emma:mode="ink">
                <msink:context xmlns:msink="http://schemas.microsoft.com/ink/2010/main" type="inkWord" rotatedBoundingBox="1312,9884 3415,9799 3444,10503 1340,10588"/>
              </emma:interpretation>
              <emma:one-of disjunction-type="recognition" id="oneOf0">
                <emma:interpretation id="interp0" emma:lang="" emma:confidence="1">
                  <emma:literal/>
                </emma:interpretation>
              </emma:one-of>
            </emma:emma>
          </inkml:annotationXML>
          <inkml:trace contextRef="#ctx0" brushRef="#br0">2 73 508 0,'0'-23'385'0,"2"4"-76"15,-4 4-6-15,2 5-238 16,0 7 3-16,-3 0-28 0,5 4 3 16,1 1-32-16,-1 8 6 15,2 6-9-15,1 18 4 16,0 12-11-16,-2 22 13 16,-4 2-12-16,-1 10 1 15,-4-12-3-15,2 3 9 16,1-19-11-1,6 0 9-15,2-13 0 0,2-1 1 16,1-17-10-16,3-5 18 16,-1-9 1-16,8-14 18 15,6-7 3-15,10-16 3 16,5-5-7-16,7-16-4 16,-3 4-27-16,3 0 7 15,-12 9-4-15,-5 9 0 16,-11 16-11-16,-7 12 8 0,-4 4-10 15,-1 13 11 1,-4 4-9-16,3 7 12 16,1-2-10-16,2 7 12 0,0-6-14 15,2 2 12-15,-2-7-11 16,2 0 11-16,0-6-12 16,1-2 12-16,0-8-11 15,11-4 9-15,-1-9-10 0,6-11 11 16,1-8-9-16,9-10 12 15,-9 3-11-15,-2-2 12 16,-9 15-14-16,0 8 7 16,-16 16-13-16,-2 9 12 15,-6 9-11-15,2 8 12 16,-3 2-8-16,3 0 14 16,5-3-11-16,7-2 8 15,3-7-9-15,7-1 10 16,4-5-11-1,5-8 9-15,0-5-10 0,8-12-45 16,-4-7-16-16,5-14-347 16,1 1 60-16</inkml:trace>
          <inkml:trace contextRef="#ctx0" brushRef="#br0" timeOffset="385.1764">1253 50 929 0,'-2'-31'278'15,"2"10"74"-15,-3 10-269 16,1 11-17-16,-7 8-37 16,1 23 4-16,-4 6-29 0,1 28 8 15,1 2-11-15,4 9 10 16,2-14-11-16,3 0 10 15,6-18-13-15,-1-5 11 16,5-12-9-16,2-1 10 16,2-14-8-16,3-14 24 15,10-14-9-15,7-17 13 16,9-12-10-16,5-17 24 16,-3-9-17-16,-4-9 13 15,-9 18-9-15,-10 8 10 16,-10 19-28-16,-4 22 3 15,-10 18-15-15,-2 6 9 16,-3 7-10-16,3 9-46 16,2 4-34-16,4 8-341 15,6-5 45-15</inkml:trace>
          <inkml:trace contextRef="#ctx0" brushRef="#br0" timeOffset="552.7941">1495 418 802 0,'-18'17'333'0,"1"6"1"15,6 3-157-15,6 2-145 16,9-5 1-16,10-9-20 16,14-4 7-16,6-10-20 15,10-10-136-15,-1-3-216 0,4-3 18 16</inkml:trace>
          <inkml:trace contextRef="#ctx0" brushRef="#br0" timeOffset="897.3174">1903 333 797 0,'-14'21'290'0,"-1"-6"41"0,-8 3-169 16,6-4-77-16,0-4 2 15,9-5-39-15,-2 0-3 16,9-5-35-16,-2-2 2 16,3 4-16-16,6-2 10 15,2-3-12-15,13 1 0 16,8 2-15-16,9-5 2 15,-3-1-11-15,8 4 9 0,-8 0 0 16,-4 2 17-16,-7 0-1 16,-4 4 9-16,-7 4-9 15,-5 3 10-15,-3 2-7 16,-12 3 15-16,3 7-4 16,-13 0 24-16,-4 0-4 15,-6 1 26-15,7-1-10 16,-9-5 0-16,5-10-5 15,-4-2 7-15,7-7-28 0,-10-7 6 16,8-2-7-16,6-10-29 16,5-1-41-16,12-7-41 15,18 6-335-15,19 2 68 16</inkml:trace>
        </inkml:traceGroup>
        <inkml:traceGroup>
          <inkml:annotationXML>
            <emma:emma xmlns:emma="http://www.w3.org/2003/04/emma" version="1.0">
              <emma:interpretation id="{5A8904DC-7E16-4B3A-B680-3FAF3B4FD1B4}" emma:medium="tactile" emma:mode="ink">
                <msink:context xmlns:msink="http://schemas.microsoft.com/ink/2010/main" type="inkWord" rotatedBoundingBox="3934,9853 4525,9829 4547,10387 3957,10410"/>
              </emma:interpretation>
            </emma:emma>
          </inkml:annotationXML>
          <inkml:trace contextRef="#ctx0" brushRef="#br0" timeOffset="1333.5188">2932-2 861 0,'4'-16'317'16,"-12"8"16"-16,-9 16-181 16,-5 8-138-16,-10 13 14 0,-2 10-9 15,-3 17 13 1,1 1-10-16,4 6 7 0,7-8-18 15,4-3 8-15,5-21-6 16,5-3-1-16,1-9-14 16,7-2 9-16,-1-11-12 15,8-6 1-15,10-6-10 16,14-19-11-16,4-14-17 16,18-32-3-16,4-7-13 15,3-15 19-15,-13 15 13 16,-4 10 31-16,-19 37 5 0,-8 24 18 15,-14 22-2-15,-8 24 25 16,0 13-15-16,-3 19 14 16,7 1-16-16,4-5 5 15,9-14-26-15,11-4 5 16,9-20-16-16,9-3 10 16,4 0-12-16,4-1-33 15,-9-9-33-15,-8-6 99 16,-19-10-424-16,-12-12 151 15</inkml:trace>
          <inkml:trace contextRef="#ctx0" brushRef="#br0" timeOffset="1516.6688">2928 312 843 0,'-32'3'300'0,"-1"5"54"0,11-3-236 16,7 0-3-16,14 0-54 15,12 0-2-15,13-8-36 16,17-1 1-16,9-2-20 15,13-4-18-15,-4-5-32 16,-1-1-329 0,-16-5-10-16,-4-13-131 0</inkml:trace>
        </inkml:traceGroup>
        <inkml:traceGroup>
          <inkml:annotationXML>
            <emma:emma xmlns:emma="http://www.w3.org/2003/04/emma" version="1.0">
              <emma:interpretation id="{DE8C4E4C-45E9-472D-9A58-4BC55748A832}" emma:medium="tactile" emma:mode="ink">
                <msink:context xmlns:msink="http://schemas.microsoft.com/ink/2010/main" type="inkWord" rotatedBoundingBox="5639,9772 9353,9622 9384,10394 5670,10544"/>
              </emma:interpretation>
              <emma:one-of disjunction-type="recognition" id="oneOf1">
                <emma:interpretation id="interp1" emma:lang="" emma:confidence="1">
                  <emma:literal/>
                </emma:interpretation>
              </emma:one-of>
            </emma:emma>
          </inkml:annotationXML>
          <inkml:trace contextRef="#ctx0" brushRef="#br0" timeOffset="3348.3783">4374 284 1007 0,'-10'12'218'0,"0"10"94"0,0 4-299 16,4 4-6-16,4-1-3 15,2 8-1-15,3-11-1 16,7 5 1-16,-2-8 0 16,0-5-1-16,-4-8-1 15,1-7 4-15,-4-11-1 16,1-13 8-16,-4-5 4 0,1-15 7 16,-3-1-4-16,-1-12 0 15,1 9-5 1,0 4 6-16,3 13-2 0,1 14-1 15,1 15-1-15,7 17-2 16,10 0-10-16,13 11-3 16,8-6 1-16,21 6 2 15,3-11 1-15,12-2-1 16,-5-6 1-16,3-3-3 16,-12-9 0-16,1-6 1 15,-13-3-2-15,-9-12 1 16,-16-13 2-16,-11-21-1 15,-11 5 1-15,-13-3-2 16,-10 11 1-16,-9 16 0 0,0 32 2 16,-8 5 6-16,9 16 5 15,0 10 3-15,13 1 0 16,6 0 0-16,12-2-7 16,11 0-3-16,6-13-3 15,10 5-1-15,2-6-4 16,6-1 59-16,-3-6-450 15,4 7 166-15</inkml:trace>
          <inkml:trace contextRef="#ctx0" brushRef="#br0" timeOffset="3714.7965">5543 91 1029 0,'-8'-5'255'0,"-7"3"82"16,-3 9-293-16,-9 14-23 15,1 8-7-15,0 12-1 16,8 3-2-16,7 0 0 16,8-5-5-16,7-4-3 15,9-10 0-15,20-6 0 16,-1-7-1-16,19-11 2 16,-1-10 2-16,5-16-1 15,-10-19 2-15,4-31 1 16,-13-11-1-16,-10-10 0 15,-13 9 1-15,-13 10 1 16,-10 32 0-16,-16 20 2 0,-2 24-1 16,-14 20 6-16,3 10 3 15,0 17 2-15,13-2 0 16,9 3 1-16,18-8-8 16,15 3-4-16,15-6-4 15,19-10-1-15,9-10-14 0,17-8-39 16,-3-16-128-1,-2-13-221-15,-14 3-8 0</inkml:trace>
          <inkml:trace contextRef="#ctx0" brushRef="#br0" timeOffset="3864.9139">6044 244 737 0,'-5'22'218'0,"7"-4"50"16,4-21-205-16,22-18-16 15,11-12-34-15,13-19-90 16,-4-9-45-16,12-11-151 15,-12 2-59-15</inkml:trace>
          <inkml:trace contextRef="#ctx0" brushRef="#br0" timeOffset="4143.2222">6328-23 546 0,'-31'3'409'0,"2"10"-67"15,3 7-39-15,10-2-211 16,4 1-23-16,17-4-32 15,18-2-10-15,9-3-15 0,24-4-1 16,9-6 1-16,16-6-111 16,0-3-270-16,5-8 55 15</inkml:trace>
          <inkml:trace contextRef="#ctx0" brushRef="#br0" timeOffset="4009.0498">6395-177 906 0,'-26'55'308'0,"3"15"46"16,10 0-248-16,6 9-37 15,12-10-38-15,8-3-9 16,5-20-12-16,2-9-3 0,-1-14-2 15,2-13-27-15,-5-15-11 16,-4-18-330-16,-7-13 77 16</inkml:trace>
          <inkml:trace contextRef="#ctx0" brushRef="#br0" timeOffset="4449.9215">6855 3 1125 0,'-24'2'282'0,"-9"-2"110"15,1 3-319-15,-2-1-6 16,8 4-16-16,2-1-8 16,11 3-20-16,6 4-12 15,4-2-12-15,16-1 0 16,10 1-14-16,6 0-42 0,8-2-16 16,20 13-30-16,-7 3-55 15,-1 11-30-15,-10 2 41 16,-8 2 27-16,-22-10 78 15,-12 4 110-15,-10-15 64 16,-16-4 35-16,-5-4 9 16,-13 1-16-16,5-4-38 15,-1 1-7-15,6-3-34 16,6-2-15-16,13-6-33 0,4-4-11 16,7-9-34-16,17-10-86 15,11-1-364-15,28-21 73 16</inkml:trace>
          <inkml:trace contextRef="#ctx0" brushRef="#br0" timeOffset="5129.0618">7230 85 770 0,'-16'-47'352'0,"1"3"8"0,13 3-134 16,10 12-119-16,18-2-4 16,13 10-27-16,17-2-13 15,0 5-33-15,21 5-9 16,-8 11-14-16,6 9-5 15,-13 9 0-15,-4 9-2 16,-26 2-2-16,-15 9 0 16,-21-4 0-16,-17 3 1 15,-11-6 1-15,-15 5 3 16,3-10 0-16,0 1 0 16,13-11 1-16,7-2 0 15,14-9-1-15,14-3-2 16,17-5 0-16,21 0-2 15,11 0 1-15,22 5 1 0,0 4 1 16,4 18-16-16,-17 3-7 16,-7 11-10-16,-15 4-2 15,-12 4-3-15,-26-13 16 16,-11 0 8-16,-15-7 12 16,-25 2 18-16,-7-3 13 15,-12 5 16-15,-4-4 6 16,-6 0 1-16,9-9-15 15,-3-4-10-15,14-6-15 0,-2-10-5 16,10-8-29-16,-9-9 124 16,10 1-556-16,-6-15 202 15</inkml:trace>
          <inkml:trace contextRef="#ctx0" brushRef="#br0" timeOffset="4678.1487">7449 0 986 0,'11'-27'345'16,"-8"4"31"-16,1 8-231 15,-8 12-119-15,3 6-12 16,4 12-6-16,-6 9-3 16,8 12-4-16,4 16 1 15,-2 3 0-15,1 9 1 0,7-8 2 16,-7-3-49-16,-5-14-6 16,-5-9-334-16,2-8 61 15</inkml:trace>
        </inkml:traceGroup>
      </inkml:traceGroup>
    </inkml:traceGroup>
    <inkml:traceGroup>
      <inkml:annotationXML>
        <emma:emma xmlns:emma="http://www.w3.org/2003/04/emma" version="1.0">
          <emma:interpretation id="{940440DF-63DD-4496-8D7F-50D616708DEF}" emma:medium="tactile" emma:mode="ink">
            <msink:context xmlns:msink="http://schemas.microsoft.com/ink/2010/main" type="paragraph" rotatedBoundingBox="4561,14520 5063,12365 6041,12593 5539,14748" alignmentLevel="2"/>
          </emma:interpretation>
        </emma:emma>
      </inkml:annotationXML>
      <inkml:traceGroup>
        <inkml:annotationXML>
          <emma:emma xmlns:emma="http://www.w3.org/2003/04/emma" version="1.0">
            <emma:interpretation id="{74487B14-EB7E-4AEB-9C3B-3E5AED12E784}" emma:medium="tactile" emma:mode="ink">
              <msink:context xmlns:msink="http://schemas.microsoft.com/ink/2010/main" type="inkBullet" rotatedBoundingBox="4632,14536 4808,13781 5715,13992 5539,14748"/>
            </emma:interpretation>
            <emma:one-of disjunction-type="recognition" id="oneOf2">
              <emma:interpretation id="interp2" emma:lang="" emma:confidence="0">
                <emma:literal>→</emma:literal>
              </emma:interpretation>
            </emma:one-of>
          </emma:emma>
        </inkml:annotationXML>
        <inkml:trace contextRef="#ctx0" brushRef="#br0" timeOffset="318057.7218">3514 4377 1060 0,'-31'-17'342'16,"-1"10"83"-16,9-1-300 0,5 6 8 15,5 1-43-15,0 2 6 16,10-2-34-16,0 4 0 16,3-3-31-16,8 3-2 15,3-3-24-15,13 2 6 16,6-1-12-16,17 3 10 15,0-3-9-15,6-6 11 16,-4-3-12-16,4 2 9 16,-9 3-9-16,3-2 10 15,-9 3-26-15,7 5-59 16,-9-4-46-16,4-1-4 16,-7 0-246-16,6-2-112 15,-7-14 19-15</inkml:trace>
        <inkml:trace contextRef="#ctx0" brushRef="#br0" timeOffset="318386.4528">3986 4032 1123 0,'-7'-8'335'16,"3"5"91"-16,2 1-325 0,4 4-10 15,2-1-46-15,11 2 0 16,1 1-32-16,13 2 3 16,10 1-11-16,10 1 9 15,0 1-13 1,7 6 8-16,-9 1-13 0,-1 7 9 16,-17 1-14-16,-14 9 12 15,-15-6-9-15,-18 16 11 16,-11 0-7-16,-18 14 16 15,-4-2-12-15,-5 18 11 16,7-8-10-16,-9 8-25 16,9-13-63-16,-3 11-363 15,0-15 70-15</inkml:trace>
      </inkml:traceGroup>
      <inkml:traceGroup>
        <inkml:annotationXML>
          <emma:emma xmlns:emma="http://www.w3.org/2003/04/emma" version="1.0">
            <emma:interpretation id="{3FF7697B-5D3B-410A-9C99-B9B6EE1FBA97}" emma:medium="tactile" emma:mode="ink">
              <msink:context xmlns:msink="http://schemas.microsoft.com/ink/2010/main" type="line" rotatedBoundingBox="4893,13095 5063,12365 5909,12563 5739,13293"/>
            </emma:interpretation>
          </emma:emma>
        </inkml:annotationXML>
        <inkml:traceGroup>
          <inkml:annotationXML>
            <emma:emma xmlns:emma="http://www.w3.org/2003/04/emma" version="1.0">
              <emma:interpretation id="{E61CBE8C-5803-458C-8244-14FF8BB6005F}" emma:medium="tactile" emma:mode="ink">
                <msink:context xmlns:msink="http://schemas.microsoft.com/ink/2010/main" type="inkWord" rotatedBoundingBox="4893,13095 5063,12365 5909,12563 5739,13293"/>
              </emma:interpretation>
              <emma:one-of disjunction-type="recognition" id="oneOf3">
                <emma:interpretation id="interp3" emma:lang="" emma:confidence="0">
                  <emma:literal>+</emma:literal>
                </emma:interpretation>
                <emma:interpretation id="interp4" emma:lang="" emma:confidence="0">
                  <emma:literal>x</emma:literal>
                </emma:interpretation>
                <emma:interpretation id="interp5" emma:lang="" emma:confidence="0">
                  <emma:literal>d</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0" timeOffset="281531.5115">4091 2705 990 0,'2'-16'298'0,"9"-4"82"16,1 6-276-16,12 4-8 15,4 0-28-15,12 7-12 16,1 0-26-16,11 5-9 0,-4-1-14 15,7 7-5 1,-9 0-1-16,-2 12-4 0,-12 4-2 16,-11 4-1-16,-10 1 1 15,-9 2 0-15,-10-4 3 32,-10 6 4-32,-3-1 4 0,-15 6 14 15,1-9 10-15,-14 11 6 0,0-4 2 16,-9 6-2-16,4-1-14 0,-1 11-10 15,11-10-7 1,6 3-4-16,10-8 372 0,4-4-820 16,20-18 396-1</inkml:trace>
          <inkml:trace contextRef="#ctx0" brushRef="#br0" timeOffset="281139.8216">3743 2973 745 0,'-26'-8'365'0,"-2"8"9"0,5-4-141 0,6-2-111 16,7 8-20-16,2-1 8 15,4-4-23-15,6 5-3 16,0 2-22-16,3-7-11 16,4 2-23-16,6 5-10 0,3-4-12 15,11 7-5-15,2 1-1 16,11 7 0-16,3-6-1 16,9 3-2-1,1-7 5-15,7-7 1 0,-7-5 0 16,2-7 1-16,-7 4 3 15,-6-3-2-15,-9 7-4 16,-2-4-4-16,-11 10-32 0,-2-8-55 16,-9 1-30-16,-6 2-71 15,-6 7-288-15,-9 1 76 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3:51.1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3D0F3A-056E-4427-9B6F-8CF677BAF89A}" emma:medium="tactile" emma:mode="ink">
          <msink:context xmlns:msink="http://schemas.microsoft.com/ink/2010/main" type="inkDrawing" rotatedBoundingBox="9086,16579 13059,16899 12948,18283 8974,17963" hotPoints="13029,17662 10881,18081 8864,17230 11013,16811" semanticType="enclosure" shapeName="Ellipse"/>
        </emma:interpretation>
      </emma:emma>
    </inkml:annotationXML>
    <inkml:trace contextRef="#ctx0" brushRef="#br0">3125 214 622 0,'-75'-31'321'15,"8"10"-28"-15,-17 5-90 16,1 9-185-16,-16 1 3 16,12 6-16-16,-12-5 4 15,15-3-11-15,-17-7 7 16,12 0-7-16,-17-7 8 15,11-1-9-15,-16 4 17 16,11 7-4-16,-22 1 17 16,10 6-4-16,-19 10 10 0,13 3-17 15,-14 0 7-15,19 5-18 16,-16 8 7-16,24-5-9 16,-10 7 10-16,14 6-10 15,-1 2 9-15,23-2-11 16,-6 7 6-16,17-5-10 15,-3 4 8-15,16-1-7 16,-2 4 6-16,11-6-6 16,4 4 6-16,15-4-7 15,4 6 10-15,12-1-3 0,11 10 10 16,13-2-4-16,16 6 8 16,8-3-10-1,18 1 7-15,0-10-12 0,10 8 8 16,-8-13-12-16,6 7 9 15,-6-4-10-15,14 5 6 16,-6-6-8-16,20 6 9 16,-3-8-8-16,24 7 7 15,-19-11-6-15,19 1 8 16,-9-7-8-16,12 2 8 16,-17-9-6-16,23 5 11 15,-16-4-10-15,15 7 10 16,-10-6-11-16,21 2 7 15,-13-3-10-15,25-3 8 0,-13-17-10 16,17 5 10-16,-16-8-7 16,17-11 6-16,-17 0-6 15,10 0 7-15,-18-9-9 16,9-6 8-16,-22 6-7 16,5-5 7-16,-15 4-7 15,2 4 9-15,-20 4-10 16,-3-2 10-16,-15 4-10 15,-3-2 9-15,-17-1-9 0,-3-2 9 16,-10-2-9-16,-9-3 11 16,-10 0-9-16,-1-10 8 15,-6 2-7-15,-8-6 7 16,0-2-7-16,-9-18 15 16,-5 3-6-16,-9-13 14 15,-4 2-7-15,-19-8 7 16,-7 14-14-16,-25-1 2 15,-11 11-12-15,-35 0 8 16,-9 8-20-16,-47 5-37 16,-2 10 269-16,-55-15-608 15,7-3 247-15</inkml:trace>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0:47.4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9F4B4B-7A75-4B86-888F-F39D6AB5A5FB}" emma:medium="tactile" emma:mode="ink">
          <msink:context xmlns:msink="http://schemas.microsoft.com/ink/2010/main" type="writingRegion" rotatedBoundingBox="18943,9796 21257,9796 21257,10348 18943,10348"/>
        </emma:interpretation>
      </emma:emma>
    </inkml:annotationXML>
    <inkml:traceGroup>
      <inkml:annotationXML>
        <emma:emma xmlns:emma="http://www.w3.org/2003/04/emma" version="1.0">
          <emma:interpretation id="{A239F3A0-7E6D-42B4-B9E1-35BC397CF77D}" emma:medium="tactile" emma:mode="ink">
            <msink:context xmlns:msink="http://schemas.microsoft.com/ink/2010/main" type="paragraph" rotatedBoundingBox="18943,9796 21257,9796 21257,10348 18943,10348" alignmentLevel="1"/>
          </emma:interpretation>
        </emma:emma>
      </inkml:annotationXML>
      <inkml:traceGroup>
        <inkml:annotationXML>
          <emma:emma xmlns:emma="http://www.w3.org/2003/04/emma" version="1.0">
            <emma:interpretation id="{2FE5D580-1DAE-475F-9CAC-98321E6EE4A9}" emma:medium="tactile" emma:mode="ink">
              <msink:context xmlns:msink="http://schemas.microsoft.com/ink/2010/main" type="line" rotatedBoundingBox="18943,9796 21257,9796 21257,10348 18943,10348"/>
            </emma:interpretation>
          </emma:emma>
        </inkml:annotationXML>
        <inkml:traceGroup>
          <inkml:annotationXML>
            <emma:emma xmlns:emma="http://www.w3.org/2003/04/emma" version="1.0">
              <emma:interpretation id="{4306538E-A0BE-45F9-B2E1-213EBBDF8734}" emma:medium="tactile" emma:mode="ink">
                <msink:context xmlns:msink="http://schemas.microsoft.com/ink/2010/main" type="inkWord" rotatedBoundingBox="18943,9796 19653,9796 19653,10339 18943,10339"/>
              </emma:interpretation>
              <emma:one-of disjunction-type="recognition" id="oneOf0">
                <emma:interpretation id="interp0" emma:lang="" emma:confidence="1">
                  <emma:literal/>
                </emma:interpretation>
              </emma:one-of>
            </emma:emma>
          </inkml:annotationXML>
          <inkml:trace contextRef="#ctx0" brushRef="#br0">72 190 1085 0,'-40'19'595'0,"1"1"-526"0,49 37-44 0,14-15-3 0,2-13-11 16,10 7-6 0,-4-20-4-16,5-3 0 0,1-7 1 15,9-3-1-15,3-12 1 16,16-11 0-16,3-11 9 15,8-14 2-15,-7-7 0 16,-5-14-1-16,-26 6-2 16,-16 4-42-16,-22 16 176 15,-23 6-522 1,-17 16 202-16</inkml:trace>
          <inkml:trace contextRef="#ctx0" brushRef="#br0" timeOffset="-284.0236">170-101 1220 0,'-8'-6'252'16,"-4"1"119"-16,6 13-363 16,1 10-3-16,5 5 1 15,0 12-4-15,5 8 2 0,0 18-3 16,3-2 0-16,0-4-1 16,2-7 0-1,1-4-1-15,-3-15-18 0,0-9 7 16,-1-5-361-16,2-12 104 15</inkml:trace>
        </inkml:traceGroup>
        <inkml:traceGroup>
          <inkml:annotationXML>
            <emma:emma xmlns:emma="http://www.w3.org/2003/04/emma" version="1.0">
              <emma:interpretation id="{9737BF24-E650-4847-AC55-C7985DF77A03}" emma:medium="tactile" emma:mode="ink">
                <msink:context xmlns:msink="http://schemas.microsoft.com/ink/2010/main" type="inkWord" rotatedBoundingBox="20565,9827 21257,9827 21257,10348 20565,10348"/>
              </emma:interpretation>
              <emma:one-of disjunction-type="recognition" id="oneOf1">
                <emma:interpretation id="interp1" emma:lang="" emma:confidence="0">
                  <emma:literal>N</emma:literal>
                </emma:interpretation>
                <emma:interpretation id="interp2" emma:lang="" emma:confidence="0">
                  <emma:literal>n</emma:literal>
                </emma:interpretation>
                <emma:interpretation id="interp3" emma:lang="" emma:confidence="0">
                  <emma:literal>d</emma:literal>
                </emma:interpretation>
                <emma:interpretation id="interp4" emma:lang="" emma:confidence="0">
                  <emma:literal>l</emma:literal>
                </emma:interpretation>
                <emma:interpretation id="interp5" emma:lang="" emma:confidence="0">
                  <emma:literal>I</emma:literal>
                </emma:interpretation>
              </emma:one-of>
            </emma:emma>
          </inkml:annotationXML>
          <inkml:trace contextRef="#ctx0" brushRef="#br0" timeOffset="729.2343">1615 219 957 0,'3'28'273'0,"10"-7"85"0,8-3-253 15,15 9-12 1,4-3-9-16,14-1-3 16,-4-7-24-16,7 9-16 0,-8-7-22 15,-6-9-9-15,-10-1-5 16,-2-4 6-16,-9-9 7 16,3-5 3-16,-4-3 0 0,8-10-1 15,0 5-6-15,4-4-8 16,-7-1-2-16,4-3-2 15,-9 0-3 1,-6-11-58-16,-8 0-34 0,-4-7-348 16,-2 5 48-16</inkml:trace>
          <inkml:trace contextRef="#ctx0" brushRef="#br0" timeOffset="428.448">1986-81 1209 0,'0'3'281'0,"5"12"106"16,-2 4-348-16,7 17-19 16,-3 3-6-16,1 19-3 15,3-1-2-15,9 6-5 16,-7-19-2-16,6-3-1 16,-1-17 2-16,-5-9-6 15,-3-12-22-15,-12-3-21 16,-1-13-351-16,-5-18 87 15</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3: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6971DA-CB31-4241-AD15-7152192159AF}" emma:medium="tactile" emma:mode="ink">
          <msink:context xmlns:msink="http://schemas.microsoft.com/ink/2010/main" type="inkDrawing" rotatedBoundingBox="12759,11853 16186,12029 16108,13538 12681,13362" hotPoints="15877,12813 13970,13381 12174,12526 14080,11959" semanticType="enclosure" shapeName="Ellipse">
            <msink:sourceLink direction="with" ref="{26D1B868-A9DA-4456-9891-FD97E2B24F42}"/>
            <msink:sourceLink direction="with" ref="{EA75A725-9F6B-42CB-82BD-685B092D9F1D}"/>
            <msink:destinationLink direction="with" ref="{BF4CBC61-B2DF-4F87-97BE-107123CB1F78}"/>
          </msink:context>
        </emma:interpretation>
      </emma:emma>
    </inkml:annotationXML>
    <inkml:trace contextRef="#ctx0" brushRef="#br0">2638 558 1000 0,'-20'-6'250'0,"1"-4"95"15,3 0-280-15,-4-1-13 16,4 0-17-16,-3-4 9 16,-1 2-9-16,-3-1 3 15,2-1 12-15,-10-1 19 16,2 3-8-16,-6 0 3 15,-1 1-16-15,-9-1-13 0,-3 4-2 47,26 4-14-47,-1 2-1 0,-87-22 8 16,1 3 2-16,-13-3-2 0,6 7-5 16,38 4-4-16,16 2-8 15,-1-1-1-15,13-3 1 16,-6-8 3-16,11 6 2 15,-8-3 1-15,-1-2 0 16,-8 2-4-16,7 5-5 0,-6 0-2 16,5 3-3-16,-5-2-2 15,11 9 1-15,-2-2-1 16,5-1 1-16,-7 6 0 16,5 6 0-16,-9 2-1 15,6 5 1-15,-5 3-1 16,12-2 1-16,-4 2-1 15,10 4 1-15,-11 2 0 16,8-1-1-16,-7 8 0 16,9 0 3-16,-6 1-3 15,14-2 2-15,-5 6-1 16,6-1 2-16,2 6-3 16,6-2 2-16,-3 12-3 15,15-1-1-15,1-1-1 16,7-2 0-16,4 5 2 15,6-8 1-15,1-2 1 16,0 0 1-16,5-1-1 0,-2-8 0 16,5 4 0-16,-4-4 1 15,7-2-1-15,-3-2 3 16,2 4-1-16,-1-12-1 16,4 8 0-16,0-1 0 15,9 3-2-15,1-2 1 16,10 10-1-16,-1-3 1 0,9 3-1 15,-2-3 1-15,10 1 0 16,-4-2 0-16,7 0-1 16,-4-4 2-16,0-1-1 15,-4-3 0-15,8 1 0 16,-6-8 0-16,3 2 0 16,1-2 0-16,7-2-1 15,-8-3 1-15,12-2 0 16,-5-3-1-16,10-4 0 15,-15-4 1-15,14 0-2 16,-9-7 2-16,13-1-1 16,-9-2 1-16,19 0-1 15,-12-3 1-15,4 4 1 16,-10 4 1-16,2 3-2 16,-16 2 1-16,3 1 0 15,-9 1-1-15,11-2-1 16,-5-7 1-16,12 0-1 0,-6 0 1 15,9-4-1-15,-10-1 1 16,5 2 0-16,-13 0 1 16,3-3-2-16,-11 3 2 15,-7-2-2-15,-4-2 1 16,-1-6-1-16,-4 2 1 16,3-13-1-16,-1 0 3 15,1-5-1-15,-2 6-1 16,-3-7 2-16,-5 11-2 15,-4-9-1-15,-8-1 1 0,-5-6 0 16,-8 3 0-16,-4-9 1 16,-8 4 0-16,-13-8 1 15,-5 7 0-15,-21-11-3 16,-12 4 2-16,-25-3 0 16,-7 4-4-16,-39-1 2 15,0 5 0-15,-45-2-14 16,-4 5-15-16,-64-2-101 15,-1 7-363-15,-98 1 72 16</inkml:trace>
    <inkml:trace contextRef="#ctx0" brushRef="#br0" timeOffset="29417.5691">463 943 1880 0,'16'0'6'0,"13"-2"2"0,21 4 0 32,-25-1-3-32,1 1-8 0,89 9 10 0,3 2-13 15,17 7 12-15,-7-4-12 16,-39 0 11-16,-4-8-11 31,14 2 12-31,-7-7-11 16,23 7 11-1,-8-5-12 1,21 6 11-16,-11-3-10 0,13 4 10 0,-17-6-10 16,7 4 12-16,-19 0-11 15,11 3 10-15,-23-2-11 0,0 5 11 0,-21-1-11 0,-1-4 11 16,-17-1-12-1,2 3 13-15,-11-5-14 16,-4 2 11-16,-8 1-13 0,-8-3 8 16,-9-1-14-1,-9 1 10-15,-8-3-11 0,-10 3 12 16,-6 5-7-16,-14 0 14 16,-6 3-9-16,-4 3 11 15,3-4-11-15,-14 1 12 16,6-1-12-16,-12 1 12 15,1-1-10-15,-12 4 11 16,8 1-13-16,-8-3 12 0,6 1-12 16,-2-5 11-16,5-5-10 15,-4-3 11-15,10-2-11 16,-7-6 12-16,-1 0-13 16,-11 1 12-16,6-3-11 15,-5 4 11-15,16 1-12 16,3 1 12-16,16-2-11 15,3 6 11-15,10-5-11 16,-1 3 11-16,6 3-11 16,-3-1 11-16,0-3-12 0,-1 3 12 15,-1-7-12-15,-4-3 12 16,2 2-11-16,0-8 11 16,2-5-11-16,2 3 10 15,5-4-10-15,8-1 12 16,10 10-15-16,9-1 12 15,9-1-11-15,12 5 10 16,11 2-11-16,14 0 13 16,4 3-12-16,35 0 10 15,6-4-11-15,36 3 10 16,9-1-18-16,31-6-6 16,-17 1-20-16,27-4-22 15,-26-2-40-15,15-8-4 16,-27 2 4-16,2-4 22 15,-38 2 21-15,-10-4 44 16,-34 8 14-16,-15-4 46 0,-27 3 19 16,-9-2 28-16,-14 4-12 15,-4-2 11-15,-6 7-44 16,0 1-18-16,-1 0-27 16,1 4 9-16,4 1-12 15,-3-3 11-15,5 0-12 16,-1 3 13-16,5-8-12 15,3-5 10-15,3-1-12 0,6-4 13 16,1-8-11-16,5-5 10 16,1 1-10-16,2-11 12 15,-3 4-12-15,-2 0 15 16,-4 3-9-16,-6 0 21 16,2 3-7-16,-1-4 16 15,-4 4-15-15,2 1 12 16,-2 0-20-16,-1 5 6 15,-1 5-14-15,1-1 9 16,1 7-13-16,-1 1 10 16,3 3-12-16,-4 1 10 15,-4-1-11-15,-5 4 12 16,0 0-13-16,-15-7 12 16,0 6-9-16,-9-4 8 15,-1-2-9-15,-9 0 9 16,5 9-10-16,-8-3 11 0,4 9-10 15,-9 2 10-15,4-6-11 16,-10 9 12-16,4-6-12 16,-4-2 11-1,5 3-12-15,-22 6 12 0,3-11-12 16,-19 5 11-16,-4 7-12 16,-19-4 12-16,17-4-11 0,-16 0 11 15,14-4-9-15,-12 2 10 16,14-2-12-16,-14 6 12 15,15 7-11-15,-5 1 10 16,13-6-10-16,-13 8 11 16,10-4-12-16,-20-1 12 15,7 2-10-15,-10 1 8 16,13-7-8-16,-8 7 10 16,15-4-11-16,-9-1 10 15,12 6-10-15,1 7 10 16,23-4-11-16,10 5 11 15,21 3-11-15,10 3 9 16,11 0-8-16,5 2 9 16,4 4-11-16,8-3 11 15,5-2-9-15,6 2 9 16,5-1-9-16,5-1 11 16,0 3-11-16,1-1 11 15,-5-3-12-15,-2 5 12 0,-6-2-12 16,2 9 11-16,-7-1-11 15,3 15 12-15,1 0-13 16,1 12 13-16,-4-11-11 16,1 9 11-16,-2-15-12 15,2 4 12-15,-7-16-11 16,2 6 11-16,0-10-12 0,0 3 12 16,1-9-12-16,7-1 10 15,2-6-11-15,6-5 12 16,0-6-11-16,0-2 14 15,-3-2-12-15,-3 1 14 16,-9-1-15-16,-3 5 8 16,-8 5-33-16,-9 18-343 15,-6 4 101-15</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5:42.7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7D0210-1107-47EE-ACCE-79C77C24DA53}" emma:medium="tactile" emma:mode="ink">
          <msink:context xmlns:msink="http://schemas.microsoft.com/ink/2010/main" type="inkDrawing" rotatedBoundingBox="18738,13690 21433,13314 21629,14718 18934,15094" hotPoints="21543,14098 20224,14877 18846,14208 20165,13428" semanticType="9" shapeName="Ellipse">
            <msink:sourceLink direction="with" ref="{479935C5-3645-4729-871F-7FBE48AE84FE}"/>
            <msink:destinationLink direction="with" ref="{BF4CBC61-B2DF-4F87-97BE-107123CB1F78}"/>
          </msink:context>
        </emma:interpretation>
      </emma:emma>
    </inkml:annotationXML>
    <inkml:trace contextRef="#ctx0" brushRef="#br0">2096 657 278 0,'17'-13'380'16,"1"0"-233"-16,24-13-13 15,5 3-30-15,5-9 2 16,5 4-17-16,-10 6-1 15,-8-1 3-15,-2-1 3 16,-11 3-13-16,-3-2-22 16,-10 5-13-16,-2 0-16 15,-9 4-2-15,-2-4-6 0,-2 0 12 16,-2-10 1-16,-5 1 9 16,1-4-8-16,-5 3 2 15,-6-6-15 1,-7 10-3-16,-10-5-14 0,-6 6 3 15,-13-5-11-15,13 15 19 16,0 1-8 0,-61-11-12-16,6 11 9 15,-18 3-14-15,5 7 0 16,14 15-2-16,12 3 11 0,-12 2-8 16,10 0 13-16,-13-2-11 15,11-3 14-15,-12-3-12 16,14 4 10-16,-5 1-9 15,16 1 9-15,-7 4-13 16,9 1 13-16,-13 5-12 16,5 1 9-16,-17 11-10 15,14 1 12-15,0 8-10 16,17-5 9-16,4 15-9 16,16-4 9-16,-5 17-11 15,16 0 10-15,4 11-10 16,11-10 10-16,18 4-12 15,14-15 9-15,15 3-9 16,11-13 11-16,31-1-10 16,8-9 14-16,35 3-9 0,2-8 10 15,20-1-10-15,-13-1 10 16,13-1-11-16,-18-6 10 16,15-5-12-16,-13 0 12 15,3-4-13-15,-8-6 13 16,5-1-11-16,-22-5 10 15,12-4-11-15,-14-12 12 16,8-1-13-16,-16-7 13 16,13-13-13-16,-14-9 14 0,13-11-12 15,-17-8 12-15,4-13-11 16,-17 3 11-16,-7-9-11 16,-20 6 12-16,-2-11-11 15,-16 9 11-15,-9-9-12 16,-9 7 10-16,-27-4-17 15,-21 15 6-15,-40-2-29 16,-20 19-4-16,-50 4-45 16,-13 20 7-16,-67 27-333 15,6 17 93-15</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3:34.2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9935C5-3645-4729-871F-7FBE48AE84FE}" emma:medium="tactile" emma:mode="ink">
          <msink:context xmlns:msink="http://schemas.microsoft.com/ink/2010/main" type="writingRegion" rotatedBoundingBox="20416,14505 20849,14505 20849,14566 20416,14566">
            <msink:destinationLink direction="with" ref="{657D0210-1107-47EE-ACCE-79C77C24DA53}"/>
          </msink:context>
        </emma:interpretation>
      </emma:emma>
    </inkml:annotationXML>
    <inkml:traceGroup>
      <inkml:annotationXML>
        <emma:emma xmlns:emma="http://www.w3.org/2003/04/emma" version="1.0">
          <emma:interpretation id="{67D9BEB9-8AEC-49EA-99FC-20F78636B6AB}" emma:medium="tactile" emma:mode="ink">
            <msink:context xmlns:msink="http://schemas.microsoft.com/ink/2010/main" type="paragraph" rotatedBoundingBox="20416,14505 20849,14505 20849,14566 20416,14566" alignmentLevel="1"/>
          </emma:interpretation>
        </emma:emma>
      </inkml:annotationXML>
      <inkml:traceGroup>
        <inkml:annotationXML>
          <emma:emma xmlns:emma="http://www.w3.org/2003/04/emma" version="1.0">
            <emma:interpretation id="{7F52FD16-6E9C-4314-B413-E750D04F89CF}" emma:medium="tactile" emma:mode="ink">
              <msink:context xmlns:msink="http://schemas.microsoft.com/ink/2010/main" type="line" rotatedBoundingBox="20416,14505 20849,14505 20849,14566 20416,14566"/>
            </emma:interpretation>
          </emma:emma>
        </inkml:annotationXML>
        <inkml:traceGroup>
          <inkml:annotationXML>
            <emma:emma xmlns:emma="http://www.w3.org/2003/04/emma" version="1.0">
              <emma:interpretation id="{CE6C16A4-4D6E-4075-8DC6-6A5B2300BAAF}" emma:medium="tactile" emma:mode="ink">
                <msink:context xmlns:msink="http://schemas.microsoft.com/ink/2010/main" type="inkWord" rotatedBoundingBox="20416,14505 20849,14505 20849,14566 20416,14566"/>
              </emma:interpretation>
              <emma:one-of disjunction-type="recognition" id="oneOf0">
                <emma:interpretation id="interp0" emma:lang="" emma:confidence="0">
                  <emma:literal>4</emma:literal>
                </emma:interpretation>
                <emma:interpretation id="interp1" emma:lang="" emma:confidence="0">
                  <emma:literal>-</emma:literal>
                </emma:interpretation>
                <emma:interpretation id="interp2" emma:lang="" emma:confidence="0">
                  <emma:literal>5</emma:literal>
                </emma:interpretation>
                <emma:interpretation id="interp3" emma:lang="" emma:confidence="0">
                  <emma:literal>_</emma:literal>
                </emma:interpretation>
                <emma:interpretation id="interp4" emma:lang="" emma:confidence="0">
                  <emma:literal>e</emma:literal>
                </emma:interpretation>
              </emma:one-of>
            </emma:emma>
          </inkml:annotationXML>
          <inkml:trace contextRef="#ctx0" brushRef="#br0">1495 4658 393 0,'-13'-6'341'16,"3"-1"-36"-16,4 1-56 15,7 3-95-15,1 1-43 16,4 4-72-16,15-1-19 0,5-1-12 16,12 2-3-1,7-1-2 1,7 1-1-16,-3 0 0 0,-1-2-1 0,-10 1 1 15,-1-2 0-15,-11-3 1 16,-2 4-2-16,-11-3 2 16,-6-3-1-16,-7 1 2 15,-5 0 5-15,-7-5 1 16,-9 5 0-16,-1 2 0 16,-12 0-2-16,0 0-5 0,-7 3-1 15,7 0 0-15,-5 3-2 16,10 0 2-16,-2 0-2 15,8 1 2-15,5 1-2 16,9-4 2-16,6 2-1 16,7-1 1-16,11-2 0 15,8 0 0-15,14 0 1 16,4-2-1-16,7 1-12 16,-6-1-9-16,-4 5-88 15,-17 4-102-15,-10 1-135 16,-14 5-66-16</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5:44.9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4CBC61-B2DF-4F87-97BE-107123CB1F78}" emma:medium="tactile" emma:mode="ink">
          <msink:context xmlns:msink="http://schemas.microsoft.com/ink/2010/main" type="inkDrawing" rotatedBoundingBox="14475,13678 18030,12117 18970,14260 15415,15820" semanticType="10" shapeName="Other">
            <msink:sourceLink direction="with" ref="{4A6971DA-CB31-4241-AD15-7152192159AF}"/>
            <msink:sourceLink direction="with" ref="{657D0210-1107-47EE-ACCE-79C77C24DA53}"/>
          </msink:context>
        </emma:interpretation>
      </emma:emma>
    </inkml:annotationXML>
    <inkml:trace contextRef="#ctx0" brushRef="#br0">32 22 1084 0,'-18'-16'661'16,"0"5"-585"-16,16 9 3 15,9 10-20-15,19 7 1 16,1 3-26-16,19 9-11 16,7 7-12-16,19 7-3 15,-1 3-8-15,33 12-1 16,6 3 1-16,22 11 3 15,-4-7 0-15,29 3 3 16,-18-14 1-16,17 0-1 16,-18-13-3-16,10 6-1 15,-28-7-2-15,5 6 2 16,-30-6-1-16,-4 3 0 16,-21-7 0-16,-9 3-1 0,-20-4-1 15,-9 2 2-15,-17-2-1 16,-5-2 0-16,-4-7 2 15,-4-6-1-15,6-12 1 16,2-7-13-16,-1-12-31 16,-2-20-14-16,-1-1-371 15,-12-14 87-15</inkml:trace>
    <inkml:trace contextRef="#ctx0" brushRef="#br0" timeOffset="302.7182">1923 536 1099 0,'-2'-3'253'0,"9"6"93"16,9 14-317-16,16-1-9 15,12 15-6-15,19 11 4 16,14-2 0-16,20 16-4 16,-1-5-8-16,14 3-2 15,-13-9-1-15,-9 2-1 16,-28-13 0-16,-23 1 4 15,-32-5 9-15,-41 4 13 16,-25-3 1-16,-54 5 2 16,-7-4-4-16,-45 2-10 15,5-4-13-15,-26 2 0 0,37-1-1 16,-16 1-16-16,35-2 10 16,9 4-395-16,48-12 122 15</inkml:trace>
    <inkml:trace contextRef="#ctx0" brushRef="#br0" timeOffset="1146.1076">556 1333 1158 0,'30'19'591'0,"3"1"-576"0,-54 1 5 0,-31 24 4 16,-42 53-2-16,-26 26 2 15,11 13-3-15,17-14-17 16,-11 16-1-16,17-23 0 16,-4 12 1-16,9-28-1 15,-9 9 0-15,19-26 0 16,-4-1-1-16,23-28 0 0,1-5 1 15,16-23-3 1,5-9-25-16,5-17-18 0,-1-9-339 16,4-3 82-16</inkml:trace>
    <inkml:trace contextRef="#ctx0" brushRef="#br0" timeOffset="1510.7567">-249 1532 855 0,'-5'-8'359'0,"4"5"-1"0,5 6-174 16,13 4-111-16,10-1-13 15,25 4 10-15,10 1-1 16,19-9 0-16,15-13-20 15,32-25 2-15,0-19-11 16,26-36-1-16,-2-10-13 16,6-22-7-16,-35 14-13 15,-19 9-2-15,-36 32-4 16,-24 22-9 0,-31 37-3-16,-17 25-2 0,-10 21 1 15,-6 31 0-15,1 10 10 0,-2 14 2 16,8-2 1-16,3 12 2 15,7-19 2 17,-4 11-36-32,3-13 397 0,4-10-819 15,0-37 369-15</inkml:trace>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5:48.5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8C5483-5F6C-49A7-91B2-929CE0A1790D}" emma:medium="tactile" emma:mode="ink">
          <msink:context xmlns:msink="http://schemas.microsoft.com/ink/2010/main" type="writingRegion" rotatedBoundingBox="13310,15101 23988,14894 24054,18319 13376,18526"/>
        </emma:interpretation>
      </emma:emma>
    </inkml:annotationXML>
    <inkml:traceGroup>
      <inkml:annotationXML>
        <emma:emma xmlns:emma="http://www.w3.org/2003/04/emma" version="1.0">
          <emma:interpretation id="{CA40C7FE-453C-4C07-8A65-2E172B3EA2B8}" emma:medium="tactile" emma:mode="ink">
            <msink:context xmlns:msink="http://schemas.microsoft.com/ink/2010/main" type="paragraph" rotatedBoundingBox="16420,15081 23371,14882 23397,15811 16447,16010" alignmentLevel="2"/>
          </emma:interpretation>
        </emma:emma>
      </inkml:annotationXML>
      <inkml:traceGroup>
        <inkml:annotationXML>
          <emma:emma xmlns:emma="http://www.w3.org/2003/04/emma" version="1.0">
            <emma:interpretation id="{F3420609-A4EB-4D88-8138-7396358813CA}" emma:medium="tactile" emma:mode="ink">
              <msink:context xmlns:msink="http://schemas.microsoft.com/ink/2010/main" type="line" rotatedBoundingBox="16420,15081 23371,14882 23397,15811 16447,16010"/>
            </emma:interpretation>
          </emma:emma>
        </inkml:annotationXML>
        <inkml:traceGroup>
          <inkml:annotationXML>
            <emma:emma xmlns:emma="http://www.w3.org/2003/04/emma" version="1.0">
              <emma:interpretation id="{9D19BC3C-F61A-453E-88B0-0AA402F75B64}" emma:medium="tactile" emma:mode="ink">
                <msink:context xmlns:msink="http://schemas.microsoft.com/ink/2010/main" type="inkWord" rotatedBoundingBox="16421,15133 18993,15059 19014,15763 16442,15836"/>
              </emma:interpretation>
              <emma:one-of disjunction-type="recognition" id="oneOf0">
                <emma:interpretation id="interp0" emma:lang="" emma:confidence="0">
                  <emma:literal>Tarifoverberg</emma:literal>
                </emma:interpretation>
                <emma:interpretation id="interp1" emma:lang="" emma:confidence="0">
                  <emma:literal>Tartanerbes enge</emma:literal>
                </emma:interpretation>
                <emma:interpretation id="interp2" emma:lang="" emma:confidence="0">
                  <emma:literal>Tatarentonerde sang</emma:literal>
                </emma:interpretation>
                <emma:interpretation id="interp3" emma:lang="" emma:confidence="0">
                  <emma:literal>Tarifoverbergs</emma:literal>
                </emma:interpretation>
                <emma:interpretation id="interp4" emma:lang="" emma:confidence="0">
                  <emma:literal>Tatartonerde sang</emma:literal>
                </emma:interpretation>
              </emma:one-of>
            </emma:emma>
          </inkml:annotationXML>
          <inkml:trace contextRef="#ctx0" brushRef="#br0">503 393 782 0,'5'-8'315'0,"2"1"20"15,-1 9-196-15,-2 3-68 16,-3 4-39-16,2 4-7 0,1 8-16 16,-4 9-3-16,1-1 0 15,1 6-2-15,-4-1-2 16,-1 2 0-16,3-3-1 16,2-3 11-16,-2-10 11 15,1-6 34-15,1-10 26 16,-1-8 36-16,4-7-4 15,-3-7 0-15,1-4-32 0,-1-4-24 16,-5 3-35-16,-6-3-6 16,5 7-8-16,-4-3-3 15,-2 5-2-15,3-6-1 16,2 0-1-16,-1-3-2 16,1 2 2-16,7 8-3 15,4-1-1-15,1 11-1 16,6 3-2-16,13 12 0 15,3 1 1-15,11 8-61 16,6 0-44-16,12 3 38 16,1-5-419-16,4-8 104 15</inkml:trace>
          <inkml:trace contextRef="#ctx0" brushRef="#br0" timeOffset="742.02">1021 432 462 0,'13'-9'378'0,"-12"-2"-53"16,-9 1-110-16,-13 4-25 15,-5-2-103-15,-14 5-29 16,-4 1-25-16,-8 5-3 16,2 4-11-16,-14-1 3 0,6 7 3 15,5 7 3-15,9-1-5 16,8 4-3-16,15 4-6 15,15 4-6-15,9 2-5 16,7 1 1-16,11-5 0 16,16 0 3-16,3-9 2 15,11-11 5-15,-1-10 1 16,8-14 9-16,-6-9 4 0,8-17 14 16,-6-4 3-16,-6-9 9 15,-15 9-9-15,-10 1-7 16,-17 10-16-16,-16 14-8 15,-4 16-12-15,-9 2-2 16,-1 12-1-16,1 12-1 16,10 6 0-16,2 0 2 15,11 1-1-15,5 3 2 16,1-1 1-16,1-3 0 16,1-4 2-16,-3-5-1 15,-4-7 4-15,-1-15 3 16,0-7-1-16,-1-15-15 15,1-5-35-15,0-9 392 16,1 6-823-16,-7 12 372 16</inkml:trace>
          <inkml:trace contextRef="#ctx0" brushRef="#br0" timeOffset="2960.294">1094 453 466 0,'-7'-12'420'0,"-7"-6"-80"0,-4 9-74 16,-8-9-108-16,-2 2-94 16,-11 4-20-16,5 7-27 15,-6-1-8-15,1 6-6 16,0 8-2-16,8 3 1 16,-1 1 2-16,1-1-1 15,3 2 2-15,4 0 1 16,1 3 2-16,9 1-2 0,4 7 2 15,10 0 0-15,11 7 0 16,7-2 0 0,10 5 0-16,3-3 0 15,6-5 3-15,-6-10 1 0,6-6 13 16,-5-10 9-16,4-10 9 16,-3-6 0-16,2-16 7 15,-6-7-11-15,1-8-3 16,-11-2-11-16,-3-6-4 15,-12 11-10-15,-6 8-8 16,-5 14-6-16,-4 12-2 16,-4 16-3-16,1 14 0 15,-1 1 3-15,6 13 0 16,5-5 2-16,9 5 2 16,5-1 0-16,11-1 1 15,-2-6 1-15,11-8 4 0,-6-12 2 16,10-12 2-16,-2-9 2 15,3-4 0-15,-8-2-3 16,1 1-2-16,-10 7-3 0,-2 5-3 16,-8 3-4-1,-2 9-2-15,-1 2-2 0,0 4 0 16,-2 3 0-16,-3 5 3 16,2-4 2-16,-4-1 0 15,1-3 5-15,-3-5 1 16,3-2 2-16,2-6 10 15,4-9 4-15,8-4 0 16,4-10 0-16,5-3-2 16,-2-2-9-16,-2-1-4 15,-9 4-1-15,3 14-3 16,-9 2-1-16,3 4-4 16,4 13 0-16,5 6-2 15,1-1 0-15,11 10 1 16,3-3 2-16,7 5 1 15,0-9 2-15,9-9 2 16,-3-10 3-16,1-4 2 16,-13-19 2-16,-2-8 1 15,-12 3-2-15,-11-5-3 0,-11 0-3 16,-3 11-3-16,-3 10-4 16,-6 13-3-16,1 12 1 15,0 14-1-15,10 12 3 16,4 7 1-16,5-3 1 15,13 10 1-15,5-11 2 0,5-7 1 16,0-11 3 0,21-13 3-16,-3-16 0 15,15-19 2-15,-4-12-1 0,8-23-2 16,-18-1-13-16,1-15-18 16,-20 16-2-16,-15 7-9 15,-14 25-3-15,-13 20 6 16,-10 23 20-16,-7 21 1 15,2 12 13-15,4 17 4 16,6 5 4-16,9 5 0 16,11-5-1-16,7 0-1 15,6-10 0-15,1-5 2 16,1-11-3-16,-2-10 3 16,-6-11 1-16,-1-18 6 15,-3-16 0-15,-7-13-24 16,-5-7-8-16,-8-14-6 15,-6 0-7-15,-9-10-3 0,1 8 24 16,-2 3 5-16,11 13 1 16,4 10 5-16,11 15 4 15,6 6 0-15,15 7 3 16,10 7 0-16,9 3-3 16,15 7-4-16,5 1 0 15,8 7-2-15,-2-4-43 16,4 5-379-16,-15-19 111 15</inkml:trace>
          <inkml:trace contextRef="#ctx0" brushRef="#br0" timeOffset="1213.7408">1266 487 480 0,'-10'-8'393'0,"5"-5"-75"0,0 1-85 15,4 3-112-15,6-3-82 16,-1 7-36-16,3 2-69 15,1 1-255-15,-2 4 48 0</inkml:trace>
          <inkml:trace contextRef="#ctx0" brushRef="#br0" timeOffset="1131.666">1301 498 352 0,'-11'-3'82'15,"1"3"12"-15,4 1-195 16,7 3 15-16</inkml:trace>
          <inkml:trace contextRef="#ctx0" brushRef="#br0" timeOffset="3262.4806">2438 276 734 0,'-24'13'323'0,"0"0"30"0,-1 5-152 15,6 0-117-15,6 7-2 16,7-2-53-16,2 8-18 15,4-3-9-15,7-2-1 16,4-4 0-16,12-4 6 16,1-11 3-16,10-9 4 15,2-5 3-15,0-18 8 16,-7-1 4-16,-2-9 19 0,-9 6 7 16,-5-10 8-16,-16 9-7 15,-2-3-9-15,-3 4-20 16,-7 0-11-16,-2 11-10 15,10 8-2-15,-3 2-2 16,2 10-39-16,8 6-35 16,3 10-44-16,7 4-334 15,21-2 63-15</inkml:trace>
          <inkml:trace contextRef="#ctx0" brushRef="#br0" timeOffset="-775.5563">35 138 713 0,'-15'-15'319'0,"4"-2"26"16,3 2-193-16,6-1 6 15,5 0-62-15,9 1-14 16,5 2-28-16,21-2-5 16,7 4-17-16,15 5-4 15,2 7-9-15,9 12-2 0,-12 5-9 16,-6 10-5-16,-16-3-2 15,-1 3 0-15,-18-7-1 16,0 2 0-16,-12-7 0 16,-4 4 2-16,-12-6 3 15,2 2 0 1,-23 20 8-16,-9-2 1 16,-9 2 3-16,-3-9-1 0,7-12-1 15,11-9-6 1,6-4 0-1,13-12-12-15,24-8 36 0,18-14-469 16,23-15 158-16</inkml:trace>
          <inkml:trace contextRef="#ctx0" brushRef="#br0" timeOffset="-1133.2679">293 243 950 0,'4'-11'238'15,"-4"5"75"-15,0 6-263 16,0 1-38-16,0 4-2 16,-1-2-3-16,-1 4-1 15,2-1-2-15,2 2-2 16,-2-3 3-16,1 3 17 15,1-3 5-15,-2 3 9 0,-2-3 6 16,4 11 4-16,-2-1-13 16,-2 8 0-16,-1-7 13 31,2 2-32-31,-6 22-4 0,-4 1-6 16,-1 6 0-16,4-5-2 15,3-9 2-15,4-7 1 16,4-7 4-16,0-11-1 0,5-5-6 15,-1-9-29-15,-1-10-229 16,-1 1-136-16,-5-4-59 16</inkml:trace>
        </inkml:traceGroup>
        <inkml:traceGroup>
          <inkml:annotationXML>
            <emma:emma xmlns:emma="http://www.w3.org/2003/04/emma" version="1.0">
              <emma:interpretation id="{40FC79D1-61A0-4CD0-A985-1A91FBBD355D}" emma:medium="tactile" emma:mode="ink">
                <msink:context xmlns:msink="http://schemas.microsoft.com/ink/2010/main" type="inkWord" rotatedBoundingBox="19141,15003 23371,14882 23397,15811 19167,15932"/>
              </emma:interpretation>
            </emma:emma>
          </inkml:annotationXML>
          <inkml:trace contextRef="#ctx0" brushRef="#br0" timeOffset="4348.4343">2750 357 1049 0,'-13'-24'302'0,"5"11"95"0,17-2-283 15,19 9-38-15,22-1-9 16,7 5-30-16,13 1-20 16,-7 11-12-16,-6 11-2 15,-21 8-2-15,-10 8-2 16,-17 2-1-16,-7 3 1 16,-9-9 2-16,1-2-1 15,-1-6 2-15,6-5 1 16,1-9 1-16,10-11 5 15,4-5 0-15,9-14 6 16,1-7 3-16,7-15 2 16,-5-1-5-16,-2-14-1 0,-3 5-6 15,-3-1-3-15,-8 17-2 16,-4 5-4-16,3 19 1 16,-9 8-4-16,1 11-1 15,2 11-3-15,2 11 2 16,5 5-2-16,8 6 3 15,8-1 2-15,8-7 1 16,11-15 4-16,4-10 2 0,8-18 3 16,-4-13 2-1,2-12 7-15,-12-11 0 0,-9-12-1 16,-17 9-3-16,-8 7-3 16,-9 8-9-16,-10 15-4 15,-8 12-1-15,-5 9 0 16,-1 7 1-16,-4 9 1 15,7 2 2-15,7 7 0 16,7 2 0-16,12 12-3 16,11-5-1-16,15 1 2 15,8-3 1-15,10 5 1 16,-6-13 3-16,-5-2 1 16,-6-3 0-16,-11-4-2 15,-9-9 0-15,-9-2-2 16,5-3 2-16,-10-4 4 15,1-4 2-15,-2-8 11 16,3-3 6-16,6-10 6 0,0-15-5 16,7-11-1-16,9-8-11 15,5-3-5-15,-7 8-6 16,2 16-1-16,-7 15-1 16,-5 16-3-16,-4 9-2 15,1 9 0-15,4 3-28 16,4 5-63-16,2-4-28 15,4-6-27-15,-1-11-317 16,1-18 94-16</inkml:trace>
          <inkml:trace contextRef="#ctx0" brushRef="#br0" timeOffset="4681.1606">4369-147 741 0,'8'-22'358'16,"-8"18"-19"-16,-10 12-148 15,-1 13-128-15,-6 14-15 16,3 4-22-16,-2 10 2 15,3 1-7-15,3 5-5 16,3-4-10-16,1 7-1 16,6-6 0-16,8-5 0 15,5-13 2-15,11-6 1 16,5-19 1-16,7-4 0 16,-5-8-1-16,-2 3-3 15,-14 0-3-15,-5 11-6 0,-14-1 0 16,-10 6 24-16,-6-3 14 15,-11 2 24-15,-4-7 12 16,-6 2 7-16,5-4-24 16,-4-1-10-16,6-3-22 15,3-4-5-15,7-6-7 16,6-2-56-16,10-3-52 0,19-8-359 16,9-14 45-1</inkml:trace>
          <inkml:trace contextRef="#ctx0" brushRef="#br0" timeOffset="4979.0685">4526 375 804 0,'14'0'352'0,"1"-8"20"16,1 4-198-16,1 0-65 16,8-1-51-16,8-3-15 15,-1 0-28-15,4-10-6 16,0-2-5-16,-10-7 2 15,-10 1-1-15,-8-2-1 16,-10 5-1-16,-9 6 0 16,-10 5-3-16,-7 7 1 15,-4 7 1-15,-5 4-1 0,3 7 0 16,0 9 2 0,6-3 0-16,7 7-2 0,11 0 1 15,-1 5-2-15,12-4-1 16,16 4 1-16,9-7-26 15,27-1-370-15,12-16 118 16</inkml:trace>
          <inkml:trace contextRef="#ctx0" brushRef="#br0" timeOffset="5315.0262">5272 132 1124 0,'-29'-7'292'15,"-5"4"113"-15,-10 9-314 16,2 2-27-16,-8 7-4 15,11 1-30-15,3 5-17 16,15-1-9-16,5 2-1 16,12-5 1-1,12-1-19-15,12-3-13 0,17-2-29 16,5-4-12-16,14-6-14 16,-8-1 18-16,1 0 12 15,-12-5 31-15,-9 2 23 16,-15 3 23-16,-7 0 4 15,-12 5 10-15,-17 6 13 16,0 1-9-16,-17 6 6 0,2-1-1 16,-5 0-8-16,2-9-14 15,1 0-1-15,15-3-13 16,6-10-32-16,19-10-21 16,19-14-373-16,12-13 87 15</inkml:trace>
          <inkml:trace contextRef="#ctx0" brushRef="#br0" timeOffset="5663.3276">5525 75 1098 0,'-19'6'276'0,"-6"6"110"16,-4-1-327-16,-3 0-3 16,1 1-15-16,3 2-21 15,2 1-17-15,5-2-1 16,3 0-1-16,10 1 0 15,0-2 1-15,10-3-1 16,7 3 3-16,17-2 2 16,5-4 0-16,10 1 0 15,-1 1 0-15,-2 1-2 16,-12 3-2-16,-5 4-2 16,-12 5-2-16,-5 3-1 15,-8-1 0-15,-5 3-1 16,-4-5 2-16,-7-1-2 15,1-7 13-15,-6-4 25 0,3-7 6 16,-4-7 3-16,3 0 2 16,-1-3-10-16,8-5-24 15,4-1-39-15,11 1-42 16,12-7-366-16,10-3 74 16</inkml:trace>
          <inkml:trace contextRef="#ctx0" brushRef="#br0" timeOffset="6493.9564">5640 282 1061 0,'16'-13'344'0,"4"4"69"15,-2-1-304 1,3 0-23-16,0 7-44 0,8-7-17 16,-1 0-19-16,-1-4-1 15,-6-2-1-15,-6-5 0 16,-7 1-3-16,-6 2-2 15,-9 7-1-15,1 4-1 16,-2 7-1-16,-2 10 1 16,3 0 1-16,7 6 0 15,4-1 2-15,12 3 2 16,5-4 1-16,8 1 4 16,8-4 0-16,10-6 1 15,-1-8-1-15,4-4 0 16,-6-6-3-16,-2 2 1 0,-13 0-3 15,-8 6-4-15,-11 5-3 16,0 5 0-16,-5 1 0 16,3 5 1-16,3 2 3 15,7 0 3-15,3-3 1 16,10 0 2-16,6-10 1 16,12-5-1-16,1-8 1 0,5-6 0 15,-4-6-5-15,9-7-29 16,-13-1-9-16,3 1-6 15,-10 6 0-15,-7 5 1 16,-17 13 27-16,-8 3 2 16,-8 5 3-16,-1 5 1 15,-3 3 2-15,3 3 2 16,2 4 6-16,1 3 3 16,1-1-1-16,5 5-1 15,-1-3 0-15,4 7 1 16,-3 2-2-16,4 7 0 15,-3 7 0-15,4 1 0 16,-3-3-1-16,0-1 1 16,-5-10 0-16,-4-1-1 15,-4-1-3-15,-7 1-2 16,-1 0 0-16,-8 6-1 0,-1-5 1 16,-3 2 3-1,4-5 0-15,-5-5 3 0,2-7 12 16,-2-11 13-16,1-9 6 15,1-15 11-15,7-3 6 16,4-14 4-16,8 1-8 16,12-12-2-16,3-3-10 15,4-8-9-15,7 5-15 16,2 3-6-16,-2 13-4 16,8 17 0-16,-8 10 2 0,1 11-3 15,-4 4 1-15,1 5 1 16,-5 3 1-16,0 1-61 15,-6-4-35-15,4-15-357 16,-6-9 47-16</inkml:trace>
        </inkml:traceGroup>
      </inkml:traceGroup>
    </inkml:traceGroup>
    <inkml:traceGroup>
      <inkml:annotationXML>
        <emma:emma xmlns:emma="http://www.w3.org/2003/04/emma" version="1.0">
          <emma:interpretation id="{8D34FCA7-AA38-437D-B6FB-FB58CBBF597E}" emma:medium="tactile" emma:mode="ink">
            <msink:context xmlns:msink="http://schemas.microsoft.com/ink/2010/main" type="paragraph" rotatedBoundingBox="13353,17322 24031,17115 24054,18319 13376,18526" alignmentLevel="1"/>
          </emma:interpretation>
        </emma:emma>
      </inkml:annotationXML>
      <inkml:traceGroup>
        <inkml:annotationXML>
          <emma:emma xmlns:emma="http://www.w3.org/2003/04/emma" version="1.0">
            <emma:interpretation id="{EB5DE56F-475B-4FEF-A6C6-DC11888066D7}" emma:medium="tactile" emma:mode="ink">
              <msink:context xmlns:msink="http://schemas.microsoft.com/ink/2010/main" type="line" rotatedBoundingBox="13353,17322 24031,17115 24054,18319 13376,18526"/>
            </emma:interpretation>
          </emma:emma>
        </inkml:annotationXML>
        <inkml:traceGroup>
          <inkml:annotationXML>
            <emma:emma xmlns:emma="http://www.w3.org/2003/04/emma" version="1.0">
              <emma:interpretation id="{040AA610-1DF7-4E13-9D33-409A66E583F7}" emma:medium="tactile" emma:mode="ink">
                <msink:context xmlns:msink="http://schemas.microsoft.com/ink/2010/main" type="inkWord" rotatedBoundingBox="13353,17338 17883,17250 17906,18438 13376,18526"/>
              </emma:interpretation>
              <emma:one-of disjunction-type="recognition" id="oneOf1">
                <emma:interpretation id="interp5" emma:lang="" emma:confidence="1">
                  <emma:literal/>
                </emma:interpretation>
              </emma:one-of>
            </emma:emma>
          </inkml:annotationXML>
          <inkml:trace contextRef="#ctx0" brushRef="#br0" timeOffset="34834.6611">-4 2710 680 0,'47'-43'372'16,"0"-9"3"-16,-16 6-148 16,-7-4-62-16,-13 16-55 15,-17-2-32-15,-15 12-31 16,-17 5-24-16,-13 12-4 16,-19 2-18-16,-2 10 7 0,-22 16-12 15,7 8 11-15,-12 15-13 16,13 11 13-16,-3 13-13 15,25 2 10-15,9 10-11 16,24-7 11 0,14 0-11-16,20-17 10 0,15 3-9 15,11-22 13-15,16-16-9 16,7-14 14-16,10-20-7 16,-1-23 22-16,4-14-3 15,-11-4 11-15,-14-11-11 16,-19 10 9-16,-11 6-23 15,-15 17 1-15,-14 13-16 16,-7 17 9-16,-3 20-13 16,-2 14 11-16,5 12-12 0,13 6 14 15,19 5-13 1,19-8 12-16,20-8-9 0,6-13 15 16,13-14-10-16,-2-19 13 15,3-17-11-15,-15-12 11 16,0-9-13-16,-17 4 10 15,-9 6-11-15,-16 13 8 16,-13 14-13-16,-11 16 9 16,-10 15-12-16,0 8 11 0,2 11-9 15,8 4 12-15,8-1-11 16,14-9 12-16,9-5-10 16,8-12 13-16,11-4-103 15,3-12 189-15,8-13-551 16,-7-16 148-16</inkml:trace>
          <inkml:trace contextRef="#ctx0" brushRef="#br0" timeOffset="35556.8178">262 2762 1019 0,'-34'12'269'0,"6"2"96"15,15-1-295-15,13 0-9 16,16 2-7-16,18 3-31 15,10-2-7-15,15 0-8 0,-4-6 6 16,10-7-10-16,-12-8 6 16,9-13 13-16,-9-8 12 15,-1-8 4-15,-14-5 11 16,-9-3-7-16,-20 8-10 16,-15 3-15-16,-15 12-3 15,-15 11-14-15,-4 13 10 16,-9 16-14-16,10 10 8 15,0 9-11-15,16 6 10 0,12 7-10 16,6-7 9-16,15 1-10 16,13-7 12-16,20-20-9 15,11-22 12-15,30-27-8 16,4-22 13-16,19-28-9 16,-11-9 10-16,9-15-7 15,-16-1 8-15,4-16-13 16,-20 19 10-16,-15 12-14 15,-25 27 5-15,-19 27-15 16,-30 38 9-16,-21 29-12 16,-6 20 12-16,-10 25-10 15,8 5 15-15,2 14-8 16,13-10 12-16,4 6-9 16,13-14 10-16,3 7-8 15,3-12 10-15,6-4-9 16,4-9 10-16,-1-1-10 0,-7-19 9 15,2 6-11-15,1-9 9 16,-6-1-12-16,0-6 10 16,8 0-10-16,-5-13 11 15,-2-4-24-15,6-11 8 16,1-12-25-16,0-9 9 16,5-18-13-16,1-7 26 15,-1-26-9-15,5-1 25 0,3-10 2 16,-2 11 1-16,2 0-14 15,3 30 13-15,-4 5-12 16,-3 22 0-16,12 12 0 16,-4 9 11-16,7 7-11 15,10 9 11-15,6 0-47 16,-1-1-7-16,12-8-366 16,-3-7 80-16</inkml:trace>
          <inkml:trace contextRef="#ctx0" brushRef="#br0" timeOffset="33372.5272">-3041 3041 918 0,'-13'12'225'0,"12"-6"109"15,9-7-320-15,10 7-12 16,21-3 21-16,26 4 4 15,6-9 17-15,33-9 7 16,6-10 12-16,26-8-14 16,-3-2-6-16,23 2-18 15,-23 6-8-15,-5 7-16 16,-24 14 8 15,-13 10-11-15,-30 5 10-1,-5 0-10-15,-16-3 9 0,-6 1-10 0,-8-3 11 16,2-5-36-16,-14 4-8 16,-1-4-200-16,-8-8-133 0,0-9-37 15</inkml:trace>
          <inkml:trace contextRef="#ctx0" brushRef="#br0" timeOffset="33865.9489">-1892 2634 463 0,'-26'-1'280'15,"6"1"25"-15,7 3-116 16,10-2-36-16,2 1-38 16,1 5-76-16,4-1-35 15,1-1 5-15,7 1-5 16,1 1 12-16,11 1-9 15,2-1 9-15,16 1-12 0,12-4 6 16,17 3-13-16,4-5 5 16,20-2-16-16,-6-7 10 15,2 1-7-15,-14-4 12 16,-1 0-3-16,-21 2 16 16,-5 2-10-16,-14 1 9 15,-7 0 2-15,-13 3 18 16,-4 1-3-16,-9 1 11 15,-6-2-11-15,-5 7-2 16,-4 1-20-16,1 7 2 16,-7 8-11-16,3 2 8 15,-6 5-15-15,-1-4 10 0,-19 10-10 16,-6-2 11-16,-18 9-8 16,-1 0 15-16,-9 4-9 15,12-8 12-15,-7 2-12 16,18-8 11-16,-3 1-11 15,14-6 10-15,14-1-32 16,25-3-345-16,33-12 109 16</inkml:trace>
        </inkml:traceGroup>
        <inkml:traceGroup>
          <inkml:annotationXML>
            <emma:emma xmlns:emma="http://www.w3.org/2003/04/emma" version="1.0">
              <emma:interpretation id="{89FAF4D8-D5A4-42AF-AEE6-1DC61628B68D}" emma:medium="tactile" emma:mode="ink">
                <msink:context xmlns:msink="http://schemas.microsoft.com/ink/2010/main" type="inkWord" rotatedBoundingBox="20270,17188 24031,17115 24052,18199 20291,18272">
                  <msink:destinationLink direction="with" ref="{7A447C29-483C-4CD7-B669-CB74399B0BAD}"/>
                </msink:context>
              </emma:interpretation>
              <emma:one-of disjunction-type="recognition" id="oneOf2">
                <emma:interpretation id="interp6" emma:lang="" emma:confidence="0">
                  <emma:literal>Guckleuna</emma:literal>
                </emma:interpretation>
                <emma:interpretation id="interp7" emma:lang="" emma:confidence="0">
                  <emma:literal>Gucktema</emma:literal>
                </emma:interpretation>
                <emma:interpretation id="interp8" emma:lang="" emma:confidence="0">
                  <emma:literal>Grudetema</emma:literal>
                </emma:interpretation>
                <emma:interpretation id="interp9" emma:lang="" emma:confidence="0">
                  <emma:literal>Egerdilemma</emma:literal>
                </emma:interpretation>
                <emma:interpretation id="interp10" emma:lang="" emma:confidence="0">
                  <emma:literal>Trendulema</emma:literal>
                </emma:interpretation>
              </emma:one-of>
            </emma:emma>
          </inkml:annotationXML>
          <inkml:trace contextRef="#ctx0" brushRef="#br0" timeOffset="37171.6337">4169 2623 547 0,'-32'-15'237'16,"-2"7"69"-16,3 10-147 15,-10 12-5-15,6 6-15 16,-4 9-62-16,5 7-34 16,6 8-16-16,13-7 4 15,-1 5-15-15,13-5 0 0,6-8-11 16,2-11 10-1,10-10 32-15,20-29 77 16,3 0-55-16,69-55-13 16,18-13-32-16,22-38-15 15,2-7 5-15,-51 25-11 16,-37 26 11-16,-25 12-11 16,-26 43 5-16,-28 33-13 15,-8 31 7-15,-16 30-10 16,-5 12 6-16,-7 21-6 15,17-5 13-15,3 5-9 16,16-16 10-16,16 0-7 16,15-18 10-16,23-17-8 15,5-23 13-15,23-25-8 16,5-30 11-16,20-30-10 16,-8-9 9-16,15-17-12 15,-22 8 7-15,-12 11-12 0,-26 28 8 16,-24 18-16-1,-24 23 8-15,-18 25-11 0,-7 9 10 16,-5 16-7-16,6 0 15 16,9 14-9-16,12-9 12 15,10 5-8-15,13-14 11 16,12-5-5-16,9-17-46 16,7-23-404-16,-4-19 118 0</inkml:trace>
          <inkml:trace contextRef="#ctx0" brushRef="#br0" timeOffset="37620.0006">5549 2045 819 0,'8'-13'420'0,"-1"7"4"15,-7 12-186-15,-8 14-136 16,-13 22-34-16,-8 18-51 0,-9 20-22 16,-1 7 17-1,-6 17-7-15,8-12 11 0,1 15-9 16,7-14 6-16,1-4-7 16,10-16 7-1,2-6-7-15,10-28 8 0,7-10-56 16,12-21-25-16,18-28-370 15,14-20 65-15</inkml:trace>
          <inkml:trace contextRef="#ctx0" brushRef="#br0" timeOffset="38745.6812">5468 2582 1055 0,'-6'-11'345'15,"1"9"74"-15,3 4-299 16,6 6-30-16,9 3-28 15,4 7-34-15,14-3-13 0,8 3 15 16,18-9 5-16,1-7 9 16,9-10-9-16,-9-10 4 15,-1-16-14-15,-20-3-7 16,-12-7-12-16,-17 2 4 16,-13 9-15-16,-16 17 7 15,-18 11-12-15,-5 20 8 16,-8 17-9-16,8 6 11 15,5 12-11-15,18 0 12 16,12 4-13-16,18-7 13 0,20-5-7 16,9-11 17-16,17-13 2 15,5-15 15-15,6-15 0 16,-4-10 10-16,5-12-13 16,-11-4 0-16,-2-1-14 15,-17 5 0-15,-9 7-12 16,-15 12 5-16,-20 12-14 15,-14 11 10-15,-10 16-10 16,-4 6 11-16,-1 5-8 16,13 1 13-16,10 1-11 15,18-11 9-15,23-1-9 16,9-11 13-16,21-11-8 16,6-11 11-16,15-11-8 0,-11-7 9 15,4-7-10 1,-20 4 8-16,-17 2-10 15,-17 7 9-15,-5 9-14 0,-16 11 7 16,-5 8-12-16,3 5 8 16,-2 5-8-16,-4 0 13 15,9 1-7-15,4-9 10 16,6 1 5 0,2-6 10-16,16-3-6 0,3-9 10 0,15-1-8 15,1-7-4-15,4-2-10 16,-13 2 7-16,-9 2-14 15,-16 8 5-15,-12 8-10 16,-14 9 7-16,-6 6-10 16,0 4 12-16,-3 6-7 15,9-5 11-15,9-1-8 16,9-5 10 0,10-4-6-16,10-9 10 0,9-2-5 15,7-7 10-15,5-8-9 16,-2-1 6-16,2-4-10 15,-13 3 7-15,-7 2-12 16,-10 8 9-16,-9 5-16 16,-10 8 8-16,-3 10-11 15,-1 3 12-15,0 7-9 16,6-1 15-16,8-1-8 16,8-6 2-16,13-4-3 15,6-13-12-15,20-6-72 0,-1-10-11 16,12-13-18-16,-5-11-3 15,6-9 4-15,-21-1 72 16,-7-1 16-16,-18 9 40 16,-18 11 28-16,-23 15 23 15,-13 17 13-15,-7 10 17 16,-6 10-5-16,10 6-20 16,5 4-15-16,8-5-13 0,10 5-20 15,9-6-17-15,9-1 0 16,6-7 7-16,12-7-6 15,6-7 10-15,8-14 2 16,3-8 0-16,15-10-10 16,-2-7 7-16,-3-4-10 15,-13 8 5-15,-8 3-6 16,-21 13 6-16,-11 10-16 16,-9 14 10-16,-8 10-8 15,-3 8 9-15,5 12-8 16,7 3 15-16,10 8-9 15,12-5 8-15,15 1 1 16,6-6-23-16,17-8-33 16,-4-12-487-16,0-35 122 15</inkml:trace>
          <inkml:trace contextRef="#ctx0" brushRef="#br0" timeOffset="36371.2351">1760 2710 730 0,'22'-24'366'16,"-26"6"-15"-16,-10 12-148 16,-11 9-128-16,-9 12-28 15,-5 2-15-15,7 8-15 16,6 1 5-16,11 5-14 0,17-5 4 16,19-2-8-16,15-10 10 15,25-9-9-15,8-13 10 16,15-14-11-16,0-9 8 15,5-11-12-15,-17 1 9 16,-11 4-13-16,-20 11 11 16,-17 6-12-16,-17 15 11 15,-14 9-13-15,-4 5 11 16,-2 8-9-16,2 2 11 16,4 1-10-16,9-6 12 0,14 1-9 15,8-9 11-15,15-6-7 16,8-3 10-1,8-4-10-15,-6-1 8 0,0-1-11 16,-20 1 8-16,-1 8-14 16,-19 3 10-16,-7 13-12 15,-4 5 9-15,-3 13-11 16,-1-1 12-16,-1 9-7 16,11-7 9-16,-8 9-8 15,6-10 11-15,-4 8-11 16,-2-11 8-16,-8 5-11 15,-2-13 9-15,-16-4-9 16,-4-12 12-16,-3 1 0 16,-2-12 21-16,3 0 11 0,14-1 16 15,7-3-3-15,17-5 2 16,17-13-18-16,15-7-8 16,21-12-16-16,7-2 3 15,22-8-11-15,-3 9 8 16,7-1-10-16,-10 8 9 15,0 0-11-15,-25 10 11 16,-17 3-14-16,-18 7 9 16,-25 3-13-16,-14 11 11 15,-23 6-14-15,-4 7 13 16,-15 18-10-16,6 4 13 0,0 5-12 16,21 1 14-16,7 1-12 15,24-9 9-15,15-6-11 16,21-12 12-16,24-8-10 15,11-12 13-15,22-14-8 16,-4-7 13-16,9-8-11 16,-25-2 9-16,-8 3-9 15,-26 10 11-15,-11 9-3 16,-22 10 7-16,-1 14-10 16,-6 8 6-16,4 7-11 15,-3 4 0-15,9 2-5 16,-3 0 10-16,27-2-6 15,6-4 11-15,31-11-46 0,3-7-432 16,16-12 133-16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1:35.99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3057CE5-91AC-4CFE-AA2F-1CE4F136B41C}" emma:medium="tactile" emma:mode="ink">
          <msink:context xmlns:msink="http://schemas.microsoft.com/ink/2010/main" type="inkDrawing" rotatedBoundingBox="19234,12707 19782,12173 20205,12608 19658,13142" hotPoints="20024,12669 19693,12999 19363,12669 19693,12338" semanticType="enclosure" shapeName="Circle"/>
        </emma:interpretation>
      </emma:emma>
    </inkml:annotationXML>
    <inkml:trace contextRef="#ctx0" brushRef="#br0">1060 2545 796 0,'-3'-11'275'16,"1"-1"40"-16,1 2-194 16,1 2-59-16,-2 0-19 15,-1 3-16-15,1 1-9 16,-1 0-8-16,-4-1 7 15,1 4 5-15,-7-4 14 0,-3 2 7 16,-7-1 8-16,0 1-3 16,-4 0 7-1,2 1-10-15,-4 1-6 0,5-3-12 16,-7 3-6-16,5-1-11 16,-5 1 1-1,10 2-2-15,-3 2-1 0,9 6 0 16,-4-1-2-16,3 1-5 15,-5 6-1-15,-1-2 0 16,-2 3 0-16,1-3 0 0,2 2-1 16,2-4 1-16,1 4-2 15,3-6 2-15,4 3-1 16,3 1 0-16,-2 3 0 16,2-1 2-16,0 6-1 15,3-2 1-15,-3 4-1 16,5-4 2-1,0 2-4-15,-1-1 3 0,4 3-2 16,-1-2 0-16,1 3 0 16,0-5 2-16,1 7 0 15,3-6-2-15,0-2 1 16,1-7 1-16,3 10-1 16,1-9 2-16,-1 7 0 15,1-4 1-15,1 6-3 16,1-12 1-16,1 3-3 0,-2-7 2 15,1 1 1-15,-5-6 2 16,2 3-1-16,-3-1 2 16,2 3-2-16,-1-2-1 15,2 0-1-15,2 2 1 16,2-2-3-16,0 1 1 16,6-1 1-16,2 3 2 0,1-2-1 15,0-3 3-15,7-4-1 16,-7-2-1-16,5-3-2 15,-2 2 2-15,5-6-1 16,-6 2 0-16,6-4 1 16,-1-1 1-16,1-4-2 15,-7 4 1-15,3-3-1 16,-7 5 1-16,-4-3-1 16,-4 10 1-16,-2-2-2 15,-1 1 0-15,-1-1-1 16,1 8 2-16,-3-15-2 15,0 4 3-15,1-4 4 16,-4 1 7-16,-2-14 7 16,-1 10 4-16,-1-4-1 15,-1 2-4-15,0 2-7 16,2 5-8-16,-3-3-3 16,0 0 0-16,-5-2 0 0,-6 0 1 15,-10-4 0 1,-1 2 2-16,-14-1-1 0,1 2 1 15,-9-1-1 1,8 4 0-16,2-2-21 0,7 2-53 16,13 4-392-16,25 1 94 15</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2:52.4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2530041-641A-41CE-9DCE-B81D88D507C9}" emma:medium="tactile" emma:mode="ink">
          <msink:context xmlns:msink="http://schemas.microsoft.com/ink/2010/main" type="writingRegion" rotatedBoundingBox="20695,13025 20954,13025 20954,13103 20695,13103"/>
        </emma:interpretation>
      </emma:emma>
    </inkml:annotationXML>
    <inkml:traceGroup>
      <inkml:annotationXML>
        <emma:emma xmlns:emma="http://www.w3.org/2003/04/emma" version="1.0">
          <emma:interpretation id="{AFA1C766-CA5D-4CF6-A425-2A155E09B621}" emma:medium="tactile" emma:mode="ink">
            <msink:context xmlns:msink="http://schemas.microsoft.com/ink/2010/main" type="paragraph" rotatedBoundingBox="20695,13025 20954,13025 20954,13103 20695,13103" alignmentLevel="1"/>
          </emma:interpretation>
        </emma:emma>
      </inkml:annotationXML>
      <inkml:traceGroup>
        <inkml:annotationXML>
          <emma:emma xmlns:emma="http://www.w3.org/2003/04/emma" version="1.0">
            <emma:interpretation id="{CB42930C-0F39-433B-8992-1A12D3C586E5}" emma:medium="tactile" emma:mode="ink">
              <msink:context xmlns:msink="http://schemas.microsoft.com/ink/2010/main" type="line" rotatedBoundingBox="20695,13025 20954,13025 20954,13103 20695,13103"/>
            </emma:interpretation>
          </emma:emma>
        </inkml:annotationXML>
        <inkml:traceGroup>
          <inkml:annotationXML>
            <emma:emma xmlns:emma="http://www.w3.org/2003/04/emma" version="1.0">
              <emma:interpretation id="{5F46B0EE-CD1C-4ED9-AFED-4CBC2B902303}" emma:medium="tactile" emma:mode="ink">
                <msink:context xmlns:msink="http://schemas.microsoft.com/ink/2010/main" type="inkWord" rotatedBoundingBox="20695,13025 20954,13025 20954,13103 20695,13103"/>
              </emma:interpretation>
            </emma:emma>
          </inkml:annotationXML>
          <inkml:trace contextRef="#ctx0" brushRef="#br0">1748 3195 498 0,'-3'-8'249'0,"3"0"14"16,1 2-114-16,2 1-27 16,6-2-33-16,2 1-3 15,0 1-14-15,7-5-12 16,0 4-1-16,3-2-16 15,0 4-12-15,2-1-18 16,0 7 1-16,6-2-14 16,-16 3 5-1,0 1 3-15,9 2 89 0,-2 5-446 16,-17 2 182-16</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6:27.6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447C29-483C-4CD7-B669-CB74399B0BAD}" emma:medium="tactile" emma:mode="ink">
          <msink:context xmlns:msink="http://schemas.microsoft.com/ink/2010/main" type="inkDrawing" rotatedBoundingBox="20407,18398 23613,18261 23617,18362 20412,18498" semanticType="underline" shapeName="Other">
            <msink:sourceLink direction="with" ref="{89FAF4D8-D5A4-42AF-AEE6-1DC61628B68D}"/>
          </msink:context>
        </emma:interpretation>
      </emma:emma>
    </inkml:annotationXML>
    <inkml:trace contextRef="#ctx0" brushRef="#br0">553 100 572 0,'-146'5'406'0,"5"2"-54"15,41-1-146-15,14 1-24 16,37-1-104-16,21 6-43 16,25-6-8-16,26 4-8 15,24-1 11-15,40 1 15 16,29-2 24-16,57-4 5 16,22-4 11-16,69-9-13 15,5 1-18-15,54-13-20 16,-23 3-9-16,20-6-17 15,-57 3 0-15,-9-5-7 16,-67 8 7-16,-19 4-8 0,-61 2 10 16,-30 6-10-16,-45 1 6 15,-43 2-66-15,-33 3-39 16,-27 14-385-16,1 2 56 16</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6:51.1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A8E03E-CA45-477D-A947-487D18B6CF7A}" emma:medium="tactile" emma:mode="ink">
          <msink:context xmlns:msink="http://schemas.microsoft.com/ink/2010/main" type="inkDrawing" rotatedBoundingBox="13195,7332 18217,7297 18218,7484 13196,7519" shapeName="Other"/>
        </emma:interpretation>
      </emma:emma>
    </inkml:annotationXML>
    <inkml:trace contextRef="#ctx0" brushRef="#br0">49 195 986 0,'-18'-23'300'0,"0"-6"80"15,9 13-277-15,5 3-23 16,4 5-36-16,12-2-1 0,4 8-37 16,10 1 7-1,3-1-19-15,18 0 14 0,15-4-6 47,-32 3-1-47,1-1-7 0,128-8 11 16,12-10-11-16,30 6 11 15,6-2-12-15,-40 10 13 16,-14 7-10-16,22 1 13 0,-11 1-12 0,27 4 11 16,-17 2-11-16,24 1 9 15,-17 0-11-15,32 0 11 16,-27-3-11-16,30 1 12 15,-21-1-13-15,20-2 13 16,-28 1-13-16,24 1 12 16,-28-5-12-16,5-4 13 15,-27 6-12-15,-1-7 13 16,-35 0-14-16,-6 2 20 16,-32-2-5-16,-12 3 25 15,-27 1-8-15,-12 1 19 16,-23-2-16-16,-6 1 10 15,-4 1-24-15,-6 1 8 16,-4 2-19-16,2 10 7 16,0 8-14-16,-19 9 166 15,-7-8-610-15</inkml:trace>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3:58.0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DB0D54-8792-4A6B-A663-03FF3C8C1E11}" emma:medium="tactile" emma:mode="ink">
          <msink:context xmlns:msink="http://schemas.microsoft.com/ink/2010/main" type="inkDrawing" rotatedBoundingBox="13096,17826 22731,17813 22732,17995 13097,18008" shapeName="Other"/>
        </emma:interpretation>
      </emma:emma>
    </inkml:annotationXML>
    <inkml:trace contextRef="#ctx0" brushRef="#br0">-3 184 281 0,'-2'-10'147'0,"4"1"25"0,3-3-69 16,1 1 13-16,2 1-18 15,-1 1 23-15,-1 0-20 16,-1 5 2-16,-5 0-18 15,2 3-14-15,0 1-41 16,-1 0-15-16,-1 0-12 16,7 5-3-16,1-2-1 0,6 0 0 15,4-3 0-15,8 2 1 16,3-4 1-16,9-1 1 16,-3 1 0-16,6-1 0 15,-7 1 1-15,0 2-1 16,-5 0 0-16,-6 4 0 15,-5-1-1-15,1 0-1 16,-1 0 1-16,-2-1 0 16,-1-4-1-16,1 2 1 15,-6-3 0-15,3 0-1 16,-2-2 1-16,9 3-1 16,-4-3 0-16,10 2 0 15,-4 2 0-15,9 1 0 16,-2-2 1-16,4 0 0 15,-2 1-1-15,6-1 1 16,-6 0-2-16,3 2 2 0,-3 2-1 16,-2 1 1-16,-3 1 0 15,1 4 0-15,-1-3 0 16,2-1 0-16,-7 1-1 16,3 0 1-16,-3-3-1 15,-3 1 1-15,-3-3-1 16,6 2 1-16,-8-2-1 0,10 0 1 15,-2-2 0 1,6 0-3-16,-4 1 2 0,11-6 0 16,-6 1 0-16,6-2 0 15,-3 3 1-15,3-5 0 16,-5 2-1-16,7 1 0 16,-4 3 0-16,4-1 1 15,-6 5-1-15,9 0 1 16,-6 1-1-16,4 3 1 15,-6 0-1-15,6-2 0 16,-6 0 0-16,5-1 0 16,-2-4 0-16,8 3-1 15,-3-2 1-15,6 2-1 16,-6-3 1-16,5 2 1 16,-10-4 1-16,0 3-1 15,-6-1 1-15,-1 1 0 16,-4 2-1-16,5 3 0 0,-2-1-1 15,6-4 1-15,-4 1-1 16,6 1 0-16,-5-2 0 16,3 2 1-16,-6-1-2 15,-1 2 1-15,-3-2 0 16,11-6 1-16,-6 4-2 16,15 0-1-16,2 1 0 0,6-1-1 15,-7 3 2-15,12-3 0 16,-10-2 2-1,10-2-1-15,-4 2 2 0,-1 2-1 16,-6 0-1-16,1 1 1 16,-9 1 0-16,3-1 0 15,0-1 0-15,6 1-1 16,-1-1-1-16,5 0 1 16,-6 3 0-16,6 1 0 15,-7 1 0-15,8-1 0 16,-4 3-2-16,6-1 2 15,-8-1-1-15,6-1 1 16,-11 2 0-16,3-1 3 16,-10 1-3-16,4-3 1 15,-3 0 0-15,4 2-1 0,-3-2-1 16,10 0 1-16,-4-2-1 16,2 2 2-16,-4-1-1 15,7 1 2-15,-8 0-2 16,9 1 0-16,-2 3-1 15,8-1-1-15,-2 2-2 16,7 0 2-16,-6 1-3 16,14-3 1-16,-5-1 1 15,13-4 5-15,-6-3-1 16,11 1 4-16,-12 0-1 16,7 3 0-16,-13 2-2 0,2 1 0 15,-9 0 0-15,6 1 0 16,-7-2-2-16,14 3 1 15,-3-4-1-15,12 1-2 16,-4-1 0-16,12 2 0 16,-13-4 1-16,6 6 0 15,-14-6 2-15,4 2 0 16,-14 0 2-16,7 0-1 16,-8-2 0-16,9 4-1 15,-8 0 0-15,10 1 0 16,-8 2 0-16,9-1-1 15,-5 5 0-15,7-1 0 16,-7-3-1-16,11-2 1 16,-9 0 0-16,9-1-1 0,-4-1 0 15,8-1 0-15,-11 0 0 16,3-1 0-16,-9-3 2 16,3 3 0-16,-7 1 0 15,8 0 0-15,-7 0 0 16,9 3-1-16,-5-5 0 15,6 1 0-15,-3 1-1 16,5 1 2-16,-5 1-1 0,5 0 0 16,-7-1 0-16,1 3 1 15,-11-1 0-15,9-2-1 16,-4 3 0-16,11 1-4 16,1-2-2-16,19 3 0 15,-5 4 2-15,12-2 1 16,-6-1 5-16,5-1 2 15,-13-3 1-15,4-1-1 16,-12 0-2-16,6-4 0 16,-12 0 0-16,5-1 0 15,-12-2-1-15,0-3 2 16,-12 5 0-16,3 0-1 16,-9-1 0-16,5 3-1 15,-4 1 0-15,7-3-1 16,-4 1 0-16,3-1 1 15,-9-1 0-15,6 0 0 16,-6-1 0-16,-1 0 1 0,-10 0 0 16,-1-2 2-16,-8-1 0 15,-4 0 5-15,-7 0 6 16,-2 2 2-16,-3-1 1 16,-3 1 1-16,-1-1-6 15,1 2-4-15,0 0-3 0,0 2-1 16,3 2-2-1,0 2 1-15,-2 1-3 0,2-1 0 16,2 1-13-16,-6 0-318 16,1-2 102-16</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8:12.2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95A44ED-32DC-4B8C-BE13-92CFC8CBAE99}" emma:medium="tactile" emma:mode="ink">
          <msink:context xmlns:msink="http://schemas.microsoft.com/ink/2010/main" type="inkDrawing" rotatedBoundingBox="9678,12240 17008,12328 17006,12512 9676,12424" shapeName="Other"/>
        </emma:interpretation>
      </emma:emma>
    </inkml:annotationXML>
    <inkml:trace contextRef="#ctx0" brushRef="#br0">17 168 602 0,'-4'-26'207'0,"3"-1"53"0,-1 4-158 15,4 2 17-15,-1 8-33 16,-1 5 3-16,-1 1-35 15,1 6-7-15,-4 1-30 16,0-2 11-16,-1 4-15 0,-3 4 11 16,3-1-15-1,0 0 7-15,3 2-16 16,5-4 12-16,6-2-8 0,7-4 27 16,5 0-6-16,13-17 17 15,3 7-12-15,14-4 6 16,-1 2-27-16,-2 4 5 15,-12 12-18-15,1 6 12 16,-14 1-14-16,3 5 12 16,-3 0-12-16,9 1 13 15,1-5-14-15,9 5 14 16,-3-4-13-16,11 0 12 16,-1-6-12-16,12 1 12 15,1-8-11-15,19 0 11 16,-3 1-10-16,13-4 10 15,-4-6-11-15,12 4 11 16,-16 2-11-16,11-1 11 0,-14 7-11 16,6 5 11-16,-15 3-12 15,5 4 13-15,-9-4-13 16,14-2 12-16,-8 2-10 16,18-8 9-16,-4-3-11 15,19 0 12-15,-11 0-11 16,17-7 10-16,-11 3-10 15,12 1 10-15,-11-1-10 0,15 4 10 16,-15 10-10-16,15-7 10 16,-10 3-10-16,13-1 11 15,-9 2-12-15,17 0 12 16,-13 2-12-16,18 1 11 16,-8-1-11-16,18-4 11 15,-12-1-10-15,17-2 11 16,-15-3-11-16,16 1 11 15,-18 3-11-15,17 0 10 16,-23 3-11-16,16 6 12 16,-20 0-11-16,16-1 9 15,-16 2-9-15,27 2 11 16,-22-3-12-16,24 3 8 16,-13-4-7-16,18-2 11 15,-18-4-12-15,21-2 13 0,-25-5-9 16,11-2 8-16,-27-1-11 15,-2 0 12 1,-32-3-12-16,-10 0 12 0,-29 1-3 16,-7 2 33-16,-19 0-10 15,-7 4 11-15,-6 4-11 16,-8 5 4-16,-7 2-32 16,2 11 1-16,-4 4-24 15,1 12-143-15,19-1-250 16</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59:13.1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A47C8A-E632-48F4-853F-AD87394C94DD}" emma:medium="tactile" emma:mode="ink">
          <msink:context xmlns:msink="http://schemas.microsoft.com/ink/2010/main" type="inkDrawing" rotatedBoundingBox="10266,13587 20228,13776 20224,13963 10263,13774" shapeName="Other"/>
        </emma:interpretation>
      </emma:emma>
    </inkml:annotationXML>
    <inkml:trace contextRef="#ctx0" brushRef="#br0">-11 123 867 0,'-4'-21'272'15,"3"5"56"-15,7-1-239 16,4 8-39-16,5-1-23 16,1 5-11-16,10 0-13 15,3 2 7-15,10-2-7 16,0 0 10-16,13 3-9 16,-5-2 10-16,10 4-10 15,-7-2 7-15,5 2-11 0,-10-3 9 16,9 0-11-1,-10 1 9-15,16-3-10 0,-2 2 12 16,20 1-12-16,-2 1 11 16,21 1-10-16,-9 3 8 15,16 2-10 1,-8-4 9-16,15 3-9 0,-13-4 10 16,23 4-10-16,-14-5 10 15,12 6-11-15,-17-4 11 16,16 4-10-16,-14-3 9 15,23 4-10-15,-15-3 11 0,27 4-11 16,-11-2 12-16,26-4-12 16,-14 3 11-16,25-4-11 15,-20-2 11-15,20 0-11 16,-19 7 11-16,16 2-11 16,-17 6 11-16,27 3-11 15,-17 0 10-15,22 2-10 16,-16-5 11-16,27 0-12 15,-16-2 11-15,21-1-10 16,-18-3 10-16,29-1-10 16,-29 2 11-16,23-3-10 15,-18-2 8-15,26 1-9 16,-24-6 10-16,16 0-10 16,-12 4 10-16,17 1-9 0,-28 5 10 15,22 2-12-15,-16 1 11 16,9 1-9-16,-21-4 9 15,22-3-11-15,-24-2 11 16,16-3-10-16,-22-2 10 16,16-6-10-16,-25 0 10 15,4-3-8-15,-23-1 8 0,7-5-9 16,-29 0 9 0,6 1-10-16,-24 0 10 15,-1 0-10-15,-24 9 10 0,-9 1-10 16,-24 4 10-16,-9 0-9 15,-13 2 9-15,-9 2-10 16,-8 0 9-16,-12 6-16 16,-8 3-3-16,-23 7-11 15,-7-3-323-15</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0:05.5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A4728D-D2FB-4FB7-8994-8B5D16463795}" emma:medium="tactile" emma:mode="ink">
          <msink:context xmlns:msink="http://schemas.microsoft.com/ink/2010/main" type="inkDrawing" rotatedBoundingBox="991,18640 16622,18707 16621,18945 990,18879" shapeName="Other"/>
        </emma:interpretation>
      </emma:emma>
    </inkml:annotationXML>
    <inkml:trace contextRef="#ctx0" brushRef="#br0">-1 0 693 0,'2'-3'313'0,"-2"0"-10"15,1 3-176-15,2 1-54 0,2 1-46 16,7 3-19-16,6 3 6 15,14-2-7-15,4 1 9 16,11-4-10-16,-2-1 10 16,4-2-11-16,-7 5 7 15,7 0-11-15,-6 1 7 16,13-1-13-16,0-2 9 16,12-1-10-16,2-4 11 15,11-1-10-15,-8-4 13 0,10 1-11 16,-13 1 11-16,9 0-12 15,-11 0 11-15,13 5-11 16,-11 2 10-16,15 1-10 16,-14 2 10-16,10 5-10 15,-15 3 9-15,11 1-9 16,-11-1 10-16,15 2-11 16,-6-9 10-16,19 4-10 15,-2-7 10-15,11-4-10 16,-14-1 11-16,15 5-10 15,-15-6 10-15,13 3-11 16,-8 0 10-16,21 0-10 16,-14 0 11-16,7 2-11 0,-10 1 11 15,10 3-11-15,-10 3 10 16,15 0-9-16,-7 1 9 16,11 6-9-16,-10 0 9 15,13-6-10-15,-12 2 10 16,24-1-10-16,-12-3 10 15,18-6-10-15,-14 3 10 16,21 1-11-16,-15-4 12 16,17-2-12-16,-15 6 11 15,20-3-10-15,-16-1 11 0,15 1-12 16,-16 0 11-16,24-4-10 16,-15 2 10-16,23-1-10 15,-16-1 10-15,32-2-10 16,-21-2 11-16,25-3-11 15,-28-2 12-15,24 7-12 16,-25-2 11-16,26 5-10 16,-26-2 10-16,25 1-11 15,-16-8 10-15,26 9-10 16,-24-8 11-16,32 7-12 16,-19-1 12-16,19 2-10 15,-25-2 9-15,30 4-10 16,-22-2 11-16,22 0-11 15,-18-2 11-15,32-1-12 16,-30-3 12-16,29-4-12 16,-18 2 11-16,25-5-11 15,-28 0 12-15,38-2-11 0,-26 1 11 16,30-1-11-16,-18 1 11 16,23 1-11-16,-31 1 11 15,36 11-11-15,-36 1 11 16,24 1-11-16,-24 2 10 0,25 1-11 15,-35-4 12-15,27 3-11 16,-37-1 11-16,14 1-11 16,-35 0 12-16,15 4 2 15,-37-6 13-15,-1 7-9 16,-32 2 10-16,-1 1-10 16,-38-4-3-16,-4 6-14 15,-18-8 10-15,-12 0-9 16,-17-1 10-16,-6 1-12 15,-10-5 11-15,-9 8-28 16,-6-11-41-16,-12-24-292 16,-1-4 64-16</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0:53.3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ADC880B-592D-4ED1-9D4A-7AB3BAC50754}" emma:medium="tactile" emma:mode="ink">
          <msink:context xmlns:msink="http://schemas.microsoft.com/ink/2010/main" type="inkDrawing" rotatedBoundingBox="7285,11730 11011,11806 11008,11943 7282,11866" semanticType="callout" shapeName="Other">
            <msink:sourceLink direction="with" ref="{750DA840-ACAA-44BF-9FE7-176FB8E6B890}"/>
          </msink:context>
        </emma:interpretation>
      </emma:emma>
    </inkml:annotationXML>
    <inkml:trace contextRef="#ctx0" brushRef="#br0">0 104 641 0,'14'8'351'16,"4"-8"-42"-16,24-1-98 15,8 1-186-15,25-3-19 16,1-7 8-16,17-5-8 16,-7 4 5-16,13-4-9 15,-13 4 7-15,4-4-10 16,-8 4 8-16,4 0-6 16,-13 4 10-16,14 2-4 15,-9 8 9-15,14 9-7 16,-14 2 8-16,16 6-12 0,-9-4 5 15,12-1-10 1,-11-2 7-16,21 3-10 0,-10-5 10 16,12 2-10-16,-10-1 9 15,16-6-9-15,-14-8 9 16,17 1-9-16,-11-1 8 16,12 1-10-16,-19-1 12 15,14 4-11-15,-24-1 9 16,9-1-9-16,-18 0 9 15,12 2-10-15,-20-1 10 16,5-1-10-16,-15 2 11 0,5-5-10 16,-19-2 10-16,-1 0-1 15,-12-1 12-15,-8-1-11 16,-14 5 12-16,-2 2-10 16,-9-3 1-16,-3 5-9 15,-2-1 10-15,4 1-9 16,-2 0 9-16,-2 1-9 15,1-1 9-15,1-2-10 16,-2 0 8-16,0 1-9 16,6 1 3-16,14-4-364 15,6-4 120-15</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1:13.3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0DA840-ACAA-44BF-9FE7-176FB8E6B890}" emma:medium="tactile" emma:mode="ink">
          <msink:context xmlns:msink="http://schemas.microsoft.com/ink/2010/main" type="inkDrawing" rotatedBoundingBox="8052,10345 11102,10191 11107,10292 8057,10446" shapeName="Other">
            <msink:destinationLink direction="with" ref="{2ADC880B-592D-4ED1-9D4A-7AB3BAC50754}"/>
          </msink:context>
        </emma:interpretation>
      </emma:emma>
    </inkml:annotationXML>
    <inkml:trace contextRef="#ctx0" brushRef="#br0">50 124 300 0,'-20'6'75'0,"4"3"21"15,5-3-79-15,8 5-8 16,4 2 16-16,14 2 20 15,8-5 29-15,17-1 19 16,9-7 8-16,16-10 3 16,1-3-14-16,25-11-11 15,-3-2-15-15,15-3-10 16,-12 6-8-16,10 6-19 16,-22 7-6-16,6 5-14 15,-14 6 4-15,15 5-14 0,-8-3 9 16,9 3-12-16,1 3 9 15,19-4-12-15,-6-4 12 16,19-5 17-16,-5-7 21 16,3-8-4-16,-25 4 14 15,4 2-9-15,-22 3-16 16,-2 3-19-16,-15 2 5 16,5 1-12-16,-14-4 9 0,4 1-10 15,-1-2 8-15,10 4-10 16,-5 0 10-16,6-2-11 15,-11-1 11-15,-5 2-11 16,-13 3 11-16,0-1-12 16,-11 2 11-16,-1 3-11 15,-4 1 11-15,5-3-11 16,-8 1 12-16,2 4-10 16,1-4 11-1,-2 0-13-15,-3 1 9 0,4 3-18 16,-6-1-29-16,5 5-281 15,-3-10 74-15</inkml:trace>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1:14.514"/>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4E390F8E-CD6F-437F-8F03-5A56882185C7}" emma:medium="tactile" emma:mode="ink">
          <msink:context xmlns:msink="http://schemas.microsoft.com/ink/2010/main" type="inkDrawing" rotatedBoundingBox="16326,11797 20604,6740 24840,10323 20561,15381" rotationAngle="501592420" semanticType="10">
            <msink:sourceLink direction="with" ref="{B5D5167F-0E17-4FE5-AAE2-2F1D00A1FDA0}"/>
            <msink:sourceLink direction="with" ref="{E833CE52-270F-4F2F-B3E1-25BE8FC2BF33}"/>
            <msink:sourceLink direction="with" ref="{34C16CAB-8F96-49E2-99BB-9056F5306BAA}"/>
            <msink:destinationLink direction="with" ref="{5B6B332A-B59E-4E99-AFB8-B616F795EA1D}"/>
          </msink:context>
        </emma:interpretation>
      </emma:emma>
    </inkml:annotationXML>
    <inkml:trace contextRef="#ctx0" brushRef="#br0">54 292 383 0,'-19'-1'208'0,"-1"-6"58"16,9 1-97-16,8-7 22 16,8 2-53-16,3-1-12 15,6 4-83-15,14 2-10 16,4 3-33-16,23 4 6 16,12-1-12-16,29 2 12 0,-1-1-6 15,35-4 13-15,-2-3-11 16,20-4 9-1,-18-1-12-15,13 0 9 0,-27 3-14 16,13 3 8-16,-21 5-6 16,12 0 9-16,-8 1-10 15,17-2 10-15,-13-1-9 16,19-1 8-16,-10 1-8 16,11-1 12-16,-12-2-12 15,7-3 10-15,-13 0-11 0,15-3 10 16,-12-4-11-16,12 1 13 15,-21 9-9-15,4-5 12 16,-22 4-11-16,2 3 11 16,-18-1-13-16,3-4 13 15,-13 5-11-15,2-6 10 16,-15 0-11-16,0-3 10 16,-14 7-12-16,-5-7 11 15,-17 3-12-15,-3 2 7 16,-12 3-11-16,-4 4 11 15,-5 4-9-15,-2 11 12 16,-6 3-11-16,8 4-62 16,-9-6-260-16,-12-13 59 15</inkml:trace>
    <inkml:trace contextRef="#ctx0" brushRef="#br0" timeOffset="-20123.1028">-251 268 839 0,'-39'-13'303'0,"7"-4"42"16,16 10-220-16,7 2-36 15,14 2-34-15,18-3-20 16,13 2-11-16,16 3-16 15,6 1 1-15,18 0-10 16,-3 3 8-16,17 0-9 16,-3 0 7-16,28 2-9 0,-3 5 10 15,29-4-10-15,-1 2 10 16,37 2-11-16,-16 0 9 16,35-5-10-16,-21 1 8 15,29 0-8-15,-20-6 10 16,30-4-8-16,-24-1 10 15,19-8-9-15,-27-5 9 16,3-4-9-16,-34-2 10 0,-4 1-11 16,-40 2 10-16,-16-2-9 15,-29 11 9-15,-8-1-9 16,-22-2 9-16,12 10-9 16,-2 4 9-16,12 1-10 15,-3 6 9-15,14 12-10 16,-8-7 10-16,8 7-9 15,-10 0 9-15,4-2-25 16,-17-7-1-16,0-2-82 16,-5-7-267-16,9-3 54 15</inkml:trace>
    <inkml:trace contextRef="#ctx0" brushRef="#br1" timeOffset="235257.7719">-1810 2661 1412 0,'-57'-7'732'0,"0"2"-709"15,5 87-30-15,20 0 9 0,26 30-13 16,28 21 10-16,33 2-12 16,7-14 14-16,21 21-10 15,-2-16 13-15,11 14-10 16,-10-12 13-1,10 6-15-15,-9-19 9 0,16-6-13 16,-2-16 10-16,25 2-10 0,-10-18 15 16,26 2-11-16,-15-9 15 15,26-18-12-15,-9-13 11 16,19-10-9-16,-21-16 13 16,24-10-11-16,-18-1 11 15,10-20-11-15,-12-7 10 16,23-25-11-16,-16-11 12 15,20-35-12-15,-10-5 11 16,23-33-10-16,-18-4 11 16,13-34-10-16,-28 13 10 0,-1-16-12 15,-32 14 11-15,-12-8-11 16,-31 27 10-16,-13-7-9 16,-24 28 11-16,-13 6-11 15,-22 26 12-15,-7 8-11 16,-7 23 13-16,0 4-8 15,1 18 9-15,9 12-17 16,13 3-21-16,19 0-85 16,15 0-337-16,35-8 57 15</inkml:trace>
    <inkml:trace contextRef="#ctx0" brushRef="#br0" timeOffset="-11045.048">890 3710 428 0,'-7'-19'249'0,"6"4"19"16,2 5-127-16,9 1 10 16,6 2-73-16,13 1-18 15,4-1-49-15,16-1 4 16,1 3-12-16,15 7 9 16,-4-4-10-16,24 4 7 15,-4-1-11-15,23 3 6 0,0-4-10 16,22 6 10-1,-6-1-11-15,26-2 13 0,-11-4-6 16,16 1 9-16,-16 0-8 16,-1 3 11-16,-27 5-11 15,7 3 8-15,-23 1-9 16,8-3 7-16,-8 1-11 0,11 0 12 16,-21-4-12-16,16-2 10 15,-14-4-10-15,9-7 10 16,-14-4-10-16,10-4 9 15,-22 4-10-15,1-2 11 16,-17 5-8-16,-1 0 10 16,-10 1-10-16,0 1 10 15,-13 1-11-15,-3 2 10 16,-6 1-12-16,-4 2 12 16,-8-2-12-16,2 7 10 15,-4-2-10-15,-10 6 11 16,-1-1-26-16,-8 1-275 15,6 1 87-15</inkml:trace>
    <inkml:trace contextRef="#ctx0" brushRef="#br0" timeOffset="356262.2417">3192-199 1316 0,'-83'-27'300'0,"-16"-4"115"16,10 3-385-16,-7 2-19 16,17 4-10-16,-20-1-5 15,10 8-6-15,-25 6-10 16,4 7-6-16,-22 10-7 15,16 7 2-15,-32 7 5 16,13 1 10 0,-16 8 6-16,13-4 10 15,-25 11 4 1,28 1 1 0,-19 13 4-16,17 1 0 15,-10 10 2-15,61-7 22 0,1 0-15 16,-90 87 1-16,32-2-4 0,7 29-3 0,24 7-9 0,62-19-1 15,14-16-3-15,15 14-1 16,15-23 1-16,14 5-3 16,11-20 0-16,30 12-1 15,4-21 0-15,29 9 0 16,8-17 3-16,34-4 1 16,1-34 3-16,35-4 1 15,3-25 0-15,33-8-1 16,-10-25 0-16,34-9 1 15,-23-13 1-15,24-23 0 16,-26-6 0-16,19-16 1 16,-36 6-1-16,14-17 1 15,-35 9 2-15,10-16 3 16,-32 12 0-16,0-18 6 16,-28 10 0-16,-7-1 3 0,-28 10-1 15,-7-30 3 1,-17 5-5-16,-9-27 0 0,-14-3-5 15,-14-19 0-15,-17 19-2 16,-19-17 2-16,-15 18 4 16,-27-14 8-16,1 22 1 15,-35-19 16-15,-8 22 6 16,-43-3 4-16,6 20-8 16,-52 0-4-16,3 29-16 15,-34 8-10-15,18 24-11 0,-55 29-3 16,25 27 0-16,-53 50-4 15,18 35-2-15,-66 77-36 16,24 30-38-16,-77 74-161 16,30 25-261-16</inkml:trace>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2:45.547"/>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brush xml:id="br2">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F710F77D-A806-4DB2-A351-C72FF399D2B5}" emma:medium="tactile" emma:mode="ink">
          <msink:context xmlns:msink="http://schemas.microsoft.com/ink/2010/main" type="writingRegion" rotatedBoundingBox="15416,6301 16255,11761 14640,12009 13801,6549"/>
        </emma:interpretation>
      </emma:emma>
    </inkml:annotationXML>
    <inkml:traceGroup>
      <inkml:annotationXML>
        <emma:emma xmlns:emma="http://www.w3.org/2003/04/emma" version="1.0">
          <emma:interpretation id="{8AF99823-6F09-4A1E-B9BD-33A6C476DACF}" emma:medium="tactile" emma:mode="ink">
            <msink:context xmlns:msink="http://schemas.microsoft.com/ink/2010/main" type="paragraph" rotatedBoundingBox="15416,6301 16255,11761 14640,12009 13801,6549" alignmentLevel="1"/>
          </emma:interpretation>
        </emma:emma>
      </inkml:annotationXML>
      <inkml:traceGroup>
        <inkml:annotationXML>
          <emma:emma xmlns:emma="http://www.w3.org/2003/04/emma" version="1.0">
            <emma:interpretation id="{C7BA7DB9-26F3-410F-B6C5-67E948EC593B}" emma:medium="tactile" emma:mode="ink">
              <msink:context xmlns:msink="http://schemas.microsoft.com/ink/2010/main" type="line" rotatedBoundingBox="15416,6301 16255,11761 14640,12009 13801,6549"/>
            </emma:interpretation>
          </emma:emma>
        </inkml:annotationXML>
        <inkml:traceGroup>
          <inkml:annotationXML>
            <emma:emma xmlns:emma="http://www.w3.org/2003/04/emma" version="1.0">
              <emma:interpretation id="{3B959100-F7B8-4D7B-B15A-835A1FA25948}" emma:medium="tactile" emma:mode="ink">
                <msink:context xmlns:msink="http://schemas.microsoft.com/ink/2010/main" type="inkWord" rotatedBoundingBox="14843,6389 14960,7145 14246,7255 14129,6499"/>
              </emma:interpretation>
              <emma:one-of disjunction-type="recognition" id="oneOf0">
                <emma:interpretation id="interp0" emma:lang="" emma:confidence="1">
                  <emma:literal/>
                </emma:interpretation>
              </emma:one-of>
            </emma:emma>
          </inkml:annotationXML>
          <inkml:trace contextRef="#ctx0" brushRef="#br0">-701-3540 451 0,'-24'-4'288'16,"19"2"-29"-16,-1 8-59 15,9 4-58-15,8 8-25 16,14 0-44-16,9 5 10 16,10-2-43-16,3 5 4 0,1-7-25 15,-4 2 9-15,-8-5-20 16,-1 1 6-16,-4-11-15 16,2-1 11-16,-6-10-13 15,7-5 29-15,-3-9-10 16,0-7 2 15,-5-2-1-31,-3 1 13 0,-7-1-28 0,0 2 9 0,-3 4-2 0,-2 1-1 16,2 1-12-16,0-6 8 15,-3 5-41-15,13-13-342 16,6-8 101-16</inkml:trace>
          <inkml:trace contextRef="#ctx0" brushRef="#br0" timeOffset="-357.2352">-324-4033 729 0,'6'-34'274'15,"-6"5"8"-15,3 13-137 16,1 9-130-16,4 7 9 16,3 9-14-16,1 7 10 15,4 8-22-15,-3 13 13 16,-4 6-10-16,-4 8 13 0,0 3-12 16,-6 6 12-16,-4-5-16 15,-3 4 12-15,-2-9-11 16,-3-2 13-1,2-10-13-15,1-4 13 0,3-10-13 16,2-1 10-16,5-5-13 16,4 1 13-16,-1-4-12 15,2 3 11-15,0-5-9 0,1 3 6 16,2-10-22-16,0-2-180 16,2-8-125-16,-7-1-32 15</inkml:trace>
        </inkml:traceGroup>
        <inkml:traceGroup>
          <inkml:annotationXML>
            <emma:emma xmlns:emma="http://www.w3.org/2003/04/emma" version="1.0">
              <emma:interpretation id="{C4A2861F-EF8D-498C-A7A6-1C0E641C3713}" emma:medium="tactile" emma:mode="ink">
                <msink:context xmlns:msink="http://schemas.microsoft.com/ink/2010/main" type="inkWord" rotatedBoundingBox="16035,10331 16255,11761 14640,12009 14420,10579">
                  <msink:destinationLink direction="with" ref="{D816DA61-BBBE-4626-9A25-70FBC5B0E312}"/>
                  <msink:destinationLink direction="with" ref="{34C16CAB-8F96-49E2-99BB-9056F5306BAA}"/>
                </msink:context>
              </emma:interpretation>
              <emma:one-of disjunction-type="recognition" id="oneOf1">
                <emma:interpretation id="interp1" emma:lang="" emma:confidence="1">
                  <emma:literal/>
                </emma:interpretation>
              </emma:one-of>
            </emma:emma>
          </inkml:annotationXML>
          <inkml:trace contextRef="#ctx0" brushRef="#br1" timeOffset="-19261.5215">587-125 314 0,'-6'-4'191'16,"3"3"-15"-16,-2 1-68 15,6 1-44-15,16 3-13 16,2-4-15-16,15 3-4 15,7 3 3-15,14-1 0 16,0-1-5-16,10 0-234 0,-8-4 82 16</inkml:trace>
          <inkml:trace contextRef="#ctx0" brushRef="#br1" timeOffset="-19757.0333">2 43 517 0,'-2'-6'221'0,"2"-2"20"0,3 3-115 16,4-2-48 0,11 4-15-16,3-2-27 0,10 0-7 15,3 2-14-15,8 2 1 16,-5 1-4-16,10 3-1 15,-3 3-4-15,10-1 5 16,-4-2-75-16,-6-4-212 16,-10-2 51-16</inkml:trace>
          <inkml:trace contextRef="#ctx0" brushRef="#br0" timeOffset="39478.2642">388 592 445 0,'6'-13'287'0,"-2"0"-1"15,-3-4-73-15,-2 4-61 16,-4-3-35-16,-2 5-39 15,1 0-24-15,-1 2-12 16,-1 3-8-16,3 4 6 0,-3 1-8 16,2 1 1-1,-6 1-15-15,4-1 1 16,-3-1-15-16,-1 1 5 0,-2-2-11 16,-1 0 9-16,-4-1-9 15,-1-5 16-15,-6-3-3 16,5-1 12-16,-3-2-10 15,4 4 11-15,-1 0-16 16,5 4 4-16,-2 4-13 16,4-4 10-16,1-1-9 15,1 6 9-15,-2 4-10 16,2-3 10-16,-5 11-12 16,-1 4 9-16,-3 1-10 15,3-1 10-15,-3 9-11 16,3-5 12-16,-5 1-12 15,4-1 11-15,-4 2-11 0,7-3 11 16,-2 5-9-16,3-4 11 16,1 4-11-16,1-2 12 15,-3 5-10-15,3-1 9 16,0 5-10-16,5-2 10 16,4 1-10-16,4-5 9 15,2 2-10-15,3-5 10 16,3 4-11-16,-2-4 11 15,4-2-11-15,0 1 10 0,4-2-10 16,-1 0 11-16,4 4-12 16,2-2 10-16,2 4-9 15,0-5 11-15,5-2-9 16,-3-11 12-16,0 2-11 16,-2-4 9-16,5 0-10 15,-7 0 8-15,2 1-10 16,-3-1 10-16,3-4-11 15,-6 0 11-15,7-1-11 16,1-2 11-16,8-4-11 16,0-3 10-16,4-6-10 15,1 0 12-15,1-5-12 16,-4 0 12-16,-1 3-10 16,-4 6 11-16,-1-2-11 0,-4 6 10 15,-2-7-11 1,-4 4 11-16,2-2-12 15,-1-2 11-15,-4-4-11 0,7-1 11 16,4-6-11-16,-4-8 11 16,-3-5-10-16,6 5 11 15,-13 0-12-15,-6 5 20 16,2 0 4-16,-6 13 17 16,-10-4-4-16,-3 2 14 15,-10-3-13-15,-6 7-4 0,-17-6-16 16,-6 6 2-16,-15-1-15 15,-2 10 1-15,-15 7-82 16,10 6-38-16,-2 11-350 16,1-1 33-16</inkml:trace>
          <inkml:trace contextRef="#ctx0" brushRef="#br2" timeOffset="116157.7753">1011 678 735 0,'-5'-30'325'0,"-3"-2"2"15,-2 8-219-15,-1 3-1 16,-1 4-85-16,2 4 2 16,1 4-18-16,-3 2 11 15,3 4-11-15,-6 1 13 16,-3 4-14-16,-6 8 12 0,-2 3-12 15,-7 8 7 1,4-2-13-16,-2 12 11 0,6-5-13 16,2 3 10-16,7-5-12 15,-4 7 10 1,7-10-10-16,2 12 10 0,-2-4-11 16,0 7 11-16,10-1-10 15,1 4 9-15,2-8-11 16,10 5 12-16,3-4-13 0,5-4 11 15,-1-2-9-15,14-4 13 16,-2-12-11-16,14-10 14 16,0-10-12-16,14-12 11 15,0-7-11-15,9-4 11 16,-7 2-12-16,1-4 11 16,-15 1-11-16,-7-2 11 15,-13 7-11-15,-8-10 16 16,-12 6-4-16,-9 1 14 15,-5 1-11 1,-16-5 12-16,-9 10-16 0,-13-3 4 16,-2 8-13-16,-11 2 12 15,7 4-13-15,-1 2 11 16,11 0-11-16,-9 8-21 16,16 7 304-16,-9 8-655 15,-9-1 293-15</inkml:trace>
          <inkml:trace contextRef="#ctx0" brushRef="#br1" timeOffset="-73630.0045">-311 1351 275 0,'-7'-7'145'0,"2"-3"1"0,4 4-61 16,7-4-18-16,6 5-18 15,7-3-18-15,4 2-5 16,8 1-16-16,-5 5 0 16,4-3-13-16,-5 3 9 0,1 5-11 15,-2-4 11-15,2 1-10 16,1 1 11-16,11-5-11 16,-3-2 12-16,9-1-11 15,-5-2 11-15,-2 4-12 16,-14 0 11-16,2 3-12 15,-9 1 11-15,0-1-10 16,-1 0 9-16,-1 4-8 16,1 0 9-16,-4 3-13 15,-1 1-63-15,3 5-105 16,-3-3 8-16</inkml:trace>
          <inkml:trace contextRef="#ctx0" brushRef="#br1" timeOffset="-73113.7343">657 1291 284 0,'2'-4'93'0,"4"-2"12"16,4 3-72-16,11-2-23 0,5 5 2 16,10-2-15-16,3 2 11 15,8 2-9-15,-2-4-103 16,5 9 34-16</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4:21.336"/>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DB3874A3-1ECC-4535-B589-FC0BA01B17E2}" emma:medium="tactile" emma:mode="ink">
          <msink:context xmlns:msink="http://schemas.microsoft.com/ink/2010/main" type="inkDrawing" rotatedBoundingBox="5366,9903 6388,9895 6389,10040 5367,10049" shapeName="Other"/>
        </emma:interpretation>
      </emma:emma>
    </inkml:annotationXML>
    <inkml:trace contextRef="#ctx0" brushRef="#br0">130 145 395 0,'-28'-20'328'0,"-1"-4"-30"16,8 9-76 0,0 1-28-16,6-1-69 0,4 2-37 15,6 5-28-15,7-3-24 16,9 6-14-16,10-2-17 16,8 1 4-16,15 2-11 15,3 1 11-15,13 2-12 16,-3 4 10-16,14 2-9 15,-9 1 8-15,11 4-9 16,-10-4 9-16,2-1-9 16,-13 2 9-16,5-1-10 0,-13-4 10 15,1-1-18-15,-5 1 5 16,6-4-25-16,-12-2 3 16,3-1-51-16,-8 1-64 15,-6-4-207 1,-13 4 19-16</inkml:trace>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4:21.697"/>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E70D6EC8-09C0-4718-A9B0-2044FF2F87FE}" emma:medium="tactile" emma:mode="ink">
          <msink:context xmlns:msink="http://schemas.microsoft.com/ink/2010/main" type="inkDrawing" rotatedBoundingBox="5943,10201 6200,9564 6563,9711 6306,10347" shapeName="Other"/>
        </emma:interpretation>
      </emma:emma>
    </inkml:annotationXML>
    <inkml:trace contextRef="#ctx0" brushRef="#br0">3 170 183 0,'-5'-21'158'16,"4"-5"-7"-16,5 5-21 15,6 4-19-15,6-2-26 16,5 3-23-16,7-1-21 15,6 5-12 1,7 0-19-16,-1 6 3 0,1 2-12 16,-6 9 8-16,-1 7-9 15,-9 2 11-15,-4 7-9 16,-8 0 10-16,-2 2-10 16,-4-5 11-16,-1 0-10 15,-3-4 9-15,1 3-13 16,-4-6 8-16,-4 7-1 47,-5 0 23-47,-9 8 22 0,-5-2 24 0,-11 10-2 0,0-2 4 15,-7 11-19-15,3 0-22 0,-5 6-20 0,9-8 2 16,-1 2-16-16,7-7-13 16,10 1-289-16,17-7 88 15</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5:08.102"/>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D816DA61-BBBE-4626-9A25-70FBC5B0E312}" emma:medium="tactile" emma:mode="ink">
          <msink:context xmlns:msink="http://schemas.microsoft.com/ink/2010/main" type="inkDrawing" rotatedBoundingBox="13644,10784 16916,10621 17000,12292 13727,12456" semanticType="enclosure" shapeName="Other">
            <msink:sourceLink direction="with" ref="{C4A2861F-EF8D-498C-A7A6-1C0E641C3713}"/>
          </msink:context>
        </emma:interpretation>
      </emma:emma>
    </inkml:annotationXML>
    <inkml:trace contextRef="#ctx0" brushRef="#br0">2513 336 1185 0,'-19'-68'323'0,"-30"39"-224"15,-3 3-84-15,-6-4 11 16,-1 8-19-16,4 9 13 16,3-2-9-16,-13 4 16 15,9 6 22 1,0 0 2 0,-60-8-40-16,-4 2 8 0,-2-4-16 15,0 1 9 1,49 1-15-16,-3 3 11 15,13-8-13-15,-7 12 11 0,8 4-11 16,-11 8 10-16,4 1-10 16,-19 20 11-16,5-4-12 15,-16 10 13-15,17-3-9 0,-9 14 12 16,10-5-9 0,-7 20 12-16,18-11-13 0,-7 22 9 15,12-5-13-15,5 16 10 16,13-15-12-16,3 20 11 15,15-6-12-15,8 14 11 16,16-13-12-16,21 16 10 16,13-14-11-16,23 6 13 15,13-17-10-15,23 1 12 16,-3-18-9-16,24 2 11 16,-2-17-13-16,26-3 12 15,-6-4-11-15,27 1 11 16,-13-15-11-16,23-2 12 15,-17-8-11-15,17-9 11 16,-16-6-12-16,19-10 12 16,-16-9-11-16,16-12 12 0,-21-2-12 15,14-11 13-15,-22-2-12 16,5-15 13-16,-26 4-13 16,-1-16 12-16,-30-1-10 15,-9-14 16-15,-30 8-11 16,-20 0 24-16,-24 15-7 15,-15-20 31-15,-19 24-11 16,-33-15 17-16,-13 1-21 16,-35-12 2-16,-13 22-32 15,-36-15 5-15,5 24-23 0,-33 1-3 16,18 15-24-16,-20 12-37 16,30 16-33-16,-1 4-337 15,55 6 68-15</inkml:trace>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4:14.4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A9C6DD-980D-48BE-8BBE-26F758D06855}" emma:medium="tactile" emma:mode="ink">
          <msink:context xmlns:msink="http://schemas.microsoft.com/ink/2010/main" type="inkDrawing" rotatedBoundingBox="-49,17949 3565,17904 3579,19045 -35,19090" hotPoints="3531,18144 3501,18876 153,18741 183,18008" semanticType="enclosure" shapeName="Rectangle"/>
        </emma:interpretation>
      </emma:emma>
    </inkml:annotationXML>
    <inkml:trace contextRef="#ctx0" brushRef="#br0">39 1150 979 0,'-18'-15'228'0,"5"-1"90"15,10 6-278-15,-2 1-20 16,8 1 4-16,10-5-15 15,3 1 2-15,0-7-11 16,5 4 9-16,-1 2-12 16,-9 4 9-16,-1-6-9 0,-4 10 10 15,-1-3-12 1,0 1 10-16,5-1-9 0,0 8 9 16,1-3-10-16,2-5 10 15,3 5-9-15,-3-2 9 16,5-10-10-16,-5 1 11 15,0 4-10-15,-5-3 10 0,-5 0-4 16,-1 7 16-16,-4-6 2 16,1 2 16-16,-1 1-8 15,0 2 4-15,1-1-13 16,4 8-3-16,0-6-13 16,2-3 6-16,7 3-10 15,-1-4 7-15,5 2-11 16,0 5 11-16,7 1-12 15,1 6 11 1,6-6-9-16,-3 0 10 16,4-1-12-16,-2 3 12 0,5-6-10 15,-5 6 9-15,2-2-9 16,-2 4 11-16,7-6-9 16,-2 6 10-16,10-2-10 15,0-2 11-15,8 2-13 16,-2 0 10-16,5-1-10 15,-6 1 10-15,9 5-11 16,-6-4 10-16,8 2-9 0,-8 2 10 16,5 5-12-16,-5-3 11 15,6-1-10-15,-8 5 11 16,15-3-12-16,2-1 12 16,6-1-12-16,-5 3 11 15,11-6-9-15,-9-2 10 16,3-1-11-16,-10 7 11 15,9-4-11-15,-12 4 10 16,4 1-11-16,-5 3 11 16,12-1-11-16,-9 0 12 0,9-6-12 15,-7-2 12-15,8 3-12 16,-16-2 11-16,2 0-10 16,-16 4 11-16,8 4-11 15,-14-8 10-15,8 6-10 16,-2-3 11-16,4 2-12 15,-6 0 12-15,9 0-11 16,-4-3 10-16,5-3-10 16,-1 4 10-16,3-4-11 15,-8 5 11-15,1-6-9 16,-7 7 10-16,-3-17-10 16,-2 9 10-16,2-7-12 15,-4 1 11-15,2 1-10 0,-7 3 10 16,-4-1-10-16,-6-4 12 15,-4 6-12-15,-6-3 11 16,1 1 0-16,-6 0 18 16,1 3-5-16,0-5 11 15,-2-3-11-15,-2 6 2 16,2-9-20-16,2 3 6 16,-2-2-10-16,1-1 10 15,1-5-12-15,0-1 12 0,-1-5-11 16,1-1 9-16,-2-5-11 15,-2 4 12-15,-1-7-11 16,-2 4 11-16,0-4-8 16,0 0 10-1,-1-1-10-15,-1 1 10 0,1-2-10 16,-1 4 8-16,-1-2-10 16,2 2 10-16,-4-5-10 15,4 6 10-15,-1-4-11 16,-1 4 11-16,3 4-11 15,2 5 10-15,-4-4-10 16,2 4 10-16,-3 2-7 16,-1 1 11-16,-3 5-7 15,1 1 12-15,-5 2-9 16,-2-2 9-16,-2 2-12 0,1-5 9 16,-7 11-13-16,3 1 10 15,-6 2-11-15,-2 3 9 16,-8 7-10-16,4-9 11 15,-8 3-10-15,8-2 10 16,-7 0-10-16,3-5 8 16,-12-1-10-16,6 2 9 15,-12-6-10-15,0-3 12 16,2 1-10-16,8 2 11 0,-8-1-13 16,6 1 10-16,-12 4-11 15,-2-3 10-15,-17 1-12 16,4-2 14-16,-15-2-10 15,12 2 11-15,-6-1-13 16,12 0 15-16,-14-3-12 16,9-1 10-16,-13-4-9 15,0 5 11-15,-6-6-12 16,14 4 10-16,0 2-10 16,15 5 12-16,-5-1-12 15,10 6 10-15,-8 4-11 16,3 3 10-16,-5 6-11 15,6 1 10-15,-3 8-9 16,15-2 9-16,-5 2-9 16,16-1 10-16,-1 1-10 0,8-5 10 15,-4 0-10-15,5-4 11 16,-3-3-11-16,4-4 12 16,-1-3-12-16,7 3 12 15,-5-2-11-15,1-3 10 16,1 5-11-16,6 3 10 15,-2 2-13-15,11 1 11 16,2 8-12-16,7-2 10 0,0 4-10 16,3-7 12-16,3 9-11 15,2-2 12-15,0 0-9 16,-1-6 10-16,-3 8-10 16,-2-7 11-16,-7 3-12 15,-5 1 9-15,-9 12-10 16,-4-1 12-16,-3 8-9 15,8-3 10-15,6 6-13 16,17-11 10-16,18 6-57 16,15-6-15-16,27-18-351 15,6-20 67-15</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5:10.383"/>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5B6B332A-B59E-4E99-AFB8-B616F795EA1D}" emma:medium="tactile" emma:mode="ink">
          <msink:context xmlns:msink="http://schemas.microsoft.com/ink/2010/main" type="inkDrawing" rotatedBoundingBox="22796,11077 24465,7071 26058,7734 24389,11741" semanticType="callout" shapeName="Other">
            <msink:sourceLink direction="with" ref="{4E390F8E-CD6F-437F-8F03-5A56882185C7}"/>
            <msink:sourceLink direction="with" ref="{172B5734-2231-42B0-B5C9-C613381B8B5F}"/>
          </msink:context>
        </emma:interpretation>
      </emma:emma>
    </inkml:annotationXML>
    <inkml:trace contextRef="#ctx0" brushRef="#br0">0 4028 1145 0,'128'-45'247'0,"29"-14"104"15,4-14-330-15,40-26-22 16,-10-9 10-16,33-19-13 16,-23 7 17-16,16-6 10 15,-25 2 18-15,11-20 4 0,-41 3 21 31,5-26-12-15,-33-12-8-16,-1-18-18 0,-34 20-4 0,-5-29-20 16,-24 18 6-16,-28-20-11 0,-30 36 11 15,-30-31-10-15,-31 31 12 16,-35-11-7-16,-10 40 15 16,-21-8-4-16,-5 35 13 15,-21 4-8-15,12 29 5 16,-7 2-14-16,19 27-1 0,20 14-50 15,37 22-29-15,31 10-392 16,47 5 82-16</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5:11.975"/>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51A1F3C3-6CB6-435E-8D9D-605BCEA3856D}" emma:medium="tactile" emma:mode="ink">
          <msink:context xmlns:msink="http://schemas.microsoft.com/ink/2010/main" type="writingRegion" rotatedBoundingBox="24977,5531 31006,3118 32024,5662 25995,8074"/>
        </emma:interpretation>
      </emma:emma>
    </inkml:annotationXML>
    <inkml:traceGroup>
      <inkml:annotationXML>
        <emma:emma xmlns:emma="http://www.w3.org/2003/04/emma" version="1.0">
          <emma:interpretation id="{2A48C135-1FD5-47DB-ABD4-5465F37623B1}" emma:medium="tactile" emma:mode="ink">
            <msink:context xmlns:msink="http://schemas.microsoft.com/ink/2010/main" type="paragraph" rotatedBoundingBox="24986,5460 27492,4573 27860,5612 25355,6500" alignmentLevel="1"/>
          </emma:interpretation>
        </emma:emma>
      </inkml:annotationXML>
      <inkml:traceGroup>
        <inkml:annotationXML>
          <emma:emma xmlns:emma="http://www.w3.org/2003/04/emma" version="1.0">
            <emma:interpretation id="{0F000EAE-06A3-45CE-A8A7-40081ACA100B}" emma:medium="tactile" emma:mode="ink">
              <msink:context xmlns:msink="http://schemas.microsoft.com/ink/2010/main" type="line" rotatedBoundingBox="24986,5460 27492,4573 27860,5612 25355,6500"/>
            </emma:interpretation>
          </emma:emma>
        </inkml:annotationXML>
        <inkml:traceGroup>
          <inkml:annotationXML>
            <emma:emma xmlns:emma="http://www.w3.org/2003/04/emma" version="1.0">
              <emma:interpretation id="{172B5734-2231-42B0-B5C9-C613381B8B5F}" emma:medium="tactile" emma:mode="ink">
                <msink:context xmlns:msink="http://schemas.microsoft.com/ink/2010/main" type="inkWord" rotatedBoundingBox="24986,5460 27492,4573 27860,5612 25355,6500">
                  <msink:destinationLink direction="with" ref="{5B6B332A-B59E-4E99-AFB8-B616F795EA1D}"/>
                </msink:context>
              </emma:interpretation>
              <emma:one-of disjunction-type="recognition" id="oneOf0">
                <emma:interpretation id="interp0" emma:lang="" emma:confidence="0">
                  <emma:literal>zwei</emma:literal>
                </emma:interpretation>
                <emma:interpretation id="interp1" emma:lang="" emma:confidence="0">
                  <emma:literal>zwa</emma:literal>
                </emma:interpretation>
                <emma:interpretation id="interp2" emma:lang="" emma:confidence="0">
                  <emma:literal>8wü</emma:literal>
                </emma:interpretation>
                <emma:interpretation id="interp3" emma:lang="" emma:confidence="0">
                  <emma:literal>8wa</emma:literal>
                </emma:interpretation>
                <emma:interpretation id="interp4" emma:lang="" emma:confidence="0">
                  <emma:literal>2wü</emma:literal>
                </emma:interpretation>
              </emma:one-of>
            </emma:emma>
          </inkml:annotationXML>
          <inkml:trace contextRef="#ctx0" brushRef="#br0">84 345 1096 0,'-44'-52'603'0,"2"1"-562"0,47-12-16 16,11 2-1-16,17 2-11 0,15 11 1 0,1 38-17 15,-7 10 9-15,3 14-11 16,-12 17 10-16,-9 18-11 15,-17 8 8-15,-17 25-11 16,-18 4 13-16,-17 18-7 16,-4-3 12-16,-3 6-7 15,10-21 12-15,8 0-13 16,16-26 7-16,17-13-13 16,14-20 8-16,16-14-9 15,13-14 11-15,16-25-10 16,4-10 13-16,16-19-10 15,-12-4 11-15,-1-15-34 16,-18 7 0-16,-11-14-35 16,-15 12-7-16,-13-9-102 15,-6 13-18-15,-2 0-20 0,3 18 34 16,-8 10 11 0,7 17 104-16,-2 10 40 0,1 12 34 15,6 9-10-15,3-1 7 16,6 0-26-16,3-7-127 15,9 0 35-15</inkml:trace>
          <inkml:trace contextRef="#ctx0" brushRef="#br0" timeOffset="423.3177">749 379 557 0,'-8'63'253'0,"1"8"22"16,6-14-150-16,7-3-17 15,2-22-34-15,13-14-24 16,2-23-13-1,11-19-6-15,0-17 13 0,5-16-14 16,-8-7 0-16,-2-9-13 16,-11 9 4-16,-7 7-18 15,-7 19 8-15,-6 7-10 16,-1 24 10-16,-5 17-10 16,4 18 9-16,1 17-11 15,5 12 10-15,8 12-12 16,6 1 10-16,13-3-12 15,8-17 10-15,12 0-10 16,1-16 11-16,7-13-11 16,-12-17 12-16,-1-22-10 0,-11-19 10 15,-6-30 2-15,-12-8 17 16,-6-25-9-16,-12 12 11 16,-11-3-11-16,-9 27 0 15,-5 10-16-15,1 28 10 16,1 15-10-16,10 19 11 15,-1 3-11-15,11 14 9 16,9 9-12-16,12-8 7 0,11-4-28 16,11-1-11-16,8-9-341 15,-1-11 91-15</inkml:trace>
          <inkml:trace contextRef="#ctx0" brushRef="#br0" timeOffset="877.3197">1732-19 920 0,'8'8'256'16,"-8"-1"69"-16,0-5-246 16,0-1-49-16,0 1-13 15,3-2 6-15,-1-8-17 16,-4 0 4-16,-4-1-10 16,-6 5 11-16,-10 7-11 15,-4 7 10-15,-8 19-10 16,3 10 10-16,-2 16-12 0,11 0 10 15,12 10-11 1,12-13 8-16,14-7-10 0,13-16-1 16,15-14 2-16,1-13 10 15,14-19-7-15,-4-12 9 16,11-18 2-16,-12-3-1 16,1-26-11-16,-10-2 10 15,-4-13-38-15,-17 8 7 16,-4 9-11-16,-15 31 4 15,-10 35-18-15,-7 34 37 0,-6 39 10 16,2 11 20-16,2 17 17 16,6-9 22-16,11-1-8 15,8-26-5-15,17-10-22 16,4-21-8-16,14-17-13 16,4-18 9-16,8-17-9 15,-4-12 10-15,4-15-22 16,-11 1-8-16,-6-21 26 15,-12 3-371-15,-16 9 120 16</inkml:trace>
          <inkml:trace contextRef="#ctx0" brushRef="#br0" timeOffset="1144.0367">2178-747 891 0,'-21'-5'308'0,"5"0"56"16,3 5-243-16,6 2-39 16,7 1-35-16,5 4-22 0,6 2-25 15,4 1-15-15,4-2-357 16,-2-8 114-16</inkml:trace>
        </inkml:traceGroup>
      </inkml:traceGroup>
    </inkml:traceGroup>
    <inkml:traceGroup>
      <inkml:annotationXML>
        <emma:emma xmlns:emma="http://www.w3.org/2003/04/emma" version="1.0">
          <emma:interpretation id="{676AA4D3-442B-4B93-A579-845B4D76C3BF}" emma:medium="tactile" emma:mode="ink">
            <msink:context xmlns:msink="http://schemas.microsoft.com/ink/2010/main" type="paragraph" rotatedBoundingBox="26586,6535 31574,4538 32024,5662 27035,7658" alignmentLevel="2"/>
          </emma:interpretation>
        </emma:emma>
      </inkml:annotationXML>
      <inkml:traceGroup>
        <inkml:annotationXML>
          <emma:emma xmlns:emma="http://www.w3.org/2003/04/emma" version="1.0">
            <emma:interpretation id="{BBE247F5-2545-42EC-9924-9684BEEDD7EE}" emma:medium="tactile" emma:mode="ink">
              <msink:context xmlns:msink="http://schemas.microsoft.com/ink/2010/main" type="line" rotatedBoundingBox="26586,6535 31574,4538 32024,5662 27035,7658">
                <msink:destinationLink direction="with" ref="{93244562-C30F-4E4B-8A18-C746EF0AFD8C}"/>
              </msink:context>
            </emma:interpretation>
          </emma:emma>
        </inkml:annotationXML>
        <inkml:traceGroup>
          <inkml:annotationXML>
            <emma:emma xmlns:emma="http://www.w3.org/2003/04/emma" version="1.0">
              <emma:interpretation id="{A7678ECD-0CB0-40B3-BFAC-98D26084A97F}" emma:medium="tactile" emma:mode="ink">
                <msink:context xmlns:msink="http://schemas.microsoft.com/ink/2010/main" type="inkWord" rotatedBoundingBox="26622,6625 28265,5967 28679,7000 27035,7658"/>
              </emma:interpretation>
              <emma:one-of disjunction-type="recognition" id="oneOf1">
                <emma:interpretation id="interp5" emma:lang="" emma:confidence="1">
                  <emma:literal/>
                </emma:interpretation>
              </emma:one-of>
            </emma:emma>
          </inkml:annotationXML>
          <inkml:trace contextRef="#ctx0" brushRef="#br0" timeOffset="2560.7635">1602 1350 977 0,'-14'-19'313'16,"1"14"41"-16,8 13-269 0,5 34-48 16,6 13-26-16,9 33-17 15,1 3 11-15,8 27-7 16,-1-12 11-16,5 6-9 16,-14-56 10-1,2 3-2-15,12 46-13 16,-9-35 3-16,-2-26-12 15,-12-35 7-15,-20-62-21 16,-8-69-19 0,-6-19 30-16,-7-23-13 15,1-3 19 1,1-5-5-16,11 60 15 0,7 22-12 16,4 33 31-16,6 28-7 15,7 40 8-15,6 29-11 16,8 20 15-16,9 13-27 0,12 5 9 15,15 8-9-15,0-16 12 16,9-2-11-16,-7-9 10 16,2-3-11-16,-11-15 11 15,-3-10-12-15,-14-17 12 16,-4-20 2-16,-8-20 18 16,-6-36-5-16,-5-14 14 15,-11-20-10-15,-6 2-3 16,-10-13-15-16,-4 24 3 0,-1 7-12 15,10 24 9-15,4 15-12 16,4 27 10-16,18 17-36 16,5 12 0-16,16 6-347 15,10 0 87-15</inkml:trace>
          <inkml:trace contextRef="#ctx0" brushRef="#br0" timeOffset="2880.0191">2642 1269 715 0,'-31'7'424'16,"-5"-4"-46"-16,-12 11-88 15,-3 6-220-15,-1 14-24 16,10 0-10-16,7 8-21 0,20-4-6 16,15 10-16-1,11-9 12-15,17 5-13 0,8-12 11 16,4-6-8-16,-3-16 12 15,9-12-10-15,-12-15 12 16,0-13-8-16,-5-5 8 16,-3-16-9-16,-8 4 10 15,-5-6-10-15,-8 11 7 16,-4 8-9-16,-1 14 3 16,-3 15-29-16,2 13 5 0,1 14-27 15,3 2-3-15,10 3-33 16,3-7 6-16,12-14-297 15,6-20 82-15</inkml:trace>
          <inkml:trace contextRef="#ctx0" brushRef="#br0" timeOffset="3213.5033">3059 880 524 0,'-26'-3'384'0,"-13"22"-57"15,0 18-82-15,-5 22-111 16,10 4-56-16,2 8-22 15,12-9-14-15,9 0-19 16,12-23-3-16,9-12-18 0,11-14 7 16,13-16-8-16,5-15 9 15,8-11-10-15,2-5 12 16,4-7-17-16,-12 6 0 16,1 7-16-1,-9 15 9-15,-6 13-13 0,-11 13 13 16,-9 15-3-16,-9 2 16 15,-6 16-3-15,-10 2 19 16,-16 8 6-16,5-3 18 0,-10 4-4 16,2-15 4-16,8-6-15 15,12-14-7-15,6-9-22 16,11-14-7-16,13-19-23 16,8-15-361-16,7-38 105 15</inkml:trace>
        </inkml:traceGroup>
        <inkml:traceGroup>
          <inkml:annotationXML>
            <emma:emma xmlns:emma="http://www.w3.org/2003/04/emma" version="1.0">
              <emma:interpretation id="{1580857B-FCEF-4104-92FC-C6AFC179FCC0}" emma:medium="tactile" emma:mode="ink">
                <msink:context xmlns:msink="http://schemas.microsoft.com/ink/2010/main" type="inkWord" rotatedBoundingBox="28393,5811 31574,4538 31988,5573 28807,6846"/>
              </emma:interpretation>
              <emma:one-of disjunction-type="recognition" id="oneOf2">
                <emma:interpretation id="interp6" emma:lang="" emma:confidence="0">
                  <emma:literal>ah-Gibt</emma:literal>
                </emma:interpretation>
                <emma:interpretation id="interp7" emma:lang="" emma:confidence="0">
                  <emma:literal>4 -Gebe</emma:literal>
                </emma:interpretation>
                <emma:interpretation id="interp8" emma:lang="" emma:confidence="0">
                  <emma:literal>h -Gebe</emma:literal>
                </emma:interpretation>
                <emma:interpretation id="interp9" emma:lang="" emma:confidence="0">
                  <emma:literal>4 -Gebt</emma:literal>
                </emma:interpretation>
                <emma:interpretation id="interp10" emma:lang="" emma:confidence="0">
                  <emma:literal>ah-Gebe</emma:literal>
                </emma:interpretation>
              </emma:one-of>
            </emma:emma>
          </inkml:annotationXML>
          <inkml:trace contextRef="#ctx0" brushRef="#br0" timeOffset="3629.6356">3402 337 1079 0,'-38'64'270'0,"2"22"115"16,7 0-307-16,11 0-7 15,13-21-7-15,11 0-28 16,7-18-15-16,12 3-19 15,1-12 6-15,5 1-7 0,-4-10 10 16,1-2-11-16,-6-12 9 16,-1-5-18-16,-4-17 10 15,1-22-17-15,-4-12 4 16,1-14-10-16,-1 2 17 16,-1 3-11-16,-3 19 15 15,-2 19-8-15,-5 16 11 16,2 25-11-16,0 16 12 15,0 20-11-15,1-5 16 0,7 13-10 16,4-21 9 0,5-3-11-16,4-14 11 0,10-7-16 15,5-18-13-15,4-30-369 16,-3-24 108-16</inkml:trace>
          <inkml:trace contextRef="#ctx0" brushRef="#br0" timeOffset="4079.7703">4147 753 1105 0,'-18'12'301'0,"5"-9"83"16,16-1-317-16,14-2-26 15,9-5-14-15,22-16-24 16,9-10 5-16,26-19-27 16,3-10-16-16,14-13-353 15,-12 4 89-15</inkml:trace>
          <inkml:trace contextRef="#ctx0" brushRef="#br0" timeOffset="4484.8689">5130-270 745 0,'-8'-28'426'15,"-28"20"-48"-15,-6 15-113 0,0 15-222 0,-4 27-21 16,1 16-5-16,0 21-15 16,7 5 9-16,1 22-12 15,14-9 8-15,12 11-13 16,11-16 11-16,19-1-12 15,9-32 11-15,12-8-13 16,4-30 13-16,13-17-10 16,-7-25 12-16,14-17-10 15,-13-18 14-15,0-19-12 16,-16-2 12-16,-10-11-11 16,-33 8 17-1,-12 10 9-15,-17 24-6 16,-10 13 10-16,-10 31-11 15,12 15 4-15,4 15-19 16,12 2 4-16,11 4-14 16,21-9 10-16,22-10-13 15,14-24 13-15,25-21-8 0,8-17 13 16,9-19-9-16,-11 1-10 16,6-17-57-16,-19 2-5 15,-7-6-340-15,-13 11 61 16</inkml:trace>
          <inkml:trace contextRef="#ctx0" brushRef="#br0" timeOffset="4646.9906">5511-59 723 0,'-28'92'347'16,"-2"20"4"-16,2-13-171 0,7 0-66 15,10-21-51-15,14-10-28 16,13-31-15-16,8-9-20 16,7-22 3-16,11-20-37 15,1-19 488-15,2-17-824 16,-9-13 408-16</inkml:trace>
          <inkml:trace contextRef="#ctx0" brushRef="#br0" timeOffset="5139.755">5962-572 1177 0,'-16'3'265'0,"-9"12"117"15,-4 13-335-15,-2 20-23 16,1 7 3-16,-1 27-10 0,13-1-5 15,11 14-14-15,14-9 7 16,12-1-8-16,6-17 10 16,9-3-11-16,-3-23 10 15,4-10-12-15,-4-19 10 16,6-16-8-16,-3-15 10 16,-1-18-7-16,-9-9 12 15,-8-10-10-15,-11 6-2 16,-14-6 2-16,-9 10 10 0,-11 12-10 15,-1 15 9-15,0 12-1 16,-3 17-4-16,-3 25-10 16,12 8 11-16,6 8-10 15,13-7 10-15,20-4-8 16,14-22 8-16,17-16-7 16,5-19 8-16,16-16-8 15,1-14 10-15,13-19-14 16,-6-4-20-16,3-6-53 15,-22 10-5-15,-12 13-15 16,-19 25 4-16,-16 28 9 16,-23 32 68-16,-16 32 38 15,-5 16 32-15,-9 18 31 16,3-9 26-16,6 3-18 16,19-25-27-16,14-11-25 15,12-22-21-15,16-7-64 0,6-15-214 16,-9-3-148-16,-9-15-71 15</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5:17.930"/>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93244562-C30F-4E4B-8A18-C746EF0AFD8C}" emma:medium="tactile" emma:mode="ink">
          <msink:context xmlns:msink="http://schemas.microsoft.com/ink/2010/main" type="inkDrawing" rotatedBoundingBox="27236,8491 32326,5816 32360,5880 27270,8556" semanticType="underline" shapeName="Other">
            <msink:sourceLink direction="with" ref="{BBE247F5-2545-42EC-9924-9684BEEDD7EE}"/>
          </msink:context>
        </emma:interpretation>
      </emma:emma>
    </inkml:annotationXML>
    <inkml:trace contextRef="#ctx0" brushRef="#br0">-4 2663 998 0,'-7'8'234'0,"20"-11"81"0,25-20-289 16,28-26 11-16,22-11-6 15,35-21 0-15,-9 12 31 16,-1 0-54-16,160-88-5 31,12 6-1-31,56-16-1 0,93-50 4 16,-69 38-4-16,34-14 2 15,4-13-2 1,2-22 0-16,-93 54 0 0,14-1-1 16,-67 32 0-16,2 15 0 15,-63 45 2-15,-24 10-354 16,-72 30 119-16</inkml:trace>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5:08.932"/>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B5D5167F-0E17-4FE5-AAE2-2F1D00A1FDA0}" emma:medium="tactile" emma:mode="ink">
          <msink:context xmlns:msink="http://schemas.microsoft.com/ink/2010/main" type="inkDrawing" rotatedBoundingBox="18781,9427 22650,8677 23013,10556 19145,11305" hotPoints="22780,9639 20984,10906 18867,10317 20663,9050" semanticType="enclosure" shapeName="Ellipse">
            <msink:destinationLink direction="with" ref="{4E390F8E-CD6F-437F-8F03-5A56882185C7}"/>
          </msink:context>
        </emma:interpretation>
      </emma:emma>
    </inkml:annotationXML>
    <inkml:trace contextRef="#ctx0" brushRef="#br0">2764 860 1071 0,'-129'-84'257'0,"13"-20"103"0,10 18-302 16,-30-5-6-16,1 23 5 16,4 34-11-1,4 21-4-15,-25 4-18 0,15 13-5 16,-25 14-14-16,16 10 3 0,-13 17-12 15,24 9 11-15,-12 16-17 16,20-1-6-16,-13 17-36 16,20-3 7-16,-10 14-11 15,17-3 19-15,3 18 3 16,32-8 41-16,16 1 0 16,31-9 12-1,30 13-10-15,28-20 10 0,48 18-13 16,19-3 6-16,52 6-9 15,21-27 11-15,54 1-10 16,-5-33 9-16,55-22-11 16,-12-23 9-16,33-20-11 15,-24-25 11-15,31-29-9 16,-45-4 11-16,17-30-2 16,-42 3 14-16,-1-13-8 15,-48 13 9-15,-7-31-7 0,-54 9 3 16,-33-25-12-16,-54 6 17 15,-45-9 8-15,-48 16 10 16,-47-13-10-16,-12 26 7 16,-44-3-25-16,2 16-9 15,-18 21-38-15,18 32 11 16,-18 20-42-16,34 26-19 0,4 24-369 16,39 7 101-1</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3:56.22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360DC4A-DF5B-42A1-9659-C0B992B96A18}" emma:medium="tactile" emma:mode="ink">
          <msink:context xmlns:msink="http://schemas.microsoft.com/ink/2010/main" type="inkDrawing" rotatedBoundingBox="20044,10032 20589,9395 21117,9848 20572,10484" hotPoints="20915,9995 20545,10365 20174,9995 20545,9624" semanticType="enclosure" shapeName="Circle">
            <msink:destinationLink direction="with" ref="{4B44F77E-7A14-4933-B728-14E1D16F138C}"/>
          </msink:context>
        </emma:interpretation>
      </emma:emma>
    </inkml:annotationXML>
    <inkml:trace contextRef="#ctx0" brushRef="#br0">-73 127 487 0,'7'-18'281'0,"-4"2"0"16,-3 1-116-16,5 2-28 0,-10 9-56 16,2-6-21-1,-4 0-28-15,-4 2-8 0,-4 3-9 16,-4 0-4-16,-4 0-6 15,-8 9 1-15,0-6-3 16,-6 4-1-16,5-2 0 16,-4 1 0-16,5-1-1 15,0 4 0-15,4-4 1 16,-4 1-2-16,6 2 1 16,-5 4-1-16,0-1 1 15,-5 4-2-15,7 6 1 0,-4 4 0 16,-1-2 1-1,7 8-1-15,4 0 1 0,-3 3-1 16,6 3 0-16,4 9-2 16,-1-1 3-16,6 9-2 15,7-5 1-15,6 8 0 16,7-9 2-16,8 4-1 16,5-9 1-16,3-6 2 15,-2-9-2-15,3-5 0 16,-9-7 0-16,5 0 0 15,-2-2 0-15,5-3-1 16,-3 1 1-16,8-4-2 16,-2 2 1-16,3-2 0 15,-1-1 1-15,6-4 0 0,-1-1 0 16,5-9 1-16,-4-2-1 16,3-7 4-16,-4-7 6 15,5-6 7-15,-6-5 5 16,-4-10 5-16,-11-1 1 15,-4-2-4-15,-11 2-5 16,-7 5-2-16,-4 7-3 16,-4-2-4-16,-10 7 0 15,-6-1-3-15,-8 8-3 0,-8-1-2 16,-3 10-1-16,-9 1-2 16,4 6 5-1,-5 7-50-15,6 6-41 0,-8 17-292 16,10 1 35-16</inkml:trace>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4:33.811"/>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E833CE52-270F-4F2F-B3E1-25BE8FC2BF33}" emma:medium="tactile" emma:mode="ink">
          <msink:context xmlns:msink="http://schemas.microsoft.com/ink/2010/main" type="inkDrawing" rotatedBoundingBox="21043,9524 21866,9799 21655,10432 20832,10157" hotPoints="21753,9950 21364,10339 20975,9950 21364,9561" semanticType="enclosure" shapeName="Circle">
            <msink:destinationLink direction="with" ref="{4E390F8E-CD6F-437F-8F03-5A56882185C7}"/>
            <msink:destinationLink direction="with" ref="{4B44F77E-7A14-4933-B728-14E1D16F138C}"/>
          </msink:context>
        </emma:interpretation>
      </emma:emma>
    </inkml:annotationXML>
    <inkml:trace contextRef="#ctx0" brushRef="#br0">633 268 334 0,'4'-16'171'0,"1"-2"30"0,0 4-80 15,2-1 18 1,-9 0-20-16,0-2 6 0,-2-1-24 15,-8-3-2-15,1 1-24 16,-15 2-15-16,0 4-29 16,-8-1-11-16,0 4-13 15,-8 4-3-15,11-2 0 16,-2 0-1-16,7 3-2 16,2 1 11-16,6-1 1 15,0-1 0-15,2 4-1 16,-3 0 0-1,1 1-10-15,-6 4-2 0,1 2 0 0,-5 3 0 16,1 3 0-16,-4-1 0 16,7 3 0-16,-1 4 0 15,3 2-1-15,2 5 0 16,7-2-1-16,0 5 1 16,5-4 1-16,8-1-1 15,6 0 2-15,-2 5 0 16,7-3 0-16,-3 5-1 15,2-1 1-15,-7-1 0 16,4 0 0-16,-1 5 1 16,-3-3-1-16,2 2 0 15,-1 3 0-15,4-1-1 16,-4-3 1-16,16-3-1 16,-5-1 1-16,12-1-1 0,-1-8 0 15,11 0 0-15,-3-3 0 16,13-1-1-16,1-7 4 15,8-4-2-15,-5-2 1 16,9-4 0-16,-9 2 1 16,1-4-1-16,-9-3 0 15,-3-4 1-15,-12 2 0 0,-4-9-1 16,-5 2 3 0,-4-4 9-16,0-4 1 0,-1-12 1 15,-1 3 1-15,-3-1-1 16,-2 1-8-16,-5 5 0 15,-4 10-1-15,-4 0-1 16,-8 3-2-16,-5 2-1 16,-3 3-1-16,-15 3-1 15,-6 9 2-15,-13 4-11 16,-5 7-22-16,-15 4-337 16,14-9 94-16</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1:25.6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B44F77E-7A14-4933-B728-14E1D16F138C}" emma:medium="tactile" emma:mode="ink">
          <msink:context xmlns:msink="http://schemas.microsoft.com/ink/2010/main" type="inkDrawing" rotatedBoundingBox="20313,10390 20811,10428 20807,10489 20309,10451" semanticType="10" shapeName="Other">
            <msink:sourceLink direction="with" ref="{D360DC4A-DF5B-42A1-9659-C0B992B96A18}"/>
            <msink:sourceLink direction="with" ref="{E833CE52-270F-4F2F-B3E1-25BE8FC2BF33}"/>
          </msink:context>
        </emma:interpretation>
      </emma:emma>
    </inkml:annotationXML>
    <inkml:trace contextRef="#ctx0" brushRef="#br0">-641 808 264 0,'0'-8'148'0,"-5"2"6"0,7 1-47 16,0 0-16-16,-2 3-25 15,3 4-26-15,0 1-16 16,5 5-22-16,0 5-4 16,1 0 0-16,7 0 2 15,8-1 1-15,9-7 5 16,4-5 2-16,13-4 3 16,-3-2 0-16,0-4 2 15,-10 5-4-15,1 0-2 16,-12 4-1-16,3 4 0 15,-5 5-15-15,2-3-184 16,2 3 57-16</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7:13.1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4C16CAB-8F96-49E2-99BB-9056F5306BAA}" emma:medium="tactile" emma:mode="ink">
          <msink:context xmlns:msink="http://schemas.microsoft.com/ink/2010/main" type="inkDrawing" rotatedBoundingBox="13387,9463 17389,9360 17471,12555 13469,12657" hotPoints="17250,11436 15493,13192 13737,11436 15493,9679" semanticType="enclosure" shapeName="Circle">
            <msink:sourceLink direction="with" ref="{C4A2861F-EF8D-498C-A7A6-1C0E641C3713}"/>
            <msink:destinationLink direction="with" ref="{4E390F8E-CD6F-437F-8F03-5A56882185C7}"/>
          </msink:context>
        </emma:interpretation>
      </emma:emma>
    </inkml:annotationXML>
    <inkml:trace contextRef="#ctx0" brushRef="#br0">2408 1020 952 0,'-84'-37'304'0,"-22"-8"47"16,10 7-230-16,-9 8-94 15,16 7 1-15,-18 0-6 16,11 5 1-16,-6-1-14 16,31 9 14 15,1 2-10-31,-89-5-11 0,10 5 10 0,-10 6-10 15,65 14 3 1,0-1 1-16,-61 31-11 16,21 13 10-16,-2 25-11 0,14 16 10 15,46 17-10 1,43-30 6 0,1 1 5-16,-30 106-11 0,20-12 9 15,18 20-12-15,16-19 10 16,27-37-9-16,20-18 9 15,26 14-7-15,13-25 10 0,24 2-10 16,13-17 10-16,29-3-11 16,-1-23 11-16,34-3-9 15,-4-18 10-15,35-9-9 16,-12-19 10-16,33-12-9 16,-25-13 9-16,23-16-9 15,-29-8 12-15,18-19-9 16,-36-4 9-16,12-20-10 15,-34 2 11-15,6-25-12 16,-31-2 10-16,13-35-9 16,-26-7 15-16,2-23 4 15,-25 7 22-15,-14-28 7 16,-39 14 17-16,-23-20-2 16,-36 4 1-16,-37-16-19 15,-27 36-9-15,-36-23-17 16,-28 29-6-16,-61-4-15 0,-7 25 3 15,-81-6-51-15,-13 42-14 16,-101 13-80-16,-17 34-239 16,-150 15-79-16,12 34-85 15</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8:00.0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19AF505-8042-4594-B803-6693694042A9}" emma:medium="tactile" emma:mode="ink">
          <msink:context xmlns:msink="http://schemas.microsoft.com/ink/2010/main" type="inkDrawing" rotatedBoundingBox="14051,6690 20342,7073 20321,7429 14029,7046" shapeName="Other"/>
        </emma:interpretation>
      </emma:emma>
    </inkml:annotationXML>
    <inkml:trace contextRef="#ctx0" brushRef="#br0">-5 206 1550 0,'-11'-8'308'0,"19"-2"148"0,16 7-460 15,40-10-7-15,22-5 7 0,45-10-10 16,17-2 11-16,38-4-14 16,36 6-11 31,-3 7 20-47,-6 11-4 0,-1 7 16 15,-4 9-7-15,-46-1 10 0,33 10-10 0,-12-5 7 0,31 6-8 16,-5 2 9-16,48-1-10 15,-14-5 9-15,50 1-6 16,-22-10 7 0,36 0-9-16,-38 1 10 0,18 4-6 15,-56 5 5-15,12 13-7 16,-60 1 8-16,-8 10-8 0,-42-4 11 16,-1 6 4-16,-40-7 10 15,7 4-7-15,-16-5 11 16,1 3-12-16,-16-10-1 15,-6 0-11-15,-23-7 10 16,-8-4-10-16,-17-7 10 16,-2-3-8-16,-9-3 11 15,-3-1-11-15,-3-4 11 16,-2-8-49-16,-10 2-35 0,-8-12-419 16,-1-11 85-1</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08:00.8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20C539-2A98-4504-8051-8D5EF31238CB}" emma:medium="tactile" emma:mode="ink">
          <msink:context xmlns:msink="http://schemas.microsoft.com/ink/2010/main" type="inkDrawing" rotatedBoundingBox="21725,7040 28770,7265 28766,7400 21721,7175" shapeName="Other"/>
        </emma:interpretation>
      </emma:emma>
    </inkml:annotationXML>
    <inkml:trace contextRef="#ctx0" brushRef="#br0">-6-7 1302 0,'-34'-11'335'0,"21"6"88"16,24 11-385-16,39 16-19 15,25 2-33-15,46 3 9 16,22-2-1-16,55-6 8 15,6-9-6-15,56-2 7 32,-12-3-7-32,52 1 8 0,-24 1-8 15,50-1 10-15,-28 3 0 0,56-3 25 16,-31-3-3-16,51 5 22 16,-39 0-7-16,42 5 4 15,-46 2-28-15,33 1 6 16,-51-1-24-16,24-2 8 15,-61-5-12-15,11-2 9 0,-62-2-9 16,-6 1 9-16,-60-9-9 16,-21-2-32-16,-60-6-48 15,-34-4-276-15,-51-11-115 16,-74-7-97-16</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4:28.6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77CBEB-C58E-42A1-AAEC-91F77495FCE7}" emma:medium="tactile" emma:mode="ink">
          <msink:context xmlns:msink="http://schemas.microsoft.com/ink/2010/main" type="inkDrawing" rotatedBoundingBox="3417,17900 8109,17716 8155,18871 3462,19054" shapeName="Other"/>
        </emma:interpretation>
      </emma:emma>
    </inkml:annotationXML>
    <inkml:trace contextRef="#ctx0" brushRef="#br0">77 1083 910 0,'0'-15'272'0,"3"1"59"15,-2 6-257-15,4 3-25 16,-1 3-28-16,2-1-7 15,-3 1-10-15,0 1-1 16,-3-3-1-16,2 4 0 16,-2 4 1-16,0-3 0 15,2-1-1-15,3 4-1 16,-1-4 1-16,9-9 0 16,0 5-1-16,10 2 0 15,-3-8 1-15,7 1 7 16,-6 0 3-16,5 1 9 15,-6 0 3-15,1 7 7 16,-5-4-6-16,2 0-3 0,-7 6-8 16,2-4-3-16,0 2-7 15,0 1-1-15,0 6-1 16,5-3-1-16,0 2 1 16,3 2-2-16,-3-6 1 15,3 1 0-15,-3-2 1 16,-2-3 0-16,-5-2 6 15,5 6 7-15,-7-5 0 0,2 4 2 16,2 0 0-16,1-2-6 16,1 0-6-16,3 6-2 15,0-8-1-15,1 4-1 16,-1 2-1-16,5-4 0 16,-4 2 1-16,9 0-1 15,-4-1 1-15,7-4-1 16,-2-3 1-16,7-4-1 15,-5 3 1-15,3-1 0 16,-5 3-1-16,2 3 1 16,-9-1 0-16,4 6-1 15,-6-2 0-15,3 4 1 16,-6 2-2-16,3 3 1 16,-6-5 0-16,7 4 0 15,-4-1 0-15,1-4 0 16,-4-1 1-16,2-1-1 0,-3-1 0 15,4-1 0-15,-3 5 1 16,10-1-1-16,-2 4 0 16,5-2 1-16,-1 1 1 15,7-2 0-15,-4-2-1 16,6 1 3-16,-1 1-2 16,7-4-1-16,-5-4 0 15,6 3 0-15,-5-4-1 0,5-2 0 16,-1 8 4-16,6 3 2 15,-6-10 0 1,4 6 1-16,-6 1 0 0,6-5-3 16,-6-5-3-16,8 7 1 15,-1-2-1-15,7-3-1 16,-9 1 0-16,8 6 1 16,-5-2-1-16,10-4 1 15,-5 2 0-15,8-1-1 16,-10-4 0-16,5 4 1 15,-5 1-2-15,5-2 2 16,-3 2-1-16,10 2 0 16,-7 0 0-16,5 1 1 15,-6 2-1-15,4 5 0 16,-11 6 0-16,3-2 0 0,-6-3-1 16,2 7 2-16,-11-2-2 15,4-3 0-15,-2 5 0 16,4 4 1-16,-2-6 0 15,11 2 1-15,-3 0 0 16,5-8-1-16,-8 5 0 16,8-2 0-16,-7-5 0 15,1-1 0-15,-2 6 0 16,4-5 1-16,-11 0-1 16,7 0 0-16,-8-1 0 0,9-2 0 15,-1 0-1-15,11-2 2 16,-8 2-1-16,12-6 0 15,-12-1 2-15,3-2-2 16,-11-3 0-16,3-2 0 16,-8 2 1-16,-1-1-2 15,-9 5 2-15,0-5 0 16,-4 7 0-16,-4-2 0 16,-5 1 1-16,-3-1 5 15,-3 3 6-15,0-1 11 16,-3-1 1-16,-1-2 1 15,3 0-5-15,2-4-7 16,4 2-10-16,3-7-2 16,0-1-1-16,6-4 0 15,-4-3 0-15,3-3-1 0,-4 1 1 16,1-2-1-16,-2 0 1 16,-2 1-1-16,-3 3 2 15,-3 0-2-15,-2 5 2 16,1 0-2-16,-6 3 0 15,-1-3 1-15,0 3 2 16,-1 0 1-16,-2 1 1 16,-1-3 1-16,3 12-1 0,-3-5-1 15,1-2-1-15,1 6-1 16,0-3 0-16,-3-2-1 16,1 2 0-16,1 11 0 15,4-7 0-15,-1 11-2 16,3-8 1-16,-2 5 0 15,2-8 0-15,-5 0 0 16,1 1 0-16,0 3 1 16,1 0 0-16,1 4-1 15,2-1 1-15,4 1-1 16,-8-2-4-16,3-4-2 16,-4-1 1-16,-5 4-3 15,-1 0 2-15,-4-2 3 16,-9 5 2-16,-9 3-2 15,-2 2 0-15,-9 0-6 16,-1 4-5-16,-9-2 0 16,4-1 1-16,-10-1 3 0,3-2 7 15,-6-4 2-15,8-1 2 16,-12 1 0-16,9-7-1 16,-17 3 1-16,4 3 0 15,-12 2-1-15,8-3-1 16,-11 8 1-16,13-7 0 15,-4-1 0-15,5-4 0 0,-10-1 1 16,7-2-1-16,-14 2 1 16,6-3-1-16,-9 3 1 15,9-3-1-15,-6-6 0 16,12 1 0-16,-10 0 0 16,11-2 0-16,-14 2 1 15,8 6-1-15,-11-1 1 16,14 3 0-16,-4 1 1 15,18 1-3-15,-11 1-4 16,9 0-6-16,-9 3-6 16,5 2 0-16,-17 2 0 15,12 1 5-15,-10-1 6 16,15 1 4-16,-6-5 2 16,11-4 1-16,-6-5-1 15,11-2 1-15,-15-2 0 16,6 0 0-16,-10 6-1 0,6 5 1 15,-6 1-1-15,20 2 0 16,-9 7-1-16,13 0 1 16,-7 4 0-16,10-3 1 15,-9 6 0-15,17-7 0 16,-2 1 0-16,17-2-1 16,0 1 1-16,8-3-1 15,3 2 1-15,3 0-1 16,-2 1 1-16,2 1-2 0,-2 3 0 15,0-1 1-15,-6 3-27 16,4-1-29-16,-1-1-358 16,3-13 83-16</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4:41.3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263EE5-FDFC-45D9-B27C-F9E768141BD6}" emma:medium="tactile" emma:mode="ink">
          <msink:context xmlns:msink="http://schemas.microsoft.com/ink/2010/main" type="inkDrawing" rotatedBoundingBox="13814,2445 21616,2385 21626,3696 13824,3755" hotPoints="21504,3273 17322,3739 13161,3121 17342,2655" semanticType="enclosure" shapeName="Ellipse">
            <msink:destinationLink direction="with" ref="{543F9C22-5D3C-4E3D-96B8-F003975E36A0}"/>
          </msink:context>
        </emma:interpretation>
      </emma:emma>
    </inkml:annotationXML>
    <inkml:trace contextRef="#ctx0" brushRef="#br0">7554 548 640 0,'-11'-6'322'0,"0"-4"-32"15,6 5-99-15,-3 0-182 16,-2 2-1-16,-8-3-8 16,-3 1 5-16,-15-11-7 0,-2 6 7 15,-14 0-7-15,0-6 6 16,-16 0-6-1,1 11 5-15,-14-2-5 0,2 4 6 16,-20 0-6 15,4 3 6-31,-8-7-4 0,10-4 7 0,-17 1-6 16,6 7 6-16,-16-12-6 0,5-6 6 16,-20 4-6-16,12-8 7 15,-23-6-2-15,10 10 12 0,-21 3-2 16,11 2 6-1,-18-3-6-15,19 6 0 0,-15 0-10 16,19 5 0-16,-22-4-8 16,19 4 1-16,-23-3-1 15,23-25 6-15,-25 2-1 16,25 8 7-16,-28 0 3 16,23 0 2-16,-27 31-5 15,19-3 1-15,-26-5-6 16,34-1 1-16,-22 8-7 15,19 13 5-15,-19 4-5 16,24 9 4-16,-19 0-6 16,17 0 6-16,-20-14-5 15,20 2 5-15,-13 1-5 16,13 4 6-16,-12 13-7 0,27-2 6 16,-7 11-6-16,17-9 7 15,3 8-8-15,20-14 9 16,0 3-8-16,20-4 6 15,7 7-6-15,15-6 6 16,11 6-7-16,17-3 5 16,10 1-6-16,14 0 6 15,15 5-5-15,14-4 6 16,20 11-5-16,10-6 5 0,25 9-6 16,1-21 5-16,31 10-7 15,0-7 6-15,29-3-5 16,-7-7 6-16,31 18-5 15,-13-16 7-15,30-1-6 16,-11 3 7-16,32-8-7 16,-14-4 5-16,30 4-6 15,-23-6 8-15,28 2-8 16,-22 3 7-16,30 0-5 16,-25-6 5-16,40 6-7 15,-30-8 8-15,32-4-6 16,-20-6 3-16,35-3-3 15,-36-4 4-15,33-4-6 16,-31-2 8-16,23-3-5 16,-31 3 4-16,26-12-5 0,-33 3 5 15,20-12-7-15,-32 8 8 16,16-12-7-16,-30 6 7 16,12-10-6-16,-29 3 5 15,3-6-5-15,-33 4 5 16,-4-8-5-16,-35 12 6 15,-19 0-7-15,-32 4 7 16,-23-3-3-16,-31 12 5 16,-27 1-3-16,-22 2 6 0,-40 3-7 15,-18 9 4-15,-45 3-23 16,-12 6-42-16,-48 6-283 16,3 4 63-16</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4:44.7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7593C6-FF58-443E-8F81-71CC02EEB798}" emma:medium="tactile" emma:mode="ink">
          <msink:context xmlns:msink="http://schemas.microsoft.com/ink/2010/main" type="inkDrawing" rotatedBoundingBox="13637,4611 17614,4521 17624,4964 13647,5054" hotPoints="17585,4777 15503,5031 13411,4894 15492,4641" semanticType="enclosure" shapeName="Ellipse">
            <msink:destinationLink direction="with" ref="{543F9C22-5D3C-4E3D-96B8-F003975E36A0}"/>
          </msink:context>
        </emma:interpretation>
      </emma:emma>
    </inkml:annotationXML>
    <inkml:trace contextRef="#ctx0" brushRef="#br0">3875 191 250 0,'-94'-13'67'15,"0"11"18"-15,-17 2-68 16,11-6-9-16,-9-1 1 15,17-7 0-15,-12 1 13 16,11-5 6-16,-10 0 16 16,7 2 1-16,-11 1 5 0,18-1-13 15,-20-3-4-15,7 1-12 16,-20 7 10-16,5 6 3 16,-22 6 29-16,11 1 10 15,-28 16 13-15,15-4-10 16,-16 6-8-16,11-1-29 15,-15 10-13-15,23-4-16 0,-8-4-3 16,23 5-5 0,-7-8 2-16,23-5 4 0,-3-10 15 15,21 3 3-15,-5-6 2 16,24 4 0-16,5-4-4 16,20 3-14-16,7 3-3 15,15-4-4-15,4 0 0 16,11 6-3-16,11 3 2 15,9 2 0-15,10 5 2 16,14 0 2-16,17 0 1 16,7-1 0-16,22 0-1 15,4 0-2-15,14 3-1 16,1-7-2-16,15 2-2 16,-7-6 0-16,22-4-1 15,-11 2 0-15,22-3 0 16,-18-2 2-16,24 0 2 0,-20-2 4 15,23 1 6 1,-13-4 1-16,19 0 3 0,-12 0-3 16,17 3-3-16,-16-5-5 15,16-7 0-15,-19 6-3 16,12-1 1-16,-22-4-1 16,9-10-1-16,-29 10 0 15,9-6 1-15,-28-13 0 16,8 4-1-16,-21 11 1 0,2-1 0 15,-25-7 0-15,-3 7 10 16,-22-2 7-16,-12-10 10 16,-13 6 2-16,-14 6 0 15,-14 4-10-15,-27 2-8 16,-15 14-10-16,-33 1-1 16,-11 11-2-16,-17 8-2 15,11 9-9-15,-6 14-329 16,27-2 104-16</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4:48.6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2829F7-23F9-455E-82F7-E79753148405}" emma:medium="tactile" emma:mode="ink">
          <msink:context xmlns:msink="http://schemas.microsoft.com/ink/2010/main" type="inkDrawing" rotatedBoundingBox="14430,6285 21799,6005 21814,6402 14445,6681" shapeName="Other"/>
        </emma:interpretation>
      </emma:emma>
    </inkml:annotationXML>
    <inkml:trace contextRef="#ctx0" brushRef="#br0">7062 408 663 0,'-50'-11'249'0,"-10"-2"26"16,3 7-176-16,-14-1-36 15,8 2-34-15,-12-3-8 0,5 0-13 16,-17 0-2-16,6 3-2 16,-23 2-2-16,3 4-1 15,-17 7-1-15,14-1-4 16,-19 3-22-16,9-2-23 15,-17 2-19-15,6-2-3 16,-21-2 4-16,13-4 23 16,-23-2 27-16,14-4 22 15,-16 0 15-15,11 2 4 0,-20-1 10 16,16 1-2-16,-13 2 2 16,11 0-10-16,-10 0-4 15,17 0-9-15,-10 0-2 16,21 0-2-16,-12-5-1 15,19 2-2-15,-10-2 0 16,14-3-2-16,-12 2-1 16,16 2 0-16,-16-2 0 15,17-2-1-15,-15 1 1 16,9 2 0-16,-8-1 0 16,18-2 1-16,-23 3 1 15,18 3 1-15,-15 2 0 16,14 2-2-16,-19 6 0 15,17 0-1-15,-12 2-1 0,17-2 0 16,-12 5 0 0,26-3 0-16,-4 3 0 0,17-4 0 15,0 1 1-15,20 0 0 16,-1 3 4-16,20 1 1 16,7 3 2-16,12-1 1 15,8 3-1-15,12-1-3 16,11 3-2-16,13 0-3 15,23 4 4-15,18-6 0 0,29 1-8 16,10-7-10-16,36-5-16 16,2-3-8-16,34-7-24 15,-9-1 5-15,37-5 10 16,-14-2 15-16,35-3 4 16,-14-2 23-16,41-7 2 15,-24 5 2-15,42-7-1 16,-29 0 1-16,30-1 0 15,-23 4 1-15,35-5 1 16,-30 5 0-16,32-3 1 16,-28 3-2-16,22-5 2 15,-34-3-2-15,17-1 1 16,-27 5-2-16,17-3 4 16,-31 4-3-16,17 4 0 15,-34 2 1-15,11 2 0 16,-32-2-3-16,8 2 4 0,-32 1-21 15,10 2-43-15,-33 4-8 16,7-6-20-16,-29 5-26 16,-1-1-57-16,-27-4 21 15,-3-2-35-15</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4:54.3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3F9C22-5D3C-4E3D-96B8-F003975E36A0}" emma:medium="tactile" emma:mode="ink">
          <msink:context xmlns:msink="http://schemas.microsoft.com/ink/2010/main" type="inkDrawing" rotatedBoundingBox="14613,3969 18479,3990 18475,4681 14609,4660" semanticType="10" shapeName="Other">
            <msink:sourceLink direction="with" ref="{02263EE5-FDFC-45D9-B27C-F9E768141BD6}"/>
            <msink:sourceLink direction="with" ref="{037593C6-FF58-443E-8F81-71CC02EEB798}"/>
          </msink:context>
        </emma:interpretation>
      </emma:emma>
    </inkml:annotationXML>
    <inkml:trace contextRef="#ctx0" brushRef="#br0">3635 225 1038 0,'-12'-15'264'0,"-1"1"77"16,2 14-298-16,-2-5-24 16,2-2-11-16,-2 7-8 0,3 0 5 15,-6-8-6-15,1 5 5 16,-3-5-6-16,-1-5 4 16,-9 8-4-16,1 3 6 15,-9 6-7-15,-3 5 7 16,-11 3-5-16,1-1 6 15,-8-4-9-15,7 2 10 0,-7-4-9 16,10-3 8 0,-1-7-6-16,5 13 8 15,-9-11-8-15,7 5 7 0,-10 1-7 16,3 6 6 0,-10-13-8-16,7 8 7 0,-6 3-6 15,4-4 8-15,0-4-4 16,8 2 10-16,-7-9-6 15,2-3 8-15,-4-5-8 16,-2 3 6-16,-8 3-8 16,8 5 8-16,-15 0-7 15,10 8 7-15,-11-8-9 16,4-4 6-16,-10-6-11 16,14 7 7-16,-20-11-8 15,15 4 8-15,-11-1-8 0,11 8 8 16,-8-15-8-1,14 15 7-15,-4-4-7 0,9 6 7 16,-14-9-7-16,9 15 7 16,-14-3-8-16,5-2 8 15,-16 21-8-15,12 1 9 16,-7 5-9-16,15 6 8 16,-1 14-7-16,18-21 7 15,1 12-9-15,12-14 9 16,0 4-8-16,11-12 7 15,2 10-12-15,11-6 6 0,0 8-10 16,9-17 6-16,-1 4-6 16,5-7 9-16,2 5-3 15,3-5 11-15,1 10-6 16,3 0 6-16,2 8-3 16,-1 2 4-16,8 5-7 15,3 7 6-15,12 1-6 16,6-5 7-1,18-4-7-15,1-2 8 0,19-14-6 16,1-6 5-16,19 0-7 16,-4-3 7-16,22-1-8 15,-5 4 6-15,17 0-6 16,-13 1 7-16,22 1-7 16,-16 3 6-16,22-2-5 0,-16 1 6 15,25 1-8-15,-18 0 9 16,26 0-7-16,-16 1 4 15,26-1-10-15,-20-9 8 16,27 1-8-16,-27-2 7 16,18-11-3-16,-21-2 8 15,14-2-7-15,-27-3 7 16,6 4-6-16,-22-3 7 16,-6 1-3-16,-30 5 6 0,-5-22-5 15,-25 22 5-15,-11-18-8 16,-14-4 5-16,-19 4-12 15,-18 24-3-15,-23-29-12 16,-23 26-346-16,-37 7 104 16</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6:58.7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2E1379-1B1F-4A80-A16C-E7052E1F6E45}" emma:medium="tactile" emma:mode="ink">
          <msink:context xmlns:msink="http://schemas.microsoft.com/ink/2010/main" type="inkDrawing" rotatedBoundingBox="1235,9519 11349,2075 14496,6350 4382,13794" hotPoints="11868,4940 8715,11090 2016,12787 5169,6637" semanticType="enclosure" shapeName="Ellipse"/>
        </emma:interpretation>
      </emma:emma>
    </inkml:annotationXML>
    <inkml:trace contextRef="#ctx0" brushRef="#br0">3340 135 1116 0,'-82'-18'226'0,"-14"2"114"16,10 5-338-16,-11 2 4 15,11-7-7-15,-12 2 4 16,11 1-9-16,-15 0 4 16,11 5-8-16,-15-2 3 0,11 5-8 15,-22 3 4-15,11 4-5 16,-19 1 9-16,12 7-4 15,-20 0 11-15,13-1-4 16,-20 8 10-16,19 2-5 16,-19 9 14-1,20 1-6-15,-13 7 12 0,21-2-10 16,-9 5 5-16,17-7-13 16,-3 9 5-16,24-9-10 0,-1 9 6 15,14-9-7-15,-5 5 7 16,19-3-7-16,2 5 8 15,14-5-8-15,12 10 8 16,17-7-8-16,9 10 7 16,10 0-8-16,13 9 7 15,5-4-8-15,15 14 6 16,4-8-10-16,17 7 8 16,4-10-7-16,19 2 7 15,1-15-3-15,24 1 8 16,3-11-5-16,17-6 8 15,-3-3 2-15,22 1-4 16,-16-13-8-16,18 7 8 16,-12-2-8-16,20 1-2 15,-14 2 3-15,23 10 7 16,-20-9-9-16,29 1 7 16,-20-7-7-16,21-5 6 0,-24-13-8 15,23-2 8-15,-31-9-6 16,12-4 6-16,-29-4-6 15,6-3 9-15,-28-5-8 16,3-4 9-16,-22-12-7 16,8-22 8-16,-19-5-7 0,3-22 7 15,-15-1-7-15,-5-9 9 16,-25 11-8-16,-9-9 8 16,-21 15-8-16,-21-9 8 15,-18 11-10-15,-23-4 8 16,-16 23-8-16,-26 5 5 15,-4 22-12-15,-39 10 0 16,0 25-13-16,-37 24-3 16,12 19-145-16,-34 29-172 15,28 12 9-15</inkml:trace>
    <inkml:trace contextRef="#ctx0" brushRef="#br0" timeOffset="30203.8715">-1435-929 166 0,'-91'21'105'0,"-16"10"-5"16,0-2-36-16,-6 8-2 15,9-1-11-15,-16 8 1 16,13-2-7-16,-10 23-2 47,7 5-19-47,-12 24-8 0,5 3-11 0,-24 31-2 0,20-9-3 0,-25 31 2 15,6-5-2-15,-12 30 1 0,14-13-1 16,-26 28 2-16,20-17-1 16,-19 29-1-1,14-24 0-15,-8 28 0 0,11-19 0 16,-16 25 0-16,22-24-1 16,-12 33-1-16,14-22 2 15,-21 41 0-15,24-18 1 16,-25 44 12-16,20-19 1 0,-7 29 26 15,27-54 7 1,-2 54 7-16,30-51-10 0,-4 20 4 16,23-26-25-16,-2 45-5 15,18-62-4-15,4 26 1 16,17-30-3-16,4 13 0 16,16-31-3-16,6 20-2 15,13-27-3-15,10 10-2 16,13-32-3-16,24 0 3 15,14-34 5-15,25-7 6 16,13-35 4-16,21-2 4 16,-1-23-1-16,21-8-2 15,-7-11-6-15,24-12-1 16,-14-17-2-16,23-20 2 16,-12-9 0-16,27-16 4 0,-24-8 1 15,25-19-3-15,-18 5-4 16,17-16-3-16,-24-5-3 15,19-13-1-15,-24 2-2 16,22-19 3-16,-24 5 1 16,18-24 1-16,-16 7-1 15,18-15 3-15,-25 15-3 16,15-26 0-16,-18 16 0 0,24-32-1 16,-23 3-1-16,22-41 1 15,-17 21 1-15,19-27-1 16,-29 21 1-1,22-22 0-15,-30 30-2 0,19-29 0 16,-22 16 0-16,17-23 0 16,-23 27 0-16,17-35 0 15,-24 26-1-15,6-9 0 16,-23 23-1-16,8-18 2 16,-26 37-2-16,3-30 2 15,-17 25-1-15,-8-15 1 16,-25 26 1-16,-9-25 17 15,-11 28 5-15,-15-14 13 16,-10 22 5-16,-9-19 7 16,-4 30-15-16,-18-12-5 15,-6 21-11-15,-17-5-7 16,-6 19-7-16,-24-2-1 16,0 15-1-16,-18-7 1 15,5 14-1-15,-31 0-1 0,8 21-1 16,-24 15-5-16,15 20-11 15,-29 11-106-15,32 13-221 16,-10 2 29-16</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6:59.9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BA7E341-2A3E-400D-BAAD-58FD2143B92C}" emma:medium="tactile" emma:mode="ink">
          <msink:context xmlns:msink="http://schemas.microsoft.com/ink/2010/main" type="inkDrawing" rotatedBoundingBox="9897,12970 13390,12414 13626,13896 10133,14452" hotPoints="13484,13206 11795,14241 9849,13871 11538,12837" semanticType="enclosure" shapeName="Ellipse"/>
        </emma:interpretation>
      </emma:emma>
    </inkml:annotationXML>
    <inkml:trace contextRef="#ctx0" brushRef="#br0">3255 712 1140 0,'-19'-6'289'16,"-7"-6"84"-16,-6-4-306 15,2 2-55-15,-4-8 0 16,5-3-1-16,0-11 1 16,3-1-8-16,-7-10-1 15,6 1-1-15,-9-1 0 16,-8 2-1-16,-14 6-4 0,0 6-2 15,-19 7-3-15,-5 8-1 16,-12 7 0-16,4 5 3 16,-12 1-1-16,3-2 2 15,-19 6 1-15,12 1 1 16,-17 5 0-16,8 4 3 16,-16 3-2-16,14-4-2 15,-21 14-2-15,13-4 2 16,-13 7 2-16,20 4 2 15,-17 6 6-15,23-7 4 0,-9 5 1 16,20-6-1-16,-3 4-2 16,23-7-3-16,5 7-2 15,21-3-2-15,-4 11-2 16,14-2-1-16,4 21-1 16,9-3 1-1,4 20-1-15,19 0 2 0,9 17 0 16,9-8 1-16,19 15-2 15,14-14-2-15,15 4 0 16,8-23-1-16,27-2 0 16,4-22 4-16,31-3 0 15,-3-15 1-15,29-9 0 16,-6-7-1-16,27-5 0 16,-18-13 0-16,29-9 1 0,-20-1-1 15,26-12 1 1,-23-4-1-16,18-12 1 0,-21-8 0 15,20-13-1-15,-32-1 0 16,12-16 1-16,-30 8 0 16,1-6 0-16,-30 9 1 15,-1-16 1-15,-32 12 0 0,-11-14 1 16,-27 11 1-16,-23-12 2 16,-33 14 0-1,-30-3 2-15,-22 17 0 0,-42-12 3 16,-11 16-1-16,-46 9-1 15,-10 11-3-15,-51 6-6 16,-1 30-14-16,-65 17-28 16,8 25-15-16,-70 41-331 15,18 26 85-15</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7:05.1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44A1545-380D-497D-96FF-76BCBCA64F02}" emma:medium="tactile" emma:mode="ink">
          <msink:context xmlns:msink="http://schemas.microsoft.com/ink/2010/main" type="inkDrawing" rotatedBoundingBox="16765,14053 24926,3769 25227,4008 17066,14292" semanticType="callout" shapeName="Other">
            <msink:sourceLink direction="with" ref="{3D7241DE-D8AB-4645-9DAD-E90968EDB6D3}"/>
            <msink:sourceLink direction="with" ref="{E196101C-0B02-4ED5-9151-35641CD9EF12}"/>
          </msink:context>
        </emma:interpretation>
      </emma:emma>
    </inkml:annotationXML>
    <inkml:trace contextRef="#ctx0" brushRef="#br0">11 10199 957 0,'-17'0'221'0,"4"0"84"0,12-1-287 16,7-7-15-16,9-4-5 15,12-9 8-15,8-6-8 16,13-12 11-16,-2-3 2 0,15-14-2 16,-4 1-7-16,11-11 5 15,-5 7-9-15,20-10 8 16,-8 9-11-16,16-17 8 16,-7 6-7-16,12-20 5 15,-7 4-6-15,15-22 9 16,-14 12-8-16,22-19 9 15,-8 13-8-15,15-24 10 16,-12 12-12-16,14-18 10 16,-17 16-9-16,18-21 9 15,-18 22-9-15,14-22 12 16,-16 11-8-16,10-6 9 16,-13 18-9-16,19-21 8 15,-12 19-12-15,15-26 11 16,-10 1-11-16,9-29 9 15,-16 11-8-15,16-7 10 16,-12 22-12-16,16-23 12 16,-9 20-9-16,11-18 8 0,-15 11-10 15,18-33 11-15,-15 25-9 16,16-17 9-16,-15 13-10 16,23-34 9-16,-17 26-8 15,24-20 6-15,-17 12-9 0,21-26 11 16,-14 32-10-1,20-19 9-15,-20 19-9 0,22-22 10 16,-22 38-9-16,16-26 8 16,-18 24-9-16,14-22 10 15,-19 31-11-15,15-25 10 16,-20 28-9-16,15-22 9 16,-19 22-10-16,7-14 10 15,-15 20-9-15,9-22 8 16,-23 26-8-16,18 6 10 15,-13 19-10-15,2-3 8 16,-16 32-8-16,4-33 9 16,-22-5-10-16,4-13 10 15,-9 19-10-15,0 1 11 16,-13 50-10-16,-3 13 9 0,-12 26-8 16,-5-1 9-16,-12 6-8 15,-5 5 9-15,-6 6-9 16,-4 3 8-16,-5 5-16 15,-11 2-311-15,-10 6 101 16</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7:06.1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EBEB8C-5650-471A-BA13-E486C12AB4D1}" emma:medium="tactile" emma:mode="ink">
          <msink:context xmlns:msink="http://schemas.microsoft.com/ink/2010/main" type="inkDrawing" rotatedBoundingBox="18690,12581 25673,4184 25891,4365 18908,12762" semanticType="callout" shapeName="Other">
            <msink:sourceLink direction="with" ref="{3D7241DE-D8AB-4645-9DAD-E90968EDB6D3}"/>
            <msink:sourceLink direction="with" ref="{E196101C-0B02-4ED5-9151-35641CD9EF12}"/>
          </msink:context>
        </emma:interpretation>
      </emma:emma>
    </inkml:annotationXML>
    <inkml:trace contextRef="#ctx0" brushRef="#br0">0 8374 338 0,'130'-130'270'0,"-10"12"-39"0,32-33 14 15,-4 10-175-15,30-31-6 16,-11 8 3-16,35-42-29 15,-13 18-18-15,30-46-12 16,-24 16 4-16,37-27-8 16,-23 16 8-16,28-39-9 15,-20 33 7-15,30-41-7 16,-31 17 6-16,27-38-10 16,-26 34 9-16,26-34-10 15,-28 40 8-15,23-34-9 16,-32 40 9-16,18-28-9 15,-36 40 10-15,18-28-10 16,-33 33 8-16,24-14-8 16,-35 36 9-16,20-25-10 0,-32 44 10 15,16-10-10-15,-36 31 10 16,6-18-11-16,-26 44 9 16,2 2-7-16,-31 27 10 15,8 17-10-15,-22 4 10 16,1-9-8-16,-16 9 7 15,0 15-8-15,-21-2 10 0,-12 51 252 16,-24 22-547-16</inkml:trace>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7:17.4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AFF151-E594-481A-AAA6-7421B76823AE}" emma:medium="tactile" emma:mode="ink">
          <msink:context xmlns:msink="http://schemas.microsoft.com/ink/2010/main" type="inkDrawing" rotatedBoundingBox="2367,12412 6979,2131 10864,3874 6252,14155" hotPoints="9028,4889 7983,10650 3441,14343 4486,8583" semanticType="enclosure" shapeName="Ellipse"/>
        </emma:interpretation>
      </emma:emma>
    </inkml:annotationXML>
    <inkml:trace contextRef="#ctx0" brushRef="#br0">5588 770 738 0,'-40'-8'266'16,"-7"-11"22"-16,0 4-166 15,6 2-93-15,-3 5-4 16,5-3-16-16,-4 7 4 15,4 4-15-15,-3 4 6 16,1 4-7-16,-12 10 5 16,2 4-7-16,-20 12 6 15,0 4-5-15,-15 9 7 16,3-4-6-16,-18 14 7 16,12 0-7-16,-21 13 8 0,9-2-8 15,-14 15 8-15,13-1-7 16,-12 25 9-16,20-13-9 15,-6 22 7-15,17-11-7 16,-14 12 6-16,14-23-8 16,-14 32 9-16,3-6-9 0,-12 23 9 15,20-7-9-15,-26 27 9 16,13-19-10-16,-16 20 8 16,10-15-7-16,-23 23 9 15,24-15-1-15,-24 25 0 16,11-13-7-16,-24 28 7 15,9-18-8-15,-15 35 0 16,22-19 1-16,-11 9 9 16,27-9-8-16,-3 30 7 15,15-29-8-15,-5 38 8 16,20-7-5-16,-12 10 8 16,12-25-8-16,-9 28 7 15,8-27-8-15,-6 28 6 16,9-22-9-16,-2 17 9 15,10-32-8-15,-6 31 8 16,9-37-9-16,-4 18 10 16,13-23-8-16,1 18 13 0,19-39-10 15,11 12 11-15,22-25-10 16,18 10 6-16,17-31-9 16,22 3 7-16,10-29-8 15,12 3 7-15,1-21-8 16,13 0 8-16,-5-21-8 15,8 5 9-15,-1-11-9 0,7 4 9 16,-9-14-10-16,11 4 9 16,-11-10-11-16,15-9 9 15,-10-13-6-15,18-5 1 16,-11-6 0-16,13-10 10 16,-14-4-8-16,18-8 9 15,-16-5-2-15,18-17 3 16,-2-2-6-16,16-19 9 15,-10-5-7-15,18-18 10 16,-14 2-8-16,21-24 6 16,-20 1-11-16,24-24 7 15,-14-2-10-15,20-21 7 16,-23 12-6-16,19-25 12 16,-16 6-9-16,17-20 9 15,-19 13-9-15,14-30 6 16,-17 13-12-16,6-21 9 15,-25 9-7-15,6-32 15 0,-16 33-7 16,7-27 11-16,-15 19-9 16,15-22 8-16,-19 22-14 15,13-49 5-15,-18 25-11 16,19-27 9-16,-15 25-11 16,9-29 9-16,-12 34-9 15,13-31 8-15,-18 27-7 16,5-20 9-16,-8 30-9 15,-1-26 7-15,-13 33-7 0,1-31 8 16,-17 23-10-16,1-25 9 16,-17 26-7-16,-2-27 8 15,-21 38-8-15,3-23 9 16,-17 20-10-16,-13-19 22 16,-6 40-4-16,-9-20 14 15,-9 19-7-15,-10-22 10 16,3 29-22-16,-15-32 11 15,5 23-15-15,-11 4 8 16,-1 22-10-16,-5-19 9 16,3 29-16-16,-28-9-4 15,9 12-26-15,-40 1-24 16,-7 33-21-16,-74 19-320 16,-28 37 82-16</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7:41.6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DB3865-AB76-4DAB-AEC6-7406890FCD36}" emma:medium="tactile" emma:mode="ink">
          <msink:context xmlns:msink="http://schemas.microsoft.com/ink/2010/main" type="inkDrawing" rotatedBoundingBox="15108,7103 16581,8292 15449,9694 13976,8505" hotPoints="16144,8430 15230,9343 14317,8430 15230,7517" semanticType="enclosure" shapeName="Circle">
            <msink:destinationLink direction="with" ref="{A2ACD250-EEC3-4AFC-91A7-9B9C8C5E7337}"/>
          </msink:context>
        </emma:interpretation>
      </emma:emma>
    </inkml:annotationXML>
    <inkml:trace contextRef="#ctx0" brushRef="#br0">1159 114 219 0,'-23'-23'136'15,"-12"1"19"-15,4 4-53 0,-3-2 10 16,4 7-26 0,-7 2-22-16,13 6-28 0,-7 0-3 15,2 9-14-15,-7 2 0 16,2 5-4-16,-11 9 0 16,-2 7-6-16,-4 8-3 15,9 5-4-15,-3 5 0 16,6 1-2-16,-3 11 1 15,3-4-1-15,-12 17 0 16,4 0 1-16,-13 12 0 16,4-5 0-16,-8 9 0 15,12-17-1-15,1 3 0 16,15-16-1-16,10 4 0 0,11-8 0 16,10 7-3-16,10-4 1 15,12 7-2-15,7-6-1 16,20 3 0-16,3-14 4 15,19 1 5-15,1-11 4 16,14 4 3-16,-18-6 1 16,8-1 1-16,-9-9-4 15,8 3-4-15,-12-8-4 16,17-5-5-16,-7-4-1 0,8-1-2 16,-9-9 2-16,11-6 0 15,-12-6 3-15,7-13 3 16,-8-3 3-16,11-11 6 15,-9-6 7-15,2-4 7 16,-5 0-2-16,-3-6 3 16,-15 6-4-16,-3-16 0 15,-8-1-6-15,-5-11 21 16,-13-3 13-16,-13-14 15 16,-13 13-1-16,-19-7 5 15,-14 8-18-15,-21-5-15 16,-7 16-16-16,-14-1-1 15,6 13-7-15,-7 2-3 16,11 13-2-16,-6 2-1 16,14 10-3-16,-4 9-1 15,15 9-2-15,8 6-161 0,16 12-157 16,15 5-3-16</inkml:trace>
    <inkml:trace contextRef="#ctx0" brushRef="#br0" timeOffset="19130.2562">854 172 383 0,'-19'-14'230'15,"-3"4"-7"-15,-5-3-62 0,-2 5-68 16,-10 3-14-16,5 5-45 16,-7-3-5-16,2 5-18 15,-11 1 23-15,6 2-3 16,-9 1 25-16,1 7-4 0,-3 2 7 15,9 3-20-15,-6 9-4 16,8 4-22-16,-4 16 0 16,6 0-12-16,-2 15 6 15,11-2-8-15,3 3 6 16,17-24-4 0,1 1-4-16,-9 45 6 15,8-12-8-15,3 0 8 16,4-3-8-16,6-23 8 15,3-9-6-15,7 11 6 16,1-5-6-16,6 9 9 16,557 348 20 46,-555-390-26-62,17 6 1 16,-2-3 0-16,8-4 0 15,28 8-1-15,16-4 2 16,-4-5-2-16,8-8 2 16,-12 2 0-16,6-3-1 15,-14 0 0-15,4-9 0 16,-12-3-1-16,8-15 3 16,-9-2-2-16,3-17 2 0,-11-1 2 15,5-8 4-15,-12 3 0 16,1-10 3-16,-10-17 15 15,-3-1-13 1,-14-9 4-16,-2-2 0 16,-9-6 2-16,-5 22 0 15,-9-7 9-15,-5 14-1 16,-14-9 6-16,-7 13 3 0,-18-6 2 16,0 10-8-16,-12-5-4 15,-2 16-6-15,-17 4-7 16,7 11-6-16,-18 5-2 15,4 9-3-15,-14 9 0 16,12 12-1-16,-8 14-17 16,14 9-31-16,3 20 196 15,29 8-564-15,20-10 223 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4:44.2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CA2DDE-C524-4025-BC73-D5CD654B968C}" emma:medium="tactile" emma:mode="ink">
          <msink:context xmlns:msink="http://schemas.microsoft.com/ink/2010/main" type="inkDrawing" rotatedBoundingBox="8290,18605 14119,18609 14118,18851 8289,18846" shapeName="Other"/>
        </emma:interpretation>
      </emma:emma>
    </inkml:annotationXML>
    <inkml:trace contextRef="#ctx0" brushRef="#br0">26 239 1011 0,'-9'-21'222'0,"-1"0"92"0,5 3-292 16,2 11-16-16,4-7 3 15,12 4-11-15,9 2 9 16,12-4-10-16,8 1 11 16,10 5-8-16,-5 1 9 15,6 5-12-15,-3 3 12 16,-1 3-13-16,5-1 10 16,12 3-10-16,-3-1 10 15,17-4-13-15,3-1 11 16,11-4-10-16,-8-4 11 0,13 2-10 15,-10-2 10-15,18 3-9 16,-15 3 8-16,35-2-10 16,-4-1 10-16,28 0-9 15,-10-2 9-15,33-2-8 16,-24-1 8-16,16-3-8 16,-20-1 9-16,13-2-8 15,-25-1 10-15,12 1 0 16,-26 4 3-16,15 0-8 15,-18 5 8-15,17 7-8 16,-12 4 0-16,22 4-5 16,-17 5 11-16,19 1-11 15,-16 0 9-15,11 2-10 16,-20-5 12-16,16 2-11 16,-22-7 9-16,8-2-8 0,-22-3 8 15,12 1-10-15,-27-4 10 16,0 3-10-16,-14-3 10 15,7-3-10-15,-14 4 9 16,11-2-10-16,-11 1 10 16,5 1-11-16,-15 6 12 15,2-4-11-15,-12 7 10 16,1-4-10-16,-11 1 10 0,-6-6-10 16,-11 3 11-16,-3-3-11 15,-7 1 11-15,-6 9-11 16,-1-4 8-16,-1 1-340 15,-6-7 112-15</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8:00.1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ACD250-EEC3-4AFC-91A7-9B9C8C5E7337}" emma:medium="tactile" emma:mode="ink">
          <msink:context xmlns:msink="http://schemas.microsoft.com/ink/2010/main" type="inkDrawing" rotatedBoundingBox="15284,7822 15322,7857 15321,7858 15284,7822" semanticType="callout" shapeName="Other">
            <msink:sourceLink direction="with" ref="{FADB3865-AB76-4DAB-AEC6-7406890FCD36}"/>
          </msink:context>
        </emma:interpretation>
      </emma:emma>
    </inkml:annotationXML>
    <inkml:trace contextRef="#ctx0" brushRef="#br0">37 36 198 0,'-11'-10'48'0,"-4"-4"-48"16,4 2-34-16</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8:01.9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01A01E-1701-469D-BF81-DA0A6DD7582D}" emma:medium="tactile" emma:mode="ink">
          <msink:context xmlns:msink="http://schemas.microsoft.com/ink/2010/main" type="inkDrawing" rotatedBoundingBox="25558,3131 25596,3287 25561,3296 25524,3140" semanticType="callout" shapeName="Other">
            <msink:sourceLink direction="with" ref="{3D7241DE-D8AB-4645-9DAD-E90968EDB6D3}"/>
          </msink:context>
        </emma:interpretation>
      </emma:emma>
    </inkml:annotationXML>
    <inkml:trace contextRef="#ctx0" brushRef="#br0">43 155 377 0,'8'-35'82'0,"-5"-9"17"16,-10 11-171-16,-12 9-44 15,-9 5-25-15</inkml:trace>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8:03.1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7241DE-D8AB-4645-9DAD-E90968EDB6D3}" emma:medium="tactile" emma:mode="ink">
          <msink:context xmlns:msink="http://schemas.microsoft.com/ink/2010/main" type="inkDrawing" rotatedBoundingBox="15805,11452 23445,2196 26900,5049 19260,14305" hotPoints="24961,4221 22597,10265 16888,13353 19253,7309" semanticType="enclosure" shapeName="Ellipse">
            <msink:destinationLink direction="with" ref="{61EBEB8C-5650-471A-BA13-E486C12AB4D1}"/>
            <msink:destinationLink direction="with" ref="{4301A01E-1701-469D-BF81-DA0A6DD7582D}"/>
            <msink:destinationLink direction="with" ref="{B44A1545-380D-497D-96FF-76BCBCA64F02}"/>
          </msink:context>
        </emma:interpretation>
      </emma:emma>
    </inkml:annotationXML>
    <inkml:trace contextRef="#ctx0" brushRef="#br0">7896 0 216 0,'-78'18'96'0,"-11"5"25"15,1 3-42-15,-17 9-21 16,9-1-2-16,-11 5-19 0,8-8-18 16,-6 10-13-16,34-16 1 31,-1 1-1-31,-84 36 1 0,10 3 11 15,-11 6-3-15,8-4 8 16,27-7-5-16,14-10 4 16,-16 5 8-16,8 10 12 0,-11 28 11 15,17 19-7 1,-18 4-6-16,12-9-9 0,-15 5-12 16,8-23-7-16,-17-7 16 15,46-14 61 1,0 1-34-16,-113 92-4 15,14-5-4-15,-28 25-16 16,17-5-9-16,45-32-11 16,19-13 4-16,-17 22-3 15,21-19 11-15,-17 24-4 16,27-16 7-16,-19 21-10 16,20-11-1-16,-14 28-12 15,19-13 4-15,-20 26-10 16,20-21 8-16,-19 24-9 15,24-24 7-15,-17 20-7 16,19-27 7-16,-11 25-8 16,22-23 9-16,-16 21-7 0,11-21 7 15,-15 34-7-15,10-22 7 16,-11 19-8-16,14-20 9 16,-7 31-9-16,10-34 9 15,-6 25-9-15,12-17 8 16,-4 30-7-16,18-35 7 15,3 18-9-15,18-35 9 16,5 8-5-16,16-38 6 16,9 9-6-16,9-24 7 0,16 14-8 15,12-23 6-15,22 7-7 16,7-15 7-16,21 6-8 16,5-17 7-16,19 9-10 15,-3-18 8-15,19 12-10 16,-4-19 7-16,16 7-7 15,-14-16 10-15,18 5-10 16,-14-17 6-16,13 1-12 16,-10-15 6-16,25-8-12 15,-15-14-1-15,24-14 10 16,-6-12 13-16,23-17-6 16,-9-7 11-16,26-16 3 15,-14-4-6-15,28-19-5 0,-19-1 7 16,24-21-5-1,-19 1 7-15,30-22-5 0,-22 10 6 16,28-26-6-16,-19 8 4 16,29-27-7-16,-21 9 4 15,25-21-6-15,-23 20 5 16,27-41-9-16,-28 19 7 16,22-22 0-16,-29 2-1 15,21-17-8-15,-41 31 11 0,35-37-8 16,-27 14-2-16,18-16 1 15,-20 8 7 1,35-27-3-16,-38 32 9 0,19-27-4 16,-22 22 12-16,18-21-7 15,-32 26 7-15,17-32-9 16,-27 39 4-16,11-32-8 16,-30 21 6-16,11-16-7 15,-25 29 6-15,5-40-6 16,-23 33 7-16,0-22-7 15,-19 27 5-15,-4-31 7 16,-17 38 15-16,-7-20-2 16,-16 26 8-16,-14-30-1 15,-14 47-5-15,-14-12-11 16,-13 6 1-16,-14-34-7 16,-9 40 2-16,-22-16-8 15,1 7 2-15,-28 18-13 0,-6 46-5 16,-32-4-26-1,-6 24-95-15,-57 32-219 0,-6 22 25 16</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8:11.9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E860B8-95F0-4E23-B1B0-2E3064862806}" emma:medium="tactile" emma:mode="ink">
          <msink:context xmlns:msink="http://schemas.microsoft.com/ink/2010/main" type="writingRegion" rotatedBoundingBox="16806,13394 18905,13394 18905,13697 16806,13697"/>
        </emma:interpretation>
      </emma:emma>
    </inkml:annotationXML>
    <inkml:traceGroup>
      <inkml:annotationXML>
        <emma:emma xmlns:emma="http://www.w3.org/2003/04/emma" version="1.0">
          <emma:interpretation id="{C59AD483-CB00-4B71-80AB-97C023A3E525}" emma:medium="tactile" emma:mode="ink">
            <msink:context xmlns:msink="http://schemas.microsoft.com/ink/2010/main" type="paragraph" rotatedBoundingBox="16806,13394 18905,13394 18905,13697 16806,13697" alignmentLevel="1"/>
          </emma:interpretation>
        </emma:emma>
      </inkml:annotationXML>
      <inkml:traceGroup>
        <inkml:annotationXML>
          <emma:emma xmlns:emma="http://www.w3.org/2003/04/emma" version="1.0">
            <emma:interpretation id="{DE73F705-45DC-4625-A5BF-2071110E3737}" emma:medium="tactile" emma:mode="ink">
              <msink:context xmlns:msink="http://schemas.microsoft.com/ink/2010/main" type="line" rotatedBoundingBox="16806,13394 18905,13394 18905,13697 16806,13697"/>
            </emma:interpretation>
          </emma:emma>
        </inkml:annotationXML>
        <inkml:traceGroup>
          <inkml:annotationXML>
            <emma:emma xmlns:emma="http://www.w3.org/2003/04/emma" version="1.0">
              <emma:interpretation id="{E196101C-0B02-4ED5-9151-35641CD9EF12}" emma:medium="tactile" emma:mode="ink">
                <msink:context xmlns:msink="http://schemas.microsoft.com/ink/2010/main" type="inkWord" rotatedBoundingBox="16806,13394 18905,13394 18905,13697 16806,13697">
                  <msink:destinationLink direction="with" ref="{61EBEB8C-5650-471A-BA13-E486C12AB4D1}"/>
                  <msink:destinationLink direction="with" ref="{B44A1545-380D-497D-96FF-76BCBCA64F02}"/>
                </msink:context>
              </emma:interpretation>
              <emma:one-of disjunction-type="recognition" id="oneOf0">
                <emma:interpretation id="interp0" emma:lang="" emma:confidence="0">
                  <emma:literal>bis</emma:literal>
                </emma:interpretation>
                <emma:interpretation id="interp1" emma:lang="" emma:confidence="0">
                  <emma:literal>so</emma:literal>
                </emma:interpretation>
                <emma:interpretation id="interp2" emma:lang="" emma:confidence="0">
                  <emma:literal>bin</emma:literal>
                </emma:interpretation>
                <emma:interpretation id="interp3" emma:lang="" emma:confidence="0">
                  <emma:literal>le</emma:literal>
                </emma:interpretation>
                <emma:interpretation id="interp4" emma:lang="" emma:confidence="0">
                  <emma:literal>Se</emma:literal>
                </emma:interpretation>
              </emma:one-of>
            </emma:emma>
          </inkml:annotationXML>
          <inkml:trace contextRef="#ctx0" brushRef="#br0">0 296 214 0,'28'-5'237'31,"1"2"-46"-31,44-4-111 0,31 2 12 15,21-4-48-15,40-1 25 16,-24 0-13 0,31-6 19-16,-11-5-12 15,19 0 5-15,-21 1-35 0,11-2 1 16,-30 4-24-16,-2-5 6 16,-31 2-14-16,-12 0 37 15,-38 2 0-15,-16-4 37 16,-27 15-10-16,-30-7 12 15,-28 9-38-15,-34 11-5 16,-21 6-38-16,-25 8 10 16,0 9-13-16,-15 1 16 15,15-11-7-15,-10 0 12 16,15-7-11-16,-5-6 10 16,21-3-16-16,-5 4 10 15,20-1-11-15,1 1 10 0,20 1-11 16,14-2 11-16,25-2-12 15,15-1 7-15,18-2-9 16,21-2 11-16,16 4-9 16,31-10 12-16,11 9-9 15,38-9 11-15,3 3-11 16,27-6 7-16,-12 3-9 16,14-10 11-16,-29 7-13 15,6-2 11-15,-38 8-9 16,-11 0 9-16,-30 5-10 15,-21 3 10-15,-37 5-10 0,-37 4 10 16,-22 2-10-16,-29 6 8 16,-13-1-8-16,-24 1 7 15,8-4-10-15,-22 2 11 16,14-7-10-16,-18 0 10 16,16-3-8-16,0 2 13 15,27-3-10-15,14-4 10 16,40 0-11-16,36-4 8 15,43-3-11-15,54-5 10 16,31-3-9-16,67-9 11 16,22-3-9-16,41-9 10 15,-20 6-10-15,3 2 9 16,-56 12-10-16,-36 10 3 0,-60 10-15 16,-50 1 3-16,-54 2-9 15,-58 3 7-15,-25-9-2 16,-55 1 13-16,-6 2-4 15,-31 2 13-15,23-9-8 16,-26-1 10-16,30-4-7 16,2-5 7-16,40-8-10 15,8 5 8-15,43 2-8 0,23 1 9 16,34 7-11-16,23 3-321 16,36-11 108-16</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8:13.4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6EDC32-4A4A-4F15-9E9E-B680121CB9A6}" emma:medium="tactile" emma:mode="ink">
          <msink:context xmlns:msink="http://schemas.microsoft.com/ink/2010/main" type="inkDrawing" rotatedBoundingBox="22311,4771 24939,4733 24942,4946 22314,4985" shapeName="Other"/>
        </emma:interpretation>
      </emma:emma>
    </inkml:annotationXML>
    <inkml:trace contextRef="#ctx0" brushRef="#br0">0 131 927 0,'71'-13'478'31,"-35"7"-467"-31,1 1-13 16,138-14 10-16,57 12-4 15,17-4-7-15,20-4 10 16,-96 7-11-16,9-7 10 15,-41 1-9-15,20 17 11 16,-20-8-7-16,11-1 14 16,-24 6-9-16,1 1 10 15,-32-9-12-15,-6 10 6 16,-25 9-12-16,-12 7 8 16,-23 1-10-16,-18 12 7 15,-20 5-67-15,-22 11-232 16,-8 0 55-16</inkml:trace>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1:18:13.9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552936-F2EF-44EE-AF3A-DD17D4FC9E3C}" emma:medium="tactile" emma:mode="ink">
          <msink:context xmlns:msink="http://schemas.microsoft.com/ink/2010/main" type="inkDrawing" rotatedBoundingBox="22383,6940 25177,6320 25308,6910 22514,7530" shapeName="Other"/>
        </emma:interpretation>
      </emma:emma>
    </inkml:annotationXML>
    <inkml:trace contextRef="#ctx0" brushRef="#br0">856 824 507 0,'-58'-23'155'15,"8"-3"29"-15,-7-1-138 16,5 4-15-16,-16-5-8 15,3 6-18-15,-16-3 6 16,3 6-11-16,-8-1 6 16,11 6-8-16,9-4 10 15,20 2-7-15,9-4 44 32,16 2 14-32,10-4 36 0,4 1 0 0,7-5 24 15,8 3-44-15,26-5-4 16,21 2-36-16,44-1 4 15,28 6-21-15,46-10 7 0,8 3-17 16,39-4 10 0,-19-2-14-16,30-5 8 0,-19 8-11 15,23-6 11-15,-34 11-12 16,18 3 7-16,-45 9-9 16,-1 2 451-16,-27 4-795 15,-11-8 413-15</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5:08.9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54BB17-2175-4DD8-A701-A8AC7567583A}" emma:medium="tactile" emma:mode="ink">
          <msink:context xmlns:msink="http://schemas.microsoft.com/ink/2010/main" type="inkDrawing" rotatedBoundingBox="10312,7055 18000,7133 17999,7235 10311,7157" shapeName="Other">
            <msink:destinationLink direction="with" ref="{B91EE8CC-12DA-4B02-8640-FA5B598A2728}"/>
          </msink:context>
        </emma:interpretation>
      </emma:emma>
    </inkml:annotationXML>
    <inkml:trace contextRef="#ctx0" brushRef="#br0">90 4 1143 0,'-47'-2'369'0,"18"1"55"0,14-1-306 16,20 5-82-16,18 5-28 16,14-1-6-16,31 3-11 15,15-2 12-15,34-3-9 16,6-7 11-16,36-1-10 16,1-2 10-16,33-2-8 15,-8 1 9-15,41 3-12 16,-20-1 12-16,32 3-10 15,-19 4 8-15,34 2-8 16,-29 5 11-16,37 4-6 16,-21 2 10-16,41 5-9 15,-23-1 9-15,53-2-11 16,-24-7 7-16,46-4-10 16,-33-7 9-16,44-4-9 0,-51-4 8 15,35-3-8-15,-48-2 9 16,16 0-10-16,-64 0 10 15,16 5-9-15,-57 3 9 16,-8 5-12-16,-48 2 13 16,0 2-10-16,-49 1 8 15,-17 2-8-15,-28-2 10 16,-14 0-10-16,-17-2 10 0,-11-2-28 16,-3 1-20-16,-1-2-391 15,-4-2 101-15</inkml:trace>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5:09.9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6830287-E756-4543-A891-00EC1A289EED}" emma:medium="tactile" emma:mode="ink">
          <msink:context xmlns:msink="http://schemas.microsoft.com/ink/2010/main" type="inkDrawing" rotatedBoundingBox="8944,8938 21160,8585 21170,8933 8954,9286" shapeName="Other"/>
        </emma:interpretation>
      </emma:emma>
    </inkml:annotationXML>
    <inkml:trace contextRef="#ctx0" brushRef="#br0">-11 384 1182 0,'-18'5'271'16,"16"3"100"-16,22 8-338 15,15 0-29-15,30 9 4 16,16-3-12-16,35-1 12 16,10-9-11-16,38-4 12 0,1-5-9 15,33-4 9 1,-8-4-11-16,35 3 9 0,-15 4-10 16,31-2 7-16,-14 0-8 15,43 6 10-15,-25-3-10 16,48 2 10-16,-22 5-10 0,50-5 10 15,-26-2-11-15,61-3 11 16,-35-3-10 0,57 0 10-16,-41-1-11 0,52 1 10 15,-42 0-10-15,54-7 10 16,-42-4-11-16,56-8 11 16,-45-3-10-16,40-6 9 15,-50 6-9-15,34-2 11 16,-55 6-11-16,34-2 11 15,-53 2-9-15,35-2 8 16,-52 4-10-16,22-4 10 16,-55 2-9-16,11 5 9 15,-64 3-9-15,6-5 9 16,-53 10-10-16,-21-2 9 16,-47-1-9-16,-12-4 12 15,-45 9-16-15,-17-12 1 0,-17-8-29 16,2-13-342-16,-8-6 97 15</inkml:trace>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10:45:14.7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3401EC-19C2-40A3-9C3D-AEBA279039D9}" emma:medium="tactile" emma:mode="ink">
          <msink:context xmlns:msink="http://schemas.microsoft.com/ink/2010/main" type="inkDrawing" rotatedBoundingBox="9303,11297 21845,11064 21847,11164 9305,11397" shapeName="Other"/>
        </emma:interpretation>
      </emma:emma>
    </inkml:annotationXML>
    <inkml:trace contextRef="#ctx0" brushRef="#br0">0 297 563 0,'11'-8'409'0,"-1"-13"-81"16,3 9-45-16,13 8-239 15,3 2-17-15,20 0-19 16,7 6 2-16,19-8-12 16,1-1 9-16,30 2-10 15,-7-3 9-15,16 1-10 16,-7-5 10-16,25-1-9 16,-16-1 8-16,23 1-9 0,-14 5 10 15,19 1-11 1,-16 3 11-16,25 2-10 15,-8 2 9-15,33-4-10 0,-10 4 11 16,43-4-11-16,-17 0 11 16,38-1-9-16,-9 2 10 15,39-3-8-15,-31 3 9 16,47-4-10-16,-31-2 11 0,37 1-10 16,-22-1 12-16,45-2-9 15,-35-3 11-15,41 4-10 16,-33 0 9-16,42-5-10 15,-39 8 7-15,51-1-9 16,-35-2 8-16,48 1-10 16,-40 6 9-16,42-8-10 15,-37 6 9-15,39 2-10 16,-37 9 9-16,19-10-10 16,-28 2 11-16,27 2-11 15,-46-2 11-15,21-10-10 16,-32 10 15-16,5 0-3 15,-53-2 12-15,14-1-7 16,-49-2 12-16,0 4-13 16,-49-4 2-16,-9 0-12 15,-48 2 9-15,-12-5-12 16,-39 1 9-16,-10 1-10 0,-18-1-4 16,-23 5-376-16,-30 9 120 15</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14.10.2021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263160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49450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14.10.2021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14.10.2021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4.emf"/><Relationship Id="rId18" Type="http://schemas.openxmlformats.org/officeDocument/2006/relationships/customXml" Target="../ink/ink15.xml"/><Relationship Id="rId3" Type="http://schemas.openxmlformats.org/officeDocument/2006/relationships/image" Target="../media/image9.emf"/><Relationship Id="rId21" Type="http://schemas.openxmlformats.org/officeDocument/2006/relationships/image" Target="../media/image18.emf"/><Relationship Id="rId7" Type="http://schemas.openxmlformats.org/officeDocument/2006/relationships/image" Target="../media/image11.emf"/><Relationship Id="rId12" Type="http://schemas.openxmlformats.org/officeDocument/2006/relationships/customXml" Target="../ink/ink12.xml"/><Relationship Id="rId17" Type="http://schemas.openxmlformats.org/officeDocument/2006/relationships/image" Target="../media/image16.emf"/><Relationship Id="rId2" Type="http://schemas.openxmlformats.org/officeDocument/2006/relationships/customXml" Target="../ink/ink7.xml"/><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1.xml"/><Relationship Id="rId6" Type="http://schemas.openxmlformats.org/officeDocument/2006/relationships/customXml" Target="../ink/ink9.xml"/><Relationship Id="rId11" Type="http://schemas.openxmlformats.org/officeDocument/2006/relationships/image" Target="../media/image13.emf"/><Relationship Id="rId5" Type="http://schemas.openxmlformats.org/officeDocument/2006/relationships/image" Target="../media/image10.emf"/><Relationship Id="rId15" Type="http://schemas.openxmlformats.org/officeDocument/2006/relationships/image" Target="../media/image15.emf"/><Relationship Id="rId10" Type="http://schemas.openxmlformats.org/officeDocument/2006/relationships/customXml" Target="../ink/ink11.xml"/><Relationship Id="rId19" Type="http://schemas.openxmlformats.org/officeDocument/2006/relationships/image" Target="../media/image17.emf"/><Relationship Id="rId4" Type="http://schemas.openxmlformats.org/officeDocument/2006/relationships/customXml" Target="../ink/ink8.xml"/><Relationship Id="rId9" Type="http://schemas.openxmlformats.org/officeDocument/2006/relationships/image" Target="../media/image12.emf"/><Relationship Id="rId14" Type="http://schemas.openxmlformats.org/officeDocument/2006/relationships/customXml" Target="../ink/ink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25.emf"/><Relationship Id="rId18" Type="http://schemas.openxmlformats.org/officeDocument/2006/relationships/customXml" Target="../ink/ink25.xml"/><Relationship Id="rId3" Type="http://schemas.openxmlformats.org/officeDocument/2006/relationships/image" Target="../media/image20.emf"/><Relationship Id="rId21" Type="http://schemas.openxmlformats.org/officeDocument/2006/relationships/image" Target="../media/image29.emf"/><Relationship Id="rId7" Type="http://schemas.openxmlformats.org/officeDocument/2006/relationships/image" Target="../media/image22.emf"/><Relationship Id="rId12" Type="http://schemas.openxmlformats.org/officeDocument/2006/relationships/customXml" Target="../ink/ink22.xml"/><Relationship Id="rId17" Type="http://schemas.openxmlformats.org/officeDocument/2006/relationships/image" Target="../media/image27.emf"/><Relationship Id="rId25" Type="http://schemas.openxmlformats.org/officeDocument/2006/relationships/image" Target="../media/image31.emf"/><Relationship Id="rId2" Type="http://schemas.openxmlformats.org/officeDocument/2006/relationships/customXml" Target="../ink/ink17.xml"/><Relationship Id="rId16" Type="http://schemas.openxmlformats.org/officeDocument/2006/relationships/customXml" Target="../ink/ink24.xml"/><Relationship Id="rId20" Type="http://schemas.openxmlformats.org/officeDocument/2006/relationships/customXml" Target="../ink/ink26.xml"/><Relationship Id="rId1" Type="http://schemas.openxmlformats.org/officeDocument/2006/relationships/slideLayout" Target="../slideLayouts/slideLayout1.xml"/><Relationship Id="rId6" Type="http://schemas.openxmlformats.org/officeDocument/2006/relationships/customXml" Target="../ink/ink19.xml"/><Relationship Id="rId11" Type="http://schemas.openxmlformats.org/officeDocument/2006/relationships/image" Target="../media/image24.emf"/><Relationship Id="rId24" Type="http://schemas.openxmlformats.org/officeDocument/2006/relationships/customXml" Target="../ink/ink28.xml"/><Relationship Id="rId5" Type="http://schemas.openxmlformats.org/officeDocument/2006/relationships/image" Target="../media/image21.emf"/><Relationship Id="rId15" Type="http://schemas.openxmlformats.org/officeDocument/2006/relationships/image" Target="../media/image26.emf"/><Relationship Id="rId23" Type="http://schemas.openxmlformats.org/officeDocument/2006/relationships/image" Target="../media/image30.emf"/><Relationship Id="rId10" Type="http://schemas.openxmlformats.org/officeDocument/2006/relationships/customXml" Target="../ink/ink21.xml"/><Relationship Id="rId19" Type="http://schemas.openxmlformats.org/officeDocument/2006/relationships/image" Target="../media/image28.emf"/><Relationship Id="rId4" Type="http://schemas.openxmlformats.org/officeDocument/2006/relationships/customXml" Target="../ink/ink18.xml"/><Relationship Id="rId9" Type="http://schemas.openxmlformats.org/officeDocument/2006/relationships/image" Target="../media/image23.emf"/><Relationship Id="rId14" Type="http://schemas.openxmlformats.org/officeDocument/2006/relationships/customXml" Target="../ink/ink23.xml"/><Relationship Id="rId22" Type="http://schemas.openxmlformats.org/officeDocument/2006/relationships/customXml" Target="../ink/ink27.xml"/></Relationships>
</file>

<file path=ppt/slides/_rels/slide13.xml.rels><?xml version="1.0" encoding="UTF-8" standalone="yes"?>
<Relationships xmlns="http://schemas.openxmlformats.org/package/2006/relationships"><Relationship Id="rId8" Type="http://schemas.openxmlformats.org/officeDocument/2006/relationships/customXml" Target="../ink/ink32.xml"/><Relationship Id="rId3" Type="http://schemas.openxmlformats.org/officeDocument/2006/relationships/image" Target="../media/image32.emf"/><Relationship Id="rId7" Type="http://schemas.openxmlformats.org/officeDocument/2006/relationships/image" Target="../media/image34.emf"/><Relationship Id="rId2" Type="http://schemas.openxmlformats.org/officeDocument/2006/relationships/customXml" Target="../ink/ink29.xml"/><Relationship Id="rId1" Type="http://schemas.openxmlformats.org/officeDocument/2006/relationships/slideLayout" Target="../slideLayouts/slideLayout1.xml"/><Relationship Id="rId6" Type="http://schemas.openxmlformats.org/officeDocument/2006/relationships/customXml" Target="../ink/ink31.xml"/><Relationship Id="rId5" Type="http://schemas.openxmlformats.org/officeDocument/2006/relationships/image" Target="../media/image33.emf"/><Relationship Id="rId4" Type="http://schemas.openxmlformats.org/officeDocument/2006/relationships/customXml" Target="../ink/ink30.xml"/><Relationship Id="rId9" Type="http://schemas.openxmlformats.org/officeDocument/2006/relationships/image" Target="../media/image35.emf"/></Relationships>
</file>

<file path=ppt/slides/_rels/slide14.xml.rels><?xml version="1.0" encoding="UTF-8" standalone="yes"?>
<Relationships xmlns="http://schemas.openxmlformats.org/package/2006/relationships"><Relationship Id="rId8" Type="http://schemas.openxmlformats.org/officeDocument/2006/relationships/customXml" Target="../ink/ink36.xml"/><Relationship Id="rId13" Type="http://schemas.openxmlformats.org/officeDocument/2006/relationships/image" Target="../media/image41.emf"/><Relationship Id="rId18" Type="http://schemas.openxmlformats.org/officeDocument/2006/relationships/customXml" Target="../ink/ink41.xml"/><Relationship Id="rId26" Type="http://schemas.openxmlformats.org/officeDocument/2006/relationships/customXml" Target="../ink/ink45.xml"/><Relationship Id="rId3" Type="http://schemas.openxmlformats.org/officeDocument/2006/relationships/image" Target="../media/image36.emf"/><Relationship Id="rId21" Type="http://schemas.openxmlformats.org/officeDocument/2006/relationships/image" Target="../media/image45.emf"/><Relationship Id="rId7" Type="http://schemas.openxmlformats.org/officeDocument/2006/relationships/image" Target="../media/image38.emf"/><Relationship Id="rId12" Type="http://schemas.openxmlformats.org/officeDocument/2006/relationships/customXml" Target="../ink/ink38.xml"/><Relationship Id="rId17" Type="http://schemas.openxmlformats.org/officeDocument/2006/relationships/image" Target="../media/image43.emf"/><Relationship Id="rId25" Type="http://schemas.openxmlformats.org/officeDocument/2006/relationships/image" Target="../media/image47.emf"/><Relationship Id="rId2" Type="http://schemas.openxmlformats.org/officeDocument/2006/relationships/customXml" Target="../ink/ink33.xml"/><Relationship Id="rId16" Type="http://schemas.openxmlformats.org/officeDocument/2006/relationships/customXml" Target="../ink/ink40.xml"/><Relationship Id="rId20" Type="http://schemas.openxmlformats.org/officeDocument/2006/relationships/customXml" Target="../ink/ink42.xml"/><Relationship Id="rId29" Type="http://schemas.openxmlformats.org/officeDocument/2006/relationships/image" Target="../media/image49.emf"/><Relationship Id="rId1" Type="http://schemas.openxmlformats.org/officeDocument/2006/relationships/slideLayout" Target="../slideLayouts/slideLayout1.xml"/><Relationship Id="rId6" Type="http://schemas.openxmlformats.org/officeDocument/2006/relationships/customXml" Target="../ink/ink35.xml"/><Relationship Id="rId11" Type="http://schemas.openxmlformats.org/officeDocument/2006/relationships/image" Target="../media/image40.emf"/><Relationship Id="rId24" Type="http://schemas.openxmlformats.org/officeDocument/2006/relationships/customXml" Target="../ink/ink44.xml"/><Relationship Id="rId5" Type="http://schemas.openxmlformats.org/officeDocument/2006/relationships/image" Target="../media/image37.emf"/><Relationship Id="rId15" Type="http://schemas.openxmlformats.org/officeDocument/2006/relationships/image" Target="../media/image42.emf"/><Relationship Id="rId23" Type="http://schemas.openxmlformats.org/officeDocument/2006/relationships/image" Target="../media/image46.emf"/><Relationship Id="rId28" Type="http://schemas.openxmlformats.org/officeDocument/2006/relationships/customXml" Target="../ink/ink46.xml"/><Relationship Id="rId10" Type="http://schemas.openxmlformats.org/officeDocument/2006/relationships/customXml" Target="../ink/ink37.xml"/><Relationship Id="rId19" Type="http://schemas.openxmlformats.org/officeDocument/2006/relationships/image" Target="../media/image44.emf"/><Relationship Id="rId31" Type="http://schemas.openxmlformats.org/officeDocument/2006/relationships/image" Target="../media/image50.emf"/><Relationship Id="rId4" Type="http://schemas.openxmlformats.org/officeDocument/2006/relationships/customXml" Target="../ink/ink34.xml"/><Relationship Id="rId9" Type="http://schemas.openxmlformats.org/officeDocument/2006/relationships/image" Target="../media/image39.emf"/><Relationship Id="rId14" Type="http://schemas.openxmlformats.org/officeDocument/2006/relationships/customXml" Target="../ink/ink39.xml"/><Relationship Id="rId22" Type="http://schemas.openxmlformats.org/officeDocument/2006/relationships/customXml" Target="../ink/ink43.xml"/><Relationship Id="rId27" Type="http://schemas.openxmlformats.org/officeDocument/2006/relationships/image" Target="../media/image48.emf"/><Relationship Id="rId30" Type="http://schemas.openxmlformats.org/officeDocument/2006/relationships/customXml" Target="../ink/ink47.xml"/></Relationships>
</file>

<file path=ppt/slides/_rels/slide1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customXml" Target="../ink/ink48.xml"/><Relationship Id="rId1" Type="http://schemas.openxmlformats.org/officeDocument/2006/relationships/slideLayout" Target="../slideLayouts/slideLayout1.xml"/><Relationship Id="rId5" Type="http://schemas.openxmlformats.org/officeDocument/2006/relationships/image" Target="../media/image52.emf"/><Relationship Id="rId4" Type="http://schemas.openxmlformats.org/officeDocument/2006/relationships/customXml" Target="../ink/ink4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customXml" Target="../ink/ink50.xml"/><Relationship Id="rId7" Type="http://schemas.openxmlformats.org/officeDocument/2006/relationships/customXml" Target="../ink/ink52.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58.emf"/><Relationship Id="rId5" Type="http://schemas.openxmlformats.org/officeDocument/2006/relationships/customXml" Target="../ink/ink51.xml"/><Relationship Id="rId10" Type="http://schemas.openxmlformats.org/officeDocument/2006/relationships/image" Target="../media/image60.emf"/><Relationship Id="rId4" Type="http://schemas.openxmlformats.org/officeDocument/2006/relationships/image" Target="../media/image57.emf"/><Relationship Id="rId9" Type="http://schemas.openxmlformats.org/officeDocument/2006/relationships/customXml" Target="../ink/ink53.xml"/></Relationships>
</file>

<file path=ppt/slides/_rels/slide19.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customXml" Target="../ink/ink59.xml"/><Relationship Id="rId18" Type="http://schemas.openxmlformats.org/officeDocument/2006/relationships/image" Target="../media/image69.emf"/><Relationship Id="rId26" Type="http://schemas.openxmlformats.org/officeDocument/2006/relationships/image" Target="../media/image73.emf"/><Relationship Id="rId3" Type="http://schemas.openxmlformats.org/officeDocument/2006/relationships/customXml" Target="../ink/ink54.xml"/><Relationship Id="rId21" Type="http://schemas.openxmlformats.org/officeDocument/2006/relationships/customXml" Target="../ink/ink63.xml"/><Relationship Id="rId7" Type="http://schemas.openxmlformats.org/officeDocument/2006/relationships/customXml" Target="../ink/ink56.xml"/><Relationship Id="rId12" Type="http://schemas.openxmlformats.org/officeDocument/2006/relationships/image" Target="../media/image66.emf"/><Relationship Id="rId17" Type="http://schemas.openxmlformats.org/officeDocument/2006/relationships/customXml" Target="../ink/ink61.xml"/><Relationship Id="rId25" Type="http://schemas.openxmlformats.org/officeDocument/2006/relationships/customXml" Target="../ink/ink65.xml"/><Relationship Id="rId2" Type="http://schemas.openxmlformats.org/officeDocument/2006/relationships/image" Target="../media/image24.png"/><Relationship Id="rId16" Type="http://schemas.openxmlformats.org/officeDocument/2006/relationships/image" Target="../media/image68.emf"/><Relationship Id="rId20" Type="http://schemas.openxmlformats.org/officeDocument/2006/relationships/image" Target="../media/image70.emf"/><Relationship Id="rId1" Type="http://schemas.openxmlformats.org/officeDocument/2006/relationships/slideLayout" Target="../slideLayouts/slideLayout1.xml"/><Relationship Id="rId6" Type="http://schemas.openxmlformats.org/officeDocument/2006/relationships/image" Target="../media/image63.emf"/><Relationship Id="rId11" Type="http://schemas.openxmlformats.org/officeDocument/2006/relationships/customXml" Target="../ink/ink58.xml"/><Relationship Id="rId24" Type="http://schemas.openxmlformats.org/officeDocument/2006/relationships/image" Target="../media/image72.emf"/><Relationship Id="rId5" Type="http://schemas.openxmlformats.org/officeDocument/2006/relationships/customXml" Target="../ink/ink55.xml"/><Relationship Id="rId15" Type="http://schemas.openxmlformats.org/officeDocument/2006/relationships/customXml" Target="../ink/ink60.xml"/><Relationship Id="rId23" Type="http://schemas.openxmlformats.org/officeDocument/2006/relationships/customXml" Target="../ink/ink64.xml"/><Relationship Id="rId10" Type="http://schemas.openxmlformats.org/officeDocument/2006/relationships/image" Target="../media/image65.emf"/><Relationship Id="rId19" Type="http://schemas.openxmlformats.org/officeDocument/2006/relationships/customXml" Target="../ink/ink62.xml"/><Relationship Id="rId4" Type="http://schemas.openxmlformats.org/officeDocument/2006/relationships/image" Target="../media/image62.emf"/><Relationship Id="rId9" Type="http://schemas.openxmlformats.org/officeDocument/2006/relationships/customXml" Target="../ink/ink57.xml"/><Relationship Id="rId14" Type="http://schemas.openxmlformats.org/officeDocument/2006/relationships/image" Target="../media/image67.emf"/><Relationship Id="rId22" Type="http://schemas.openxmlformats.org/officeDocument/2006/relationships/image" Target="../media/image71.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590432" y="138455"/>
            <a:ext cx="4914038" cy="523220"/>
          </a:xfrm>
          <a:prstGeom prst="rect">
            <a:avLst/>
          </a:prstGeom>
          <a:noFill/>
        </p:spPr>
        <p:txBody>
          <a:bodyPr wrap="none" rtlCol="0">
            <a:spAutoFit/>
          </a:bodyPr>
          <a:lstStyle/>
          <a:p>
            <a:r>
              <a:rPr lang="de-DE" sz="2800" b="1" dirty="0" smtClean="0"/>
              <a:t>Staatliche Rahmenbedingungen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1. Termin </a:t>
            </a:r>
            <a:r>
              <a:rPr lang="de-DE" sz="1400" b="1" dirty="0" err="1" smtClean="0"/>
              <a:t>WiSe</a:t>
            </a:r>
            <a:r>
              <a:rPr lang="de-DE" sz="1400" b="1" dirty="0" smtClean="0"/>
              <a:t> 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13" name="Textfeld 12"/>
          <p:cNvSpPr txBox="1"/>
          <p:nvPr/>
        </p:nvSpPr>
        <p:spPr>
          <a:xfrm>
            <a:off x="3717774" y="1120334"/>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p:spTree>
    <p:extLst>
      <p:ext uri="{BB962C8B-B14F-4D97-AF65-F5344CB8AC3E}">
        <p14:creationId xmlns:p14="http://schemas.microsoft.com/office/powerpoint/2010/main" val="634190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96810" y="134905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7" name="Freihand 6"/>
              <p14:cNvContentPartPr/>
              <p14:nvPr/>
            </p14:nvContentPartPr>
            <p14:xfrm>
              <a:off x="3712837" y="2545039"/>
              <a:ext cx="2764800" cy="47880"/>
            </p14:xfrm>
          </p:contentPart>
        </mc:Choice>
        <mc:Fallback xmlns="">
          <p:pic>
            <p:nvPicPr>
              <p:cNvPr id="7" name="Freihand 6"/>
              <p:cNvPicPr/>
              <p:nvPr/>
            </p:nvPicPr>
            <p:blipFill>
              <a:blip r:embed="rId3"/>
              <a:stretch>
                <a:fillRect/>
              </a:stretch>
            </p:blipFill>
            <p:spPr>
              <a:xfrm>
                <a:off x="3695917" y="2528119"/>
                <a:ext cx="2799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Freihand 7"/>
              <p14:cNvContentPartPr/>
              <p14:nvPr/>
            </p14:nvContentPartPr>
            <p14:xfrm>
              <a:off x="3231877" y="3090799"/>
              <a:ext cx="4386240" cy="193320"/>
            </p14:xfrm>
          </p:contentPart>
        </mc:Choice>
        <mc:Fallback xmlns="">
          <p:pic>
            <p:nvPicPr>
              <p:cNvPr id="8" name="Freihand 7"/>
              <p:cNvPicPr/>
              <p:nvPr/>
            </p:nvPicPr>
            <p:blipFill>
              <a:blip r:embed="rId5"/>
              <a:stretch>
                <a:fillRect/>
              </a:stretch>
            </p:blipFill>
            <p:spPr>
              <a:xfrm>
                <a:off x="3216397" y="3079279"/>
                <a:ext cx="4413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p14:cNvContentPartPr/>
              <p14:nvPr/>
            </p14:nvContentPartPr>
            <p14:xfrm>
              <a:off x="3349957" y="3996199"/>
              <a:ext cx="4504320" cy="108720"/>
            </p14:xfrm>
          </p:contentPart>
        </mc:Choice>
        <mc:Fallback xmlns="">
          <p:pic>
            <p:nvPicPr>
              <p:cNvPr id="12" name="Freihand 11"/>
              <p:cNvPicPr/>
              <p:nvPr/>
            </p:nvPicPr>
            <p:blipFill>
              <a:blip r:embed="rId7"/>
              <a:stretch>
                <a:fillRect/>
              </a:stretch>
            </p:blipFill>
            <p:spPr>
              <a:xfrm>
                <a:off x="3342397" y="3981079"/>
                <a:ext cx="4527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Freihand 14"/>
              <p14:cNvContentPartPr/>
              <p14:nvPr/>
            </p14:nvContentPartPr>
            <p14:xfrm>
              <a:off x="3461557" y="4055959"/>
              <a:ext cx="2334240" cy="1373040"/>
            </p14:xfrm>
          </p:contentPart>
        </mc:Choice>
        <mc:Fallback xmlns="">
          <p:pic>
            <p:nvPicPr>
              <p:cNvPr id="15" name="Freihand 14"/>
              <p:cNvPicPr/>
              <p:nvPr/>
            </p:nvPicPr>
            <p:blipFill>
              <a:blip r:embed="rId9"/>
              <a:stretch>
                <a:fillRect/>
              </a:stretch>
            </p:blipFill>
            <p:spPr>
              <a:xfrm>
                <a:off x="3445717" y="4044439"/>
                <a:ext cx="2367360" cy="1398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Freihand 15"/>
              <p14:cNvContentPartPr/>
              <p14:nvPr/>
            </p14:nvContentPartPr>
            <p14:xfrm>
              <a:off x="3649837" y="4655359"/>
              <a:ext cx="2155680" cy="275400"/>
            </p14:xfrm>
          </p:contentPart>
        </mc:Choice>
        <mc:Fallback xmlns="">
          <p:pic>
            <p:nvPicPr>
              <p:cNvPr id="16" name="Freihand 15"/>
              <p:cNvPicPr/>
              <p:nvPr/>
            </p:nvPicPr>
            <p:blipFill>
              <a:blip r:embed="rId11"/>
              <a:stretch>
                <a:fillRect/>
              </a:stretch>
            </p:blipFill>
            <p:spPr>
              <a:xfrm>
                <a:off x="3633637" y="4642399"/>
                <a:ext cx="21848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p14:cNvContentPartPr/>
              <p14:nvPr/>
            </p14:nvContentPartPr>
            <p14:xfrm>
              <a:off x="3529957" y="839359"/>
              <a:ext cx="4164480" cy="1277280"/>
            </p14:xfrm>
          </p:contentPart>
        </mc:Choice>
        <mc:Fallback xmlns="">
          <p:pic>
            <p:nvPicPr>
              <p:cNvPr id="18" name="Freihand 17"/>
              <p:cNvPicPr/>
              <p:nvPr/>
            </p:nvPicPr>
            <p:blipFill>
              <a:blip r:embed="rId13"/>
              <a:stretch>
                <a:fillRect/>
              </a:stretch>
            </p:blipFill>
            <p:spPr>
              <a:xfrm>
                <a:off x="3514837" y="823879"/>
                <a:ext cx="4194720" cy="130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Freihand 20"/>
              <p14:cNvContentPartPr/>
              <p14:nvPr/>
            </p14:nvContentPartPr>
            <p14:xfrm>
              <a:off x="1866037" y="1475479"/>
              <a:ext cx="1747080" cy="3674520"/>
            </p14:xfrm>
          </p:contentPart>
        </mc:Choice>
        <mc:Fallback xmlns="">
          <p:pic>
            <p:nvPicPr>
              <p:cNvPr id="21" name="Freihand 20"/>
              <p:cNvPicPr/>
              <p:nvPr/>
            </p:nvPicPr>
            <p:blipFill>
              <a:blip r:embed="rId15"/>
              <a:stretch>
                <a:fillRect/>
              </a:stretch>
            </p:blipFill>
            <p:spPr>
              <a:xfrm>
                <a:off x="1852357" y="1462159"/>
                <a:ext cx="1772640" cy="370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Freihand 21"/>
              <p14:cNvContentPartPr/>
              <p14:nvPr/>
            </p14:nvContentPartPr>
            <p14:xfrm>
              <a:off x="3320077" y="4873879"/>
              <a:ext cx="374040" cy="363600"/>
            </p14:xfrm>
          </p:contentPart>
        </mc:Choice>
        <mc:Fallback xmlns="">
          <p:pic>
            <p:nvPicPr>
              <p:cNvPr id="22" name="Freihand 21"/>
              <p:cNvPicPr/>
              <p:nvPr/>
            </p:nvPicPr>
            <p:blipFill>
              <a:blip r:embed="rId17"/>
              <a:stretch>
                <a:fillRect/>
              </a:stretch>
            </p:blipFill>
            <p:spPr>
              <a:xfrm>
                <a:off x="3310717" y="4859839"/>
                <a:ext cx="3978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Freihand 23"/>
              <p14:cNvContentPartPr/>
              <p14:nvPr/>
            </p14:nvContentPartPr>
            <p14:xfrm>
              <a:off x="3008317" y="1302319"/>
              <a:ext cx="693000" cy="660600"/>
            </p14:xfrm>
          </p:contentPart>
        </mc:Choice>
        <mc:Fallback xmlns="">
          <p:pic>
            <p:nvPicPr>
              <p:cNvPr id="24" name="Freihand 23"/>
              <p:cNvPicPr/>
              <p:nvPr/>
            </p:nvPicPr>
            <p:blipFill>
              <a:blip r:embed="rId19"/>
              <a:stretch>
                <a:fillRect/>
              </a:stretch>
            </p:blipFill>
            <p:spPr>
              <a:xfrm>
                <a:off x="2993557" y="1287559"/>
                <a:ext cx="722160" cy="68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Freihand 25"/>
              <p14:cNvContentPartPr/>
              <p14:nvPr/>
            </p14:nvContentPartPr>
            <p14:xfrm>
              <a:off x="4145197" y="940159"/>
              <a:ext cx="3215160" cy="1220400"/>
            </p14:xfrm>
          </p:contentPart>
        </mc:Choice>
        <mc:Fallback xmlns="">
          <p:pic>
            <p:nvPicPr>
              <p:cNvPr id="26" name="Freihand 25"/>
              <p:cNvPicPr/>
              <p:nvPr/>
            </p:nvPicPr>
            <p:blipFill>
              <a:blip r:embed="rId21"/>
              <a:stretch>
                <a:fillRect/>
              </a:stretch>
            </p:blipFill>
            <p:spPr>
              <a:xfrm>
                <a:off x="4130797" y="926479"/>
                <a:ext cx="3244680" cy="1248480"/>
              </a:xfrm>
              <a:prstGeom prst="rect">
                <a:avLst/>
              </a:prstGeom>
            </p:spPr>
          </p:pic>
        </mc:Fallback>
      </mc:AlternateContent>
    </p:spTree>
    <p:extLst>
      <p:ext uri="{BB962C8B-B14F-4D97-AF65-F5344CB8AC3E}">
        <p14:creationId xmlns:p14="http://schemas.microsoft.com/office/powerpoint/2010/main" val="3465743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Träger der Wirtschaftspolitik</a:t>
            </a:r>
          </a:p>
        </p:txBody>
      </p:sp>
      <p:pic>
        <p:nvPicPr>
          <p:cNvPr id="5" name="Grafik 4">
            <a:extLst>
              <a:ext uri="{FF2B5EF4-FFF2-40B4-BE49-F238E27FC236}">
                <a16:creationId xmlns:a16="http://schemas.microsoft.com/office/drawing/2014/main" id="{95826DDD-823A-407F-B680-49A13C952185}"/>
              </a:ext>
            </a:extLst>
          </p:cNvPr>
          <p:cNvPicPr>
            <a:picLocks noChangeAspect="1"/>
          </p:cNvPicPr>
          <p:nvPr/>
        </p:nvPicPr>
        <p:blipFill>
          <a:blip r:embed="rId2"/>
          <a:stretch>
            <a:fillRect/>
          </a:stretch>
        </p:blipFill>
        <p:spPr>
          <a:xfrm>
            <a:off x="360000" y="720000"/>
            <a:ext cx="8329605" cy="5494337"/>
          </a:xfrm>
          <a:prstGeom prst="rect">
            <a:avLst/>
          </a:prstGeom>
        </p:spPr>
      </p:pic>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6363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smtClean="0">
                <a:latin typeface="Times New Roman" panose="02020603050405020304" pitchFamily="18" charset="0"/>
                <a:cs typeface="Times New Roman" panose="02020603050405020304" pitchFamily="18" charset="0"/>
              </a:rPr>
              <a:t>Warum kommt es zu kollektiven Entscheidungen und Staatenbildung?</a:t>
            </a:r>
            <a:endParaRPr lang="de-DE" sz="28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65809"/>
            <a:ext cx="12172951" cy="6286502"/>
          </a:xfrm>
          <a:prstGeom prst="rect">
            <a:avLst/>
          </a:prstGeom>
          <a:noFill/>
        </p:spPr>
        <p:txBody>
          <a:bodyPr wrap="square" rtlCol="0">
            <a:noAutofit/>
          </a:bodyPr>
          <a:lstStyle/>
          <a:p>
            <a:r>
              <a:rPr lang="en-US" sz="2400" dirty="0" smtClean="0">
                <a:latin typeface="Times New Roman" panose="02020603050405020304" pitchFamily="18" charset="0"/>
                <a:cs typeface="Times New Roman" panose="02020603050405020304" pitchFamily="18" charset="0"/>
              </a:rPr>
              <a:t>Man </a:t>
            </a:r>
            <a:r>
              <a:rPr lang="en-US" sz="2400" dirty="0" err="1" smtClean="0">
                <a:latin typeface="Times New Roman" panose="02020603050405020304" pitchFamily="18" charset="0"/>
                <a:cs typeface="Times New Roman" panose="02020603050405020304" pitchFamily="18" charset="0"/>
              </a:rPr>
              <a:t>betrachte</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Individuen</a:t>
            </a:r>
            <a:r>
              <a:rPr lang="en-US" sz="2400" dirty="0" smtClean="0">
                <a:latin typeface="Times New Roman" panose="02020603050405020304" pitchFamily="18" charset="0"/>
                <a:cs typeface="Times New Roman" panose="02020603050405020304" pitchFamily="18" charset="0"/>
              </a:rPr>
              <a:t> A und B, die </a:t>
            </a:r>
            <a:r>
              <a:rPr lang="en-US" sz="2400" dirty="0" err="1" smtClean="0">
                <a:latin typeface="Times New Roman" panose="02020603050405020304" pitchFamily="18" charset="0"/>
                <a:cs typeface="Times New Roman" panose="02020603050405020304" pitchFamily="18" charset="0"/>
              </a:rPr>
              <a:t>zwei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Güter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tauschen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können</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Die </a:t>
            </a:r>
            <a:r>
              <a:rPr lang="en-US" sz="2400" dirty="0" err="1" smtClean="0">
                <a:latin typeface="Times New Roman" panose="02020603050405020304" pitchFamily="18" charset="0"/>
                <a:cs typeface="Times New Roman" panose="02020603050405020304" pitchFamily="18" charset="0"/>
              </a:rPr>
              <a:t>neoklassische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Theorie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sagt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unter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bestimmten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Annahmen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über</a:t>
            </a:r>
            <a:r>
              <a:rPr lang="en-US" sz="2400" dirty="0" smtClean="0">
                <a:latin typeface="Times New Roman" panose="02020603050405020304" pitchFamily="18" charset="0"/>
                <a:cs typeface="Times New Roman" panose="02020603050405020304" pitchFamily="18" charset="0"/>
              </a:rPr>
              <a:t> die </a:t>
            </a:r>
            <a:r>
              <a:rPr lang="en-US" sz="2400" dirty="0" err="1" smtClean="0">
                <a:latin typeface="Times New Roman" panose="02020603050405020304" pitchFamily="18" charset="0"/>
                <a:cs typeface="Times New Roman" panose="02020603050405020304" pitchFamily="18" charset="0"/>
              </a:rPr>
              <a:t>Präferenzen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dass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beide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durch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Tausch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besser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stellen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können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bzw</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
            </a:r>
            <a:r>
              <a:rPr lang="en-US" sz="2400" dirty="0" err="1" smtClean="0">
                <a:latin typeface="Times New Roman" panose="02020603050405020304" pitchFamily="18" charset="0"/>
                <a:cs typeface="Times New Roman" panose="02020603050405020304" pitchFamily="18" charset="0"/>
              </a:rPr>
              <a:t>icht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schlechter</a:t>
            </a:r>
            <a:r>
              <a:rPr lang="en-US" sz="2400" dirty="0" smtClean="0">
                <a:latin typeface="Times New Roman" panose="02020603050405020304" pitchFamily="18" charset="0"/>
                <a:cs typeface="Times New Roman" panose="02020603050405020304" pitchFamily="18" charset="0"/>
              </a:rPr>
              <a:t>, falls </a:t>
            </a:r>
            <a:r>
              <a:rPr lang="en-US" sz="2400" dirty="0" err="1" smtClean="0">
                <a:latin typeface="Times New Roman" panose="02020603050405020304" pitchFamily="18" charset="0"/>
                <a:cs typeface="Times New Roman" panose="02020603050405020304" pitchFamily="18" charset="0"/>
              </a:rPr>
              <a:t>schon</a:t>
            </a:r>
            <a:r>
              <a:rPr lang="en-US" sz="2400" dirty="0" smtClean="0">
                <a:latin typeface="Times New Roman" panose="02020603050405020304" pitchFamily="18" charset="0"/>
                <a:cs typeface="Times New Roman" panose="02020603050405020304" pitchFamily="18" charset="0"/>
              </a:rPr>
              <a:t> die </a:t>
            </a:r>
            <a:r>
              <a:rPr lang="en-US" sz="2400" dirty="0" err="1" smtClean="0">
                <a:latin typeface="Times New Roman" panose="02020603050405020304" pitchFamily="18" charset="0"/>
                <a:cs typeface="Times New Roman" panose="02020603050405020304" pitchFamily="18" charset="0"/>
              </a:rPr>
              <a:t>Anfangsausstattung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pareto-effizient</a:t>
            </a:r>
            <a:r>
              <a:rPr lang="en-US" sz="2400" dirty="0" smtClean="0">
                <a:latin typeface="Times New Roman" panose="02020603050405020304" pitchFamily="18" charset="0"/>
                <a:cs typeface="Times New Roman" panose="02020603050405020304" pitchFamily="18" charset="0"/>
              </a:rPr>
              <a:t> war)</a:t>
            </a:r>
          </a:p>
          <a:p>
            <a:endParaRPr lang="en-US" sz="2400" dirty="0">
              <a:latin typeface="Times New Roman" panose="02020603050405020304" pitchFamily="18" charset="0"/>
              <a:cs typeface="Times New Roman" panose="02020603050405020304" pitchFamily="18" charset="0"/>
            </a:endParaRPr>
          </a:p>
          <a:p>
            <a:r>
              <a:rPr lang="en-US" sz="2400" b="1" u="sng" dirty="0" smtClean="0">
                <a:latin typeface="Times New Roman" panose="02020603050405020304" pitchFamily="18" charset="0"/>
                <a:cs typeface="Times New Roman" panose="02020603050405020304" pitchFamily="18" charset="0"/>
              </a:rPr>
              <a:t>Aber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häufig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gibt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Anreiz</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zu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betrügen</a:t>
            </a:r>
            <a:r>
              <a:rPr lang="en-US" sz="2400" dirty="0" smtClean="0">
                <a:latin typeface="Times New Roman" panose="02020603050405020304" pitchFamily="18" charset="0"/>
                <a:cs typeface="Times New Roman" panose="02020603050405020304" pitchFamily="18" charset="0"/>
              </a:rPr>
              <a:t>. Man </a:t>
            </a:r>
            <a:r>
              <a:rPr lang="en-US" sz="2400" dirty="0" err="1" smtClean="0">
                <a:latin typeface="Times New Roman" panose="02020603050405020304" pitchFamily="18" charset="0"/>
                <a:cs typeface="Times New Roman" panose="02020603050405020304" pitchFamily="18" charset="0"/>
              </a:rPr>
              <a:t>betrachte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folgende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Auszahlungsmatrix</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Untersuchen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Sie</a:t>
            </a:r>
            <a:r>
              <a:rPr lang="en-US" sz="2400" dirty="0" smtClean="0">
                <a:latin typeface="Times New Roman" panose="02020603050405020304" pitchFamily="18" charset="0"/>
                <a:cs typeface="Times New Roman" panose="02020603050405020304" pitchFamily="18" charset="0"/>
              </a:rPr>
              <a:t> die Situation auf </a:t>
            </a:r>
            <a:r>
              <a:rPr lang="en-US" sz="2400" dirty="0" err="1" smtClean="0">
                <a:latin typeface="Times New Roman" panose="02020603050405020304" pitchFamily="18" charset="0"/>
                <a:cs typeface="Times New Roman" panose="02020603050405020304" pitchFamily="18" charset="0"/>
              </a:rPr>
              <a:t>Gleichgewichte</a:t>
            </a:r>
            <a:r>
              <a:rPr lang="en-US" sz="2400" dirty="0" smtClean="0">
                <a:latin typeface="Times New Roman" panose="02020603050405020304" pitchFamily="18" charset="0"/>
                <a:cs typeface="Times New Roman" panose="02020603050405020304" pitchFamily="18" charset="0"/>
              </a:rPr>
              <a:t> in </a:t>
            </a:r>
            <a:r>
              <a:rPr lang="en-US" sz="2400" dirty="0" err="1" smtClean="0">
                <a:latin typeface="Times New Roman" panose="02020603050405020304" pitchFamily="18" charset="0"/>
                <a:cs typeface="Times New Roman" panose="02020603050405020304" pitchFamily="18" charset="0"/>
              </a:rPr>
              <a:t>reinen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Strategien</a:t>
            </a:r>
            <a:r>
              <a:rPr lang="en-US" sz="2400" dirty="0" smtClean="0">
                <a:latin typeface="Times New Roman" panose="02020603050405020304" pitchFamily="18" charset="0"/>
                <a:cs typeface="Times New Roman" panose="02020603050405020304" pitchFamily="18" charset="0"/>
              </a:rPr>
              <a:t>.</a:t>
            </a:r>
          </a:p>
          <a:p>
            <a:r>
              <a:rPr lang="en-US" sz="2400" dirty="0" err="1" smtClean="0">
                <a:latin typeface="Times New Roman" panose="02020603050405020304" pitchFamily="18" charset="0"/>
                <a:cs typeface="Times New Roman" panose="02020603050405020304" pitchFamily="18" charset="0"/>
              </a:rPr>
              <a:t>Wie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nennt</a:t>
            </a:r>
            <a:r>
              <a:rPr lang="en-US" sz="2400" dirty="0" smtClean="0">
                <a:latin typeface="Times New Roman" panose="02020603050405020304" pitchFamily="18" charset="0"/>
                <a:cs typeface="Times New Roman" panose="02020603050405020304" pitchFamily="18" charset="0"/>
              </a:rPr>
              <a:t> man </a:t>
            </a:r>
            <a:r>
              <a:rPr lang="en-US" sz="2400" dirty="0" err="1" smtClean="0">
                <a:latin typeface="Times New Roman" panose="02020603050405020304" pitchFamily="18" charset="0"/>
                <a:cs typeface="Times New Roman" panose="02020603050405020304" pitchFamily="18" charset="0"/>
              </a:rPr>
              <a:t>eine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solche</a:t>
            </a:r>
            <a:r>
              <a:rPr lang="en-US" sz="2400" dirty="0" smtClean="0">
                <a:latin typeface="Times New Roman" panose="02020603050405020304" pitchFamily="18" charset="0"/>
                <a:cs typeface="Times New Roman" panose="02020603050405020304" pitchFamily="18" charset="0"/>
              </a:rPr>
              <a:t> Situation?</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3366988128"/>
              </p:ext>
            </p:extLst>
          </p:nvPr>
        </p:nvGraphicFramePr>
        <p:xfrm>
          <a:off x="160141" y="3328536"/>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smtClean="0"/>
                        <a:t>B</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betrügen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nicht betrügen</a:t>
                      </a:r>
                    </a:p>
                  </a:txBody>
                  <a:tcPr anchor="ctr"/>
                </a:tc>
                <a:extLst>
                  <a:ext uri="{0D108BD9-81ED-4DB2-BD59-A6C34878D82A}">
                    <a16:rowId xmlns:a16="http://schemas.microsoft.com/office/drawing/2014/main" val="1771757195"/>
                  </a:ext>
                </a:extLst>
              </a:tr>
              <a:tr h="502531">
                <a:tc rowSpan="2">
                  <a:txBody>
                    <a:bodyPr/>
                    <a:lstStyle/>
                    <a:p>
                      <a:pPr algn="ctr"/>
                      <a:r>
                        <a:rPr lang="de-DE" dirty="0" smtClean="0"/>
                        <a:t>A</a:t>
                      </a:r>
                      <a:endParaRPr lang="de-DE" dirty="0"/>
                    </a:p>
                  </a:txBody>
                  <a:tcPr anchor="ctr"/>
                </a:tc>
                <a:tc>
                  <a:txBody>
                    <a:bodyPr/>
                    <a:lstStyle/>
                    <a:p>
                      <a:pPr algn="ctr"/>
                      <a:r>
                        <a:rPr lang="de-DE" dirty="0" smtClean="0"/>
                        <a:t>betrügen</a:t>
                      </a:r>
                      <a:endParaRPr lang="de-DE" dirty="0"/>
                    </a:p>
                  </a:txBody>
                  <a:tcPr anchor="ctr"/>
                </a:tc>
                <a:tc>
                  <a:txBody>
                    <a:bodyPr/>
                    <a:lstStyle/>
                    <a:p>
                      <a:pPr algn="ctr"/>
                      <a:r>
                        <a:rPr lang="de-DE" dirty="0" smtClean="0"/>
                        <a:t>(14,14)</a:t>
                      </a:r>
                      <a:endParaRPr lang="de-DE" dirty="0"/>
                    </a:p>
                  </a:txBody>
                  <a:tcPr anchor="ctr"/>
                </a:tc>
                <a:tc>
                  <a:txBody>
                    <a:bodyPr/>
                    <a:lstStyle/>
                    <a:p>
                      <a:pPr algn="ctr"/>
                      <a:r>
                        <a:rPr lang="de-DE" dirty="0" smtClean="0"/>
                        <a:t>(24,10)</a:t>
                      </a:r>
                      <a:endParaRPr lang="de-DE" dirty="0"/>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smtClean="0"/>
                        <a:t>nicht betrügen</a:t>
                      </a:r>
                      <a:endParaRPr lang="de-DE" dirty="0"/>
                    </a:p>
                  </a:txBody>
                  <a:tcPr anchor="ctr"/>
                </a:tc>
                <a:tc>
                  <a:txBody>
                    <a:bodyPr/>
                    <a:lstStyle/>
                    <a:p>
                      <a:pPr algn="ctr"/>
                      <a:r>
                        <a:rPr lang="de-DE" dirty="0" smtClean="0"/>
                        <a:t>(12,18)</a:t>
                      </a:r>
                      <a:endParaRPr lang="de-DE" dirty="0"/>
                    </a:p>
                  </a:txBody>
                  <a:tcPr anchor="ctr"/>
                </a:tc>
                <a:tc>
                  <a:txBody>
                    <a:bodyPr/>
                    <a:lstStyle/>
                    <a:p>
                      <a:pPr algn="ctr"/>
                      <a:r>
                        <a:rPr lang="de-DE" dirty="0" smtClean="0"/>
                        <a:t>(20,15)</a:t>
                      </a:r>
                      <a:endParaRPr lang="de-DE" dirty="0"/>
                    </a:p>
                  </a:txBody>
                  <a:tcPr anchor="ctr"/>
                </a:tc>
                <a:extLst>
                  <a:ext uri="{0D108BD9-81ED-4DB2-BD59-A6C34878D82A}">
                    <a16:rowId xmlns:a16="http://schemas.microsoft.com/office/drawing/2014/main" val="3239020616"/>
                  </a:ext>
                </a:extLst>
              </a:tr>
            </a:tbl>
          </a:graphicData>
        </a:graphic>
      </p:graphicFrame>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4" name="Freihand 3"/>
              <p14:cNvContentPartPr/>
              <p14:nvPr/>
            </p14:nvContentPartPr>
            <p14:xfrm>
              <a:off x="884177" y="1255519"/>
              <a:ext cx="2892600" cy="521280"/>
            </p14:xfrm>
          </p:contentPart>
        </mc:Choice>
        <mc:Fallback xmlns="">
          <p:pic>
            <p:nvPicPr>
              <p:cNvPr id="4" name="Freihand 3"/>
              <p:cNvPicPr/>
              <p:nvPr/>
            </p:nvPicPr>
            <p:blipFill>
              <a:blip r:embed="rId3"/>
              <a:stretch>
                <a:fillRect/>
              </a:stretch>
            </p:blipFill>
            <p:spPr>
              <a:xfrm>
                <a:off x="865457" y="1236439"/>
                <a:ext cx="292932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Freihand 13"/>
              <p14:cNvContentPartPr/>
              <p14:nvPr/>
            </p14:nvContentPartPr>
            <p14:xfrm>
              <a:off x="4890257" y="3533959"/>
              <a:ext cx="657720" cy="1735920"/>
            </p14:xfrm>
          </p:contentPart>
        </mc:Choice>
        <mc:Fallback xmlns="">
          <p:pic>
            <p:nvPicPr>
              <p:cNvPr id="14" name="Freihand 13"/>
              <p:cNvPicPr/>
              <p:nvPr/>
            </p:nvPicPr>
            <p:blipFill>
              <a:blip r:embed="rId5"/>
              <a:stretch>
                <a:fillRect/>
              </a:stretch>
            </p:blipFill>
            <p:spPr>
              <a:xfrm>
                <a:off x="4878377" y="3518839"/>
                <a:ext cx="689040" cy="176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Freihand 25"/>
              <p14:cNvContentPartPr/>
              <p14:nvPr/>
            </p14:nvContentPartPr>
            <p14:xfrm>
              <a:off x="477377" y="3491479"/>
              <a:ext cx="2898720" cy="1792800"/>
            </p14:xfrm>
          </p:contentPart>
        </mc:Choice>
        <mc:Fallback xmlns="">
          <p:pic>
            <p:nvPicPr>
              <p:cNvPr id="26" name="Freihand 25"/>
              <p:cNvPicPr/>
              <p:nvPr/>
            </p:nvPicPr>
            <p:blipFill>
              <a:blip r:embed="rId7"/>
              <a:stretch>
                <a:fillRect/>
              </a:stretch>
            </p:blipFill>
            <p:spPr>
              <a:xfrm>
                <a:off x="462977" y="3474199"/>
                <a:ext cx="2929680" cy="1822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3" name="Freihand 32"/>
              <p14:cNvContentPartPr/>
              <p14:nvPr/>
            </p14:nvContentPartPr>
            <p14:xfrm>
              <a:off x="6822017" y="3527119"/>
              <a:ext cx="830160" cy="198720"/>
            </p14:xfrm>
          </p:contentPart>
        </mc:Choice>
        <mc:Fallback xmlns="">
          <p:pic>
            <p:nvPicPr>
              <p:cNvPr id="33" name="Freihand 32"/>
              <p:cNvPicPr/>
              <p:nvPr/>
            </p:nvPicPr>
            <p:blipFill>
              <a:blip r:embed="rId9"/>
              <a:stretch>
                <a:fillRect/>
              </a:stretch>
            </p:blipFill>
            <p:spPr>
              <a:xfrm>
                <a:off x="6806897" y="3511639"/>
                <a:ext cx="860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 name="Freihand 54"/>
              <p14:cNvContentPartPr/>
              <p14:nvPr/>
            </p14:nvContentPartPr>
            <p14:xfrm>
              <a:off x="4581737" y="4289239"/>
              <a:ext cx="1243080" cy="547920"/>
            </p14:xfrm>
          </p:contentPart>
        </mc:Choice>
        <mc:Fallback xmlns="">
          <p:pic>
            <p:nvPicPr>
              <p:cNvPr id="55" name="Freihand 54"/>
              <p:cNvPicPr/>
              <p:nvPr/>
            </p:nvPicPr>
            <p:blipFill>
              <a:blip r:embed="rId11"/>
              <a:stretch>
                <a:fillRect/>
              </a:stretch>
            </p:blipFill>
            <p:spPr>
              <a:xfrm>
                <a:off x="4562297" y="4276639"/>
                <a:ext cx="127836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9" name="Freihand 58"/>
              <p14:cNvContentPartPr/>
              <p14:nvPr/>
            </p14:nvContentPartPr>
            <p14:xfrm>
              <a:off x="6779177" y="4833559"/>
              <a:ext cx="971280" cy="516960"/>
            </p14:xfrm>
          </p:contentPart>
        </mc:Choice>
        <mc:Fallback xmlns="">
          <p:pic>
            <p:nvPicPr>
              <p:cNvPr id="59" name="Freihand 58"/>
              <p:cNvPicPr/>
              <p:nvPr/>
            </p:nvPicPr>
            <p:blipFill>
              <a:blip r:embed="rId13"/>
              <a:stretch>
                <a:fillRect/>
              </a:stretch>
            </p:blipFill>
            <p:spPr>
              <a:xfrm>
                <a:off x="6762257" y="4816999"/>
                <a:ext cx="100512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Freihand 59"/>
              <p14:cNvContentPartPr/>
              <p14:nvPr/>
            </p14:nvContentPartPr>
            <p14:xfrm>
              <a:off x="7350137" y="5221999"/>
              <a:ext cx="155880" cy="22680"/>
            </p14:xfrm>
          </p:contentPart>
        </mc:Choice>
        <mc:Fallback xmlns="">
          <p:pic>
            <p:nvPicPr>
              <p:cNvPr id="60" name="Freihand 59"/>
              <p:cNvPicPr/>
              <p:nvPr/>
            </p:nvPicPr>
            <p:blipFill>
              <a:blip r:embed="rId15"/>
              <a:stretch>
                <a:fillRect/>
              </a:stretch>
            </p:blipFill>
            <p:spPr>
              <a:xfrm>
                <a:off x="7337537" y="5207239"/>
                <a:ext cx="182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3" name="Freihand 62"/>
              <p14:cNvContentPartPr/>
              <p14:nvPr/>
            </p14:nvContentPartPr>
            <p14:xfrm>
              <a:off x="5542577" y="4670839"/>
              <a:ext cx="1244520" cy="1015200"/>
            </p14:xfrm>
          </p:contentPart>
        </mc:Choice>
        <mc:Fallback xmlns="">
          <p:pic>
            <p:nvPicPr>
              <p:cNvPr id="63" name="Freihand 62"/>
              <p:cNvPicPr/>
              <p:nvPr/>
            </p:nvPicPr>
            <p:blipFill>
              <a:blip r:embed="rId17"/>
              <a:stretch>
                <a:fillRect/>
              </a:stretch>
            </p:blipFill>
            <p:spPr>
              <a:xfrm>
                <a:off x="5531417" y="4654999"/>
                <a:ext cx="1271160" cy="1046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2" name="Freihand 71"/>
              <p14:cNvContentPartPr/>
              <p14:nvPr/>
            </p14:nvContentPartPr>
            <p14:xfrm>
              <a:off x="4813577" y="5384359"/>
              <a:ext cx="3845520" cy="1256760"/>
            </p14:xfrm>
          </p:contentPart>
        </mc:Choice>
        <mc:Fallback xmlns="">
          <p:pic>
            <p:nvPicPr>
              <p:cNvPr id="72" name="Freihand 71"/>
              <p:cNvPicPr/>
              <p:nvPr/>
            </p:nvPicPr>
            <p:blipFill>
              <a:blip r:embed="rId19"/>
              <a:stretch>
                <a:fillRect/>
              </a:stretch>
            </p:blipFill>
            <p:spPr>
              <a:xfrm>
                <a:off x="4800257" y="5371399"/>
                <a:ext cx="3873240" cy="1287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9" name="Freihand 88"/>
              <p14:cNvContentPartPr/>
              <p14:nvPr/>
            </p14:nvContentPartPr>
            <p14:xfrm>
              <a:off x="6978617" y="4449079"/>
              <a:ext cx="225720" cy="230040"/>
            </p14:xfrm>
          </p:contentPart>
        </mc:Choice>
        <mc:Fallback xmlns="">
          <p:pic>
            <p:nvPicPr>
              <p:cNvPr id="89" name="Freihand 88"/>
              <p:cNvPicPr/>
              <p:nvPr/>
            </p:nvPicPr>
            <p:blipFill>
              <a:blip r:embed="rId21"/>
              <a:stretch>
                <a:fillRect/>
              </a:stretch>
            </p:blipFill>
            <p:spPr>
              <a:xfrm>
                <a:off x="6961337" y="4431799"/>
                <a:ext cx="2606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0" name="Freihand 89"/>
              <p14:cNvContentPartPr/>
              <p14:nvPr/>
            </p14:nvContentPartPr>
            <p14:xfrm>
              <a:off x="7450217" y="4689919"/>
              <a:ext cx="93600" cy="27720"/>
            </p14:xfrm>
          </p:contentPart>
        </mc:Choice>
        <mc:Fallback xmlns="">
          <p:pic>
            <p:nvPicPr>
              <p:cNvPr id="90" name="Freihand 89"/>
              <p:cNvPicPr/>
              <p:nvPr/>
            </p:nvPicPr>
            <p:blipFill>
              <a:blip r:embed="rId23"/>
              <a:stretch>
                <a:fillRect/>
              </a:stretch>
            </p:blipFill>
            <p:spPr>
              <a:xfrm>
                <a:off x="7439417" y="4675159"/>
                <a:ext cx="117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3" name="Freihand 92"/>
              <p14:cNvContentPartPr/>
              <p14:nvPr/>
            </p14:nvContentPartPr>
            <p14:xfrm>
              <a:off x="7347257" y="6579559"/>
              <a:ext cx="1151640" cy="69480"/>
            </p14:xfrm>
          </p:contentPart>
        </mc:Choice>
        <mc:Fallback xmlns="">
          <p:pic>
            <p:nvPicPr>
              <p:cNvPr id="93" name="Freihand 92"/>
              <p:cNvPicPr/>
              <p:nvPr/>
            </p:nvPicPr>
            <p:blipFill>
              <a:blip r:embed="rId25"/>
              <a:stretch>
                <a:fillRect/>
              </a:stretch>
            </p:blipFill>
            <p:spPr>
              <a:xfrm>
                <a:off x="7331777" y="6560839"/>
                <a:ext cx="1186200" cy="105840"/>
              </a:xfrm>
              <a:prstGeom prst="rect">
                <a:avLst/>
              </a:prstGeom>
            </p:spPr>
          </p:pic>
        </mc:Fallback>
      </mc:AlternateContent>
    </p:spTree>
    <p:extLst>
      <p:ext uri="{BB962C8B-B14F-4D97-AF65-F5344CB8AC3E}">
        <p14:creationId xmlns:p14="http://schemas.microsoft.com/office/powerpoint/2010/main" val="896065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smtClean="0">
                <a:latin typeface="Times New Roman" panose="02020603050405020304" pitchFamily="18" charset="0"/>
                <a:cs typeface="Times New Roman" panose="02020603050405020304" pitchFamily="18" charset="0"/>
              </a:rPr>
              <a:t>Warum kommt es zu kollektiven Entscheidungen und Staatenbildung?</a:t>
            </a:r>
            <a:endParaRPr lang="de-DE" sz="28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Ohne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Institutionen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bzw</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Staat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oder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Gesetze</a:t>
            </a:r>
            <a:r>
              <a:rPr lang="en-US" sz="2400" dirty="0" smtClean="0">
                <a:latin typeface="Times New Roman" panose="02020603050405020304" pitchFamily="18" charset="0"/>
                <a:cs typeface="Times New Roman" panose="02020603050405020304" pitchFamily="18" charset="0"/>
              </a:rPr>
              <a:t> und </a:t>
            </a:r>
            <a:r>
              <a:rPr lang="en-US" sz="2400" dirty="0" err="1" smtClean="0">
                <a:latin typeface="Times New Roman" panose="02020603050405020304" pitchFamily="18" charset="0"/>
                <a:cs typeface="Times New Roman" panose="02020603050405020304" pitchFamily="18" charset="0"/>
              </a:rPr>
              <a:t>Regeln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stellt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sich</a:t>
            </a:r>
            <a:r>
              <a:rPr lang="en-US" sz="2400" dirty="0" smtClean="0">
                <a:latin typeface="Times New Roman" panose="02020603050405020304" pitchFamily="18" charset="0"/>
                <a:cs typeface="Times New Roman" panose="02020603050405020304" pitchFamily="18" charset="0"/>
              </a:rPr>
              <a:t> (14,14) </a:t>
            </a:r>
            <a:r>
              <a:rPr lang="en-US" sz="2400" dirty="0" err="1" smtClean="0">
                <a:latin typeface="Times New Roman" panose="02020603050405020304" pitchFamily="18" charset="0"/>
                <a:cs typeface="Times New Roman" panose="02020603050405020304" pitchFamily="18" charset="0"/>
              </a:rPr>
              <a:t>als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Gleichgewicht</a:t>
            </a:r>
            <a:r>
              <a:rPr lang="en-US" sz="2400" dirty="0" smtClean="0">
                <a:latin typeface="Times New Roman" panose="02020603050405020304" pitchFamily="18" charset="0"/>
                <a:cs typeface="Times New Roman" panose="02020603050405020304" pitchFamily="18" charset="0"/>
              </a:rPr>
              <a:t> in </a:t>
            </a:r>
            <a:r>
              <a:rPr lang="en-US" sz="2400" dirty="0" err="1" smtClean="0">
                <a:latin typeface="Times New Roman" panose="02020603050405020304" pitchFamily="18" charset="0"/>
                <a:cs typeface="Times New Roman" panose="02020603050405020304" pitchFamily="18" charset="0"/>
              </a:rPr>
              <a:t>reinen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Strategien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beide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betrügen</a:t>
            </a:r>
            <a:r>
              <a:rPr lang="en-US" sz="2400" dirty="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Anarchie</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Die </a:t>
            </a:r>
            <a:r>
              <a:rPr lang="en-US" sz="2400" dirty="0" err="1" smtClean="0">
                <a:latin typeface="Times New Roman" panose="02020603050405020304" pitchFamily="18" charset="0"/>
                <a:cs typeface="Times New Roman" panose="02020603050405020304" pitchFamily="18" charset="0"/>
              </a:rPr>
              <a:t>Individuen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können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aber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durch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Kommunikation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erkennen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dass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beide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besser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stellen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wenn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gleichzeitig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nicht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betrügen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20&gt;14,15&gt;14) → </a:t>
            </a:r>
            <a:r>
              <a:rPr lang="en-US" sz="2400" dirty="0" err="1" smtClean="0">
                <a:latin typeface="Times New Roman" panose="02020603050405020304" pitchFamily="18" charset="0"/>
                <a:cs typeface="Times New Roman" panose="02020603050405020304" pitchFamily="18" charset="0"/>
              </a:rPr>
              <a:t>Übergang</a:t>
            </a:r>
            <a:r>
              <a:rPr lang="en-US" sz="2400" dirty="0" smtClean="0">
                <a:latin typeface="Times New Roman" panose="02020603050405020304" pitchFamily="18" charset="0"/>
                <a:cs typeface="Times New Roman" panose="02020603050405020304" pitchFamily="18" charset="0"/>
              </a:rPr>
              <a:t> von der </a:t>
            </a:r>
            <a:r>
              <a:rPr lang="en-US" sz="2400" dirty="0" err="1" smtClean="0">
                <a:latin typeface="Times New Roman" panose="02020603050405020304" pitchFamily="18" charset="0"/>
                <a:cs typeface="Times New Roman" panose="02020603050405020304" pitchFamily="18" charset="0"/>
              </a:rPr>
              <a:t>Anarchie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zu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Regeln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formell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oder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informell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bzw</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Institutionen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oder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Staatswesen</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u="sng" dirty="0" smtClean="0">
                <a:latin typeface="Times New Roman" panose="02020603050405020304" pitchFamily="18" charset="0"/>
                <a:cs typeface="Times New Roman" panose="02020603050405020304" pitchFamily="18" charset="0"/>
              </a:rPr>
              <a:t>Aber: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Kollektive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Entscheidungsregeln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und </a:t>
            </a:r>
            <a:r>
              <a:rPr lang="en-US" sz="2400" dirty="0" err="1" smtClean="0">
                <a:latin typeface="Times New Roman" panose="02020603050405020304" pitchFamily="18" charset="0"/>
                <a:cs typeface="Times New Roman" panose="02020603050405020304" pitchFamily="18" charset="0"/>
              </a:rPr>
              <a:t>Gesetze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sind</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grundsätzlich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öffentliche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Güter</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err="1" smtClean="0">
                <a:latin typeface="Times New Roman" panose="02020603050405020304" pitchFamily="18" charset="0"/>
                <a:cs typeface="Times New Roman" panose="02020603050405020304" pitchFamily="18" charset="0"/>
              </a:rPr>
              <a:t>damit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ergibt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sich</a:t>
            </a:r>
            <a:r>
              <a:rPr lang="en-US" sz="2400" dirty="0" smtClean="0">
                <a:latin typeface="Times New Roman" panose="02020603050405020304" pitchFamily="18" charset="0"/>
                <a:cs typeface="Times New Roman" panose="02020603050405020304" pitchFamily="18" charset="0"/>
              </a:rPr>
              <a:t> die Free-rider-</a:t>
            </a:r>
            <a:r>
              <a:rPr lang="en-US" sz="2400" dirty="0" err="1" smtClean="0">
                <a:latin typeface="Times New Roman" panose="02020603050405020304" pitchFamily="18" charset="0"/>
                <a:cs typeface="Times New Roman" panose="02020603050405020304" pitchFamily="18" charset="0"/>
              </a:rPr>
              <a:t>Problematik</a:t>
            </a:r>
            <a:endParaRPr lang="en-US"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und </a:t>
            </a:r>
            <a:r>
              <a:rPr lang="en-US" sz="2400" dirty="0" err="1" smtClean="0">
                <a:latin typeface="Times New Roman" panose="02020603050405020304" pitchFamily="18" charset="0"/>
                <a:cs typeface="Times New Roman" panose="02020603050405020304" pitchFamily="18" charset="0"/>
              </a:rPr>
              <a:t>letztlich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wieder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Tendenz</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zur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Anarchie</a:t>
            </a:r>
            <a:endParaRPr lang="en-US" sz="2400" dirty="0">
              <a:latin typeface="Times New Roman" panose="02020603050405020304" pitchFamily="18" charset="0"/>
              <a:cs typeface="Times New Roman" panose="02020603050405020304" pitchFamily="18" charset="0"/>
            </a:endParaRPr>
          </a:p>
          <a:p>
            <a:endParaRPr lang="en-US" sz="2400" b="1" u="sng" dirty="0" smtClean="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endParaRPr lang="en-US" sz="2400" b="1" u="sng" dirty="0" smtClean="0">
              <a:latin typeface="Times New Roman" panose="02020603050405020304" pitchFamily="18" charset="0"/>
              <a:cs typeface="Times New Roman" panose="02020603050405020304" pitchFamily="18" charset="0"/>
            </a:endParaRPr>
          </a:p>
          <a:p>
            <a:r>
              <a:rPr lang="en-US" sz="2400" b="1" u="sng" dirty="0" err="1" smtClean="0">
                <a:latin typeface="Times New Roman" panose="02020603050405020304" pitchFamily="18" charset="0"/>
                <a:cs typeface="Times New Roman" panose="02020603050405020304" pitchFamily="18" charset="0"/>
              </a:rPr>
              <a:t>Aktuelles</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Beispiel</a:t>
            </a:r>
            <a:r>
              <a:rPr lang="en-US" sz="2400" b="1" u="sng" dirty="0" smtClean="0">
                <a:latin typeface="Times New Roman" panose="02020603050405020304" pitchFamily="18" charset="0"/>
                <a:cs typeface="Times New Roman" panose="02020603050405020304" pitchFamily="18" charset="0"/>
              </a:rPr>
              <a:t>: Corona-</a:t>
            </a:r>
            <a:r>
              <a:rPr lang="en-US" sz="2400" b="1" u="sng" dirty="0" err="1" smtClean="0">
                <a:latin typeface="Times New Roman" panose="02020603050405020304" pitchFamily="18" charset="0"/>
                <a:cs typeface="Times New Roman" panose="02020603050405020304" pitchFamily="18" charset="0"/>
              </a:rPr>
              <a:t>Impfsoff</a:t>
            </a:r>
            <a:endParaRPr lang="en-US" sz="2400" b="1" u="sng"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US-</a:t>
            </a:r>
            <a:r>
              <a:rPr lang="en-US" sz="2400" dirty="0" err="1" smtClean="0">
                <a:latin typeface="Times New Roman" panose="02020603050405020304" pitchFamily="18" charset="0"/>
                <a:cs typeface="Times New Roman" panose="02020603050405020304" pitchFamily="18" charset="0"/>
              </a:rPr>
              <a:t>Alleingang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unter</a:t>
            </a:r>
            <a:r>
              <a:rPr lang="en-US" sz="2400" dirty="0" smtClean="0">
                <a:latin typeface="Times New Roman" panose="02020603050405020304" pitchFamily="18" charset="0"/>
                <a:cs typeface="Times New Roman" panose="02020603050405020304" pitchFamily="18" charset="0"/>
              </a:rPr>
              <a:t> Trump vs </a:t>
            </a:r>
            <a:r>
              <a:rPr lang="en-US" sz="2400" dirty="0" err="1" smtClean="0">
                <a:latin typeface="Times New Roman" panose="02020603050405020304" pitchFamily="18" charset="0"/>
                <a:cs typeface="Times New Roman" panose="02020603050405020304" pitchFamily="18" charset="0"/>
              </a:rPr>
              <a:t>Impfstoff</a:t>
            </a:r>
            <a:r>
              <a:rPr lang="en-US" sz="2400" dirty="0" smtClean="0">
                <a:latin typeface="Times New Roman" panose="02020603050405020304" pitchFamily="18" charset="0"/>
                <a:cs typeface="Times New Roman" panose="02020603050405020304" pitchFamily="18" charset="0"/>
              </a:rPr>
              <a:t>-Allianz</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p14:cNvContentPartPr/>
              <p14:nvPr/>
            </p14:nvContentPartPr>
            <p14:xfrm>
              <a:off x="4750577" y="2636839"/>
              <a:ext cx="1807200" cy="70560"/>
            </p14:xfrm>
          </p:contentPart>
        </mc:Choice>
        <mc:Fallback xmlns="">
          <p:pic>
            <p:nvPicPr>
              <p:cNvPr id="3" name="Freihand 2"/>
              <p:cNvPicPr/>
              <p:nvPr/>
            </p:nvPicPr>
            <p:blipFill>
              <a:blip r:embed="rId3"/>
              <a:stretch>
                <a:fillRect/>
              </a:stretch>
            </p:blipFill>
            <p:spPr>
              <a:xfrm>
                <a:off x="4734737" y="2620279"/>
                <a:ext cx="1840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3491657" y="4412719"/>
              <a:ext cx="2631600" cy="77400"/>
            </p14:xfrm>
          </p:contentPart>
        </mc:Choice>
        <mc:Fallback xmlns="">
          <p:pic>
            <p:nvPicPr>
              <p:cNvPr id="6" name="Freihand 5"/>
              <p:cNvPicPr/>
              <p:nvPr/>
            </p:nvPicPr>
            <p:blipFill>
              <a:blip r:embed="rId5"/>
              <a:stretch>
                <a:fillRect/>
              </a:stretch>
            </p:blipFill>
            <p:spPr>
              <a:xfrm>
                <a:off x="3477257" y="4396879"/>
                <a:ext cx="2662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p14:cNvContentPartPr/>
              <p14:nvPr/>
            </p14:nvContentPartPr>
            <p14:xfrm>
              <a:off x="3700817" y="4914919"/>
              <a:ext cx="3580200" cy="92880"/>
            </p14:xfrm>
          </p:contentPart>
        </mc:Choice>
        <mc:Fallback xmlns="">
          <p:pic>
            <p:nvPicPr>
              <p:cNvPr id="8" name="Freihand 7"/>
              <p:cNvPicPr/>
              <p:nvPr/>
            </p:nvPicPr>
            <p:blipFill>
              <a:blip r:embed="rId7"/>
              <a:stretch>
                <a:fillRect/>
              </a:stretch>
            </p:blipFill>
            <p:spPr>
              <a:xfrm>
                <a:off x="3687497" y="4899799"/>
                <a:ext cx="3608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p14:cNvContentPartPr/>
              <p14:nvPr/>
            </p14:nvContentPartPr>
            <p14:xfrm>
              <a:off x="357137" y="6713119"/>
              <a:ext cx="5627520" cy="93600"/>
            </p14:xfrm>
          </p:contentPart>
        </mc:Choice>
        <mc:Fallback xmlns="">
          <p:pic>
            <p:nvPicPr>
              <p:cNvPr id="12" name="Freihand 11"/>
              <p:cNvPicPr/>
              <p:nvPr/>
            </p:nvPicPr>
            <p:blipFill>
              <a:blip r:embed="rId9"/>
              <a:stretch>
                <a:fillRect/>
              </a:stretch>
            </p:blipFill>
            <p:spPr>
              <a:xfrm>
                <a:off x="345257" y="6700159"/>
                <a:ext cx="5654160" cy="120960"/>
              </a:xfrm>
              <a:prstGeom prst="rect">
                <a:avLst/>
              </a:prstGeom>
            </p:spPr>
          </p:pic>
        </mc:Fallback>
      </mc:AlternateContent>
    </p:spTree>
    <p:extLst>
      <p:ext uri="{BB962C8B-B14F-4D97-AF65-F5344CB8AC3E}">
        <p14:creationId xmlns:p14="http://schemas.microsoft.com/office/powerpoint/2010/main" val="345300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smtClean="0">
                <a:latin typeface="Times New Roman" panose="02020603050405020304" pitchFamily="18" charset="0"/>
                <a:cs typeface="Times New Roman" panose="02020603050405020304" pitchFamily="18" charset="0"/>
              </a:rPr>
              <a:t>Warum kommt es zu kollektiven Entscheidungen und Staatenbildung?</a:t>
            </a:r>
            <a:endParaRPr lang="de-DE" sz="28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34179"/>
            <a:ext cx="12172951" cy="6055973"/>
          </a:xfrm>
          <a:prstGeom prst="rect">
            <a:avLst/>
          </a:prstGeom>
          <a:noFill/>
        </p:spPr>
        <p:txBody>
          <a:bodyPr wrap="square" rtlCol="0">
            <a:noAutofit/>
          </a:bodyPr>
          <a:lstStyle/>
          <a:p>
            <a:r>
              <a:rPr lang="de-DE" sz="2400" dirty="0" smtClean="0">
                <a:latin typeface="Times New Roman" panose="02020603050405020304" pitchFamily="18" charset="0"/>
                <a:cs typeface="Times New Roman" panose="02020603050405020304" pitchFamily="18" charset="0"/>
              </a:rPr>
              <a:t>Nicht immer muss es ein eindeutiges Gleichgewicht geben, bzw. die Möglichkeit zu einem </a:t>
            </a:r>
            <a:r>
              <a:rPr lang="de-DE" sz="2400" dirty="0" err="1" smtClean="0">
                <a:latin typeface="Times New Roman" panose="02020603050405020304" pitchFamily="18" charset="0"/>
                <a:cs typeface="Times New Roman" panose="02020603050405020304" pitchFamily="18" charset="0"/>
              </a:rPr>
              <a:t>pareto</a:t>
            </a:r>
            <a:r>
              <a:rPr lang="de-DE" sz="2400" dirty="0" smtClean="0">
                <a:latin typeface="Times New Roman" panose="02020603050405020304" pitchFamily="18" charset="0"/>
                <a:cs typeface="Times New Roman" panose="02020603050405020304" pitchFamily="18" charset="0"/>
              </a:rPr>
              <a:t>-besseren Zustand.</a:t>
            </a:r>
          </a:p>
          <a:p>
            <a:endParaRPr lang="de-DE" sz="2400" dirty="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Man betrachte folgende Situation</a:t>
            </a:r>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Untersuchen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Strategien</a:t>
            </a:r>
            <a:r>
              <a:rPr lang="en-US" sz="2400" dirty="0" smtClean="0">
                <a:latin typeface="Times New Roman" panose="02020603050405020304" pitchFamily="18" charset="0"/>
                <a:cs typeface="Times New Roman" panose="02020603050405020304" pitchFamily="18" charset="0"/>
              </a:rPr>
              <a:t>.</a:t>
            </a:r>
          </a:p>
          <a:p>
            <a:r>
              <a:rPr lang="en-US" sz="2400" dirty="0" err="1" smtClean="0">
                <a:latin typeface="Times New Roman" panose="02020603050405020304" pitchFamily="18" charset="0"/>
                <a:cs typeface="Times New Roman" panose="02020603050405020304" pitchFamily="18" charset="0"/>
              </a:rPr>
              <a:t>Wie</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de-DE" sz="2400" dirty="0" smtClean="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645202929"/>
              </p:ext>
            </p:extLst>
          </p:nvPr>
        </p:nvGraphicFramePr>
        <p:xfrm>
          <a:off x="482148" y="2315518"/>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smtClean="0"/>
                        <a:t>B</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ausweichen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nicht ausweichen</a:t>
                      </a:r>
                    </a:p>
                  </a:txBody>
                  <a:tcPr anchor="ctr"/>
                </a:tc>
                <a:extLst>
                  <a:ext uri="{0D108BD9-81ED-4DB2-BD59-A6C34878D82A}">
                    <a16:rowId xmlns:a16="http://schemas.microsoft.com/office/drawing/2014/main" val="1771757195"/>
                  </a:ext>
                </a:extLst>
              </a:tr>
              <a:tr h="502531">
                <a:tc rowSpan="2">
                  <a:txBody>
                    <a:bodyPr/>
                    <a:lstStyle/>
                    <a:p>
                      <a:pPr algn="ctr"/>
                      <a:r>
                        <a:rPr lang="de-DE" dirty="0" smtClean="0"/>
                        <a:t>A</a:t>
                      </a:r>
                      <a:endParaRPr lang="de-DE" dirty="0"/>
                    </a:p>
                  </a:txBody>
                  <a:tcPr anchor="ctr"/>
                </a:tc>
                <a:tc>
                  <a:txBody>
                    <a:bodyPr/>
                    <a:lstStyle/>
                    <a:p>
                      <a:pPr algn="ctr"/>
                      <a:r>
                        <a:rPr lang="de-DE" dirty="0" smtClean="0"/>
                        <a:t>ausweichen</a:t>
                      </a:r>
                      <a:endParaRPr lang="de-DE" dirty="0"/>
                    </a:p>
                  </a:txBody>
                  <a:tcPr anchor="ctr"/>
                </a:tc>
                <a:tc>
                  <a:txBody>
                    <a:bodyPr/>
                    <a:lstStyle/>
                    <a:p>
                      <a:pPr algn="ctr"/>
                      <a:r>
                        <a:rPr lang="de-DE" dirty="0" smtClean="0"/>
                        <a:t>(2,2)</a:t>
                      </a:r>
                      <a:endParaRPr lang="de-DE" dirty="0"/>
                    </a:p>
                  </a:txBody>
                  <a:tcPr anchor="ctr"/>
                </a:tc>
                <a:tc>
                  <a:txBody>
                    <a:bodyPr/>
                    <a:lstStyle/>
                    <a:p>
                      <a:pPr algn="ctr"/>
                      <a:r>
                        <a:rPr lang="de-DE" dirty="0" smtClean="0"/>
                        <a:t>(0,10)</a:t>
                      </a:r>
                      <a:endParaRPr lang="de-DE" dirty="0"/>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smtClean="0"/>
                        <a:t>nicht ausweichen</a:t>
                      </a:r>
                      <a:endParaRPr lang="de-DE" dirty="0"/>
                    </a:p>
                  </a:txBody>
                  <a:tcPr anchor="ctr"/>
                </a:tc>
                <a:tc>
                  <a:txBody>
                    <a:bodyPr/>
                    <a:lstStyle/>
                    <a:p>
                      <a:pPr algn="ctr"/>
                      <a:r>
                        <a:rPr lang="de-DE" dirty="0" smtClean="0"/>
                        <a:t>(10,0)</a:t>
                      </a:r>
                      <a:endParaRPr lang="de-DE" dirty="0"/>
                    </a:p>
                  </a:txBody>
                  <a:tcPr anchor="ctr"/>
                </a:tc>
                <a:tc>
                  <a:txBody>
                    <a:bodyPr/>
                    <a:lstStyle/>
                    <a:p>
                      <a:pPr algn="ctr"/>
                      <a:r>
                        <a:rPr lang="de-DE" dirty="0" smtClean="0"/>
                        <a:t>(-10,-10)</a:t>
                      </a:r>
                      <a:endParaRPr lang="de-DE" dirty="0"/>
                    </a:p>
                  </a:txBody>
                  <a:tcPr anchor="ctr"/>
                </a:tc>
                <a:extLst>
                  <a:ext uri="{0D108BD9-81ED-4DB2-BD59-A6C34878D82A}">
                    <a16:rowId xmlns:a16="http://schemas.microsoft.com/office/drawing/2014/main" val="3239020616"/>
                  </a:ext>
                </a:extLst>
              </a:tr>
            </a:tbl>
          </a:graphicData>
        </a:graphic>
      </p:graphicFrame>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6" name="Freihand 5"/>
              <p14:cNvContentPartPr/>
              <p14:nvPr/>
            </p14:nvContentPartPr>
            <p14:xfrm>
              <a:off x="2621897" y="4231999"/>
              <a:ext cx="1342080" cy="58320"/>
            </p14:xfrm>
          </p:contentPart>
        </mc:Choice>
        <mc:Fallback xmlns="">
          <p:pic>
            <p:nvPicPr>
              <p:cNvPr id="6" name="Freihand 5"/>
              <p:cNvPicPr/>
              <p:nvPr/>
            </p:nvPicPr>
            <p:blipFill>
              <a:blip r:embed="rId3"/>
              <a:stretch>
                <a:fillRect/>
              </a:stretch>
            </p:blipFill>
            <p:spPr>
              <a:xfrm>
                <a:off x="2613617" y="4217959"/>
                <a:ext cx="1361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Freihand 13"/>
              <p14:cNvContentPartPr/>
              <p14:nvPr/>
            </p14:nvContentPartPr>
            <p14:xfrm>
              <a:off x="2899817" y="3684799"/>
              <a:ext cx="1099080" cy="75240"/>
            </p14:xfrm>
          </p:contentPart>
        </mc:Choice>
        <mc:Fallback xmlns="">
          <p:pic>
            <p:nvPicPr>
              <p:cNvPr id="14" name="Freihand 13"/>
              <p:cNvPicPr/>
              <p:nvPr/>
            </p:nvPicPr>
            <p:blipFill>
              <a:blip r:embed="rId5"/>
              <a:stretch>
                <a:fillRect/>
              </a:stretch>
            </p:blipFill>
            <p:spPr>
              <a:xfrm>
                <a:off x="2892617" y="3670759"/>
                <a:ext cx="1116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Freihand 14"/>
              <p14:cNvContentPartPr/>
              <p14:nvPr/>
            </p14:nvContentPartPr>
            <p14:xfrm>
              <a:off x="6119657" y="2975959"/>
              <a:ext cx="2183400" cy="1905480"/>
            </p14:xfrm>
          </p:contentPart>
        </mc:Choice>
        <mc:Fallback xmlns="">
          <p:pic>
            <p:nvPicPr>
              <p:cNvPr id="15" name="Freihand 14"/>
              <p:cNvPicPr/>
              <p:nvPr/>
            </p:nvPicPr>
            <p:blipFill>
              <a:blip r:embed="rId7"/>
              <a:stretch>
                <a:fillRect/>
              </a:stretch>
            </p:blipFill>
            <p:spPr>
              <a:xfrm>
                <a:off x="6102017" y="2956159"/>
                <a:ext cx="2214360" cy="194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Freihand 23"/>
              <p14:cNvContentPartPr/>
              <p14:nvPr/>
            </p14:nvContentPartPr>
            <p14:xfrm>
              <a:off x="5114537" y="2312119"/>
              <a:ext cx="712800" cy="1969560"/>
            </p14:xfrm>
          </p:contentPart>
        </mc:Choice>
        <mc:Fallback xmlns="">
          <p:pic>
            <p:nvPicPr>
              <p:cNvPr id="24" name="Freihand 23"/>
              <p:cNvPicPr/>
              <p:nvPr/>
            </p:nvPicPr>
            <p:blipFill>
              <a:blip r:embed="rId9"/>
              <a:stretch>
                <a:fillRect/>
              </a:stretch>
            </p:blipFill>
            <p:spPr>
              <a:xfrm>
                <a:off x="5103017" y="2298799"/>
                <a:ext cx="739440" cy="198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Freihand 32"/>
              <p14:cNvContentPartPr/>
              <p14:nvPr/>
            </p14:nvContentPartPr>
            <p14:xfrm>
              <a:off x="1932137" y="3565279"/>
              <a:ext cx="368280" cy="52560"/>
            </p14:xfrm>
          </p:contentPart>
        </mc:Choice>
        <mc:Fallback xmlns="">
          <p:pic>
            <p:nvPicPr>
              <p:cNvPr id="33" name="Freihand 32"/>
              <p:cNvPicPr/>
              <p:nvPr/>
            </p:nvPicPr>
            <p:blipFill>
              <a:blip r:embed="rId11"/>
              <a:stretch>
                <a:fillRect/>
              </a:stretch>
            </p:blipFill>
            <p:spPr>
              <a:xfrm>
                <a:off x="1917377" y="3549799"/>
                <a:ext cx="392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Freihand 33"/>
              <p14:cNvContentPartPr/>
              <p14:nvPr/>
            </p14:nvContentPartPr>
            <p14:xfrm>
              <a:off x="2206097" y="3470959"/>
              <a:ext cx="140760" cy="233280"/>
            </p14:xfrm>
          </p:contentPart>
        </mc:Choice>
        <mc:Fallback xmlns="">
          <p:pic>
            <p:nvPicPr>
              <p:cNvPr id="34" name="Freihand 33"/>
              <p:cNvPicPr/>
              <p:nvPr/>
            </p:nvPicPr>
            <p:blipFill>
              <a:blip r:embed="rId13"/>
              <a:stretch>
                <a:fillRect/>
              </a:stretch>
            </p:blipFill>
            <p:spPr>
              <a:xfrm>
                <a:off x="2198537" y="3460879"/>
                <a:ext cx="159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2" name="Freihand 41"/>
              <p14:cNvContentPartPr/>
              <p14:nvPr/>
            </p14:nvContentPartPr>
            <p14:xfrm>
              <a:off x="4929137" y="3857239"/>
              <a:ext cx="1177560" cy="599400"/>
            </p14:xfrm>
          </p:contentPart>
        </mc:Choice>
        <mc:Fallback xmlns="">
          <p:pic>
            <p:nvPicPr>
              <p:cNvPr id="42" name="Freihand 41"/>
              <p:cNvPicPr/>
              <p:nvPr/>
            </p:nvPicPr>
            <p:blipFill>
              <a:blip r:embed="rId15"/>
              <a:stretch>
                <a:fillRect/>
              </a:stretch>
            </p:blipFill>
            <p:spPr>
              <a:xfrm>
                <a:off x="4913297" y="3845359"/>
                <a:ext cx="120996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Freihand 44"/>
              <p14:cNvContentPartPr/>
              <p14:nvPr/>
            </p14:nvContentPartPr>
            <p14:xfrm>
              <a:off x="8230337" y="2547919"/>
              <a:ext cx="1004040" cy="1450440"/>
            </p14:xfrm>
          </p:contentPart>
        </mc:Choice>
        <mc:Fallback xmlns="">
          <p:pic>
            <p:nvPicPr>
              <p:cNvPr id="45" name="Freihand 44"/>
              <p:cNvPicPr/>
              <p:nvPr/>
            </p:nvPicPr>
            <p:blipFill>
              <a:blip r:embed="rId17"/>
              <a:stretch>
                <a:fillRect/>
              </a:stretch>
            </p:blipFill>
            <p:spPr>
              <a:xfrm>
                <a:off x="8219177" y="2534239"/>
                <a:ext cx="1032480" cy="1475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 name="Freihand 60"/>
              <p14:cNvContentPartPr/>
              <p14:nvPr/>
            </p14:nvContentPartPr>
            <p14:xfrm>
              <a:off x="9092177" y="1660519"/>
              <a:ext cx="2347200" cy="1093680"/>
            </p14:xfrm>
          </p:contentPart>
        </mc:Choice>
        <mc:Fallback xmlns="">
          <p:pic>
            <p:nvPicPr>
              <p:cNvPr id="61" name="Freihand 60"/>
              <p:cNvPicPr/>
              <p:nvPr/>
            </p:nvPicPr>
            <p:blipFill>
              <a:blip r:embed="rId19"/>
              <a:stretch>
                <a:fillRect/>
              </a:stretch>
            </p:blipFill>
            <p:spPr>
              <a:xfrm>
                <a:off x="9077417" y="1646119"/>
                <a:ext cx="2375640" cy="112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3" name="Freihand 62"/>
              <p14:cNvContentPartPr/>
              <p14:nvPr/>
            </p14:nvContentPartPr>
            <p14:xfrm>
              <a:off x="9820457" y="2117359"/>
              <a:ext cx="1829520" cy="956880"/>
            </p14:xfrm>
          </p:contentPart>
        </mc:Choice>
        <mc:Fallback xmlns="">
          <p:pic>
            <p:nvPicPr>
              <p:cNvPr id="63" name="Freihand 62"/>
              <p:cNvPicPr/>
              <p:nvPr/>
            </p:nvPicPr>
            <p:blipFill>
              <a:blip r:embed="rId21"/>
              <a:stretch>
                <a:fillRect/>
              </a:stretch>
            </p:blipFill>
            <p:spPr>
              <a:xfrm>
                <a:off x="9808577" y="2105839"/>
                <a:ext cx="1852920" cy="981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8" name="Freihand 67"/>
              <p14:cNvContentPartPr/>
              <p14:nvPr/>
            </p14:nvContentPartPr>
            <p14:xfrm>
              <a:off x="6825617" y="3207079"/>
              <a:ext cx="1404000" cy="756000"/>
            </p14:xfrm>
          </p:contentPart>
        </mc:Choice>
        <mc:Fallback xmlns="">
          <p:pic>
            <p:nvPicPr>
              <p:cNvPr id="68" name="Freihand 67"/>
              <p:cNvPicPr/>
              <p:nvPr/>
            </p:nvPicPr>
            <p:blipFill>
              <a:blip r:embed="rId23"/>
              <a:stretch>
                <a:fillRect/>
              </a:stretch>
            </p:blipFill>
            <p:spPr>
              <a:xfrm>
                <a:off x="6810137" y="3190159"/>
                <a:ext cx="143640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Freihand 68"/>
              <p14:cNvContentPartPr/>
              <p14:nvPr/>
            </p14:nvContentPartPr>
            <p14:xfrm>
              <a:off x="7265537" y="3466999"/>
              <a:ext cx="267120" cy="246600"/>
            </p14:xfrm>
          </p:contentPart>
        </mc:Choice>
        <mc:Fallback xmlns="">
          <p:pic>
            <p:nvPicPr>
              <p:cNvPr id="69" name="Freihand 68"/>
              <p:cNvPicPr/>
              <p:nvPr/>
            </p:nvPicPr>
            <p:blipFill>
              <a:blip r:embed="rId25"/>
              <a:stretch>
                <a:fillRect/>
              </a:stretch>
            </p:blipFill>
            <p:spPr>
              <a:xfrm>
                <a:off x="7251497" y="3452959"/>
                <a:ext cx="2962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Freihand 69"/>
              <p14:cNvContentPartPr/>
              <p14:nvPr/>
            </p14:nvContentPartPr>
            <p14:xfrm>
              <a:off x="7545257" y="3459439"/>
              <a:ext cx="300960" cy="248040"/>
            </p14:xfrm>
          </p:contentPart>
        </mc:Choice>
        <mc:Fallback xmlns="">
          <p:pic>
            <p:nvPicPr>
              <p:cNvPr id="70" name="Freihand 69"/>
              <p:cNvPicPr/>
              <p:nvPr/>
            </p:nvPicPr>
            <p:blipFill>
              <a:blip r:embed="rId27"/>
              <a:stretch>
                <a:fillRect/>
              </a:stretch>
            </p:blipFill>
            <p:spPr>
              <a:xfrm>
                <a:off x="7530857" y="3445039"/>
                <a:ext cx="3308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1" name="Freihand 70"/>
              <p14:cNvContentPartPr/>
              <p14:nvPr/>
            </p14:nvContentPartPr>
            <p14:xfrm>
              <a:off x="7312697" y="3740959"/>
              <a:ext cx="179280" cy="25560"/>
            </p14:xfrm>
          </p:contentPart>
        </mc:Choice>
        <mc:Fallback xmlns="">
          <p:pic>
            <p:nvPicPr>
              <p:cNvPr id="71" name="Freihand 70"/>
              <p:cNvPicPr/>
              <p:nvPr/>
            </p:nvPicPr>
            <p:blipFill>
              <a:blip r:embed="rId29"/>
              <a:stretch>
                <a:fillRect/>
              </a:stretch>
            </p:blipFill>
            <p:spPr>
              <a:xfrm>
                <a:off x="7304777" y="3731599"/>
                <a:ext cx="195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2" name="Freihand 71"/>
              <p14:cNvContentPartPr/>
              <p14:nvPr/>
            </p14:nvContentPartPr>
            <p14:xfrm>
              <a:off x="4837337" y="3402919"/>
              <a:ext cx="1438200" cy="1140120"/>
            </p14:xfrm>
          </p:contentPart>
        </mc:Choice>
        <mc:Fallback xmlns="">
          <p:pic>
            <p:nvPicPr>
              <p:cNvPr id="72" name="Freihand 71"/>
              <p:cNvPicPr/>
              <p:nvPr/>
            </p:nvPicPr>
            <p:blipFill>
              <a:blip r:embed="rId31"/>
              <a:stretch>
                <a:fillRect/>
              </a:stretch>
            </p:blipFill>
            <p:spPr>
              <a:xfrm>
                <a:off x="4821497" y="3392479"/>
                <a:ext cx="1471320" cy="1166400"/>
              </a:xfrm>
              <a:prstGeom prst="rect">
                <a:avLst/>
              </a:prstGeom>
            </p:spPr>
          </p:pic>
        </mc:Fallback>
      </mc:AlternateContent>
    </p:spTree>
    <p:extLst>
      <p:ext uri="{BB962C8B-B14F-4D97-AF65-F5344CB8AC3E}">
        <p14:creationId xmlns:p14="http://schemas.microsoft.com/office/powerpoint/2010/main" val="401920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Warum kommt es zu kollektiven Entscheidungen und Staatenbildung?</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619431"/>
            <a:ext cx="12172951" cy="6055973"/>
          </a:xfrm>
          <a:prstGeom prst="rect">
            <a:avLst/>
          </a:prstGeom>
          <a:noFill/>
        </p:spPr>
        <p:txBody>
          <a:bodyPr wrap="square" rtlCol="0">
            <a:noAutofit/>
          </a:bodyPr>
          <a:lstStyle/>
          <a:p>
            <a:pPr marL="342900" indent="-342900">
              <a:buFont typeface="Arial" panose="020B0604020202020204" pitchFamily="34" charset="0"/>
              <a:buChar char="•"/>
            </a:pPr>
            <a:r>
              <a:rPr lang="de-DE" sz="2300" dirty="0" smtClean="0">
                <a:latin typeface="Times New Roman" panose="02020603050405020304" pitchFamily="18" charset="0"/>
                <a:cs typeface="Times New Roman" panose="02020603050405020304" pitchFamily="18" charset="0"/>
              </a:rPr>
              <a:t>Gegeben die Entscheidung des anderen ergeben sich (10,0) und (0,10) als Gleichgewichte</a:t>
            </a:r>
          </a:p>
          <a:p>
            <a:endParaRPr lang="de-DE" sz="23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300" dirty="0" smtClean="0">
                <a:latin typeface="Times New Roman" panose="02020603050405020304" pitchFamily="18" charset="0"/>
                <a:cs typeface="Times New Roman" panose="02020603050405020304" pitchFamily="18" charset="0"/>
              </a:rPr>
              <a:t>Instabile Situation! </a:t>
            </a:r>
            <a:r>
              <a:rPr lang="de-DE" sz="2300" dirty="0">
                <a:latin typeface="Times New Roman" panose="02020603050405020304" pitchFamily="18" charset="0"/>
                <a:cs typeface="Times New Roman" panose="02020603050405020304" pitchFamily="18" charset="0"/>
              </a:rPr>
              <a:t>E</a:t>
            </a:r>
            <a:r>
              <a:rPr lang="de-DE" sz="2300" dirty="0" smtClean="0">
                <a:latin typeface="Times New Roman" panose="02020603050405020304" pitchFamily="18" charset="0"/>
                <a:cs typeface="Times New Roman" panose="02020603050405020304" pitchFamily="18" charset="0"/>
              </a:rPr>
              <a:t>s bedarf Regeln, um ein eindeutiges Ergebnis zu erhalten</a:t>
            </a:r>
          </a:p>
          <a:p>
            <a:endParaRPr lang="de-DE" sz="23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de-DE" sz="2300" dirty="0" smtClean="0">
                <a:latin typeface="Times New Roman" panose="02020603050405020304" pitchFamily="18" charset="0"/>
                <a:cs typeface="Times New Roman" panose="02020603050405020304" pitchFamily="18" charset="0"/>
              </a:rPr>
              <a:t>z.B. Verkehrsregeln „Rechts-vor-Links“ oder „Rechtsverkehr“</a:t>
            </a:r>
          </a:p>
          <a:p>
            <a:endParaRPr lang="de-DE" sz="2300" dirty="0">
              <a:latin typeface="Times New Roman" panose="02020603050405020304" pitchFamily="18" charset="0"/>
              <a:cs typeface="Times New Roman" panose="02020603050405020304" pitchFamily="18" charset="0"/>
            </a:endParaRPr>
          </a:p>
          <a:p>
            <a:r>
              <a:rPr lang="de-DE" sz="2300" b="1" dirty="0" smtClean="0">
                <a:latin typeface="Times New Roman" panose="02020603050405020304" pitchFamily="18" charset="0"/>
                <a:cs typeface="Times New Roman" panose="02020603050405020304" pitchFamily="18" charset="0"/>
              </a:rPr>
              <a:t>Aber:</a:t>
            </a:r>
            <a:r>
              <a:rPr lang="de-DE" sz="2300" dirty="0">
                <a:latin typeface="Times New Roman" panose="02020603050405020304" pitchFamily="18" charset="0"/>
                <a:cs typeface="Times New Roman" panose="02020603050405020304" pitchFamily="18" charset="0"/>
              </a:rPr>
              <a:t>	</a:t>
            </a:r>
            <a:r>
              <a:rPr lang="de-DE" sz="2300" dirty="0" smtClean="0">
                <a:latin typeface="Times New Roman" panose="02020603050405020304" pitchFamily="18" charset="0"/>
                <a:cs typeface="Times New Roman" panose="02020603050405020304" pitchFamily="18" charset="0"/>
              </a:rPr>
              <a:t>	In dieser Situation existiert ein „first-</a:t>
            </a:r>
            <a:r>
              <a:rPr lang="de-DE" sz="2300" dirty="0" err="1" smtClean="0">
                <a:latin typeface="Times New Roman" panose="02020603050405020304" pitchFamily="18" charset="0"/>
                <a:cs typeface="Times New Roman" panose="02020603050405020304" pitchFamily="18" charset="0"/>
              </a:rPr>
              <a:t>mover</a:t>
            </a:r>
            <a:r>
              <a:rPr lang="de-DE" sz="2300" dirty="0" smtClean="0">
                <a:latin typeface="Times New Roman" panose="02020603050405020304" pitchFamily="18" charset="0"/>
                <a:cs typeface="Times New Roman" panose="02020603050405020304" pitchFamily="18" charset="0"/>
              </a:rPr>
              <a:t>-advantage“</a:t>
            </a:r>
          </a:p>
          <a:p>
            <a:endParaRPr lang="de-DE" sz="23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300" dirty="0" smtClean="0">
                <a:latin typeface="Times New Roman" panose="02020603050405020304" pitchFamily="18" charset="0"/>
                <a:cs typeface="Times New Roman" panose="02020603050405020304" pitchFamily="18" charset="0"/>
              </a:rPr>
              <a:t>Macht A direkt glaubhaft nicht auszuweichen,</a:t>
            </a:r>
          </a:p>
          <a:p>
            <a:pPr lvl="5"/>
            <a:r>
              <a:rPr lang="de-DE" sz="2300" dirty="0">
                <a:latin typeface="Times New Roman" panose="02020603050405020304" pitchFamily="18" charset="0"/>
                <a:cs typeface="Times New Roman" panose="02020603050405020304" pitchFamily="18" charset="0"/>
              </a:rPr>
              <a:t>	</a:t>
            </a:r>
            <a:r>
              <a:rPr lang="de-DE" sz="2300" dirty="0" smtClean="0">
                <a:latin typeface="Times New Roman" panose="02020603050405020304" pitchFamily="18" charset="0"/>
                <a:cs typeface="Times New Roman" panose="02020603050405020304" pitchFamily="18" charset="0"/>
              </a:rPr>
              <a:t>ist ausweichen die beste Antwort von B</a:t>
            </a:r>
          </a:p>
          <a:p>
            <a:endParaRPr lang="de-DE" sz="2300" dirty="0">
              <a:latin typeface="Times New Roman" panose="02020603050405020304" pitchFamily="18" charset="0"/>
              <a:cs typeface="Times New Roman" panose="02020603050405020304" pitchFamily="18" charset="0"/>
            </a:endParaRPr>
          </a:p>
          <a:p>
            <a:pPr algn="ctr"/>
            <a:r>
              <a:rPr lang="de-DE" sz="2300" b="1" dirty="0" smtClean="0">
                <a:latin typeface="Times New Roman" panose="02020603050405020304" pitchFamily="18" charset="0"/>
                <a:cs typeface="Times New Roman" panose="02020603050405020304" pitchFamily="18" charset="0"/>
              </a:rPr>
              <a:t>Aktuelle Beispiele:</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smtClean="0">
                <a:latin typeface="Times New Roman" panose="02020603050405020304" pitchFamily="18" charset="0"/>
                <a:cs typeface="Times New Roman" panose="02020603050405020304" pitchFamily="18" charset="0"/>
              </a:rPr>
              <a:t>Handelskonflikt:	USA </a:t>
            </a:r>
            <a:r>
              <a:rPr lang="de-DE" sz="2300" dirty="0" err="1" smtClean="0">
                <a:latin typeface="Times New Roman" panose="02020603050405020304" pitchFamily="18" charset="0"/>
                <a:cs typeface="Times New Roman" panose="02020603050405020304" pitchFamily="18" charset="0"/>
              </a:rPr>
              <a:t>vs</a:t>
            </a:r>
            <a:r>
              <a:rPr lang="de-DE" sz="2300" dirty="0" smtClean="0">
                <a:latin typeface="Times New Roman" panose="02020603050405020304" pitchFamily="18" charset="0"/>
                <a:cs typeface="Times New Roman" panose="02020603050405020304" pitchFamily="18" charset="0"/>
              </a:rPr>
              <a:t> China</a:t>
            </a:r>
          </a:p>
          <a:p>
            <a:pPr algn="ctr"/>
            <a:endParaRPr lang="de-DE" sz="2300" dirty="0" smtClean="0">
              <a:latin typeface="Times New Roman" panose="02020603050405020304" pitchFamily="18" charset="0"/>
              <a:cs typeface="Times New Roman" panose="02020603050405020304" pitchFamily="18" charset="0"/>
            </a:endParaRPr>
          </a:p>
          <a:p>
            <a:pPr algn="ctr"/>
            <a:r>
              <a:rPr lang="de-DE" sz="2300" dirty="0" smtClean="0">
                <a:latin typeface="Times New Roman" panose="02020603050405020304" pitchFamily="18" charset="0"/>
                <a:cs typeface="Times New Roman" panose="02020603050405020304" pitchFamily="18" charset="0"/>
              </a:rPr>
              <a:t>EU-Austritt:		EU </a:t>
            </a:r>
            <a:r>
              <a:rPr lang="de-DE" sz="2300" dirty="0" err="1" smtClean="0">
                <a:latin typeface="Times New Roman" panose="02020603050405020304" pitchFamily="18" charset="0"/>
                <a:cs typeface="Times New Roman" panose="02020603050405020304" pitchFamily="18" charset="0"/>
              </a:rPr>
              <a:t>vs</a:t>
            </a:r>
            <a:r>
              <a:rPr lang="de-DE" sz="2300" dirty="0" smtClean="0">
                <a:latin typeface="Times New Roman" panose="02020603050405020304" pitchFamily="18" charset="0"/>
                <a:cs typeface="Times New Roman" panose="02020603050405020304" pitchFamily="18" charset="0"/>
              </a:rPr>
              <a:t> UK </a:t>
            </a:r>
            <a:endParaRPr lang="en-US" sz="23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p14:cNvContentPartPr/>
              <p14:nvPr/>
            </p14:nvContentPartPr>
            <p14:xfrm>
              <a:off x="5056577" y="2462959"/>
              <a:ext cx="2260800" cy="189360"/>
            </p14:xfrm>
          </p:contentPart>
        </mc:Choice>
        <mc:Fallback xmlns="">
          <p:pic>
            <p:nvPicPr>
              <p:cNvPr id="5" name="Freihand 4"/>
              <p:cNvPicPr/>
              <p:nvPr/>
            </p:nvPicPr>
            <p:blipFill>
              <a:blip r:embed="rId3"/>
              <a:stretch>
                <a:fillRect/>
              </a:stretch>
            </p:blipFill>
            <p:spPr>
              <a:xfrm>
                <a:off x="5041097" y="2444959"/>
                <a:ext cx="2295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7840097" y="2552959"/>
              <a:ext cx="2511360" cy="97920"/>
            </p14:xfrm>
          </p:contentPart>
        </mc:Choice>
        <mc:Fallback xmlns="">
          <p:pic>
            <p:nvPicPr>
              <p:cNvPr id="6" name="Freihand 5"/>
              <p:cNvPicPr/>
              <p:nvPr/>
            </p:nvPicPr>
            <p:blipFill>
              <a:blip r:embed="rId5"/>
              <a:stretch>
                <a:fillRect/>
              </a:stretch>
            </p:blipFill>
            <p:spPr>
              <a:xfrm>
                <a:off x="7823177" y="2536039"/>
                <a:ext cx="2544120" cy="133560"/>
              </a:xfrm>
              <a:prstGeom prst="rect">
                <a:avLst/>
              </a:prstGeom>
            </p:spPr>
          </p:pic>
        </mc:Fallback>
      </mc:AlternateContent>
    </p:spTree>
    <p:extLst>
      <p:ext uri="{BB962C8B-B14F-4D97-AF65-F5344CB8AC3E}">
        <p14:creationId xmlns:p14="http://schemas.microsoft.com/office/powerpoint/2010/main" val="1777987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James Buchanan</a:t>
            </a:r>
          </a:p>
          <a:p>
            <a:pPr algn="ctr"/>
            <a:endParaRPr lang="de-DE" sz="2800" dirty="0" smtClean="0">
              <a:latin typeface="Times New Roman" panose="02020603050405020304" pitchFamily="18" charset="0"/>
              <a:cs typeface="Times New Roman" panose="02020603050405020304" pitchFamily="18" charset="0"/>
            </a:endParaRPr>
          </a:p>
          <a:p>
            <a:pPr algn="ctr"/>
            <a:r>
              <a:rPr lang="de-DE" sz="2800" dirty="0" smtClean="0">
                <a:latin typeface="Times New Roman" panose="02020603050405020304" pitchFamily="18" charset="0"/>
                <a:cs typeface="Times New Roman" panose="02020603050405020304" pitchFamily="18" charset="0"/>
              </a:rPr>
              <a:t>1919 – 2013</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smtClean="0">
                <a:latin typeface="Times New Roman" panose="02020603050405020304" pitchFamily="18" charset="0"/>
                <a:cs typeface="Times New Roman" panose="02020603050405020304" pitchFamily="18" charset="0"/>
              </a:rPr>
              <a:t>Nobelpreis (1986)</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759245"/>
            <a:ext cx="12172951" cy="405581"/>
          </a:xfrm>
          <a:prstGeom prst="rect">
            <a:avLst/>
          </a:prstGeom>
          <a:noFill/>
        </p:spPr>
        <p:txBody>
          <a:bodyPr wrap="square" rtlCol="0">
            <a:noAutofit/>
          </a:bodyPr>
          <a:lstStyle/>
          <a:p>
            <a:r>
              <a:rPr lang="en-US" sz="1600" dirty="0" smtClean="0">
                <a:latin typeface="Times New Roman" panose="02020603050405020304" pitchFamily="18" charset="0"/>
                <a:cs typeface="Times New Roman" panose="02020603050405020304" pitchFamily="18" charset="0"/>
              </a:rPr>
              <a:t>Buchanan, </a:t>
            </a:r>
            <a:r>
              <a:rPr lang="en-US" sz="1600" dirty="0">
                <a:latin typeface="Times New Roman" panose="02020603050405020304" pitchFamily="18" charset="0"/>
                <a:cs typeface="Times New Roman" panose="02020603050405020304" pitchFamily="18" charset="0"/>
              </a:rPr>
              <a:t>James M.</a:t>
            </a:r>
            <a:r>
              <a:rPr lang="en-US" sz="1600" dirty="0" smtClean="0">
                <a:latin typeface="Times New Roman" panose="02020603050405020304" pitchFamily="18" charset="0"/>
                <a:cs typeface="Times New Roman" panose="02020603050405020304" pitchFamily="18" charset="0"/>
              </a:rPr>
              <a:t> and </a:t>
            </a:r>
            <a:r>
              <a:rPr lang="en-US" sz="1600" dirty="0" err="1" smtClean="0">
                <a:latin typeface="Times New Roman" panose="02020603050405020304" pitchFamily="18" charset="0"/>
                <a:cs typeface="Times New Roman" panose="02020603050405020304" pitchFamily="18" charset="0"/>
              </a:rPr>
              <a:t>Tullock</a:t>
            </a:r>
            <a:r>
              <a:rPr lang="en-US" sz="1600" dirty="0" smtClean="0">
                <a:latin typeface="Times New Roman" panose="02020603050405020304" pitchFamily="18" charset="0"/>
                <a:cs typeface="Times New Roman" panose="02020603050405020304" pitchFamily="18" charset="0"/>
              </a:rPr>
              <a:t>, Gordon (1962)</a:t>
            </a:r>
          </a:p>
          <a:p>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Calculus of Consent – Logical Foundations of Constitutional </a:t>
            </a:r>
            <a:r>
              <a:rPr lang="en-US" sz="1600" dirty="0" smtClean="0">
                <a:latin typeface="Times New Roman" panose="02020603050405020304" pitchFamily="18" charset="0"/>
                <a:cs typeface="Times New Roman" panose="02020603050405020304" pitchFamily="18" charset="0"/>
              </a:rPr>
              <a:t>Democracy, </a:t>
            </a:r>
            <a:r>
              <a:rPr lang="en-US" sz="1600" dirty="0">
                <a:latin typeface="Times New Roman" panose="02020603050405020304" pitchFamily="18" charset="0"/>
                <a:cs typeface="Times New Roman" panose="02020603050405020304" pitchFamily="18" charset="0"/>
              </a:rPr>
              <a:t>Ann </a:t>
            </a:r>
            <a:r>
              <a:rPr lang="en-US" sz="1600" dirty="0" smtClean="0">
                <a:latin typeface="Times New Roman" panose="02020603050405020304" pitchFamily="18" charset="0"/>
                <a:cs typeface="Times New Roman" panose="02020603050405020304" pitchFamily="18" charset="0"/>
              </a:rPr>
              <a:t>Arbor</a:t>
            </a:r>
            <a:endParaRPr lang="de-DE" sz="1600" dirty="0" smtClean="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4067174" y="107686"/>
            <a:ext cx="6172200" cy="5854349"/>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Gordon </a:t>
            </a:r>
            <a:r>
              <a:rPr lang="de-DE" sz="2800" dirty="0" err="1" smtClean="0">
                <a:latin typeface="Times New Roman" panose="02020603050405020304" pitchFamily="18" charset="0"/>
                <a:cs typeface="Times New Roman" panose="02020603050405020304" pitchFamily="18" charset="0"/>
              </a:rPr>
              <a:t>Tullock</a:t>
            </a:r>
            <a:endParaRPr lang="de-DE" sz="2800" dirty="0" smtClean="0">
              <a:latin typeface="Times New Roman" panose="02020603050405020304" pitchFamily="18" charset="0"/>
              <a:cs typeface="Times New Roman" panose="02020603050405020304" pitchFamily="18" charset="0"/>
            </a:endParaRPr>
          </a:p>
          <a:p>
            <a:pPr algn="ctr"/>
            <a:endParaRPr lang="de-DE" sz="2800" dirty="0" smtClean="0">
              <a:latin typeface="Times New Roman" panose="02020603050405020304" pitchFamily="18" charset="0"/>
              <a:cs typeface="Times New Roman" panose="02020603050405020304" pitchFamily="18" charset="0"/>
            </a:endParaRPr>
          </a:p>
          <a:p>
            <a:pPr algn="ctr"/>
            <a:r>
              <a:rPr lang="de-DE" sz="2800" dirty="0" smtClean="0">
                <a:latin typeface="Times New Roman" panose="02020603050405020304" pitchFamily="18" charset="0"/>
                <a:cs typeface="Times New Roman" panose="02020603050405020304" pitchFamily="18" charset="0"/>
              </a:rPr>
              <a:t>1922 </a:t>
            </a:r>
            <a:r>
              <a:rPr lang="de-DE" sz="2800" dirty="0">
                <a:latin typeface="Times New Roman" panose="02020603050405020304" pitchFamily="18" charset="0"/>
                <a:cs typeface="Times New Roman" panose="02020603050405020304" pitchFamily="18" charset="0"/>
              </a:rPr>
              <a:t>- </a:t>
            </a:r>
            <a:r>
              <a:rPr lang="de-DE" sz="2800" dirty="0" smtClean="0">
                <a:latin typeface="Times New Roman" panose="02020603050405020304" pitchFamily="18" charset="0"/>
                <a:cs typeface="Times New Roman" panose="02020603050405020304" pitchFamily="18" charset="0"/>
              </a:rPr>
              <a:t>2014</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p:txBody>
      </p:sp>
      <p:pic>
        <p:nvPicPr>
          <p:cNvPr id="1028" name="Picture 4" descr="Bildergebnis für james bucha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1" y="237671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ür gordon Tul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4" y="1561602"/>
            <a:ext cx="2390774" cy="3108007"/>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89944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Staatsaufbau: EU – Deutschland</a:t>
            </a:r>
          </a:p>
        </p:txBody>
      </p:sp>
      <p:sp>
        <p:nvSpPr>
          <p:cNvPr id="84" name="Rechteck 8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2"/>
          <a:stretch>
            <a:fillRect/>
          </a:stretch>
        </p:blipFill>
        <p:spPr>
          <a:xfrm>
            <a:off x="447091" y="695735"/>
            <a:ext cx="8205685" cy="4191575"/>
          </a:xfrm>
          <a:prstGeom prst="rect">
            <a:avLst/>
          </a:prstGeom>
        </p:spPr>
      </p:pic>
    </p:spTree>
    <p:extLst>
      <p:ext uri="{BB962C8B-B14F-4D97-AF65-F5344CB8AC3E}">
        <p14:creationId xmlns:p14="http://schemas.microsoft.com/office/powerpoint/2010/main" val="3439831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Wohlstandsentwicklung EU</a:t>
            </a:r>
          </a:p>
        </p:txBody>
      </p:sp>
      <p:sp>
        <p:nvSpPr>
          <p:cNvPr id="4" name="Textfeld 3">
            <a:extLst>
              <a:ext uri="{FF2B5EF4-FFF2-40B4-BE49-F238E27FC236}">
                <a16:creationId xmlns:a16="http://schemas.microsoft.com/office/drawing/2014/main" id="{6ADA2F96-B291-4BCC-81F5-BFD5CD3547B9}"/>
              </a:ext>
            </a:extLst>
          </p:cNvPr>
          <p:cNvSpPr txBox="1"/>
          <p:nvPr/>
        </p:nvSpPr>
        <p:spPr>
          <a:xfrm>
            <a:off x="58996" y="6494516"/>
            <a:ext cx="3847079" cy="369332"/>
          </a:xfrm>
          <a:prstGeom prst="rect">
            <a:avLst/>
          </a:prstGeom>
          <a:noFill/>
        </p:spPr>
        <p:txBody>
          <a:bodyPr wrap="none" rtlCol="0">
            <a:spAutoFit/>
          </a:bodyPr>
          <a:lstStyle/>
          <a:p>
            <a:r>
              <a:rPr lang="de-DE" dirty="0"/>
              <a:t>Quelle: Eurostat, eigene Berechnungen</a:t>
            </a:r>
          </a:p>
        </p:txBody>
      </p:sp>
      <p:pic>
        <p:nvPicPr>
          <p:cNvPr id="2" name="Grafik 1"/>
          <p:cNvPicPr>
            <a:picLocks noChangeAspect="1"/>
          </p:cNvPicPr>
          <p:nvPr/>
        </p:nvPicPr>
        <p:blipFill>
          <a:blip r:embed="rId2"/>
          <a:stretch>
            <a:fillRect/>
          </a:stretch>
        </p:blipFill>
        <p:spPr>
          <a:xfrm>
            <a:off x="58996" y="397081"/>
            <a:ext cx="8498527" cy="5843260"/>
          </a:xfrm>
          <a:prstGeom prst="rect">
            <a:avLst/>
          </a:prstGeom>
        </p:spPr>
      </p:pic>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p14:cNvContentPartPr/>
              <p14:nvPr/>
            </p14:nvContentPartPr>
            <p14:xfrm>
              <a:off x="4975717" y="874639"/>
              <a:ext cx="2808720" cy="468360"/>
            </p14:xfrm>
          </p:contentPart>
        </mc:Choice>
        <mc:Fallback xmlns="">
          <p:pic>
            <p:nvPicPr>
              <p:cNvPr id="6" name="Freihand 5"/>
              <p:cNvPicPr/>
              <p:nvPr/>
            </p:nvPicPr>
            <p:blipFill>
              <a:blip r:embed="rId4"/>
              <a:stretch>
                <a:fillRect/>
              </a:stretch>
            </p:blipFill>
            <p:spPr>
              <a:xfrm>
                <a:off x="4960957" y="860239"/>
                <a:ext cx="28378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p14:cNvContentPartPr/>
              <p14:nvPr/>
            </p14:nvContentPartPr>
            <p14:xfrm>
              <a:off x="4911277" y="1643239"/>
              <a:ext cx="1429920" cy="160920"/>
            </p14:xfrm>
          </p:contentPart>
        </mc:Choice>
        <mc:Fallback xmlns="">
          <p:pic>
            <p:nvPicPr>
              <p:cNvPr id="8" name="Freihand 7"/>
              <p:cNvPicPr/>
              <p:nvPr/>
            </p:nvPicPr>
            <p:blipFill>
              <a:blip r:embed="rId6"/>
              <a:stretch>
                <a:fillRect/>
              </a:stretch>
            </p:blipFill>
            <p:spPr>
              <a:xfrm>
                <a:off x="4898317" y="1633879"/>
                <a:ext cx="1457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p14:cNvContentPartPr/>
              <p14:nvPr/>
            </p14:nvContentPartPr>
            <p14:xfrm>
              <a:off x="5202517" y="2162359"/>
              <a:ext cx="2645640" cy="230760"/>
            </p14:xfrm>
          </p:contentPart>
        </mc:Choice>
        <mc:Fallback xmlns="">
          <p:pic>
            <p:nvPicPr>
              <p:cNvPr id="11" name="Freihand 10"/>
              <p:cNvPicPr/>
              <p:nvPr/>
            </p:nvPicPr>
            <p:blipFill>
              <a:blip r:embed="rId8"/>
              <a:stretch>
                <a:fillRect/>
              </a:stretch>
            </p:blipFill>
            <p:spPr>
              <a:xfrm>
                <a:off x="5189917" y="2156959"/>
                <a:ext cx="2663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p14:cNvContentPartPr/>
              <p14:nvPr/>
            </p14:nvContentPartPr>
            <p14:xfrm>
              <a:off x="5262277" y="1431919"/>
              <a:ext cx="1389960" cy="251280"/>
            </p14:xfrm>
          </p:contentPart>
        </mc:Choice>
        <mc:Fallback xmlns="">
          <p:pic>
            <p:nvPicPr>
              <p:cNvPr id="13" name="Freihand 12"/>
              <p:cNvPicPr/>
              <p:nvPr/>
            </p:nvPicPr>
            <p:blipFill>
              <a:blip r:embed="rId10"/>
              <a:stretch>
                <a:fillRect/>
              </a:stretch>
            </p:blipFill>
            <p:spPr>
              <a:xfrm>
                <a:off x="5246797" y="1416439"/>
                <a:ext cx="1420920" cy="282240"/>
              </a:xfrm>
              <a:prstGeom prst="rect">
                <a:avLst/>
              </a:prstGeom>
            </p:spPr>
          </p:pic>
        </mc:Fallback>
      </mc:AlternateContent>
    </p:spTree>
    <p:extLst>
      <p:ext uri="{BB962C8B-B14F-4D97-AF65-F5344CB8AC3E}">
        <p14:creationId xmlns:p14="http://schemas.microsoft.com/office/powerpoint/2010/main" val="438189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Wohlstandsentwicklung weltweit</a:t>
            </a:r>
          </a:p>
        </p:txBody>
      </p:sp>
      <p:sp>
        <p:nvSpPr>
          <p:cNvPr id="4" name="Textfeld 3">
            <a:extLst>
              <a:ext uri="{FF2B5EF4-FFF2-40B4-BE49-F238E27FC236}">
                <a16:creationId xmlns:a16="http://schemas.microsoft.com/office/drawing/2014/main" id="{6ADA2F96-B291-4BCC-81F5-BFD5CD3547B9}"/>
              </a:ext>
            </a:extLst>
          </p:cNvPr>
          <p:cNvSpPr txBox="1"/>
          <p:nvPr/>
        </p:nvSpPr>
        <p:spPr>
          <a:xfrm>
            <a:off x="58996" y="6494516"/>
            <a:ext cx="1274708" cy="369332"/>
          </a:xfrm>
          <a:prstGeom prst="rect">
            <a:avLst/>
          </a:prstGeom>
          <a:noFill/>
        </p:spPr>
        <p:txBody>
          <a:bodyPr wrap="none" rtlCol="0">
            <a:spAutoFit/>
          </a:bodyPr>
          <a:lstStyle/>
          <a:p>
            <a:r>
              <a:rPr lang="de-DE" dirty="0"/>
              <a:t>Quelle</a:t>
            </a:r>
            <a:r>
              <a:rPr lang="de-DE"/>
              <a:t>: IMF</a:t>
            </a:r>
            <a:endParaRPr lang="de-DE" dirty="0"/>
          </a:p>
        </p:txBody>
      </p:sp>
      <p:sp>
        <p:nvSpPr>
          <p:cNvPr id="3" name="Textfeld 2"/>
          <p:cNvSpPr txBox="1"/>
          <p:nvPr/>
        </p:nvSpPr>
        <p:spPr>
          <a:xfrm>
            <a:off x="1333704" y="458240"/>
            <a:ext cx="1340239" cy="369332"/>
          </a:xfrm>
          <a:prstGeom prst="rect">
            <a:avLst/>
          </a:prstGeom>
          <a:noFill/>
        </p:spPr>
        <p:txBody>
          <a:bodyPr wrap="none" rtlCol="0">
            <a:spAutoFit/>
          </a:bodyPr>
          <a:lstStyle/>
          <a:p>
            <a:r>
              <a:rPr lang="de-DE" dirty="0" smtClean="0"/>
              <a:t>BIP pro Kopf</a:t>
            </a:r>
            <a:endParaRPr lang="de-DE" dirty="0"/>
          </a:p>
        </p:txBody>
      </p:sp>
      <p:sp>
        <p:nvSpPr>
          <p:cNvPr id="6" name="Textfeld 5"/>
          <p:cNvSpPr txBox="1"/>
          <p:nvPr/>
        </p:nvSpPr>
        <p:spPr>
          <a:xfrm>
            <a:off x="6461954" y="424346"/>
            <a:ext cx="1340239" cy="369332"/>
          </a:xfrm>
          <a:prstGeom prst="rect">
            <a:avLst/>
          </a:prstGeom>
          <a:noFill/>
        </p:spPr>
        <p:txBody>
          <a:bodyPr wrap="none" rtlCol="0">
            <a:spAutoFit/>
          </a:bodyPr>
          <a:lstStyle/>
          <a:p>
            <a:r>
              <a:rPr lang="de-DE" dirty="0" smtClean="0"/>
              <a:t>BIP pro Kopf</a:t>
            </a:r>
            <a:endParaRPr lang="de-DE" dirty="0"/>
          </a:p>
        </p:txBody>
      </p:sp>
      <p:pic>
        <p:nvPicPr>
          <p:cNvPr id="5" name="Grafik 4"/>
          <p:cNvPicPr>
            <a:picLocks noChangeAspect="1"/>
          </p:cNvPicPr>
          <p:nvPr/>
        </p:nvPicPr>
        <p:blipFill>
          <a:blip r:embed="rId2"/>
          <a:stretch>
            <a:fillRect/>
          </a:stretch>
        </p:blipFill>
        <p:spPr>
          <a:xfrm>
            <a:off x="274459" y="856648"/>
            <a:ext cx="8517444" cy="5333670"/>
          </a:xfrm>
          <a:prstGeom prst="rect">
            <a:avLst/>
          </a:prstGeom>
        </p:spPr>
      </p:pic>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 name="Freihand 8"/>
              <p14:cNvContentPartPr/>
              <p14:nvPr/>
            </p14:nvContentPartPr>
            <p14:xfrm>
              <a:off x="1211197" y="1634959"/>
              <a:ext cx="3889440" cy="3059640"/>
            </p14:xfrm>
          </p:contentPart>
        </mc:Choice>
        <mc:Fallback xmlns="">
          <p:pic>
            <p:nvPicPr>
              <p:cNvPr id="9" name="Freihand 8"/>
              <p:cNvPicPr/>
              <p:nvPr/>
            </p:nvPicPr>
            <p:blipFill>
              <a:blip r:embed="rId4"/>
              <a:stretch>
                <a:fillRect/>
              </a:stretch>
            </p:blipFill>
            <p:spPr>
              <a:xfrm>
                <a:off x="1200037" y="1629559"/>
                <a:ext cx="3915360" cy="307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p14:cNvContentPartPr/>
              <p14:nvPr/>
            </p14:nvContentPartPr>
            <p14:xfrm>
              <a:off x="3602677" y="4549159"/>
              <a:ext cx="1258200" cy="585000"/>
            </p14:xfrm>
          </p:contentPart>
        </mc:Choice>
        <mc:Fallback xmlns="">
          <p:pic>
            <p:nvPicPr>
              <p:cNvPr id="11" name="Freihand 10"/>
              <p:cNvPicPr/>
              <p:nvPr/>
            </p:nvPicPr>
            <p:blipFill>
              <a:blip r:embed="rId6"/>
              <a:stretch>
                <a:fillRect/>
              </a:stretch>
            </p:blipFill>
            <p:spPr>
              <a:xfrm>
                <a:off x="3586837" y="4532959"/>
                <a:ext cx="128988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p14:cNvContentPartPr/>
              <p14:nvPr/>
            </p14:nvContentPartPr>
            <p14:xfrm>
              <a:off x="6043117" y="1388359"/>
              <a:ext cx="2957760" cy="3668760"/>
            </p14:xfrm>
          </p:contentPart>
        </mc:Choice>
        <mc:Fallback xmlns="">
          <p:pic>
            <p:nvPicPr>
              <p:cNvPr id="14" name="Freihand 13"/>
              <p:cNvPicPr/>
              <p:nvPr/>
            </p:nvPicPr>
            <p:blipFill>
              <a:blip r:embed="rId8"/>
              <a:stretch>
                <a:fillRect/>
              </a:stretch>
            </p:blipFill>
            <p:spPr>
              <a:xfrm>
                <a:off x="6029797" y="1375399"/>
                <a:ext cx="2985480" cy="3695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p14:cNvContentPartPr/>
              <p14:nvPr/>
            </p14:nvContentPartPr>
            <p14:xfrm>
              <a:off x="6728917" y="1514719"/>
              <a:ext cx="2524680" cy="3015000"/>
            </p14:xfrm>
          </p:contentPart>
        </mc:Choice>
        <mc:Fallback xmlns="">
          <p:pic>
            <p:nvPicPr>
              <p:cNvPr id="15" name="Freihand 14"/>
              <p:cNvPicPr/>
              <p:nvPr/>
            </p:nvPicPr>
            <p:blipFill>
              <a:blip r:embed="rId10"/>
              <a:stretch>
                <a:fillRect/>
              </a:stretch>
            </p:blipFill>
            <p:spPr>
              <a:xfrm>
                <a:off x="6722797" y="1501759"/>
                <a:ext cx="2545560" cy="303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p14:cNvContentPartPr/>
              <p14:nvPr/>
            </p14:nvContentPartPr>
            <p14:xfrm>
              <a:off x="1103917" y="949519"/>
              <a:ext cx="2308320" cy="3837600"/>
            </p14:xfrm>
          </p:contentPart>
        </mc:Choice>
        <mc:Fallback xmlns="">
          <p:pic>
            <p:nvPicPr>
              <p:cNvPr id="17" name="Freihand 16"/>
              <p:cNvPicPr/>
              <p:nvPr/>
            </p:nvPicPr>
            <p:blipFill>
              <a:blip r:embed="rId12"/>
              <a:stretch>
                <a:fillRect/>
              </a:stretch>
            </p:blipFill>
            <p:spPr>
              <a:xfrm>
                <a:off x="1090237" y="938359"/>
                <a:ext cx="2337480" cy="3862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p14:cNvContentPartPr/>
              <p14:nvPr/>
            </p14:nvContentPartPr>
            <p14:xfrm>
              <a:off x="5144917" y="2719639"/>
              <a:ext cx="708120" cy="595080"/>
            </p14:xfrm>
          </p:contentPart>
        </mc:Choice>
        <mc:Fallback xmlns="">
          <p:pic>
            <p:nvPicPr>
              <p:cNvPr id="20" name="Freihand 19"/>
              <p:cNvPicPr/>
              <p:nvPr/>
            </p:nvPicPr>
            <p:blipFill>
              <a:blip r:embed="rId14"/>
              <a:stretch>
                <a:fillRect/>
              </a:stretch>
            </p:blipFill>
            <p:spPr>
              <a:xfrm>
                <a:off x="5130877" y="2709559"/>
                <a:ext cx="73728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p14:cNvContentPartPr/>
              <p14:nvPr/>
            </p14:nvContentPartPr>
            <p14:xfrm>
              <a:off x="5502757" y="2816119"/>
              <a:ext cx="13680" cy="13320"/>
            </p14:xfrm>
          </p:contentPart>
        </mc:Choice>
        <mc:Fallback xmlns="">
          <p:pic>
            <p:nvPicPr>
              <p:cNvPr id="23" name="Freihand 22"/>
              <p:cNvPicPr/>
              <p:nvPr/>
            </p:nvPicPr>
            <p:blipFill>
              <a:blip r:embed="rId16"/>
              <a:stretch>
                <a:fillRect/>
              </a:stretch>
            </p:blipFill>
            <p:spPr>
              <a:xfrm>
                <a:off x="5497357" y="2810719"/>
                <a:ext cx="24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p14:cNvContentPartPr/>
              <p14:nvPr/>
            </p14:nvContentPartPr>
            <p14:xfrm>
              <a:off x="9188797" y="1130599"/>
              <a:ext cx="19440" cy="56160"/>
            </p14:xfrm>
          </p:contentPart>
        </mc:Choice>
        <mc:Fallback xmlns="">
          <p:pic>
            <p:nvPicPr>
              <p:cNvPr id="26" name="Freihand 25"/>
              <p:cNvPicPr/>
              <p:nvPr/>
            </p:nvPicPr>
            <p:blipFill>
              <a:blip r:embed="rId18"/>
              <a:stretch>
                <a:fillRect/>
              </a:stretch>
            </p:blipFill>
            <p:spPr>
              <a:xfrm>
                <a:off x="9183037" y="1124839"/>
                <a:ext cx="32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6"/>
              <p14:cNvContentPartPr/>
              <p14:nvPr/>
            </p14:nvContentPartPr>
            <p14:xfrm>
              <a:off x="6054997" y="1168399"/>
              <a:ext cx="3154320" cy="3545280"/>
            </p14:xfrm>
          </p:contentPart>
        </mc:Choice>
        <mc:Fallback xmlns="">
          <p:pic>
            <p:nvPicPr>
              <p:cNvPr id="27" name="Freihand 26"/>
              <p:cNvPicPr/>
              <p:nvPr/>
            </p:nvPicPr>
            <p:blipFill>
              <a:blip r:embed="rId20"/>
              <a:stretch>
                <a:fillRect/>
              </a:stretch>
            </p:blipFill>
            <p:spPr>
              <a:xfrm>
                <a:off x="6041317" y="1162999"/>
                <a:ext cx="3182400" cy="356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p14:cNvContentPartPr/>
              <p14:nvPr/>
            </p14:nvContentPartPr>
            <p14:xfrm>
              <a:off x="6050317" y="4824559"/>
              <a:ext cx="756000" cy="107280"/>
            </p14:xfrm>
          </p:contentPart>
        </mc:Choice>
        <mc:Fallback xmlns="">
          <p:pic>
            <p:nvPicPr>
              <p:cNvPr id="31" name="Freihand 30"/>
              <p:cNvPicPr/>
              <p:nvPr/>
            </p:nvPicPr>
            <p:blipFill>
              <a:blip r:embed="rId22"/>
              <a:stretch>
                <a:fillRect/>
              </a:stretch>
            </p:blipFill>
            <p:spPr>
              <a:xfrm>
                <a:off x="6044917" y="4810159"/>
                <a:ext cx="774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p14:cNvContentPartPr/>
              <p14:nvPr/>
            </p14:nvContentPartPr>
            <p14:xfrm>
              <a:off x="8032837" y="1704439"/>
              <a:ext cx="946440" cy="77400"/>
            </p14:xfrm>
          </p:contentPart>
        </mc:Choice>
        <mc:Fallback xmlns="">
          <p:pic>
            <p:nvPicPr>
              <p:cNvPr id="32" name="Freihand 31"/>
              <p:cNvPicPr/>
              <p:nvPr/>
            </p:nvPicPr>
            <p:blipFill>
              <a:blip r:embed="rId24"/>
              <a:stretch>
                <a:fillRect/>
              </a:stretch>
            </p:blipFill>
            <p:spPr>
              <a:xfrm>
                <a:off x="8022757" y="1691119"/>
                <a:ext cx="969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p14:cNvContentPartPr/>
              <p14:nvPr/>
            </p14:nvContentPartPr>
            <p14:xfrm>
              <a:off x="8065597" y="2354959"/>
              <a:ext cx="1016280" cy="297000"/>
            </p14:xfrm>
          </p:contentPart>
        </mc:Choice>
        <mc:Fallback xmlns="">
          <p:pic>
            <p:nvPicPr>
              <p:cNvPr id="33" name="Freihand 32"/>
              <p:cNvPicPr/>
              <p:nvPr/>
            </p:nvPicPr>
            <p:blipFill>
              <a:blip r:embed="rId26"/>
              <a:stretch>
                <a:fillRect/>
              </a:stretch>
            </p:blipFill>
            <p:spPr>
              <a:xfrm>
                <a:off x="8052997" y="2339119"/>
                <a:ext cx="1044720" cy="320040"/>
              </a:xfrm>
              <a:prstGeom prst="rect">
                <a:avLst/>
              </a:prstGeom>
            </p:spPr>
          </p:pic>
        </mc:Fallback>
      </mc:AlternateContent>
    </p:spTree>
    <p:extLst>
      <p:ext uri="{BB962C8B-B14F-4D97-AF65-F5344CB8AC3E}">
        <p14:creationId xmlns:p14="http://schemas.microsoft.com/office/powerpoint/2010/main" val="1483803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dirty="0" smtClean="0">
                <a:latin typeface="Times New Roman" panose="02020603050405020304" pitchFamily="18" charset="0"/>
                <a:cs typeface="Times New Roman" panose="02020603050405020304" pitchFamily="18" charset="0"/>
              </a:rPr>
              <a:t>Wintersemester 2021</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628324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Haushalte unterliegen im Allgemeinen dem Grundproblem der Ökonomie</a:t>
                </a:r>
                <a:r>
                  <a:rPr lang="de-DE" sz="2200" dirty="0" smtClean="0">
                    <a:latin typeface="Times New Roman" panose="02020603050405020304" pitchFamily="18" charset="0"/>
                    <a:cs typeface="Times New Roman" panose="02020603050405020304" pitchFamily="18" charset="0"/>
                  </a:rPr>
                  <a:t>:                         </a:t>
                </a:r>
                <a:r>
                  <a:rPr lang="de-DE" sz="2200" dirty="0">
                    <a:latin typeface="Times New Roman" panose="02020603050405020304" pitchFamily="18" charset="0"/>
                    <a:cs typeface="Times New Roman" panose="02020603050405020304" pitchFamily="18" charset="0"/>
                  </a:rPr>
                  <a:t>Prinzipiell unbegrenzte Bedürfnisse sind mit begrenzten Ressourcen zu befriedigen</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Betrachte eine Ökonomie mit Haushalte (A,B) und 2 Gütern </a:t>
                </a:r>
                <a14:m>
                  <m:oMath xmlns:m="http://schemas.openxmlformats.org/officeDocument/2006/math">
                    <m:r>
                      <a:rPr lang="de-DE" sz="2200" b="0" i="0"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𝑥</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200" b="0" i="0" smtClean="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oMath>
                </a14:m>
                <a:r>
                  <a:rPr lang="de-DE" sz="2200" dirty="0">
                    <a:latin typeface="Times New Roman" panose="02020603050405020304" pitchFamily="18" charset="0"/>
                    <a:cs typeface="Times New Roman" panose="02020603050405020304" pitchFamily="18" charset="0"/>
                  </a:rPr>
                  <a:t>) und </a:t>
                </a:r>
                <a14:m>
                  <m:oMath xmlns:m="http://schemas.openxmlformats.org/officeDocument/2006/math">
                    <m:r>
                      <a:rPr lang="de-DE" sz="220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b="0" i="1" smtClean="0">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b="0" i="1" smtClean="0">
                            <a:latin typeface="Cambria Math" panose="02040503050406030204" pitchFamily="18" charset="0"/>
                            <a:cs typeface="Times New Roman" panose="02020603050405020304" pitchFamily="18" charset="0"/>
                          </a:rPr>
                          <m:t>𝐵</m:t>
                        </m:r>
                      </m:sub>
                    </m:sSub>
                  </m:oMath>
                </a14:m>
                <a:r>
                  <a:rPr lang="de-DE" sz="22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20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𝑦</m:t>
                            </m:r>
                          </m:e>
                        </m:acc>
                      </m:e>
                      <m:sub>
                        <m:r>
                          <a:rPr lang="de-DE" sz="2200" i="1">
                            <a:latin typeface="Cambria Math" panose="02040503050406030204" pitchFamily="18" charset="0"/>
                            <a:cs typeface="Times New Roman" panose="02020603050405020304" pitchFamily="18" charset="0"/>
                          </a:rPr>
                          <m:t>𝐴</m:t>
                        </m:r>
                      </m:sub>
                    </m:sSub>
                  </m:oMath>
                </a14:m>
                <a:r>
                  <a:rPr lang="de-DE" sz="2200" dirty="0">
                    <a:latin typeface="Times New Roman" panose="02020603050405020304" pitchFamily="18" charset="0"/>
                    <a:cs typeface="Times New Roman" panose="02020603050405020304" pitchFamily="18" charset="0"/>
                  </a:rPr>
                  <a:t>) und </a:t>
                </a:r>
                <a14:m>
                  <m:oMath xmlns:m="http://schemas.openxmlformats.org/officeDocument/2006/math">
                    <m:r>
                      <a:rPr lang="de-DE" sz="220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𝑦</m:t>
                            </m:r>
                          </m:e>
                        </m:acc>
                      </m:e>
                      <m:sub>
                        <m:r>
                          <a:rPr lang="de-DE" sz="2200" b="0" i="1" smtClean="0">
                            <a:latin typeface="Cambria Math" panose="02040503050406030204" pitchFamily="18" charset="0"/>
                            <a:cs typeface="Times New Roman" panose="02020603050405020304" pitchFamily="18" charset="0"/>
                          </a:rPr>
                          <m:t>𝐵</m:t>
                        </m:r>
                      </m:sub>
                    </m:sSub>
                  </m:oMath>
                </a14:m>
                <a:r>
                  <a:rPr lang="de-DE" sz="2200" dirty="0">
                    <a:latin typeface="Times New Roman" panose="02020603050405020304" pitchFamily="18" charset="0"/>
                    <a:cs typeface="Times New Roman" panose="02020603050405020304" pitchFamily="18" charset="0"/>
                  </a:rPr>
                  <a:t>) </a:t>
                </a:r>
              </a:p>
              <a:p>
                <a:endParaRPr lang="de-DE" sz="22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200" b="0" i="1" smtClean="0">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𝑥</m:t>
                        </m:r>
                      </m:e>
                      <m:sub>
                        <m:r>
                          <a:rPr lang="de-DE" sz="2200" b="0" i="1" smtClean="0">
                            <a:latin typeface="Cambria Math" panose="02040503050406030204" pitchFamily="18" charset="0"/>
                            <a:cs typeface="Times New Roman" panose="02020603050405020304" pitchFamily="18" charset="0"/>
                          </a:rPr>
                          <m:t>𝐴</m:t>
                        </m:r>
                      </m:sub>
                    </m:sSub>
                    <m:r>
                      <a:rPr lang="de-DE" sz="2200" b="0" i="1" smtClean="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b="0" i="1" smtClean="0">
                            <a:latin typeface="Cambria Math" panose="02040503050406030204" pitchFamily="18" charset="0"/>
                            <a:cs typeface="Times New Roman" panose="02020603050405020304" pitchFamily="18" charset="0"/>
                          </a:rPr>
                          <m:t>𝐵</m:t>
                        </m:r>
                      </m:sub>
                    </m:sSub>
                    <m:r>
                      <a:rPr lang="de-DE" sz="22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200" b="0" i="1" smtClean="0">
                            <a:latin typeface="Cambria Math" panose="02040503050406030204" pitchFamily="18" charset="0"/>
                            <a:cs typeface="Times New Roman" panose="02020603050405020304" pitchFamily="18" charset="0"/>
                          </a:rPr>
                        </m:ctrlPr>
                      </m:accPr>
                      <m:e>
                        <m:r>
                          <a:rPr lang="de-DE" sz="2200" b="0" i="1" smtClean="0">
                            <a:latin typeface="Cambria Math" panose="02040503050406030204" pitchFamily="18" charset="0"/>
                            <a:cs typeface="Times New Roman" panose="02020603050405020304" pitchFamily="18" charset="0"/>
                          </a:rPr>
                          <m:t>𝑥</m:t>
                        </m:r>
                      </m:e>
                    </m:acc>
                  </m:oMath>
                </a14:m>
                <a:r>
                  <a:rPr lang="de-DE" sz="22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a:rPr lang="de-DE" sz="2200" i="1">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r>
                      <a:rPr lang="de-DE" sz="22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b="0" i="1" smtClean="0">
                            <a:latin typeface="Cambria Math" panose="02040503050406030204" pitchFamily="18" charset="0"/>
                            <a:cs typeface="Times New Roman" panose="02020603050405020304" pitchFamily="18" charset="0"/>
                          </a:rPr>
                          <m:t>𝑦</m:t>
                        </m:r>
                      </m:e>
                    </m:acc>
                  </m:oMath>
                </a14:m>
                <a:endParaRPr lang="de-DE" sz="22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b="0" i="1" smtClean="0">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𝐵</m:t>
                        </m:r>
                      </m:sub>
                    </m:sSub>
                    <m:r>
                      <a:rPr lang="de-DE" sz="2200" b="0" i="1" smtClean="0">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oMath>
                </a14:m>
                <a:r>
                  <a:rPr lang="de-DE" sz="22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b="0" i="1" smtClean="0">
                                <a:latin typeface="Cambria Math" panose="02040503050406030204" pitchFamily="18" charset="0"/>
                                <a:cs typeface="Times New Roman" panose="02020603050405020304" pitchFamily="18" charset="0"/>
                              </a:rPr>
                              <m:t>𝑦</m:t>
                            </m:r>
                          </m:e>
                        </m:acc>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b="0" i="1" smtClean="0">
                                <a:latin typeface="Cambria Math" panose="02040503050406030204" pitchFamily="18" charset="0"/>
                                <a:cs typeface="Times New Roman" panose="02020603050405020304" pitchFamily="18" charset="0"/>
                              </a:rPr>
                              <m:t>𝑦</m:t>
                            </m:r>
                          </m:e>
                        </m:acc>
                      </m:e>
                      <m:sub>
                        <m:r>
                          <a:rPr lang="de-DE" sz="2200" i="1">
                            <a:latin typeface="Cambria Math" panose="02040503050406030204" pitchFamily="18" charset="0"/>
                            <a:cs typeface="Times New Roman" panose="02020603050405020304" pitchFamily="18" charset="0"/>
                          </a:rPr>
                          <m:t>𝐵</m:t>
                        </m:r>
                      </m:sub>
                    </m:sSub>
                    <m:r>
                      <a:rPr lang="de-DE" sz="2200" i="1">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b="0" i="1" smtClean="0">
                            <a:latin typeface="Cambria Math" panose="02040503050406030204" pitchFamily="18" charset="0"/>
                            <a:cs typeface="Times New Roman" panose="02020603050405020304" pitchFamily="18" charset="0"/>
                          </a:rPr>
                          <m:t>𝑦</m:t>
                        </m:r>
                      </m:e>
                    </m:acc>
                  </m:oMath>
                </a14:m>
                <a:endParaRPr lang="de-DE" sz="2200" dirty="0">
                  <a:latin typeface="Times New Roman" panose="02020603050405020304" pitchFamily="18" charset="0"/>
                  <a:cs typeface="Times New Roman" panose="02020603050405020304" pitchFamily="18" charset="0"/>
                </a:endParaRPr>
              </a:p>
              <a:p>
                <a:pPr algn="ctr"/>
                <a:endParaRPr lang="de-DE" sz="2200" dirty="0">
                  <a:latin typeface="Times New Roman" panose="02020603050405020304" pitchFamily="18" charset="0"/>
                  <a:cs typeface="Times New Roman" panose="02020603050405020304" pitchFamily="18" charset="0"/>
                </a:endParaRPr>
              </a:p>
              <a:p>
                <a:pPr algn="ctr"/>
                <a:r>
                  <a:rPr lang="de-DE" sz="22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u</m:t>
                    </m:r>
                    <m:r>
                      <a:rPr lang="de-DE" sz="2200">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𝑥</m:t>
                    </m:r>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r>
                      <a:rPr lang="de-DE" sz="2200" i="1">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a:t>
                </a:r>
              </a:p>
              <a:p>
                <a:pPr algn="ctr"/>
                <a:endParaRPr lang="de-DE" sz="2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Abnehmender </a:t>
                </a:r>
                <a:r>
                  <a:rPr lang="de-DE" sz="2200" dirty="0" smtClean="0">
                    <a:latin typeface="Times New Roman" panose="02020603050405020304" pitchFamily="18" charset="0"/>
                    <a:cs typeface="Times New Roman" panose="02020603050405020304" pitchFamily="18" charset="0"/>
                  </a:rPr>
                  <a:t>Grenznutzen</a:t>
                </a:r>
              </a:p>
              <a:p>
                <a:pPr lvl="1"/>
                <a:r>
                  <a:rPr lang="de-DE" sz="2200" dirty="0">
                    <a:latin typeface="Times New Roman" panose="02020603050405020304" pitchFamily="18" charset="0"/>
                    <a:cs typeface="Times New Roman" panose="02020603050405020304" pitchFamily="18" charset="0"/>
                  </a:rPr>
                  <a:t> </a:t>
                </a:r>
                <a:r>
                  <a:rPr lang="de-DE" sz="2200" dirty="0" smtClean="0">
                    <a:latin typeface="Times New Roman" panose="02020603050405020304" pitchFamily="18" charset="0"/>
                    <a:cs typeface="Times New Roman" panose="02020603050405020304" pitchFamily="18" charset="0"/>
                  </a:rPr>
                  <a:t>    („</a:t>
                </a:r>
                <a:r>
                  <a:rPr lang="de-DE" sz="2200" dirty="0">
                    <a:latin typeface="Times New Roman" panose="02020603050405020304" pitchFamily="18" charset="0"/>
                    <a:cs typeface="Times New Roman" panose="02020603050405020304" pitchFamily="18" charset="0"/>
                  </a:rPr>
                  <a:t>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52091"/>
                <a:ext cx="12172951" cy="6283246"/>
              </a:xfrm>
              <a:prstGeom prst="rect">
                <a:avLst/>
              </a:prstGeom>
              <a:blipFill>
                <a:blip r:embed="rId2"/>
                <a:stretch>
                  <a:fillRect l="-551" t="-679"/>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19571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423010"/>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a:t>
                </a:r>
                <a:r>
                  <a:rPr lang="de-DE" sz="2400" dirty="0" smtClean="0">
                    <a:latin typeface="Times New Roman" panose="02020603050405020304" pitchFamily="18" charset="0"/>
                    <a:cs typeface="Times New Roman" panose="02020603050405020304" pitchFamily="18" charset="0"/>
                  </a:rPr>
                  <a:t>von</a:t>
                </a:r>
              </a:p>
              <a:p>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einer Allokation zu einer anderen Allokation mindestens </a:t>
                </a:r>
                <a:r>
                  <a:rPr lang="de-DE" sz="2400" dirty="0" smtClean="0">
                    <a:latin typeface="Times New Roman" panose="02020603050405020304" pitchFamily="18" charset="0"/>
                    <a:cs typeface="Times New Roman" panose="02020603050405020304" pitchFamily="18" charset="0"/>
                  </a:rPr>
                  <a:t>ein</a:t>
                </a:r>
              </a:p>
              <a:p>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Konsument </a:t>
                </a:r>
                <a:r>
                  <a:rPr lang="de-DE" sz="2400" dirty="0">
                    <a:latin typeface="Times New Roman" panose="02020603050405020304" pitchFamily="18" charset="0"/>
                    <a:cs typeface="Times New Roman" panose="02020603050405020304" pitchFamily="18" charset="0"/>
                  </a:rPr>
                  <a:t>besser gestellt wird, ohne dass ein anderer </a:t>
                </a:r>
                <a:r>
                  <a:rPr lang="de-DE" sz="2400" dirty="0" smtClean="0">
                    <a:latin typeface="Times New Roman" panose="02020603050405020304" pitchFamily="18" charset="0"/>
                    <a:cs typeface="Times New Roman" panose="02020603050405020304" pitchFamily="18" charset="0"/>
                  </a:rPr>
                  <a:t>Konsument</a:t>
                </a:r>
              </a:p>
              <a:p>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dadurch </a:t>
                </a:r>
                <a:r>
                  <a:rPr lang="de-DE" sz="2400" dirty="0">
                    <a:latin typeface="Times New Roman" panose="02020603050405020304" pitchFamily="18" charset="0"/>
                    <a:cs typeface="Times New Roman" panose="02020603050405020304" pitchFamily="18" charset="0"/>
                  </a:rPr>
                  <a:t>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423010"/>
                <a:ext cx="12172951" cy="5456861"/>
              </a:xfrm>
              <a:prstGeom prst="rect">
                <a:avLst/>
              </a:prstGeom>
              <a:blipFill>
                <a:blip r:embed="rId2"/>
                <a:stretch>
                  <a:fillRect l="-751" t="-893"/>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5405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293980"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29398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00907"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875901"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298226"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281082"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167696"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382341"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652481"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874623"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7971758"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45618"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701478"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817537"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4702766" y="2022808"/>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4238574" y="404544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702766"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217622"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890977"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151627"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20199" y="5992696"/>
            <a:ext cx="8757590"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a:t>
            </a:r>
          </a:p>
          <a:p>
            <a:r>
              <a:rPr lang="de-DE" dirty="0">
                <a:latin typeface="Times New Roman" panose="02020603050405020304" pitchFamily="18" charset="0"/>
                <a:cs typeface="Times New Roman" panose="02020603050405020304" pitchFamily="18" charset="0"/>
              </a:rPr>
              <a:t>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32980"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32980" y="5473756"/>
                <a:ext cx="372794" cy="369332"/>
              </a:xfrm>
              <a:prstGeom prst="rect">
                <a:avLst/>
              </a:prstGeom>
              <a:blipFill>
                <a:blip r:embed="rId2"/>
                <a:stretch>
                  <a:fillRect r="-147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27593"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27593"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36" name="Rechteck 3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3162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Formale Charakterisierung einer </a:t>
            </a:r>
            <a:r>
              <a:rPr lang="de-DE" sz="2800" dirty="0" err="1">
                <a:latin typeface="Times New Roman" panose="02020603050405020304" pitchFamily="18" charset="0"/>
                <a:cs typeface="Times New Roman" panose="02020603050405020304" pitchFamily="18" charset="0"/>
              </a:rPr>
              <a:t>pareto</a:t>
            </a:r>
            <a:r>
              <a:rPr lang="de-DE" sz="2800" dirty="0">
                <a:latin typeface="Times New Roman" panose="02020603050405020304" pitchFamily="18" charset="0"/>
                <a:cs typeface="Times New Roman" panose="02020603050405020304" pitchFamily="18" charset="0"/>
              </a:rPr>
              <a:t>-effizienten Allokation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Gemäß seiner Nutzenfunktion maximiert </a:t>
                </a:r>
                <a:r>
                  <a:rPr lang="de-DE" sz="2200" dirty="0" err="1">
                    <a:latin typeface="Times New Roman" panose="02020603050405020304" pitchFamily="18" charset="0"/>
                    <a:cs typeface="Times New Roman" panose="02020603050405020304" pitchFamily="18" charset="0"/>
                  </a:rPr>
                  <a:t>maximiert</a:t>
                </a:r>
                <a:r>
                  <a:rPr lang="de-DE" sz="2200" dirty="0">
                    <a:latin typeface="Times New Roman" panose="02020603050405020304" pitchFamily="18" charset="0"/>
                    <a:cs typeface="Times New Roman" panose="02020603050405020304" pitchFamily="18" charset="0"/>
                  </a:rPr>
                  <a:t> Haushalt A seinen Nutzen gegeben den Nutzen von Haushalt B:</a:t>
                </a:r>
              </a:p>
              <a:p>
                <a:endParaRPr lang="de-DE" sz="2200" dirty="0">
                  <a:latin typeface="Times New Roman" panose="02020603050405020304" pitchFamily="18" charset="0"/>
                  <a:cs typeface="Times New Roman" panose="02020603050405020304" pitchFamily="18" charset="0"/>
                </a:endParaRPr>
              </a:p>
              <a:p>
                <a:pPr algn="ctr"/>
                <a14:m>
                  <m:oMath xmlns:m="http://schemas.openxmlformats.org/officeDocument/2006/math">
                    <m:func>
                      <m:funcPr>
                        <m:ctrlPr>
                          <a:rPr lang="de-DE" sz="2200" i="1">
                            <a:latin typeface="Cambria Math" panose="02040503050406030204" pitchFamily="18" charset="0"/>
                            <a:cs typeface="Times New Roman" panose="02020603050405020304" pitchFamily="18" charset="0"/>
                          </a:rPr>
                        </m:ctrlPr>
                      </m:funcPr>
                      <m:fName>
                        <m:limLow>
                          <m:limLowPr>
                            <m:ctrlPr>
                              <a:rPr lang="de-DE" sz="2200" i="1">
                                <a:latin typeface="Cambria Math" panose="02040503050406030204" pitchFamily="18" charset="0"/>
                                <a:cs typeface="Times New Roman" panose="02020603050405020304" pitchFamily="18" charset="0"/>
                              </a:rPr>
                            </m:ctrlPr>
                          </m:limLowPr>
                          <m:e>
                            <m:r>
                              <m:rPr>
                                <m:sty m:val="p"/>
                              </m:rPr>
                              <a:rPr lang="de-DE" sz="2200">
                                <a:latin typeface="Cambria Math" panose="02040503050406030204" pitchFamily="18" charset="0"/>
                                <a:cs typeface="Times New Roman" panose="02020603050405020304" pitchFamily="18" charset="0"/>
                              </a:rPr>
                              <m:t>max</m:t>
                            </m:r>
                          </m:e>
                          <m:lim>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a:rPr lang="de-DE" sz="2200" i="1">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lim>
                        </m:limLow>
                      </m:fName>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𝐴</m:t>
                            </m:r>
                          </m:sub>
                        </m:sSub>
                        <m:r>
                          <a:rPr lang="de-DE" sz="220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m:rPr>
                            <m:nor/>
                          </m:rPr>
                          <a:rPr lang="de-DE" sz="2200" dirty="0">
                            <a:latin typeface="Times New Roman" panose="02020603050405020304" pitchFamily="18" charset="0"/>
                            <a:cs typeface="Times New Roman" panose="02020603050405020304" pitchFamily="18" charset="0"/>
                          </a:rPr>
                          <m:t>)</m:t>
                        </m:r>
                      </m:e>
                    </m:func>
                  </m:oMath>
                </a14:m>
                <a:r>
                  <a:rPr lang="de-DE" sz="22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𝐵</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e>
                    </m:d>
                    <m:r>
                      <m:rPr>
                        <m:nor/>
                      </m:rPr>
                      <a:rPr lang="de-DE" sz="2200" dirty="0">
                        <a:latin typeface="Times New Roman" panose="020206030504050203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𝑢</m:t>
                        </m:r>
                      </m:e>
                    </m:acc>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Aus den Bedingungen 1. Ordnung folgt:</a:t>
                </a:r>
              </a:p>
              <a:p>
                <a:endParaRPr lang="de-DE" sz="2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𝐵</m:t>
                          </m:r>
                        </m:sub>
                      </m:sSub>
                    </m:oMath>
                  </m:oMathPara>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mit der Grenzrate der Substitution (GRS), der Steigung der Indifferenzkurve </a:t>
                </a:r>
              </a:p>
              <a:p>
                <a:endParaRPr lang="de-DE" sz="2200" dirty="0">
                  <a:latin typeface="Times New Roman" panose="02020603050405020304" pitchFamily="18" charset="0"/>
                  <a:cs typeface="Times New Roman" panose="02020603050405020304" pitchFamily="18" charset="0"/>
                </a:endParaRPr>
              </a:p>
              <a:p>
                <a:r>
                  <a:rPr lang="de-DE" sz="22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200" b="0" i="1" dirty="0" smtClean="0">
                        <a:solidFill>
                          <a:srgbClr val="000000"/>
                        </a:solidFill>
                        <a:latin typeface="Cambria Math" panose="02040503050406030204" pitchFamily="18" charset="0"/>
                      </a:rPr>
                      <m:t>𝑥</m:t>
                    </m:r>
                    <m:r>
                      <a:rPr lang="de-DE" sz="2200" b="0" i="1" dirty="0" smtClean="0">
                        <a:solidFill>
                          <a:srgbClr val="000000"/>
                        </a:solidFill>
                        <a:latin typeface="Cambria Math" panose="02040503050406030204" pitchFamily="18" charset="0"/>
                      </a:rPr>
                      <m:t>,</m:t>
                    </m:r>
                    <m:r>
                      <a:rPr lang="de-DE" sz="2200" b="0" i="1" dirty="0" smtClean="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b="0" i="1" dirty="0" smtClean="0">
                            <a:solidFill>
                              <a:srgbClr val="000000"/>
                            </a:solidFill>
                            <a:latin typeface="Cambria Math" panose="02040503050406030204" pitchFamily="18" charset="0"/>
                            <a:cs typeface="Times New Roman" panose="02020603050405020304" pitchFamily="18" charset="0"/>
                          </a:rPr>
                          <m:t>𝑥</m:t>
                        </m:r>
                      </m:den>
                    </m:f>
                    <m:r>
                      <a:rPr lang="de-DE" sz="2200" i="1" baseline="-25000" dirty="0" smtClean="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r>
                      <a:rPr lang="de-DE" sz="2200" i="1">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𝑦</m:t>
                            </m:r>
                          </m:den>
                        </m:f>
                      </m:den>
                    </m:f>
                    <m:r>
                      <a:rPr lang="de-DE" sz="2200" b="0" i="0" dirty="0" smtClean="0">
                        <a:solidFill>
                          <a:srgbClr val="000000"/>
                        </a:solidFill>
                        <a:latin typeface="Cambria Math" panose="02040503050406030204" pitchFamily="18" charset="0"/>
                      </a:rPr>
                      <m:t>=</m:t>
                    </m:r>
                    <m:r>
                      <a:rPr lang="de-DE" sz="2200" dirty="0">
                        <a:solidFill>
                          <a:srgbClr val="000000"/>
                        </a:solidFill>
                        <a:latin typeface="Cambria Math" panose="02040503050406030204" pitchFamily="18" charset="0"/>
                      </a:rPr>
                      <m:t>−</m:t>
                    </m:r>
                    <m:f>
                      <m:fPr>
                        <m:ctrlPr>
                          <a:rPr lang="de-DE" sz="2200" i="1" dirty="0">
                            <a:solidFill>
                              <a:srgbClr val="000000"/>
                            </a:solidFill>
                            <a:latin typeface="Cambria Math" panose="02040503050406030204" pitchFamily="18" charset="0"/>
                          </a:rPr>
                        </m:ctrlPr>
                      </m:fPr>
                      <m:num>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1</m:t>
                        </m:r>
                      </m:num>
                      <m:den>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2</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In diesem fall berühren sich die beiden Indifferenzkurven in der </a:t>
                </a:r>
                <a:r>
                  <a:rPr lang="de-DE" dirty="0" err="1">
                    <a:latin typeface="Times New Roman" panose="02020603050405020304" pitchFamily="18" charset="0"/>
                    <a:cs typeface="Times New Roman" panose="02020603050405020304" pitchFamily="18" charset="0"/>
                  </a:rPr>
                  <a:t>Edgeworthbox</a:t>
                </a:r>
                <a:r>
                  <a:rPr lang="de-DE" dirty="0">
                    <a:latin typeface="Times New Roman" panose="02020603050405020304" pitchFamily="18" charset="0"/>
                    <a:cs typeface="Times New Roman" panose="02020603050405020304" pitchFamily="18" charset="0"/>
                  </a:rPr>
                  <a:t> und </a:t>
                </a:r>
                <a:r>
                  <a:rPr lang="de-DE" dirty="0" smtClean="0">
                    <a:latin typeface="Times New Roman" panose="02020603050405020304" pitchFamily="18" charset="0"/>
                    <a:cs typeface="Times New Roman" panose="02020603050405020304" pitchFamily="18" charset="0"/>
                  </a:rPr>
                  <a:t>keinem</a:t>
                </a:r>
              </a:p>
              <a:p>
                <a:r>
                  <a:rPr lang="de-DE" dirty="0" smtClean="0">
                    <a:latin typeface="Times New Roman" panose="02020603050405020304" pitchFamily="18" charset="0"/>
                    <a:cs typeface="Times New Roman" panose="02020603050405020304" pitchFamily="18" charset="0"/>
                  </a:rPr>
                  <a:t>der </a:t>
                </a:r>
                <a:r>
                  <a:rPr lang="de-DE" dirty="0">
                    <a:latin typeface="Times New Roman" panose="02020603050405020304" pitchFamily="18" charset="0"/>
                    <a:cs typeface="Times New Roman" panose="02020603050405020304" pitchFamily="18" charset="0"/>
                  </a:rPr>
                  <a:t>Haushalte ist es möglich sich besser zu stellen, ohne dass der andere Haushalt </a:t>
                </a:r>
                <a:r>
                  <a:rPr lang="de-DE" dirty="0" smtClean="0">
                    <a:latin typeface="Times New Roman" panose="02020603050405020304" pitchFamily="18" charset="0"/>
                    <a:cs typeface="Times New Roman" panose="02020603050405020304" pitchFamily="18" charset="0"/>
                  </a:rPr>
                  <a:t>schlechter</a:t>
                </a:r>
              </a:p>
              <a:p>
                <a:r>
                  <a:rPr lang="de-DE" dirty="0" smtClean="0">
                    <a:latin typeface="Times New Roman" panose="02020603050405020304" pitchFamily="18" charset="0"/>
                    <a:cs typeface="Times New Roman" panose="02020603050405020304" pitchFamily="18" charset="0"/>
                  </a:rPr>
                  <a:t>gestellt </a:t>
                </a:r>
                <a:r>
                  <a:rPr lang="de-DE" dirty="0">
                    <a:latin typeface="Times New Roman" panose="02020603050405020304" pitchFamily="18" charset="0"/>
                    <a:cs typeface="Times New Roman" panose="02020603050405020304" pitchFamily="18" charset="0"/>
                  </a:rPr>
                  <a:t>wird 	</a:t>
                </a:r>
              </a:p>
              <a:p>
                <a:pPr algn="ctr"/>
                <a:r>
                  <a:rPr lang="de-DE" b="1" dirty="0">
                    <a:latin typeface="Times New Roman" panose="02020603050405020304" pitchFamily="18" charset="0"/>
                    <a:cs typeface="Times New Roman" panose="02020603050405020304" pitchFamily="18" charset="0"/>
                  </a:rPr>
                  <a:t>→	Pareto-effiziente Allokation</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650" t="-778" b="-14333"/>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90086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730452"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730452"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437379"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12373"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04168"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818813"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88953"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11095"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08230"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482090"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727157"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243723"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767830"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831015"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187857"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622759"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146865"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1998632"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3808120"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597081"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452008"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250455"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722412"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578766"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041320"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1151" y="5765172"/>
                <a:ext cx="12180849" cy="831309"/>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Die </a:t>
                </a:r>
                <a:r>
                  <a:rPr lang="de-DE" sz="2000" b="1" dirty="0">
                    <a:latin typeface="Times New Roman" panose="02020603050405020304" pitchFamily="18" charset="0"/>
                    <a:cs typeface="Times New Roman" panose="02020603050405020304" pitchFamily="18" charset="0"/>
                  </a:rPr>
                  <a:t>Kontraktkurve</a:t>
                </a:r>
                <a:r>
                  <a:rPr lang="de-DE" sz="2000" dirty="0">
                    <a:latin typeface="Times New Roman" panose="02020603050405020304" pitchFamily="18" charset="0"/>
                    <a:cs typeface="Times New Roman" panose="02020603050405020304" pitchFamily="18" charset="0"/>
                  </a:rPr>
                  <a:t> beschreibt alle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𝑦</m:t>
                        </m:r>
                      </m:e>
                    </m:d>
                  </m:oMath>
                </a14:m>
                <a:endParaRPr lang="de-DE" sz="2000" dirty="0" smtClean="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für zwei Konsumenten (A,B) bei gegebener Ressourcenbeschränkung </a:t>
                </a:r>
                <a:r>
                  <a:rPr lang="de-DE" sz="2000" dirty="0" smtClean="0">
                    <a:latin typeface="Times New Roman" panose="02020603050405020304" pitchFamily="18" charset="0"/>
                    <a:cs typeface="Times New Roman" panose="02020603050405020304" pitchFamily="18" charset="0"/>
                  </a:rPr>
                  <a:t>und</a:t>
                </a:r>
              </a:p>
              <a:p>
                <a:r>
                  <a:rPr lang="de-DE" sz="2000" dirty="0" smtClean="0">
                    <a:latin typeface="Times New Roman" panose="02020603050405020304" pitchFamily="18" charset="0"/>
                    <a:cs typeface="Times New Roman" panose="02020603050405020304" pitchFamily="18" charset="0"/>
                  </a:rPr>
                  <a:t>Präferenzen </a:t>
                </a:r>
                <a:r>
                  <a:rPr lang="de-DE" sz="2000" dirty="0" err="1">
                    <a:latin typeface="Times New Roman" panose="02020603050405020304" pitchFamily="18" charset="0"/>
                    <a:cs typeface="Times New Roman" panose="02020603050405020304" pitchFamily="18" charset="0"/>
                  </a:rPr>
                  <a:t>u</a:t>
                </a:r>
                <a:r>
                  <a:rPr lang="de-DE" sz="2000" baseline="-25000" dirty="0" err="1">
                    <a:latin typeface="Times New Roman" panose="02020603050405020304" pitchFamily="18" charset="0"/>
                    <a:cs typeface="Times New Roman" panose="02020603050405020304" pitchFamily="18" charset="0"/>
                  </a:rPr>
                  <a:t>A</a:t>
                </a:r>
                <a:r>
                  <a:rPr lang="de-DE" sz="2000" dirty="0">
                    <a:latin typeface="Times New Roman" panose="02020603050405020304" pitchFamily="18" charset="0"/>
                    <a:cs typeface="Times New Roman" panose="02020603050405020304" pitchFamily="18" charset="0"/>
                  </a:rPr>
                  <a:t> und </a:t>
                </a:r>
                <a:r>
                  <a:rPr lang="de-DE" sz="2000" dirty="0" err="1">
                    <a:latin typeface="Times New Roman" panose="02020603050405020304" pitchFamily="18" charset="0"/>
                    <a:cs typeface="Times New Roman" panose="02020603050405020304" pitchFamily="18" charset="0"/>
                  </a:rPr>
                  <a:t>u</a:t>
                </a:r>
                <a:r>
                  <a:rPr lang="de-DE" sz="2000" baseline="-25000" dirty="0" err="1">
                    <a:latin typeface="Times New Roman" panose="02020603050405020304" pitchFamily="18" charset="0"/>
                    <a:cs typeface="Times New Roman" panose="02020603050405020304" pitchFamily="18" charset="0"/>
                  </a:rPr>
                  <a:t>B</a:t>
                </a:r>
                <a:endParaRPr lang="de-DE" sz="20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1151" y="5765172"/>
                <a:ext cx="12180849" cy="831309"/>
              </a:xfrm>
              <a:prstGeom prst="rect">
                <a:avLst/>
              </a:prstGeom>
              <a:blipFill>
                <a:blip r:embed="rId2"/>
                <a:stretch>
                  <a:fillRect l="-551" t="-4412" b="-34559"/>
                </a:stretch>
              </a:blipFill>
            </p:spPr>
            <p:txBody>
              <a:bodyPr/>
              <a:lstStyle/>
              <a:p>
                <a:r>
                  <a:rPr lang="de-DE">
                    <a:noFill/>
                  </a:rPr>
                  <a:t> </a:t>
                </a:r>
              </a:p>
            </p:txBody>
          </p:sp>
        </mc:Fallback>
      </mc:AlternateContent>
      <p:sp>
        <p:nvSpPr>
          <p:cNvPr id="30" name="Rechteck 2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85694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58314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Tauschkurven aus den Nachfragenfunktionen</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sich die </a:t>
                </a:r>
                <a:r>
                  <a:rPr lang="de-DE" sz="2400" dirty="0" smtClean="0">
                    <a:latin typeface="Times New Roman" panose="02020603050405020304" pitchFamily="18" charset="0"/>
                    <a:cs typeface="Times New Roman" panose="02020603050405020304" pitchFamily="18" charset="0"/>
                  </a:rPr>
                  <a:t>Preise</a:t>
                </a:r>
              </a:p>
              <a:p>
                <a:pPr lvl="1"/>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solange </a:t>
                </a:r>
                <a:r>
                  <a:rPr lang="de-DE" sz="2400" dirty="0">
                    <a:latin typeface="Times New Roman" panose="02020603050405020304" pitchFamily="18" charset="0"/>
                    <a:cs typeface="Times New Roman" panose="02020603050405020304" pitchFamily="18" charset="0"/>
                  </a:rPr>
                  <a:t>ändern, bis Angebot und Nachfrage übereinstimmen.</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583147"/>
                <a:ext cx="12172951" cy="5456861"/>
              </a:xfrm>
              <a:prstGeom prst="rect">
                <a:avLst/>
              </a:prstGeom>
              <a:blipFill>
                <a:blip r:embed="rId2"/>
                <a:stretch>
                  <a:fillRect l="-701" t="-894"/>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4276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buAutoNum type="arabicPeriod"/>
                </a:pPr>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Jedes Wettbewerbsgleichgewicht 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6897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395526"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395526"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102453"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22553"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269242"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483887"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245973"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6976169"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073304"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147164"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392231"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496089"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2852931"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262155"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3915529"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633728"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633728" y="2442334"/>
                <a:ext cx="2316412" cy="733727"/>
              </a:xfrm>
              <a:prstGeom prst="rect">
                <a:avLst/>
              </a:prstGeom>
              <a:blipFill>
                <a:blip r:embed="rId2"/>
                <a:stretch>
                  <a:fillRect l="-4211"/>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1986855"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191189"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3510851" y="3534853"/>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Wettbewerbsgleichgewicht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2867797"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257992"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4424573"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28" name="Rechteck 2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5058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eine bestimmte </a:t>
            </a:r>
            <a:r>
              <a:rPr lang="de-DE" sz="2400" b="1" dirty="0" smtClean="0">
                <a:latin typeface="Times New Roman" panose="02020603050405020304" pitchFamily="18" charset="0"/>
                <a:cs typeface="Times New Roman" panose="02020603050405020304" pitchFamily="18" charset="0"/>
              </a:rPr>
              <a:t>Wahl</a:t>
            </a:r>
          </a:p>
          <a:p>
            <a:r>
              <a:rPr lang="de-DE" sz="2400" b="1" dirty="0" smtClean="0">
                <a:latin typeface="Times New Roman" panose="02020603050405020304" pitchFamily="18" charset="0"/>
                <a:cs typeface="Times New Roman" panose="02020603050405020304" pitchFamily="18" charset="0"/>
              </a:rPr>
              <a:t>der </a:t>
            </a:r>
            <a:r>
              <a:rPr lang="de-DE" sz="2400" b="1" dirty="0">
                <a:latin typeface="Times New Roman" panose="02020603050405020304" pitchFamily="18" charset="0"/>
                <a:cs typeface="Times New Roman" panose="02020603050405020304" pitchFamily="18" charset="0"/>
              </a:rPr>
              <a:t>Anfangsausstattungen erreicht werden, unter </a:t>
            </a:r>
            <a:r>
              <a:rPr lang="de-DE" sz="2400" b="1" dirty="0" smtClean="0">
                <a:latin typeface="Times New Roman" panose="02020603050405020304" pitchFamily="18" charset="0"/>
                <a:cs typeface="Times New Roman" panose="02020603050405020304" pitchFamily="18" charset="0"/>
              </a:rPr>
              <a:t>der</a:t>
            </a:r>
          </a:p>
          <a:p>
            <a:r>
              <a:rPr lang="de-DE" sz="2400" b="1" dirty="0" smtClean="0">
                <a:latin typeface="Times New Roman" panose="02020603050405020304" pitchFamily="18" charset="0"/>
                <a:cs typeface="Times New Roman" panose="02020603050405020304" pitchFamily="18" charset="0"/>
              </a:rPr>
              <a:t>Voraussetzung, dass </a:t>
            </a:r>
            <a:r>
              <a:rPr lang="de-DE" sz="2400" b="1" dirty="0">
                <a:latin typeface="Times New Roman" panose="02020603050405020304" pitchFamily="18" charset="0"/>
                <a:cs typeface="Times New Roman" panose="02020603050405020304" pitchFamily="18" charset="0"/>
              </a:rPr>
              <a:t>alle </a:t>
            </a:r>
            <a:r>
              <a:rPr lang="de-DE" sz="2400" b="1" dirty="0" smtClean="0">
                <a:latin typeface="Times New Roman" panose="02020603050405020304" pitchFamily="18" charset="0"/>
                <a:cs typeface="Times New Roman" panose="02020603050405020304" pitchFamily="18" charset="0"/>
              </a:rPr>
              <a:t>Konsumenten</a:t>
            </a:r>
          </a:p>
          <a:p>
            <a:r>
              <a:rPr lang="de-DE" sz="2400" b="1" dirty="0" smtClean="0">
                <a:latin typeface="Times New Roman" panose="02020603050405020304" pitchFamily="18" charset="0"/>
                <a:cs typeface="Times New Roman" panose="02020603050405020304" pitchFamily="18" charset="0"/>
              </a:rPr>
              <a:t>konvexe </a:t>
            </a:r>
            <a:r>
              <a:rPr lang="de-DE" sz="2400" b="1" dirty="0">
                <a:latin typeface="Times New Roman" panose="02020603050405020304" pitchFamily="18" charset="0"/>
                <a:cs typeface="Times New Roman" panose="02020603050405020304" pitchFamily="18" charset="0"/>
              </a:rPr>
              <a:t>Präferenzen haben.</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5725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beliebige </a:t>
            </a:r>
            <a:r>
              <a:rPr lang="de-DE" sz="2400" dirty="0" err="1" smtClean="0">
                <a:latin typeface="Times New Roman" panose="02020603050405020304" pitchFamily="18" charset="0"/>
                <a:cs typeface="Times New Roman" panose="02020603050405020304" pitchFamily="18" charset="0"/>
              </a:rPr>
              <a:t>pareto</a:t>
            </a:r>
            <a:r>
              <a:rPr lang="de-DE" sz="2400" dirty="0" smtClean="0">
                <a:latin typeface="Times New Roman" panose="02020603050405020304" pitchFamily="18" charset="0"/>
                <a:cs typeface="Times New Roman" panose="02020603050405020304" pitchFamily="18" charset="0"/>
              </a:rPr>
              <a:t>-effiziente</a:t>
            </a:r>
          </a:p>
          <a:p>
            <a:r>
              <a:rPr lang="de-DE" sz="2400" dirty="0" smtClean="0">
                <a:latin typeface="Times New Roman" panose="02020603050405020304" pitchFamily="18" charset="0"/>
                <a:cs typeface="Times New Roman" panose="02020603050405020304" pitchFamily="18" charset="0"/>
              </a:rPr>
              <a:t>    Allokation </a:t>
            </a:r>
            <a:r>
              <a:rPr lang="de-DE" sz="2400" dirty="0">
                <a:latin typeface="Times New Roman" panose="02020603050405020304" pitchFamily="18" charset="0"/>
                <a:cs typeface="Times New Roman" panose="02020603050405020304" pitchFamily="18" charset="0"/>
              </a:rPr>
              <a:t>durch eine Pauschalsteuer und Subventionen </a:t>
            </a:r>
            <a:r>
              <a:rPr lang="de-DE" sz="2400" dirty="0" smtClean="0">
                <a:latin typeface="Times New Roman" panose="02020603050405020304" pitchFamily="18" charset="0"/>
                <a:cs typeface="Times New Roman" panose="02020603050405020304" pitchFamily="18" charset="0"/>
              </a:rPr>
              <a:t>erreicht</a:t>
            </a:r>
          </a:p>
          <a:p>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werden </a:t>
            </a:r>
            <a:r>
              <a:rPr lang="de-DE" sz="2400" dirty="0">
                <a:latin typeface="Times New Roman" panose="02020603050405020304" pitchFamily="18" charset="0"/>
                <a:cs typeface="Times New Roman" panose="02020603050405020304" pitchFamily="18" charset="0"/>
              </a:rPr>
              <a:t>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Regel </a:t>
            </a:r>
            <a:r>
              <a:rPr lang="de-DE" sz="2400" dirty="0" smtClean="0">
                <a:latin typeface="Times New Roman" panose="02020603050405020304" pitchFamily="18" charset="0"/>
                <a:cs typeface="Times New Roman" panose="02020603050405020304" pitchFamily="18" charset="0"/>
              </a:rPr>
              <a:t>abgeleitet</a:t>
            </a:r>
          </a:p>
          <a:p>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werden</a:t>
            </a:r>
            <a:r>
              <a:rPr lang="de-DE" sz="2400" dirty="0">
                <a:latin typeface="Times New Roman" panose="02020603050405020304" pitchFamily="18" charset="0"/>
                <a:cs typeface="Times New Roman" panose="02020603050405020304" pitchFamily="18" charset="0"/>
              </a:rPr>
              <a:t>, welche Allokation angestrebt werden sollte!</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5559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3</a:t>
            </a:fld>
            <a:endParaRPr lang="de-DE"/>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501808"/>
                <a:ext cx="12182475" cy="5448994"/>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Die Steigung der Transformationskurve wird als Grenzrate der Transformation (GRT) bezeichnet</a:t>
                </a:r>
                <a:r>
                  <a:rPr lang="de-DE" sz="2000" dirty="0" smtClean="0">
                    <a:latin typeface="Times New Roman" panose="02020603050405020304" pitchFamily="18" charset="0"/>
                    <a:cs typeface="Times New Roman" panose="02020603050405020304" pitchFamily="18" charset="0"/>
                  </a:rPr>
                  <a:t>:</a:t>
                </a: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GRT gibt an:	Wieviel x kann mehr produziert werden,                                           					wenn eine Einheit y weniger produziert wird</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GRT kann damit als die Grenzkosten des Gutes x gemessen in Einheiten von y interpretiert werden:</a:t>
                </a:r>
              </a:p>
              <a:p>
                <a:pPr marL="800100" lvl="1" indent="-3429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lvl="1" algn="ctr"/>
                <a:r>
                  <a:rPr lang="de-DE" sz="2000" dirty="0">
                    <a:solidFill>
                      <a:srgbClr val="000000"/>
                    </a:solidFill>
                    <a:latin typeface="Times New Roman" panose="02020603050405020304" pitchFamily="18" charset="0"/>
                    <a:cs typeface="Times New Roman" panose="02020603050405020304" pitchFamily="18" charset="0"/>
                  </a:rPr>
                  <a:t>GRT(</a:t>
                </a:r>
                <a14:m>
                  <m:oMath xmlns:m="http://schemas.openxmlformats.org/officeDocument/2006/math">
                    <m:r>
                      <a:rPr lang="de-DE" sz="2000" i="1" dirty="0">
                        <a:solidFill>
                          <a:srgbClr val="000000"/>
                        </a:solidFill>
                        <a:latin typeface="Cambria Math" panose="02040503050406030204" pitchFamily="18" charset="0"/>
                      </a:rPr>
                      <m:t>𝑥</m:t>
                    </m:r>
                    <m:r>
                      <a:rPr lang="de-DE" sz="2000" i="1" dirty="0">
                        <a:solidFill>
                          <a:srgbClr val="000000"/>
                        </a:solidFill>
                        <a:latin typeface="Cambria Math" panose="02040503050406030204" pitchFamily="18" charset="0"/>
                      </a:rPr>
                      <m:t>,</m:t>
                    </m:r>
                    <m:r>
                      <a:rPr lang="de-DE" sz="2000" i="1" dirty="0">
                        <a:solidFill>
                          <a:srgbClr val="000000"/>
                        </a:solidFill>
                        <a:latin typeface="Cambria Math" panose="02040503050406030204" pitchFamily="18" charset="0"/>
                      </a:rPr>
                      <m:t>𝑦</m:t>
                    </m:r>
                  </m:oMath>
                </a14:m>
                <a:r>
                  <a:rPr lang="de-DE" sz="20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000" i="1">
                            <a:solidFill>
                              <a:srgbClr val="000000"/>
                            </a:solidFill>
                            <a:latin typeface="Cambria Math" panose="02040503050406030204" pitchFamily="18" charset="0"/>
                          </a:rPr>
                        </m:ctrlPr>
                      </m:fPr>
                      <m:num>
                        <m:r>
                          <m:rPr>
                            <m:nor/>
                          </m:rPr>
                          <a:rPr lang="de-DE" sz="2000" dirty="0">
                            <a:solidFill>
                              <a:srgbClr val="000000"/>
                            </a:solidFill>
                            <a:latin typeface="Times New Roman" panose="02020603050405020304" pitchFamily="18" charset="0"/>
                            <a:cs typeface="Times New Roman" panose="02020603050405020304" pitchFamily="18" charset="0"/>
                          </a:rPr>
                          <m:t>d</m:t>
                        </m:r>
                        <m:r>
                          <m:rPr>
                            <m:sty m:val="p"/>
                          </m:rPr>
                          <a:rPr lang="de-DE" sz="2000" dirty="0">
                            <a:solidFill>
                              <a:srgbClr val="000000"/>
                            </a:solidFill>
                            <a:latin typeface="Cambria Math" panose="02040503050406030204" pitchFamily="18" charset="0"/>
                            <a:cs typeface="Times New Roman" panose="02020603050405020304" pitchFamily="18" charset="0"/>
                          </a:rPr>
                          <m:t>y</m:t>
                        </m:r>
                      </m:num>
                      <m:den>
                        <m:r>
                          <m:rPr>
                            <m:nor/>
                          </m:rPr>
                          <a:rPr lang="de-DE" sz="2000" dirty="0">
                            <a:solidFill>
                              <a:srgbClr val="000000"/>
                            </a:solidFill>
                            <a:latin typeface="Times New Roman" panose="02020603050405020304" pitchFamily="18" charset="0"/>
                            <a:cs typeface="Times New Roman" panose="02020603050405020304" pitchFamily="18" charset="0"/>
                          </a:rPr>
                          <m:t>d</m:t>
                        </m:r>
                        <m:r>
                          <a:rPr lang="de-DE" sz="2000" i="1" dirty="0">
                            <a:solidFill>
                              <a:srgbClr val="000000"/>
                            </a:solidFill>
                            <a:latin typeface="Cambria Math" panose="02040503050406030204" pitchFamily="18" charset="0"/>
                            <a:cs typeface="Times New Roman" panose="02020603050405020304" pitchFamily="18" charset="0"/>
                          </a:rPr>
                          <m:t>𝑥</m:t>
                        </m:r>
                      </m:den>
                    </m:f>
                    <m:r>
                      <a:rPr lang="de-DE" sz="2000" i="1" baseline="-25000" dirty="0">
                        <a:solidFill>
                          <a:srgbClr val="000000"/>
                        </a:solidFill>
                        <a:latin typeface="Cambria Math" panose="02040503050406030204" pitchFamily="18" charset="0"/>
                      </a:rPr>
                      <m:t>  </m:t>
                    </m:r>
                  </m:oMath>
                </a14:m>
                <a:r>
                  <a:rPr lang="de-DE" sz="2000" dirty="0">
                    <a:solidFill>
                      <a:srgbClr val="000000"/>
                    </a:solidFill>
                    <a:latin typeface="Times New Roman" panose="02020603050405020304" pitchFamily="18" charset="0"/>
                    <a:cs typeface="Times New Roman" panose="02020603050405020304" pitchFamily="18" charset="0"/>
                  </a:rPr>
                  <a:t>=</a:t>
                </a:r>
                <a:r>
                  <a:rPr lang="de-DE" sz="2000" dirty="0">
                    <a:solidFill>
                      <a:srgbClr val="000000"/>
                    </a:solidFill>
                  </a:rPr>
                  <a:t> </a:t>
                </a:r>
                <a14:m>
                  <m:oMath xmlns:m="http://schemas.openxmlformats.org/officeDocument/2006/math">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b="0" i="1" smtClean="0">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b="0" i="1" smtClean="0">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b="0" i="1" smtClean="0">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b="0" i="1" smtClean="0">
                                    <a:latin typeface="Cambria Math" panose="02040503050406030204" pitchFamily="18" charset="0"/>
                                    <a:cs typeface="Times New Roman" panose="02020603050405020304" pitchFamily="18" charset="0"/>
                                  </a:rPr>
                                  <m:t>𝑦</m:t>
                                </m:r>
                              </m:sub>
                            </m:sSub>
                          </m:den>
                        </m:f>
                        <m:r>
                          <a:rPr lang="de-DE" sz="2000" b="0" i="1" smtClean="0">
                            <a:solidFill>
                              <a:srgbClr val="000000"/>
                            </a:solidFill>
                            <a:latin typeface="Cambria Math" panose="02040503050406030204" pitchFamily="18" charset="0"/>
                            <a:ea typeface="Cambria Math" panose="02040503050406030204" pitchFamily="18" charset="0"/>
                          </a:rPr>
                          <m:t>𝑑</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b="0" i="1" smtClean="0">
                                <a:latin typeface="Cambria Math" panose="02040503050406030204" pitchFamily="18" charset="0"/>
                                <a:cs typeface="Times New Roman" panose="02020603050405020304" pitchFamily="18" charset="0"/>
                              </a:rPr>
                              <m:t>𝑦</m:t>
                            </m:r>
                          </m:sub>
                        </m:sSub>
                        <m:r>
                          <a:rPr lang="de-DE" sz="2000" b="0" i="1" smtClean="0">
                            <a:solidFill>
                              <a:srgbClr val="000000"/>
                            </a:solidFill>
                            <a:latin typeface="Cambria Math" panose="02040503050406030204" pitchFamily="18" charset="0"/>
                            <a:ea typeface="Cambria Math" panose="02040503050406030204" pitchFamily="18" charset="0"/>
                          </a:rPr>
                          <m:t>+ </m:t>
                        </m:r>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b="0" i="1" smtClean="0">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b="0" i="1" smtClean="0">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b="0" i="1" smtClean="0">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𝐿</m:t>
                                </m:r>
                              </m:e>
                              <m:sub>
                                <m:r>
                                  <a:rPr lang="de-DE" sz="2000" b="0" i="1" smtClean="0">
                                    <a:latin typeface="Cambria Math" panose="02040503050406030204" pitchFamily="18" charset="0"/>
                                    <a:cs typeface="Times New Roman" panose="02020603050405020304" pitchFamily="18" charset="0"/>
                                  </a:rPr>
                                  <m:t>𝑦</m:t>
                                </m:r>
                              </m:sub>
                            </m:sSub>
                          </m:den>
                        </m:f>
                        <m:r>
                          <a:rPr lang="de-DE" sz="2000" i="1">
                            <a:solidFill>
                              <a:srgbClr val="000000"/>
                            </a:solidFill>
                            <a:latin typeface="Cambria Math" panose="02040503050406030204" pitchFamily="18" charset="0"/>
                            <a:ea typeface="Cambria Math" panose="02040503050406030204" pitchFamily="18" charset="0"/>
                          </a:rPr>
                          <m:t>𝑑</m:t>
                        </m:r>
                        <m:sSub>
                          <m:sSubPr>
                            <m:ctrlPr>
                              <a:rPr lang="de-DE" sz="2000" i="1">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𝐿</m:t>
                            </m:r>
                          </m:e>
                          <m:sub>
                            <m:r>
                              <a:rPr lang="de-DE" sz="2000" b="0" i="1" smtClean="0">
                                <a:latin typeface="Cambria Math" panose="02040503050406030204" pitchFamily="18" charset="0"/>
                                <a:cs typeface="Times New Roman" panose="02020603050405020304" pitchFamily="18" charset="0"/>
                              </a:rPr>
                              <m:t>𝑦</m:t>
                            </m:r>
                          </m:sub>
                        </m:sSub>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r>
                          <a:rPr lang="de-DE" sz="2000" i="1">
                            <a:solidFill>
                              <a:srgbClr val="000000"/>
                            </a:solidFill>
                            <a:latin typeface="Cambria Math" panose="02040503050406030204" pitchFamily="18" charset="0"/>
                            <a:ea typeface="Cambria Math" panose="02040503050406030204" pitchFamily="18" charset="0"/>
                          </a:rPr>
                          <m:t>𝑑</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r>
                          <a:rPr lang="de-DE" sz="2000" i="1">
                            <a:solidFill>
                              <a:srgbClr val="000000"/>
                            </a:solidFill>
                            <a:latin typeface="Cambria Math" panose="02040503050406030204" pitchFamily="18" charset="0"/>
                            <a:ea typeface="Cambria Math" panose="02040503050406030204" pitchFamily="18" charset="0"/>
                          </a:rPr>
                          <m:t>+ </m:t>
                        </m:r>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r>
                          <a:rPr lang="de-DE" sz="2000" i="1">
                            <a:solidFill>
                              <a:srgbClr val="000000"/>
                            </a:solidFill>
                            <a:latin typeface="Cambria Math" panose="02040503050406030204" pitchFamily="18" charset="0"/>
                            <a:ea typeface="Cambria Math" panose="02040503050406030204" pitchFamily="18" charset="0"/>
                          </a:rPr>
                          <m:t>𝑑</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r>
                      <a:rPr lang="de-DE" sz="2000" b="0" i="0" smtClean="0">
                        <a:solidFill>
                          <a:srgbClr val="000000"/>
                        </a:solidFill>
                        <a:latin typeface="Cambria Math" panose="02040503050406030204" pitchFamily="18" charset="0"/>
                        <a:ea typeface="Cambria Math" panose="02040503050406030204" pitchFamily="18" charset="0"/>
                      </a:rPr>
                      <m:t>=</m:t>
                    </m:r>
                  </m:oMath>
                </a14:m>
                <a:r>
                  <a:rPr lang="de-DE" sz="2000" dirty="0">
                    <a:solidFill>
                      <a:srgbClr val="000000"/>
                    </a:solidFill>
                  </a:rPr>
                  <a:t> </a:t>
                </a:r>
                <a14:m>
                  <m:oMath xmlns:m="http://schemas.openxmlformats.org/officeDocument/2006/math">
                    <m:r>
                      <a:rPr lang="de-DE" sz="2000" b="0" i="0" smtClean="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oMath>
                </a14:m>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GRT =</a:t>
                </a:r>
                <a:r>
                  <a:rPr lang="de-DE" sz="2000" dirty="0">
                    <a:solidFill>
                      <a:srgbClr val="000000"/>
                    </a:solidFill>
                  </a:rPr>
                  <a:t> </a:t>
                </a:r>
                <a14:m>
                  <m:oMath xmlns:m="http://schemas.openxmlformats.org/officeDocument/2006/math">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r>
                          <a:rPr lang="de-DE" sz="2000" b="0" i="1" smtClean="0">
                            <a:solidFill>
                              <a:srgbClr val="000000"/>
                            </a:solidFill>
                            <a:latin typeface="Cambria Math" panose="02040503050406030204" pitchFamily="18" charset="0"/>
                          </a:rPr>
                          <m:t>𝐺𝑟𝑒𝑛𝑧𝑝𝑟𝑜𝑑𝑢𝑘𝑡𝑖𝑜𝑣𝑖𝑡</m:t>
                        </m:r>
                        <m:r>
                          <a:rPr lang="de-DE" sz="2000" b="0" i="1" smtClean="0">
                            <a:solidFill>
                              <a:srgbClr val="000000"/>
                            </a:solidFill>
                            <a:latin typeface="Cambria Math" panose="02040503050406030204" pitchFamily="18" charset="0"/>
                          </a:rPr>
                          <m:t>ä</m:t>
                        </m:r>
                        <m:r>
                          <a:rPr lang="de-DE" sz="2000" b="0" i="1" smtClean="0">
                            <a:solidFill>
                              <a:srgbClr val="000000"/>
                            </a:solidFill>
                            <a:latin typeface="Cambria Math" panose="02040503050406030204" pitchFamily="18" charset="0"/>
                          </a:rPr>
                          <m:t>𝑡</m:t>
                        </m:r>
                        <m:r>
                          <a:rPr lang="de-DE" sz="2000" b="0" i="1" smtClean="0">
                            <a:solidFill>
                              <a:srgbClr val="000000"/>
                            </a:solidFill>
                            <a:latin typeface="Cambria Math" panose="02040503050406030204" pitchFamily="18" charset="0"/>
                          </a:rPr>
                          <m:t> </m:t>
                        </m:r>
                        <m:r>
                          <a:rPr lang="de-DE" sz="2000" b="0" i="1" smtClean="0">
                            <a:solidFill>
                              <a:srgbClr val="000000"/>
                            </a:solidFill>
                            <a:latin typeface="Cambria Math" panose="02040503050406030204" pitchFamily="18" charset="0"/>
                          </a:rPr>
                          <m:t>𝑑𝑒𝑠</m:t>
                        </m:r>
                        <m:r>
                          <a:rPr lang="de-DE" sz="2000" b="0" i="1" smtClean="0">
                            <a:solidFill>
                              <a:srgbClr val="000000"/>
                            </a:solidFill>
                            <a:latin typeface="Cambria Math" panose="02040503050406030204" pitchFamily="18" charset="0"/>
                          </a:rPr>
                          <m:t> </m:t>
                        </m:r>
                        <m:r>
                          <a:rPr lang="de-DE" sz="2000" b="0" i="1" smtClean="0">
                            <a:solidFill>
                              <a:srgbClr val="000000"/>
                            </a:solidFill>
                            <a:latin typeface="Cambria Math" panose="02040503050406030204" pitchFamily="18" charset="0"/>
                          </a:rPr>
                          <m:t>𝐾𝑎𝑝𝑖𝑡𝑎𝑙𝑠𝑑𝑒𝑠</m:t>
                        </m:r>
                        <m:r>
                          <a:rPr lang="de-DE" sz="2000" i="1">
                            <a:solidFill>
                              <a:srgbClr val="000000"/>
                            </a:solidFill>
                            <a:latin typeface="Cambria Math" panose="02040503050406030204" pitchFamily="18" charset="0"/>
                          </a:rPr>
                          <m:t> </m:t>
                        </m:r>
                        <m:r>
                          <a:rPr lang="de-DE" sz="2000" i="1">
                            <a:solidFill>
                              <a:srgbClr val="000000"/>
                            </a:solidFill>
                            <a:latin typeface="Cambria Math" panose="02040503050406030204" pitchFamily="18" charset="0"/>
                          </a:rPr>
                          <m:t>𝐺𝑢𝑡𝑒𝑠</m:t>
                        </m:r>
                        <m:r>
                          <a:rPr lang="de-DE" sz="2000" b="0" i="1" smtClean="0">
                            <a:solidFill>
                              <a:srgbClr val="000000"/>
                            </a:solidFill>
                            <a:latin typeface="Cambria Math" panose="02040503050406030204" pitchFamily="18" charset="0"/>
                          </a:rPr>
                          <m:t> </m:t>
                        </m:r>
                        <m:r>
                          <a:rPr lang="de-DE" sz="2000" b="0" i="1" smtClean="0">
                            <a:solidFill>
                              <a:srgbClr val="000000"/>
                            </a:solidFill>
                            <a:latin typeface="Cambria Math" panose="02040503050406030204" pitchFamily="18" charset="0"/>
                          </a:rPr>
                          <m:t>𝑦</m:t>
                        </m:r>
                      </m:num>
                      <m:den>
                        <m:r>
                          <a:rPr lang="de-DE" sz="2000" i="1">
                            <a:solidFill>
                              <a:srgbClr val="000000"/>
                            </a:solidFill>
                            <a:latin typeface="Cambria Math" panose="02040503050406030204" pitchFamily="18" charset="0"/>
                          </a:rPr>
                          <m:t>𝐺𝑟𝑒𝑛𝑧𝑝𝑟𝑜𝑑𝑢𝑘𝑡𝑖𝑜𝑣𝑖𝑡</m:t>
                        </m:r>
                        <m:r>
                          <a:rPr lang="de-DE" sz="2000" i="1">
                            <a:solidFill>
                              <a:srgbClr val="000000"/>
                            </a:solidFill>
                            <a:latin typeface="Cambria Math" panose="02040503050406030204" pitchFamily="18" charset="0"/>
                          </a:rPr>
                          <m:t>ä</m:t>
                        </m:r>
                        <m:r>
                          <a:rPr lang="de-DE" sz="2000" i="1">
                            <a:solidFill>
                              <a:srgbClr val="000000"/>
                            </a:solidFill>
                            <a:latin typeface="Cambria Math" panose="02040503050406030204" pitchFamily="18" charset="0"/>
                          </a:rPr>
                          <m:t>𝑡</m:t>
                        </m:r>
                        <m:r>
                          <a:rPr lang="de-DE" sz="2000" i="1">
                            <a:solidFill>
                              <a:srgbClr val="000000"/>
                            </a:solidFill>
                            <a:latin typeface="Cambria Math" panose="02040503050406030204" pitchFamily="18" charset="0"/>
                          </a:rPr>
                          <m:t> </m:t>
                        </m:r>
                        <m:r>
                          <a:rPr lang="de-DE" sz="2000" i="1">
                            <a:solidFill>
                              <a:srgbClr val="000000"/>
                            </a:solidFill>
                            <a:latin typeface="Cambria Math" panose="02040503050406030204" pitchFamily="18" charset="0"/>
                          </a:rPr>
                          <m:t>𝑑𝑒𝑠</m:t>
                        </m:r>
                        <m:r>
                          <a:rPr lang="de-DE" sz="2000" i="1">
                            <a:solidFill>
                              <a:srgbClr val="000000"/>
                            </a:solidFill>
                            <a:latin typeface="Cambria Math" panose="02040503050406030204" pitchFamily="18" charset="0"/>
                          </a:rPr>
                          <m:t> </m:t>
                        </m:r>
                        <m:r>
                          <a:rPr lang="de-DE" sz="2000" i="1">
                            <a:solidFill>
                              <a:srgbClr val="000000"/>
                            </a:solidFill>
                            <a:latin typeface="Cambria Math" panose="02040503050406030204" pitchFamily="18" charset="0"/>
                          </a:rPr>
                          <m:t>𝐾𝑎𝑝𝑖𝑡𝑎𝑙𝑠</m:t>
                        </m:r>
                        <m:r>
                          <a:rPr lang="de-DE" sz="2000" b="0" i="1" smtClean="0">
                            <a:solidFill>
                              <a:srgbClr val="000000"/>
                            </a:solidFill>
                            <a:latin typeface="Cambria Math" panose="02040503050406030204" pitchFamily="18" charset="0"/>
                          </a:rPr>
                          <m:t> </m:t>
                        </m:r>
                        <m:r>
                          <a:rPr lang="de-DE" sz="2000" i="1">
                            <a:solidFill>
                              <a:srgbClr val="000000"/>
                            </a:solidFill>
                            <a:latin typeface="Cambria Math" panose="02040503050406030204" pitchFamily="18" charset="0"/>
                          </a:rPr>
                          <m:t>𝑑𝑒𝑠</m:t>
                        </m:r>
                        <m:r>
                          <a:rPr lang="de-DE" sz="2000" i="1">
                            <a:solidFill>
                              <a:srgbClr val="000000"/>
                            </a:solidFill>
                            <a:latin typeface="Cambria Math" panose="02040503050406030204" pitchFamily="18" charset="0"/>
                          </a:rPr>
                          <m:t> </m:t>
                        </m:r>
                        <m:r>
                          <a:rPr lang="de-DE" sz="2000" i="1">
                            <a:solidFill>
                              <a:srgbClr val="000000"/>
                            </a:solidFill>
                            <a:latin typeface="Cambria Math" panose="02040503050406030204" pitchFamily="18" charset="0"/>
                          </a:rPr>
                          <m:t>𝐺𝑢𝑡𝑒𝑠</m:t>
                        </m:r>
                        <m:r>
                          <a:rPr lang="de-DE" sz="2000" b="0" i="1" smtClean="0">
                            <a:solidFill>
                              <a:srgbClr val="000000"/>
                            </a:solidFill>
                            <a:latin typeface="Cambria Math" panose="02040503050406030204" pitchFamily="18" charset="0"/>
                          </a:rPr>
                          <m:t> </m:t>
                        </m:r>
                        <m:r>
                          <a:rPr lang="de-DE" sz="2000" b="0" i="1" smtClean="0">
                            <a:solidFill>
                              <a:srgbClr val="000000"/>
                            </a:solidFill>
                            <a:latin typeface="Cambria Math" panose="02040503050406030204" pitchFamily="18" charset="0"/>
                          </a:rPr>
                          <m:t>𝑥</m:t>
                        </m:r>
                      </m:den>
                    </m:f>
                    <m:r>
                      <a:rPr lang="de-DE" sz="2000" i="1">
                        <a:latin typeface="Cambria Math" panose="02040503050406030204" pitchFamily="18" charset="0"/>
                        <a:cs typeface="Times New Roman" panose="020206030504050203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r>
                          <a:rPr lang="de-DE" sz="2000" i="1">
                            <a:solidFill>
                              <a:srgbClr val="000000"/>
                            </a:solidFill>
                            <a:latin typeface="Cambria Math" panose="02040503050406030204" pitchFamily="18" charset="0"/>
                          </a:rPr>
                          <m:t>𝐺𝑟𝑒𝑛𝑧𝑝𝑟𝑜𝑑𝑢𝑘𝑡𝑖𝑜𝑣𝑖𝑡</m:t>
                        </m:r>
                        <m:r>
                          <a:rPr lang="de-DE" sz="2000" i="1">
                            <a:solidFill>
                              <a:srgbClr val="000000"/>
                            </a:solidFill>
                            <a:latin typeface="Cambria Math" panose="02040503050406030204" pitchFamily="18" charset="0"/>
                          </a:rPr>
                          <m:t>ä</m:t>
                        </m:r>
                        <m:r>
                          <a:rPr lang="de-DE" sz="2000" i="1">
                            <a:solidFill>
                              <a:srgbClr val="000000"/>
                            </a:solidFill>
                            <a:latin typeface="Cambria Math" panose="02040503050406030204" pitchFamily="18" charset="0"/>
                          </a:rPr>
                          <m:t>𝑡</m:t>
                        </m:r>
                        <m:r>
                          <a:rPr lang="de-DE" sz="2000" i="1">
                            <a:solidFill>
                              <a:srgbClr val="000000"/>
                            </a:solidFill>
                            <a:latin typeface="Cambria Math" panose="02040503050406030204" pitchFamily="18" charset="0"/>
                          </a:rPr>
                          <m:t> </m:t>
                        </m:r>
                        <m:r>
                          <a:rPr lang="de-DE" sz="2000" b="0" i="1" smtClean="0">
                            <a:solidFill>
                              <a:srgbClr val="000000"/>
                            </a:solidFill>
                            <a:latin typeface="Cambria Math" panose="02040503050406030204" pitchFamily="18" charset="0"/>
                          </a:rPr>
                          <m:t>𝑑𝑒𝑟</m:t>
                        </m:r>
                        <m:r>
                          <a:rPr lang="de-DE" sz="2000" i="1">
                            <a:solidFill>
                              <a:srgbClr val="000000"/>
                            </a:solidFill>
                            <a:latin typeface="Cambria Math" panose="02040503050406030204" pitchFamily="18" charset="0"/>
                          </a:rPr>
                          <m:t> </m:t>
                        </m:r>
                        <m:r>
                          <a:rPr lang="de-DE" sz="2000" b="0" i="1" smtClean="0">
                            <a:solidFill>
                              <a:srgbClr val="000000"/>
                            </a:solidFill>
                            <a:latin typeface="Cambria Math" panose="02040503050406030204" pitchFamily="18" charset="0"/>
                          </a:rPr>
                          <m:t>𝐴𝑟𝑏𝑒𝑖𝑡</m:t>
                        </m:r>
                        <m:r>
                          <a:rPr lang="de-DE" sz="2000" b="0" i="1" smtClean="0">
                            <a:solidFill>
                              <a:srgbClr val="000000"/>
                            </a:solidFill>
                            <a:latin typeface="Cambria Math" panose="02040503050406030204" pitchFamily="18" charset="0"/>
                          </a:rPr>
                          <m:t> </m:t>
                        </m:r>
                        <m:r>
                          <a:rPr lang="de-DE" sz="2000" b="0" i="1" smtClean="0">
                            <a:solidFill>
                              <a:srgbClr val="000000"/>
                            </a:solidFill>
                            <a:latin typeface="Cambria Math" panose="02040503050406030204" pitchFamily="18" charset="0"/>
                          </a:rPr>
                          <m:t>𝑑𝑒𝑠</m:t>
                        </m:r>
                        <m:r>
                          <a:rPr lang="de-DE" sz="2000" b="0" i="1" smtClean="0">
                            <a:solidFill>
                              <a:srgbClr val="000000"/>
                            </a:solidFill>
                            <a:latin typeface="Cambria Math" panose="02040503050406030204" pitchFamily="18" charset="0"/>
                          </a:rPr>
                          <m:t> </m:t>
                        </m:r>
                        <m:r>
                          <a:rPr lang="de-DE" sz="2000" b="0" i="1" smtClean="0">
                            <a:solidFill>
                              <a:srgbClr val="000000"/>
                            </a:solidFill>
                            <a:latin typeface="Cambria Math" panose="02040503050406030204" pitchFamily="18" charset="0"/>
                          </a:rPr>
                          <m:t>𝐺𝑢𝑡𝑒𝑠</m:t>
                        </m:r>
                        <m:r>
                          <a:rPr lang="de-DE" sz="2000" i="1">
                            <a:solidFill>
                              <a:srgbClr val="000000"/>
                            </a:solidFill>
                            <a:latin typeface="Cambria Math" panose="02040503050406030204" pitchFamily="18" charset="0"/>
                          </a:rPr>
                          <m:t> </m:t>
                        </m:r>
                        <m:r>
                          <a:rPr lang="de-DE" sz="2000" i="1">
                            <a:solidFill>
                              <a:srgbClr val="000000"/>
                            </a:solidFill>
                            <a:latin typeface="Cambria Math" panose="02040503050406030204" pitchFamily="18" charset="0"/>
                          </a:rPr>
                          <m:t>𝑦</m:t>
                        </m:r>
                      </m:num>
                      <m:den>
                        <m:r>
                          <a:rPr lang="de-DE" sz="2000" i="1">
                            <a:solidFill>
                              <a:srgbClr val="000000"/>
                            </a:solidFill>
                            <a:latin typeface="Cambria Math" panose="02040503050406030204" pitchFamily="18" charset="0"/>
                          </a:rPr>
                          <m:t>𝐺𝑟𝑒𝑛𝑧𝑝𝑟𝑜𝑑𝑢𝑘𝑡𝑖𝑜𝑣𝑖𝑡</m:t>
                        </m:r>
                        <m:r>
                          <a:rPr lang="de-DE" sz="2000" i="1">
                            <a:solidFill>
                              <a:srgbClr val="000000"/>
                            </a:solidFill>
                            <a:latin typeface="Cambria Math" panose="02040503050406030204" pitchFamily="18" charset="0"/>
                          </a:rPr>
                          <m:t>ä</m:t>
                        </m:r>
                        <m:r>
                          <a:rPr lang="de-DE" sz="2000" i="1">
                            <a:solidFill>
                              <a:srgbClr val="000000"/>
                            </a:solidFill>
                            <a:latin typeface="Cambria Math" panose="02040503050406030204" pitchFamily="18" charset="0"/>
                          </a:rPr>
                          <m:t>𝑡</m:t>
                        </m:r>
                        <m:r>
                          <a:rPr lang="de-DE" sz="2000" i="1">
                            <a:solidFill>
                              <a:srgbClr val="000000"/>
                            </a:solidFill>
                            <a:latin typeface="Cambria Math" panose="02040503050406030204" pitchFamily="18" charset="0"/>
                          </a:rPr>
                          <m:t> </m:t>
                        </m:r>
                        <m:r>
                          <a:rPr lang="de-DE" sz="2000" i="1">
                            <a:solidFill>
                              <a:srgbClr val="000000"/>
                            </a:solidFill>
                            <a:latin typeface="Cambria Math" panose="02040503050406030204" pitchFamily="18" charset="0"/>
                          </a:rPr>
                          <m:t>𝑑𝑒𝑟</m:t>
                        </m:r>
                        <m:r>
                          <a:rPr lang="de-DE" sz="2000" b="0" i="1" smtClean="0">
                            <a:solidFill>
                              <a:srgbClr val="000000"/>
                            </a:solidFill>
                            <a:latin typeface="Cambria Math" panose="02040503050406030204" pitchFamily="18" charset="0"/>
                          </a:rPr>
                          <m:t> </m:t>
                        </m:r>
                        <m:r>
                          <a:rPr lang="de-DE" sz="2000" b="0" i="1" smtClean="0">
                            <a:solidFill>
                              <a:srgbClr val="000000"/>
                            </a:solidFill>
                            <a:latin typeface="Cambria Math" panose="02040503050406030204" pitchFamily="18" charset="0"/>
                          </a:rPr>
                          <m:t>𝐴𝑟𝑏𝑒𝑖𝑡𝑑𝑒𝑠</m:t>
                        </m:r>
                        <m:r>
                          <a:rPr lang="de-DE" sz="2000" i="1">
                            <a:solidFill>
                              <a:srgbClr val="000000"/>
                            </a:solidFill>
                            <a:latin typeface="Cambria Math" panose="02040503050406030204" pitchFamily="18" charset="0"/>
                          </a:rPr>
                          <m:t> </m:t>
                        </m:r>
                        <m:r>
                          <a:rPr lang="de-DE" sz="2000" i="1">
                            <a:solidFill>
                              <a:srgbClr val="000000"/>
                            </a:solidFill>
                            <a:latin typeface="Cambria Math" panose="02040503050406030204" pitchFamily="18" charset="0"/>
                          </a:rPr>
                          <m:t>𝐺𝑢𝑡𝑒𝑠</m:t>
                        </m:r>
                        <m:r>
                          <a:rPr lang="de-DE" sz="2000" b="0" i="1" smtClean="0">
                            <a:solidFill>
                              <a:srgbClr val="000000"/>
                            </a:solidFill>
                            <a:latin typeface="Cambria Math" panose="02040503050406030204" pitchFamily="18" charset="0"/>
                          </a:rPr>
                          <m:t> </m:t>
                        </m:r>
                        <m:r>
                          <a:rPr lang="de-DE" sz="2000" i="1">
                            <a:solidFill>
                              <a:srgbClr val="000000"/>
                            </a:solidFill>
                            <a:latin typeface="Cambria Math" panose="02040503050406030204" pitchFamily="18" charset="0"/>
                          </a:rPr>
                          <m:t>𝑥</m:t>
                        </m:r>
                      </m:den>
                    </m:f>
                  </m:oMath>
                </a14:m>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Unter den gängigen Annahmen positiver abnehmender Grenzerträge </a:t>
                </a:r>
                <a:r>
                  <a:rPr lang="de-DE" sz="2000" dirty="0" smtClean="0">
                    <a:latin typeface="Times New Roman" panose="02020603050405020304" pitchFamily="18" charset="0"/>
                    <a:cs typeface="Times New Roman" panose="02020603050405020304" pitchFamily="18" charset="0"/>
                  </a:rPr>
                  <a:t>und</a:t>
                </a:r>
              </a:p>
              <a:p>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    konstanter </a:t>
                </a:r>
                <a:r>
                  <a:rPr lang="de-DE" sz="2000" dirty="0">
                    <a:latin typeface="Times New Roman" panose="02020603050405020304" pitchFamily="18" charset="0"/>
                    <a:cs typeface="Times New Roman" panose="02020603050405020304" pitchFamily="18" charset="0"/>
                  </a:rPr>
                  <a:t>Skalenerträge ist die Transformationskurve konkav.</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501808"/>
                <a:ext cx="12182475" cy="5448994"/>
              </a:xfrm>
              <a:prstGeom prst="rect">
                <a:avLst/>
              </a:prstGeom>
              <a:blipFill>
                <a:blip r:embed="rId2"/>
                <a:stretch>
                  <a:fillRect l="-450" t="-559"/>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7366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Transformationskurve</a:t>
            </a:r>
          </a:p>
        </p:txBody>
      </p:sp>
      <p:cxnSp>
        <p:nvCxnSpPr>
          <p:cNvPr id="4" name="Gerade Verbindung mit Pfeil 3">
            <a:extLst>
              <a:ext uri="{FF2B5EF4-FFF2-40B4-BE49-F238E27FC236}">
                <a16:creationId xmlns:a16="http://schemas.microsoft.com/office/drawing/2014/main" id="{4571542A-F26C-423F-9461-1CC81AFB7D26}"/>
              </a:ext>
            </a:extLst>
          </p:cNvPr>
          <p:cNvCxnSpPr>
            <a:cxnSpLocks/>
          </p:cNvCxnSpPr>
          <p:nvPr/>
        </p:nvCxnSpPr>
        <p:spPr>
          <a:xfrm flipV="1">
            <a:off x="1113226"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A1A057A-459D-4A61-82B1-5DD63FFFBE2F}"/>
              </a:ext>
            </a:extLst>
          </p:cNvPr>
          <p:cNvCxnSpPr>
            <a:cxnSpLocks/>
          </p:cNvCxnSpPr>
          <p:nvPr/>
        </p:nvCxnSpPr>
        <p:spPr>
          <a:xfrm>
            <a:off x="1113226"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130236F-5606-491D-A4C7-63B756D726B2}"/>
              </a:ext>
            </a:extLst>
          </p:cNvPr>
          <p:cNvSpPr txBox="1"/>
          <p:nvPr/>
        </p:nvSpPr>
        <p:spPr>
          <a:xfrm>
            <a:off x="986942"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5878D159-F1A1-4C28-AABA-BE273E1262FC}"/>
              </a:ext>
            </a:extLst>
          </p:cNvPr>
          <p:cNvSpPr txBox="1"/>
          <p:nvPr/>
        </p:nvSpPr>
        <p:spPr>
          <a:xfrm>
            <a:off x="8201587"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5C24D7EC-3692-4FC8-94B1-D20015EBFF52}"/>
              </a:ext>
            </a:extLst>
          </p:cNvPr>
          <p:cNvSpPr/>
          <p:nvPr/>
        </p:nvSpPr>
        <p:spPr>
          <a:xfrm>
            <a:off x="1087628" y="1583473"/>
            <a:ext cx="4661210" cy="3501483"/>
          </a:xfrm>
          <a:custGeom>
            <a:avLst/>
            <a:gdLst>
              <a:gd name="connsiteX0" fmla="*/ 0 w 4661210"/>
              <a:gd name="connsiteY0" fmla="*/ 0 h 3501483"/>
              <a:gd name="connsiteX1" fmla="*/ 2910469 w 4661210"/>
              <a:gd name="connsiteY1" fmla="*/ 1237786 h 3501483"/>
              <a:gd name="connsiteX2" fmla="*/ 4661210 w 4661210"/>
              <a:gd name="connsiteY2" fmla="*/ 3501483 h 3501483"/>
            </a:gdLst>
            <a:ahLst/>
            <a:cxnLst>
              <a:cxn ang="0">
                <a:pos x="connsiteX0" y="connsiteY0"/>
              </a:cxn>
              <a:cxn ang="0">
                <a:pos x="connsiteX1" y="connsiteY1"/>
              </a:cxn>
              <a:cxn ang="0">
                <a:pos x="connsiteX2" y="connsiteY2"/>
              </a:cxn>
            </a:cxnLst>
            <a:rect l="l" t="t" r="r" b="b"/>
            <a:pathLst>
              <a:path w="4661210" h="3501483">
                <a:moveTo>
                  <a:pt x="0" y="0"/>
                </a:moveTo>
                <a:cubicBezTo>
                  <a:pt x="1066800" y="327103"/>
                  <a:pt x="2133601" y="654206"/>
                  <a:pt x="2910469" y="1237786"/>
                </a:cubicBezTo>
                <a:cubicBezTo>
                  <a:pt x="3687337" y="1821367"/>
                  <a:pt x="4174273" y="2661425"/>
                  <a:pt x="4661210" y="35014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F1016DC-C72B-4E12-8815-9339A7651DA9}"/>
              </a:ext>
            </a:extLst>
          </p:cNvPr>
          <p:cNvSpPr/>
          <p:nvPr/>
        </p:nvSpPr>
        <p:spPr>
          <a:xfrm>
            <a:off x="2436932" y="1360449"/>
            <a:ext cx="2665141" cy="2430966"/>
          </a:xfrm>
          <a:custGeom>
            <a:avLst/>
            <a:gdLst>
              <a:gd name="connsiteX0" fmla="*/ 0 w 2665141"/>
              <a:gd name="connsiteY0" fmla="*/ 0 h 2430966"/>
              <a:gd name="connsiteX1" fmla="*/ 2665141 w 2665141"/>
              <a:gd name="connsiteY1" fmla="*/ 2430966 h 2430966"/>
            </a:gdLst>
            <a:ahLst/>
            <a:cxnLst>
              <a:cxn ang="0">
                <a:pos x="connsiteX0" y="connsiteY0"/>
              </a:cxn>
              <a:cxn ang="0">
                <a:pos x="connsiteX1" y="connsiteY1"/>
              </a:cxn>
            </a:cxnLst>
            <a:rect l="l" t="t" r="r" b="b"/>
            <a:pathLst>
              <a:path w="2665141" h="2430966">
                <a:moveTo>
                  <a:pt x="0" y="0"/>
                </a:moveTo>
                <a:lnTo>
                  <a:pt x="2665141" y="24309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B64CBE-CD3E-469A-8624-AB521FBEBA5C}"/>
              </a:ext>
            </a:extLst>
          </p:cNvPr>
          <p:cNvSpPr txBox="1"/>
          <p:nvPr/>
        </p:nvSpPr>
        <p:spPr>
          <a:xfrm>
            <a:off x="2647691" y="1287295"/>
            <a:ext cx="837455" cy="369332"/>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GRT</a:t>
            </a:r>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7825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und Gewinnmaximierung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1152" y="434904"/>
                <a:ext cx="12126719" cy="544899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Unter vollkommener Konkurrenz maximieren die Unternehmen ihren Gewinn bei gegeben Güterpreisen </a:t>
                </a:r>
                <a14:m>
                  <m:oMath xmlns:m="http://schemas.openxmlformats.org/officeDocument/2006/math">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und Faktorpreisen (</a:t>
                </a:r>
                <a:r>
                  <a:rPr lang="de-DE" sz="2400" dirty="0" err="1">
                    <a:latin typeface="Times New Roman" panose="02020603050405020304" pitchFamily="18" charset="0"/>
                    <a:cs typeface="Times New Roman" panose="02020603050405020304" pitchFamily="18" charset="0"/>
                  </a:rPr>
                  <a:t>r,w</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 </m:t>
                              </m:r>
                            </m:lim>
                          </m:limLow>
                        </m:fName>
                        <m:e>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m:rPr>
                                  <m:sty m:val="p"/>
                                </m:rPr>
                                <a:rPr lang="el-GR" sz="2400" i="1" smtClean="0">
                                  <a:latin typeface="Cambria Math" panose="02040503050406030204" pitchFamily="18" charset="0"/>
                                  <a:cs typeface="Times New Roman" panose="02020603050405020304" pitchFamily="18" charset="0"/>
                                </a:rPr>
                                <m:t>π</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𝑟</m:t>
                              </m:r>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𝑤𝐿</m:t>
                              </m:r>
                            </m:e>
                            <m:sub>
                              <m:r>
                                <a:rPr lang="de-DE" sz="2400" i="1">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m:t>
                          </m:r>
                        </m:e>
                      </m:func>
                      <m:r>
                        <a:rPr lang="de-DE" sz="2400" i="1" dirty="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Damit ergibt sich:	Wertgrenzprodukt = Faktorpreis</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      </m:t>
                    </m:r>
                    <m:r>
                      <a:rPr lang="de-DE" sz="2400" b="0" i="1" smtClean="0">
                        <a:latin typeface="Cambria Math" panose="02040503050406030204" pitchFamily="18" charset="0"/>
                        <a:cs typeface="Times New Roman" panose="02020603050405020304" pitchFamily="18" charset="0"/>
                      </a:rPr>
                      <m:t>𝑟</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m:t>
                    </m:r>
                    <m:r>
                      <a:rPr lang="de-DE" sz="2400" i="1">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      </m:t>
                    </m:r>
                    <m:r>
                      <a:rPr lang="de-DE" sz="2400" b="0" i="1" smtClean="0">
                        <a:latin typeface="Cambria Math" panose="02040503050406030204" pitchFamily="18" charset="0"/>
                        <a:cs typeface="Times New Roman" panose="02020603050405020304" pitchFamily="18" charset="0"/>
                      </a:rPr>
                      <m:t>𝑤</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effizienter Produktion folgt damit </a:t>
                </a:r>
              </a:p>
              <a:p>
                <a:pPr/>
                <a14:m>
                  <m:oMathPara xmlns:m="http://schemas.openxmlformats.org/officeDocument/2006/math">
                    <m:oMathParaPr>
                      <m:jc m:val="centerGroup"/>
                    </m:oMathParaPr>
                    <m:oMath xmlns:m="http://schemas.openxmlformats.org/officeDocument/2006/math">
                      <m:r>
                        <a:rPr lang="de-DE" sz="2000" i="1">
                          <a:solidFill>
                            <a:srgbClr val="000000"/>
                          </a:solidFill>
                          <a:latin typeface="Cambria Math" panose="02040503050406030204" pitchFamily="18" charset="0"/>
                          <a:ea typeface="Cambria Math" panose="02040503050406030204" pitchFamily="18" charset="0"/>
                        </a:rPr>
                        <m:t>𝐺𝑅</m:t>
                      </m:r>
                      <m:r>
                        <a:rPr lang="de-DE" sz="2000" b="0" i="1" smtClean="0">
                          <a:solidFill>
                            <a:srgbClr val="000000"/>
                          </a:solidFill>
                          <a:latin typeface="Cambria Math" panose="02040503050406030204" pitchFamily="18" charset="0"/>
                          <a:ea typeface="Cambria Math" panose="02040503050406030204" pitchFamily="18" charset="0"/>
                        </a:rPr>
                        <m:t>𝑇</m:t>
                      </m:r>
                      <m:r>
                        <a:rPr lang="de-DE" sz="2000" i="1">
                          <a:solidFill>
                            <a:srgbClr val="000000"/>
                          </a:solidFill>
                          <a:latin typeface="Cambria Math" panose="02040503050406030204" pitchFamily="18" charset="0"/>
                          <a:ea typeface="Cambria Math" panose="020405030504060302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i="1">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ea typeface="Cambria Math" panose="02040503050406030204" pitchFamily="18" charset="0"/>
                            </a:rPr>
                          </m:ctrlPr>
                        </m:fPr>
                        <m:num>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𝑥</m:t>
                              </m:r>
                            </m:sub>
                          </m:sSub>
                        </m:num>
                        <m:den>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1152" y="434904"/>
                <a:ext cx="12126719" cy="5448996"/>
              </a:xfrm>
              <a:prstGeom prst="rect">
                <a:avLst/>
              </a:prstGeom>
              <a:blipFill>
                <a:blip r:embed="rId2"/>
                <a:stretch>
                  <a:fillRect l="-804" t="-895" b="-11633"/>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996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 Tausch – Allgemeines Gleichgewicht </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682201"/>
                <a:ext cx="12182475" cy="5493598"/>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 Aus der Bedingung des Wettbewerbsgleichgewicht der Tauschökonomie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der Gewinnmaximierung bei effizientem Faktoreinsatz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𝐺𝑅𝑇</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Damit gilt für das allgemeine Gleichgewicht: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𝐺𝑅𝑇</m:t>
                      </m:r>
                      <m:r>
                        <a:rPr lang="de-DE" sz="2400" b="0" i="1" smtClean="0">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682201"/>
                <a:ext cx="12182475" cy="5493598"/>
              </a:xfrm>
              <a:prstGeom prst="rect">
                <a:avLst/>
              </a:prstGeom>
              <a:blipFill>
                <a:blip r:embed="rId2"/>
                <a:stretch>
                  <a:fillRect l="-650" t="-888"/>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2137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a:t>
            </a:r>
            <a:r>
              <a:rPr lang="de-DE" sz="2800" dirty="0" smtClean="0">
                <a:latin typeface="Times New Roman" panose="02020603050405020304" pitchFamily="18" charset="0"/>
                <a:cs typeface="Times New Roman" panose="02020603050405020304" pitchFamily="18" charset="0"/>
              </a:rPr>
              <a:t>Effizienz – Allgemeines Gleichgewicht</a:t>
            </a:r>
            <a:endParaRPr lang="de-DE" sz="2800" dirty="0">
              <a:latin typeface="Times New Roman" panose="02020603050405020304" pitchFamily="18" charset="0"/>
              <a:cs typeface="Times New Roman" panose="02020603050405020304" pitchFamily="18" charset="0"/>
            </a:endParaRPr>
          </a:p>
        </p:txBody>
      </p:sp>
      <p:cxnSp>
        <p:nvCxnSpPr>
          <p:cNvPr id="4" name="Gerade Verbindung mit Pfeil 3">
            <a:extLst>
              <a:ext uri="{FF2B5EF4-FFF2-40B4-BE49-F238E27FC236}">
                <a16:creationId xmlns:a16="http://schemas.microsoft.com/office/drawing/2014/main" id="{924C1F44-D123-41C3-9FA6-5394D558FCE4}"/>
              </a:ext>
            </a:extLst>
          </p:cNvPr>
          <p:cNvCxnSpPr>
            <a:cxnSpLocks/>
          </p:cNvCxnSpPr>
          <p:nvPr/>
        </p:nvCxnSpPr>
        <p:spPr>
          <a:xfrm flipV="1">
            <a:off x="980318" y="1013072"/>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19D0066-5A81-497A-8E52-70BA2C0B6F0F}"/>
              </a:ext>
            </a:extLst>
          </p:cNvPr>
          <p:cNvCxnSpPr>
            <a:cxnSpLocks/>
          </p:cNvCxnSpPr>
          <p:nvPr/>
        </p:nvCxnSpPr>
        <p:spPr>
          <a:xfrm>
            <a:off x="980318" y="5091740"/>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C49C1BB-6147-49C8-8CB9-36B1A3E24E4E}"/>
              </a:ext>
            </a:extLst>
          </p:cNvPr>
          <p:cNvSpPr txBox="1"/>
          <p:nvPr/>
        </p:nvSpPr>
        <p:spPr>
          <a:xfrm>
            <a:off x="854034" y="691378"/>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CE0A1816-E07C-49F2-810B-8EC9A54E06C1}"/>
              </a:ext>
            </a:extLst>
          </p:cNvPr>
          <p:cNvSpPr txBox="1"/>
          <p:nvPr/>
        </p:nvSpPr>
        <p:spPr>
          <a:xfrm>
            <a:off x="8068679" y="4894699"/>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D9430673-9AB9-497B-824D-1816F0F5A4D4}"/>
              </a:ext>
            </a:extLst>
          </p:cNvPr>
          <p:cNvSpPr/>
          <p:nvPr/>
        </p:nvSpPr>
        <p:spPr>
          <a:xfrm>
            <a:off x="3080881" y="3553525"/>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C43CABD-C66A-400B-8809-1EA7100C3CB5}"/>
              </a:ext>
            </a:extLst>
          </p:cNvPr>
          <p:cNvSpPr/>
          <p:nvPr/>
        </p:nvSpPr>
        <p:spPr>
          <a:xfrm>
            <a:off x="3437723" y="3104420"/>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1928FBC-04A8-465C-92EC-F3C6F004062B}"/>
              </a:ext>
            </a:extLst>
          </p:cNvPr>
          <p:cNvSpPr txBox="1"/>
          <p:nvPr/>
        </p:nvSpPr>
        <p:spPr>
          <a:xfrm>
            <a:off x="2846947" y="3375102"/>
            <a:ext cx="401208" cy="369332"/>
          </a:xfrm>
          <a:prstGeom prst="rect">
            <a:avLst/>
          </a:prstGeom>
          <a:noFill/>
        </p:spPr>
        <p:txBody>
          <a:bodyPr wrap="square" rtlCol="0">
            <a:spAutoFit/>
          </a:bodyPr>
          <a:lstStyle/>
          <a:p>
            <a:r>
              <a:rPr lang="de-DE" dirty="0"/>
              <a:t>I</a:t>
            </a:r>
            <a:r>
              <a:rPr lang="de-DE" baseline="-25000" dirty="0"/>
              <a:t>B</a:t>
            </a:r>
          </a:p>
        </p:txBody>
      </p:sp>
      <p:cxnSp>
        <p:nvCxnSpPr>
          <p:cNvPr id="14" name="Gerader Verbinder 13">
            <a:extLst>
              <a:ext uri="{FF2B5EF4-FFF2-40B4-BE49-F238E27FC236}">
                <a16:creationId xmlns:a16="http://schemas.microsoft.com/office/drawing/2014/main" id="{AEC268F6-592B-4875-B6B2-D63637DF70B8}"/>
              </a:ext>
            </a:extLst>
          </p:cNvPr>
          <p:cNvCxnSpPr>
            <a:cxnSpLocks/>
          </p:cNvCxnSpPr>
          <p:nvPr/>
        </p:nvCxnSpPr>
        <p:spPr>
          <a:xfrm>
            <a:off x="2571647" y="2940204"/>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reihandform: Form 2">
            <a:extLst>
              <a:ext uri="{FF2B5EF4-FFF2-40B4-BE49-F238E27FC236}">
                <a16:creationId xmlns:a16="http://schemas.microsoft.com/office/drawing/2014/main" id="{E1F9712D-2537-4C30-983B-5501D97A994E}"/>
              </a:ext>
            </a:extLst>
          </p:cNvPr>
          <p:cNvSpPr/>
          <p:nvPr/>
        </p:nvSpPr>
        <p:spPr>
          <a:xfrm>
            <a:off x="977023" y="2698596"/>
            <a:ext cx="3713356" cy="2386361"/>
          </a:xfrm>
          <a:custGeom>
            <a:avLst/>
            <a:gdLst>
              <a:gd name="connsiteX0" fmla="*/ 0 w 3713356"/>
              <a:gd name="connsiteY0" fmla="*/ 2386361 h 2386361"/>
              <a:gd name="connsiteX1" fmla="*/ 2397512 w 3713356"/>
              <a:gd name="connsiteY1" fmla="*/ 1918010 h 2386361"/>
              <a:gd name="connsiteX2" fmla="*/ 3300761 w 3713356"/>
              <a:gd name="connsiteY2" fmla="*/ 434898 h 2386361"/>
              <a:gd name="connsiteX3" fmla="*/ 3713356 w 3713356"/>
              <a:gd name="connsiteY3" fmla="*/ 0 h 2386361"/>
            </a:gdLst>
            <a:ahLst/>
            <a:cxnLst>
              <a:cxn ang="0">
                <a:pos x="connsiteX0" y="connsiteY0"/>
              </a:cxn>
              <a:cxn ang="0">
                <a:pos x="connsiteX1" y="connsiteY1"/>
              </a:cxn>
              <a:cxn ang="0">
                <a:pos x="connsiteX2" y="connsiteY2"/>
              </a:cxn>
              <a:cxn ang="0">
                <a:pos x="connsiteX3" y="connsiteY3"/>
              </a:cxn>
            </a:cxnLst>
            <a:rect l="l" t="t" r="r" b="b"/>
            <a:pathLst>
              <a:path w="3713356" h="2386361">
                <a:moveTo>
                  <a:pt x="0" y="2386361"/>
                </a:moveTo>
                <a:cubicBezTo>
                  <a:pt x="923692" y="2314807"/>
                  <a:pt x="1847385" y="2243254"/>
                  <a:pt x="2397512" y="1918010"/>
                </a:cubicBezTo>
                <a:cubicBezTo>
                  <a:pt x="2947639" y="1592766"/>
                  <a:pt x="3081454" y="754566"/>
                  <a:pt x="3300761" y="434898"/>
                </a:cubicBezTo>
                <a:cubicBezTo>
                  <a:pt x="3520068" y="115230"/>
                  <a:pt x="3616712" y="57615"/>
                  <a:pt x="37133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0B246830-624F-44C1-82DC-D69B80E4B94E}"/>
              </a:ext>
            </a:extLst>
          </p:cNvPr>
          <p:cNvCxnSpPr>
            <a:cxnSpLocks/>
          </p:cNvCxnSpPr>
          <p:nvPr/>
        </p:nvCxnSpPr>
        <p:spPr>
          <a:xfrm>
            <a:off x="3370813" y="1821362"/>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ihandform: Form 17">
            <a:extLst>
              <a:ext uri="{FF2B5EF4-FFF2-40B4-BE49-F238E27FC236}">
                <a16:creationId xmlns:a16="http://schemas.microsoft.com/office/drawing/2014/main" id="{A1F9E4DF-BEE4-4BFB-AE58-DB483EA5D110}"/>
              </a:ext>
            </a:extLst>
          </p:cNvPr>
          <p:cNvSpPr/>
          <p:nvPr/>
        </p:nvSpPr>
        <p:spPr>
          <a:xfrm>
            <a:off x="988174" y="1839952"/>
            <a:ext cx="5330283" cy="3267308"/>
          </a:xfrm>
          <a:custGeom>
            <a:avLst/>
            <a:gdLst>
              <a:gd name="connsiteX0" fmla="*/ 0 w 5330283"/>
              <a:gd name="connsiteY0" fmla="*/ 0 h 3267308"/>
              <a:gd name="connsiteX1" fmla="*/ 3713356 w 5330283"/>
              <a:gd name="connsiteY1" fmla="*/ 869795 h 3267308"/>
              <a:gd name="connsiteX2" fmla="*/ 5330283 w 5330283"/>
              <a:gd name="connsiteY2" fmla="*/ 3267308 h 3267308"/>
            </a:gdLst>
            <a:ahLst/>
            <a:cxnLst>
              <a:cxn ang="0">
                <a:pos x="connsiteX0" y="connsiteY0"/>
              </a:cxn>
              <a:cxn ang="0">
                <a:pos x="connsiteX1" y="connsiteY1"/>
              </a:cxn>
              <a:cxn ang="0">
                <a:pos x="connsiteX2" y="connsiteY2"/>
              </a:cxn>
            </a:cxnLst>
            <a:rect l="l" t="t" r="r" b="b"/>
            <a:pathLst>
              <a:path w="5330283" h="3267308">
                <a:moveTo>
                  <a:pt x="0" y="0"/>
                </a:moveTo>
                <a:cubicBezTo>
                  <a:pt x="1412488" y="162622"/>
                  <a:pt x="2824976" y="325244"/>
                  <a:pt x="3713356" y="869795"/>
                </a:cubicBezTo>
                <a:cubicBezTo>
                  <a:pt x="4601736" y="1414346"/>
                  <a:pt x="4966009" y="2340827"/>
                  <a:pt x="5330283" y="32673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0CB711-E3A1-4E43-A23E-FC18D298048C}"/>
              </a:ext>
            </a:extLst>
          </p:cNvPr>
          <p:cNvSpPr txBox="1"/>
          <p:nvPr/>
        </p:nvSpPr>
        <p:spPr>
          <a:xfrm>
            <a:off x="4530555" y="1992348"/>
            <a:ext cx="279896" cy="1011944"/>
          </a:xfrm>
          <a:prstGeom prst="rect">
            <a:avLst/>
          </a:prstGeom>
          <a:noFill/>
        </p:spPr>
        <p:txBody>
          <a:bodyPr wrap="square" rtlCol="0">
            <a:spAutoFit/>
          </a:bodyPr>
          <a:lstStyle/>
          <a:p>
            <a:r>
              <a:rPr lang="de-DE" sz="6000" dirty="0"/>
              <a:t>.</a:t>
            </a: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C4A03609-E87B-45C3-8E3F-DC74AA38CDCA}"/>
                  </a:ext>
                </a:extLst>
              </p:cNvPr>
              <p:cNvSpPr txBox="1"/>
              <p:nvPr/>
            </p:nvSpPr>
            <p:spPr>
              <a:xfrm>
                <a:off x="4697136" y="2347440"/>
                <a:ext cx="4148938" cy="472052"/>
              </a:xfrm>
              <a:prstGeom prst="rect">
                <a:avLst/>
              </a:prstGeom>
              <a:noFill/>
            </p:spPr>
            <p:txBody>
              <a:bodyPr wrap="square" rtlCol="0">
                <a:spAutoFit/>
              </a:bodyPr>
              <a:lstStyle/>
              <a:p>
                <a:r>
                  <a:rPr lang="de-DE" sz="2400" dirty="0"/>
                  <a:t>Produktionspunkt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acc>
                      <m:accPr>
                        <m:chr m:val="̅"/>
                        <m:ctrlPr>
                          <a:rPr lang="de-DE" sz="2400" i="1" smtClean="0">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r>
                      <a:rPr lang="de-DE" sz="2400" b="0" i="1" smtClean="0">
                        <a:latin typeface="Cambria Math" panose="02040503050406030204" pitchFamily="18" charset="0"/>
                        <a:cs typeface="Times New Roman" panose="02020603050405020304" pitchFamily="18" charset="0"/>
                      </a:rPr>
                      <m:t>)</m:t>
                    </m:r>
                  </m:oMath>
                </a14:m>
                <a:r>
                  <a:rPr lang="de-DE" sz="2400" dirty="0"/>
                  <a:t> </a:t>
                </a:r>
                <a:endParaRPr lang="de-DE" sz="2400" baseline="-25000" dirty="0"/>
              </a:p>
            </p:txBody>
          </p:sp>
        </mc:Choice>
        <mc:Fallback xmlns="">
          <p:sp>
            <p:nvSpPr>
              <p:cNvPr id="20" name="Textfeld 19">
                <a:extLst>
                  <a:ext uri="{FF2B5EF4-FFF2-40B4-BE49-F238E27FC236}">
                    <a16:creationId xmlns:a16="http://schemas.microsoft.com/office/drawing/2014/main" id="{C4A03609-E87B-45C3-8E3F-DC74AA38CDCA}"/>
                  </a:ext>
                </a:extLst>
              </p:cNvPr>
              <p:cNvSpPr txBox="1">
                <a:spLocks noRot="1" noChangeAspect="1" noMove="1" noResize="1" noEditPoints="1" noAdjustHandles="1" noChangeArrowheads="1" noChangeShapeType="1" noTextEdit="1"/>
              </p:cNvSpPr>
              <p:nvPr/>
            </p:nvSpPr>
            <p:spPr>
              <a:xfrm>
                <a:off x="4697136" y="2347440"/>
                <a:ext cx="4148938" cy="472052"/>
              </a:xfrm>
              <a:prstGeom prst="rect">
                <a:avLst/>
              </a:prstGeom>
              <a:blipFill>
                <a:blip r:embed="rId2"/>
                <a:stretch>
                  <a:fillRect l="-2353" t="-10256" b="-25641"/>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2AABE6D4-E830-4E2B-A8A9-6EACAD8DA20B}"/>
              </a:ext>
            </a:extLst>
          </p:cNvPr>
          <p:cNvSpPr txBox="1"/>
          <p:nvPr/>
        </p:nvSpPr>
        <p:spPr>
          <a:xfrm>
            <a:off x="4436913" y="3790931"/>
            <a:ext cx="401208" cy="369332"/>
          </a:xfrm>
          <a:prstGeom prst="rect">
            <a:avLst/>
          </a:prstGeom>
          <a:noFill/>
        </p:spPr>
        <p:txBody>
          <a:bodyPr wrap="square" rtlCol="0">
            <a:spAutoFit/>
          </a:bodyPr>
          <a:lstStyle/>
          <a:p>
            <a:r>
              <a:rPr lang="de-DE" dirty="0"/>
              <a:t>I</a:t>
            </a:r>
            <a:r>
              <a:rPr lang="de-DE" baseline="-25000" dirty="0"/>
              <a:t>A</a:t>
            </a:r>
          </a:p>
        </p:txBody>
      </p:sp>
      <p:sp>
        <p:nvSpPr>
          <p:cNvPr id="23" name="Textfeld 22">
            <a:extLst>
              <a:ext uri="{FF2B5EF4-FFF2-40B4-BE49-F238E27FC236}">
                <a16:creationId xmlns:a16="http://schemas.microsoft.com/office/drawing/2014/main" id="{6F5A603A-33A2-4757-AD88-21D0552BFAEF}"/>
              </a:ext>
            </a:extLst>
          </p:cNvPr>
          <p:cNvSpPr txBox="1"/>
          <p:nvPr/>
        </p:nvSpPr>
        <p:spPr>
          <a:xfrm>
            <a:off x="3757404" y="3170660"/>
            <a:ext cx="279896" cy="1011944"/>
          </a:xfrm>
          <a:prstGeom prst="rect">
            <a:avLst/>
          </a:prstGeom>
          <a:noFill/>
        </p:spPr>
        <p:txBody>
          <a:bodyPr wrap="square" rtlCol="0">
            <a:spAutoFit/>
          </a:bodyPr>
          <a:lstStyle/>
          <a:p>
            <a:r>
              <a:rPr lang="de-DE" sz="6000" dirty="0"/>
              <a:t>.</a:t>
            </a:r>
          </a:p>
        </p:txBody>
      </p:sp>
      <p:sp>
        <p:nvSpPr>
          <p:cNvPr id="24" name="Textfeld 23">
            <a:extLst>
              <a:ext uri="{FF2B5EF4-FFF2-40B4-BE49-F238E27FC236}">
                <a16:creationId xmlns:a16="http://schemas.microsoft.com/office/drawing/2014/main" id="{E7A55B17-99FA-4BED-94DB-DE1574483E11}"/>
              </a:ext>
            </a:extLst>
          </p:cNvPr>
          <p:cNvSpPr txBox="1"/>
          <p:nvPr/>
        </p:nvSpPr>
        <p:spPr>
          <a:xfrm>
            <a:off x="2206722" y="3692024"/>
            <a:ext cx="1830608" cy="461665"/>
          </a:xfrm>
          <a:prstGeom prst="rect">
            <a:avLst/>
          </a:prstGeom>
          <a:noFill/>
        </p:spPr>
        <p:txBody>
          <a:bodyPr wrap="square" rtlCol="0">
            <a:spAutoFit/>
          </a:bodyPr>
          <a:lstStyle/>
          <a:p>
            <a:r>
              <a:rPr lang="de-DE" sz="2400" dirty="0"/>
              <a:t>Tauschpunkt </a:t>
            </a:r>
            <a:endParaRPr lang="de-DE" sz="2400" baseline="-25000" dirty="0"/>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CFA90E80-619B-4292-83B2-A3F02C7560BC}"/>
                  </a:ext>
                </a:extLst>
              </p:cNvPr>
              <p:cNvSpPr/>
              <p:nvPr/>
            </p:nvSpPr>
            <p:spPr>
              <a:xfrm>
                <a:off x="3467601" y="1467184"/>
                <a:ext cx="1331262"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𝐺𝑅𝑇</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5" name="Rechteck 24">
                <a:extLst>
                  <a:ext uri="{FF2B5EF4-FFF2-40B4-BE49-F238E27FC236}">
                    <a16:creationId xmlns:a16="http://schemas.microsoft.com/office/drawing/2014/main" id="{CFA90E80-619B-4292-83B2-A3F02C7560BC}"/>
                  </a:ext>
                </a:extLst>
              </p:cNvPr>
              <p:cNvSpPr>
                <a:spLocks noRot="1" noChangeAspect="1" noMove="1" noResize="1" noEditPoints="1" noAdjustHandles="1" noChangeArrowheads="1" noChangeShapeType="1" noTextEdit="1"/>
              </p:cNvSpPr>
              <p:nvPr/>
            </p:nvSpPr>
            <p:spPr>
              <a:xfrm>
                <a:off x="3467601" y="1467184"/>
                <a:ext cx="1331262" cy="525016"/>
              </a:xfrm>
              <a:prstGeom prst="rect">
                <a:avLst/>
              </a:prstGeom>
              <a:blipFill>
                <a:blip r:embed="rId3"/>
                <a:stretch>
                  <a:fillRect l="-4128" b="-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a:extLst>
                  <a:ext uri="{FF2B5EF4-FFF2-40B4-BE49-F238E27FC236}">
                    <a16:creationId xmlns:a16="http://schemas.microsoft.com/office/drawing/2014/main" id="{AF37AEB9-CC7F-4885-B79E-54FDD8404E1E}"/>
                  </a:ext>
                </a:extLst>
              </p:cNvPr>
              <p:cNvSpPr/>
              <p:nvPr/>
            </p:nvSpPr>
            <p:spPr>
              <a:xfrm>
                <a:off x="1389761" y="3035789"/>
                <a:ext cx="1307217"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m:t>
                    </m:r>
                    <m:r>
                      <m:rPr>
                        <m:nor/>
                      </m:rPr>
                      <a:rPr lang="de-DE" b="0" i="0" smtClean="0">
                        <a:solidFill>
                          <a:srgbClr val="000000"/>
                        </a:solidFill>
                        <a:latin typeface="Cambria Math" panose="02040503050406030204" pitchFamily="18" charset="0"/>
                        <a:ea typeface="Cambria Math" panose="02040503050406030204" pitchFamily="18" charset="0"/>
                      </a:rPr>
                      <m:t>S</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6" name="Rechteck 25">
                <a:extLst>
                  <a:ext uri="{FF2B5EF4-FFF2-40B4-BE49-F238E27FC236}">
                    <a16:creationId xmlns:a16="http://schemas.microsoft.com/office/drawing/2014/main" id="{AF37AEB9-CC7F-4885-B79E-54FDD8404E1E}"/>
                  </a:ext>
                </a:extLst>
              </p:cNvPr>
              <p:cNvSpPr>
                <a:spLocks noRot="1" noChangeAspect="1" noMove="1" noResize="1" noEditPoints="1" noAdjustHandles="1" noChangeArrowheads="1" noChangeShapeType="1" noTextEdit="1"/>
              </p:cNvSpPr>
              <p:nvPr/>
            </p:nvSpPr>
            <p:spPr>
              <a:xfrm>
                <a:off x="1389761" y="3035789"/>
                <a:ext cx="1307217" cy="525016"/>
              </a:xfrm>
              <a:prstGeom prst="rect">
                <a:avLst/>
              </a:prstGeom>
              <a:blipFill>
                <a:blip r:embed="rId4"/>
                <a:stretch>
                  <a:fillRect l="-4206" b="-1163"/>
                </a:stretch>
              </a:blipFill>
            </p:spPr>
            <p:txBody>
              <a:bodyPr/>
              <a:lstStyle/>
              <a:p>
                <a:r>
                  <a:rPr lang="de-DE">
                    <a:noFill/>
                  </a:rPr>
                  <a:t> </a:t>
                </a:r>
              </a:p>
            </p:txBody>
          </p:sp>
        </mc:Fallback>
      </mc:AlternateContent>
      <p:cxnSp>
        <p:nvCxnSpPr>
          <p:cNvPr id="27" name="Gerader Verbinder 26">
            <a:extLst>
              <a:ext uri="{FF2B5EF4-FFF2-40B4-BE49-F238E27FC236}">
                <a16:creationId xmlns:a16="http://schemas.microsoft.com/office/drawing/2014/main" id="{96BAB732-1D17-44E5-A173-D190CEAD83D1}"/>
              </a:ext>
            </a:extLst>
          </p:cNvPr>
          <p:cNvCxnSpPr>
            <a:cxnSpLocks/>
          </p:cNvCxnSpPr>
          <p:nvPr/>
        </p:nvCxnSpPr>
        <p:spPr>
          <a:xfrm flipH="1">
            <a:off x="4707645" y="2655760"/>
            <a:ext cx="8640" cy="24176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1BFDE70A-D161-4D89-8221-50CB17721CFB}"/>
                  </a:ext>
                </a:extLst>
              </p:cNvPr>
              <p:cNvSpPr/>
              <p:nvPr/>
            </p:nvSpPr>
            <p:spPr>
              <a:xfrm>
                <a:off x="640684" y="2471094"/>
                <a:ext cx="33453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22" name="Rechteck 21">
                <a:extLst>
                  <a:ext uri="{FF2B5EF4-FFF2-40B4-BE49-F238E27FC236}">
                    <a16:creationId xmlns:a16="http://schemas.microsoft.com/office/drawing/2014/main" id="{1BFDE70A-D161-4D89-8221-50CB17721CFB}"/>
                  </a:ext>
                </a:extLst>
              </p:cNvPr>
              <p:cNvSpPr>
                <a:spLocks noRot="1" noChangeAspect="1" noMove="1" noResize="1" noEditPoints="1" noAdjustHandles="1" noChangeArrowheads="1" noChangeShapeType="1" noTextEdit="1"/>
              </p:cNvSpPr>
              <p:nvPr/>
            </p:nvSpPr>
            <p:spPr>
              <a:xfrm>
                <a:off x="640684" y="2471094"/>
                <a:ext cx="334537" cy="369332"/>
              </a:xfrm>
              <a:prstGeom prst="rect">
                <a:avLst/>
              </a:prstGeom>
              <a:blipFill>
                <a:blip r:embed="rId5"/>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AFF7983C-7729-414A-A3C4-EA0135C9EDE3}"/>
                  </a:ext>
                </a:extLst>
              </p:cNvPr>
              <p:cNvSpPr/>
              <p:nvPr/>
            </p:nvSpPr>
            <p:spPr>
              <a:xfrm>
                <a:off x="4513143" y="5073446"/>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m:oMathPara>
                </a14:m>
                <a:endParaRPr lang="de-DE" dirty="0"/>
              </a:p>
            </p:txBody>
          </p:sp>
        </mc:Choice>
        <mc:Fallback xmlns="">
          <p:sp>
            <p:nvSpPr>
              <p:cNvPr id="28" name="Rechteck 27">
                <a:extLst>
                  <a:ext uri="{FF2B5EF4-FFF2-40B4-BE49-F238E27FC236}">
                    <a16:creationId xmlns:a16="http://schemas.microsoft.com/office/drawing/2014/main" id="{AFF7983C-7729-414A-A3C4-EA0135C9EDE3}"/>
                  </a:ext>
                </a:extLst>
              </p:cNvPr>
              <p:cNvSpPr>
                <a:spLocks noRot="1" noChangeAspect="1" noMove="1" noResize="1" noEditPoints="1" noAdjustHandles="1" noChangeArrowheads="1" noChangeShapeType="1" noTextEdit="1"/>
              </p:cNvSpPr>
              <p:nvPr/>
            </p:nvSpPr>
            <p:spPr>
              <a:xfrm>
                <a:off x="4513143" y="5073446"/>
                <a:ext cx="367985" cy="369332"/>
              </a:xfrm>
              <a:prstGeom prst="rect">
                <a:avLst/>
              </a:prstGeom>
              <a:blipFill>
                <a:blip r:embed="rId6"/>
                <a:stretch>
                  <a:fillRect r="-21311"/>
                </a:stretch>
              </a:blipFill>
            </p:spPr>
            <p:txBody>
              <a:bodyPr/>
              <a:lstStyle/>
              <a:p>
                <a:r>
                  <a:rPr lang="de-DE">
                    <a:noFill/>
                  </a:rPr>
                  <a:t> </a:t>
                </a:r>
              </a:p>
            </p:txBody>
          </p:sp>
        </mc:Fallback>
      </mc:AlternateContent>
      <p:cxnSp>
        <p:nvCxnSpPr>
          <p:cNvPr id="34" name="Gerader Verbinder 33">
            <a:extLst>
              <a:ext uri="{FF2B5EF4-FFF2-40B4-BE49-F238E27FC236}">
                <a16:creationId xmlns:a16="http://schemas.microsoft.com/office/drawing/2014/main" id="{1498F908-7A93-4E7D-88BC-4E1F4B890A44}"/>
              </a:ext>
            </a:extLst>
          </p:cNvPr>
          <p:cNvCxnSpPr>
            <a:cxnSpLocks/>
          </p:cNvCxnSpPr>
          <p:nvPr/>
        </p:nvCxnSpPr>
        <p:spPr>
          <a:xfrm flipH="1" flipV="1">
            <a:off x="972463" y="2656516"/>
            <a:ext cx="3724673" cy="30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D6EAC0D-7BE4-42ED-B719-86D8C2F519BA}"/>
              </a:ext>
            </a:extLst>
          </p:cNvPr>
          <p:cNvSpPr txBox="1"/>
          <p:nvPr/>
        </p:nvSpPr>
        <p:spPr>
          <a:xfrm>
            <a:off x="0" y="5515441"/>
            <a:ext cx="8689605" cy="1302745"/>
          </a:xfrm>
          <a:prstGeom prst="rect">
            <a:avLst/>
          </a:prstGeom>
          <a:noFill/>
        </p:spPr>
        <p:txBody>
          <a:bodyPr wrap="square" rtlCol="0">
            <a:noAutofit/>
          </a:bodyPr>
          <a:lstStyle/>
          <a:p>
            <a:r>
              <a:rPr lang="de-DE" sz="2100" dirty="0" smtClean="0">
                <a:latin typeface="Times New Roman" panose="02020603050405020304" pitchFamily="18" charset="0"/>
                <a:cs typeface="Times New Roman" panose="02020603050405020304" pitchFamily="18" charset="0"/>
              </a:rPr>
              <a:t>Über die Transformationskurve und das Güterpreisverhältnis wird der Produktionspunkt bestimmt. Dieser bestimmt die „Größe“ der </a:t>
            </a:r>
            <a:r>
              <a:rPr lang="de-DE" sz="2100" dirty="0" err="1" smtClean="0">
                <a:latin typeface="Times New Roman" panose="02020603050405020304" pitchFamily="18" charset="0"/>
                <a:cs typeface="Times New Roman" panose="02020603050405020304" pitchFamily="18" charset="0"/>
              </a:rPr>
              <a:t>Edgeworthbox</a:t>
            </a:r>
            <a:r>
              <a:rPr lang="de-DE" sz="2100" dirty="0" smtClean="0">
                <a:latin typeface="Times New Roman" panose="02020603050405020304" pitchFamily="18" charset="0"/>
                <a:cs typeface="Times New Roman" panose="02020603050405020304" pitchFamily="18" charset="0"/>
              </a:rPr>
              <a:t> und auf der Kontraktkurve ergibt sich gleichzeitig die </a:t>
            </a:r>
            <a:r>
              <a:rPr lang="de-DE" sz="2100" dirty="0" err="1" smtClean="0">
                <a:latin typeface="Times New Roman" panose="02020603050405020304" pitchFamily="18" charset="0"/>
                <a:cs typeface="Times New Roman" panose="02020603050405020304" pitchFamily="18" charset="0"/>
              </a:rPr>
              <a:t>paretoeffiziente</a:t>
            </a:r>
            <a:r>
              <a:rPr lang="de-DE" sz="2100" dirty="0" smtClean="0">
                <a:latin typeface="Times New Roman" panose="02020603050405020304" pitchFamily="18" charset="0"/>
                <a:cs typeface="Times New Roman" panose="02020603050405020304" pitchFamily="18" charset="0"/>
              </a:rPr>
              <a:t> Allokation</a:t>
            </a:r>
            <a:endParaRPr lang="de-DE" sz="2100" dirty="0">
              <a:latin typeface="Times New Roman" panose="02020603050405020304" pitchFamily="18" charset="0"/>
              <a:cs typeface="Times New Roman" panose="02020603050405020304" pitchFamily="18" charset="0"/>
            </a:endParaRPr>
          </a:p>
        </p:txBody>
      </p:sp>
      <p:sp>
        <p:nvSpPr>
          <p:cNvPr id="30" name="Rechteck 2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95479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84287"/>
            <a:ext cx="12172951" cy="48127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lvl="5"/>
            <a:r>
              <a:rPr lang="de-DE" sz="2400" b="1" dirty="0">
                <a:latin typeface="Times New Roman" panose="02020603050405020304" pitchFamily="18" charset="0"/>
                <a:cs typeface="Times New Roman" panose="02020603050405020304" pitchFamily="18" charset="0"/>
              </a:rPr>
              <a:t>Welche Allokation ist in einer Gesellschaft anzustreben?</a:t>
            </a:r>
          </a:p>
          <a:p>
            <a:pPr lvl="5"/>
            <a:endParaRPr lang="de-DE" sz="2400" dirty="0" smtClean="0">
              <a:latin typeface="Times New Roman" panose="02020603050405020304" pitchFamily="18" charset="0"/>
              <a:cs typeface="Times New Roman" panose="02020603050405020304" pitchFamily="18" charset="0"/>
            </a:endParaRPr>
          </a:p>
          <a:p>
            <a:pPr lvl="5"/>
            <a:r>
              <a:rPr lang="de-DE" sz="2400" dirty="0" smtClean="0">
                <a:latin typeface="Times New Roman" panose="02020603050405020304" pitchFamily="18" charset="0"/>
                <a:cs typeface="Times New Roman" panose="02020603050405020304" pitchFamily="18" charset="0"/>
              </a:rPr>
              <a:t>Als </a:t>
            </a:r>
            <a:r>
              <a:rPr lang="de-DE" sz="2400" dirty="0">
                <a:latin typeface="Times New Roman" panose="02020603050405020304" pitchFamily="18" charset="0"/>
                <a:cs typeface="Times New Roman" panose="02020603050405020304" pitchFamily="18" charset="0"/>
              </a:rPr>
              <a:t>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7621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606738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t>
            </a:r>
            <a:r>
              <a:rPr lang="de-DE" sz="24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p>
          <a:p>
            <a:endParaRPr lang="de-DE" sz="24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p>
          <a:p>
            <a:pPr marL="342900"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In den Wirtschaftswissenschaften wird in Modellen der </a:t>
            </a:r>
            <a:r>
              <a:rPr lang="de-DE" sz="2200" dirty="0" err="1" smtClean="0">
                <a:latin typeface="Times New Roman" panose="02020603050405020304" pitchFamily="18" charset="0"/>
                <a:cs typeface="Times New Roman" panose="02020603050405020304" pitchFamily="18" charset="0"/>
              </a:rPr>
              <a:t>benevolente</a:t>
            </a:r>
            <a:endParaRPr lang="de-DE" sz="2200" dirty="0">
              <a:latin typeface="Times New Roman" panose="02020603050405020304" pitchFamily="18" charset="0"/>
              <a:cs typeface="Times New Roman" panose="02020603050405020304" pitchFamily="18" charset="0"/>
            </a:endParaRPr>
          </a:p>
          <a:p>
            <a:pPr lvl="1"/>
            <a:r>
              <a:rPr lang="de-DE" sz="2200" dirty="0">
                <a:latin typeface="Times New Roman" panose="02020603050405020304" pitchFamily="18" charset="0"/>
                <a:cs typeface="Times New Roman" panose="02020603050405020304" pitchFamily="18" charset="0"/>
              </a:rPr>
              <a:t> </a:t>
            </a:r>
            <a:r>
              <a:rPr lang="de-DE" sz="2200" dirty="0" smtClean="0">
                <a:latin typeface="Times New Roman" panose="02020603050405020304" pitchFamily="18" charset="0"/>
                <a:cs typeface="Times New Roman" panose="02020603050405020304" pitchFamily="18" charset="0"/>
              </a:rPr>
              <a:t>    Diktator </a:t>
            </a:r>
            <a:r>
              <a:rPr lang="de-DE" sz="2200" dirty="0">
                <a:latin typeface="Times New Roman" panose="02020603050405020304" pitchFamily="18" charset="0"/>
                <a:cs typeface="Times New Roman" panose="02020603050405020304" pitchFamily="18" charset="0"/>
              </a:rPr>
              <a:t>häufig als Benchmark für die First-Best-Lösung verwendet. </a:t>
            </a:r>
          </a:p>
          <a:p>
            <a:pPr marL="342900"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Im Zuge der Menschheitsentwicklung hat sich aber in der </a:t>
            </a:r>
            <a:r>
              <a:rPr lang="de-DE" sz="2200" dirty="0" smtClean="0">
                <a:latin typeface="Times New Roman" panose="02020603050405020304" pitchFamily="18" charset="0"/>
                <a:cs typeface="Times New Roman" panose="02020603050405020304" pitchFamily="18" charset="0"/>
              </a:rPr>
              <a:t>westlichen</a:t>
            </a:r>
          </a:p>
          <a:p>
            <a:r>
              <a:rPr lang="de-DE" sz="2200" dirty="0" smtClean="0">
                <a:latin typeface="Times New Roman" panose="02020603050405020304" pitchFamily="18" charset="0"/>
                <a:cs typeface="Times New Roman" panose="02020603050405020304" pitchFamily="18" charset="0"/>
              </a:rPr>
              <a:t>     Welt </a:t>
            </a:r>
            <a:r>
              <a:rPr lang="de-DE" sz="2200" dirty="0">
                <a:latin typeface="Times New Roman" panose="02020603050405020304" pitchFamily="18" charset="0"/>
                <a:cs typeface="Times New Roman" panose="02020603050405020304" pitchFamily="18" charset="0"/>
              </a:rPr>
              <a:t>die Demokratie als die vorherrschende Staatsform durchgesetzt </a:t>
            </a:r>
            <a:r>
              <a:rPr lang="de-DE" sz="2200" dirty="0" smtClean="0">
                <a:latin typeface="Times New Roman" panose="02020603050405020304" pitchFamily="18" charset="0"/>
                <a:cs typeface="Times New Roman" panose="02020603050405020304" pitchFamily="18" charset="0"/>
              </a:rPr>
              <a:t>und</a:t>
            </a:r>
          </a:p>
          <a:p>
            <a:r>
              <a:rPr lang="de-DE" sz="2200" dirty="0">
                <a:latin typeface="Times New Roman" panose="02020603050405020304" pitchFamily="18" charset="0"/>
                <a:cs typeface="Times New Roman" panose="02020603050405020304" pitchFamily="18" charset="0"/>
              </a:rPr>
              <a:t> </a:t>
            </a:r>
            <a:r>
              <a:rPr lang="de-DE" sz="2200" dirty="0" smtClean="0">
                <a:latin typeface="Times New Roman" panose="02020603050405020304" pitchFamily="18" charset="0"/>
                <a:cs typeface="Times New Roman" panose="02020603050405020304" pitchFamily="18" charset="0"/>
              </a:rPr>
              <a:t>    damit </a:t>
            </a:r>
            <a:r>
              <a:rPr lang="de-DE" sz="2200" dirty="0">
                <a:latin typeface="Times New Roman" panose="02020603050405020304" pitchFamily="18" charset="0"/>
                <a:cs typeface="Times New Roman" panose="02020603050405020304" pitchFamily="18" charset="0"/>
              </a:rPr>
              <a:t>soll im Prinzip die Auswahl der Allokation im Allgemeinen </a:t>
            </a:r>
            <a:r>
              <a:rPr lang="de-DE" sz="2200" dirty="0" smtClean="0">
                <a:latin typeface="Times New Roman" panose="02020603050405020304" pitchFamily="18" charset="0"/>
                <a:cs typeface="Times New Roman" panose="02020603050405020304" pitchFamily="18" charset="0"/>
              </a:rPr>
              <a:t>auf</a:t>
            </a:r>
          </a:p>
          <a:p>
            <a:r>
              <a:rPr lang="de-DE" sz="2200" dirty="0">
                <a:latin typeface="Times New Roman" panose="02020603050405020304" pitchFamily="18" charset="0"/>
                <a:cs typeface="Times New Roman" panose="02020603050405020304" pitchFamily="18" charset="0"/>
              </a:rPr>
              <a:t> </a:t>
            </a:r>
            <a:r>
              <a:rPr lang="de-DE" sz="2200" dirty="0" smtClean="0">
                <a:latin typeface="Times New Roman" panose="02020603050405020304" pitchFamily="18" charset="0"/>
                <a:cs typeface="Times New Roman" panose="02020603050405020304" pitchFamily="18" charset="0"/>
              </a:rPr>
              <a:t>    Freiwilligkeit </a:t>
            </a:r>
            <a:r>
              <a:rPr lang="de-DE" sz="2200" dirty="0">
                <a:latin typeface="Times New Roman" panose="02020603050405020304" pitchFamily="18" charset="0"/>
                <a:cs typeface="Times New Roman" panose="02020603050405020304" pitchFamily="18" charset="0"/>
              </a:rPr>
              <a:t>beruhen.</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01312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60994"/>
            <a:ext cx="12172951" cy="6067387"/>
          </a:xfrm>
          <a:prstGeom prst="rect">
            <a:avLst/>
          </a:prstGeom>
          <a:noFill/>
        </p:spPr>
        <p:txBody>
          <a:bodyPr wrap="square" rtlCol="0">
            <a:noAutofit/>
          </a:bodyPr>
          <a:lstStyle/>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i="1" dirty="0">
                <a:latin typeface="Times New Roman" panose="02020603050405020304" pitchFamily="18" charset="0"/>
                <a:cs typeface="Times New Roman" panose="02020603050405020304" pitchFamily="18" charset="0"/>
              </a:rPr>
              <a:t>Homo homini </a:t>
            </a:r>
            <a:r>
              <a:rPr lang="de-DE" i="1" dirty="0" err="1">
                <a:latin typeface="Times New Roman" panose="02020603050405020304" pitchFamily="18" charset="0"/>
                <a:cs typeface="Times New Roman" panose="02020603050405020304" pitchFamily="18" charset="0"/>
              </a:rPr>
              <a:t>lupus</a:t>
            </a:r>
            <a:r>
              <a:rPr lang="de-DE" i="1" dirty="0">
                <a:latin typeface="Times New Roman" panose="02020603050405020304" pitchFamily="18" charset="0"/>
                <a:cs typeface="Times New Roman" panose="02020603050405020304" pitchFamily="18" charset="0"/>
              </a:rPr>
              <a:t> </a:t>
            </a:r>
            <a:r>
              <a:rPr lang="de-DE" i="1" dirty="0" err="1" smtClean="0">
                <a:latin typeface="Times New Roman" panose="02020603050405020304" pitchFamily="18" charset="0"/>
                <a:cs typeface="Times New Roman" panose="02020603050405020304" pitchFamily="18" charset="0"/>
              </a:rPr>
              <a:t>est</a:t>
            </a:r>
            <a:r>
              <a:rPr lang="de-DE" i="1" dirty="0" smtClean="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Leviathan, 1651) vgl. Equilibrium in </a:t>
            </a:r>
            <a:r>
              <a:rPr lang="de-DE" dirty="0" err="1">
                <a:latin typeface="Times New Roman" panose="02020603050405020304" pitchFamily="18" charset="0"/>
                <a:cs typeface="Times New Roman" panose="02020603050405020304" pitchFamily="18" charset="0"/>
              </a:rPr>
              <a:t>the</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Jungle</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Piccione</a:t>
            </a:r>
            <a:r>
              <a:rPr lang="de-DE" dirty="0">
                <a:latin typeface="Times New Roman" panose="02020603050405020304" pitchFamily="18" charset="0"/>
                <a:cs typeface="Times New Roman" panose="02020603050405020304" pitchFamily="18" charset="0"/>
              </a:rPr>
              <a:t>, M. and Rubinstein, A. (2007), </a:t>
            </a:r>
            <a:r>
              <a:rPr lang="en-US" dirty="0">
                <a:latin typeface="Times New Roman" panose="02020603050405020304" pitchFamily="18" charset="0"/>
                <a:cs typeface="Times New Roman" panose="02020603050405020304" pitchFamily="18" charset="0"/>
              </a:rPr>
              <a:t>The Economic Journal, 117 (July), 883–896. </a:t>
            </a:r>
            <a:endParaRPr lang="de-DE"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John Locke (1632 – 1704)</a:t>
            </a:r>
            <a:r>
              <a:rPr lang="fr-FR"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Der </a:t>
            </a:r>
            <a:r>
              <a:rPr lang="fr-FR" dirty="0" err="1">
                <a:latin typeface="Times New Roman" panose="02020603050405020304" pitchFamily="18" charset="0"/>
                <a:cs typeface="Times New Roman" panose="02020603050405020304" pitchFamily="18" charset="0"/>
              </a:rPr>
              <a:t>Naturzustand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ist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zwar</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kein</a:t>
            </a:r>
            <a:r>
              <a:rPr lang="fr-FR" dirty="0">
                <a:latin typeface="Times New Roman" panose="02020603050405020304" pitchFamily="18" charset="0"/>
                <a:cs typeface="Times New Roman" panose="02020603050405020304" pitchFamily="18" charset="0"/>
              </a:rPr>
              <a:t> Kampf, aber er </a:t>
            </a:r>
            <a:r>
              <a:rPr lang="fr-FR" dirty="0" err="1">
                <a:latin typeface="Times New Roman" panose="02020603050405020304" pitchFamily="18" charset="0"/>
                <a:cs typeface="Times New Roman" panose="02020603050405020304" pitchFamily="18" charset="0"/>
              </a:rPr>
              <a:t>zeichnet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sich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als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ein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Zustand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vollkommener</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Freiheit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aus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weswegen</a:t>
            </a:r>
            <a:r>
              <a:rPr lang="fr-FR" dirty="0">
                <a:latin typeface="Times New Roman" panose="02020603050405020304" pitchFamily="18" charset="0"/>
                <a:cs typeface="Times New Roman" panose="02020603050405020304" pitchFamily="18" charset="0"/>
              </a:rPr>
              <a:t> es </a:t>
            </a:r>
            <a:r>
              <a:rPr lang="fr-FR" dirty="0" err="1">
                <a:latin typeface="Times New Roman" panose="02020603050405020304" pitchFamily="18" charset="0"/>
                <a:cs typeface="Times New Roman" panose="02020603050405020304" pitchFamily="18" charset="0"/>
              </a:rPr>
              <a:t>keinen</a:t>
            </a:r>
            <a:r>
              <a:rPr lang="fr-FR" dirty="0">
                <a:latin typeface="Times New Roman" panose="02020603050405020304" pitchFamily="18" charset="0"/>
                <a:cs typeface="Times New Roman" panose="02020603050405020304" pitchFamily="18" charset="0"/>
              </a:rPr>
              <a:t> Schutz des </a:t>
            </a:r>
            <a:r>
              <a:rPr lang="fr-FR" dirty="0" err="1">
                <a:latin typeface="Times New Roman" panose="02020603050405020304" pitchFamily="18" charset="0"/>
                <a:cs typeface="Times New Roman" panose="02020603050405020304" pitchFamily="18" charset="0"/>
              </a:rPr>
              <a:t>Eigentums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geben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kann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und</a:t>
            </a:r>
            <a:r>
              <a:rPr lang="fr-FR" dirty="0">
                <a:latin typeface="Times New Roman" panose="02020603050405020304" pitchFamily="18" charset="0"/>
                <a:cs typeface="Times New Roman" panose="02020603050405020304" pitchFamily="18" charset="0"/>
              </a:rPr>
              <a:t> die </a:t>
            </a:r>
            <a:r>
              <a:rPr lang="fr-FR" dirty="0" err="1">
                <a:latin typeface="Times New Roman" panose="02020603050405020304" pitchFamily="18" charset="0"/>
                <a:cs typeface="Times New Roman" panose="02020603050405020304" pitchFamily="18" charset="0"/>
              </a:rPr>
              <a:t>Menschen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daher</a:t>
            </a:r>
            <a:r>
              <a:rPr lang="fr-FR" dirty="0">
                <a:latin typeface="Times New Roman" panose="02020603050405020304" pitchFamily="18" charset="0"/>
                <a:cs typeface="Times New Roman" panose="02020603050405020304" pitchFamily="18" charset="0"/>
              </a:rPr>
              <a:t> den </a:t>
            </a:r>
            <a:r>
              <a:rPr lang="fr-FR" dirty="0" err="1">
                <a:latin typeface="Times New Roman" panose="02020603050405020304" pitchFamily="18" charset="0"/>
                <a:cs typeface="Times New Roman" panose="02020603050405020304" pitchFamily="18" charset="0"/>
              </a:rPr>
              <a:t>Naturzustand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verlassen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weil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sie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nach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Besitz</a:t>
            </a:r>
            <a:r>
              <a:rPr lang="fr-FR" dirty="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streben</a:t>
            </a:r>
            <a:r>
              <a:rPr lang="fr-FR"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(Two Treatises of Government, 1690)</a:t>
            </a: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dirty="0">
                <a:latin typeface="Times New Roman" panose="02020603050405020304" pitchFamily="18" charset="0"/>
                <a:cs typeface="Times New Roman" panose="02020603050405020304" pitchFamily="18" charset="0"/>
              </a:rPr>
              <a:t>Der Naturzustand ist eine Art Paradies, in dem der Mensch aufgrund von </a:t>
            </a:r>
            <a:r>
              <a:rPr lang="de-DE" dirty="0" smtClean="0">
                <a:latin typeface="Times New Roman" panose="02020603050405020304" pitchFamily="18" charset="0"/>
                <a:cs typeface="Times New Roman" panose="02020603050405020304" pitchFamily="18" charset="0"/>
              </a:rPr>
              <a:t>drei</a:t>
            </a:r>
          </a:p>
          <a:p>
            <a:pPr lvl="1"/>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     Grundeigenschaften </a:t>
            </a:r>
            <a:r>
              <a:rPr lang="de-DE" dirty="0">
                <a:latin typeface="Times New Roman" panose="02020603050405020304" pitchFamily="18" charset="0"/>
                <a:cs typeface="Times New Roman" panose="02020603050405020304" pitchFamily="18" charset="0"/>
              </a:rPr>
              <a:t>ursprünglich lebt:</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Selbstliebe (</a:t>
            </a:r>
            <a:r>
              <a:rPr lang="de-DE" dirty="0" err="1">
                <a:latin typeface="Times New Roman" panose="02020603050405020304" pitchFamily="18" charset="0"/>
                <a:cs typeface="Times New Roman" panose="02020603050405020304" pitchFamily="18" charset="0"/>
              </a:rPr>
              <a:t>amour</a:t>
            </a:r>
            <a:r>
              <a:rPr lang="de-DE" dirty="0">
                <a:latin typeface="Times New Roman" panose="02020603050405020304" pitchFamily="18" charset="0"/>
                <a:cs typeface="Times New Roman" panose="02020603050405020304" pitchFamily="18" charset="0"/>
              </a:rPr>
              <a:t> de </a:t>
            </a:r>
            <a:r>
              <a:rPr lang="de-DE" dirty="0" err="1">
                <a:latin typeface="Times New Roman" panose="02020603050405020304" pitchFamily="18" charset="0"/>
                <a:cs typeface="Times New Roman" panose="02020603050405020304" pitchFamily="18" charset="0"/>
              </a:rPr>
              <a:t>soi</a:t>
            </a:r>
            <a:r>
              <a:rPr lang="de-DE" dirty="0">
                <a:latin typeface="Times New Roman" panose="02020603050405020304" pitchFamily="18" charset="0"/>
                <a:cs typeface="Times New Roman" panose="02020603050405020304" pitchFamily="18" charset="0"/>
              </a:rPr>
              <a:t>): Zum Überleben bezieht der Mensch sich </a:t>
            </a:r>
            <a:r>
              <a:rPr lang="de-DE" dirty="0" smtClean="0">
                <a:latin typeface="Times New Roman" panose="02020603050405020304" pitchFamily="18" charset="0"/>
                <a:cs typeface="Times New Roman" panose="02020603050405020304" pitchFamily="18" charset="0"/>
              </a:rPr>
              <a:t>nur </a:t>
            </a:r>
          </a:p>
          <a:p>
            <a:pPr lvl="2"/>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     auf </a:t>
            </a:r>
            <a:r>
              <a:rPr lang="de-DE" dirty="0">
                <a:latin typeface="Times New Roman" panose="02020603050405020304" pitchFamily="18" charset="0"/>
                <a:cs typeface="Times New Roman" panose="02020603050405020304" pitchFamily="18" charset="0"/>
              </a:rPr>
              <a:t>sich selbst </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Mitleid (</a:t>
            </a:r>
            <a:r>
              <a:rPr lang="de-DE" dirty="0" err="1">
                <a:latin typeface="Times New Roman" panose="02020603050405020304" pitchFamily="18" charset="0"/>
                <a:cs typeface="Times New Roman" panose="02020603050405020304" pitchFamily="18" charset="0"/>
              </a:rPr>
              <a:t>pitié</a:t>
            </a:r>
            <a:r>
              <a:rPr lang="de-DE" dirty="0">
                <a:latin typeface="Times New Roman" panose="02020603050405020304" pitchFamily="18" charset="0"/>
                <a:cs typeface="Times New Roman" panose="02020603050405020304" pitchFamily="18" charset="0"/>
              </a:rPr>
              <a:t>): Das Individuum kann ein anderes Individuum nicht leiden sehen</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Perfektibilität (</a:t>
            </a:r>
            <a:r>
              <a:rPr lang="de-DE" dirty="0" err="1">
                <a:latin typeface="Times New Roman" panose="02020603050405020304" pitchFamily="18" charset="0"/>
                <a:cs typeface="Times New Roman" panose="02020603050405020304" pitchFamily="18" charset="0"/>
              </a:rPr>
              <a:t>perfectibilité</a:t>
            </a:r>
            <a:r>
              <a:rPr lang="de-DE" dirty="0">
                <a:latin typeface="Times New Roman" panose="02020603050405020304" pitchFamily="18" charset="0"/>
                <a:cs typeface="Times New Roman" panose="02020603050405020304" pitchFamily="18" charset="0"/>
              </a:rPr>
              <a:t>): Das Individuum kann sich selbst </a:t>
            </a:r>
            <a:r>
              <a:rPr lang="de-DE" dirty="0" smtClean="0">
                <a:latin typeface="Times New Roman" panose="02020603050405020304" pitchFamily="18" charset="0"/>
                <a:cs typeface="Times New Roman" panose="02020603050405020304" pitchFamily="18" charset="0"/>
              </a:rPr>
              <a:t>vervollkommnen                        </a:t>
            </a:r>
            <a:endParaRPr lang="de-DE" dirty="0">
              <a:latin typeface="Times New Roman" panose="02020603050405020304" pitchFamily="18" charset="0"/>
              <a:cs typeface="Times New Roman" panose="02020603050405020304" pitchFamily="18" charset="0"/>
            </a:endParaRPr>
          </a:p>
          <a:p>
            <a:pPr lvl="2"/>
            <a:r>
              <a:rPr lang="fr-FR" dirty="0" err="1">
                <a:latin typeface="Times New Roman" panose="02020603050405020304" pitchFamily="18" charset="0"/>
                <a:cs typeface="Times New Roman" panose="02020603050405020304" pitchFamily="18" charset="0"/>
              </a:rPr>
              <a:t>Erst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durch</a:t>
            </a:r>
            <a:r>
              <a:rPr lang="fr-FR" dirty="0">
                <a:latin typeface="Times New Roman" panose="02020603050405020304" pitchFamily="18" charset="0"/>
                <a:cs typeface="Times New Roman" panose="02020603050405020304" pitchFamily="18" charset="0"/>
              </a:rPr>
              <a:t> die </a:t>
            </a:r>
            <a:r>
              <a:rPr lang="fr-FR" dirty="0" err="1">
                <a:latin typeface="Times New Roman" panose="02020603050405020304" pitchFamily="18" charset="0"/>
                <a:cs typeface="Times New Roman" panose="02020603050405020304" pitchFamily="18" charset="0"/>
              </a:rPr>
              <a:t>Selbsterkenntnis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verlässt</a:t>
            </a:r>
            <a:r>
              <a:rPr lang="fr-FR" dirty="0">
                <a:latin typeface="Times New Roman" panose="02020603050405020304" pitchFamily="18" charset="0"/>
                <a:cs typeface="Times New Roman" panose="02020603050405020304" pitchFamily="18" charset="0"/>
              </a:rPr>
              <a:t> er </a:t>
            </a:r>
            <a:r>
              <a:rPr lang="fr-FR" dirty="0" err="1">
                <a:latin typeface="Times New Roman" panose="02020603050405020304" pitchFamily="18" charset="0"/>
                <a:cs typeface="Times New Roman" panose="02020603050405020304" pitchFamily="18" charset="0"/>
              </a:rPr>
              <a:t>diesen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Zustand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Das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Streben</a:t>
            </a:r>
            <a:r>
              <a:rPr lang="fr-FR" dirty="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nach</a:t>
            </a:r>
            <a:endParaRPr lang="fr-FR" dirty="0">
              <a:latin typeface="Times New Roman" panose="02020603050405020304" pitchFamily="18" charset="0"/>
              <a:cs typeface="Times New Roman" panose="02020603050405020304" pitchFamily="18" charset="0"/>
            </a:endParaRPr>
          </a:p>
          <a:p>
            <a:pPr lvl="2"/>
            <a:r>
              <a:rPr lang="fr-FR" dirty="0" err="1" smtClean="0">
                <a:latin typeface="Times New Roman" panose="02020603050405020304" pitchFamily="18" charset="0"/>
                <a:cs typeface="Times New Roman" panose="02020603050405020304" pitchFamily="18" charset="0"/>
              </a:rPr>
              <a:t>Eigentum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wird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dabei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allerdings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als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Übel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betrachtet</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Discours sur l’origine et les fondements de l’inégalité parmi les hommes, 1755)</a:t>
            </a:r>
            <a:endParaRPr lang="de-DE"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07092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99288"/>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Individuen verfügen über bestimmte 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aufgrund rationalen Verhaltens 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39598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03542"/>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Welche Ressourcenaufteilung soll für einen Kuchen der Größe 4 gewählt werden</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					(3,1);(2,2);(1,3)</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a:t>
            </a:r>
            <a:r>
              <a:rPr lang="de-DE" sz="2400" dirty="0" smtClean="0">
                <a:latin typeface="Times New Roman" panose="02020603050405020304" pitchFamily="18" charset="0"/>
                <a:cs typeface="Times New Roman" panose="02020603050405020304" pitchFamily="18" charset="0"/>
              </a:rPr>
              <a:t>verbleibt </a:t>
            </a:r>
            <a:r>
              <a:rPr lang="de-DE" sz="2400" dirty="0">
                <a:latin typeface="Times New Roman" panose="02020603050405020304" pitchFamily="18" charset="0"/>
                <a:cs typeface="Times New Roman" panose="02020603050405020304" pitchFamily="18" charset="0"/>
              </a:rPr>
              <a:t>die Gleichverteilung (2,2), die dieses Problem aufgrund der Symmetrie nicht hat.</a:t>
            </a:r>
          </a:p>
          <a:p>
            <a:pPr marL="342900" indent="-342900">
              <a:buFont typeface="Wingdings" panose="05000000000000000000" pitchFamily="2" charset="2"/>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smtClean="0">
                <a:latin typeface="Times New Roman" panose="02020603050405020304" pitchFamily="18" charset="0"/>
                <a:cs typeface="Times New Roman" panose="02020603050405020304" pitchFamily="18" charset="0"/>
              </a:rPr>
              <a:t>Vgl.		Butterbrot/Parabel </a:t>
            </a:r>
            <a:r>
              <a:rPr lang="de-DE" sz="2400" dirty="0">
                <a:latin typeface="Times New Roman" panose="02020603050405020304" pitchFamily="18" charset="0"/>
                <a:cs typeface="Times New Roman" panose="02020603050405020304" pitchFamily="18" charset="0"/>
              </a:rPr>
              <a:t>aus 1001 </a:t>
            </a:r>
            <a:r>
              <a:rPr lang="de-DE" sz="2400" dirty="0" smtClean="0">
                <a:latin typeface="Times New Roman" panose="02020603050405020304" pitchFamily="18" charset="0"/>
                <a:cs typeface="Times New Roman" panose="02020603050405020304" pitchFamily="18" charset="0"/>
              </a:rPr>
              <a:t>Nacht</a:t>
            </a:r>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321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Atkinson/Stiglitz, Lectures on Public Economics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Blankart</a:t>
            </a:r>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Öffentliche Finanzen in der Demokratie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Breyer/Kolmar Grundlagen der Wirtschaftspolitik</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Douma</a:t>
            </a:r>
            <a:r>
              <a:rPr lang="en-US" sz="2400" dirty="0">
                <a:latin typeface="Times New Roman" panose="02020603050405020304" pitchFamily="18" charset="0"/>
                <a:cs typeface="Times New Roman" panose="02020603050405020304" pitchFamily="18" charset="0"/>
              </a:rPr>
              <a:t>/Schreuder, Economic Approaches to Organizations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Erler</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Leschke</a:t>
            </a:r>
            <a:r>
              <a:rPr lang="en-US" sz="2400" dirty="0">
                <a:latin typeface="Times New Roman" panose="02020603050405020304" pitchFamily="18" charset="0"/>
                <a:cs typeface="Times New Roman" panose="02020603050405020304" pitchFamily="18" charset="0"/>
              </a:rPr>
              <a:t>/Sauerland,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Mueller, Public Choice III</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Richter/</a:t>
            </a:r>
            <a:r>
              <a:rPr lang="en-US" sz="2400" dirty="0" err="1">
                <a:latin typeface="Times New Roman" panose="02020603050405020304" pitchFamily="18" charset="0"/>
                <a:cs typeface="Times New Roman" panose="02020603050405020304" pitchFamily="18" charset="0"/>
              </a:rPr>
              <a:t>Furubotn</a:t>
            </a:r>
            <a:r>
              <a:rPr lang="en-US" sz="2400" dirty="0">
                <a:latin typeface="Times New Roman" panose="02020603050405020304" pitchFamily="18" charset="0"/>
                <a:cs typeface="Times New Roman" panose="02020603050405020304" pitchFamily="18" charset="0"/>
              </a:rPr>
              <a:t>,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Voigt, </a:t>
            </a:r>
            <a:r>
              <a:rPr lang="en-US" sz="2400" dirty="0" err="1">
                <a:latin typeface="Times New Roman" panose="02020603050405020304" pitchFamily="18" charset="0"/>
                <a:cs typeface="Times New Roman" panose="02020603050405020304" pitchFamily="18" charset="0"/>
              </a:rPr>
              <a:t>Institutionenökonomik</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Williamson, The economic Institutions of Capitalism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15310" y="403652"/>
            <a:ext cx="8523890" cy="5208872"/>
          </a:xfrm>
          <a:prstGeom prst="rect">
            <a:avLst/>
          </a:prstGeom>
          <a:noFill/>
        </p:spPr>
        <p:txBody>
          <a:bodyPr wrap="square" rtlCol="0">
            <a:noAutofit/>
          </a:bodyPr>
          <a:lstStyle/>
          <a:p>
            <a:pPr algn="ctr"/>
            <a:endParaRPr lang="de-DE" sz="2200" dirty="0">
              <a:latin typeface="Times New Roman" panose="02020603050405020304" pitchFamily="18" charset="0"/>
              <a:cs typeface="Times New Roman" panose="02020603050405020304" pitchFamily="18" charset="0"/>
            </a:endParaRPr>
          </a:p>
          <a:p>
            <a:pPr algn="ctr"/>
            <a:endParaRPr lang="de-DE" sz="2200" dirty="0">
              <a:latin typeface="Times New Roman" panose="02020603050405020304" pitchFamily="18" charset="0"/>
              <a:cs typeface="Times New Roman" panose="02020603050405020304" pitchFamily="18" charset="0"/>
            </a:endParaRPr>
          </a:p>
          <a:p>
            <a:pPr algn="ctr"/>
            <a:endParaRPr lang="de-DE" sz="2200" dirty="0">
              <a:latin typeface="Times New Roman" panose="02020603050405020304" pitchFamily="18" charset="0"/>
              <a:cs typeface="Times New Roman" panose="02020603050405020304" pitchFamily="18" charset="0"/>
            </a:endParaRPr>
          </a:p>
          <a:p>
            <a:pPr algn="ctr"/>
            <a:r>
              <a:rPr lang="de-DE" sz="2200" dirty="0">
                <a:latin typeface="Times New Roman" panose="02020603050405020304" pitchFamily="18" charset="0"/>
                <a:cs typeface="Times New Roman" panose="02020603050405020304" pitchFamily="18" charset="0"/>
              </a:rPr>
              <a:t>Die Mittel (Ressourcen), die für die Befriedigung der </a:t>
            </a:r>
          </a:p>
          <a:p>
            <a:pPr algn="ctr"/>
            <a:r>
              <a:rPr lang="de-DE" sz="2200" dirty="0">
                <a:latin typeface="Times New Roman" panose="02020603050405020304" pitchFamily="18" charset="0"/>
                <a:cs typeface="Times New Roman" panose="02020603050405020304" pitchFamily="18" charset="0"/>
              </a:rPr>
              <a:t>Bedürfnisse der Menschen einer Gesellschaft eingesetzt </a:t>
            </a:r>
          </a:p>
          <a:p>
            <a:pPr algn="ctr"/>
            <a:r>
              <a:rPr lang="de-DE" sz="2200" dirty="0">
                <a:latin typeface="Times New Roman" panose="02020603050405020304" pitchFamily="18" charset="0"/>
                <a:cs typeface="Times New Roman" panose="02020603050405020304" pitchFamily="18" charset="0"/>
              </a:rPr>
              <a:t>werden können, sind begrenzt bzw. knapp.</a:t>
            </a:r>
          </a:p>
          <a:p>
            <a:pPr algn="ctr"/>
            <a:endParaRPr lang="de-DE" sz="2200" dirty="0">
              <a:latin typeface="Times New Roman" panose="02020603050405020304" pitchFamily="18" charset="0"/>
              <a:cs typeface="Times New Roman" panose="02020603050405020304" pitchFamily="18" charset="0"/>
            </a:endParaRPr>
          </a:p>
          <a:p>
            <a:pPr algn="ctr"/>
            <a:r>
              <a:rPr lang="de-DE" sz="2200" dirty="0">
                <a:latin typeface="Times New Roman" panose="02020603050405020304" pitchFamily="18" charset="0"/>
                <a:cs typeface="Times New Roman" panose="02020603050405020304" pitchFamily="18" charset="0"/>
              </a:rPr>
              <a:t>oder</a:t>
            </a:r>
          </a:p>
          <a:p>
            <a:pPr algn="ctr"/>
            <a:endParaRPr lang="de-DE" sz="2200" dirty="0">
              <a:latin typeface="Times New Roman" panose="02020603050405020304" pitchFamily="18" charset="0"/>
              <a:cs typeface="Times New Roman" panose="02020603050405020304" pitchFamily="18" charset="0"/>
            </a:endParaRPr>
          </a:p>
          <a:p>
            <a:pPr algn="ctr"/>
            <a:r>
              <a:rPr lang="de-DE" sz="2200" dirty="0">
                <a:latin typeface="Times New Roman" panose="02020603050405020304" pitchFamily="18" charset="0"/>
                <a:cs typeface="Times New Roman" panose="02020603050405020304" pitchFamily="18" charset="0"/>
              </a:rPr>
              <a:t>Menschen müssen wirtschaften, weil sie Bedürfnisse haben,</a:t>
            </a:r>
          </a:p>
          <a:p>
            <a:pPr algn="ctr"/>
            <a:r>
              <a:rPr lang="de-DE" sz="2200" dirty="0">
                <a:latin typeface="Times New Roman" panose="02020603050405020304" pitchFamily="18" charset="0"/>
                <a:cs typeface="Times New Roman" panose="02020603050405020304" pitchFamily="18" charset="0"/>
              </a:rPr>
              <a:t>aber nicht genügend Ressourcen, um ausreichend Güter zur Erfüllung</a:t>
            </a:r>
          </a:p>
          <a:p>
            <a:pPr algn="ctr"/>
            <a:r>
              <a:rPr lang="de-DE" sz="2200" dirty="0">
                <a:latin typeface="Times New Roman" panose="02020603050405020304" pitchFamily="18" charset="0"/>
                <a:cs typeface="Times New Roman" panose="02020603050405020304" pitchFamily="18" charset="0"/>
              </a:rPr>
              <a:t>aller Bedürfnisse aller Menschen herstellen zu können.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296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Normative Grundfragen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262761"/>
            <a:ext cx="12172951" cy="445670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Welche Güter und welche Mengen sollen durch die Gesellschaft hergestellt werden?</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Wie sollen die Güter produziert werden?</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Wie soll grundsätzlich die Arbeit in der Gesellschaft verteilt werden?</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Welche (staatlichen) Institutionen gewährleisten die gewünschte Allokation durch die bereitgestellten Güter</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25547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 und Homo Oeconomicus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81709"/>
            <a:ext cx="12172951" cy="5539948"/>
          </a:xfrm>
          <a:prstGeom prst="rect">
            <a:avLst/>
          </a:prstGeom>
          <a:noFill/>
        </p:spPr>
        <p:txBody>
          <a:bodyPr wrap="square" rtlCol="0">
            <a:noAutofit/>
          </a:bodyPr>
          <a:lstStyle/>
          <a:p>
            <a:pPr marL="342900" indent="-342900">
              <a:buFont typeface="Wingdings" panose="05000000000000000000" pitchFamily="2" charset="2"/>
              <a:buChar char="Ø"/>
            </a:pPr>
            <a:r>
              <a:rPr lang="de-DE" dirty="0">
                <a:latin typeface="Times New Roman" panose="02020603050405020304" pitchFamily="18" charset="0"/>
                <a:cs typeface="Times New Roman" panose="02020603050405020304" pitchFamily="18" charset="0"/>
              </a:rPr>
              <a:t>In der neoklassischen Theorie wird das Grundproblem der Ökonomie und die daraus abgeleiteten Fragen durch individuelles Handeln gemäß dem Prinzip der egoistischen Nutzenmaximierung gelöst.</a:t>
            </a:r>
          </a:p>
          <a:p>
            <a:pPr marL="342900" indent="-342900">
              <a:buFont typeface="Wingdings" panose="05000000000000000000" pitchFamily="2" charset="2"/>
              <a:buChar char="Ø"/>
            </a:pPr>
            <a:endParaRPr lang="de-DE"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dirty="0">
                <a:latin typeface="Times New Roman" panose="02020603050405020304" pitchFamily="18" charset="0"/>
                <a:cs typeface="Times New Roman" panose="02020603050405020304" pitchFamily="18" charset="0"/>
              </a:rPr>
              <a:t>Jedes Verhalten beruht auf Freiwilligkeit und die erreichte Allokation ist unter den Bedingungen eines vollkommenen Marktes </a:t>
            </a:r>
            <a:r>
              <a:rPr lang="de-DE" dirty="0" err="1">
                <a:latin typeface="Times New Roman" panose="02020603050405020304" pitchFamily="18" charset="0"/>
                <a:cs typeface="Times New Roman" panose="02020603050405020304" pitchFamily="18" charset="0"/>
              </a:rPr>
              <a:t>pareto</a:t>
            </a:r>
            <a:r>
              <a:rPr lang="de-DE" dirty="0">
                <a:latin typeface="Times New Roman" panose="02020603050405020304" pitchFamily="18" charset="0"/>
                <a:cs typeface="Times New Roman" panose="02020603050405020304" pitchFamily="18" charset="0"/>
              </a:rPr>
              <a:t>-effizient.</a:t>
            </a:r>
          </a:p>
          <a:p>
            <a:pPr marL="342900" indent="-342900">
              <a:buFont typeface="Wingdings" panose="05000000000000000000" pitchFamily="2" charset="2"/>
              <a:buChar char="Ø"/>
            </a:pPr>
            <a:endParaRPr lang="de-DE"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dirty="0">
                <a:latin typeface="Times New Roman" panose="02020603050405020304" pitchFamily="18" charset="0"/>
                <a:cs typeface="Times New Roman" panose="02020603050405020304" pitchFamily="18" charset="0"/>
              </a:rPr>
              <a:t>In diesem Zusammenhang soll der Staat nur die nötigen Rahmenbedingungen für die Funktionsfähigkeit des Marktprozesses bereitstellen.</a:t>
            </a:r>
          </a:p>
          <a:p>
            <a:pPr marL="342900" indent="-342900">
              <a:buFont typeface="Wingdings" panose="05000000000000000000" pitchFamily="2" charset="2"/>
              <a:buChar char="Ø"/>
            </a:pPr>
            <a:endParaRPr lang="de-DE"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dirty="0">
                <a:latin typeface="Times New Roman" panose="02020603050405020304" pitchFamily="18" charset="0"/>
                <a:cs typeface="Times New Roman" panose="02020603050405020304" pitchFamily="18" charset="0"/>
              </a:rPr>
              <a:t>Die Bedingungen des vollkommenen Marktes sind allerdings nur selten in der Praxis erfüllt, so dass es im Allgemeinen zu Marktversagen kommen kann. Insbesondere treten in der strengen neoklassischen Theorie keine Transaktionskosten auf.</a:t>
            </a:r>
          </a:p>
          <a:p>
            <a:pPr marL="342900" indent="-342900">
              <a:buFont typeface="Wingdings" panose="05000000000000000000" pitchFamily="2" charset="2"/>
              <a:buChar char="Ø"/>
            </a:pPr>
            <a:endParaRPr lang="de-DE" dirty="0">
              <a:latin typeface="Times New Roman" panose="02020603050405020304" pitchFamily="18" charset="0"/>
              <a:cs typeface="Times New Roman" panose="02020603050405020304" pitchFamily="18" charset="0"/>
            </a:endParaRPr>
          </a:p>
          <a:p>
            <a:pPr marL="2171700" lvl="4" indent="-342900">
              <a:buFont typeface="Wingdings" panose="05000000000000000000" pitchFamily="2" charset="2"/>
              <a:buChar char="Ø"/>
            </a:pPr>
            <a:r>
              <a:rPr lang="de-DE" dirty="0">
                <a:latin typeface="Times New Roman" panose="02020603050405020304" pitchFamily="18" charset="0"/>
                <a:cs typeface="Times New Roman" panose="02020603050405020304" pitchFamily="18" charset="0"/>
              </a:rPr>
              <a:t>Der Staat bildet ein Regelsystem zur Lösung des allgemeinen </a:t>
            </a:r>
            <a:r>
              <a:rPr lang="de-DE" dirty="0" smtClean="0">
                <a:latin typeface="Times New Roman" panose="02020603050405020304" pitchFamily="18" charset="0"/>
                <a:cs typeface="Times New Roman" panose="02020603050405020304" pitchFamily="18" charset="0"/>
              </a:rPr>
              <a:t>                                                                  Allokationsproblems </a:t>
            </a:r>
            <a:r>
              <a:rPr lang="de-DE" dirty="0">
                <a:latin typeface="Times New Roman" panose="02020603050405020304" pitchFamily="18" charset="0"/>
                <a:cs typeface="Times New Roman" panose="02020603050405020304" pitchFamily="18" charset="0"/>
              </a:rPr>
              <a:t>auch bei unvollkommenen Märkten. </a:t>
            </a:r>
            <a:r>
              <a:rPr lang="de-DE" dirty="0" smtClean="0">
                <a:latin typeface="Times New Roman" panose="02020603050405020304" pitchFamily="18" charset="0"/>
                <a:cs typeface="Times New Roman" panose="02020603050405020304" pitchFamily="18" charset="0"/>
              </a:rPr>
              <a:t>                                                                         Insbesondere </a:t>
            </a:r>
            <a:r>
              <a:rPr lang="de-DE" dirty="0">
                <a:latin typeface="Times New Roman" panose="02020603050405020304" pitchFamily="18" charset="0"/>
                <a:cs typeface="Times New Roman" panose="02020603050405020304" pitchFamily="18" charset="0"/>
              </a:rPr>
              <a:t>verfügt der Staat über hoheitliche Rechte über die ein </a:t>
            </a:r>
            <a:r>
              <a:rPr lang="de-DE" dirty="0" smtClean="0">
                <a:latin typeface="Times New Roman" panose="02020603050405020304" pitchFamily="18" charset="0"/>
                <a:cs typeface="Times New Roman" panose="02020603050405020304" pitchFamily="18" charset="0"/>
              </a:rPr>
              <a:t>                                                                      Zwang </a:t>
            </a:r>
            <a:r>
              <a:rPr lang="de-DE" dirty="0">
                <a:latin typeface="Times New Roman" panose="02020603050405020304" pitchFamily="18" charset="0"/>
                <a:cs typeface="Times New Roman" panose="02020603050405020304" pitchFamily="18" charset="0"/>
              </a:rPr>
              <a:t>auf die Individuen ausgeübt werden kann.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56701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Fundamentalfragen der Ökonomie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400" dirty="0" smtClean="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Wann, wo und wie sollte der Staat überhaupt intervenieren?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Die </a:t>
            </a:r>
            <a:r>
              <a:rPr lang="de-DE" sz="2400" b="1" dirty="0" smtClean="0">
                <a:latin typeface="Times New Roman" panose="02020603050405020304" pitchFamily="18" charset="0"/>
                <a:cs typeface="Times New Roman" panose="02020603050405020304" pitchFamily="18" charset="0"/>
              </a:rPr>
              <a:t>klassische Theorie </a:t>
            </a:r>
            <a:r>
              <a:rPr lang="de-DE" sz="2400" dirty="0" smtClean="0">
                <a:latin typeface="Times New Roman" panose="02020603050405020304" pitchFamily="18" charset="0"/>
                <a:cs typeface="Times New Roman" panose="02020603050405020304" pitchFamily="18" charset="0"/>
              </a:rPr>
              <a:t>geht von einer normativen Fragestellungen aus, und setzt einen wohlwollenden Staat voraus, der unter Einbeziehung aller Interessen ein wohlfahrtsmaximierendes Kalkül im Sinn hat.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Die </a:t>
            </a:r>
            <a:r>
              <a:rPr lang="de-DE" sz="2400" b="1" dirty="0" smtClean="0">
                <a:latin typeface="Times New Roman" panose="02020603050405020304" pitchFamily="18" charset="0"/>
                <a:cs typeface="Times New Roman" panose="02020603050405020304" pitchFamily="18" charset="0"/>
              </a:rPr>
              <a:t>Public Choice Theorie </a:t>
            </a:r>
            <a:r>
              <a:rPr lang="de-DE" sz="2400" dirty="0" smtClean="0">
                <a:latin typeface="Times New Roman" panose="02020603050405020304" pitchFamily="18" charset="0"/>
                <a:cs typeface="Times New Roman" panose="02020603050405020304" pitchFamily="18" charset="0"/>
              </a:rPr>
              <a:t>geht von einer positiven Fragestellung aus und unterstellt, </a:t>
            </a:r>
            <a:r>
              <a:rPr lang="de-DE" sz="2400" dirty="0">
                <a:latin typeface="Times New Roman" panose="02020603050405020304" pitchFamily="18" charset="0"/>
                <a:cs typeface="Times New Roman" panose="02020603050405020304" pitchFamily="18" charset="0"/>
              </a:rPr>
              <a:t>dass </a:t>
            </a:r>
            <a:r>
              <a:rPr lang="de-DE" sz="2400" dirty="0" smtClean="0">
                <a:latin typeface="Times New Roman" panose="02020603050405020304" pitchFamily="18" charset="0"/>
                <a:cs typeface="Times New Roman" panose="02020603050405020304" pitchFamily="18" charset="0"/>
              </a:rPr>
              <a:t>die Politiker </a:t>
            </a:r>
            <a:r>
              <a:rPr lang="de-DE" sz="2400" dirty="0">
                <a:latin typeface="Times New Roman" panose="02020603050405020304" pitchFamily="18" charset="0"/>
                <a:cs typeface="Times New Roman" panose="02020603050405020304" pitchFamily="18" charset="0"/>
              </a:rPr>
              <a:t>und </a:t>
            </a:r>
            <a:r>
              <a:rPr lang="de-DE" sz="2400" dirty="0" smtClean="0">
                <a:latin typeface="Times New Roman" panose="02020603050405020304" pitchFamily="18" charset="0"/>
                <a:cs typeface="Times New Roman" panose="02020603050405020304" pitchFamily="18" charset="0"/>
              </a:rPr>
              <a:t>die anderen wirtschaftspolitischen Akteure ihrem Eigeninteresse folgen. Das Ergebnis der Staatseingriffe muss damit nicht optimal sein.</a:t>
            </a:r>
          </a:p>
          <a:p>
            <a:endParaRPr lang="de-DE"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5258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Staatliche Intervention in den letzten 10 Jahren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347194"/>
            <a:ext cx="12172951" cy="6173698"/>
          </a:xfrm>
          <a:prstGeom prst="rect">
            <a:avLst/>
          </a:prstGeom>
          <a:noFill/>
        </p:spPr>
        <p:txBody>
          <a:bodyPr wrap="square" rtlCol="0">
            <a:noAutofit/>
          </a:bodyPr>
          <a:lstStyle/>
          <a:p>
            <a:pPr marL="342900" indent="-342900">
              <a:buFont typeface="Arial" panose="020B0604020202020204" pitchFamily="34" charset="0"/>
              <a:buChar char="•"/>
            </a:pPr>
            <a:r>
              <a:rPr lang="de-DE" sz="1900" dirty="0" smtClean="0">
                <a:latin typeface="Times New Roman" panose="02020603050405020304" pitchFamily="18" charset="0"/>
                <a:cs typeface="Times New Roman" panose="02020603050405020304" pitchFamily="18" charset="0"/>
              </a:rPr>
              <a:t>Abwrackprämie (2009)			Volumen: 5 Mrd. Euro</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smtClean="0">
                <a:latin typeface="Times New Roman" panose="02020603050405020304" pitchFamily="18" charset="0"/>
                <a:cs typeface="Times New Roman" panose="02020603050405020304" pitchFamily="18" charset="0"/>
              </a:rPr>
              <a:t>Schuldenbremse (2009)			maximale Neuverschuldung bei 0,35% des BIP</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smtClean="0">
                <a:latin typeface="Times New Roman" panose="02020603050405020304" pitchFamily="18" charset="0"/>
                <a:cs typeface="Times New Roman" panose="02020603050405020304" pitchFamily="18" charset="0"/>
              </a:rPr>
              <a:t>Bankenrettung (2009)			Verstaatlichung (100%) </a:t>
            </a:r>
            <a:r>
              <a:rPr lang="de-DE" sz="1900" dirty="0" err="1" smtClean="0">
                <a:latin typeface="Times New Roman" panose="02020603050405020304" pitchFamily="18" charset="0"/>
                <a:cs typeface="Times New Roman" panose="02020603050405020304" pitchFamily="18" charset="0"/>
              </a:rPr>
              <a:t>Hypo</a:t>
            </a:r>
            <a:r>
              <a:rPr lang="de-DE" sz="1900" dirty="0" smtClean="0">
                <a:latin typeface="Times New Roman" panose="02020603050405020304" pitchFamily="18" charset="0"/>
                <a:cs typeface="Times New Roman" panose="02020603050405020304" pitchFamily="18" charset="0"/>
              </a:rPr>
              <a:t> Real Estate</a:t>
            </a:r>
          </a:p>
          <a:p>
            <a:r>
              <a:rPr lang="de-DE" sz="1900" dirty="0" smtClean="0">
                <a:latin typeface="Times New Roman" panose="02020603050405020304" pitchFamily="18" charset="0"/>
                <a:cs typeface="Times New Roman" panose="02020603050405020304" pitchFamily="18" charset="0"/>
              </a:rPr>
              <a:t>						Garantien: ca. 125 Mrd. Euro</a:t>
            </a:r>
          </a:p>
          <a:p>
            <a:r>
              <a:rPr lang="de-DE" sz="1900" dirty="0">
                <a:latin typeface="Times New Roman" panose="02020603050405020304" pitchFamily="18" charset="0"/>
                <a:cs typeface="Times New Roman" panose="02020603050405020304" pitchFamily="18" charset="0"/>
              </a:rPr>
              <a:t>	</a:t>
            </a:r>
            <a:r>
              <a:rPr lang="de-DE" sz="1900" dirty="0" smtClean="0">
                <a:latin typeface="Times New Roman" panose="02020603050405020304" pitchFamily="18" charset="0"/>
                <a:cs typeface="Times New Roman" panose="02020603050405020304" pitchFamily="18" charset="0"/>
              </a:rPr>
              <a:t>				Teilverstaatlichung (25%/15%) der Commerzbank</a:t>
            </a:r>
          </a:p>
          <a:p>
            <a:r>
              <a:rPr lang="de-DE" sz="1900" dirty="0">
                <a:latin typeface="Times New Roman" panose="02020603050405020304" pitchFamily="18" charset="0"/>
                <a:cs typeface="Times New Roman" panose="02020603050405020304" pitchFamily="18" charset="0"/>
              </a:rPr>
              <a:t>	</a:t>
            </a:r>
            <a:r>
              <a:rPr lang="de-DE" sz="1900" dirty="0" smtClean="0">
                <a:latin typeface="Times New Roman" panose="02020603050405020304" pitchFamily="18" charset="0"/>
                <a:cs typeface="Times New Roman" panose="02020603050405020304" pitchFamily="18" charset="0"/>
              </a:rPr>
              <a:t>					Volumen: ca. 15 Mrd. Euro</a:t>
            </a:r>
          </a:p>
          <a:p>
            <a:pPr marL="342900" indent="-342900">
              <a:buFont typeface="Arial" panose="020B0604020202020204" pitchFamily="34" charset="0"/>
              <a:buChar char="•"/>
            </a:pPr>
            <a:endParaRPr lang="de-DE" sz="19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smtClean="0">
                <a:latin typeface="Times New Roman" panose="02020603050405020304" pitchFamily="18" charset="0"/>
                <a:cs typeface="Times New Roman" panose="02020603050405020304" pitchFamily="18" charset="0"/>
              </a:rPr>
              <a:t>Atomausstieg (2000/2011)		Abschaltung bis 2022</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smtClean="0">
                <a:latin typeface="Times New Roman" panose="02020603050405020304" pitchFamily="18" charset="0"/>
                <a:cs typeface="Times New Roman" panose="02020603050405020304" pitchFamily="18" charset="0"/>
              </a:rPr>
              <a:t>Mindestlohn (2014)			seit 1.1.2020 9,50 Euro/h</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smtClean="0">
                <a:latin typeface="Times New Roman" panose="02020603050405020304" pitchFamily="18" charset="0"/>
                <a:cs typeface="Times New Roman" panose="02020603050405020304" pitchFamily="18" charset="0"/>
              </a:rPr>
              <a:t>Kohleausstieg (03.07.2020)		geplanter Ausstieg bis 2038</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smtClean="0">
                <a:latin typeface="Times New Roman" panose="02020603050405020304" pitchFamily="18" charset="0"/>
                <a:cs typeface="Times New Roman" panose="02020603050405020304" pitchFamily="18" charset="0"/>
              </a:rPr>
              <a:t>Corona-Rettungsmaßnahmen (2020)	Haushaltswirksame Maßnahmen                                                                              					350 Mrd. Euro, Garantien 820 Mrd. Euro</a:t>
            </a:r>
          </a:p>
          <a:p>
            <a:endParaRPr lang="de-DE" sz="1900" dirty="0">
              <a:latin typeface="Times New Roman" panose="02020603050405020304" pitchFamily="18" charset="0"/>
              <a:cs typeface="Times New Roman" panose="02020603050405020304" pitchFamily="18" charset="0"/>
            </a:endParaRPr>
          </a:p>
          <a:p>
            <a:r>
              <a:rPr lang="de-DE" sz="1900" b="1" u="sng" dirty="0" smtClean="0">
                <a:latin typeface="Times New Roman" panose="02020603050405020304" pitchFamily="18" charset="0"/>
                <a:cs typeface="Times New Roman" panose="02020603050405020304" pitchFamily="18" charset="0"/>
              </a:rPr>
              <a:t>Aktuelle wirtschaftspolitische Diskussion</a:t>
            </a:r>
            <a:r>
              <a:rPr lang="de-DE" sz="1900" dirty="0" smtClean="0">
                <a:latin typeface="Times New Roman" panose="02020603050405020304" pitchFamily="18" charset="0"/>
                <a:cs typeface="Times New Roman" panose="02020603050405020304" pitchFamily="18" charset="0"/>
              </a:rPr>
              <a:t>:</a:t>
            </a:r>
          </a:p>
          <a:p>
            <a:endParaRPr lang="de-DE" sz="1900" dirty="0" smtClean="0">
              <a:latin typeface="Times New Roman" panose="02020603050405020304" pitchFamily="18" charset="0"/>
              <a:cs typeface="Times New Roman" panose="02020603050405020304" pitchFamily="18" charset="0"/>
            </a:endParaRPr>
          </a:p>
          <a:p>
            <a:r>
              <a:rPr lang="de-DE" sz="1900" dirty="0" smtClean="0">
                <a:latin typeface="Times New Roman" panose="02020603050405020304" pitchFamily="18" charset="0"/>
                <a:cs typeface="Times New Roman" panose="02020603050405020304" pitchFamily="18" charset="0"/>
              </a:rPr>
              <a:t>Mindestrente, Renteneintrittsalter, </a:t>
            </a:r>
            <a:r>
              <a:rPr lang="de-DE" sz="1900" dirty="0" err="1" smtClean="0">
                <a:latin typeface="Times New Roman" panose="02020603050405020304" pitchFamily="18" charset="0"/>
                <a:cs typeface="Times New Roman" panose="02020603050405020304" pitchFamily="18" charset="0"/>
              </a:rPr>
              <a:t>PKW-Maut</a:t>
            </a:r>
            <a:r>
              <a:rPr lang="de-DE" sz="1900" dirty="0" smtClean="0">
                <a:latin typeface="Times New Roman" panose="02020603050405020304" pitchFamily="18" charset="0"/>
                <a:cs typeface="Times New Roman" panose="02020603050405020304" pitchFamily="18" charset="0"/>
              </a:rPr>
              <a:t>, bedingungsloses Grundeinkommen,</a:t>
            </a:r>
          </a:p>
          <a:p>
            <a:r>
              <a:rPr lang="de-DE" sz="1900" dirty="0" smtClean="0">
                <a:latin typeface="Times New Roman" panose="02020603050405020304" pitchFamily="18" charset="0"/>
                <a:cs typeface="Times New Roman" panose="02020603050405020304" pitchFamily="18" charset="0"/>
              </a:rPr>
              <a:t>CO</a:t>
            </a:r>
            <a:r>
              <a:rPr lang="de-DE" sz="1900" baseline="-25000" dirty="0" smtClean="0">
                <a:latin typeface="Times New Roman" panose="02020603050405020304" pitchFamily="18" charset="0"/>
                <a:cs typeface="Times New Roman" panose="02020603050405020304" pitchFamily="18" charset="0"/>
              </a:rPr>
              <a:t>2</a:t>
            </a:r>
            <a:r>
              <a:rPr lang="de-DE" sz="1900" dirty="0" smtClean="0">
                <a:latin typeface="Times New Roman" panose="02020603050405020304" pitchFamily="18" charset="0"/>
                <a:cs typeface="Times New Roman" panose="02020603050405020304" pitchFamily="18" charset="0"/>
              </a:rPr>
              <a:t>-Steuer, Klimaneutralität, digitale Infrastruktur</a:t>
            </a:r>
          </a:p>
          <a:p>
            <a:endParaRPr lang="de-DE" sz="2400" dirty="0" smtClean="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p14:cNvContentPartPr/>
              <p14:nvPr/>
            </p14:nvContentPartPr>
            <p14:xfrm>
              <a:off x="-25183" y="6106519"/>
              <a:ext cx="3360240" cy="523440"/>
            </p14:xfrm>
          </p:contentPart>
        </mc:Choice>
        <mc:Fallback xmlns="">
          <p:pic>
            <p:nvPicPr>
              <p:cNvPr id="3" name="Freihand 2"/>
              <p:cNvPicPr/>
              <p:nvPr/>
            </p:nvPicPr>
            <p:blipFill>
              <a:blip r:embed="rId3"/>
              <a:stretch>
                <a:fillRect/>
              </a:stretch>
            </p:blipFill>
            <p:spPr>
              <a:xfrm>
                <a:off x="-43183" y="6087799"/>
                <a:ext cx="339660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3251537" y="6016159"/>
              <a:ext cx="1426680" cy="515160"/>
            </p14:xfrm>
          </p:contentPart>
        </mc:Choice>
        <mc:Fallback xmlns="">
          <p:pic>
            <p:nvPicPr>
              <p:cNvPr id="6" name="Freihand 5"/>
              <p:cNvPicPr/>
              <p:nvPr/>
            </p:nvPicPr>
            <p:blipFill>
              <a:blip r:embed="rId5"/>
              <a:stretch>
                <a:fillRect/>
              </a:stretch>
            </p:blipFill>
            <p:spPr>
              <a:xfrm>
                <a:off x="3236777" y="6002119"/>
                <a:ext cx="145728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p14:cNvContentPartPr/>
              <p14:nvPr/>
            </p14:nvContentPartPr>
            <p14:xfrm>
              <a:off x="4716737" y="6416839"/>
              <a:ext cx="3468240" cy="66600"/>
            </p14:xfrm>
          </p:contentPart>
        </mc:Choice>
        <mc:Fallback xmlns="">
          <p:pic>
            <p:nvPicPr>
              <p:cNvPr id="8" name="Freihand 7"/>
              <p:cNvPicPr/>
              <p:nvPr/>
            </p:nvPicPr>
            <p:blipFill>
              <a:blip r:embed="rId7"/>
              <a:stretch>
                <a:fillRect/>
              </a:stretch>
            </p:blipFill>
            <p:spPr>
              <a:xfrm>
                <a:off x="4709537" y="6403519"/>
                <a:ext cx="3489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p14:cNvContentPartPr/>
              <p14:nvPr/>
            </p14:nvContentPartPr>
            <p14:xfrm>
              <a:off x="-13303" y="6458599"/>
              <a:ext cx="1302840" cy="414360"/>
            </p14:xfrm>
          </p:contentPart>
        </mc:Choice>
        <mc:Fallback xmlns="">
          <p:pic>
            <p:nvPicPr>
              <p:cNvPr id="12" name="Freihand 11"/>
              <p:cNvPicPr/>
              <p:nvPr/>
            </p:nvPicPr>
            <p:blipFill>
              <a:blip r:embed="rId9"/>
              <a:stretch>
                <a:fillRect/>
              </a:stretch>
            </p:blipFill>
            <p:spPr>
              <a:xfrm>
                <a:off x="-27343" y="6441319"/>
                <a:ext cx="133344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p14:cNvContentPartPr/>
              <p14:nvPr/>
            </p14:nvContentPartPr>
            <p14:xfrm>
              <a:off x="1231937" y="6434839"/>
              <a:ext cx="1695960" cy="390240"/>
            </p14:xfrm>
          </p:contentPart>
        </mc:Choice>
        <mc:Fallback xmlns="">
          <p:pic>
            <p:nvPicPr>
              <p:cNvPr id="14" name="Freihand 13"/>
              <p:cNvPicPr/>
              <p:nvPr/>
            </p:nvPicPr>
            <p:blipFill>
              <a:blip r:embed="rId11"/>
              <a:stretch>
                <a:fillRect/>
              </a:stretch>
            </p:blipFill>
            <p:spPr>
              <a:xfrm>
                <a:off x="1220057" y="6417919"/>
                <a:ext cx="172548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p14:cNvContentPartPr/>
              <p14:nvPr/>
            </p14:nvContentPartPr>
            <p14:xfrm>
              <a:off x="2984777" y="6699079"/>
              <a:ext cx="2098080" cy="86400"/>
            </p14:xfrm>
          </p:contentPart>
        </mc:Choice>
        <mc:Fallback xmlns="">
          <p:pic>
            <p:nvPicPr>
              <p:cNvPr id="16" name="Freihand 15"/>
              <p:cNvPicPr/>
              <p:nvPr/>
            </p:nvPicPr>
            <p:blipFill>
              <a:blip r:embed="rId13"/>
              <a:stretch>
                <a:fillRect/>
              </a:stretch>
            </p:blipFill>
            <p:spPr>
              <a:xfrm>
                <a:off x="2970737" y="6684679"/>
                <a:ext cx="2126520" cy="111240"/>
              </a:xfrm>
              <a:prstGeom prst="rect">
                <a:avLst/>
              </a:prstGeom>
            </p:spPr>
          </p:pic>
        </mc:Fallback>
      </mc:AlternateContent>
    </p:spTree>
    <p:extLst>
      <p:ext uri="{BB962C8B-B14F-4D97-AF65-F5344CB8AC3E}">
        <p14:creationId xmlns:p14="http://schemas.microsoft.com/office/powerpoint/2010/main" val="62952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3885</Words>
  <Application>Microsoft Office PowerPoint</Application>
  <PresentationFormat>Breitbild</PresentationFormat>
  <Paragraphs>489</Paragraphs>
  <Slides>39</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39</vt:i4>
      </vt:variant>
    </vt:vector>
  </HeadingPairs>
  <TitlesOfParts>
    <vt:vector size="49" baseType="lpstr">
      <vt:lpstr>Arial</vt:lpstr>
      <vt:lpstr>Calibri</vt:lpstr>
      <vt:lpstr>Calibri Light</vt:lpstr>
      <vt:lpstr>Cambria Math</vt:lpstr>
      <vt:lpstr>Droid Sans Fallback</vt:lpstr>
      <vt:lpstr>Sparkasse Rg</vt:lpstr>
      <vt:lpstr>Symbol</vt:lpstr>
      <vt:lpstr>Times New Roman</vt:lpstr>
      <vt:lpstr>Wingdings</vt:lpstr>
      <vt:lpstr>Office</vt:lpstr>
      <vt:lpstr>PowerPoint-Präsentation</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431</cp:revision>
  <dcterms:created xsi:type="dcterms:W3CDTF">2019-02-11T10:45:01Z</dcterms:created>
  <dcterms:modified xsi:type="dcterms:W3CDTF">2021-10-14T14:38:00Z</dcterms:modified>
</cp:coreProperties>
</file>