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685" r:id="rId3"/>
    <p:sldId id="686" r:id="rId4"/>
    <p:sldId id="687" r:id="rId5"/>
    <p:sldId id="688" r:id="rId6"/>
    <p:sldId id="689" r:id="rId7"/>
    <p:sldId id="690" r:id="rId8"/>
    <p:sldId id="691" r:id="rId9"/>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1"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37:33.930"/>
    </inkml:context>
    <inkml:brush xml:id="br0">
      <inkml:brushProperty name="width" value="0.025" units="cm"/>
      <inkml:brushProperty name="height" value="0.025" units="cm"/>
    </inkml:brush>
  </inkml:definitions>
  <inkml:trace contextRef="#ctx0" brushRef="#br0">14 139 10122,'0'0'8205,"-4"3"-7074,4-3-1093,-1 0-1,1 1 0,-1-1 0,1 0 0,-1 0 1,1 0-1,-1 1 0,1-1 0,0 0 1,-1 0-1,1 1 0,-1-1 0,1 0 0,0 1 1,-1-1-1,1 0 0,0 1 0,-1-1 1,1 1-1,0-1 0,0 0 0,-1 1 0,1-1 1,0 1-1,0-1 0,0 1 0,0-1 0,0 1 1,0-1-1,0 1 0,0-1 0,0 2 1,17 0 1270,16 3-540,11 5-531,0-1 1,0-3-1,55 2 1,136-10 392,-205 1-646,216-8 471,308-5 126,432 27 1000,-848-11-1550,237 2 359,255 7-172,295-5-64,-503-9-174,-40 2 44,441 3-27,331-1 63,-657-2-921,-1010-8-62,-701-25 184,-51 0-705,-1354 100 872,770-33 668,1809-33-81,26 2-8,0-2 1,-1 0-1,1-1 0,0 0 1,-27-7-1,41 8-16,0 0 1,0 0-1,0-1 0,0 1 1,0 0-1,0 0 0,0 0 1,0-1-1,0 1 0,0 0 0,0 0 1,0-1-1,0 1 0,0 0 1,0 0-1,0 0 0,1-1 1,-1 1-1,0 0 0,0 0 0,0 0 1,0 0-1,0-1 0,0 1 1,1 0-1,-1 0 0,0 0 1,0 0-1,0-1 0,1 1 0,-1 0 1,0 0-1,0 0 0,0 0 1,1 0-1,-1 0 0,0 0 1,0 0-1,0 0 0,1 0 1,-1 0-1,0 0 0,0 0 0,1 0 1,-1 0-1,0 0 0,0 0 1,0 0-1,1 0 0,-1 0 1,0 0-1,0 0 0,1 1 0,93-16-463,146-2-1,-76 8 372,1861-77 1457,206 45-3064,-1279 13 739,-316 17-3604,-307 7-28</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5:29.046"/>
    </inkml:context>
    <inkml:brush xml:id="br0">
      <inkml:brushProperty name="width" value="0.025" units="cm"/>
      <inkml:brushProperty name="height" value="0.025" units="cm"/>
    </inkml:brush>
  </inkml:definitions>
  <inkml:trace contextRef="#ctx0" brushRef="#br0">116 166 21140,'0'0'2312,"12"-3"-1859,7-1-256,-1 0 0,1-2-1,-1 0 1,0-1-1,30-17 1,-47 23-152,-1 1 1,1 0-1,-1 0 0,1 0 0,-1 0 1,1-1-1,-1 1 0,1 0 1,-1-1-1,0 1 0,1 0 0,-1-1 1,0 1-1,1 0 0,-1-1 0,0 1 1,1-1-1,-1 1 0,0 0 1,0-1-1,1 1 0,-1-1 0,0 1 1,0-1-1,0 1 0,0-1 0,0 1 1,0-1-1,0 1 0,0-1 1,0 0-1,-15-4 830,-29 5-457,42 0-448,-11 1 37,0 1 0,0 1-1,1 0 1,-20 6 0,26-7-1,0 1-1,1-1 1,-1 1-1,1 0 1,-1 1 0,1-1-1,0 1 1,0 0 0,0 0-1,1 0 1,-6 7-1,10-10-3,0-1 0,-1 0 0,1 1-1,0-1 1,-1 1 0,1-1 0,0 0-1,-1 1 1,1-1 0,0 1 0,0-1-1,0 1 1,0-1 0,-1 1 0,1-1-1,0 1 1,0-1 0,0 1 0,0-1-1,0 1 1,0-1 0,0 0 0,0 1-1,0-1 1,1 1 0,-1-1 0,0 1-1,0-1 1,0 1 0,0-1 0,1 1-1,-1-1 1,1 1 0,16 4 16,27-9 38,-31 0-35,-1 0 1,1-1 0,-1-1-1,0 0 1,0 0-1,-1-1 1,14-10-1,-21 14 18,1 0 0,-1-1 0,0 1 0,0-1-1,0 0 1,0 0 0,-1 0 0,1 0 0,-1-1-1,0 1 1,-1-1 0,1 0 0,-1 0 0,0 0 0,0 0-1,0 0 1,-1 0 0,0-1 0,0 1 0,0-7-1,-1 11 0,-1 0 0,1-1 0,0 1 0,-1 0 0,0 0 0,1 0 0,-1 0 0,0 0 0,1 0 0,-1 0 0,0 0 0,0 1 0,0-1 0,0 0 0,0 0-1,0 1 1,0-1 0,0 0 0,0 1 0,0-1 0,0 1 0,0-1 0,-1 1 0,1 0 0,0 0 0,0-1 0,0 1 0,-1 0 0,1 0 0,0 0-1,-2 1 1,-44 4 131,32-1-164,1 2-1,0 0 1,0 1-1,0 0 1,1 1-1,0 1 1,-13 10 0,16-11 3,1-1 1,0 1-1,1 1 1,-1 0 0,2 0-1,-1 1 1,1 0 0,1 0-1,-9 17 1,14-26-10,1 0 1,-1 1-1,1-1 1,-1 0 0,1 0-1,0 1 1,-1-1-1,1 0 1,0 0-1,0 1 1,0-1-1,0 0 1,0 1-1,0-1 1,0 0-1,0 1 1,1-1 0,-1 0-1,0 0 1,1 1-1,-1-1 1,1 0-1,-1 0 1,1 0-1,0 0 1,0 0-1,-1 0 1,1 0-1,0 0 1,0 0-1,0 0 1,0 0 0,0 0-1,0 0 1,0-1-1,0 1 1,0 0-1,1-1 1,1 1-1,3 1-62,1 0-1,0-1 1,1 0-1,-1 0 0,12 0 1,-17-1 41,13 0-581,1-1 0,0 0-1,-1-1 1,1-1 0,-1 0 0,0-1-1,0-1 1,22-9 0,53-34-6518</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5:50.104"/>
    </inkml:context>
    <inkml:brush xml:id="br0">
      <inkml:brushProperty name="width" value="0.025" units="cm"/>
      <inkml:brushProperty name="height" value="0.025" units="cm"/>
    </inkml:brush>
  </inkml:definitions>
  <inkml:trace contextRef="#ctx0" brushRef="#br0">0 153 11147,'14'-5'3822,"63"-16"-2940,1 3 1,111-11 0,181 0-1151,-256 22 370,1137-24-141,3 60 1037,-835-16-409,908 59 3372,-1302-70-3939,583 23 282,-552-32-295,-54 6-38,0 1 1,-1-1-1,1 1 1,0-1-1,-1 0 1,1 0-1,-1 0 1,1 0-1,-1 0 0,1 0 1,-1 0-1,3-2 1,-4 2-13,0 0 0,1 0 0,-1 1 0,0-1-1,0 0 1,1 0 0,-1 0 0,0 1 0,0-1 0,0 0 0,0 0 0,0 0 0,0 0 0,0 1 0,0-1 0,0 0 0,-1 0-1,1 0 1,0 1 0,0-1 0,-1 0 0,1 0 0,-1 1 0,1-1 0,0 0 0,-1 0 0,1 1 0,-2-2 0,-6-5-644,0 0 1,0 0 0,-1 0 0,0 1 0,0 0-1,-1 1 1,1 0 0,-1 1 0,-15-5 0,12 4-317,-97-37-8245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5:51.838"/>
    </inkml:context>
    <inkml:brush xml:id="br0">
      <inkml:brushProperty name="width" value="0.025" units="cm"/>
      <inkml:brushProperty name="height" value="0.025" units="cm"/>
    </inkml:brush>
  </inkml:definitions>
  <inkml:trace contextRef="#ctx0" brushRef="#br0">39 24 22581,'-12'-14'-96,"-3"5"1570,3 9-1378,12 18-513,0 5-1761,15-16-2114,6-8-8039</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5:53.085"/>
    </inkml:context>
    <inkml:brush xml:id="br0">
      <inkml:brushProperty name="width" value="0.025" units="cm"/>
      <inkml:brushProperty name="height" value="0.025" units="cm"/>
    </inkml:brush>
  </inkml:definitions>
  <inkml:trace contextRef="#ctx0" brushRef="#br0">0 13 27834,'0'0'-1153,"54"-13"-9545,-41 13 5349,-5 0-1569</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1:41.719"/>
    </inkml:context>
    <inkml:brush xml:id="br0">
      <inkml:brushProperty name="width" value="0.025" units="cm"/>
      <inkml:brushProperty name="height" value="0.025" units="cm"/>
    </inkml:brush>
  </inkml:definitions>
  <inkml:trace contextRef="#ctx0" brushRef="#br0">93 1410 5477,'8'-4'5627,"15"-6"-5327,0 0-1,0 2 1,1 1 0,44-8 0,112-7-516,-110 16 326,504-26-443,2 37 878,221-7-239,654-20-27,-854 20 344,-54-34-401,-439 21-180,-1-5 0,-1-4 0,115-45 0,-198 62 106,0-1 1,0 0-1,-1-2 1,-1 0-1,22-17 1,-31 20-36,0 0 0,-1 0 0,0-1 0,0 0 0,-1 0 0,0-1-1,0 1 1,-1-1 0,0-1 0,0 1 0,-1-1 0,3-12 0,-2 4-12,0 0-1,-2-1 0,0 1 0,-1-1 0,-1 0 0,0 0 1,-2 0-1,-3-28 0,1 34-54,0 0-1,-1 0 1,0 1-1,-1-1 1,0 1 0,-1 0-1,0 0 1,-1 1 0,-1 0-1,1 0 1,-2 1 0,-17-18-1,2 8-56,0 1 1,-1 1-1,-1 2 0,0 0 0,-2 2 1,1 1-1,-2 1 0,-32-9 0,-247-50 29,272 64-3,-470-75-26,35 7 65,365 55-31,-417-69 10,-7 37-239,227 46 219,-1 14-1,-318 49 1,306-12 67,-528 148 0,789-177-82,1 3 0,1 2 0,1 2 0,1 2 0,-58 40 0,93-55-20,1 1-1,0 1 1,1 1 0,1 0 0,0 1 0,0 0 0,2 1 0,0 0 0,0 1 0,2 0 0,0 1 0,0 0 0,2 0 0,0 1-1,1-1 1,1 2 0,1-1 0,0 0 0,-1 29 0,5-20 9,2 0 0,0 0 0,2 0-1,1 0 1,1-1 0,1 1 0,1-2 0,2 1 0,0-1 0,2-1-1,1 0 1,0 0 0,2-1 0,28 33 0,-8-15-29,1-2 0,2-1 0,2-3 0,1 0 0,2-3 0,72 41 0,-28-27 50,2-4 0,2-4 1,2-4-1,1-4 0,111 21 0,3-14 26,288 13 0,937-49 487,-3-126 122,-716 33-598,-15-60-1798,-691 150 1708,196-68-959,-185 62 905,0-2 0,0 0 0,-1-1 0,0-1-1,-1 0 1,0-2 0,26-27 0,-37 35 83,-1 0 0,0 0 0,-1-1 0,1 0 0,-1 1 0,-1-2 0,1 1 0,-1 0 0,-1-1 0,1 1 0,-1-1 0,0 0 0,-1 0 0,0 0 0,0 0 0,-1 0 0,0 0 0,-2-13 0,0 11-89,0 0 0,-1 0 1,-1 1-1,1-1 1,-1 1-1,-1 0 0,0 0 1,0 0-1,-1 1 0,0 0 1,-1 0-1,1 1 1,-1-1-1,-12-8 0,-4-2-606,-1 0-1,-34-17 0,-81-36-3046</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2:10.858"/>
    </inkml:context>
    <inkml:brush xml:id="br0">
      <inkml:brushProperty name="width" value="0.025" units="cm"/>
      <inkml:brushProperty name="height" value="0.025" units="cm"/>
    </inkml:brush>
  </inkml:definitions>
  <inkml:trace contextRef="#ctx0" brushRef="#br0">3290 500 8936,'-16'-7'2093,"-25"-9"-1543,0 2 0,-74-16 0,92 26-531,-23-2 87,1-3 0,0-1 0,0-2 0,-74-32 1,73 22-183,-2 3 1,0 2-1,-1 2 1,-1 2-1,0 2 1,-88-6-1,-257 1 71,238 15 920,-232-32 1,346 25-725,-258-29 884,264 35-1051,1 3-1,0 1 1,0 1-1,0 2 1,1 2-1,-50 15 0,-75 39 303,-242 130 0,381-180-353,1-2 82,1 2-1,0 0 1,-28 23-1,42-31-53,1 1 0,0 1 0,0-1 0,0 1-1,0-1 1,1 1 0,0 0 0,0 0 0,0 0 0,1 1 0,0-1 0,0 1 0,0-1-1,0 1 1,1 0 0,0 0 0,0-1 0,1 9 0,0-4-10,0-1 0,1 1 0,0 0 0,1-1 0,0 1 1,0-1-1,1 1 0,1-1 0,-1 0 0,1-1 0,1 1 0,0-1 0,0 1 0,0-1 0,1-1 1,1 1-1,6 6 0,10 8-3,0-2 0,1 0 0,1-2 0,1 0 0,1-2 0,52 23 0,-13-11 51,130 34 0,-76-35 0,1-6 0,143 8 0,249-12 125,-268-12-151,1230-4 36,-1103-22-42,716-134 1,-1060 149-8,163-41 58,-160 38-55,0-2 0,-1-1 0,55-31-1,-79 38 23,0 1-1,0-1 1,-1 0-1,0-1 1,0 1-1,0-1 0,-1 0 1,0 0-1,0-1 1,0 1-1,-1-1 1,0 0-1,0 0 0,-1 0 1,0 0-1,0 0 1,0 0-1,-1-1 0,0 1 1,-1 0-1,0-14 1,-1-1 128,0-1 1,-2 1-1,-1 0 1,-1 0 0,0 0-1,-9-21 1,6 24-86,-1 1 0,-1 0 0,-1 0 0,0 1 0,-1 1 0,-1 0 0,0 0 0,-1 1 0,-1 1 0,0 0 0,-1 2 0,0-1 0,-1 2 0,-1 0 0,-27-12 0,-26-8-26,-1 2-1,-130-31 1,186 55-27,-121-27-61,-1 5 0,-250-14 0,-286 33 90,487 10 17,-126 7-410,-315 52 0,7 46-5257,449-72 1154</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2:38.506"/>
    </inkml:context>
    <inkml:brush xml:id="br0">
      <inkml:brushProperty name="width" value="0.025" units="cm"/>
      <inkml:brushProperty name="height" value="0.025" units="cm"/>
    </inkml:brush>
  </inkml:definitions>
  <inkml:trace contextRef="#ctx0" brushRef="#br0">61 45 4452,'0'0'6273,"-9"5"-5302,-28 18-319,36-22-611,0 0 1,0-1 0,0 1 0,0 0-1,0 0 1,0-1 0,0 1-1,1 0 1,-1 0 0,0 0 0,0 0-1,1 0 1,-1 0 0,0 1-1,1-1 1,0 0 0,-1 0 0,0 2-1,1-2 2,1-1 1,-1 1-1,0 0 0,0-1 0,0 1 0,1 0 0,-1-1 0,0 1 0,1-1 0,-1 1 1,0-1-1,1 1 0,-1-1 0,1 1 0,-1-1 0,1 1 0,-1-1 0,1 1 0,-1-1 0,1 0 1,-1 1-1,2 0 0,35 9 2032,346 16 98,275-13-1811,-258-3 18,189 21-329,105 1 154,890-46 1584,-1520 14-1775,1105-29 159,-878 10-241,183-16 1772,-9-36-105,-433 64-1567,6-1 57,0-2 0,38-14 0,-66 17 56,-17 4-1113,-29 3-3373,28 0 2239,-20 0-5270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0:19.956"/>
    </inkml:context>
    <inkml:brush xml:id="br0">
      <inkml:brushProperty name="width" value="0.025" units="cm"/>
      <inkml:brushProperty name="height" value="0.025" units="cm"/>
    </inkml:brush>
  </inkml:definitions>
  <inkml:trace contextRef="#ctx0" brushRef="#br0">1 236 10634,'0'0'9705,"8"-5"-9406,2 0-120,1 0 0,-1 0 0,1 1 0,0 0 0,0 1 0,1 1 0,-1 0 0,15-1 0,110-3 823,-73 5-775,115-6 100,698-31 24,475 27 1013,-409 15 80,-576-18-936,84-2 297,-361 16-663,744-28 160,-337 7-495,-357 33-423,8 0-38,-82-16 256,109-19 1,-105 12 145,-60 10-316,24-6 797,-33 7-385,1 0-1,0-1 1,-1 1 0,1 0 0,0-1-1,-1 1 1,1 0 0,-1-1 0,1 1-1,0-1 1,-1 1 0,1-1 0,-1 1 0,1-1-1,-1 1 1,0-1 0,1 0 0,-1 1-1,0-1 1,1 0 0,-1 1 0,0-1-1,0 0 1,1 0 0,-1 1 0,0-1-1,0 0 1,0 1 0,0-1 0,0 0 0,0 0-1,0 1 1,0-1 0,-1 0 0,1 1-1,0-1 1,0 0 0,-1-1 0,-7-12-7996</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0:21.663"/>
    </inkml:context>
    <inkml:brush xml:id="br0">
      <inkml:brushProperty name="width" value="0.025" units="cm"/>
      <inkml:brushProperty name="height" value="0.025" units="cm"/>
    </inkml:brush>
  </inkml:definitions>
  <inkml:trace contextRef="#ctx0" brushRef="#br0">666 51 4068,'-28'0'599,"-344"-17"4554,215-3-421,135 16-3736,-49-5 2749,70 9-3734,0 0-1,0 0 1,0 1 0,1-1-1,-1 0 1,0 1 0,0-1-1,1 1 1,-1-1 0,0 1-1,1-1 1,-1 1 0,1-1-1,-1 1 1,0-1 0,1 1 0,-1 0-1,1-1 1,0 1 0,-1 0-1,1 0 1,-1-1 0,1 1-1,0 0 1,0 0 0,-1 0-1,1 0 1,0-1 0,0 1-1,0 0 1,0 0 0,0 0-1,0 0 1,0-1 0,0 1 0,1 0-1,-1 0 1,0 0 0,0-1-1,1 1 1,-1 0 0,1 1-1,-1 1 5,1 0-1,0-1 0,0 1 0,0 0 0,0 0 1,1 0-1,-1-1 0,1 1 0,-1-1 0,1 1 1,3 2-1,1-1 71,0 0 0,0-1 0,1 0 1,-1-1-1,1 1 0,-1-1 0,1-1 0,0 1 1,12 0-1,68-1 740,-47-2-671,584-11 1142,418 10-259,3 89-812,-178-10-359,-624-58 23,329 10-1028,-561-30 1106,0 0-1,0-1 0,0 0 1,-1-1-1,1 0 0,18-8 1,-27 10-19,0 0 0,1-1 0,-1 1 0,0 0 0,0-1 0,0 1 0,0-1 0,0 0 0,0 1 0,-1-1 0,1 0 0,-1 0 0,1 0 0,-1-1 0,2-2 0,-3 4-101,0-1 1,1 0-1,-1 0 1,0 0-1,0 0 1,0 1-1,-1-1 1,1 0 0,0 0-1,-1 0 1,1 1-1,-1-1 1,0 0-1,1 0 1,-1 1-1,0-1 1,0 1-1,0-1 1,0 0-1,0 1 1,0 0-1,-1-1 1,1 1 0,-2-1-1,-23-22-4860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1:24.618"/>
    </inkml:context>
    <inkml:brush xml:id="br0">
      <inkml:brushProperty name="width" value="0.025" units="cm"/>
      <inkml:brushProperty name="height" value="0.025" units="cm"/>
    </inkml:brush>
  </inkml:definitions>
  <inkml:trace contextRef="#ctx0" brushRef="#br0">0 215 4036,'135'2'4890,"203"-23"0,712-83-1435,8 43-3061,-895 52-234,2831-12 2226,-653 114-1179,-183-47-570,-1594-37-618,1759-13 93,-2248 3-214,141-8-1167,-180 5-688,64-16 0,-58 3-3317,-25-4-4111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0:57.378"/>
    </inkml:context>
    <inkml:brush xml:id="br0">
      <inkml:brushProperty name="width" value="0.025" units="cm"/>
      <inkml:brushProperty name="height" value="0.025" units="cm"/>
    </inkml:brush>
  </inkml:definitions>
  <inkml:trace contextRef="#ctx0" brushRef="#br0">56 23 7751,'0'0'4095,"-8"-3"-1549,-2 0-1817,6 2-421,1 1 1,0-1 0,-1 0 0,1-1 0,0 1 0,-1 0 0,1-1-1,0 0 1,-4-3 0,42 14 3311,3 5-3311,1-1 0,0-3 0,1-1 0,-1-2 0,51 3 0,207-7-320,-163-5 287,674 26-9,-286-1-128,595 42 677,344 24-607,-356-78-149,329 9 29,526 5-184,-1258-23 676,-455 0-389,826-26-96,-777-8-90,160-12 538,-453 44-649,26-1 406,-21 4-678,-13 2-1268,-28 9-1536,-18 1-1656</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1:25.412"/>
    </inkml:context>
    <inkml:brush xml:id="br0">
      <inkml:brushProperty name="width" value="0.025" units="cm"/>
      <inkml:brushProperty name="height" value="0.025" units="cm"/>
    </inkml:brush>
  </inkml:definitions>
  <inkml:trace contextRef="#ctx0" brushRef="#br0">3588 427 13901,'0'0'1650,"-9"-11"-252,7 9-1313,-4-6 37,0 1 1,-1-1-1,0 1 0,0 1 1,0-1-1,-1 1 0,0 1 1,0-1-1,-14-5 0,-48-17-190,-1 4-1,-76-16 1,-154-18-1471,223 44 1271,-188-29 898,-2 11 0,-513 8-1,670 30-464,1 4-1,1 5 0,0 5 0,2 5 0,0 5 0,2 4 1,-151 71-1,216-85-15,2 2 1,0 1 0,2 2 0,1 2-1,1 1 1,1 2 0,2 1-1,-52 65 1,67-73-124,1 0-1,1 1 1,0 1-1,2 0 1,2 1-1,0 0 1,1 0 0,2 1-1,0 0 1,2 1-1,1-1 1,2 1-1,0 0 1,2 0 0,3 29-1,0-35-30,1-1 0,1 0 0,0 0 0,2 0 0,0-1-1,2 1 1,0-2 0,17 27 0,-9-20 8,1-1 0,2-1 0,0-1 0,2 0 0,32 26 0,-9-15 9,1-2 1,2-2-1,1-2 1,1-3-1,1-1 0,64 19 1,-17-13 220,1-5 1,2-4 0,185 14-1,-129-28 488,283-25-1,-235-8-329,-1-10 0,-3-8 0,-1-10-1,211-85 1,-298 94-345,-1-4 1,116-70-1,-189 96-47,-1-2 1,-2-2-1,0-1 1,-2-2-1,-1-1 0,-1-1 1,-2-2-1,50-74 1,-69 90 7,-1-1 0,-1 0 1,0-1-1,-2 0 1,0 0-1,-1-1 0,-2 0 1,4-28-1,-7 35 1,0 0 0,-1 0 0,-1-1-1,0 1 1,-1 0 0,0 0 0,-1 0 0,-1 0 0,-1 0-1,1 1 1,-2 0 0,0 0 0,-11-17 0,1 8-7,-2 0-1,0 0 1,-2 2 0,0 0 0,-1 2 0,-1 0-1,0 1 1,-2 1 0,-46-23 0,1 6-36,-2 4 0,-105-30 1,51 26-208,-193-25-1,-132 12-2738,248 29 115,50 0-2034</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2:43.727"/>
    </inkml:context>
    <inkml:brush xml:id="br0">
      <inkml:brushProperty name="width" value="0.025" units="cm"/>
      <inkml:brushProperty name="height" value="0.025" units="cm"/>
    </inkml:brush>
  </inkml:definitions>
  <inkml:trace contextRef="#ctx0" brushRef="#br0">4080 682 6278,'-13'-8'795,"-14"-8"-29,0-2-1,2 0 1,0-2-1,-23-24 1,26 20-415,1-2 1,2 0-1,0-1 0,-19-39 0,32 57-192,0 0-1,-1 0 0,0 1 1,0 0-1,-1 0 1,-1 1-1,1-1 0,-1 2 1,0 0-1,0 0 0,-1 0 1,0 1-1,0 1 1,-20-7-1,-15-3 2,0 3 1,-54-8-1,69 14-91,-576-54 10,-6 50-1178,342 15 912,0 12 0,-304 59 1,468-56 663,-169 56 0,231-61-349,0 1 0,1 3 1,1 2-1,1 2 0,1 1 1,-46 38-1,76-54-133,0 0 0,1 1 0,0-1 0,1 2 0,0-1 0,0 1 0,1 1 0,1-1 0,0 1 0,-6 16 0,10-21 3,0 0 0,0 0 0,0 0-1,1 0 1,1 0 0,-1 1 0,1-1-1,0 0 1,1 0 0,0 1 0,0-1 0,0 0-1,1 0 1,0 0 0,0 0 0,1-1-1,0 1 1,0-1 0,1 1 0,4 6 0,7 5 11,0-2 1,1 1 0,1-2 0,0 0 0,1-1 0,1-1 0,0 0 0,0-2-1,2 0 1,-1-1 0,1-1 0,0-1 0,27 6 0,28 5 123,1-3 1,116 9 0,329 4 1365,9 1-591,9 31-900,82 7 1153,471 91-445,-854-125-109,285 5-1,244-43-180,854-114-15,-1602 116-402,506-63-36,-410 45-6,-2-5 0,169-61-1,-256 76 54,0-1 0,-1-2 0,42-26 0,-61 35-14,-1-1 1,0-1-1,0 1 0,0-1 0,0 0 0,-1 0 0,0-1 0,4-7 0,-7 10-4,0 0-1,0 0 1,-1 1-1,1-2 1,-1 1-1,0 0 1,0 0-1,-1 0 1,1 0-1,-1-1 1,0 1-1,0 0 1,0 0-1,-1 0 1,1-1-1,-3-5 0,0 3-3,0 0-1,0 0 0,0 1 1,-1-1-1,0 1 1,-1 0-1,1 0 0,-1 0 1,0 1-1,-11-9 0,-66-46-25,62 47 32,-84-52 1,-4 5 1,-1 4-1,-180-63 0,-366-75-154,211 95 207,-878-78 0,-468 129-927,1264 60 930,-532 81-1,773-49 34,2 12 0,3 12 0,-403 156 0,445-121-75,191-78-22,1 1 0,-76 57 0,107-71-88,0 1 0,0 1-1,1 0 1,-21 29 0,31-38-112,0 1-1,1-1 1,0 1 0,0 0-1,0 0 1,1 0 0,0 1-1,0-1 1,0 0 0,1 1 0,0-1-1,1 1 1,-1-1 0,1 1-1,0 0 1,1-1 0,1 10-1,-1-13-97,-1 0 0,1 0 0,1 0 0,-1 1 0,0-1 0,1 0 0,-1-1 0,1 1 0,0 0 0,0 0 0,0-1-1,1 1 1,-1-1 0,6 4 0,2 0-1476,0 0-1,0-1 0,1 0 1,12 3-1,-23-8 1756</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2:59.429"/>
    </inkml:context>
    <inkml:brush xml:id="br0">
      <inkml:brushProperty name="width" value="0.025" units="cm"/>
      <inkml:brushProperty name="height" value="0.025" units="cm"/>
    </inkml:brush>
  </inkml:definitions>
  <inkml:trace contextRef="#ctx0" brushRef="#br0">636 1033 12876,'0'0'1773,"-4"2"-2361,4-2 600,0 0 0,0 0 0,-1 1 0,1-1 0,0 0 0,-1 0 0,1 0-1,0 0 1,0 1 0,0-1 0,-1 0 0,1 0 0,0 1 0,0-1 0,0 0 0,-1 0-1,1 1 1,0-1 0,0 0 0,0 0 0,0 1 0,0-1 0,0 0 0,0 1 0,0-1 0,-1 0-1,1 1 1,0-1 0,0 0 0,0 0 0,1 1 0,-1-1 0,0 0 0,0 1 0,0-1-1,0 0 1,0 1 0,0-1 0,0 0 0,0 0 0,1 1 0,-1-1 0,0 0 0,0 0-1,0 1 1,1-1 0,-1 0 0,0 0 0,0 1 0,1-1 0,-1 0 0,0 0 0,0 0 0,1 0-1,-1 0 1,0 1 0,0-1 0,1 0 0,-1 0 0,0 0 0,1 0 0,0 0 0,37 14 829,58 6 189,-6-10-691,0-3 0,121-7 0,-86-2-320,1181-12 2084,-856 12-1684,644 9-90,-801 5 248,636-7 250,-780-14-788,-51 5-36,-1-3 0,171-37 0,-238 34-21,-1 0 0,0-2 1,-1-1-1,0-1 0,31-23 1,-5 0 409,69-64 0,-113 91-347,0 1 0,-1-2 0,0 0 0,0 0 0,-1 0 0,-1-1 0,0 0 0,-1-1 0,0 1 0,-1-1 0,0 0 0,-1-1 1,-1 1-1,0-1 0,0 0 0,-2 1 0,1-19 0,-2 20-6,-1-1 0,0 1 1,-1 0-1,0 0 0,-1 0 0,0 0 1,-1 0-1,-1 0 0,0 1 0,0 0 1,-1 0-1,0 0 0,-1 1 0,0 0 1,-1 0-1,0 1 0,0 0 0,-1 0 1,-16-12-1,-2 3 17,-1 2 0,0 0 0,-1 2 0,0 1 0,-1 1 0,-47-11 0,-196-30-5,243 49-30,-26-5-10,-1106-140 16,221 138-86,-4 104-259,13 87 652,122 50 52,681-180-1061,-126 69 0,165-69-1050,3 3 0,-89 72 0,70-38-2407,5 1-2279</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3:11.808"/>
    </inkml:context>
    <inkml:brush xml:id="br0">
      <inkml:brushProperty name="width" value="0.025" units="cm"/>
      <inkml:brushProperty name="height" value="0.025" units="cm"/>
    </inkml:brush>
  </inkml:definitions>
  <inkml:trace contextRef="#ctx0" brushRef="#br0">2 72 2146,'0'0'11921,"0"-9"-11073,0 9-837,-1-2 62,1 0 0,0 0 0,-1 0-1,1 0 1,0 0 0,0 0 0,0 0 0,0 0-1,1 0 1,-1 0 0,1 0 0,-1 0-1,1 0 1,-1 0 0,1 0 0,0 0 0,0 0-1,0 1 1,0-1 0,0 0 0,0 1-1,1-1 1,-1 1 0,1-1 0,-1 1 0,1 0-1,-1-1 1,1 1 0,0 0 0,-1 0-1,1 0 1,0 0 0,0 1 0,0-1 0,0 0-1,0 1 1,0-1 0,0 1 0,0 0 0,2 0-1,19-2 163,-1 1-1,0 1 1,1 1-1,-1 1 0,0 1 1,0 1-1,0 1 1,36 14-1,-20-8-205,61 11 0,394 16 2435,-384-31-2131,401-4 448,-13 0-147,-109 40-617,38 2 19,-48-38 57,180 9 172,-161 7-97,450-33 0,-535-32 1785,-40 3-752,-219 35-1107,0 1-1,0 4 1,60 7 0,-6 14-441,-29-5-2043,2-9-5545,-52-8 195</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3:22.025"/>
    </inkml:context>
    <inkml:brush xml:id="br0">
      <inkml:brushProperty name="width" value="0.025" units="cm"/>
      <inkml:brushProperty name="height" value="0.025" units="cm"/>
    </inkml:brush>
  </inkml:definitions>
  <inkml:trace contextRef="#ctx0" brushRef="#br0">1 397 12075,'0'0'4207,"14"2"-3759,67 8-173,1-3 0,92-6 0,183-21-222,-257 13-12,406-26 175,1354-118 2813,121-11-1667,-1805 156-1263,607-30 1713,-771 35-1161,-18 1-1484,0 0-2698,4 0 646,16 0-2993</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3:41.121"/>
    </inkml:context>
    <inkml:brush xml:id="br0">
      <inkml:brushProperty name="width" value="0.025" units="cm"/>
      <inkml:brushProperty name="height" value="0.025" units="cm"/>
    </inkml:brush>
  </inkml:definitions>
  <inkml:trace contextRef="#ctx0" brushRef="#br0">65 111 4548,'0'0'11446,"-4"-5"-10763,-3-13-198,18 10 182,42 7 418,-42 2-1021,120 15 309,20 1-308,367-33 270,-388 7 136,844 5 1343,-454 13-1664,526 9 1585,-173-10-582,-820-8-1125,0-2 0,-1-3 0,1-2-1,64-17 1,-116 24-25,0 0 0,0 0 0,0 0 0,0 0 0,0 0 0,0 0 0,0 0-1,0-1 1,0 1 0,0 0 0,0-1 0,-1 1 0,1-1 0,0 1 0,0-1 0,0 1 0,-1-1 0,1 0-1,0 1 1,-1-1 0,1 0 0,0 1 0,-1-1 0,1-1 0,-21-4 126,-43 3 48,-758-27-1023,86 0-69,-832 58-1402,168-5 758,1184-32 1623,215 9-70,0 0 0,0 0 1,0 0-1,0 0 0,0 0 0,0 0 0,0 0 1,1 0-1,-1 0 0,0 0 0,0 1 0,0-1 1,0 0-1,0 0 0,0 0 0,0 0 0,0 0 1,0 0-1,0 0 0,0 0 0,0 0 0,0 0 1,0 1-1,0-1 0,0 0 0,0 0 0,0 0 1,0 0-1,0 0 0,0 0 0,0 0 1,0 0-1,0 0 0,0 0 0,0 0 0,0 1 1,0-1-1,0 0 0,-1 0 0,1 0 0,0 0 1,0 0-1,0 0 0,0 0 0,0 0 0,0 0 1,0 0-1,0 0 0,0 0 0,0 0 0,0 0 1,14 8-134,24 7 77,29 3-1390,2-4-1,112 10 1,146-10-3041,-172-10 4348,731 36 273,-634-30-945</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3:42.275"/>
    </inkml:context>
    <inkml:brush xml:id="br0">
      <inkml:brushProperty name="width" value="0.025" units="cm"/>
      <inkml:brushProperty name="height" value="0.025" units="cm"/>
    </inkml:brush>
  </inkml:definitions>
  <inkml:trace contextRef="#ctx0" brushRef="#br0">1 86 11723,'0'0'3048,"11"-7"-2626,-1 2-288,-1 0 0,1 0 0,0 1 0,0 0 0,0 1 0,0 0 0,0 1 0,1 0 0,16-1 0,1205 16 2427,-822 1-2362,-276-10-187,2317 43 1065,-2434-50-1013,-29-3 17,-34-4 46,-876-82 617,-11 82-335,195 66-2169,257 31-4706,348-56 508</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3:49.096"/>
    </inkml:context>
    <inkml:brush xml:id="br0">
      <inkml:brushProperty name="width" value="0.025" units="cm"/>
      <inkml:brushProperty name="height" value="0.025" units="cm"/>
    </inkml:brush>
  </inkml:definitions>
  <inkml:trace contextRef="#ctx0" brushRef="#br0">2485 136 9353,'-119'-15'3491,"-60"-26"-2383,-63-9 822,131 40-796,1 5 1,-143 11 0,-220 44-1346,335-32 242,134-18 7,-110 14 1363,-180 44 0,262-49-1358,0 1 0,0 2 1,1 1-1,1 1 0,0 2 0,1 0 0,1 3 1,0 0-1,2 2 0,-31 29 0,48-40-16,-1 1-1,2 0 1,-1 1-1,1 0 0,1 1 1,1-1-1,-1 1 1,2 1-1,0-1 1,0 1-1,2 0 0,-1 0 1,2 0-1,0 0 1,0 15-1,2-10-8,1-1 0,1 0-1,0 0 1,2 0 0,0 0-1,1 0 1,0-1 0,2 1-1,0-2 1,1 1 0,14 21-1,-7-14-32,2-1 0,0-1-1,2-1 1,0 0-1,1-2 1,1 0-1,43 29 1,-30-27-17,2-1 1,0-2-1,0-2 1,71 22-1,7-11 22,2-5 0,206 13 1,-278-31 42,653 32 277,0-66 367,-533 11-606,0-8-1,-1-7 0,-3-6 0,-1-8 0,-2-7 0,-3-6 0,177-99 0,-307 147-55,11-6 69,38-28 0,-66 42-65,0-1 0,0 1 0,-1-1 0,0 0 0,0-1 0,0 0 0,0 0 0,-1 0 0,-1 0 0,1-1 0,4-10 0,-8 14-2,0-1 0,0 0 0,-1 0 0,1 1 0,-1-1 0,0 0 0,0 0 0,-1 0 0,0 0 0,1 1 0,-1-1 0,-1 0 0,1 1 0,-1-1 0,0 1 0,0-1 0,0 1-1,-1 0 1,1 0 0,-4-4 0,-7-9 19,-1 0 0,-1 1-1,-19-15 1,27 24-22,-36-29 56,-1 2 1,-2 2 0,-2 2 0,0 2 0,-2 3 0,-1 1 0,-1 3 0,-1 2-1,-57-13 1,-41-2 1,-2 6-1,-158-7 1,-853-3-19,1063 42 50,1 5-1,-185 41 0,238-38-147,1 1 1,1 3-1,1 2 0,0 1 0,1 3 1,1 1-1,2 2 0,-45 35 0,64-42-722,2 0-1,0 2 0,0 0 0,-26 39 0,36-45-518,1 0-1,0 0 1,2 1 0,0 0-1,-6 22 1,1 34-8932</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3:50.204"/>
    </inkml:context>
    <inkml:brush xml:id="br0">
      <inkml:brushProperty name="width" value="0.025" units="cm"/>
      <inkml:brushProperty name="height" value="0.025" units="cm"/>
    </inkml:brush>
  </inkml:definitions>
  <inkml:trace contextRef="#ctx0" brushRef="#br0">145 203 13741,'3'-3'212,"1"0"1,-1 0-1,1 0 0,0 0 1,0 1-1,0-1 0,1 1 0,-1 0 1,0 0-1,1 1 0,0-1 1,-1 1-1,1 0 0,0 0 1,-1 1-1,1 0 0,0-1 1,0 1-1,0 1 0,-1-1 1,1 1-1,9 2 0,-3 0-52,1 0 1,-1 1-1,0 1 0,0 0 1,-1 0-1,1 1 0,-1 0 1,12 10-1,-3-1 343,56 47 835,152 93 0,-200-139-1322,1-2-1,0-1 0,1-2 0,0 0 0,1-2 0,0-2 1,1 0-1,-1-2 0,61 2 0,-74-6 198,3-1 527,-33-8-102,-103-47-488,2-4 0,-106-76-1,124 75-118,84 52-28,-118-65 9,117 66-18,0 2-1,-1-1 1,0 2-1,0 0 1,0 1-1,-1 0 1,-26-1-1,40 3 3,1 1 0,0 0 1,0 0-1,0 0 0,-1 0 0,1 0 0,0 0 1,0 0-1,0 0 0,-1 0 0,1 0 0,0 0 1,0 0-1,0 0 0,-1 0 0,1 0 0,0 1 1,0-1-1,0 0 0,0 0 0,-1 0 0,1 0 0,0 0 1,0 0-1,0 0 0,0 1 0,-1-1 0,1 0 1,0 0-1,0 0 0,0 0 0,0 0 0,0 1 1,0-1-1,0 0 0,0 0 0,-1 0 0,1 1 1,0-1-1,0 0 0,0 0 0,0 0 0,0 1 0,0-1 1,0 0-1,0 0 0,7 11-109,13 8-1,33 9 88,0-2-1,2-2 0,1-3 1,0-2-1,101 19 0,-140-34-26,-4-1-31,1 0 0,-1 0 0,1-2 0,0 0 0,0 0 0,27-3 1,-41 2 83,1 0 0,0-1 1,0 1-1,0 0 1,0 0-1,-1-1 1,1 1-1,0-1 0,0 1 1,-1-1-1,1 1 1,0-1-1,-1 1 1,1-1-1,0 0 0,-1 1 1,1-1-1,-1 0 1,1 1-1,-1-1 1,1 0-1,-1 0 1,0 1-1,1-1 0,-1 0 1,0 0-1,0 0 1,1 0-1,-1 0 1,0 1-1,0-1 0,0 0 1,0 0-1,0 0 1,0 0-1,-1 0 1,1 0-1,0-1 0,-1-2 17,-1 1-1,1-1 1,0 1-1,-1-1 1,1 1 0,-1-1-1,0 1 1,-3-3-1,-9-9 2,0 0 1,-1 2-1,0 0 0,-1 0 0,-1 1 0,0 2 1,-1-1-1,-23-9 0,-11-2-95,-95-28 1,74 30-168,0 2 1,-1 4-1,-1 3 1,-87-2 0,160 13-777,11 4-1201,66 17 110,0 0-3930,-49-12 783</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3:50.920"/>
    </inkml:context>
    <inkml:brush xml:id="br0">
      <inkml:brushProperty name="width" value="0.025" units="cm"/>
      <inkml:brushProperty name="height" value="0.025" units="cm"/>
    </inkml:brush>
  </inkml:definitions>
  <inkml:trace contextRef="#ctx0" brushRef="#br0">3410 237 16560,'-142'-52'443,"-2"7"0,-1 5 0,-2 7 0,-2 7 0,-300-15 0,-300 55 300,585 0 18,1 6 1,-248 65-1,353-69-618,0 3 0,2 2 0,0 2 0,1 3 0,2 3 0,1 2 0,-78 59 0,108-71-179,0 1-1,2 1 0,0 1 1,2 1-1,0 1 1,1 0-1,-20 40 0,27-42-70,1 0-1,1 0 0,1 1 0,1 0 0,1 0 0,1 1 0,1-1 0,1 1 0,1 0 0,3 30 0,0-37 72,1 1 0,1-2-1,0 1 1,1 0 0,1-1 0,0 0 0,1 0 0,1-1 0,1 0 0,0 0 0,1-1-1,0 0 1,1 0 0,1-2 0,0 1 0,0-1 0,1-1 0,1 0 0,20 11 0,7 3 200,0-3-1,2-1 1,1-2 0,0-2 0,89 22 0,-22-16 68,0-4-1,152 5 0,233-25-1,-109-30-145,460-98 1,-211-11-164,-512 105 32,-1-6 0,-2-5 0,115-63 0,-192 86 149,-1-2-1,56-43 1,-90 61 66,1 0 0,-1-1-1,-1 0 1,0-1 0,0 0 0,0 0 0,-1-1 0,-1 0 0,1 0 0,-2 0 0,1-1 0,-1 0 0,-1 0 0,0 0 0,4-20 0,-8 26-73,0 0 0,0 1 0,0-1-1,0 0 1,-1 1 0,0-1 0,0 1 0,0-1 0,0 1 0,-1-1-1,0 1 1,1 0 0,-2 0 0,1 0 0,-4-6 0,0 3-16,0 0 0,-1 0 0,0 1 0,0 0 0,0 0-1,-1 0 1,-10-5 0,-10-4 3,-1 2 0,0 1-1,-50-14 1,-13 3-31,-1 4 0,-1 4 0,-117-4 0,-291 16 124,476 3-165,-393 34-1047,142 7-2706,147-23-358,21-12-2835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1:18.039"/>
    </inkml:context>
    <inkml:brush xml:id="br0">
      <inkml:brushProperty name="width" value="0.025" units="cm"/>
      <inkml:brushProperty name="height" value="0.025" units="cm"/>
    </inkml:brush>
  </inkml:definitions>
  <inkml:trace contextRef="#ctx0" brushRef="#br0">0 184 8904,'0'0'871,"9"-2"-290,70-20 3680,-56 13-3338,1 2-1,-1 1 1,1 1-1,1 1 1,26-2-1,228 25 1038,486-77 584,-451 24-2184,928-16 243,2 92-64,-30-8-491,-85-5 11,-277-2-14,-4-54-15,-670 10-6,188-8 21,-414 35-4705,-10-6-145</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4:26.270"/>
    </inkml:context>
    <inkml:brush xml:id="br0">
      <inkml:brushProperty name="width" value="0.025" units="cm"/>
      <inkml:brushProperty name="height" value="0.025" units="cm"/>
    </inkml:brush>
  </inkml:definitions>
  <inkml:trace contextRef="#ctx0" brushRef="#br0">0 211 11371,'9'0'2503,"69"-5"-1386,-2-3 0,88-22 0,-74 13-960,392-60 415,6 42 671,243 51-468,-75 2-632,182-41-114,-38 1 1095,1230 41 711,718-9-1449,-1852-21 8,331-9-2726,-1049 11-657,-10-7-2152</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4:38.632"/>
    </inkml:context>
    <inkml:brush xml:id="br0">
      <inkml:brushProperty name="width" value="0.025" units="cm"/>
      <inkml:brushProperty name="height" value="0.025" units="cm"/>
    </inkml:brush>
  </inkml:definitions>
  <inkml:trace contextRef="#ctx0" brushRef="#br0">0 448 8776,'0'0'6647,"10"-10"-6033,-4 6-488,0-2 21,0 0 0,0 1-1,1 0 1,0 0 0,0 1-1,0 0 1,1 0 0,-1 1-1,1 0 1,14-4 0,112-14 274,0 6 1,192 3-1,-237 11-393,1558-18 67,-976 14-68,400-27 307,89 1 1329,825-13-386,-7-102 1775,-1405 96-2560,-325 44-9797,-204 6 2594</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4:55.316"/>
    </inkml:context>
    <inkml:brush xml:id="br0">
      <inkml:brushProperty name="width" value="0.025" units="cm"/>
      <inkml:brushProperty name="height" value="0.025" units="cm"/>
    </inkml:brush>
  </inkml:definitions>
  <inkml:trace contextRef="#ctx0" brushRef="#br0">372 1153 5349,'-12'-3'913,"-4"0"-648,-1-2 0,1 0 0,0-1 0,1 0 1,0-2-1,0 1 0,0-2 0,-26-20 0,29 17-4,10 9-63,-1 0 1,0 0-1,0 0 1,0 0-1,0 0 1,0 1-1,-1-1 1,1 1-1,-1 0 0,1 0 1,-1 0-1,0 0 1,0 1-1,0 0 1,0 0-1,0 0 1,-4-1-1,7 3-175,1-1-1,-1 0 0,1 0 1,0 1-1,-1-1 0,1 0 1,-1 0-1,1 1 1,0-1-1,-1 1 0,1-1 1,0 0-1,0 1 0,-1-1 1,1 1-1,0-1 1,0 0-1,-1 1 0,1-1 1,0 1-1,0-1 0,0 1 1,0-1-1,0 1 1,0-1-1,0 1 0,0-1 1,0 1-1,0-1 0,0 1 1,0-1-1,0 1 1,0-1-1,0 1 0,1-1 1,-1 1-1,0-1 0,0 0 1,0 1-1,1-1 1,-1 1-1,0-1 0,1 0 1,-1 1-1,0-1 0,1 1 1,3 2-22,0 0 1,0-1 0,0 0-1,0 1 1,0-2 0,0 1-1,0 0 1,1-1-1,-1 1 1,1-1 0,-1-1-1,9 2 1,65 0-4,-57-2 68,284-2 695,376 17 1425,-355 19-910,695 41-347,-162-75-593,-826 0-120,-1-2-1,1-1 0,42-10 1,-63 11-162,0-1 1,0-1-1,-1 0 1,1-1-1,-1 0 0,0 0 1,-1-1-1,0-1 1,0 0-1,0 0 1,0-1-1,8-10 1,-15 15-48,0-1 0,-1 0-1,1 0 1,-1 0 0,0 0 0,0 0 0,0 0 0,0 0 0,-1-1 0,0 1 0,0 0 0,0-1 0,-1 0 0,1 1 0,-1-1 0,0 1 0,0-1 0,-1 1 0,1-1 0,-1 1 0,0-1 0,0 1 0,-1-1 0,1 1 0,-1 0 0,-3-7 0,-6-8 14,-1-1 1,-1 2 0,-1 0-1,-19-20 1,3 3 13,-65-105 87,74 105-59,-1 1 0,-2 1 0,-1 1 0,-53-52 0,34 49-36,-1 3-1,-2 1 1,-1 2-1,-1 2 0,-64-24 1,-272-84 25,362 128-49,-85-24-58,-2 5-1,0 5 1,-2 4 0,-186-3 0,159 22-17,0 6 1,0 6 0,-187 44 0,-443 153-788,737-199 837,1 1 1,1 1-1,0 2 1,2 1-1,-1 2 1,2 0-1,1 2 0,-42 42 1,55-50 11,2 1-1,-1 0 1,2 1 0,0 0 0,1 1-1,1 0 1,0 0 0,1 1-1,1 0 1,0 0 0,1 0 0,1 1-1,1-1 1,0 1 0,2 0-1,0 0 1,3 34 0,0-37 9,2 0 1,0 0-1,0-1 1,2 1-1,-1-1 1,2-1-1,0 1 1,1-1-1,0 0 0,1-1 1,0 0-1,1 0 1,15 13-1,3 1 16,0-1-1,2-2 0,1-1 1,41 23-1,1-8 8,1-2 0,1-4 0,137 37 0,247 25 50,-155-53-197,2-14 1,397-17-1,-472-22 188,-1-10-1,376-88 0,-399 54-2,-177 47-46,-1-1-1,-1-2 1,0 0 0,46-32-1,-67 40-8,0 0-1,0-1 0,-1 1 0,0-1 1,0 0-1,-1-1 0,0 0 0,0 0 1,0 0-1,-1 0 0,0 0 0,0-1 1,-1 0-1,0 0 0,0 0 0,-1 0 1,0 0-1,0-1 0,0-15 0,-2 14 1,-1 0 0,-1-1 1,1 1-1,-1 1 0,-1-1 0,0 0 0,-1 1 0,1-1 0,-2 1 0,1 0 0,-1 0 0,-1 1 0,0-1 0,0 1 0,0 0 0,-10-8 0,-10-8 8,-1 2 0,-1 0-1,-1 2 1,-1 1 0,0 2 0,-44-19-1,-8 3 123,-115-31-1,72 33-50,-2 5 0,0 6 1,-236-8-1,156 30-2802,-335 46 1,331-18-1559</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5:03.753"/>
    </inkml:context>
    <inkml:brush xml:id="br0">
      <inkml:brushProperty name="width" value="0.025" units="cm"/>
      <inkml:brushProperty name="height" value="0.025" units="cm"/>
    </inkml:brush>
  </inkml:definitions>
  <inkml:trace contextRef="#ctx0" brushRef="#br0">2325 262 6406,'0'0'166,"-11"-9"106,-5-3-180,0 1-1,0 1 1,-1 0 0,-23-10 0,9 9 1123,-2 0-1,-53-9 1,-141-3-217,70 10-926,83 1 254,-100-29 0,120 25-74,-1 3 0,0 2 0,-108-7 0,66 18-157,0 5-1,0 3 1,-107 25-1,160-24 123,1 3 0,0 1 0,0 2-1,2 2 1,0 2 0,1 2 0,1 1 0,1 2 0,-36 30-1,55-38-160,1 2 0,0 0 0,2 1 0,0 1 0,-17 26 0,28-38-41,0 0 0,0 1 0,1 0 0,0-1 0,1 1-1,0 0 1,0 1 0,1-1 0,0 0 0,1 1 0,0-1 0,0 1-1,1 0 1,0-1 0,1 1 0,0-1 0,3 10 0,-2-13 10,0-1 0,1 0 0,0 0 0,0 0 0,1 0 0,-1 0 0,1-1 0,0 1 0,0-1 0,0 0 0,1-1 0,0 1 0,7 4 0,74 37 347,-71-38-347,457 179 797,-240-100-710,8 0 465,386 86-1,-517-148-361,123 10 1,-190-31-78,-1-2 0,0-2 1,1-1-1,-1-2 0,0-2 1,53-15-1,-48 7-82,-1-2-1,0-1 1,-2-3-1,0-2 1,-1-1-1,65-49 1,-84 54 21,-1-1 0,-1 0 0,-1-1-1,-1-2 1,0 0 0,-2-1 0,-1 0 0,0-2 0,-2 1-1,-1-2 1,-1 0 0,13-41 0,-21 55-61,-1 0 0,-1 0 0,0-1 0,0 1-1,-1 0 1,-1-1 0,0 0 0,-1 1 0,0 0 0,-1-1 0,-5-19 0,3 21-14,-1 1 0,1 0 1,-2 0-1,1 0 1,-1 0-1,-1 1 0,0 0 1,0 1-1,-1-1 1,0 2-1,0-1 0,-1 1 1,-10-7-1,1 2-28,-1 1-1,0 0 1,0 2-1,-1 0 1,0 2 0,0 0-1,-1 1 1,-23-4-1,-62-2-1916,-4 7-3655,97 5 4606,-46-3-7720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5:24.804"/>
    </inkml:context>
    <inkml:brush xml:id="br0">
      <inkml:brushProperty name="width" value="0.025" units="cm"/>
      <inkml:brushProperty name="height" value="0.025" units="cm"/>
    </inkml:brush>
  </inkml:definitions>
  <inkml:trace contextRef="#ctx0" brushRef="#br0">1 122 11211,'0'0'1211,"7"4"-1002,3 1-118,0-1 1,0 0 0,0-1 0,0 0-1,1-1 1,-1 0 0,15 1 0,89 2 353,-51-4-391,559 47 1515,183 4-469,116-101-566,-888 46-548,613-60 225,4 34 419,-81 46-518,372-13 1047,-551-40-817,564-25 191,-419 28 1433,-533 33-1951,39-4-190,-35 4-1867,-26 1-2002,16-1 3429,-26 2-6394</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6:10.282"/>
    </inkml:context>
    <inkml:brush xml:id="br0">
      <inkml:brushProperty name="width" value="0.025" units="cm"/>
      <inkml:brushProperty name="height" value="0.025" units="cm"/>
    </inkml:brush>
  </inkml:definitions>
  <inkml:trace contextRef="#ctx0" brushRef="#br0">300 78 4292,'0'0'10389,"9"-2"-10245,16 0-74,-1 0 0,1 1 0,-1 2 0,46 6-1,7 1 14,703-6 2263,13 0-976,1167-20-1066,-1927 17-299,-20 1-29,0 0-1,0-1 1,0-1 0,0 0-1,0 0 1,24-9-1,-37 11 21,1 0 0,-1 0 0,0 0 0,0 0 0,1 0 0,-1 0 0,0 0 0,0 0 0,1 0-1,-1 0 1,0 0 0,0 0 0,1-1 0,-1 1 0,0 0 0,0 0 0,0 0 0,1 0 0,-1 0 0,0-1-1,0 1 1,0 0 0,1 0 0,-1 0 0,0-1 0,0 1 0,0 0 0,0 0 0,0 0 0,1-1 0,-1 1-1,0 0 1,0 0 0,0-1 0,0 1 0,0 0 0,0 0 0,0-1 0,0 1 0,0 0 0,0 0-1,0-1 1,0 1 0,0 0 0,0 0 0,0-1 0,0 1 0,0 0 0,-1 0 0,1-1 0,0 1 0,0 0-1,0 0 1,0 0 0,0-1 0,-1 1 0,1 0 0,0 0 0,0 0 0,0-1 0,-1 1 0,1 0 0,0 0-1,0 0 1,0 0 0,-1 0 0,1-1 0,-19-5-186,18 6 189,-67-13-31,-2 3 1,-72-1 0,-145 9 157,156 3-14,-751 22 20,221-2-654,145-7 741,-648 103 0,868-71-150,394-49-150,-14 1 87,1269-35 300,-353 18-120,-790 11-53,1226-70 390,-1397 75-528,-6 1 24,50-10-1,-79 8-2,-21 2-54,-27 1 7,-519 5-1019,-483-6 936,-350-5 322,914 42-2147,165 15-5352,179-24-1261</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6:28.784"/>
    </inkml:context>
    <inkml:brush xml:id="br0">
      <inkml:brushProperty name="width" value="0.025" units="cm"/>
      <inkml:brushProperty name="height" value="0.025" units="cm"/>
    </inkml:brush>
  </inkml:definitions>
  <inkml:trace contextRef="#ctx0" brushRef="#br0">1 161 5573,'45'-16'873,"1"3"0,0 1 1,1 2-1,0 3 0,79-4 0,242 23 261,-82 1-839,677-31 1782,197 32-1213,-357 0-543,247 7-291,-479-15-18,1760-68 1483,-2288 59-1440,213-15 274,-215 6-190,-31 2-319,-11 9 127,1 0 1,-1 1 0,1-1-1,-1 0 1,0 0-1,1 1 1,-1-1 0,0 0-1,0 1 1,1-1-1,-1 1 1,0-1-1,0 1 1,0-1 0,0 1-1,0-1 1,0 1-1,0 0 1,1 0 0,-3-1-1,-78-21-5397,23 8 127</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6:30.242"/>
    </inkml:context>
    <inkml:brush xml:id="br0">
      <inkml:brushProperty name="width" value="0.025" units="cm"/>
      <inkml:brushProperty name="height" value="0.025" units="cm"/>
    </inkml:brush>
  </inkml:definitions>
  <inkml:trace contextRef="#ctx0" brushRef="#br0">0 96 6951,'610'-14'2704,"-271"14"-1164,2120-4 1935,-1253 28-3278,-118-3-111,1226-30-22,-2277 8-71,-15 0 5,1 0 0,-1-1-1,32-7 1,-37 0-23,-17 8 22,-1 0 1,1 1 0,0-1 0,-1 1 0,1-1-1,0 1 1,-1-1 0,1 1 0,0-1 0,-1 1 0,1-1-1,-1 1 1,1-1 0,-1 1 0,1 0 0,-1-1-1,0 1 1,1 0 0,-1-1 0,1 1 0,-1 0 0,0 0-1,1 0 1,-1-1 0,1 1 0,-1 0 0,0 0-1,1 0 1,-2 0 0,-62-11-12,0 3 0,-103-1-1,85 6-27,-1979-35 261,984 30-187,-754 5-329,2 79-559,933 22 1122,869-91-299,27-7 26,0 0 0,0 0 0,1-1 0,-1 1 1,0 0-1,0 0 0,0 0 0,0 0 0,0 0 0,0 0 1,0 0-1,1 0 0,-1 0 0,0 1 0,0-1 0,0 0 1,0 0-1,0 0 0,0 0 0,0 0 0,1 0 0,-1 0 0,0 0 1,0 0-1,0 0 0,0 0 0,0 0 0,0 0 0,0 0 1,0 1-1,0-1 0,0 0 0,0 0 0,0 0 0,1 0 1,-1 0-1,0 0 0,0 0 0,0 0 0,0 1 0,0-1 0,0 0 1,0 0-1,0 0 0,0 0 0,0 0 0,0 0 0,0 0 1,0 1-1,0-1 0,0 0 0,0 0 0,-1 0 0,1 0 1,0 0-1,0 0 0,0 0 0,0 1 0,0-1 0,51 3-472,732-54 722,-404 16-257,1381-14 307,1 98-173,-1169-27-132,146-12 5,-341-7 8,-218 9-573,-56-2-1712,-81-9-3433</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7:30.535"/>
    </inkml:context>
    <inkml:brush xml:id="br0">
      <inkml:brushProperty name="width" value="0.025" units="cm"/>
      <inkml:brushProperty name="height" value="0.025" units="cm"/>
    </inkml:brush>
  </inkml:definitions>
  <inkml:trace contextRef="#ctx0" brushRef="#br0">788 280 3748,'0'0'1217,"-5"-8"-1095,2 4-92,3 1-129,-1 1 0,-1 0-1,1 0 1,0 0 0,-1 0-1,1 0 1,-1 0-1,1 0 1,-1 0 0,0 1-1,0-1 1,0 1 0,0-1-1,0 1 1,0 0-1,0 0 1,0-1 0,-1 2-1,1-1 1,0 0 0,-1 0-1,1 1 1,0-1-1,-1 1 1,1 0 0,-5 0-1,-18 1 1215,-1 2 0,1 0-1,-27 9 1,-12 0 5135,95-2-3757,125 4-1695,298-14 0,-121-16-411,331-8 305,142 1-295,-364 7 12,-106 8-324,388-18-37,-631 18-39,1662-89 78,-1688 97-97,226-11-49,-271 6 20,-29-3 93,-34-4-32,-163-8 5,-247 8-1,338 12-47,-3821 52 123,2229 86 469,1637-130-577,15-1-74,-52 12 0,103-19 64,0 1 0,0-1 0,0 1 0,0-1 0,0 1 0,1 0 0,-1 0 0,0 0 0,0 0 0,0 0 0,1 0 0,-3 3 0,3-4 5,1 0 0,0 1 0,0-1 0,0 1 0,0-1 0,0 0 0,0 1 0,0-1 0,0 1 0,0-1 0,0 1 0,0-1 0,0 0 0,0 1 0,0-1 0,0 1 0,0-1 0,1 0 0,-1 1 0,0-1 0,0 0 0,0 1 0,1-1 0,-1 0-1,0 1 1,0-1 0,1 0 0,-1 1 0,0-1 0,1 0 0,-1 0 0,0 0 0,1 1 0,-1-1 0,0 0 0,1 0 0,6 4-53,-1-1-1,1 0 0,0-1 1,0 0-1,13 3 1,147 17 35,289 4 0,-351-24 28,2773-86-90,-2051 13 202,996-59-985,-1586 126-1118,-84 4-2657,-141 0 4072,36 0-5017</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7:36.734"/>
    </inkml:context>
    <inkml:brush xml:id="br0">
      <inkml:brushProperty name="width" value="0.025" units="cm"/>
      <inkml:brushProperty name="height" value="0.025" units="cm"/>
    </inkml:brush>
  </inkml:definitions>
  <inkml:trace contextRef="#ctx0" brushRef="#br0">0 0 12043,'13'3'433,"60"14"-298,12 4-68,0-4 0,113 8 0,526-24 3301,-319-6-2529,409 13-721,411-4 1744,-1093-7-1024,242 0 1213,-283 7-1766,0 4-1,93 20 1,-170-25-342,46 13 206,-57-16-204,-1 1 0,1 0 0,-1 0 0,1 0 0,-1 1 0,1-1 0,-1 1 0,0-1 0,0 1 0,0 0 0,0 0 0,0 0 0,0 0 0,0 0 0,-1 0 1,1 0-1,2 5 0,-4-6-11,0 0 0,0-1 0,1 1 0,-1 0 0,0 0 0,0-1 0,0 1 0,0 0-1,0 0 1,0-1 0,0 1 0,-1 0 0,1 0 0,0 0 0,0-1 0,0 1 0,-1 0 0,1-1 0,0 1 0,-1 0 0,1-1 0,-1 1 0,1 0 0,-1-1 0,1 1 0,-1-1 0,1 1 0,-1-1 0,0 1 0,1-1 0,-1 1 0,-1 0 0,-28 9-1409,27-9 1269,-63 10-3504,-20-5-2109</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3:51.955"/>
    </inkml:context>
    <inkml:brush xml:id="br0">
      <inkml:brushProperty name="width" value="0.025" units="cm"/>
      <inkml:brushProperty name="height" value="0.025" units="cm"/>
    </inkml:brush>
  </inkml:definitions>
  <inkml:trace contextRef="#ctx0" brushRef="#br0">1 0 13068,'62'14'701,"0"-2"0,76 4 0,129-6 163,-108-6-126,4035 46 3821,-1911-43-2929,-1728 1-1130,2667-22 1532,-1857-1-348,-1269 14-1503,517 9 1650,-613-8-1939,0 0 1,1-1-1,-1 1 0,0 0 0,0-1 0,0 1 0,1 0 0,-1-1 1,0 1-1,0 0 0,0-1 0,0 1 0,0 0 0,0-1 1,0 1-1,0 0 0,0-1 0,0 1 0,0-1 0,0 1 0,0 0 1,0-1-1,0 1 0,0 0 0,0-1 0,0 1 0,0 0 0,0-1 1,-1 1-1,1 0 0,0-1 0,0 1 0,0 0 0,-1-1 1,1 1-1,0 0 0,0 0 0,-1-1 0,1 1 0,0 0 0,-1 0 1,1 0-1,0-1 0,-1 1 0,1 0 0,-15-18-4273,-12-10-5185</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7:37.952"/>
    </inkml:context>
    <inkml:brush xml:id="br0">
      <inkml:brushProperty name="width" value="0.025" units="cm"/>
      <inkml:brushProperty name="height" value="0.025" units="cm"/>
    </inkml:brush>
  </inkml:definitions>
  <inkml:trace contextRef="#ctx0" brushRef="#br0">659 28 9737,'0'0'2274,"8"-5"-2311,-2 1 91,1 1-1,-1 0 1,1 0 0,0 1 0,0 0-1,0 0 1,1 1 0,-1 0 0,0 0-1,0 0 1,1 1 0,-1 0 0,0 1-1,8 1 1,542 27 2394,2-41-2574,-20-1 473,-265 12-209,302 3-14,-549-2-53,0 1 0,0 2 0,0 1 1,-1 1-1,33 10 0,-44-6 94,-27-4 80,-33-4 44,42-1-305,-189-17 430,21 1-267,-911 56-64,567-5-54,390-29-27,-886 12 156,870-31 116,-48-1 498,183 17-1240,12 5 60,14 6-125,1-5 413,0-1-1,1-1 1,-1-2-1,1 0 1,41 4 0,116-4-540,-131-5 617,429-29-123,0-32-2818,-228 25-5088</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8:27.888"/>
    </inkml:context>
    <inkml:brush xml:id="br0">
      <inkml:brushProperty name="width" value="0.025" units="cm"/>
      <inkml:brushProperty name="height" value="0.025" units="cm"/>
    </inkml:brush>
  </inkml:definitions>
  <inkml:trace contextRef="#ctx0" brushRef="#br0">145 43 12172,'-14'2'827,"-3"1"-495,1-1 230,-1 1 1,1 0-1,0 1 1,-28 11-1,44-15-530,0 0 0,0 0 0,0 0 0,-1 0 0,1 0-1,0 0 1,0 0 0,0 0 0,0 0 0,-1 0 0,1 0-1,0 1 1,0-1 0,0 0 0,0 0 0,0 0 0,-1 0 0,1 0-1,0 0 1,0 0 0,0 0 0,0 1 0,0-1 0,0 0-1,-1 0 1,1 0 0,0 0 0,0 1 0,0-1 0,0 0 0,0 0-1,0 0 1,0 0 0,0 1 0,0-1 0,0 0 0,0 0-1,0 0 1,0 0 0,0 1 0,0-1 0,0 0 0,0 0 0,0 0-1,0 0 1,0 1 0,0-1 0,0 0 0,0 0 0,0 0-1,0 0 1,1 1 0,-1-1 0,0 0 0,0 0 0,14 5 641,26-1-102,-37-3-358,313 28 2230,303 16-1811,254-78 665,103-42 1741,1 37-3444,-659 27-6556,-175 2-1734</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8:28.668"/>
    </inkml:context>
    <inkml:brush xml:id="br0">
      <inkml:brushProperty name="width" value="0.025" units="cm"/>
      <inkml:brushProperty name="height" value="0.025" units="cm"/>
    </inkml:brush>
  </inkml:definitions>
  <inkml:trace contextRef="#ctx0" brushRef="#br0">0 39 11307,'0'0'3459,"10"1"-3390,76 12 40,111 1-1,101-12 709,-162-3-351,1215-24 2234,-567 5-1054,1850 60 2566,-2231-18-3934,878 18-44,-1111-52-224,-150 9-152,0 0 1,-1-2-1,0 0 0,0-1 1,0-2-1,20-10 0,-3-9-2472,-5 3-5550,-5 10-2182</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9:07.510"/>
    </inkml:context>
    <inkml:brush xml:id="br0">
      <inkml:brushProperty name="width" value="0.025" units="cm"/>
      <inkml:brushProperty name="height" value="0.025" units="cm"/>
    </inkml:brush>
  </inkml:definitions>
  <inkml:trace contextRef="#ctx0" brushRef="#br0">194 129 7431,'-24'-8'909,"-1"-1"1,2-1-1,-1-1 0,2-1 1,-42-29-1,63 41-801,0 0 0,1-1 0,-1 1 1,0-1-1,1 1 0,-1-1 0,0 0 0,1 1 1,-1-1-1,1 0 0,-1 1 0,1-1 0,-1 0 1,1 1-1,0-1 0,-1 0 0,1 0 0,0 0 1,-1 1-1,1-1 0,0 0 0,0 0 0,0 0 1,0 0-1,0 0 0,0 1 0,0-3 0,1 2-33,0 1 0,-1-1 0,1 0 0,0 0 0,0 0 0,0 0 0,0 1 0,0-1 0,0 0 0,0 1 0,1-1 0,-1 1 0,0-1-1,0 1 1,0 0 0,3-1 0,61-5 337,-57 6-243,909 20 663,-598-6-932,-8-1-275,2278 67 6718,-2517-79-6156,253 10 155,-268-4-609,-39 3-1114,-18-10 1278,0 1-1,-1-1 1,1 1-1,0-1 1,-1 1 0,1-1-1,0 1 1,-1-1 0,1 1-1,-1-1 1,1 1-1,-1-1 1,1 0 0,-1 1-1,1-1 1,-1 0-1,1 1 1,-1-1 0,0 0-1,1 0 1,-1 1 0,1-1-1,-1 0 1,0 0-1,1 0 1,-1 0 0,0 0-1,1 0 1,-1 0-1,-1 0 1,-54 4-3767,-30-3-1773</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59:08.551"/>
    </inkml:context>
    <inkml:brush xml:id="br0">
      <inkml:brushProperty name="width" value="0.025" units="cm"/>
      <inkml:brushProperty name="height" value="0.025" units="cm"/>
    </inkml:brush>
  </inkml:definitions>
  <inkml:trace contextRef="#ctx0" brushRef="#br0">0 117 13068,'0'0'1634,"12"-7"-1132,23-7-162,0 1 0,1 2 1,68-12-1,60 0-159,307-2 0,171 47 207,-428-12 20,1723 38 2352,-532-57-1986,-1049 13-4687,-259-5-1612</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0:00.547"/>
    </inkml:context>
    <inkml:brush xml:id="br0">
      <inkml:brushProperty name="width" value="0.025" units="cm"/>
      <inkml:brushProperty name="height" value="0.025" units="cm"/>
    </inkml:brush>
  </inkml:definitions>
  <inkml:trace contextRef="#ctx0" brushRef="#br0">49 176 10634,'0'0'897,"13"-6"-374,35-12-91,0 2 1,76-15-1,13 10 376,140-2-1,141 14 1028,-63 3-752,-319 5-1037,1379-35 927,67 62-722,287 59-53,-1227-69-19,220 13 85,-656-21-334,-80-4 5,-75-6-3,-206-11-430,-581-23 467,-2590-12 533,1548 10-2626,1211 20 2257,562 16 10,-286-18 1908,585 29-2478,2185 129-152,7-111 1046,-1891-25-414,-19 1-18,944-5-16,-1212-3-110,327-50 0,-523 53 85,-4 1-2,0 0-1,-1-1 1,1 1-1,0-1 1,-1-1-1,0 0 1,0 0-1,0 0 1,8-5-1,-15 8 8,0 0-1,1-1 0,-1 1 1,0 0-1,0 0 0,1 0 1,-1-1-1,0 1 1,0 0-1,1-1 0,-1 1 1,0 0-1,0-1 0,0 1 1,1 0-1,-1-1 0,0 1 1,0 0-1,0-1 0,0 1 1,0 0-1,0-1 0,0 1 1,0 0-1,0-1 1,0 1-1,0-1 0,0 1 1,0 0-1,0-1 0,0 1 1,0 0-1,0-1 0,-1 1 1,1 0-1,0-1 0,0 1 1,0 0-1,0-1 1,-1 1-1,1 0 0,0 0 1,0-1-1,-1 1 0,1 0 1,0 0-1,-1-1 0,1 1 1,0 0-1,-1 0 0,0 0 1,-24-9-133,-19 4-8,-2 2 0,1 1-1,-73 8 1,-147 29-185,-727 196-3440,888-203 2820,-230 60-3639</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0:53.505"/>
    </inkml:context>
    <inkml:brush xml:id="br0">
      <inkml:brushProperty name="width" value="0.025" units="cm"/>
      <inkml:brushProperty name="height" value="0.025" units="cm"/>
    </inkml:brush>
  </inkml:definitions>
  <inkml:trace contextRef="#ctx0" brushRef="#br0">1 170 11018,'0'0'823,"10"4"-386,10 2-189,1 0-1,0-1 1,0-1-1,0-2 1,0 0-1,0-1 1,37-2-1,165-26 2331,-160 17-1899,635-81 241,3 54-553,-684 37-368,-11-1-1,-1 1 0,1 0 0,0 0 0,-1 0 0,1 1 0,0 0 0,-1 0 0,1 0 0,0 1 0,-1-1 0,0 1 0,9 5 0,-13-7 2,-1 1 0,1-1 0,-1 1-1,0-1 1,1 1 0,-1 0 0,0-1 0,1 1 0,-1-1 0,0 1-1,1 0 1,-1-1 0,0 1 0,0-1 0,0 1 0,0 0 0,0-1-1,0 1 1,0 0 0,0-1 0,0 1 0,0 0 0,0-1-1,0 1 1,0 0 0,-1-1 0,1 1 0,0-1 0,0 1 0,-1 0-1,1-1 1,0 1 0,-1-1 0,1 1 0,-1-1 0,1 1-1,-1 0 1,-26 19 22,-7-3-4,-1-2 0,0-2 1,-1 0-1,-43 7 0,-159 23 41,101-25 51,0-7 0,0-5 0,0-6 0,-1-7 0,1-5 0,1-6 0,-198-54 0,313 67-86,3 0-3,1 0-1,-28-13 1,45 18-17,-1 0 0,1 0 1,0 0-1,-1 0 0,1 0 0,-1 0 0,1 0 1,0 0-1,-1-1 0,1 1 0,0 0 1,0 0-1,-1 0 0,1-1 0,0 1 1,-1 0-1,1 0 0,0-1 0,0 1 1,-1 0-1,1 0 0,0-1 0,0 1 1,0 0-1,-1-1 0,1 1 0,0 0 0,0-1 1,0 1-1,0 0 0,0-1 0,0 1 1,0-1-1,0 1 0,0 0 0,0-1 1,0 1-1,0 0 0,0-1 0,0 1 1,0 0-1,0-1 0,0 1 0,1-1 1,18-8 67,31 1-84,527-33-316,-172 15-615,-234 16 511,-157 13-58,-17 4 45,-28 11-595,-30 11-1528,-111 36 0,-2-14-2434</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5:01.222"/>
    </inkml:context>
    <inkml:brush xml:id="br0">
      <inkml:brushProperty name="width" value="0.025" units="cm"/>
      <inkml:brushProperty name="height" value="0.025" units="cm"/>
    </inkml:brush>
  </inkml:definitions>
  <inkml:trace contextRef="#ctx0" brushRef="#br0">1 613 10410,'0'0'3630,"8"-3"-3320,20-6-216,1 2 0,0 1 0,0 1 0,0 2 0,34-1 0,-3 0-87,12-2-70,927-75-814,5 35 2548,282 11 1073,-359 8-2290,1281-69-285,-661 21-135,1470-52 1119,-1290 80-475,-1459 33-5750,-156-4-2636</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5:25.493"/>
    </inkml:context>
    <inkml:brush xml:id="br0">
      <inkml:brushProperty name="width" value="0.025" units="cm"/>
      <inkml:brushProperty name="height" value="0.025" units="cm"/>
    </inkml:brush>
  </inkml:definitions>
  <inkml:trace contextRef="#ctx0" brushRef="#br0">0 264 5061,'11'0'443,"122"2"1860,160-21 1,169-5-948,-98 9-267,743-39 923,-327 22-1723,-418 12-132,617-28 72,1 58 169,547 39-538,0-65 1023,-467-45 2075,-671 33-2206,-47 21-2319,-277 7-1735,-17 0-4716</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5:32.677"/>
    </inkml:context>
    <inkml:brush xml:id="br0">
      <inkml:brushProperty name="width" value="0.025" units="cm"/>
      <inkml:brushProperty name="height" value="0.025" units="cm"/>
    </inkml:brush>
  </inkml:definitions>
  <inkml:trace contextRef="#ctx0" brushRef="#br0">1 145 12107,'0'0'2590,"15"-4"-2307,26-5-235,1 2 0,77-4 1,105 8 66,-112 3-77,1095-50 571,-747 24 432,1405-7 1550,-1446 33-2507,-37-2-129,2307 4 1333,-2562-1-1253,1064 21 91,-796 12-858,-336-28-1563,-10-5-3001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3:52.813"/>
    </inkml:context>
    <inkml:brush xml:id="br0">
      <inkml:brushProperty name="width" value="0.025" units="cm"/>
      <inkml:brushProperty name="height" value="0.025" units="cm"/>
    </inkml:brush>
  </inkml:definitions>
  <inkml:trace contextRef="#ctx0" brushRef="#br0">138 11146 17649,'0'0'881,"6"-13"-502,22-49-397,3 1 0,46-66 1,97-122 122,-63 94-51,77-129-1785,280-576-1,-306 492 2634,146-500-1,293-1654 1112,-442 1503-1912,-103-9 43,-58 900 8,-6 0 1,-5 1-1,-6 0 0,-5 2 0,-6 0 0,-6 2 0,-4 2 0,-6 1 1,-75-139-1,13 71 117,-8 5 1,-7 5 0,-9 6 0,-292-295 0,224 281 1298,-8 9 1,-7 10-1,-348-207 1,515 341-2377,29 19-8719,8 6 1258</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5:39.651"/>
    </inkml:context>
    <inkml:brush xml:id="br0">
      <inkml:brushProperty name="width" value="0.025" units="cm"/>
      <inkml:brushProperty name="height" value="0.025" units="cm"/>
    </inkml:brush>
  </inkml:definitions>
  <inkml:trace contextRef="#ctx0" brushRef="#br0">1 167 11819,'0'0'2071,"9"-1"-2268,64-1 722,-1 3-1,133 21 1,-61-6-492,449 21 647,1024-69 1,62-31 1472,-62 4-1824,-1245 17 664,-100 8-165,-234 34-718,14-4-2553,-38-2-2319</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6:00.797"/>
    </inkml:context>
    <inkml:brush xml:id="br0">
      <inkml:brushProperty name="width" value="0.025" units="cm"/>
      <inkml:brushProperty name="height" value="0.025" units="cm"/>
    </inkml:brush>
  </inkml:definitions>
  <inkml:trace contextRef="#ctx0" brushRef="#br0">4958 280 9705,'-568'-107'1201,"-964"-53"0,507 148-2215,901 20 1477,0 6 0,1 5 0,1 5 0,1 6 0,-198 76 0,243-73-317,2 3 1,1 4-1,-119 86 0,142-87-168,2 2 0,2 2-1,1 2 1,3 2 0,-55 79 0,74-92 21,3 1-1,1 0 1,1 2 0,2 0 0,2 1 0,-15 57-1,23-69 3,2 1-1,0 0 0,2 1 1,0-1-1,2 0 0,2 1 0,0-1 1,1 0-1,2 0 0,11 37 1,-1-24-3,0-1 1,3-1 0,1-1 0,2 0 0,47 62 0,-30-53 57,1-2 0,3-2 0,75 60 1,-23-34 56,4-5 1,2-3 0,186 79-1,-106-67-45,3-8-1,2-8 0,318 53 1,-143-60-56,372 2 0,698-88 146,-1099 0-138,-1-14 0,413-121 1,-82-52 57,-526 166-42,-1-5 0,212-138 1,-296 167-39,-2-3 0,-1-1 0,-1-3 0,-3-1 0,-1-3 1,-3-1-1,35-53 0,-54 70 60,-3-1 0,0-1 1,-2 0-1,-2-2 0,0 1 0,-3-1 1,0-1-1,-2 0 0,-2 0 0,-1-1 1,-2 1-1,-1-1 0,-4-55 0,-1 64-7,-1 1-1,-1 1 0,-1-1 0,-1 1 0,-2 0 1,0 1-1,-1-1 0,-2 2 0,-14-23 1,6 15 0,-2 2 0,-1 0 0,-1 1 1,-2 1-1,-49-39 0,17 25 85,-1 2 0,-2 2 0,-1 3 0,-2 3 0,0 3 0,-74-20 0,27 16-16,-2 4 0,0 6 0,-127-7 0,73 19-181,-258 20 0,225 13-1292,3 8 1,-221 65-1,147-22-2149</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6:07.477"/>
    </inkml:context>
    <inkml:brush xml:id="br0">
      <inkml:brushProperty name="width" value="0.025" units="cm"/>
      <inkml:brushProperty name="height" value="0.025" units="cm"/>
    </inkml:brush>
  </inkml:definitions>
  <inkml:trace contextRef="#ctx0" brushRef="#br0">0 131 11819,'14'-5'1271,"43"-14"-629,0 3 0,1 3 0,70-8 0,199-8-88,-223 22-249,657-14 1695,1 43-983,121 0-692,-420-30-338,109 0 676,-2 46 598,-375-9-1062,-40-5 241,167 5-1,-414-18-4566,80-9 3471,-72 11-4533</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6:08.460"/>
    </inkml:context>
    <inkml:brush xml:id="br0">
      <inkml:brushProperty name="width" value="0.025" units="cm"/>
      <inkml:brushProperty name="height" value="0.025" units="cm"/>
    </inkml:brush>
  </inkml:definitions>
  <inkml:trace contextRef="#ctx0" brushRef="#br0">1 129 13613,'0'0'742,"10"-2"-443,103-8 1516,115 5 0,44-3-1655,113-35-74,143-9-38,384 44 343,-716 9-78,398 44 437,-228-8-1505,-286-34-2779,-8-2-4586</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6:14.111"/>
    </inkml:context>
    <inkml:brush xml:id="br0">
      <inkml:brushProperty name="width" value="0.025" units="cm"/>
      <inkml:brushProperty name="height" value="0.025" units="cm"/>
    </inkml:brush>
  </inkml:definitions>
  <inkml:trace contextRef="#ctx0" brushRef="#br0">1 0 10858,'0'0'379,"12"1"-171,385 2 3018,124 7-2469,482 33-714,-324-45-23,1014 10 328,1402 46 602,-2039-46-870,538 11-114,-4 67 1574,-903-10-649,50 5-170,-691-78-766,126 16 344,-152-15-494,-1 0 0,1 1 0,-1 1 0,0 1 0,0 0 1,20 12-1,-36-17-197,-1-1 0,1 1 0,-1 0 0,1 0 0,-1 0 1,0 0-1,0 0 0,0 0 0,4 6 0,-4 13-8512</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6:15.170"/>
    </inkml:context>
    <inkml:brush xml:id="br0">
      <inkml:brushProperty name="width" value="0.025" units="cm"/>
      <inkml:brushProperty name="height" value="0.025" units="cm"/>
    </inkml:brush>
  </inkml:definitions>
  <inkml:trace contextRef="#ctx0" brushRef="#br0">1 138 11787,'0'0'657,"11"6"-566,17 5-9,-1-1 0,2-1 1,-1-2-1,1 0 0,0-2 1,36 1-1,0-6 636,0-2 1,102-18-1,127-42 632,48-7-317,144 29-880,4 35-33,-188 5-94,-261-1-25,745 22-734,-620-4-1744,-4-1-1852</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6:39.253"/>
    </inkml:context>
    <inkml:brush xml:id="br0">
      <inkml:brushProperty name="width" value="0.025" units="cm"/>
      <inkml:brushProperty name="height" value="0.025" units="cm"/>
    </inkml:brush>
  </inkml:definitions>
  <inkml:trace contextRef="#ctx0" brushRef="#br0">1 133 8808,'0'0'7143,"11"6"-7084,3 0-39,-1-1-1,2-1 1,-1 0 0,0 0 0,1-2 0,17 2 0,-11-1 37,-1 2 0,0 0 0,0 1 0,27 12 0,28 9 213,-7-10 280,1-3-1,105 7 1,146-9 488,-137-8-704,398 36-155,209 3 0,-48-75-94,291-82-74,-768 91-12,246-33 61,121-30-61,-239 36 12,-389 50-13,186-20 64,-165 19-35,0 1-1,0 1 1,0 1-1,-1 1 1,39 10-1,-62-12-46,0-1-1,1 0 0,-1 1 1,0-1-1,0 1 0,0-1 1,0 1-1,0 0 0,0-1 0,0 1 1,0 0-1,0 0 0,0 0 1,0 0-1,-1-1 0,1 1 1,0 0-1,-1 1 0,1-1 1,0 0-1,-1 0 0,0 0 1,1 0-1,-1 0 0,1 0 1,-1 1-1,0-1 0,0 0 0,0 0 1,0 1-1,0 1 0,-28-4-3198,5-6 668,-7 1-1394</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6:40.911"/>
    </inkml:context>
    <inkml:brush xml:id="br0">
      <inkml:brushProperty name="width" value="0.025" units="cm"/>
      <inkml:brushProperty name="height" value="0.025" units="cm"/>
    </inkml:brush>
  </inkml:definitions>
  <inkml:trace contextRef="#ctx0" brushRef="#br0">0 1107 11179,'1'-2'62,"-1"0"0,1 0 0,-1 0 0,1 0 0,0 0-1,0 1 1,0-1 0,0 0 0,0 1 0,0-1 0,1 0 0,-1 1 0,0 0 0,1-1 0,-1 1 0,1 0 0,0 0 0,-1-1 0,1 1 0,0 1 0,3-2 0,51-22 61,-29 14 99,49-20-188,2 3-1,1 4 1,1 3 0,1 4 0,0 4 0,1 2 0,0 5-1,88 5 1,-119 5 148,0 2 0,0 3-1,-1 1 1,85 33 0,63 14 1205,-100-39-618,134 8 0,103-13-275,-12-1-274,306 57-177,137 8 251,323-87 952,-5-81-1232,-835 64-111,748-87 76,-593 68-398,490 8 0,-860 39 420,-1-2 0,0-2 1,1-1-1,-1-1 0,0-2 0,0-1 0,-1-2 1,50-20-1,-60 19 62,-1 0 0,-1-2 0,0-1 0,0 0 0,-2-1 0,1-1 1,-2-1-1,20-22 0,-32 32-50,-1 1 0,1-1 1,-1 0-1,0 0 1,-1-1-1,0 1 0,0-1 1,0 1-1,-1-1 0,0 0 1,0 0-1,0 0 0,-1 0 1,-1-1-1,1 1 1,-1 0-1,0 0 0,0-1 1,-1 1-1,0 0 0,-1 0 1,1 0-1,-1 0 0,-1 0 1,1 0-1,-1 1 1,0-1-1,-1 1 0,1-1 1,-8-7-1,-3-4-27,0 0 0,-2 1-1,0 1 1,-1 1 0,0 0 0,-1 1 0,-21-12 0,7 7-8,-1 3 0,0 0 1,-62-19-1,-6 9-4,0 5 0,-112-9 0,212 30 26,-970-83-134,339 37 146,-702-27 61,-2 63-104,647 8 52,-447 6 284,427 33-173,482-13-70,-245 60 0,383-63 181,-166 66 0,96-9-1913,108-48-2262,-48 39 0,60-40-4823</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7:39.979"/>
    </inkml:context>
    <inkml:brush xml:id="br0">
      <inkml:brushProperty name="width" value="0.025" units="cm"/>
      <inkml:brushProperty name="height" value="0.025" units="cm"/>
    </inkml:brush>
  </inkml:definitions>
  <inkml:trace contextRef="#ctx0" brushRef="#br0">44 101 4708,'0'0'3785,"-4"-9"-3197,-1 0-310,3 6-138,0 0 0,1 0 1,-1 0-1,1 0 1,0 0-1,0 0 0,0 0 1,0-1-1,1 1 1,-1 0-1,1-1 1,0-3-1,0 6-37,0 1 0,0-1 0,1 1 1,-1-1-1,0 1 0,0 0 0,0-1 0,0 1 1,0-1-1,0 1 0,0-1 0,0 1 0,0 0 0,0-1 1,0 1-1,0-1 0,0 1 0,-1-1 0,1 1 1,0 0-1,0-1 0,0 1 0,0 0 0,-1-1 0,1 1 1,0-1-1,-1 1 0,1 0 0,0-1 0,0 1 1,-1 0-1,1 0 0,-1-1 0,1 1 0,0 0 0,-1 0 1,1 0-1,0-1 0,-1 1 0,1 0 0,-1 0 1,1 0-1,-1 0 0,1 0 0,0 0 0,-1 0 0,1 0 1,-1 0-1,1 0 0,-1 0 0,1 0 0,0 0 1,-1 0-1,1 0 0,-1 1 0,-8-1 82,45 0 119,387-16 534,-255 9-519,0 7-1,287 37 1,363 16 7,-646-48 133,1417-23 166,-891-3-588,720 18-5,-351 26-32,-391-6-6,1243 59 4,-255-6 42,-402-9-24,-393-14 0,1475-7 58,-955-103 705,-97 1 476,-804 60-1655,-417 8-610,-27 8-3612,-35-10-1288</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7:54.188"/>
    </inkml:context>
    <inkml:brush xml:id="br0">
      <inkml:brushProperty name="width" value="0.025" units="cm"/>
      <inkml:brushProperty name="height" value="0.025" units="cm"/>
    </inkml:brush>
  </inkml:definitions>
  <inkml:trace contextRef="#ctx0" brushRef="#br0">8627 206 13229,'-16'-4'1019,"-262"-67"999,166 47-3092,-1 5 0,-147-4-1,-234 17-1241,319 6 2565,-2375-58 4363,1216 87-3261,-300 155-140,1250-135-981,-197 49-86,505-80 177,1 4 0,0 4 1,2 2-1,2 4 0,-100 59 0,153-80-279,1 1-1,1 0 0,0 1 1,0 1-1,-24 28 1,36-38-55,1 0 1,0 1-1,0-1 1,0 0-1,1 1 1,-1 0 0,1 0-1,0-1 1,1 1-1,-1 1 1,1-1-1,0 0 1,0 0 0,1 0-1,-1 0 1,1 1-1,0-1 1,1 0-1,-1 0 1,1 1 0,0-1-1,0 0 1,1 0-1,-1 0 1,1 0 0,0 0-1,1-1 1,2 6-1,7 5-103,-1 0 1,2-1-1,0-1 0,0 0 0,1-1 1,1 0-1,20 12 0,120 64-245,-147-83 356,164 78-134,4-6-1,313 90 0,-218-99 297,342 42-1,1377 85 223,-908-140-409,1637-127 1,-2090 3 78,-518 50-41,-2-5 0,-1-5-1,169-68 1,-246 83-3,0 0-1,-1-2 1,-1-2-1,52-40 1,-72 51 4,-2-1 0,1 0 1,-1 0-1,0-1 1,0 1-1,-1-2 0,-1 1 1,8-16-1,-11 19 8,0-1 1,0 0-1,0 1 1,-1-1-1,0 0 0,0 0 1,-1 0-1,0 0 1,0 0-1,-1 0 1,1 0-1,-1 0 0,-1 0 1,-3-10-1,-1 4 48,1 1 1,-2 0-1,0 1 0,0 0 0,-1 0 0,-1 0 0,1 1 0,-2 0 0,1 1 0,-1 0 0,-13-8 1,-13-9 122,-2 1 0,-43-20 0,-15 0 175,-2 4 1,-1 4-1,-184-41 1,-323-28 92,603 106-455,-1356-123 448,-8 89-4759,842 26-1107,272 4 633</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3:53.188"/>
    </inkml:context>
    <inkml:brush xml:id="br0">
      <inkml:brushProperty name="width" value="0.025" units="cm"/>
      <inkml:brushProperty name="height" value="0.025" units="cm"/>
    </inkml:brush>
  </inkml:definitions>
  <inkml:trace contextRef="#ctx0" brushRef="#br0">167 1555 17104,'-63'22'7432,"47"-18"-6946,0-1-1,-1 0 1,-31 0-1,48-3-479,0-1-1,-1 1 0,1 0 0,0 0 0,-1 0 1,1 0-1,0 0 0,-1-1 0,1 1 0,0 0 1,-1 0-1,1-1 0,0 1 0,-1 0 1,1 0-1,0-1 0,0 1 0,-1 0 0,1-1 1,0 1-1,0 0 0,0-1 0,0 1 0,0-1 1,-1 1-1,1 0 0,0-1 0,0 1 0,0 0 1,0-1-1,0 1 0,0-1 0,0 1 0,0 0 1,0-1-1,0 1 0,1 0 0,-1-1 1,0 1-1,0-1 0,0 1 0,0 0 0,0-1 1,1 1-1,-1-1 0,10-23-43,-8 21 55,230-562-1386,-186 420 889,-6-2 1,20-153-1,-34 57 762,-15 118 1508,-5 105-797,5 17-280,-8 5-691,0 0-1,0 0 1,0 0-1,0 0 1,0 0-1,0 0 1,-1 1 0,4 3-1,70 75-83,190 182 583,-180-194-508,4-5-1,2-3 0,2-4 1,174 75-1,-101-65-2244,3-8-1,201 42 1,-89-41-4271</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8:21.468"/>
    </inkml:context>
    <inkml:brush xml:id="br0">
      <inkml:brushProperty name="width" value="0.025" units="cm"/>
      <inkml:brushProperty name="height" value="0.025" units="cm"/>
    </inkml:brush>
  </inkml:definitions>
  <inkml:trace contextRef="#ctx0" brushRef="#br0">176 29 1217,'0'0'513,"-10"-3"10,-12-4 110,0 2 0,-27-3 0,-23 2 6255,134 27-6963,-35-16-459,0-2-1,0 0 0,0-2 1,32-3-1,-30 1 515,0 1-1,0 1 1,39 6-1,-45 0 570,1 1 0,-2 0-1,1 2 1,29 17 0,-26-13-291,1-1 0,42 14 0,-28-17 63,0-2-1,1-1 1,82 2-1,130-17 40,-239 8-347,244-13 559,345 28-1,-378-2-365,1-9 1,246-29-1,591-3 596,-420 24-163,489-4 390,-719 9-926,-17-17 263,38 1-193,-431 15-171,90 5 32,-86-4-27,0 1-1,-1-1 1,1 1 0,-1 1-1,1-1 1,-1 1-1,0 1 1,0-1-1,10 8 1,-16-10-17,1-1-1,-1 1 1,0 0 0,0 0 0,0 0 0,0 0 0,0 0-1,0 0 1,0 0 0,0 0 0,0 0 0,0 0 0,-1 1 0,1-1-1,-1 0 1,1 0 0,-1 1 0,1-1 0,-1 0 0,1 1 0,-1-1-1,0 1 1,0-1 0,0 0 0,0 1 0,0-1 0,0 1-1,0-1 1,-1 0 0,1 1 0,0-1 0,-1 1 0,1-1 0,-1 0-1,1 0 1,-1 1 0,0-1 0,1 0 0,-1 0 0,0 0-1,0 0 1,0 1 0,0-1 0,0-1 0,0 1 0,0 0 0,-3 1-1,-2 3-394,-1-1-1,0 1 1,0-2-1,0 1 1,0-1-1,-1 0 1,-11 3-1,-50 7-3651</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8:22.315"/>
    </inkml:context>
    <inkml:brush xml:id="br0">
      <inkml:brushProperty name="width" value="0.025" units="cm"/>
      <inkml:brushProperty name="height" value="0.025" units="cm"/>
    </inkml:brush>
  </inkml:definitions>
  <inkml:trace contextRef="#ctx0" brushRef="#br0">71 0 7944,'-7'6'165,"-39"41"924,44-43-1064,0-1 1,0 0-1,0 1 0,1-1 1,-1 1-1,1-1 0,0 1 0,-1 0 1,2 0-1,-1-1 0,0 1 0,1 0 1,0 0-1,0 7 0,1-10-12,-1 0-1,1 1 1,-1-1 0,1 0-1,-1 0 1,1 0 0,0 0-1,-1 1 1,1-1 0,0 0-1,0 0 1,0 0-1,0-1 1,0 1 0,0 0-1,0 0 1,0 0 0,1-1-1,-1 1 1,0-1 0,0 1-1,1-1 1,-1 1 0,0-1-1,0 0 1,1 1-1,-1-1 1,0 0 0,3 0-1,47 1 986,-39-2-656,44-3 650,0-3 0,65-16 1,-1-1-452,157-11-328,370-2 0,283 54-195,-146 1 120,-187-22 839,376 2 603,-393 43-1303,-6 36 85,-342-44 147,-119-18-185,189 0 1,-254-16-984,1-2 1,-1-3-1,0-1 0,0-3 1,-1-1-1,65-26 1,-25-3-4745</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8:41.687"/>
    </inkml:context>
    <inkml:brush xml:id="br0">
      <inkml:brushProperty name="width" value="0.025" units="cm"/>
      <inkml:brushProperty name="height" value="0.025" units="cm"/>
    </inkml:brush>
  </inkml:definitions>
  <inkml:trace contextRef="#ctx0" brushRef="#br0">1 1055 8072,'0'0'5904,"12"-4"-4938,7-2-662,1 0-1,-1 2 0,1 0 1,0 1-1,22 0 1,124 12 0,259 45 0,-301-35-64,1840 196 1591,-1769-202-1632,1431 60 318,582-87 1106,38-31-1490,245-12 198,-1443 104-59,-349 10-237,562 19 48,-1028-75-55,389-4 206,-1-31-64,-54-10-130,9 0-117,-194 0-28,176-15 114,22-3-1349,-155 11 1357,-119 17 94,-210 27-10,1 4 1,148 14-1,-84-1-85,152-4 58,-249-9-45,1-1-1,116-26 1,-168 27 11,0-1 0,0 0 0,0 0 0,-1-2 0,1 1 0,-1-2 0,-1 0 0,20-14 0,-27 17 26,1 0 0,-2 0-1,1 0 1,0-1-1,-1 1 1,0-1-1,0 0 1,0 0-1,-1 0 1,1 0-1,-1 0 1,-1-1-1,1 1 1,-1-1-1,0 1 1,0-1-1,0 1 1,-1-1-1,0 0 1,0 1-1,0-1 1,-1 0-1,-2-9 1,1 7-52,-1 0 0,-1 0 1,1 0-1,-1 0 0,-1 1 1,1-1-1,-1 1 0,0 0 1,-1 1-1,-9-10 0,-73-60 24,72 63-4,-59-44-103,-2 3 0,-2 4-1,-2 3 1,-3 3-1,-1 5 1,-2 3 0,-107-30-1,-165-31-317,-457-64 0,507 127 385,-2 14 1,-322 22-1,-498 104-564,654-24 787,357-53-86,-220 88 0,254-81-111,-549 248 112,576-253-132,-87 60 0,122-73-5,0 0 0,2 2-1,0 0 1,2 1 0,-36 48-1,52-64-4,0 1 0,1 0 0,0 0 0,0 0 0,0 0 0,1 0 0,-1 0 0,2 1 0,-1-1-1,1 1 1,0 0 0,0-1 0,1 1 0,-1 0 0,2-1 0,0 10 0,1-10 21,0 1 1,0-1-1,1 1 1,0-1-1,0 0 1,1 0-1,-1 0 1,1 0-1,1-1 1,-1 1-1,1-1 0,0-1 1,0 1-1,0 0 1,11 6-1,14 8 81,1-1 0,0-2 0,2-1 0,51 17 0,146 31-20,69-3-1688,-96-39-2200,-28-18-2504</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8:53.577"/>
    </inkml:context>
    <inkml:brush xml:id="br0">
      <inkml:brushProperty name="width" value="0.025" units="cm"/>
      <inkml:brushProperty name="height" value="0.025" units="cm"/>
    </inkml:brush>
  </inkml:definitions>
  <inkml:trace contextRef="#ctx0" brushRef="#br0">690 133 3171,'-77'-13'801,"9"-1"-321,1 0-224,4 1-224,2-1-32,3 0-64,-2 2-288,1 1 0,0-1-65,-1 4-383,3 1-321</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8:54.670"/>
    </inkml:context>
    <inkml:brush xml:id="br0">
      <inkml:brushProperty name="width" value="0.025" units="cm"/>
      <inkml:brushProperty name="height" value="0.025" units="cm"/>
    </inkml:brush>
  </inkml:definitions>
  <inkml:trace contextRef="#ctx0" brushRef="#br0">1123 850 2402,'0'0'3977,"-8"0"-2754,-3 1-1299,-8-1 2037,46 1-200,329-10 693,-98 0-1977,8 18-426,-34 0-22,89-5 24,322-8 11,-243-3-2,-35 1 74,-257-2-5,117-26-1,-205 30-100,0-1-1,-1 0 1,1-2-1,-2 0 0,1-1 1,-1-1-1,20-12 0,-32 16 48,1 1-1,-1-1 1,0 0-1,0 0 1,-1-1-1,1 1 0,-1-1 1,-1 0-1,1-1 1,-1 1-1,0-1 1,0 0-1,-1 0 0,0 0 1,0 0-1,-1-1 1,0 1-1,0-1 1,-1 0-1,0 1 0,0-10 1,0 6-46,-1 1 0,-1-1 0,0 0 1,0 1-1,-4-11 0,4 16-17,-1 1-1,0-1 1,-1 1 0,1 0 0,-1 0-1,1 0 1,-1 0 0,-1 0-1,1 1 1,0 0 0,-1-1-1,0 1 1,-6-4 0,-35-19 15,0 2 0,-2 1 0,-1 3 0,-50-14 0,29 10-14,-330-106 54,297 104-162,-208-25 0,-8 27-228,-89-9 247,166 12-49,-1 9 0,0 12 0,-271 33 0,359-17-96,-6 0 36,-170 40 0,279-44 182,0 3 0,1 2 0,1 2 0,0 2 0,2 2 1,0 2-1,-58 43 0,76-46-21,1 1 1,2 1-1,0 1 1,1 2-1,-29 42 1,43-54-478,1 0 1,1 1-1,0 1 1,1 0-1,1 0 1,1 0 0,0 1-1,1 0 1,1 0-1,1 0 1,0 1-1,1 24 1,9 25-5417</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8:55.820"/>
    </inkml:context>
    <inkml:brush xml:id="br0">
      <inkml:brushProperty name="width" value="0.025" units="cm"/>
      <inkml:brushProperty name="height" value="0.025" units="cm"/>
    </inkml:brush>
  </inkml:definitions>
  <inkml:trace contextRef="#ctx0" brushRef="#br0">2294 424 5894,'-14'-23'987,"-2"0"1,0 1 0,-37-38 0,43 51-863,-1 0 1,0 0-1,0 1 0,-1 1 1,0 0-1,-1 0 0,1 1 1,-1 1-1,-23-6 0,-176-28 49,137 28-248,-73-20 1,16-7 159,-2 6-1,-221-24 0,-239 46 2248,574 12-2294,1 0-1,-1 2 1,0 1-1,1 0 1,0 1-1,0 1 1,1 1 0,0 1-1,0 0 1,1 1-1,0 1 1,0 1-1,2 0 1,-1 1-1,2 1 1,0 0-1,0 1 1,1 1-1,1 0 1,1 0-1,0 1 1,-11 25-1,19-34-55,-1 0-1,1 0 1,1 0-1,-1 1 1,1-1-1,1 1 1,0 0-1,0 0 1,0-1-1,1 1 1,1 0-1,0 0 1,0-1-1,3 13 1,0-9 12,0 0 0,1-1 0,0 0 0,1 0 1,0 0-1,1-1 0,0 0 0,1 0 0,11 11 0,5 2 43,1-2 0,1 0-1,1-2 1,1-1-1,0-1 1,56 23-1,-12-12 26,2-3 0,0-4-1,1-3 1,1-3-1,84 6 1,390-4-66,-481-17 36,941-63 63,-692 15-86,-274 38-5,-1-2-1,0-1 1,-1-3-1,-1-1 1,44-25 0,-72 34 3,-1 1 0,0-2 0,0 0 1,-1-1-1,0 0 0,14-17 0,-23 25-3,1-1 0,-1 0-1,0 0 1,0 0 0,0 0 0,-1 0-1,1 0 1,-1 0 0,0-1 0,0 1-1,0-1 1,0 1 0,0-1 0,-1 1-1,0-1 1,1 1 0,-1-1 0,-1 1-1,1-1 1,0 1 0,-1-1 0,0 1-1,0-1 1,0 1 0,0 0 0,0-1-1,-1 1 1,1 0 0,-1 0 0,0 0-1,0 0 1,0 0 0,-4-3-1,-5-5 6,-1 1 0,-1 0 0,0 1 0,0 0-1,-1 1 1,0 0 0,-1 2 0,1-1-1,-20-4 1,-148-36 21,182 47-31,-115-21-60,-1 6 0,-183-2 0,-238 48-3919,329-7 98</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9:01.792"/>
    </inkml:context>
    <inkml:brush xml:id="br0">
      <inkml:brushProperty name="width" value="0.025" units="cm"/>
      <inkml:brushProperty name="height" value="0.025" units="cm"/>
    </inkml:brush>
  </inkml:definitions>
  <inkml:trace contextRef="#ctx0" brushRef="#br0">1899 410 4516,'-8'-8'876,"-38"-36"384,7 4-482,-1 2 1,-2 2-1,-2 1 0,-95-56 0,95 70-375,-1 3 0,-2 1-1,1 3 1,-2 2 0,-67-9-1,48 13-277,-1 3 0,0 3-1,-90 9 1,95 2-116,2 2 0,-1 3 0,2 2 0,0 3 0,1 3-1,1 2 1,1 3 0,-102 65 0,137-77-11,2 0 0,-1 2 0,2 0 0,0 2 0,-27 34 0,41-46 16,-1 0 0,1 0 0,1 0 0,-1 1 0,1 0 0,1 0 0,-1 0 0,1 0 0,1 1 1,0-1-1,0 1 0,0 0 0,1-1 0,1 1 0,-1 0 0,1 0 0,1-1 0,0 1 0,0 0 0,4 13 0,-2-15 31,1 1 0,0-1 0,1 1 0,0-1 0,0-1 0,1 1 0,0-1 0,0 0 0,0 0 0,0-1 0,1 1 0,0-2 0,1 1 0,14 6 0,8 4 148,2-2 0,44 12 1,18 0-50,1-4 1,1-4-1,110 4 0,297-14-91,-332-17-66,1-7 1,264-62-1,-386 68 34,55-21 1,-91 27 8,-1 0 0,0-1 1,-1-1-1,1 0 1,-2 0-1,1-2 1,-1 1-1,0-1 1,12-13-1,-19 18 2,-1 0 0,1 0 0,-1-1 0,0 1 0,0-1 0,-1 0-1,1 0 1,-1 1 0,0-2 0,0 1 0,-1 0 0,0 0 0,0 0 0,0-1 0,0 1 0,-1 0-1,0-1 1,0 1 0,0-1 0,-1 1 0,0 0 0,0-1 0,0 1 0,-1 0 0,1 0 0,-1 0-1,0 0 1,-1 0 0,0 0 0,1 1 0,-1-1 0,-1 1 0,1 0 0,0-1 0,-8-5 0,-3-3-21,0 1 1,0 1 0,-1 0-1,-1 0 1,0 2 0,0 0-1,-1 1 1,0 1 0,-23-7-1,5 4-172,0 2 0,-1 2 0,1 1 0,-1 1 0,0 3 0,-47 2 0,61 1-501,0 1 0,0 0 0,1 2 0,-1 0 1,1 2-1,0 0 0,0 1 0,1 1 0,0 1 0,1 1 0,-25 18 0,1 12-5146</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9:02.638"/>
    </inkml:context>
    <inkml:brush xml:id="br0">
      <inkml:brushProperty name="width" value="0.025" units="cm"/>
      <inkml:brushProperty name="height" value="0.025" units="cm"/>
    </inkml:brush>
  </inkml:definitions>
  <inkml:trace contextRef="#ctx0" brushRef="#br0">2087 176 6502,'-35'-24'233,"-1"2"-1,-1 2 0,-1 1 1,-1 2-1,0 2 1,-2 1-1,1 3 1,-1 0-1,-1 3 0,0 2 1,0 1-1,-52 2 1,23 2 16,0 4 0,0 3 1,0 3-1,1 3 1,1 3-1,-122 44 0,72-12-206,2 5 0,2 6-1,-181 122 1,267-159 52,0 1 0,2 1 0,0 1 0,2 2 0,-27 34-1,44-50-26,0 0 0,1 1 0,0 0-1,1 1 1,0-1 0,1 1 0,0 0-1,1 0 1,0 1 0,1 0-1,0-1 1,1 1 0,1 0 0,0 0-1,1 0 1,0 0 0,3 21 0,-1-27-32,0-1 0,1 0 0,0 0 0,0 1 1,0-2-1,1 1 0,-1 0 0,1-1 1,1 0-1,-1 1 0,1-2 0,0 1 0,0-1 1,0 1-1,1-1 0,10 5 0,6 3 93,0-1 0,0-1 0,33 9 0,16 2 4,1-4 0,1-3 0,102 6 0,226-9-168,-164-19 92,-1-11 0,-1-10 1,360-91-1,-573 114-50,218-63 53,-215 60-52,0-1 1,-1-1-1,0-2 0,0 0 1,-1-2-1,-1 0 0,20-19 1,-37 30 7,-1 0 1,0-1-1,0 1 1,0-1-1,-1 0 1,1 0-1,-1 0 1,-1 0-1,1-1 1,-1 1 0,1-1-1,-2 0 1,1 0-1,1-8 1,-3 10-3,0 0 1,0 0-1,0 0 0,-1 0 1,0 0-1,1 0 1,-1 0-1,-1 0 1,1 0-1,0 0 1,-1 1-1,0-1 1,0 1-1,0-1 0,0 1 1,-1-1-1,1 1 1,-1 0-1,0 0 1,0 1-1,-5-5 1,-14-9 14,-1 2 0,0 0 0,0 1 1,-1 2-1,-40-14 0,-135-30-12,195 54-17,-143-32-1032,-194-18-1,9 35-5022,209 16-746</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09:37.160"/>
    </inkml:context>
    <inkml:brush xml:id="br0">
      <inkml:brushProperty name="width" value="0.025" units="cm"/>
      <inkml:brushProperty name="height" value="0.025" units="cm"/>
    </inkml:brush>
  </inkml:definitions>
  <inkml:trace contextRef="#ctx0" brushRef="#br0">0 86 8296,'3'-6'201,"-1"1"0,1 0 0,-1 0 0,1 0 0,1 1 1,-1-1-1,1 1 0,-1-1 0,1 1 0,0 0 0,1 1 0,-1-1 0,1 1 1,0 0-1,0 0 0,0 0 0,0 0 0,7-1 0,-3 1-187,0 1 0,1 1-1,-1 0 1,1 0 0,-1 1-1,1 0 1,-1 1 0,1 0-1,-1 0 1,12 4 0,20 1 12,1-1 0,-1-3 1,72-4-1,-27 0-3,2331 56 1514,-1317-9-1563,-804-35 47,632-2 242,123 5 93,603 4 146,-246-63-491,-1217 43-1573,-167 3 86,-13 0-3275</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10:38.166"/>
    </inkml:context>
    <inkml:brush xml:id="br0">
      <inkml:brushProperty name="width" value="0.025" units="cm"/>
      <inkml:brushProperty name="height" value="0.025" units="cm"/>
    </inkml:brush>
  </inkml:definitions>
  <inkml:trace contextRef="#ctx0" brushRef="#br0">3935 214 4228,'0'0'3924,"-9"-8"-2365,-6-5-1114,-64-49 245,70 55-712,-1 1 0,0 1 1,0-1-1,-1 2 0,1-1 0,-1 2 0,-17-5 0,-360-27 2667,348 33-2022,-825-47 1795,-691 48 1399,1536 2-3776,-402 43 1101,380-37-1039,1 3 0,0 1 0,1 2 0,1 1 0,0 2 0,1 2 0,-70 45 0,103-60-102,1 1 0,0-1 0,0 1 0,0-1 0,0 1 0,0 0 0,1 0-1,0 1 1,0-1 0,0 1 0,0-1 0,1 1 0,0 0 0,-2 7 0,3-9 5,1 0 0,0 0 0,0 0-1,0 1 1,0-1 0,0 0 0,1 0 0,-1 0 0,1 0-1,0 0 1,0 1 0,0-1 0,0-1 0,1 1 0,-1 0 0,1 0-1,0 0 1,0-1 0,0 1 0,0-1 0,0 0 0,0 1-1,1-1 1,4 3 0,12 9 109,0-1 0,1 0-1,1-2 1,0-1 0,23 9-1,120 34 100,-93-32-80,74 19 568,272 40 0,252 58-227,-158-25-459,-392-96 27,199 5 1,123-29-11,-95-1-52,-55 15-56,-125 0-55,309-27-1,-467 19 126,56-11-111,-62 11 121,0 1 0,1-1 0,-1 0-1,0 1 1,1-1 0,-1 0 0,0 0-1,0-1 1,0 1 0,0 0 0,0-1-1,0 1 1,0-1 0,-1 0 0,1 1-1,0-1 1,-1 0 0,1 0 0,-1 0-1,0 0 1,2-3 0,-3 4-2,-1 0 0,1 0 0,0 1 0,0-1 0,0 0 0,-1 0 0,1 1 0,0-1 0,-1 0 0,1 1 0,-1-1 0,1 0 0,-1 1 0,1-1 0,-1 1 0,1-1 1,-1 1-1,1-1 0,-1 1 0,0-1 0,1 1 0,-1 0 0,0-1 0,1 1 0,-1 0 0,0 0 0,0-1 0,1 1 0,-1 0 0,0 0 0,0 0 0,1 0 0,-2 0 0,-32-4-397,29 4 258,-20-2-640,-17 0-2963,-51-10 1,26-3-3635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5:04.772"/>
    </inkml:context>
    <inkml:brush xml:id="br0">
      <inkml:brushProperty name="width" value="0.025" units="cm"/>
      <inkml:brushProperty name="height" value="0.025" units="cm"/>
    </inkml:brush>
  </inkml:definitions>
  <inkml:trace contextRef="#ctx0" brushRef="#br0">340 1248 9417,'0'0'7004,"12"-8"-6897,-2 2-52,-5 2-7,1 0 0,-1 1 1,1-1-1,0 1 0,-1 0 1,2 1-1,-1 0 0,0 0 0,0 0 1,1 1-1,-1-1 0,1 2 1,8-1-1,442-39 453,-184 9-36,1061-25 2181,-370 26-2644,1037 14 2048,-1678 32-2035,1150 39 55,-899-46-46,1303 0 129,-1134-29-79,464-5-52,-458 36-6,-85 0 5,426 38 492,-1075-47-239,0-1 0,0-1 0,0 0 0,0-1 0,21-4 0,-32 1-265,0 1 1,0 0 0,1 0 0,-1 1-1,1-1 1,0 1 0,-1 0-1,1 0 1,8-1 0,6-4 10,-2-1-35,1 0 0,-1-1 0,0-1 0,-1-1 0,0 0 0,-1-1 0,0-1 0,23-25 0,-30 28 9,0-1-1,-1 0 0,0-1 0,0 1 1,-1-1-1,-1 0 0,0-1 0,-1 1 0,0-1 1,-1 0-1,0 0 0,-1 0 0,1-23 1,-3 25 2,0 0 0,-1 1 1,0-1-1,-1 1 0,0-1 1,0 1-1,-1 0 1,-1 0-1,1 0 0,-2 0 1,1 1-1,-2-1 0,1 1 1,-1 0-1,0 1 0,-1-1 1,0 2-1,0-1 1,-1 0-1,0 1 0,-13-8 1,-11-7-33,0 1 0,-2 1 1,0 2-1,-2 2 0,-56-19 1,-198-41-771,217 59 454,-1081-175-415,-13 95 935,1048 89-205,-1338-49-13,0 56 106,127 33-62,643-11 6,-656 27 113,-879 12-55,1615-63-61,-360 1 193,882 5-156,0 3 0,-151 30 0,181-22-165,1 1 0,0 3 0,1 3 1,0 2-1,-56 34 0,-339 236 270,435-284-103,0 1 1,1 0-1,0 1 1,1 1 0,0 0-1,1 0 1,0 1 0,-14 25-1,21-32-24,0 0 1,1 0-1,-1 0 0,1 0 0,1 1 1,-1-1-1,1 0 0,0 1 0,1-1 0,0 1 1,0-1-1,0 1 0,0-1 0,1 1 1,0-1-1,1 0 0,0 1 0,0-1 0,0 0 1,0 0-1,1 0 0,0-1 0,0 1 1,7 8-1,3 1-4,0 0 1,1-1-1,1 0 0,0-2 1,1 1-1,1-2 1,-1 0-1,2-1 1,-1-1-1,1 0 0,1-2 1,21 7-1,23 4 45,1-3-1,89 10 1,218 3-1256,3-29-3765,-163-7-168</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1:10:39.712"/>
    </inkml:context>
    <inkml:brush xml:id="br0">
      <inkml:brushProperty name="width" value="0.025" units="cm"/>
      <inkml:brushProperty name="height" value="0.025" units="cm"/>
    </inkml:brush>
  </inkml:definitions>
  <inkml:trace contextRef="#ctx0" brushRef="#br0">925 2 11883,'21'0'2375,"21"-2"-1524,0 3 0,81 10 0,-34 7-378,1-5 0,0-3 1,1-5-1,0-3 0,127-14 1,328-9 774,-444 26-1228,-1 5 0,-1 3 1,136 37-1,-214-44 26,-1 1 0,-1 1 1,0 1-1,0 0 0,-1 2 0,0 0 0,0 1 1,22 20-1,-34-26-9,-1-1 1,0 1-1,0 1 0,-1-1 1,0 1-1,0 0 1,0 0-1,-1 0 0,0 1 1,-1-1-1,1 1 0,-1 0 1,-1 0-1,0 1 1,0-1-1,0 0 0,-1 1 1,-1-1-1,1 0 1,-1 1-1,-1-1 0,1 1 1,-1-1-1,-4 15 0,1-14-7,0 1 0,-1-1-1,0 0 1,0 0-1,-1 0 1,0-1-1,-1 0 1,1 0-1,-2-1 1,-7 7-1,-87 67 795,93-75-718,-84 57 234,-2-4 0,-120 53-1,-216 64 441,18-43-196,-208 82 1752,367-94-2009,-39 16-278,222-108-1490,-1-3 1,-89 19 0,132-39 72,-1-1 0,-39 2 1,55-7-65,0-1-1,0 0 1,0 0 0,-15-5 0,-30-17-10798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5:07.988"/>
    </inkml:context>
    <inkml:brush xml:id="br0">
      <inkml:brushProperty name="width" value="0.025" units="cm"/>
      <inkml:brushProperty name="height" value="0.025" units="cm"/>
    </inkml:brush>
  </inkml:definitions>
  <inkml:trace contextRef="#ctx0" brushRef="#br0">4630 459 9161,'-154'-65'7857,"56"28"-8091,-175-41-1,70 40-355,-322-18-1,-213 36-608,114 7-185,490 6 1458,-197-6 1557,242 14-727,-147 19 0,180-9-780,0 1 0,1 3 1,1 3-1,0 1 0,2 3 0,-90 52 0,110-54-86,1 0-1,0 3 1,2 0-1,1 2 0,0 1 1,2 1-1,1 1 1,2 2-1,0 0 1,2 1-1,-21 42 1,35-57-21,0 1-1,0 0 1,2 0 0,0 1 0,1-1 0,0 1 0,2 0 0,0 0 0,1 0 0,1 0 0,1 0 0,0 0-1,1 0 1,1 0 0,1 0 0,1-1 0,0 0 0,1 0 0,1 0 0,0 0 0,1-1 0,1 0-1,15 20 1,1-7 81,0 0-1,2-1 0,1-2 0,1 0 0,1-3 1,1 0-1,1-2 0,1-1 0,37 16 0,21 4 265,2-4-1,127 32 0,-2-15-109,430 47 0,234-58 7,-468-40-310,576-71 1,-358-39 270,-426 60 102,201-76 0,-359 108-265,-1-3 0,-1-2 0,-1-2 0,-1-1 0,69-52 0,-98 63 3,0-1 1,0 0-1,-2-1 1,0 0-1,0-1 1,-2-1-1,13-22 1,-17 26-6,-1-1 1,-1 0-1,0 0 1,-1-1-1,0 1 1,-1-1-1,-1 0 1,-1 0-1,0 0 1,-2-28-1,-1 27-37,-1-1-1,-1 1 0,0 0 0,-2 0 0,0 1 0,0 0 0,-1 0 0,-1 0 0,-1 1 0,0 0 0,-1 0 0,0 1 0,-1 0 1,0 1-1,-1 1 0,-16-13 0,-14-8-6,-1 1 1,-2 2-1,-84-41 1,9 16 0,-2 5 1,-3 5-1,-143-30 1,-398-46 33,187 62-160,-1 22 0,-574 30 0,787 20-174,0 12 0,1 12-1,-441 121 1,609-128 267,2 4 0,-111 57 0,165-71 13,1 3-1,1 1 0,2 2 0,0 2 0,2 1 0,1 2 1,-31 38-1,51-53-4,2 2 0,0-1 1,2 2-1,0 0 1,1 0-1,0 1 0,2 0 1,1 0-1,0 1 1,-5 35-1,10-41 2,1-1 1,0 1-1,1-1 0,0 1 0,1 0 1,1-1-1,1 1 0,0-1 1,1 0-1,1 0 0,0 0 1,1-1-1,0 1 0,2-1 1,17 25-1,-4-13-8,2-2 1,0 0-1,2-2 1,0-1-1,2-1 1,0-1-1,1-1 0,1-2 1,1 0-1,58 20 1,12-2-25,2-4 1,114 17 0,456 41 44,10-47-19,-381-26 27,-108-4 18,1422 41 312,-1450-57-368,233-36 0,-319 27 14,-1-3-1,-1-3 1,0-4-1,143-67 1,-191 76 19,-2 0 0,0-2 0,0-1 0,-2-1 0,0-1 0,-2-2 0,0 0-1,-1-1 1,24-34 0,-38 45-8,0-1-1,-1 1 0,0-1 0,-1 0 0,-1-1 1,0 0-1,-1 1 0,0-1 0,-1-1 1,-1 1-1,0 0 0,-1-1 0,0 1 1,-1-1-1,-1 1 0,0-1 0,-1 1 0,-1 0 1,0 0-1,-1 0 0,-1 0 0,-8-19 1,0 8-58,-1 1 1,-1 0 0,-2 2 0,0 0-1,-1 0 1,-1 2 0,-1 0 0,-1 2-1,0 0 1,-31-19 0,-13-5-31,-1 4 1,-115-48-1,19 23 72,-3 7-1,-272-55 1,-358-7 24,-360 47-1742,384 76-3220,416 11 366</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9T10:45:28.639"/>
    </inkml:context>
    <inkml:brush xml:id="br0">
      <inkml:brushProperty name="width" value="0.025" units="cm"/>
      <inkml:brushProperty name="height" value="0.025" units="cm"/>
    </inkml:brush>
  </inkml:definitions>
  <inkml:trace contextRef="#ctx0" brushRef="#br0">99 669 13965,'-12'-1'1618,"6"0"-1462,-1 0 1,0 0-1,1-1 1,-1 1-1,1-1 1,-1-1-1,-9-5 1,14 7-149,0 0-1,0-1 1,1 1 0,-1-1 0,0 1-1,1-1 1,-1 0 0,1 0 0,0 0-1,-1 0 1,1 0 0,0 0 0,0 0-1,1 0 1,-1 0 0,0 0 0,1 0 0,-1-1-1,1 1 1,0 0 0,-1-1 0,1 1-1,0 0 1,1 0 0,-1-1 0,0 1-1,1 0 1,-1-1 0,1 1 0,-1 0 0,1 0-1,0 0 1,2-4 0,2-5 44,1 1 0,0-1 1,1 1-1,0 0 0,0 0 0,1 1 1,16-15-1,73-54 849,-97 78-896,67-47 676,1 4 1,2 3 0,2 3 0,145-52-1,-100 51-507,2 5-1,186-26 1,-79 42-110,-222 17-62,6-1-5,0 1 0,1 1-1,-1 0 1,0 0 0,11 3 0,-20-3-1,1-1 1,-1 1 0,1-1 0,-1 1-1,0-1 1,1 1 0,-1 0-1,0 0 1,0-1 0,1 1 0,-1 0-1,0 0 1,0 0 0,0 0-1,0 1 1,0-1 0,0 0 0,0 0-1,-1 1 1,1-1 0,0 0 0,-1 1-1,1-1 1,-1 1 0,1-1-1,-1 1 1,0-1 0,0 0 0,0 1-1,0-1 1,0 1 0,0-1 0,0 1-1,0-1 1,0 1 0,-1-1-1,1 1 1,0-1 0,-1 1 0,0-1-1,0 3 1,-5 7 28,0-1 0,-1 0-1,0 0 1,-1 0 0,0-1-1,0 0 1,-1 0 0,0-1 0,-13 9-1,12-9 1,-326 243 576,1-2 1281,328-243-1821,-11 9 179,0 1 1,-18 22 0,32-33-200,0 0 1,0 1-1,0 0 1,1 0-1,0 0 1,0 0-1,0 0 1,1 1-1,0-1 1,0 1-1,-2 13 1,4-18-42,0 1 0,0 0 0,0-1 0,1 1 0,-1-1 0,0 1 0,1-1 0,0 1 0,-1-1 0,1 1 0,0-1 0,0 0 0,1 1 0,-1-1 0,0 0 0,1 0 0,3 4-1,-1-2 8,0-1-1,1 1 1,-1-1-1,1 1 1,0-1-1,0-1 1,10 5-1,8 1 38,1-1 1,49 7-1,-55-11-31,90 14 76,73 14-347,-152-24-304,-1 1 0,0 1 1,0 1-1,28 16 0,-48-22 23,0 1 0,0-1 1,-1 1-1,0 1 0,0-1 0,0 1 1,-1 0-1,0 1 0,0 0 1,7 9-1,-3 16-5680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29.04.2025</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29.04.2025</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29.04.2025</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7.png"/><Relationship Id="rId18" Type="http://schemas.openxmlformats.org/officeDocument/2006/relationships/customXml" Target="../ink/ink9.xml"/><Relationship Id="rId26" Type="http://schemas.openxmlformats.org/officeDocument/2006/relationships/customXml" Target="../ink/ink13.xml"/><Relationship Id="rId3" Type="http://schemas.openxmlformats.org/officeDocument/2006/relationships/image" Target="../media/image2.png"/><Relationship Id="rId21" Type="http://schemas.openxmlformats.org/officeDocument/2006/relationships/image" Target="../media/image11.png"/><Relationship Id="rId7" Type="http://schemas.openxmlformats.org/officeDocument/2006/relationships/image" Target="../media/image4.png"/><Relationship Id="rId12" Type="http://schemas.openxmlformats.org/officeDocument/2006/relationships/customXml" Target="../ink/ink6.xml"/><Relationship Id="rId17" Type="http://schemas.openxmlformats.org/officeDocument/2006/relationships/image" Target="../media/image9.png"/><Relationship Id="rId25" Type="http://schemas.openxmlformats.org/officeDocument/2006/relationships/image" Target="../media/image13.png"/><Relationship Id="rId2" Type="http://schemas.openxmlformats.org/officeDocument/2006/relationships/customXml" Target="../ink/ink1.xml"/><Relationship Id="rId16" Type="http://schemas.openxmlformats.org/officeDocument/2006/relationships/customXml" Target="../ink/ink8.xml"/><Relationship Id="rId20" Type="http://schemas.openxmlformats.org/officeDocument/2006/relationships/customXml" Target="../ink/ink10.xml"/><Relationship Id="rId1" Type="http://schemas.openxmlformats.org/officeDocument/2006/relationships/slideLayout" Target="../slideLayouts/slideLayout1.xml"/><Relationship Id="rId6" Type="http://schemas.openxmlformats.org/officeDocument/2006/relationships/customXml" Target="../ink/ink3.xml"/><Relationship Id="rId11" Type="http://schemas.openxmlformats.org/officeDocument/2006/relationships/image" Target="../media/image6.png"/><Relationship Id="rId24" Type="http://schemas.openxmlformats.org/officeDocument/2006/relationships/customXml" Target="../ink/ink12.xml"/><Relationship Id="rId5" Type="http://schemas.openxmlformats.org/officeDocument/2006/relationships/image" Target="../media/image3.png"/><Relationship Id="rId15" Type="http://schemas.openxmlformats.org/officeDocument/2006/relationships/image" Target="../media/image8.png"/><Relationship Id="rId23" Type="http://schemas.openxmlformats.org/officeDocument/2006/relationships/image" Target="../media/image12.png"/><Relationship Id="rId10" Type="http://schemas.openxmlformats.org/officeDocument/2006/relationships/customXml" Target="../ink/ink5.xml"/><Relationship Id="rId19" Type="http://schemas.openxmlformats.org/officeDocument/2006/relationships/image" Target="../media/image10.png"/><Relationship Id="rId4" Type="http://schemas.openxmlformats.org/officeDocument/2006/relationships/customXml" Target="../ink/ink2.xml"/><Relationship Id="rId9" Type="http://schemas.openxmlformats.org/officeDocument/2006/relationships/image" Target="../media/image5.png"/><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image" Target="../media/image14.png"/></Relationships>
</file>

<file path=ppt/slides/_rels/slide4.xml.rels><?xml version="1.0" encoding="UTF-8" standalone="yes"?>
<Relationships xmlns="http://schemas.openxmlformats.org/package/2006/relationships"><Relationship Id="rId13" Type="http://schemas.openxmlformats.org/officeDocument/2006/relationships/image" Target="../media/image20.png"/><Relationship Id="rId18" Type="http://schemas.openxmlformats.org/officeDocument/2006/relationships/customXml" Target="../ink/ink22.xml"/><Relationship Id="rId26" Type="http://schemas.openxmlformats.org/officeDocument/2006/relationships/customXml" Target="../ink/ink26.xml"/><Relationship Id="rId39" Type="http://schemas.openxmlformats.org/officeDocument/2006/relationships/image" Target="../media/image33.png"/><Relationship Id="rId21" Type="http://schemas.openxmlformats.org/officeDocument/2006/relationships/image" Target="../media/image24.png"/><Relationship Id="rId34" Type="http://schemas.openxmlformats.org/officeDocument/2006/relationships/customXml" Target="../ink/ink30.xml"/><Relationship Id="rId42" Type="http://schemas.openxmlformats.org/officeDocument/2006/relationships/customXml" Target="../ink/ink34.xml"/><Relationship Id="rId47" Type="http://schemas.openxmlformats.org/officeDocument/2006/relationships/image" Target="../media/image37.png"/><Relationship Id="rId50" Type="http://schemas.openxmlformats.org/officeDocument/2006/relationships/customXml" Target="../ink/ink38.xml"/><Relationship Id="rId55" Type="http://schemas.openxmlformats.org/officeDocument/2006/relationships/image" Target="../media/image41.png"/><Relationship Id="rId7" Type="http://schemas.openxmlformats.org/officeDocument/2006/relationships/image" Target="../media/image17.png"/><Relationship Id="rId2" Type="http://schemas.openxmlformats.org/officeDocument/2006/relationships/customXml" Target="../ink/ink14.xml"/><Relationship Id="rId16" Type="http://schemas.openxmlformats.org/officeDocument/2006/relationships/customXml" Target="../ink/ink21.xml"/><Relationship Id="rId29" Type="http://schemas.openxmlformats.org/officeDocument/2006/relationships/image" Target="../media/image28.png"/><Relationship Id="rId11" Type="http://schemas.openxmlformats.org/officeDocument/2006/relationships/image" Target="../media/image19.png"/><Relationship Id="rId24" Type="http://schemas.openxmlformats.org/officeDocument/2006/relationships/customXml" Target="../ink/ink25.xml"/><Relationship Id="rId32" Type="http://schemas.openxmlformats.org/officeDocument/2006/relationships/customXml" Target="../ink/ink29.xml"/><Relationship Id="rId37" Type="http://schemas.openxmlformats.org/officeDocument/2006/relationships/image" Target="../media/image32.png"/><Relationship Id="rId40" Type="http://schemas.openxmlformats.org/officeDocument/2006/relationships/customXml" Target="../ink/ink33.xml"/><Relationship Id="rId45" Type="http://schemas.openxmlformats.org/officeDocument/2006/relationships/image" Target="../media/image36.png"/><Relationship Id="rId53" Type="http://schemas.openxmlformats.org/officeDocument/2006/relationships/image" Target="../media/image40.png"/><Relationship Id="rId5" Type="http://schemas.openxmlformats.org/officeDocument/2006/relationships/image" Target="../media/image16.png"/><Relationship Id="rId10" Type="http://schemas.openxmlformats.org/officeDocument/2006/relationships/customXml" Target="../ink/ink18.xml"/><Relationship Id="rId19" Type="http://schemas.openxmlformats.org/officeDocument/2006/relationships/image" Target="../media/image23.png"/><Relationship Id="rId31" Type="http://schemas.openxmlformats.org/officeDocument/2006/relationships/image" Target="../media/image29.png"/><Relationship Id="rId44" Type="http://schemas.openxmlformats.org/officeDocument/2006/relationships/customXml" Target="../ink/ink35.xml"/><Relationship Id="rId52" Type="http://schemas.openxmlformats.org/officeDocument/2006/relationships/customXml" Target="../ink/ink39.xml"/><Relationship Id="rId4" Type="http://schemas.openxmlformats.org/officeDocument/2006/relationships/customXml" Target="../ink/ink15.xml"/><Relationship Id="rId9" Type="http://schemas.openxmlformats.org/officeDocument/2006/relationships/image" Target="../media/image18.png"/><Relationship Id="rId14" Type="http://schemas.openxmlformats.org/officeDocument/2006/relationships/customXml" Target="../ink/ink20.xml"/><Relationship Id="rId22" Type="http://schemas.openxmlformats.org/officeDocument/2006/relationships/customXml" Target="../ink/ink24.xml"/><Relationship Id="rId27" Type="http://schemas.openxmlformats.org/officeDocument/2006/relationships/image" Target="../media/image27.png"/><Relationship Id="rId30" Type="http://schemas.openxmlformats.org/officeDocument/2006/relationships/customXml" Target="../ink/ink28.xml"/><Relationship Id="rId35" Type="http://schemas.openxmlformats.org/officeDocument/2006/relationships/image" Target="../media/image31.png"/><Relationship Id="rId43" Type="http://schemas.openxmlformats.org/officeDocument/2006/relationships/image" Target="../media/image35.png"/><Relationship Id="rId48" Type="http://schemas.openxmlformats.org/officeDocument/2006/relationships/customXml" Target="../ink/ink37.xml"/><Relationship Id="rId8" Type="http://schemas.openxmlformats.org/officeDocument/2006/relationships/customXml" Target="../ink/ink17.xml"/><Relationship Id="rId51" Type="http://schemas.openxmlformats.org/officeDocument/2006/relationships/image" Target="../media/image39.png"/><Relationship Id="rId3" Type="http://schemas.openxmlformats.org/officeDocument/2006/relationships/image" Target="../media/image15.png"/><Relationship Id="rId12" Type="http://schemas.openxmlformats.org/officeDocument/2006/relationships/customXml" Target="../ink/ink19.xml"/><Relationship Id="rId17" Type="http://schemas.openxmlformats.org/officeDocument/2006/relationships/image" Target="../media/image22.png"/><Relationship Id="rId25" Type="http://schemas.openxmlformats.org/officeDocument/2006/relationships/image" Target="../media/image26.png"/><Relationship Id="rId33" Type="http://schemas.openxmlformats.org/officeDocument/2006/relationships/image" Target="../media/image30.png"/><Relationship Id="rId38" Type="http://schemas.openxmlformats.org/officeDocument/2006/relationships/customXml" Target="../ink/ink32.xml"/><Relationship Id="rId46" Type="http://schemas.openxmlformats.org/officeDocument/2006/relationships/customXml" Target="../ink/ink36.xml"/><Relationship Id="rId20" Type="http://schemas.openxmlformats.org/officeDocument/2006/relationships/customXml" Target="../ink/ink23.xml"/><Relationship Id="rId41" Type="http://schemas.openxmlformats.org/officeDocument/2006/relationships/image" Target="../media/image34.png"/><Relationship Id="rId54" Type="http://schemas.openxmlformats.org/officeDocument/2006/relationships/customXml" Target="../ink/ink40.xml"/><Relationship Id="rId1" Type="http://schemas.openxmlformats.org/officeDocument/2006/relationships/slideLayout" Target="../slideLayouts/slideLayout1.xml"/><Relationship Id="rId6" Type="http://schemas.openxmlformats.org/officeDocument/2006/relationships/customXml" Target="../ink/ink16.xml"/><Relationship Id="rId15" Type="http://schemas.openxmlformats.org/officeDocument/2006/relationships/image" Target="../media/image21.png"/><Relationship Id="rId23" Type="http://schemas.openxmlformats.org/officeDocument/2006/relationships/image" Target="../media/image25.png"/><Relationship Id="rId28" Type="http://schemas.openxmlformats.org/officeDocument/2006/relationships/customXml" Target="../ink/ink27.xml"/><Relationship Id="rId36" Type="http://schemas.openxmlformats.org/officeDocument/2006/relationships/customXml" Target="../ink/ink31.xml"/><Relationship Id="rId49" Type="http://schemas.openxmlformats.org/officeDocument/2006/relationships/image" Target="../media/image38.png"/></Relationships>
</file>

<file path=ppt/slides/_rels/slide5.xml.rels><?xml version="1.0" encoding="UTF-8" standalone="yes"?>
<Relationships xmlns="http://schemas.openxmlformats.org/package/2006/relationships"><Relationship Id="rId8" Type="http://schemas.openxmlformats.org/officeDocument/2006/relationships/customXml" Target="../ink/ink44.xml"/><Relationship Id="rId3" Type="http://schemas.openxmlformats.org/officeDocument/2006/relationships/image" Target="../media/image42.png"/><Relationship Id="rId7" Type="http://schemas.openxmlformats.org/officeDocument/2006/relationships/image" Target="../media/image44.png"/><Relationship Id="rId2" Type="http://schemas.openxmlformats.org/officeDocument/2006/relationships/customXml" Target="../ink/ink41.xml"/><Relationship Id="rId1" Type="http://schemas.openxmlformats.org/officeDocument/2006/relationships/slideLayout" Target="../slideLayouts/slideLayout1.xml"/><Relationship Id="rId6" Type="http://schemas.openxmlformats.org/officeDocument/2006/relationships/customXml" Target="../ink/ink43.xml"/><Relationship Id="rId11" Type="http://schemas.openxmlformats.org/officeDocument/2006/relationships/image" Target="../media/image46.png"/><Relationship Id="rId5" Type="http://schemas.openxmlformats.org/officeDocument/2006/relationships/image" Target="../media/image43.png"/><Relationship Id="rId10" Type="http://schemas.openxmlformats.org/officeDocument/2006/relationships/customXml" Target="../ink/ink45.xml"/><Relationship Id="rId4" Type="http://schemas.openxmlformats.org/officeDocument/2006/relationships/customXml" Target="../ink/ink42.xml"/><Relationship Id="rId9" Type="http://schemas.openxmlformats.org/officeDocument/2006/relationships/image" Target="../media/image45.png"/></Relationships>
</file>

<file path=ppt/slides/_rels/slide6.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customXml" Target="../ink/ink4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customXml" Target="../ink/ink50.xml"/><Relationship Id="rId13" Type="http://schemas.openxmlformats.org/officeDocument/2006/relationships/image" Target="../media/image53.png"/><Relationship Id="rId18" Type="http://schemas.openxmlformats.org/officeDocument/2006/relationships/customXml" Target="../ink/ink55.xml"/><Relationship Id="rId3" Type="http://schemas.openxmlformats.org/officeDocument/2006/relationships/image" Target="../media/image48.png"/><Relationship Id="rId21" Type="http://schemas.openxmlformats.org/officeDocument/2006/relationships/image" Target="../media/image57.png"/><Relationship Id="rId7" Type="http://schemas.openxmlformats.org/officeDocument/2006/relationships/image" Target="../media/image50.png"/><Relationship Id="rId12" Type="http://schemas.openxmlformats.org/officeDocument/2006/relationships/customXml" Target="../ink/ink52.xml"/><Relationship Id="rId17" Type="http://schemas.openxmlformats.org/officeDocument/2006/relationships/image" Target="../media/image55.png"/><Relationship Id="rId2" Type="http://schemas.openxmlformats.org/officeDocument/2006/relationships/customXml" Target="../ink/ink47.xml"/><Relationship Id="rId16" Type="http://schemas.openxmlformats.org/officeDocument/2006/relationships/customXml" Target="../ink/ink54.xml"/><Relationship Id="rId20" Type="http://schemas.openxmlformats.org/officeDocument/2006/relationships/customXml" Target="../ink/ink56.xml"/><Relationship Id="rId1" Type="http://schemas.openxmlformats.org/officeDocument/2006/relationships/slideLayout" Target="../slideLayouts/slideLayout1.xml"/><Relationship Id="rId6" Type="http://schemas.openxmlformats.org/officeDocument/2006/relationships/customXml" Target="../ink/ink49.xml"/><Relationship Id="rId11" Type="http://schemas.openxmlformats.org/officeDocument/2006/relationships/image" Target="../media/image52.png"/><Relationship Id="rId5" Type="http://schemas.openxmlformats.org/officeDocument/2006/relationships/image" Target="../media/image49.png"/><Relationship Id="rId15" Type="http://schemas.openxmlformats.org/officeDocument/2006/relationships/image" Target="../media/image54.png"/><Relationship Id="rId23" Type="http://schemas.openxmlformats.org/officeDocument/2006/relationships/image" Target="../media/image58.png"/><Relationship Id="rId10" Type="http://schemas.openxmlformats.org/officeDocument/2006/relationships/customXml" Target="../ink/ink51.xml"/><Relationship Id="rId19" Type="http://schemas.openxmlformats.org/officeDocument/2006/relationships/image" Target="../media/image56.png"/><Relationship Id="rId4" Type="http://schemas.openxmlformats.org/officeDocument/2006/relationships/customXml" Target="../ink/ink48.xml"/><Relationship Id="rId9" Type="http://schemas.openxmlformats.org/officeDocument/2006/relationships/image" Target="../media/image51.png"/><Relationship Id="rId14" Type="http://schemas.openxmlformats.org/officeDocument/2006/relationships/customXml" Target="../ink/ink53.xml"/><Relationship Id="rId22" Type="http://schemas.openxmlformats.org/officeDocument/2006/relationships/customXml" Target="../ink/ink57.xml"/></Relationships>
</file>

<file path=ppt/slides/_rels/slide8.xml.rels><?xml version="1.0" encoding="UTF-8" standalone="yes"?>
<Relationships xmlns="http://schemas.openxmlformats.org/package/2006/relationships"><Relationship Id="rId8" Type="http://schemas.openxmlformats.org/officeDocument/2006/relationships/customXml" Target="../ink/ink61.xml"/><Relationship Id="rId13" Type="http://schemas.openxmlformats.org/officeDocument/2006/relationships/image" Target="../media/image64.png"/><Relationship Id="rId18" Type="http://schemas.openxmlformats.org/officeDocument/2006/relationships/customXml" Target="../ink/ink66.xml"/><Relationship Id="rId26" Type="http://schemas.openxmlformats.org/officeDocument/2006/relationships/customXml" Target="../ink/ink70.xml"/><Relationship Id="rId3" Type="http://schemas.openxmlformats.org/officeDocument/2006/relationships/image" Target="../media/image59.png"/><Relationship Id="rId21" Type="http://schemas.openxmlformats.org/officeDocument/2006/relationships/image" Target="../media/image68.png"/><Relationship Id="rId7" Type="http://schemas.openxmlformats.org/officeDocument/2006/relationships/image" Target="../media/image61.png"/><Relationship Id="rId12" Type="http://schemas.openxmlformats.org/officeDocument/2006/relationships/customXml" Target="../ink/ink63.xml"/><Relationship Id="rId17" Type="http://schemas.openxmlformats.org/officeDocument/2006/relationships/image" Target="../media/image66.png"/><Relationship Id="rId25" Type="http://schemas.openxmlformats.org/officeDocument/2006/relationships/image" Target="../media/image70.png"/><Relationship Id="rId2" Type="http://schemas.openxmlformats.org/officeDocument/2006/relationships/customXml" Target="../ink/ink58.xml"/><Relationship Id="rId16" Type="http://schemas.openxmlformats.org/officeDocument/2006/relationships/customXml" Target="../ink/ink65.xml"/><Relationship Id="rId20" Type="http://schemas.openxmlformats.org/officeDocument/2006/relationships/customXml" Target="../ink/ink67.xml"/><Relationship Id="rId1" Type="http://schemas.openxmlformats.org/officeDocument/2006/relationships/slideLayout" Target="../slideLayouts/slideLayout1.xml"/><Relationship Id="rId6" Type="http://schemas.openxmlformats.org/officeDocument/2006/relationships/customXml" Target="../ink/ink60.xml"/><Relationship Id="rId11" Type="http://schemas.openxmlformats.org/officeDocument/2006/relationships/image" Target="../media/image63.png"/><Relationship Id="rId24" Type="http://schemas.openxmlformats.org/officeDocument/2006/relationships/customXml" Target="../ink/ink69.xml"/><Relationship Id="rId5" Type="http://schemas.openxmlformats.org/officeDocument/2006/relationships/image" Target="../media/image60.png"/><Relationship Id="rId15" Type="http://schemas.openxmlformats.org/officeDocument/2006/relationships/image" Target="../media/image65.png"/><Relationship Id="rId23" Type="http://schemas.openxmlformats.org/officeDocument/2006/relationships/image" Target="../media/image69.png"/><Relationship Id="rId10" Type="http://schemas.openxmlformats.org/officeDocument/2006/relationships/customXml" Target="../ink/ink62.xml"/><Relationship Id="rId19" Type="http://schemas.openxmlformats.org/officeDocument/2006/relationships/image" Target="../media/image67.png"/><Relationship Id="rId4" Type="http://schemas.openxmlformats.org/officeDocument/2006/relationships/customXml" Target="../ink/ink59.xml"/><Relationship Id="rId9" Type="http://schemas.openxmlformats.org/officeDocument/2006/relationships/image" Target="../media/image62.png"/><Relationship Id="rId14" Type="http://schemas.openxmlformats.org/officeDocument/2006/relationships/customXml" Target="../ink/ink64.xml"/><Relationship Id="rId22" Type="http://schemas.openxmlformats.org/officeDocument/2006/relationships/customXml" Target="../ink/ink68.xml"/><Relationship Id="rId27" Type="http://schemas.openxmlformats.org/officeDocument/2006/relationships/image" Target="../media/image7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dirty="0">
                <a:latin typeface="Times New Roman" panose="02020603050405020304" pitchFamily="18" charset="0"/>
                <a:cs typeface="Times New Roman" panose="02020603050405020304" pitchFamily="18" charset="0"/>
              </a:rPr>
              <a:t>Sommersemester 2025</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Gerechtigkeitstheorien und soziale Wohlfahrt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1386036"/>
            <a:ext cx="8503920" cy="48127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zentrale Frage, die aus den beiden Hauptsätzen der Wohlfahrtstheorie und dem allgemeinen Marktprozess, auch wenn er auf vollkommenen Märkten stattfindet, nicht beantwortet werden kann, ist: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lvl="5"/>
            <a:r>
              <a:rPr lang="de-DE" sz="2400" b="1" dirty="0">
                <a:latin typeface="Times New Roman" panose="02020603050405020304" pitchFamily="18" charset="0"/>
                <a:cs typeface="Times New Roman" panose="02020603050405020304" pitchFamily="18" charset="0"/>
              </a:rPr>
              <a:t>Welche Allokation ist in einer Gesellschaft anzustreben?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Als Konsequenz, stellt sich damit die Frage, welche Verteilung in der Gesellschaft als gerecht bezeichnet werden kann!</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5FB96DFC-F060-BC42-BA65-C05E15835D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79044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Der wohlwollende (</a:t>
            </a:r>
            <a:r>
              <a:rPr lang="de-DE" sz="2800" dirty="0" err="1">
                <a:latin typeface="Times New Roman" panose="02020603050405020304" pitchFamily="18" charset="0"/>
                <a:cs typeface="Times New Roman" panose="02020603050405020304" pitchFamily="18" charset="0"/>
              </a:rPr>
              <a:t>benevolente</a:t>
            </a:r>
            <a:r>
              <a:rPr lang="de-DE" sz="2800" dirty="0">
                <a:latin typeface="Times New Roman" panose="02020603050405020304" pitchFamily="18" charset="0"/>
                <a:cs typeface="Times New Roman" panose="02020603050405020304" pitchFamily="18" charset="0"/>
              </a:rPr>
              <a:t>) Diktator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14159"/>
            <a:ext cx="12172951" cy="271672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t>
            </a:r>
            <a:r>
              <a:rPr lang="de-DE" sz="2400" i="1" dirty="0">
                <a:latin typeface="Times New Roman" panose="02020603050405020304" pitchFamily="18" charset="0"/>
                <a:cs typeface="Times New Roman" panose="02020603050405020304" pitchFamily="18" charset="0"/>
              </a:rPr>
              <a:t>Wenn nicht, sprach ich, entweder die Philosophen Könige werden in den Staaten, oder die jetzt so genannten Könige und Gewalthaber wahrhaft und gründlich philosophieren, und also dieses beides zusammenfällt, die Staatsgewalt und die Philosophie, die vielerlei Naturen aber, die jetzt zu jedem von beiden einzeln hinzunahen, durch eine Notwendigkeit ausgeschlossen werden, ehe gibt es keine Erholung von dem Übel für die Staaten,…“</a:t>
            </a:r>
          </a:p>
          <a:p>
            <a:endParaRPr lang="de-DE" sz="2400" dirty="0">
              <a:latin typeface="Times New Roman" panose="02020603050405020304" pitchFamily="18" charset="0"/>
              <a:cs typeface="Times New Roman" panose="02020603050405020304" pitchFamily="18" charset="0"/>
            </a:endParaRPr>
          </a:p>
          <a:p>
            <a:pPr algn="r"/>
            <a:r>
              <a:rPr lang="de-DE" sz="1400" dirty="0">
                <a:latin typeface="Times New Roman" panose="02020603050405020304" pitchFamily="18" charset="0"/>
                <a:cs typeface="Times New Roman" panose="02020603050405020304" pitchFamily="18" charset="0"/>
              </a:rPr>
              <a:t>Platon, Der Staat (</a:t>
            </a:r>
            <a:r>
              <a:rPr lang="de-DE" sz="1400" dirty="0" err="1">
                <a:latin typeface="Times New Roman" panose="02020603050405020304" pitchFamily="18" charset="0"/>
                <a:cs typeface="Times New Roman" panose="02020603050405020304" pitchFamily="18" charset="0"/>
              </a:rPr>
              <a:t>Politea</a:t>
            </a:r>
            <a:r>
              <a:rPr lang="de-DE" sz="1400" dirty="0">
                <a:latin typeface="Times New Roman" panose="02020603050405020304" pitchFamily="18" charset="0"/>
                <a:cs typeface="Times New Roman" panose="02020603050405020304" pitchFamily="18" charset="0"/>
              </a:rPr>
              <a:t>), fünftes Buch (nach einer Übersetzung von F. Schleiermacher)</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AB6F6E30-3884-7F68-8CDE-9F5E619233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A478516D-C00D-58FD-6C9A-4E6EA1F3AECF}"/>
              </a:ext>
            </a:extLst>
          </p:cNvPr>
          <p:cNvSpPr txBox="1"/>
          <p:nvPr/>
        </p:nvSpPr>
        <p:spPr>
          <a:xfrm>
            <a:off x="0" y="3178245"/>
            <a:ext cx="8686800" cy="3477875"/>
          </a:xfrm>
          <a:prstGeom prst="rect">
            <a:avLst/>
          </a:prstGeom>
          <a:noFill/>
        </p:spPr>
        <p:txBody>
          <a:bodyPr wrap="square">
            <a:spAutoFit/>
          </a:bodyPr>
          <a:lstStyle/>
          <a:p>
            <a:pPr marL="342900"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Die Auswahl der Allokation kann also eine Person oder Gruppe delegiert werden, bei Platon der Philosophenkönig.</a:t>
            </a:r>
          </a:p>
          <a:p>
            <a:pPr marL="342900"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In den Wirtschaftswissenschaften wird in Modellen der </a:t>
            </a:r>
            <a:r>
              <a:rPr lang="de-DE" sz="2200" dirty="0" err="1">
                <a:latin typeface="Times New Roman" panose="02020603050405020304" pitchFamily="18" charset="0"/>
                <a:cs typeface="Times New Roman" panose="02020603050405020304" pitchFamily="18" charset="0"/>
              </a:rPr>
              <a:t>benevolente</a:t>
            </a:r>
            <a:r>
              <a:rPr lang="de-DE" sz="2200" dirty="0">
                <a:latin typeface="Times New Roman" panose="02020603050405020304" pitchFamily="18" charset="0"/>
                <a:cs typeface="Times New Roman" panose="02020603050405020304" pitchFamily="18" charset="0"/>
              </a:rPr>
              <a:t> Diktator häufig als Benchmark für die First-Best-Lösung verwendet. </a:t>
            </a:r>
          </a:p>
          <a:p>
            <a:pPr marL="342900"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Im Zuge der Menschheitsentwicklung hat sich aber in der westlichen Welt die Demokratie als die vorherrschende Staatsform durchgesetzt und damit soll im Prinzip die Auswahl der Allokation im Allgemeinen auf Freiwilligkeit beruhen.</a:t>
            </a:r>
          </a:p>
        </p:txBody>
      </p:sp>
      <mc:AlternateContent xmlns:mc="http://schemas.openxmlformats.org/markup-compatibility/2006">
        <mc:Choice xmlns:p14="http://schemas.microsoft.com/office/powerpoint/2010/main" Requires="p14">
          <p:contentPart p14:bwMode="auto" r:id="rId2">
            <p14:nvContentPartPr>
              <p14:cNvPr id="3" name="Freihand 2">
                <a:extLst>
                  <a:ext uri="{FF2B5EF4-FFF2-40B4-BE49-F238E27FC236}">
                    <a16:creationId xmlns:a16="http://schemas.microsoft.com/office/drawing/2014/main" id="{EA3040AE-55B7-4D56-B7D0-8A5A3502C29E}"/>
                  </a:ext>
                </a:extLst>
              </p14:cNvPr>
              <p14:cNvContentPartPr/>
              <p14:nvPr/>
            </p14:nvContentPartPr>
            <p14:xfrm>
              <a:off x="4863813" y="882413"/>
              <a:ext cx="2764440" cy="81720"/>
            </p14:xfrm>
          </p:contentPart>
        </mc:Choice>
        <mc:Fallback>
          <p:pic>
            <p:nvPicPr>
              <p:cNvPr id="3" name="Freihand 2">
                <a:extLst>
                  <a:ext uri="{FF2B5EF4-FFF2-40B4-BE49-F238E27FC236}">
                    <a16:creationId xmlns:a16="http://schemas.microsoft.com/office/drawing/2014/main" id="{EA3040AE-55B7-4D56-B7D0-8A5A3502C29E}"/>
                  </a:ext>
                </a:extLst>
              </p:cNvPr>
              <p:cNvPicPr/>
              <p:nvPr/>
            </p:nvPicPr>
            <p:blipFill>
              <a:blip r:embed="rId3"/>
              <a:stretch>
                <a:fillRect/>
              </a:stretch>
            </p:blipFill>
            <p:spPr>
              <a:xfrm>
                <a:off x="4859493" y="878093"/>
                <a:ext cx="2773080" cy="903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Freihand 4">
                <a:extLst>
                  <a:ext uri="{FF2B5EF4-FFF2-40B4-BE49-F238E27FC236}">
                    <a16:creationId xmlns:a16="http://schemas.microsoft.com/office/drawing/2014/main" id="{EB1667FC-3A92-483E-B573-8BC205AF9152}"/>
                  </a:ext>
                </a:extLst>
              </p14:cNvPr>
              <p14:cNvContentPartPr/>
              <p14:nvPr/>
            </p14:nvContentPartPr>
            <p14:xfrm>
              <a:off x="3289893" y="1630133"/>
              <a:ext cx="4310640" cy="120960"/>
            </p14:xfrm>
          </p:contentPart>
        </mc:Choice>
        <mc:Fallback>
          <p:pic>
            <p:nvPicPr>
              <p:cNvPr id="5" name="Freihand 4">
                <a:extLst>
                  <a:ext uri="{FF2B5EF4-FFF2-40B4-BE49-F238E27FC236}">
                    <a16:creationId xmlns:a16="http://schemas.microsoft.com/office/drawing/2014/main" id="{EB1667FC-3A92-483E-B573-8BC205AF9152}"/>
                  </a:ext>
                </a:extLst>
              </p:cNvPr>
              <p:cNvPicPr/>
              <p:nvPr/>
            </p:nvPicPr>
            <p:blipFill>
              <a:blip r:embed="rId5"/>
              <a:stretch>
                <a:fillRect/>
              </a:stretch>
            </p:blipFill>
            <p:spPr>
              <a:xfrm>
                <a:off x="3285573" y="1625813"/>
                <a:ext cx="4319280" cy="1296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Freihand 5">
                <a:extLst>
                  <a:ext uri="{FF2B5EF4-FFF2-40B4-BE49-F238E27FC236}">
                    <a16:creationId xmlns:a16="http://schemas.microsoft.com/office/drawing/2014/main" id="{579E1CD6-9F06-411B-BDE8-17FDA46E7578}"/>
                  </a:ext>
                </a:extLst>
              </p14:cNvPr>
              <p14:cNvContentPartPr/>
              <p14:nvPr/>
            </p14:nvContentPartPr>
            <p14:xfrm>
              <a:off x="5903133" y="460133"/>
              <a:ext cx="3128400" cy="66600"/>
            </p14:xfrm>
          </p:contentPart>
        </mc:Choice>
        <mc:Fallback>
          <p:pic>
            <p:nvPicPr>
              <p:cNvPr id="6" name="Freihand 5">
                <a:extLst>
                  <a:ext uri="{FF2B5EF4-FFF2-40B4-BE49-F238E27FC236}">
                    <a16:creationId xmlns:a16="http://schemas.microsoft.com/office/drawing/2014/main" id="{579E1CD6-9F06-411B-BDE8-17FDA46E7578}"/>
                  </a:ext>
                </a:extLst>
              </p:cNvPr>
              <p:cNvPicPr/>
              <p:nvPr/>
            </p:nvPicPr>
            <p:blipFill>
              <a:blip r:embed="rId7"/>
              <a:stretch>
                <a:fillRect/>
              </a:stretch>
            </p:blipFill>
            <p:spPr>
              <a:xfrm>
                <a:off x="5898813" y="455813"/>
                <a:ext cx="3137040" cy="752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Freihand 6">
                <a:extLst>
                  <a:ext uri="{FF2B5EF4-FFF2-40B4-BE49-F238E27FC236}">
                    <a16:creationId xmlns:a16="http://schemas.microsoft.com/office/drawing/2014/main" id="{A31ED51F-3AB6-4E0E-9EC9-D1AD000E1AEA}"/>
                  </a:ext>
                </a:extLst>
              </p14:cNvPr>
              <p14:cNvContentPartPr/>
              <p14:nvPr/>
            </p14:nvContentPartPr>
            <p14:xfrm>
              <a:off x="3429573" y="5060573"/>
              <a:ext cx="4687200" cy="43920"/>
            </p14:xfrm>
          </p:contentPart>
        </mc:Choice>
        <mc:Fallback>
          <p:pic>
            <p:nvPicPr>
              <p:cNvPr id="7" name="Freihand 6">
                <a:extLst>
                  <a:ext uri="{FF2B5EF4-FFF2-40B4-BE49-F238E27FC236}">
                    <a16:creationId xmlns:a16="http://schemas.microsoft.com/office/drawing/2014/main" id="{A31ED51F-3AB6-4E0E-9EC9-D1AD000E1AEA}"/>
                  </a:ext>
                </a:extLst>
              </p:cNvPr>
              <p:cNvPicPr/>
              <p:nvPr/>
            </p:nvPicPr>
            <p:blipFill>
              <a:blip r:embed="rId9"/>
              <a:stretch>
                <a:fillRect/>
              </a:stretch>
            </p:blipFill>
            <p:spPr>
              <a:xfrm>
                <a:off x="3425253" y="5056253"/>
                <a:ext cx="4695840" cy="52560"/>
              </a:xfrm>
              <a:prstGeom prst="rect">
                <a:avLst/>
              </a:prstGeom>
            </p:spPr>
          </p:pic>
        </mc:Fallback>
      </mc:AlternateContent>
      <p:grpSp>
        <p:nvGrpSpPr>
          <p:cNvPr id="12" name="Gruppieren 11">
            <a:extLst>
              <a:ext uri="{FF2B5EF4-FFF2-40B4-BE49-F238E27FC236}">
                <a16:creationId xmlns:a16="http://schemas.microsoft.com/office/drawing/2014/main" id="{06A19BEB-A11D-4D43-9473-DAF2B7319DAC}"/>
              </a:ext>
            </a:extLst>
          </p:cNvPr>
          <p:cNvGrpSpPr/>
          <p:nvPr/>
        </p:nvGrpSpPr>
        <p:grpSpPr>
          <a:xfrm>
            <a:off x="7272573" y="343493"/>
            <a:ext cx="1145160" cy="4419000"/>
            <a:chOff x="7272573" y="343493"/>
            <a:chExt cx="1145160" cy="4419000"/>
          </a:xfrm>
        </p:grpSpPr>
        <mc:AlternateContent xmlns:mc="http://schemas.openxmlformats.org/markup-compatibility/2006">
          <mc:Choice xmlns:p14="http://schemas.microsoft.com/office/powerpoint/2010/main" Requires="p14">
            <p:contentPart p14:bwMode="auto" r:id="rId10">
              <p14:nvContentPartPr>
                <p14:cNvPr id="8" name="Freihand 7">
                  <a:extLst>
                    <a:ext uri="{FF2B5EF4-FFF2-40B4-BE49-F238E27FC236}">
                      <a16:creationId xmlns:a16="http://schemas.microsoft.com/office/drawing/2014/main" id="{2EF488C4-1356-4890-A5D7-A8F91024B121}"/>
                    </a:ext>
                  </a:extLst>
                </p14:cNvPr>
                <p14:cNvContentPartPr/>
                <p14:nvPr/>
              </p14:nvContentPartPr>
              <p14:xfrm>
                <a:off x="7515213" y="749573"/>
                <a:ext cx="902520" cy="4012920"/>
              </p14:xfrm>
            </p:contentPart>
          </mc:Choice>
          <mc:Fallback>
            <p:pic>
              <p:nvPicPr>
                <p:cNvPr id="8" name="Freihand 7">
                  <a:extLst>
                    <a:ext uri="{FF2B5EF4-FFF2-40B4-BE49-F238E27FC236}">
                      <a16:creationId xmlns:a16="http://schemas.microsoft.com/office/drawing/2014/main" id="{2EF488C4-1356-4890-A5D7-A8F91024B121}"/>
                    </a:ext>
                  </a:extLst>
                </p:cNvPr>
                <p:cNvPicPr/>
                <p:nvPr/>
              </p:nvPicPr>
              <p:blipFill>
                <a:blip r:embed="rId11"/>
                <a:stretch>
                  <a:fillRect/>
                </a:stretch>
              </p:blipFill>
              <p:spPr>
                <a:xfrm>
                  <a:off x="7510893" y="745253"/>
                  <a:ext cx="911160" cy="40215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Freihand 8">
                  <a:extLst>
                    <a:ext uri="{FF2B5EF4-FFF2-40B4-BE49-F238E27FC236}">
                      <a16:creationId xmlns:a16="http://schemas.microsoft.com/office/drawing/2014/main" id="{7B8950F8-682A-4B58-921E-FE0EE19503E5}"/>
                    </a:ext>
                  </a:extLst>
                </p14:cNvPr>
                <p14:cNvContentPartPr/>
                <p14:nvPr/>
              </p14:nvContentPartPr>
              <p14:xfrm>
                <a:off x="7272573" y="343493"/>
                <a:ext cx="877680" cy="572400"/>
              </p14:xfrm>
            </p:contentPart>
          </mc:Choice>
          <mc:Fallback>
            <p:pic>
              <p:nvPicPr>
                <p:cNvPr id="9" name="Freihand 8">
                  <a:extLst>
                    <a:ext uri="{FF2B5EF4-FFF2-40B4-BE49-F238E27FC236}">
                      <a16:creationId xmlns:a16="http://schemas.microsoft.com/office/drawing/2014/main" id="{7B8950F8-682A-4B58-921E-FE0EE19503E5}"/>
                    </a:ext>
                  </a:extLst>
                </p:cNvPr>
                <p:cNvPicPr/>
                <p:nvPr/>
              </p:nvPicPr>
              <p:blipFill>
                <a:blip r:embed="rId13"/>
                <a:stretch>
                  <a:fillRect/>
                </a:stretch>
              </p:blipFill>
              <p:spPr>
                <a:xfrm>
                  <a:off x="7268253" y="339173"/>
                  <a:ext cx="886320" cy="5810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4">
            <p14:nvContentPartPr>
              <p14:cNvPr id="13" name="Freihand 12">
                <a:extLst>
                  <a:ext uri="{FF2B5EF4-FFF2-40B4-BE49-F238E27FC236}">
                    <a16:creationId xmlns:a16="http://schemas.microsoft.com/office/drawing/2014/main" id="{DB1C4D8B-C25A-4AA6-8BEE-64B59C861D3E}"/>
                  </a:ext>
                </a:extLst>
              </p14:cNvPr>
              <p14:cNvContentPartPr/>
              <p14:nvPr/>
            </p14:nvContentPartPr>
            <p14:xfrm>
              <a:off x="1367493" y="5528213"/>
              <a:ext cx="5258880" cy="449280"/>
            </p14:xfrm>
          </p:contentPart>
        </mc:Choice>
        <mc:Fallback>
          <p:pic>
            <p:nvPicPr>
              <p:cNvPr id="13" name="Freihand 12">
                <a:extLst>
                  <a:ext uri="{FF2B5EF4-FFF2-40B4-BE49-F238E27FC236}">
                    <a16:creationId xmlns:a16="http://schemas.microsoft.com/office/drawing/2014/main" id="{DB1C4D8B-C25A-4AA6-8BEE-64B59C861D3E}"/>
                  </a:ext>
                </a:extLst>
              </p:cNvPr>
              <p:cNvPicPr/>
              <p:nvPr/>
            </p:nvPicPr>
            <p:blipFill>
              <a:blip r:embed="rId15"/>
              <a:stretch>
                <a:fillRect/>
              </a:stretch>
            </p:blipFill>
            <p:spPr>
              <a:xfrm>
                <a:off x="1363173" y="5523893"/>
                <a:ext cx="5267520" cy="45792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4" name="Freihand 13">
                <a:extLst>
                  <a:ext uri="{FF2B5EF4-FFF2-40B4-BE49-F238E27FC236}">
                    <a16:creationId xmlns:a16="http://schemas.microsoft.com/office/drawing/2014/main" id="{45D7941A-FB3E-4A88-B792-1B7453661779}"/>
                  </a:ext>
                </a:extLst>
              </p14:cNvPr>
              <p14:cNvContentPartPr/>
              <p14:nvPr/>
            </p14:nvContentPartPr>
            <p14:xfrm>
              <a:off x="3378093" y="5471693"/>
              <a:ext cx="2191320" cy="625320"/>
            </p14:xfrm>
          </p:contentPart>
        </mc:Choice>
        <mc:Fallback>
          <p:pic>
            <p:nvPicPr>
              <p:cNvPr id="14" name="Freihand 13">
                <a:extLst>
                  <a:ext uri="{FF2B5EF4-FFF2-40B4-BE49-F238E27FC236}">
                    <a16:creationId xmlns:a16="http://schemas.microsoft.com/office/drawing/2014/main" id="{45D7941A-FB3E-4A88-B792-1B7453661779}"/>
                  </a:ext>
                </a:extLst>
              </p:cNvPr>
              <p:cNvPicPr/>
              <p:nvPr/>
            </p:nvPicPr>
            <p:blipFill>
              <a:blip r:embed="rId17"/>
              <a:stretch>
                <a:fillRect/>
              </a:stretch>
            </p:blipFill>
            <p:spPr>
              <a:xfrm>
                <a:off x="3373773" y="5467373"/>
                <a:ext cx="2199960" cy="633960"/>
              </a:xfrm>
              <a:prstGeom prst="rect">
                <a:avLst/>
              </a:prstGeom>
            </p:spPr>
          </p:pic>
        </mc:Fallback>
      </mc:AlternateContent>
      <p:grpSp>
        <p:nvGrpSpPr>
          <p:cNvPr id="17" name="Gruppieren 16">
            <a:extLst>
              <a:ext uri="{FF2B5EF4-FFF2-40B4-BE49-F238E27FC236}">
                <a16:creationId xmlns:a16="http://schemas.microsoft.com/office/drawing/2014/main" id="{5E10A91B-D553-4497-AD20-4916E3DB77F8}"/>
              </a:ext>
            </a:extLst>
          </p:cNvPr>
          <p:cNvGrpSpPr/>
          <p:nvPr/>
        </p:nvGrpSpPr>
        <p:grpSpPr>
          <a:xfrm>
            <a:off x="4234173" y="5173613"/>
            <a:ext cx="554400" cy="610560"/>
            <a:chOff x="4234173" y="5173613"/>
            <a:chExt cx="554400" cy="610560"/>
          </a:xfrm>
        </p:grpSpPr>
        <mc:AlternateContent xmlns:mc="http://schemas.openxmlformats.org/markup-compatibility/2006">
          <mc:Choice xmlns:p14="http://schemas.microsoft.com/office/powerpoint/2010/main" Requires="p14">
            <p:contentPart p14:bwMode="auto" r:id="rId18">
              <p14:nvContentPartPr>
                <p14:cNvPr id="15" name="Freihand 14">
                  <a:extLst>
                    <a:ext uri="{FF2B5EF4-FFF2-40B4-BE49-F238E27FC236}">
                      <a16:creationId xmlns:a16="http://schemas.microsoft.com/office/drawing/2014/main" id="{92380BF6-85D9-4073-90D5-DB8A5FA478BF}"/>
                    </a:ext>
                  </a:extLst>
                </p14:cNvPr>
                <p14:cNvContentPartPr/>
                <p14:nvPr/>
              </p14:nvContentPartPr>
              <p14:xfrm>
                <a:off x="4234173" y="5173613"/>
                <a:ext cx="554400" cy="414720"/>
              </p14:xfrm>
            </p:contentPart>
          </mc:Choice>
          <mc:Fallback>
            <p:pic>
              <p:nvPicPr>
                <p:cNvPr id="15" name="Freihand 14">
                  <a:extLst>
                    <a:ext uri="{FF2B5EF4-FFF2-40B4-BE49-F238E27FC236}">
                      <a16:creationId xmlns:a16="http://schemas.microsoft.com/office/drawing/2014/main" id="{92380BF6-85D9-4073-90D5-DB8A5FA478BF}"/>
                    </a:ext>
                  </a:extLst>
                </p:cNvPr>
                <p:cNvPicPr/>
                <p:nvPr/>
              </p:nvPicPr>
              <p:blipFill>
                <a:blip r:embed="rId19"/>
                <a:stretch>
                  <a:fillRect/>
                </a:stretch>
              </p:blipFill>
              <p:spPr>
                <a:xfrm>
                  <a:off x="4229853" y="5169293"/>
                  <a:ext cx="563040" cy="42336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6" name="Freihand 15">
                  <a:extLst>
                    <a:ext uri="{FF2B5EF4-FFF2-40B4-BE49-F238E27FC236}">
                      <a16:creationId xmlns:a16="http://schemas.microsoft.com/office/drawing/2014/main" id="{6F3FCABE-62FA-43E5-ACA1-DD6733A8F105}"/>
                    </a:ext>
                  </a:extLst>
                </p14:cNvPr>
                <p14:cNvContentPartPr/>
                <p14:nvPr/>
              </p14:nvContentPartPr>
              <p14:xfrm>
                <a:off x="4493733" y="5700653"/>
                <a:ext cx="118080" cy="83520"/>
              </p14:xfrm>
            </p:contentPart>
          </mc:Choice>
          <mc:Fallback>
            <p:pic>
              <p:nvPicPr>
                <p:cNvPr id="16" name="Freihand 15">
                  <a:extLst>
                    <a:ext uri="{FF2B5EF4-FFF2-40B4-BE49-F238E27FC236}">
                      <a16:creationId xmlns:a16="http://schemas.microsoft.com/office/drawing/2014/main" id="{6F3FCABE-62FA-43E5-ACA1-DD6733A8F105}"/>
                    </a:ext>
                  </a:extLst>
                </p:cNvPr>
                <p:cNvPicPr/>
                <p:nvPr/>
              </p:nvPicPr>
              <p:blipFill>
                <a:blip r:embed="rId21"/>
                <a:stretch>
                  <a:fillRect/>
                </a:stretch>
              </p:blipFill>
              <p:spPr>
                <a:xfrm>
                  <a:off x="4489413" y="5696333"/>
                  <a:ext cx="126720" cy="921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2">
            <p14:nvContentPartPr>
              <p14:cNvPr id="18" name="Freihand 17">
                <a:extLst>
                  <a:ext uri="{FF2B5EF4-FFF2-40B4-BE49-F238E27FC236}">
                    <a16:creationId xmlns:a16="http://schemas.microsoft.com/office/drawing/2014/main" id="{8C1B5935-A9DF-4908-B41E-A73EE90AF861}"/>
                  </a:ext>
                </a:extLst>
              </p14:cNvPr>
              <p14:cNvContentPartPr/>
              <p14:nvPr/>
            </p14:nvContentPartPr>
            <p14:xfrm>
              <a:off x="6237213" y="6217253"/>
              <a:ext cx="2090880" cy="55800"/>
            </p14:xfrm>
          </p:contentPart>
        </mc:Choice>
        <mc:Fallback>
          <p:pic>
            <p:nvPicPr>
              <p:cNvPr id="18" name="Freihand 17">
                <a:extLst>
                  <a:ext uri="{FF2B5EF4-FFF2-40B4-BE49-F238E27FC236}">
                    <a16:creationId xmlns:a16="http://schemas.microsoft.com/office/drawing/2014/main" id="{8C1B5935-A9DF-4908-B41E-A73EE90AF861}"/>
                  </a:ext>
                </a:extLst>
              </p:cNvPr>
              <p:cNvPicPr/>
              <p:nvPr/>
            </p:nvPicPr>
            <p:blipFill>
              <a:blip r:embed="rId23"/>
              <a:stretch>
                <a:fillRect/>
              </a:stretch>
            </p:blipFill>
            <p:spPr>
              <a:xfrm>
                <a:off x="6232893" y="6212933"/>
                <a:ext cx="2099520" cy="644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9" name="Freihand 18">
                <a:extLst>
                  <a:ext uri="{FF2B5EF4-FFF2-40B4-BE49-F238E27FC236}">
                    <a16:creationId xmlns:a16="http://schemas.microsoft.com/office/drawing/2014/main" id="{3BFD0BC1-E296-4729-9D79-A288F21FBC1D}"/>
                  </a:ext>
                </a:extLst>
              </p14:cNvPr>
              <p14:cNvContentPartPr/>
              <p14:nvPr/>
            </p14:nvContentPartPr>
            <p14:xfrm>
              <a:off x="2586093" y="6239933"/>
              <a:ext cx="14400" cy="18000"/>
            </p14:xfrm>
          </p:contentPart>
        </mc:Choice>
        <mc:Fallback>
          <p:pic>
            <p:nvPicPr>
              <p:cNvPr id="19" name="Freihand 18">
                <a:extLst>
                  <a:ext uri="{FF2B5EF4-FFF2-40B4-BE49-F238E27FC236}">
                    <a16:creationId xmlns:a16="http://schemas.microsoft.com/office/drawing/2014/main" id="{3BFD0BC1-E296-4729-9D79-A288F21FBC1D}"/>
                  </a:ext>
                </a:extLst>
              </p:cNvPr>
              <p:cNvPicPr/>
              <p:nvPr/>
            </p:nvPicPr>
            <p:blipFill>
              <a:blip r:embed="rId25"/>
              <a:stretch>
                <a:fillRect/>
              </a:stretch>
            </p:blipFill>
            <p:spPr>
              <a:xfrm>
                <a:off x="2581773" y="6235613"/>
                <a:ext cx="23040" cy="266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0" name="Freihand 19">
                <a:extLst>
                  <a:ext uri="{FF2B5EF4-FFF2-40B4-BE49-F238E27FC236}">
                    <a16:creationId xmlns:a16="http://schemas.microsoft.com/office/drawing/2014/main" id="{E3681C9C-E31B-49FC-82F6-FA25F8BB4DF0}"/>
                  </a:ext>
                </a:extLst>
              </p14:cNvPr>
              <p14:cNvContentPartPr/>
              <p14:nvPr/>
            </p14:nvContentPartPr>
            <p14:xfrm>
              <a:off x="2450733" y="6062453"/>
              <a:ext cx="27000" cy="4680"/>
            </p14:xfrm>
          </p:contentPart>
        </mc:Choice>
        <mc:Fallback>
          <p:pic>
            <p:nvPicPr>
              <p:cNvPr id="20" name="Freihand 19">
                <a:extLst>
                  <a:ext uri="{FF2B5EF4-FFF2-40B4-BE49-F238E27FC236}">
                    <a16:creationId xmlns:a16="http://schemas.microsoft.com/office/drawing/2014/main" id="{E3681C9C-E31B-49FC-82F6-FA25F8BB4DF0}"/>
                  </a:ext>
                </a:extLst>
              </p:cNvPr>
              <p:cNvPicPr/>
              <p:nvPr/>
            </p:nvPicPr>
            <p:blipFill>
              <a:blip r:embed="rId27"/>
              <a:stretch>
                <a:fillRect/>
              </a:stretch>
            </p:blipFill>
            <p:spPr>
              <a:xfrm>
                <a:off x="2446413" y="6058133"/>
                <a:ext cx="35640" cy="13320"/>
              </a:xfrm>
              <a:prstGeom prst="rect">
                <a:avLst/>
              </a:prstGeom>
            </p:spPr>
          </p:pic>
        </mc:Fallback>
      </mc:AlternateContent>
    </p:spTree>
    <p:extLst>
      <p:ext uri="{BB962C8B-B14F-4D97-AF65-F5344CB8AC3E}">
        <p14:creationId xmlns:p14="http://schemas.microsoft.com/office/powerpoint/2010/main" val="750922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Naturzustand</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86675"/>
            <a:ext cx="12172951" cy="3034046"/>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Thomas Hobbes (1588 – 1679)</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wird als Kampf aller gegen alle bezeichnet und es ist daher von den Menschen gewünscht den Naturzustand zu verlassen: </a:t>
            </a:r>
            <a:r>
              <a:rPr lang="de-DE" sz="1900" i="1" dirty="0">
                <a:latin typeface="Times New Roman" panose="02020603050405020304" pitchFamily="18" charset="0"/>
                <a:cs typeface="Times New Roman" panose="02020603050405020304" pitchFamily="18" charset="0"/>
              </a:rPr>
              <a:t>Homo homini </a:t>
            </a:r>
            <a:r>
              <a:rPr lang="de-DE" sz="1900" i="1" dirty="0" err="1">
                <a:latin typeface="Times New Roman" panose="02020603050405020304" pitchFamily="18" charset="0"/>
                <a:cs typeface="Times New Roman" panose="02020603050405020304" pitchFamily="18" charset="0"/>
              </a:rPr>
              <a:t>lupus</a:t>
            </a:r>
            <a:r>
              <a:rPr lang="de-DE" sz="1900" i="1" dirty="0">
                <a:latin typeface="Times New Roman" panose="02020603050405020304" pitchFamily="18" charset="0"/>
                <a:cs typeface="Times New Roman" panose="02020603050405020304" pitchFamily="18" charset="0"/>
              </a:rPr>
              <a:t> </a:t>
            </a:r>
            <a:r>
              <a:rPr lang="de-DE" sz="1900" i="1" dirty="0" err="1">
                <a:latin typeface="Times New Roman" panose="02020603050405020304" pitchFamily="18" charset="0"/>
                <a:cs typeface="Times New Roman" panose="02020603050405020304" pitchFamily="18" charset="0"/>
              </a:rPr>
              <a:t>est</a:t>
            </a:r>
            <a:r>
              <a:rPr lang="de-DE" sz="1900" i="1" dirty="0">
                <a:latin typeface="Times New Roman" panose="02020603050405020304" pitchFamily="18" charset="0"/>
                <a:cs typeface="Times New Roman" panose="02020603050405020304" pitchFamily="18" charset="0"/>
              </a:rPr>
              <a:t>                                                                                        (</a:t>
            </a:r>
            <a:r>
              <a:rPr lang="de-DE" sz="1900" dirty="0">
                <a:latin typeface="Times New Roman" panose="02020603050405020304" pitchFamily="18" charset="0"/>
                <a:cs typeface="Times New Roman" panose="02020603050405020304" pitchFamily="18" charset="0"/>
              </a:rPr>
              <a:t>Leviathan, 1651) </a:t>
            </a:r>
            <a:r>
              <a:rPr lang="de-DE" sz="1500" dirty="0">
                <a:latin typeface="Times New Roman" panose="02020603050405020304" pitchFamily="18" charset="0"/>
                <a:cs typeface="Times New Roman" panose="02020603050405020304" pitchFamily="18" charset="0"/>
              </a:rPr>
              <a:t>vgl. Equilibrium in </a:t>
            </a:r>
            <a:r>
              <a:rPr lang="de-DE" sz="1500" dirty="0" err="1">
                <a:latin typeface="Times New Roman" panose="02020603050405020304" pitchFamily="18" charset="0"/>
                <a:cs typeface="Times New Roman" panose="02020603050405020304" pitchFamily="18" charset="0"/>
              </a:rPr>
              <a:t>the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Jungle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Piccione</a:t>
            </a:r>
            <a:r>
              <a:rPr lang="de-DE" sz="1500" dirty="0">
                <a:latin typeface="Times New Roman" panose="02020603050405020304" pitchFamily="18" charset="0"/>
                <a:cs typeface="Times New Roman" panose="02020603050405020304" pitchFamily="18" charset="0"/>
              </a:rPr>
              <a:t>, M. and Rubinstein, A. (2007), </a:t>
            </a:r>
            <a:r>
              <a:rPr lang="en-US" sz="1500" dirty="0">
                <a:latin typeface="Times New Roman" panose="02020603050405020304" pitchFamily="18" charset="0"/>
                <a:cs typeface="Times New Roman" panose="02020603050405020304" pitchFamily="18" charset="0"/>
              </a:rPr>
              <a:t>The Economic Journal, 117 (July), 883–896. </a:t>
            </a:r>
            <a:endParaRPr lang="de-DE" sz="15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John Locke (1632 – 1704)</a:t>
            </a:r>
            <a:r>
              <a:rPr lang="fr-FR" sz="1900" dirty="0">
                <a:latin typeface="Times New Roman" panose="02020603050405020304" pitchFamily="18" charset="0"/>
                <a:cs typeface="Times New Roman" panose="02020603050405020304" pitchFamily="18" charset="0"/>
              </a:rPr>
              <a:t> </a:t>
            </a:r>
          </a:p>
          <a:p>
            <a:pPr marL="800100" lvl="1" indent="-342900">
              <a:buFont typeface="Wingdings" panose="05000000000000000000" pitchFamily="2" charset="2"/>
              <a:buChar char="§"/>
            </a:pPr>
            <a:r>
              <a:rPr lang="fr-FR" sz="1900" dirty="0">
                <a:latin typeface="Times New Roman" panose="02020603050405020304" pitchFamily="18" charset="0"/>
                <a:cs typeface="Times New Roman" panose="02020603050405020304" pitchFamily="18" charset="0"/>
              </a:rPr>
              <a:t>Der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ist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zwar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kein</a:t>
            </a:r>
            <a:r>
              <a:rPr lang="fr-FR" sz="1900" dirty="0">
                <a:latin typeface="Times New Roman" panose="02020603050405020304" pitchFamily="18" charset="0"/>
                <a:cs typeface="Times New Roman" panose="02020603050405020304" pitchFamily="18" charset="0"/>
              </a:rPr>
              <a:t> Kampf, aber er </a:t>
            </a:r>
            <a:r>
              <a:rPr lang="fr-FR" sz="1900" dirty="0" err="1">
                <a:latin typeface="Times New Roman" panose="02020603050405020304" pitchFamily="18" charset="0"/>
                <a:cs typeface="Times New Roman" panose="02020603050405020304" pitchFamily="18" charset="0"/>
              </a:rPr>
              <a:t>zeichnet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vollkommener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Freiheit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aus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weswegen</a:t>
            </a:r>
            <a:r>
              <a:rPr lang="fr-FR" sz="1900" dirty="0">
                <a:latin typeface="Times New Roman" panose="02020603050405020304" pitchFamily="18" charset="0"/>
                <a:cs typeface="Times New Roman" panose="02020603050405020304" pitchFamily="18" charset="0"/>
              </a:rPr>
              <a:t> es </a:t>
            </a:r>
            <a:r>
              <a:rPr lang="fr-FR" sz="1900" dirty="0" err="1">
                <a:latin typeface="Times New Roman" panose="02020603050405020304" pitchFamily="18" charset="0"/>
                <a:cs typeface="Times New Roman" panose="02020603050405020304" pitchFamily="18" charset="0"/>
              </a:rPr>
              <a:t>keinen</a:t>
            </a:r>
            <a:r>
              <a:rPr lang="fr-FR" sz="1900" dirty="0">
                <a:latin typeface="Times New Roman" panose="02020603050405020304" pitchFamily="18" charset="0"/>
                <a:cs typeface="Times New Roman" panose="02020603050405020304" pitchFamily="18" charset="0"/>
              </a:rPr>
              <a:t> Schutz des </a:t>
            </a:r>
            <a:r>
              <a:rPr lang="fr-FR" sz="1900" dirty="0" err="1">
                <a:latin typeface="Times New Roman" panose="02020603050405020304" pitchFamily="18" charset="0"/>
                <a:cs typeface="Times New Roman" panose="02020603050405020304" pitchFamily="18" charset="0"/>
              </a:rPr>
              <a:t>Eigentums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geben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kann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und</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Menschen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daher</a:t>
            </a:r>
            <a:r>
              <a:rPr lang="fr-FR" sz="1900" dirty="0">
                <a:latin typeface="Times New Roman" panose="02020603050405020304" pitchFamily="18" charset="0"/>
                <a:cs typeface="Times New Roman" panose="02020603050405020304" pitchFamily="18" charset="0"/>
              </a:rPr>
              <a:t> den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verlassen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weil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sie</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Besitz</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streben</a:t>
            </a:r>
            <a:r>
              <a:rPr lang="fr-FR"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(Two Treatises of Government, 1690)</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665F0054-6658-350D-B308-0642D7A11D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C00AC619-182A-1017-59AD-E9FECC52C197}"/>
              </a:ext>
            </a:extLst>
          </p:cNvPr>
          <p:cNvSpPr txBox="1"/>
          <p:nvPr/>
        </p:nvSpPr>
        <p:spPr>
          <a:xfrm>
            <a:off x="0" y="3155886"/>
            <a:ext cx="8869680" cy="3600986"/>
          </a:xfrm>
          <a:prstGeom prst="rect">
            <a:avLst/>
          </a:prstGeom>
          <a:noFill/>
        </p:spPr>
        <p:txBody>
          <a:bodyPr wrap="square">
            <a:spAutoFit/>
          </a:bodyPr>
          <a:lstStyle/>
          <a:p>
            <a:pPr marL="342900" indent="-342900">
              <a:buFont typeface="Arial" panose="020B0604020202020204" pitchFamily="34" charset="0"/>
              <a:buChar char="•"/>
            </a:pPr>
            <a:r>
              <a:rPr lang="de-DE" sz="1900">
                <a:latin typeface="Times New Roman" panose="02020603050405020304" pitchFamily="18" charset="0"/>
                <a:cs typeface="Times New Roman" panose="02020603050405020304" pitchFamily="18" charset="0"/>
              </a:rPr>
              <a:t>Jean Jaques Rousseau (1712 – 1778)</a:t>
            </a:r>
          </a:p>
          <a:p>
            <a:pPr marL="800100" lvl="1" indent="-342900">
              <a:buFont typeface="Wingdings" panose="05000000000000000000" pitchFamily="2" charset="2"/>
              <a:buChar char="§"/>
            </a:pPr>
            <a:r>
              <a:rPr lang="de-DE" sz="1900">
                <a:latin typeface="Times New Roman" panose="02020603050405020304" pitchFamily="18" charset="0"/>
                <a:cs typeface="Times New Roman" panose="02020603050405020304" pitchFamily="18" charset="0"/>
              </a:rPr>
              <a:t>Der Naturzustand ist eine Art Paradies, in dem der Mensch aufgrund von drei Grundeigenschaften ursprünglich lebt:</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Selbstliebe (amour de soi): Zum Überleben bezieht der Mensch sich nur auf sich selbst </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Mitleid (pitié): Das Individuum kann ein anderes Individuum nicht leiden sehen</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Perfektibilität (perfectibilité): Das Individuum kann sich selbst vervollkommnen                        </a:t>
            </a:r>
          </a:p>
          <a:p>
            <a:pPr lvl="2"/>
            <a:r>
              <a:rPr lang="fr-FR" sz="1900">
                <a:latin typeface="Times New Roman" panose="02020603050405020304" pitchFamily="18" charset="0"/>
                <a:cs typeface="Times New Roman" panose="02020603050405020304" pitchFamily="18" charset="0"/>
              </a:rPr>
              <a:t>Erst durch die Selbsterkenntnis verlässt er diesen Zustand. Das Streben nach Eigentum, wird dabei allerdings als Übel betrachtet.                                                                                                                                                                          (Discours sur l’origine et les fondements de l’inégalité parmi les hommes, 1755)</a:t>
            </a:r>
            <a:endParaRPr lang="de-DE" sz="22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p14="http://schemas.microsoft.com/office/powerpoint/2010/main" Requires="p14">
          <p:contentPart p14:bwMode="auto" r:id="rId2">
            <p14:nvContentPartPr>
              <p14:cNvPr id="9" name="Freihand 8">
                <a:extLst>
                  <a:ext uri="{FF2B5EF4-FFF2-40B4-BE49-F238E27FC236}">
                    <a16:creationId xmlns:a16="http://schemas.microsoft.com/office/drawing/2014/main" id="{E82762E7-91AF-4435-BB75-DCE53CA5E7AE}"/>
                  </a:ext>
                </a:extLst>
              </p14:cNvPr>
              <p14:cNvContentPartPr/>
              <p14:nvPr/>
            </p14:nvContentPartPr>
            <p14:xfrm>
              <a:off x="2968413" y="990413"/>
              <a:ext cx="2365560" cy="664920"/>
            </p14:xfrm>
          </p:contentPart>
        </mc:Choice>
        <mc:Fallback>
          <p:pic>
            <p:nvPicPr>
              <p:cNvPr id="9" name="Freihand 8">
                <a:extLst>
                  <a:ext uri="{FF2B5EF4-FFF2-40B4-BE49-F238E27FC236}">
                    <a16:creationId xmlns:a16="http://schemas.microsoft.com/office/drawing/2014/main" id="{E82762E7-91AF-4435-BB75-DCE53CA5E7AE}"/>
                  </a:ext>
                </a:extLst>
              </p:cNvPr>
              <p:cNvPicPr/>
              <p:nvPr/>
            </p:nvPicPr>
            <p:blipFill>
              <a:blip r:embed="rId3"/>
              <a:stretch>
                <a:fillRect/>
              </a:stretch>
            </p:blipFill>
            <p:spPr>
              <a:xfrm>
                <a:off x="2964093" y="986093"/>
                <a:ext cx="2374200" cy="6735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3" name="Freihand 12">
                <a:extLst>
                  <a:ext uri="{FF2B5EF4-FFF2-40B4-BE49-F238E27FC236}">
                    <a16:creationId xmlns:a16="http://schemas.microsoft.com/office/drawing/2014/main" id="{A299DF97-C04B-419B-A935-515DD166803D}"/>
                  </a:ext>
                </a:extLst>
              </p14:cNvPr>
              <p14:cNvContentPartPr/>
              <p14:nvPr/>
            </p14:nvContentPartPr>
            <p14:xfrm>
              <a:off x="850173" y="1033253"/>
              <a:ext cx="1881360" cy="402480"/>
            </p14:xfrm>
          </p:contentPart>
        </mc:Choice>
        <mc:Fallback>
          <p:pic>
            <p:nvPicPr>
              <p:cNvPr id="13" name="Freihand 12">
                <a:extLst>
                  <a:ext uri="{FF2B5EF4-FFF2-40B4-BE49-F238E27FC236}">
                    <a16:creationId xmlns:a16="http://schemas.microsoft.com/office/drawing/2014/main" id="{A299DF97-C04B-419B-A935-515DD166803D}"/>
                  </a:ext>
                </a:extLst>
              </p:cNvPr>
              <p:cNvPicPr/>
              <p:nvPr/>
            </p:nvPicPr>
            <p:blipFill>
              <a:blip r:embed="rId5"/>
              <a:stretch>
                <a:fillRect/>
              </a:stretch>
            </p:blipFill>
            <p:spPr>
              <a:xfrm>
                <a:off x="845853" y="1028933"/>
                <a:ext cx="1890000" cy="4111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5" name="Freihand 14">
                <a:extLst>
                  <a:ext uri="{FF2B5EF4-FFF2-40B4-BE49-F238E27FC236}">
                    <a16:creationId xmlns:a16="http://schemas.microsoft.com/office/drawing/2014/main" id="{E11F584E-0606-4705-97AB-E33F3FF2C105}"/>
                  </a:ext>
                </a:extLst>
              </p14:cNvPr>
              <p14:cNvContentPartPr/>
              <p14:nvPr/>
            </p14:nvContentPartPr>
            <p14:xfrm>
              <a:off x="460653" y="1916693"/>
              <a:ext cx="2524680" cy="82080"/>
            </p14:xfrm>
          </p:contentPart>
        </mc:Choice>
        <mc:Fallback>
          <p:pic>
            <p:nvPicPr>
              <p:cNvPr id="15" name="Freihand 14">
                <a:extLst>
                  <a:ext uri="{FF2B5EF4-FFF2-40B4-BE49-F238E27FC236}">
                    <a16:creationId xmlns:a16="http://schemas.microsoft.com/office/drawing/2014/main" id="{E11F584E-0606-4705-97AB-E33F3FF2C105}"/>
                  </a:ext>
                </a:extLst>
              </p:cNvPr>
              <p:cNvPicPr/>
              <p:nvPr/>
            </p:nvPicPr>
            <p:blipFill>
              <a:blip r:embed="rId7"/>
              <a:stretch>
                <a:fillRect/>
              </a:stretch>
            </p:blipFill>
            <p:spPr>
              <a:xfrm>
                <a:off x="456333" y="1912373"/>
                <a:ext cx="2533320" cy="90720"/>
              </a:xfrm>
              <a:prstGeom prst="rect">
                <a:avLst/>
              </a:prstGeom>
            </p:spPr>
          </p:pic>
        </mc:Fallback>
      </mc:AlternateContent>
      <p:grpSp>
        <p:nvGrpSpPr>
          <p:cNvPr id="17" name="Gruppieren 16">
            <a:extLst>
              <a:ext uri="{FF2B5EF4-FFF2-40B4-BE49-F238E27FC236}">
                <a16:creationId xmlns:a16="http://schemas.microsoft.com/office/drawing/2014/main" id="{65A4D622-BF40-4F92-8807-539D713A0446}"/>
              </a:ext>
            </a:extLst>
          </p:cNvPr>
          <p:cNvGrpSpPr/>
          <p:nvPr/>
        </p:nvGrpSpPr>
        <p:grpSpPr>
          <a:xfrm>
            <a:off x="587733" y="739493"/>
            <a:ext cx="7603560" cy="851040"/>
            <a:chOff x="587733" y="739493"/>
            <a:chExt cx="7603560" cy="851040"/>
          </a:xfrm>
        </p:grpSpPr>
        <mc:AlternateContent xmlns:mc="http://schemas.openxmlformats.org/markup-compatibility/2006">
          <mc:Choice xmlns:p14="http://schemas.microsoft.com/office/powerpoint/2010/main" Requires="p14">
            <p:contentPart p14:bwMode="auto" r:id="rId8">
              <p14:nvContentPartPr>
                <p14:cNvPr id="3" name="Freihand 2">
                  <a:extLst>
                    <a:ext uri="{FF2B5EF4-FFF2-40B4-BE49-F238E27FC236}">
                      <a16:creationId xmlns:a16="http://schemas.microsoft.com/office/drawing/2014/main" id="{17D20BF5-983F-4DCD-96DF-07BEE09257B0}"/>
                    </a:ext>
                  </a:extLst>
                </p14:cNvPr>
                <p14:cNvContentPartPr/>
                <p14:nvPr/>
              </p14:nvContentPartPr>
              <p14:xfrm>
                <a:off x="3483213" y="800693"/>
                <a:ext cx="2358000" cy="85320"/>
              </p14:xfrm>
            </p:contentPart>
          </mc:Choice>
          <mc:Fallback>
            <p:pic>
              <p:nvPicPr>
                <p:cNvPr id="3" name="Freihand 2">
                  <a:extLst>
                    <a:ext uri="{FF2B5EF4-FFF2-40B4-BE49-F238E27FC236}">
                      <a16:creationId xmlns:a16="http://schemas.microsoft.com/office/drawing/2014/main" id="{17D20BF5-983F-4DCD-96DF-07BEE09257B0}"/>
                    </a:ext>
                  </a:extLst>
                </p:cNvPr>
                <p:cNvPicPr/>
                <p:nvPr/>
              </p:nvPicPr>
              <p:blipFill>
                <a:blip r:embed="rId9"/>
                <a:stretch>
                  <a:fillRect/>
                </a:stretch>
              </p:blipFill>
              <p:spPr>
                <a:xfrm>
                  <a:off x="3478893" y="796373"/>
                  <a:ext cx="2366640" cy="939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5" name="Freihand 4">
                  <a:extLst>
                    <a:ext uri="{FF2B5EF4-FFF2-40B4-BE49-F238E27FC236}">
                      <a16:creationId xmlns:a16="http://schemas.microsoft.com/office/drawing/2014/main" id="{B7A4A269-8D9C-4158-9735-1268D65F5523}"/>
                    </a:ext>
                  </a:extLst>
                </p14:cNvPr>
                <p14:cNvContentPartPr/>
                <p14:nvPr/>
              </p14:nvContentPartPr>
              <p14:xfrm>
                <a:off x="3775173" y="1073573"/>
                <a:ext cx="1708200" cy="104040"/>
              </p14:xfrm>
            </p:contentPart>
          </mc:Choice>
          <mc:Fallback>
            <p:pic>
              <p:nvPicPr>
                <p:cNvPr id="5" name="Freihand 4">
                  <a:extLst>
                    <a:ext uri="{FF2B5EF4-FFF2-40B4-BE49-F238E27FC236}">
                      <a16:creationId xmlns:a16="http://schemas.microsoft.com/office/drawing/2014/main" id="{B7A4A269-8D9C-4158-9735-1268D65F5523}"/>
                    </a:ext>
                  </a:extLst>
                </p:cNvPr>
                <p:cNvPicPr/>
                <p:nvPr/>
              </p:nvPicPr>
              <p:blipFill>
                <a:blip r:embed="rId11"/>
                <a:stretch>
                  <a:fillRect/>
                </a:stretch>
              </p:blipFill>
              <p:spPr>
                <a:xfrm>
                  <a:off x="3770853" y="1069253"/>
                  <a:ext cx="1716840" cy="1126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6" name="Freihand 5">
                  <a:extLst>
                    <a:ext uri="{FF2B5EF4-FFF2-40B4-BE49-F238E27FC236}">
                      <a16:creationId xmlns:a16="http://schemas.microsoft.com/office/drawing/2014/main" id="{EEA31F61-A4CE-4D20-9446-8D9FEC6BED92}"/>
                    </a:ext>
                  </a:extLst>
                </p14:cNvPr>
                <p14:cNvContentPartPr/>
                <p14:nvPr/>
              </p14:nvContentPartPr>
              <p14:xfrm>
                <a:off x="3291333" y="1392173"/>
                <a:ext cx="4899960" cy="78120"/>
              </p14:xfrm>
            </p:contentPart>
          </mc:Choice>
          <mc:Fallback>
            <p:pic>
              <p:nvPicPr>
                <p:cNvPr id="6" name="Freihand 5">
                  <a:extLst>
                    <a:ext uri="{FF2B5EF4-FFF2-40B4-BE49-F238E27FC236}">
                      <a16:creationId xmlns:a16="http://schemas.microsoft.com/office/drawing/2014/main" id="{EEA31F61-A4CE-4D20-9446-8D9FEC6BED92}"/>
                    </a:ext>
                  </a:extLst>
                </p:cNvPr>
                <p:cNvPicPr/>
                <p:nvPr/>
              </p:nvPicPr>
              <p:blipFill>
                <a:blip r:embed="rId13"/>
                <a:stretch>
                  <a:fillRect/>
                </a:stretch>
              </p:blipFill>
              <p:spPr>
                <a:xfrm>
                  <a:off x="3287013" y="1387853"/>
                  <a:ext cx="4908600" cy="867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7" name="Freihand 6">
                  <a:extLst>
                    <a:ext uri="{FF2B5EF4-FFF2-40B4-BE49-F238E27FC236}">
                      <a16:creationId xmlns:a16="http://schemas.microsoft.com/office/drawing/2014/main" id="{F4485854-F302-457D-A911-45283881A637}"/>
                    </a:ext>
                  </a:extLst>
                </p14:cNvPr>
                <p14:cNvContentPartPr/>
                <p14:nvPr/>
              </p14:nvContentPartPr>
              <p14:xfrm>
                <a:off x="6077013" y="945413"/>
                <a:ext cx="1411200" cy="645120"/>
              </p14:xfrm>
            </p:contentPart>
          </mc:Choice>
          <mc:Fallback>
            <p:pic>
              <p:nvPicPr>
                <p:cNvPr id="7" name="Freihand 6">
                  <a:extLst>
                    <a:ext uri="{FF2B5EF4-FFF2-40B4-BE49-F238E27FC236}">
                      <a16:creationId xmlns:a16="http://schemas.microsoft.com/office/drawing/2014/main" id="{F4485854-F302-457D-A911-45283881A637}"/>
                    </a:ext>
                  </a:extLst>
                </p:cNvPr>
                <p:cNvPicPr/>
                <p:nvPr/>
              </p:nvPicPr>
              <p:blipFill>
                <a:blip r:embed="rId15"/>
                <a:stretch>
                  <a:fillRect/>
                </a:stretch>
              </p:blipFill>
              <p:spPr>
                <a:xfrm>
                  <a:off x="6072693" y="941093"/>
                  <a:ext cx="1419840" cy="6537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6" name="Freihand 15">
                  <a:extLst>
                    <a:ext uri="{FF2B5EF4-FFF2-40B4-BE49-F238E27FC236}">
                      <a16:creationId xmlns:a16="http://schemas.microsoft.com/office/drawing/2014/main" id="{58D36476-6933-4370-84F4-AC661FBF8882}"/>
                    </a:ext>
                  </a:extLst>
                </p14:cNvPr>
                <p14:cNvContentPartPr/>
                <p14:nvPr/>
              </p14:nvContentPartPr>
              <p14:xfrm>
                <a:off x="587733" y="739493"/>
                <a:ext cx="3123360" cy="538920"/>
              </p14:xfrm>
            </p:contentPart>
          </mc:Choice>
          <mc:Fallback>
            <p:pic>
              <p:nvPicPr>
                <p:cNvPr id="16" name="Freihand 15">
                  <a:extLst>
                    <a:ext uri="{FF2B5EF4-FFF2-40B4-BE49-F238E27FC236}">
                      <a16:creationId xmlns:a16="http://schemas.microsoft.com/office/drawing/2014/main" id="{58D36476-6933-4370-84F4-AC661FBF8882}"/>
                    </a:ext>
                  </a:extLst>
                </p:cNvPr>
                <p:cNvPicPr/>
                <p:nvPr/>
              </p:nvPicPr>
              <p:blipFill>
                <a:blip r:embed="rId17"/>
                <a:stretch>
                  <a:fillRect/>
                </a:stretch>
              </p:blipFill>
              <p:spPr>
                <a:xfrm>
                  <a:off x="583413" y="735173"/>
                  <a:ext cx="3132000" cy="5475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8">
            <p14:nvContentPartPr>
              <p14:cNvPr id="18" name="Freihand 17">
                <a:extLst>
                  <a:ext uri="{FF2B5EF4-FFF2-40B4-BE49-F238E27FC236}">
                    <a16:creationId xmlns:a16="http://schemas.microsoft.com/office/drawing/2014/main" id="{16E5232D-CFC0-4968-A422-47E17A7BF9E3}"/>
                  </a:ext>
                </a:extLst>
              </p14:cNvPr>
              <p14:cNvContentPartPr/>
              <p14:nvPr/>
            </p14:nvContentPartPr>
            <p14:xfrm>
              <a:off x="8053413" y="1874213"/>
              <a:ext cx="2324520" cy="398160"/>
            </p14:xfrm>
          </p:contentPart>
        </mc:Choice>
        <mc:Fallback>
          <p:pic>
            <p:nvPicPr>
              <p:cNvPr id="18" name="Freihand 17">
                <a:extLst>
                  <a:ext uri="{FF2B5EF4-FFF2-40B4-BE49-F238E27FC236}">
                    <a16:creationId xmlns:a16="http://schemas.microsoft.com/office/drawing/2014/main" id="{16E5232D-CFC0-4968-A422-47E17A7BF9E3}"/>
                  </a:ext>
                </a:extLst>
              </p:cNvPr>
              <p:cNvPicPr/>
              <p:nvPr/>
            </p:nvPicPr>
            <p:blipFill>
              <a:blip r:embed="rId19"/>
              <a:stretch>
                <a:fillRect/>
              </a:stretch>
            </p:blipFill>
            <p:spPr>
              <a:xfrm>
                <a:off x="8049093" y="1869893"/>
                <a:ext cx="2333160" cy="4068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9" name="Freihand 18">
                <a:extLst>
                  <a:ext uri="{FF2B5EF4-FFF2-40B4-BE49-F238E27FC236}">
                    <a16:creationId xmlns:a16="http://schemas.microsoft.com/office/drawing/2014/main" id="{20A445E6-2E3B-409D-A019-88BAB29FE45E}"/>
                  </a:ext>
                </a:extLst>
              </p14:cNvPr>
              <p14:cNvContentPartPr/>
              <p14:nvPr/>
            </p14:nvContentPartPr>
            <p14:xfrm>
              <a:off x="1932333" y="2517533"/>
              <a:ext cx="2221920" cy="91080"/>
            </p14:xfrm>
          </p:contentPart>
        </mc:Choice>
        <mc:Fallback>
          <p:pic>
            <p:nvPicPr>
              <p:cNvPr id="19" name="Freihand 18">
                <a:extLst>
                  <a:ext uri="{FF2B5EF4-FFF2-40B4-BE49-F238E27FC236}">
                    <a16:creationId xmlns:a16="http://schemas.microsoft.com/office/drawing/2014/main" id="{20A445E6-2E3B-409D-A019-88BAB29FE45E}"/>
                  </a:ext>
                </a:extLst>
              </p:cNvPr>
              <p:cNvPicPr/>
              <p:nvPr/>
            </p:nvPicPr>
            <p:blipFill>
              <a:blip r:embed="rId21"/>
              <a:stretch>
                <a:fillRect/>
              </a:stretch>
            </p:blipFill>
            <p:spPr>
              <a:xfrm>
                <a:off x="1928013" y="2513213"/>
                <a:ext cx="2230560" cy="9972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20" name="Freihand 19">
                <a:extLst>
                  <a:ext uri="{FF2B5EF4-FFF2-40B4-BE49-F238E27FC236}">
                    <a16:creationId xmlns:a16="http://schemas.microsoft.com/office/drawing/2014/main" id="{A3603DF6-3B84-46ED-9CD1-C0F1F608F7AE}"/>
                  </a:ext>
                </a:extLst>
              </p14:cNvPr>
              <p14:cNvContentPartPr/>
              <p14:nvPr/>
            </p14:nvContentPartPr>
            <p14:xfrm>
              <a:off x="7598373" y="2589533"/>
              <a:ext cx="2206080" cy="150480"/>
            </p14:xfrm>
          </p:contentPart>
        </mc:Choice>
        <mc:Fallback>
          <p:pic>
            <p:nvPicPr>
              <p:cNvPr id="20" name="Freihand 19">
                <a:extLst>
                  <a:ext uri="{FF2B5EF4-FFF2-40B4-BE49-F238E27FC236}">
                    <a16:creationId xmlns:a16="http://schemas.microsoft.com/office/drawing/2014/main" id="{A3603DF6-3B84-46ED-9CD1-C0F1F608F7AE}"/>
                  </a:ext>
                </a:extLst>
              </p:cNvPr>
              <p:cNvPicPr/>
              <p:nvPr/>
            </p:nvPicPr>
            <p:blipFill>
              <a:blip r:embed="rId23"/>
              <a:stretch>
                <a:fillRect/>
              </a:stretch>
            </p:blipFill>
            <p:spPr>
              <a:xfrm>
                <a:off x="7594053" y="2585213"/>
                <a:ext cx="2214720" cy="15912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21" name="Freihand 20">
                <a:extLst>
                  <a:ext uri="{FF2B5EF4-FFF2-40B4-BE49-F238E27FC236}">
                    <a16:creationId xmlns:a16="http://schemas.microsoft.com/office/drawing/2014/main" id="{69889863-EDF0-4AE4-84B5-DA59F8C4CE7A}"/>
                  </a:ext>
                </a:extLst>
              </p14:cNvPr>
              <p14:cNvContentPartPr/>
              <p14:nvPr/>
            </p14:nvContentPartPr>
            <p14:xfrm>
              <a:off x="760533" y="2816693"/>
              <a:ext cx="1735920" cy="69480"/>
            </p14:xfrm>
          </p:contentPart>
        </mc:Choice>
        <mc:Fallback>
          <p:pic>
            <p:nvPicPr>
              <p:cNvPr id="21" name="Freihand 20">
                <a:extLst>
                  <a:ext uri="{FF2B5EF4-FFF2-40B4-BE49-F238E27FC236}">
                    <a16:creationId xmlns:a16="http://schemas.microsoft.com/office/drawing/2014/main" id="{69889863-EDF0-4AE4-84B5-DA59F8C4CE7A}"/>
                  </a:ext>
                </a:extLst>
              </p:cNvPr>
              <p:cNvPicPr/>
              <p:nvPr/>
            </p:nvPicPr>
            <p:blipFill>
              <a:blip r:embed="rId25"/>
              <a:stretch>
                <a:fillRect/>
              </a:stretch>
            </p:blipFill>
            <p:spPr>
              <a:xfrm>
                <a:off x="756213" y="2812373"/>
                <a:ext cx="1744560" cy="7812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2" name="Freihand 21">
                <a:extLst>
                  <a:ext uri="{FF2B5EF4-FFF2-40B4-BE49-F238E27FC236}">
                    <a16:creationId xmlns:a16="http://schemas.microsoft.com/office/drawing/2014/main" id="{80A4DBEC-F9E1-4A08-9A19-8B11CB0F1DC6}"/>
                  </a:ext>
                </a:extLst>
              </p14:cNvPr>
              <p14:cNvContentPartPr/>
              <p14:nvPr/>
            </p14:nvContentPartPr>
            <p14:xfrm>
              <a:off x="10415013" y="2587373"/>
              <a:ext cx="1574640" cy="63000"/>
            </p14:xfrm>
          </p:contentPart>
        </mc:Choice>
        <mc:Fallback>
          <p:pic>
            <p:nvPicPr>
              <p:cNvPr id="22" name="Freihand 21">
                <a:extLst>
                  <a:ext uri="{FF2B5EF4-FFF2-40B4-BE49-F238E27FC236}">
                    <a16:creationId xmlns:a16="http://schemas.microsoft.com/office/drawing/2014/main" id="{80A4DBEC-F9E1-4A08-9A19-8B11CB0F1DC6}"/>
                  </a:ext>
                </a:extLst>
              </p:cNvPr>
              <p:cNvPicPr/>
              <p:nvPr/>
            </p:nvPicPr>
            <p:blipFill>
              <a:blip r:embed="rId27"/>
              <a:stretch>
                <a:fillRect/>
              </a:stretch>
            </p:blipFill>
            <p:spPr>
              <a:xfrm>
                <a:off x="10410693" y="2583053"/>
                <a:ext cx="1583280" cy="71640"/>
              </a:xfrm>
              <a:prstGeom prst="rect">
                <a:avLst/>
              </a:prstGeom>
            </p:spPr>
          </p:pic>
        </mc:Fallback>
      </mc:AlternateContent>
      <p:grpSp>
        <p:nvGrpSpPr>
          <p:cNvPr id="26" name="Gruppieren 25">
            <a:extLst>
              <a:ext uri="{FF2B5EF4-FFF2-40B4-BE49-F238E27FC236}">
                <a16:creationId xmlns:a16="http://schemas.microsoft.com/office/drawing/2014/main" id="{0F377DC6-85FB-4173-AB23-E5B8A09836C3}"/>
              </a:ext>
            </a:extLst>
          </p:cNvPr>
          <p:cNvGrpSpPr/>
          <p:nvPr/>
        </p:nvGrpSpPr>
        <p:grpSpPr>
          <a:xfrm>
            <a:off x="2720733" y="2221253"/>
            <a:ext cx="1587600" cy="540720"/>
            <a:chOff x="2720733" y="2221253"/>
            <a:chExt cx="1587600" cy="540720"/>
          </a:xfrm>
        </p:grpSpPr>
        <mc:AlternateContent xmlns:mc="http://schemas.openxmlformats.org/markup-compatibility/2006">
          <mc:Choice xmlns:p14="http://schemas.microsoft.com/office/powerpoint/2010/main" Requires="p14">
            <p:contentPart p14:bwMode="auto" r:id="rId28">
              <p14:nvContentPartPr>
                <p14:cNvPr id="23" name="Freihand 22">
                  <a:extLst>
                    <a:ext uri="{FF2B5EF4-FFF2-40B4-BE49-F238E27FC236}">
                      <a16:creationId xmlns:a16="http://schemas.microsoft.com/office/drawing/2014/main" id="{7EDDEB37-8592-4BD9-80B6-97C587C918B7}"/>
                    </a:ext>
                  </a:extLst>
                </p14:cNvPr>
                <p14:cNvContentPartPr/>
                <p14:nvPr/>
              </p14:nvContentPartPr>
              <p14:xfrm>
                <a:off x="2720733" y="2221253"/>
                <a:ext cx="1497960" cy="448920"/>
              </p14:xfrm>
            </p:contentPart>
          </mc:Choice>
          <mc:Fallback>
            <p:pic>
              <p:nvPicPr>
                <p:cNvPr id="23" name="Freihand 22">
                  <a:extLst>
                    <a:ext uri="{FF2B5EF4-FFF2-40B4-BE49-F238E27FC236}">
                      <a16:creationId xmlns:a16="http://schemas.microsoft.com/office/drawing/2014/main" id="{7EDDEB37-8592-4BD9-80B6-97C587C918B7}"/>
                    </a:ext>
                  </a:extLst>
                </p:cNvPr>
                <p:cNvPicPr/>
                <p:nvPr/>
              </p:nvPicPr>
              <p:blipFill>
                <a:blip r:embed="rId29"/>
                <a:stretch>
                  <a:fillRect/>
                </a:stretch>
              </p:blipFill>
              <p:spPr>
                <a:xfrm>
                  <a:off x="2716413" y="2216933"/>
                  <a:ext cx="1506600" cy="45756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4" name="Freihand 23">
                  <a:extLst>
                    <a:ext uri="{FF2B5EF4-FFF2-40B4-BE49-F238E27FC236}">
                      <a16:creationId xmlns:a16="http://schemas.microsoft.com/office/drawing/2014/main" id="{1532347C-28BB-42BC-B04B-7F6B41ADCD84}"/>
                    </a:ext>
                  </a:extLst>
                </p14:cNvPr>
                <p14:cNvContentPartPr/>
                <p14:nvPr/>
              </p14:nvContentPartPr>
              <p14:xfrm>
                <a:off x="3532173" y="2518973"/>
                <a:ext cx="387000" cy="202320"/>
              </p14:xfrm>
            </p:contentPart>
          </mc:Choice>
          <mc:Fallback>
            <p:pic>
              <p:nvPicPr>
                <p:cNvPr id="24" name="Freihand 23">
                  <a:extLst>
                    <a:ext uri="{FF2B5EF4-FFF2-40B4-BE49-F238E27FC236}">
                      <a16:creationId xmlns:a16="http://schemas.microsoft.com/office/drawing/2014/main" id="{1532347C-28BB-42BC-B04B-7F6B41ADCD84}"/>
                    </a:ext>
                  </a:extLst>
                </p:cNvPr>
                <p:cNvPicPr/>
                <p:nvPr/>
              </p:nvPicPr>
              <p:blipFill>
                <a:blip r:embed="rId31"/>
                <a:stretch>
                  <a:fillRect/>
                </a:stretch>
              </p:blipFill>
              <p:spPr>
                <a:xfrm>
                  <a:off x="3527853" y="2514653"/>
                  <a:ext cx="395640" cy="21096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5" name="Freihand 24">
                  <a:extLst>
                    <a:ext uri="{FF2B5EF4-FFF2-40B4-BE49-F238E27FC236}">
                      <a16:creationId xmlns:a16="http://schemas.microsoft.com/office/drawing/2014/main" id="{7F8A10E0-C361-44B2-92C7-17A4E93FB218}"/>
                    </a:ext>
                  </a:extLst>
                </p14:cNvPr>
                <p14:cNvContentPartPr/>
                <p14:nvPr/>
              </p14:nvContentPartPr>
              <p14:xfrm>
                <a:off x="2762853" y="2257973"/>
                <a:ext cx="1545480" cy="504000"/>
              </p14:xfrm>
            </p:contentPart>
          </mc:Choice>
          <mc:Fallback>
            <p:pic>
              <p:nvPicPr>
                <p:cNvPr id="25" name="Freihand 24">
                  <a:extLst>
                    <a:ext uri="{FF2B5EF4-FFF2-40B4-BE49-F238E27FC236}">
                      <a16:creationId xmlns:a16="http://schemas.microsoft.com/office/drawing/2014/main" id="{7F8A10E0-C361-44B2-92C7-17A4E93FB218}"/>
                    </a:ext>
                  </a:extLst>
                </p:cNvPr>
                <p:cNvPicPr/>
                <p:nvPr/>
              </p:nvPicPr>
              <p:blipFill>
                <a:blip r:embed="rId33"/>
                <a:stretch>
                  <a:fillRect/>
                </a:stretch>
              </p:blipFill>
              <p:spPr>
                <a:xfrm>
                  <a:off x="2758533" y="2253653"/>
                  <a:ext cx="1554120" cy="5126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4">
            <p14:nvContentPartPr>
              <p14:cNvPr id="27" name="Freihand 26">
                <a:extLst>
                  <a:ext uri="{FF2B5EF4-FFF2-40B4-BE49-F238E27FC236}">
                    <a16:creationId xmlns:a16="http://schemas.microsoft.com/office/drawing/2014/main" id="{7DF2B368-C8CE-4DBA-B8A9-952A66CC3C73}"/>
                  </a:ext>
                </a:extLst>
              </p14:cNvPr>
              <p14:cNvContentPartPr/>
              <p14:nvPr/>
            </p14:nvContentPartPr>
            <p14:xfrm>
              <a:off x="907053" y="3144653"/>
              <a:ext cx="4197600" cy="76320"/>
            </p14:xfrm>
          </p:contentPart>
        </mc:Choice>
        <mc:Fallback>
          <p:pic>
            <p:nvPicPr>
              <p:cNvPr id="27" name="Freihand 26">
                <a:extLst>
                  <a:ext uri="{FF2B5EF4-FFF2-40B4-BE49-F238E27FC236}">
                    <a16:creationId xmlns:a16="http://schemas.microsoft.com/office/drawing/2014/main" id="{7DF2B368-C8CE-4DBA-B8A9-952A66CC3C73}"/>
                  </a:ext>
                </a:extLst>
              </p:cNvPr>
              <p:cNvPicPr/>
              <p:nvPr/>
            </p:nvPicPr>
            <p:blipFill>
              <a:blip r:embed="rId35"/>
              <a:stretch>
                <a:fillRect/>
              </a:stretch>
            </p:blipFill>
            <p:spPr>
              <a:xfrm>
                <a:off x="902733" y="3140333"/>
                <a:ext cx="4206240" cy="849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8" name="Freihand 27">
                <a:extLst>
                  <a:ext uri="{FF2B5EF4-FFF2-40B4-BE49-F238E27FC236}">
                    <a16:creationId xmlns:a16="http://schemas.microsoft.com/office/drawing/2014/main" id="{317F8511-AC29-44BA-A124-4EA7EE1D88FD}"/>
                  </a:ext>
                </a:extLst>
              </p14:cNvPr>
              <p14:cNvContentPartPr/>
              <p14:nvPr/>
            </p14:nvContentPartPr>
            <p14:xfrm>
              <a:off x="594213" y="3422933"/>
              <a:ext cx="3660120" cy="161640"/>
            </p14:xfrm>
          </p:contentPart>
        </mc:Choice>
        <mc:Fallback>
          <p:pic>
            <p:nvPicPr>
              <p:cNvPr id="28" name="Freihand 27">
                <a:extLst>
                  <a:ext uri="{FF2B5EF4-FFF2-40B4-BE49-F238E27FC236}">
                    <a16:creationId xmlns:a16="http://schemas.microsoft.com/office/drawing/2014/main" id="{317F8511-AC29-44BA-A124-4EA7EE1D88FD}"/>
                  </a:ext>
                </a:extLst>
              </p:cNvPr>
              <p:cNvPicPr/>
              <p:nvPr/>
            </p:nvPicPr>
            <p:blipFill>
              <a:blip r:embed="rId37"/>
              <a:stretch>
                <a:fillRect/>
              </a:stretch>
            </p:blipFill>
            <p:spPr>
              <a:xfrm>
                <a:off x="589893" y="3418613"/>
                <a:ext cx="3668760" cy="17028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9" name="Freihand 28">
                <a:extLst>
                  <a:ext uri="{FF2B5EF4-FFF2-40B4-BE49-F238E27FC236}">
                    <a16:creationId xmlns:a16="http://schemas.microsoft.com/office/drawing/2014/main" id="{180CE876-34EA-4C28-8828-C9EE67385921}"/>
                  </a:ext>
                </a:extLst>
              </p14:cNvPr>
              <p14:cNvContentPartPr/>
              <p14:nvPr/>
            </p14:nvContentPartPr>
            <p14:xfrm>
              <a:off x="1233573" y="3375773"/>
              <a:ext cx="1460520" cy="539280"/>
            </p14:xfrm>
          </p:contentPart>
        </mc:Choice>
        <mc:Fallback>
          <p:pic>
            <p:nvPicPr>
              <p:cNvPr id="29" name="Freihand 28">
                <a:extLst>
                  <a:ext uri="{FF2B5EF4-FFF2-40B4-BE49-F238E27FC236}">
                    <a16:creationId xmlns:a16="http://schemas.microsoft.com/office/drawing/2014/main" id="{180CE876-34EA-4C28-8828-C9EE67385921}"/>
                  </a:ext>
                </a:extLst>
              </p:cNvPr>
              <p:cNvPicPr/>
              <p:nvPr/>
            </p:nvPicPr>
            <p:blipFill>
              <a:blip r:embed="rId39"/>
              <a:stretch>
                <a:fillRect/>
              </a:stretch>
            </p:blipFill>
            <p:spPr>
              <a:xfrm>
                <a:off x="1229253" y="3371453"/>
                <a:ext cx="1469160" cy="54792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30" name="Freihand 29">
                <a:extLst>
                  <a:ext uri="{FF2B5EF4-FFF2-40B4-BE49-F238E27FC236}">
                    <a16:creationId xmlns:a16="http://schemas.microsoft.com/office/drawing/2014/main" id="{6A4E1CCF-4044-4F30-8B0C-D947F1AC36C9}"/>
                  </a:ext>
                </a:extLst>
              </p14:cNvPr>
              <p14:cNvContentPartPr/>
              <p14:nvPr/>
            </p14:nvContentPartPr>
            <p14:xfrm>
              <a:off x="3605253" y="3409253"/>
              <a:ext cx="1094760" cy="459360"/>
            </p14:xfrm>
          </p:contentPart>
        </mc:Choice>
        <mc:Fallback>
          <p:pic>
            <p:nvPicPr>
              <p:cNvPr id="30" name="Freihand 29">
                <a:extLst>
                  <a:ext uri="{FF2B5EF4-FFF2-40B4-BE49-F238E27FC236}">
                    <a16:creationId xmlns:a16="http://schemas.microsoft.com/office/drawing/2014/main" id="{6A4E1CCF-4044-4F30-8B0C-D947F1AC36C9}"/>
                  </a:ext>
                </a:extLst>
              </p:cNvPr>
              <p:cNvPicPr/>
              <p:nvPr/>
            </p:nvPicPr>
            <p:blipFill>
              <a:blip r:embed="rId41"/>
              <a:stretch>
                <a:fillRect/>
              </a:stretch>
            </p:blipFill>
            <p:spPr>
              <a:xfrm>
                <a:off x="3600933" y="3404933"/>
                <a:ext cx="1103400" cy="46800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31" name="Freihand 30">
                <a:extLst>
                  <a:ext uri="{FF2B5EF4-FFF2-40B4-BE49-F238E27FC236}">
                    <a16:creationId xmlns:a16="http://schemas.microsoft.com/office/drawing/2014/main" id="{05BB9D66-DFC5-46AC-96CA-208EEAD57469}"/>
                  </a:ext>
                </a:extLst>
              </p14:cNvPr>
              <p14:cNvContentPartPr/>
              <p14:nvPr/>
            </p14:nvContentPartPr>
            <p14:xfrm>
              <a:off x="1355253" y="4343453"/>
              <a:ext cx="2662560" cy="92880"/>
            </p14:xfrm>
          </p:contentPart>
        </mc:Choice>
        <mc:Fallback>
          <p:pic>
            <p:nvPicPr>
              <p:cNvPr id="31" name="Freihand 30">
                <a:extLst>
                  <a:ext uri="{FF2B5EF4-FFF2-40B4-BE49-F238E27FC236}">
                    <a16:creationId xmlns:a16="http://schemas.microsoft.com/office/drawing/2014/main" id="{05BB9D66-DFC5-46AC-96CA-208EEAD57469}"/>
                  </a:ext>
                </a:extLst>
              </p:cNvPr>
              <p:cNvPicPr/>
              <p:nvPr/>
            </p:nvPicPr>
            <p:blipFill>
              <a:blip r:embed="rId43"/>
              <a:stretch>
                <a:fillRect/>
              </a:stretch>
            </p:blipFill>
            <p:spPr>
              <a:xfrm>
                <a:off x="1350933" y="4339133"/>
                <a:ext cx="2671200" cy="10152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32" name="Freihand 31">
                <a:extLst>
                  <a:ext uri="{FF2B5EF4-FFF2-40B4-BE49-F238E27FC236}">
                    <a16:creationId xmlns:a16="http://schemas.microsoft.com/office/drawing/2014/main" id="{C21D693F-BDF9-453C-AFB2-BC4F0C7A22BF}"/>
                  </a:ext>
                </a:extLst>
              </p14:cNvPr>
              <p14:cNvContentPartPr/>
              <p14:nvPr/>
            </p14:nvContentPartPr>
            <p14:xfrm>
              <a:off x="1290813" y="4867613"/>
              <a:ext cx="1562760" cy="80280"/>
            </p14:xfrm>
          </p:contentPart>
        </mc:Choice>
        <mc:Fallback>
          <p:pic>
            <p:nvPicPr>
              <p:cNvPr id="32" name="Freihand 31">
                <a:extLst>
                  <a:ext uri="{FF2B5EF4-FFF2-40B4-BE49-F238E27FC236}">
                    <a16:creationId xmlns:a16="http://schemas.microsoft.com/office/drawing/2014/main" id="{C21D693F-BDF9-453C-AFB2-BC4F0C7A22BF}"/>
                  </a:ext>
                </a:extLst>
              </p:cNvPr>
              <p:cNvPicPr/>
              <p:nvPr/>
            </p:nvPicPr>
            <p:blipFill>
              <a:blip r:embed="rId45"/>
              <a:stretch>
                <a:fillRect/>
              </a:stretch>
            </p:blipFill>
            <p:spPr>
              <a:xfrm>
                <a:off x="1286493" y="4863293"/>
                <a:ext cx="1571400" cy="88920"/>
              </a:xfrm>
              <a:prstGeom prst="rect">
                <a:avLst/>
              </a:prstGeom>
            </p:spPr>
          </p:pic>
        </mc:Fallback>
      </mc:AlternateContent>
      <p:grpSp>
        <p:nvGrpSpPr>
          <p:cNvPr id="35" name="Gruppieren 34">
            <a:extLst>
              <a:ext uri="{FF2B5EF4-FFF2-40B4-BE49-F238E27FC236}">
                <a16:creationId xmlns:a16="http://schemas.microsoft.com/office/drawing/2014/main" id="{ED6559C7-8AA9-4A8B-AAB5-908B5C0D669A}"/>
              </a:ext>
            </a:extLst>
          </p:cNvPr>
          <p:cNvGrpSpPr/>
          <p:nvPr/>
        </p:nvGrpSpPr>
        <p:grpSpPr>
          <a:xfrm>
            <a:off x="1307013" y="5470253"/>
            <a:ext cx="2976120" cy="97560"/>
            <a:chOff x="1307013" y="5470253"/>
            <a:chExt cx="2976120" cy="97560"/>
          </a:xfrm>
        </p:grpSpPr>
        <mc:AlternateContent xmlns:mc="http://schemas.openxmlformats.org/markup-compatibility/2006">
          <mc:Choice xmlns:p14="http://schemas.microsoft.com/office/powerpoint/2010/main" Requires="p14">
            <p:contentPart p14:bwMode="auto" r:id="rId46">
              <p14:nvContentPartPr>
                <p14:cNvPr id="33" name="Freihand 32">
                  <a:extLst>
                    <a:ext uri="{FF2B5EF4-FFF2-40B4-BE49-F238E27FC236}">
                      <a16:creationId xmlns:a16="http://schemas.microsoft.com/office/drawing/2014/main" id="{90279440-7D71-4912-A41A-63B920FE2151}"/>
                    </a:ext>
                  </a:extLst>
                </p14:cNvPr>
                <p14:cNvContentPartPr/>
                <p14:nvPr/>
              </p14:nvContentPartPr>
              <p14:xfrm>
                <a:off x="1307013" y="5509853"/>
                <a:ext cx="2966400" cy="57960"/>
              </p14:xfrm>
            </p:contentPart>
          </mc:Choice>
          <mc:Fallback>
            <p:pic>
              <p:nvPicPr>
                <p:cNvPr id="33" name="Freihand 32">
                  <a:extLst>
                    <a:ext uri="{FF2B5EF4-FFF2-40B4-BE49-F238E27FC236}">
                      <a16:creationId xmlns:a16="http://schemas.microsoft.com/office/drawing/2014/main" id="{90279440-7D71-4912-A41A-63B920FE2151}"/>
                    </a:ext>
                  </a:extLst>
                </p:cNvPr>
                <p:cNvPicPr/>
                <p:nvPr/>
              </p:nvPicPr>
              <p:blipFill>
                <a:blip r:embed="rId47"/>
                <a:stretch>
                  <a:fillRect/>
                </a:stretch>
              </p:blipFill>
              <p:spPr>
                <a:xfrm>
                  <a:off x="1302693" y="5505533"/>
                  <a:ext cx="2975040" cy="6660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34" name="Freihand 33">
                  <a:extLst>
                    <a:ext uri="{FF2B5EF4-FFF2-40B4-BE49-F238E27FC236}">
                      <a16:creationId xmlns:a16="http://schemas.microsoft.com/office/drawing/2014/main" id="{42606271-7CC6-48B4-983F-91456F115366}"/>
                    </a:ext>
                  </a:extLst>
                </p14:cNvPr>
                <p14:cNvContentPartPr/>
                <p14:nvPr/>
              </p14:nvContentPartPr>
              <p14:xfrm>
                <a:off x="1334373" y="5470253"/>
                <a:ext cx="2948760" cy="68040"/>
              </p14:xfrm>
            </p:contentPart>
          </mc:Choice>
          <mc:Fallback>
            <p:pic>
              <p:nvPicPr>
                <p:cNvPr id="34" name="Freihand 33">
                  <a:extLst>
                    <a:ext uri="{FF2B5EF4-FFF2-40B4-BE49-F238E27FC236}">
                      <a16:creationId xmlns:a16="http://schemas.microsoft.com/office/drawing/2014/main" id="{42606271-7CC6-48B4-983F-91456F115366}"/>
                    </a:ext>
                  </a:extLst>
                </p:cNvPr>
                <p:cNvPicPr/>
                <p:nvPr/>
              </p:nvPicPr>
              <p:blipFill>
                <a:blip r:embed="rId49"/>
                <a:stretch>
                  <a:fillRect/>
                </a:stretch>
              </p:blipFill>
              <p:spPr>
                <a:xfrm>
                  <a:off x="1330053" y="5465573"/>
                  <a:ext cx="2957400" cy="766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0">
            <p14:nvContentPartPr>
              <p14:cNvPr id="36" name="Freihand 35">
                <a:extLst>
                  <a:ext uri="{FF2B5EF4-FFF2-40B4-BE49-F238E27FC236}">
                    <a16:creationId xmlns:a16="http://schemas.microsoft.com/office/drawing/2014/main" id="{F45DF7FF-4372-41AE-9BD3-150950569D64}"/>
                  </a:ext>
                </a:extLst>
              </p14:cNvPr>
              <p14:cNvContentPartPr/>
              <p14:nvPr/>
            </p14:nvContentPartPr>
            <p14:xfrm>
              <a:off x="2347413" y="6056333"/>
              <a:ext cx="2436120" cy="114840"/>
            </p14:xfrm>
          </p:contentPart>
        </mc:Choice>
        <mc:Fallback>
          <p:pic>
            <p:nvPicPr>
              <p:cNvPr id="36" name="Freihand 35">
                <a:extLst>
                  <a:ext uri="{FF2B5EF4-FFF2-40B4-BE49-F238E27FC236}">
                    <a16:creationId xmlns:a16="http://schemas.microsoft.com/office/drawing/2014/main" id="{F45DF7FF-4372-41AE-9BD3-150950569D64}"/>
                  </a:ext>
                </a:extLst>
              </p:cNvPr>
              <p:cNvPicPr/>
              <p:nvPr/>
            </p:nvPicPr>
            <p:blipFill>
              <a:blip r:embed="rId51"/>
              <a:stretch>
                <a:fillRect/>
              </a:stretch>
            </p:blipFill>
            <p:spPr>
              <a:xfrm>
                <a:off x="2343093" y="6052013"/>
                <a:ext cx="2444760" cy="12348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37" name="Freihand 36">
                <a:extLst>
                  <a:ext uri="{FF2B5EF4-FFF2-40B4-BE49-F238E27FC236}">
                    <a16:creationId xmlns:a16="http://schemas.microsoft.com/office/drawing/2014/main" id="{7AFF4650-896E-423D-8728-FA98BA12E1F8}"/>
                  </a:ext>
                </a:extLst>
              </p14:cNvPr>
              <p14:cNvContentPartPr/>
              <p14:nvPr/>
            </p14:nvContentPartPr>
            <p14:xfrm>
              <a:off x="6796653" y="6085493"/>
              <a:ext cx="1659960" cy="82080"/>
            </p14:xfrm>
          </p:contentPart>
        </mc:Choice>
        <mc:Fallback>
          <p:pic>
            <p:nvPicPr>
              <p:cNvPr id="37" name="Freihand 36">
                <a:extLst>
                  <a:ext uri="{FF2B5EF4-FFF2-40B4-BE49-F238E27FC236}">
                    <a16:creationId xmlns:a16="http://schemas.microsoft.com/office/drawing/2014/main" id="{7AFF4650-896E-423D-8728-FA98BA12E1F8}"/>
                  </a:ext>
                </a:extLst>
              </p:cNvPr>
              <p:cNvPicPr/>
              <p:nvPr/>
            </p:nvPicPr>
            <p:blipFill>
              <a:blip r:embed="rId53"/>
              <a:stretch>
                <a:fillRect/>
              </a:stretch>
            </p:blipFill>
            <p:spPr>
              <a:xfrm>
                <a:off x="6792333" y="6081173"/>
                <a:ext cx="1668600" cy="9072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38" name="Freihand 37">
                <a:extLst>
                  <a:ext uri="{FF2B5EF4-FFF2-40B4-BE49-F238E27FC236}">
                    <a16:creationId xmlns:a16="http://schemas.microsoft.com/office/drawing/2014/main" id="{93DBC06F-AE7E-4C58-9580-89D5D86368B7}"/>
                  </a:ext>
                </a:extLst>
              </p14:cNvPr>
              <p14:cNvContentPartPr/>
              <p14:nvPr/>
            </p14:nvContentPartPr>
            <p14:xfrm>
              <a:off x="854493" y="6393653"/>
              <a:ext cx="1257480" cy="59040"/>
            </p14:xfrm>
          </p:contentPart>
        </mc:Choice>
        <mc:Fallback>
          <p:pic>
            <p:nvPicPr>
              <p:cNvPr id="38" name="Freihand 37">
                <a:extLst>
                  <a:ext uri="{FF2B5EF4-FFF2-40B4-BE49-F238E27FC236}">
                    <a16:creationId xmlns:a16="http://schemas.microsoft.com/office/drawing/2014/main" id="{93DBC06F-AE7E-4C58-9580-89D5D86368B7}"/>
                  </a:ext>
                </a:extLst>
              </p:cNvPr>
              <p:cNvPicPr/>
              <p:nvPr/>
            </p:nvPicPr>
            <p:blipFill>
              <a:blip r:embed="rId55"/>
              <a:stretch>
                <a:fillRect/>
              </a:stretch>
            </p:blipFill>
            <p:spPr>
              <a:xfrm>
                <a:off x="850173" y="6389333"/>
                <a:ext cx="1266120" cy="67680"/>
              </a:xfrm>
              <a:prstGeom prst="rect">
                <a:avLst/>
              </a:prstGeom>
            </p:spPr>
          </p:pic>
        </mc:Fallback>
      </mc:AlternateContent>
    </p:spTree>
    <p:extLst>
      <p:ext uri="{BB962C8B-B14F-4D97-AF65-F5344CB8AC3E}">
        <p14:creationId xmlns:p14="http://schemas.microsoft.com/office/powerpoint/2010/main" val="2514671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Vertragstheorie/Kontraktualismus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00326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Ausgehend vom Naturzustand entwickelt sich ein Gesellschaftsvertrag</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Naturzustand befinden sich alle Individuen in der gleichen Situation bzgl. gewisser gerechtigkeitsrelevanter Variablen, welche im Allgemeinen durch den Schleier des Nichtwissens erzeugt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Die </a:t>
            </a:r>
            <a:r>
              <a:rPr lang="de-DE" sz="2400" dirty="0">
                <a:latin typeface="Times New Roman" panose="02020603050405020304" pitchFamily="18" charset="0"/>
                <a:cs typeface="Times New Roman" panose="02020603050405020304" pitchFamily="18" charset="0"/>
              </a:rPr>
              <a:t>Individuen verfügen </a:t>
            </a:r>
            <a:r>
              <a:rPr lang="de-DE" sz="2400">
                <a:latin typeface="Times New Roman" panose="02020603050405020304" pitchFamily="18" charset="0"/>
                <a:cs typeface="Times New Roman" panose="02020603050405020304" pitchFamily="18" charset="0"/>
              </a:rPr>
              <a:t>über bestimmte </a:t>
            </a:r>
            <a:r>
              <a:rPr lang="de-DE" sz="2400" dirty="0">
                <a:latin typeface="Times New Roman" panose="02020603050405020304" pitchFamily="18" charset="0"/>
                <a:cs typeface="Times New Roman" panose="02020603050405020304" pitchFamily="18" charset="0"/>
              </a:rPr>
              <a:t>Interessen in diesem Urzustand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Als gerecht erachtete Institutionen werden </a:t>
            </a:r>
            <a:r>
              <a:rPr lang="de-DE" sz="2400">
                <a:latin typeface="Times New Roman" panose="02020603050405020304" pitchFamily="18" charset="0"/>
                <a:cs typeface="Times New Roman" panose="02020603050405020304" pitchFamily="18" charset="0"/>
              </a:rPr>
              <a:t>aufgrund rationalen</a:t>
            </a:r>
          </a:p>
          <a:p>
            <a:r>
              <a:rPr lang="de-DE" sz="2400">
                <a:latin typeface="Times New Roman" panose="02020603050405020304" pitchFamily="18" charset="0"/>
                <a:cs typeface="Times New Roman" panose="02020603050405020304" pitchFamily="18" charset="0"/>
              </a:rPr>
              <a:t>    Verhaltens </a:t>
            </a:r>
            <a:r>
              <a:rPr lang="de-DE" sz="2400" dirty="0">
                <a:latin typeface="Times New Roman" panose="02020603050405020304" pitchFamily="18" charset="0"/>
                <a:cs typeface="Times New Roman" panose="02020603050405020304" pitchFamily="18" charset="0"/>
              </a:rPr>
              <a:t>einstimmig ausgehend vom Urzustand beschlossen.</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BF5009C2-3CF3-0045-3277-D34344AD9F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5" name="Gruppieren 4">
            <a:extLst>
              <a:ext uri="{FF2B5EF4-FFF2-40B4-BE49-F238E27FC236}">
                <a16:creationId xmlns:a16="http://schemas.microsoft.com/office/drawing/2014/main" id="{7CFE9349-4821-413B-A3DA-6C5F26561B78}"/>
              </a:ext>
            </a:extLst>
          </p:cNvPr>
          <p:cNvGrpSpPr/>
          <p:nvPr/>
        </p:nvGrpSpPr>
        <p:grpSpPr>
          <a:xfrm>
            <a:off x="2123133" y="1356173"/>
            <a:ext cx="6880320" cy="122400"/>
            <a:chOff x="2123133" y="1356173"/>
            <a:chExt cx="6880320" cy="122400"/>
          </a:xfrm>
        </p:grpSpPr>
        <mc:AlternateContent xmlns:mc="http://schemas.openxmlformats.org/markup-compatibility/2006">
          <mc:Choice xmlns:p14="http://schemas.microsoft.com/office/powerpoint/2010/main" Requires="p14">
            <p:contentPart p14:bwMode="auto" r:id="rId2">
              <p14:nvContentPartPr>
                <p14:cNvPr id="3" name="Freihand 2">
                  <a:extLst>
                    <a:ext uri="{FF2B5EF4-FFF2-40B4-BE49-F238E27FC236}">
                      <a16:creationId xmlns:a16="http://schemas.microsoft.com/office/drawing/2014/main" id="{0109BD66-101C-43C4-99C7-B68D88D4FE77}"/>
                    </a:ext>
                  </a:extLst>
                </p14:cNvPr>
                <p14:cNvContentPartPr/>
                <p14:nvPr/>
              </p14:nvContentPartPr>
              <p14:xfrm>
                <a:off x="2123133" y="1418453"/>
                <a:ext cx="1541160" cy="60120"/>
              </p14:xfrm>
            </p:contentPart>
          </mc:Choice>
          <mc:Fallback>
            <p:pic>
              <p:nvPicPr>
                <p:cNvPr id="3" name="Freihand 2">
                  <a:extLst>
                    <a:ext uri="{FF2B5EF4-FFF2-40B4-BE49-F238E27FC236}">
                      <a16:creationId xmlns:a16="http://schemas.microsoft.com/office/drawing/2014/main" id="{0109BD66-101C-43C4-99C7-B68D88D4FE77}"/>
                    </a:ext>
                  </a:extLst>
                </p:cNvPr>
                <p:cNvPicPr/>
                <p:nvPr/>
              </p:nvPicPr>
              <p:blipFill>
                <a:blip r:embed="rId3"/>
                <a:stretch>
                  <a:fillRect/>
                </a:stretch>
              </p:blipFill>
              <p:spPr>
                <a:xfrm>
                  <a:off x="2118813" y="1414133"/>
                  <a:ext cx="1549800" cy="687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4" name="Freihand 3">
                  <a:extLst>
                    <a:ext uri="{FF2B5EF4-FFF2-40B4-BE49-F238E27FC236}">
                      <a16:creationId xmlns:a16="http://schemas.microsoft.com/office/drawing/2014/main" id="{A0B30AE3-A724-4493-9DA5-ECA02DCA9134}"/>
                    </a:ext>
                  </a:extLst>
                </p14:cNvPr>
                <p14:cNvContentPartPr/>
                <p14:nvPr/>
              </p14:nvContentPartPr>
              <p14:xfrm>
                <a:off x="6267813" y="1356173"/>
                <a:ext cx="2735640" cy="45000"/>
              </p14:xfrm>
            </p:contentPart>
          </mc:Choice>
          <mc:Fallback>
            <p:pic>
              <p:nvPicPr>
                <p:cNvPr id="4" name="Freihand 3">
                  <a:extLst>
                    <a:ext uri="{FF2B5EF4-FFF2-40B4-BE49-F238E27FC236}">
                      <a16:creationId xmlns:a16="http://schemas.microsoft.com/office/drawing/2014/main" id="{A0B30AE3-A724-4493-9DA5-ECA02DCA9134}"/>
                    </a:ext>
                  </a:extLst>
                </p:cNvPr>
                <p:cNvPicPr/>
                <p:nvPr/>
              </p:nvPicPr>
              <p:blipFill>
                <a:blip r:embed="rId5"/>
                <a:stretch>
                  <a:fillRect/>
                </a:stretch>
              </p:blipFill>
              <p:spPr>
                <a:xfrm>
                  <a:off x="6263493" y="1351853"/>
                  <a:ext cx="2744280" cy="536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6">
            <p14:nvContentPartPr>
              <p14:cNvPr id="6" name="Freihand 5">
                <a:extLst>
                  <a:ext uri="{FF2B5EF4-FFF2-40B4-BE49-F238E27FC236}">
                    <a16:creationId xmlns:a16="http://schemas.microsoft.com/office/drawing/2014/main" id="{DD774CAB-4777-48DB-9B69-5891A7C69CF9}"/>
                  </a:ext>
                </a:extLst>
              </p14:cNvPr>
              <p14:cNvContentPartPr/>
              <p14:nvPr/>
            </p14:nvContentPartPr>
            <p14:xfrm>
              <a:off x="8813373" y="2912093"/>
              <a:ext cx="1692720" cy="61560"/>
            </p14:xfrm>
          </p:contentPart>
        </mc:Choice>
        <mc:Fallback>
          <p:pic>
            <p:nvPicPr>
              <p:cNvPr id="6" name="Freihand 5">
                <a:extLst>
                  <a:ext uri="{FF2B5EF4-FFF2-40B4-BE49-F238E27FC236}">
                    <a16:creationId xmlns:a16="http://schemas.microsoft.com/office/drawing/2014/main" id="{DD774CAB-4777-48DB-9B69-5891A7C69CF9}"/>
                  </a:ext>
                </a:extLst>
              </p:cNvPr>
              <p:cNvPicPr/>
              <p:nvPr/>
            </p:nvPicPr>
            <p:blipFill>
              <a:blip r:embed="rId7"/>
              <a:stretch>
                <a:fillRect/>
              </a:stretch>
            </p:blipFill>
            <p:spPr>
              <a:xfrm>
                <a:off x="8809053" y="2907773"/>
                <a:ext cx="1701360" cy="702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Freihand 6">
                <a:extLst>
                  <a:ext uri="{FF2B5EF4-FFF2-40B4-BE49-F238E27FC236}">
                    <a16:creationId xmlns:a16="http://schemas.microsoft.com/office/drawing/2014/main" id="{A4638004-3028-4C44-BA8C-6010B48E0139}"/>
                  </a:ext>
                </a:extLst>
              </p14:cNvPr>
              <p14:cNvContentPartPr/>
              <p14:nvPr/>
            </p14:nvContentPartPr>
            <p14:xfrm>
              <a:off x="372093" y="3241133"/>
              <a:ext cx="1983240" cy="42120"/>
            </p14:xfrm>
          </p:contentPart>
        </mc:Choice>
        <mc:Fallback>
          <p:pic>
            <p:nvPicPr>
              <p:cNvPr id="7" name="Freihand 6">
                <a:extLst>
                  <a:ext uri="{FF2B5EF4-FFF2-40B4-BE49-F238E27FC236}">
                    <a16:creationId xmlns:a16="http://schemas.microsoft.com/office/drawing/2014/main" id="{A4638004-3028-4C44-BA8C-6010B48E0139}"/>
                  </a:ext>
                </a:extLst>
              </p:cNvPr>
              <p:cNvPicPr/>
              <p:nvPr/>
            </p:nvPicPr>
            <p:blipFill>
              <a:blip r:embed="rId9"/>
              <a:stretch>
                <a:fillRect/>
              </a:stretch>
            </p:blipFill>
            <p:spPr>
              <a:xfrm>
                <a:off x="367773" y="3236813"/>
                <a:ext cx="1991880" cy="507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Freihand 7">
                <a:extLst>
                  <a:ext uri="{FF2B5EF4-FFF2-40B4-BE49-F238E27FC236}">
                    <a16:creationId xmlns:a16="http://schemas.microsoft.com/office/drawing/2014/main" id="{D27AA43A-DE07-4D0F-AAB0-DB06D4FEAFF7}"/>
                  </a:ext>
                </a:extLst>
              </p14:cNvPr>
              <p14:cNvContentPartPr/>
              <p14:nvPr/>
            </p14:nvContentPartPr>
            <p14:xfrm>
              <a:off x="368493" y="5152013"/>
              <a:ext cx="2949120" cy="159480"/>
            </p14:xfrm>
          </p:contentPart>
        </mc:Choice>
        <mc:Fallback>
          <p:pic>
            <p:nvPicPr>
              <p:cNvPr id="8" name="Freihand 7">
                <a:extLst>
                  <a:ext uri="{FF2B5EF4-FFF2-40B4-BE49-F238E27FC236}">
                    <a16:creationId xmlns:a16="http://schemas.microsoft.com/office/drawing/2014/main" id="{D27AA43A-DE07-4D0F-AAB0-DB06D4FEAFF7}"/>
                  </a:ext>
                </a:extLst>
              </p:cNvPr>
              <p:cNvPicPr/>
              <p:nvPr/>
            </p:nvPicPr>
            <p:blipFill>
              <a:blip r:embed="rId11"/>
              <a:stretch>
                <a:fillRect/>
              </a:stretch>
            </p:blipFill>
            <p:spPr>
              <a:xfrm>
                <a:off x="364173" y="5147693"/>
                <a:ext cx="2957760" cy="168120"/>
              </a:xfrm>
              <a:prstGeom prst="rect">
                <a:avLst/>
              </a:prstGeom>
            </p:spPr>
          </p:pic>
        </mc:Fallback>
      </mc:AlternateContent>
    </p:spTree>
    <p:extLst>
      <p:ext uri="{BB962C8B-B14F-4D97-AF65-F5344CB8AC3E}">
        <p14:creationId xmlns:p14="http://schemas.microsoft.com/office/powerpoint/2010/main" val="120652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Gleichverteilung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71756" y="458406"/>
            <a:ext cx="12172951" cy="6078017"/>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Gerechtigkeit einer Institution ist eine Frage der Begründbarkeit.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Dies impliziert Rationalität in der Entscheidung.</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Welche Ressourcenaufteilung soll für einen Kuchen der Größe 4 gewählt werden?                      					(3,1);(2,2);(1,3)</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 prinzipiell nicht begründet werden kann, warum (3,1) (1,3) vorzuziehen ist, kann eine Entscheidung für eine der beiden Aufteilungen nicht rational sein und es verbleibt die Gleichverteilung (2,2), die dieses Problem aufgrund der Symmetrie nicht hat.</a:t>
            </a:r>
          </a:p>
          <a:p>
            <a:pPr marL="342900" indent="-342900">
              <a:buFont typeface="Wingdings" panose="05000000000000000000" pitchFamily="2" charset="2"/>
              <a:buChar char="§"/>
            </a:pPr>
            <a:endParaRPr lang="de-DE"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000" dirty="0">
                <a:latin typeface="Times New Roman" panose="02020603050405020304" pitchFamily="18" charset="0"/>
                <a:cs typeface="Times New Roman" panose="02020603050405020304" pitchFamily="18" charset="0"/>
              </a:rPr>
              <a:t>Vgl.		– der gerechte Mechanismus zur Zweiteilung </a:t>
            </a:r>
            <a:r>
              <a:rPr lang="de-DE" sz="2000" dirty="0" err="1">
                <a:latin typeface="Times New Roman" panose="02020603050405020304" pitchFamily="18" charset="0"/>
                <a:cs typeface="Times New Roman" panose="02020603050405020304" pitchFamily="18" charset="0"/>
              </a:rPr>
              <a:t>einesButterbrots</a:t>
            </a:r>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 Parabel aus 1001 Nacht: Zwei Prinzen müssen das Problem lösen,</a:t>
            </a:r>
          </a:p>
          <a:p>
            <a:r>
              <a:rPr lang="de-DE" sz="2000" dirty="0">
                <a:latin typeface="Times New Roman" panose="02020603050405020304" pitchFamily="18" charset="0"/>
                <a:cs typeface="Times New Roman" panose="02020603050405020304" pitchFamily="18" charset="0"/>
              </a:rPr>
              <a:t>                                dass derjenige die Prinzessin heiraten darf, dessen Pferd bei</a:t>
            </a:r>
          </a:p>
          <a:p>
            <a:r>
              <a:rPr lang="de-DE" sz="2000" dirty="0">
                <a:latin typeface="Times New Roman" panose="02020603050405020304" pitchFamily="18" charset="0"/>
                <a:cs typeface="Times New Roman" panose="02020603050405020304" pitchFamily="18" charset="0"/>
              </a:rPr>
              <a:t>                                einem Wettreiten der beiden als letztes durchs Ziel geht</a:t>
            </a:r>
          </a:p>
        </p:txBody>
      </p:sp>
      <p:sp>
        <p:nvSpPr>
          <p:cNvPr id="2" name="Rechteck 1">
            <a:extLst>
              <a:ext uri="{FF2B5EF4-FFF2-40B4-BE49-F238E27FC236}">
                <a16:creationId xmlns:a16="http://schemas.microsoft.com/office/drawing/2014/main" id="{24F7CAF1-9869-FD27-EA69-B424D3AA12E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2">
            <p14:nvContentPartPr>
              <p14:cNvPr id="3" name="Freihand 2">
                <a:extLst>
                  <a:ext uri="{FF2B5EF4-FFF2-40B4-BE49-F238E27FC236}">
                    <a16:creationId xmlns:a16="http://schemas.microsoft.com/office/drawing/2014/main" id="{0F496518-1626-465B-8556-A5A245FB40BB}"/>
                  </a:ext>
                </a:extLst>
              </p14:cNvPr>
              <p14:cNvContentPartPr/>
              <p14:nvPr/>
            </p14:nvContentPartPr>
            <p14:xfrm>
              <a:off x="6196107" y="2704013"/>
              <a:ext cx="721440" cy="89640"/>
            </p14:xfrm>
          </p:contentPart>
        </mc:Choice>
        <mc:Fallback>
          <p:pic>
            <p:nvPicPr>
              <p:cNvPr id="3" name="Freihand 2">
                <a:extLst>
                  <a:ext uri="{FF2B5EF4-FFF2-40B4-BE49-F238E27FC236}">
                    <a16:creationId xmlns:a16="http://schemas.microsoft.com/office/drawing/2014/main" id="{0F496518-1626-465B-8556-A5A245FB40BB}"/>
                  </a:ext>
                </a:extLst>
              </p:cNvPr>
              <p:cNvPicPr/>
              <p:nvPr/>
            </p:nvPicPr>
            <p:blipFill>
              <a:blip r:embed="rId3"/>
              <a:stretch>
                <a:fillRect/>
              </a:stretch>
            </p:blipFill>
            <p:spPr>
              <a:xfrm>
                <a:off x="6191787" y="2699693"/>
                <a:ext cx="730080" cy="98280"/>
              </a:xfrm>
              <a:prstGeom prst="rect">
                <a:avLst/>
              </a:prstGeom>
            </p:spPr>
          </p:pic>
        </mc:Fallback>
      </mc:AlternateContent>
    </p:spTree>
    <p:extLst>
      <p:ext uri="{BB962C8B-B14F-4D97-AF65-F5344CB8AC3E}">
        <p14:creationId xmlns:p14="http://schemas.microsoft.com/office/powerpoint/2010/main" val="189914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Robert Nozicks Anspruchstheorie</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Eine Verteilung ist dann gerecht, wenn jeder auf die Güter, die er besitzt einen Anspruch hat. Ansprüche können gemäß folgernder drei Prinzipien definiert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de-DE" sz="2400" dirty="0">
                <a:latin typeface="Times New Roman" panose="02020603050405020304" pitchFamily="18" charset="0"/>
                <a:cs typeface="Times New Roman" panose="02020603050405020304" pitchFamily="18" charset="0"/>
              </a:rPr>
              <a:t>Gerechte Aneignung herrenloser Güter</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2"/>
            </a:pPr>
            <a:r>
              <a:rPr lang="de-DE" sz="2400" dirty="0">
                <a:latin typeface="Times New Roman" panose="02020603050405020304" pitchFamily="18" charset="0"/>
                <a:cs typeface="Times New Roman" panose="02020603050405020304" pitchFamily="18" charset="0"/>
              </a:rPr>
              <a:t>Freiwillige Übertragung</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3"/>
            </a:pPr>
            <a:r>
              <a:rPr lang="de-DE" sz="2400" dirty="0">
                <a:latin typeface="Times New Roman" panose="02020603050405020304" pitchFamily="18" charset="0"/>
                <a:cs typeface="Times New Roman" panose="02020603050405020304" pitchFamily="18" charset="0"/>
              </a:rPr>
              <a:t>Wiedergutmachung aufgrund früherer Verstöße gegen 1./2.</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Jede Umverteilung verstößt damit gegen eine </a:t>
            </a:r>
            <a:r>
              <a:rPr lang="de-DE" sz="2400">
                <a:latin typeface="Times New Roman" panose="02020603050405020304" pitchFamily="18" charset="0"/>
                <a:cs typeface="Times New Roman" panose="02020603050405020304" pitchFamily="18" charset="0"/>
              </a:rPr>
              <a:t>solche institutionelle</a:t>
            </a:r>
          </a:p>
          <a:p>
            <a:r>
              <a:rPr lang="de-DE" sz="2400">
                <a:latin typeface="Times New Roman" panose="02020603050405020304" pitchFamily="18" charset="0"/>
                <a:cs typeface="Times New Roman" panose="02020603050405020304" pitchFamily="18" charset="0"/>
              </a:rPr>
              <a:t>Ordnung</a:t>
            </a:r>
            <a:r>
              <a:rPr lang="de-DE" sz="2400" dirty="0">
                <a:latin typeface="Times New Roman" panose="02020603050405020304" pitchFamily="18" charset="0"/>
                <a:cs typeface="Times New Roman" panose="02020603050405020304" pitchFamily="18" charset="0"/>
              </a:rPr>
              <a:t>, während der pure Marktprozess mit </a:t>
            </a:r>
            <a:r>
              <a:rPr lang="de-DE" sz="2400">
                <a:latin typeface="Times New Roman" panose="02020603050405020304" pitchFamily="18" charset="0"/>
                <a:cs typeface="Times New Roman" panose="02020603050405020304" pitchFamily="18" charset="0"/>
              </a:rPr>
              <a:t>dieser Institution</a:t>
            </a:r>
          </a:p>
          <a:p>
            <a:r>
              <a:rPr lang="de-DE" sz="2400">
                <a:latin typeface="Times New Roman" panose="02020603050405020304" pitchFamily="18" charset="0"/>
                <a:cs typeface="Times New Roman" panose="02020603050405020304" pitchFamily="18" charset="0"/>
              </a:rPr>
              <a:t>kompatibel </a:t>
            </a:r>
            <a:r>
              <a:rPr lang="de-DE" sz="2400" dirty="0">
                <a:latin typeface="Times New Roman" panose="02020603050405020304" pitchFamily="18" charset="0"/>
                <a:cs typeface="Times New Roman" panose="02020603050405020304" pitchFamily="18" charset="0"/>
              </a:rPr>
              <a:t>ist.</a:t>
            </a:r>
          </a:p>
          <a:p>
            <a:endParaRPr lang="de-DE" sz="24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Nozick, R. (1974), Anarchy, State and Utopia</a:t>
            </a:r>
          </a:p>
        </p:txBody>
      </p:sp>
      <p:sp>
        <p:nvSpPr>
          <p:cNvPr id="2" name="Rechteck 1">
            <a:extLst>
              <a:ext uri="{FF2B5EF4-FFF2-40B4-BE49-F238E27FC236}">
                <a16:creationId xmlns:a16="http://schemas.microsoft.com/office/drawing/2014/main" id="{0CA41C7D-5F37-6D12-757F-94CD268C80D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2">
            <p14:nvContentPartPr>
              <p14:cNvPr id="3" name="Freihand 2">
                <a:extLst>
                  <a:ext uri="{FF2B5EF4-FFF2-40B4-BE49-F238E27FC236}">
                    <a16:creationId xmlns:a16="http://schemas.microsoft.com/office/drawing/2014/main" id="{B5A094EE-FF3F-408E-8C6E-8FFF84455D2B}"/>
                  </a:ext>
                </a:extLst>
              </p14:cNvPr>
              <p14:cNvContentPartPr/>
              <p14:nvPr/>
            </p14:nvContentPartPr>
            <p14:xfrm>
              <a:off x="4360173" y="368333"/>
              <a:ext cx="4839840" cy="221040"/>
            </p14:xfrm>
          </p:contentPart>
        </mc:Choice>
        <mc:Fallback>
          <p:pic>
            <p:nvPicPr>
              <p:cNvPr id="3" name="Freihand 2">
                <a:extLst>
                  <a:ext uri="{FF2B5EF4-FFF2-40B4-BE49-F238E27FC236}">
                    <a16:creationId xmlns:a16="http://schemas.microsoft.com/office/drawing/2014/main" id="{B5A094EE-FF3F-408E-8C6E-8FFF84455D2B}"/>
                  </a:ext>
                </a:extLst>
              </p:cNvPr>
              <p:cNvPicPr/>
              <p:nvPr/>
            </p:nvPicPr>
            <p:blipFill>
              <a:blip r:embed="rId3"/>
              <a:stretch>
                <a:fillRect/>
              </a:stretch>
            </p:blipFill>
            <p:spPr>
              <a:xfrm>
                <a:off x="4355853" y="364013"/>
                <a:ext cx="4848480" cy="2296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4" name="Freihand 3">
                <a:extLst>
                  <a:ext uri="{FF2B5EF4-FFF2-40B4-BE49-F238E27FC236}">
                    <a16:creationId xmlns:a16="http://schemas.microsoft.com/office/drawing/2014/main" id="{36DFBB8E-7F8F-427D-8B49-11F28DE16164}"/>
                  </a:ext>
                </a:extLst>
              </p14:cNvPr>
              <p14:cNvContentPartPr/>
              <p14:nvPr/>
            </p14:nvContentPartPr>
            <p14:xfrm>
              <a:off x="1970493" y="2509253"/>
              <a:ext cx="3754800" cy="95760"/>
            </p14:xfrm>
          </p:contentPart>
        </mc:Choice>
        <mc:Fallback>
          <p:pic>
            <p:nvPicPr>
              <p:cNvPr id="4" name="Freihand 3">
                <a:extLst>
                  <a:ext uri="{FF2B5EF4-FFF2-40B4-BE49-F238E27FC236}">
                    <a16:creationId xmlns:a16="http://schemas.microsoft.com/office/drawing/2014/main" id="{36DFBB8E-7F8F-427D-8B49-11F28DE16164}"/>
                  </a:ext>
                </a:extLst>
              </p:cNvPr>
              <p:cNvPicPr/>
              <p:nvPr/>
            </p:nvPicPr>
            <p:blipFill>
              <a:blip r:embed="rId5"/>
              <a:stretch>
                <a:fillRect/>
              </a:stretch>
            </p:blipFill>
            <p:spPr>
              <a:xfrm>
                <a:off x="1966173" y="2504933"/>
                <a:ext cx="3763440" cy="1044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5" name="Freihand 4">
                <a:extLst>
                  <a:ext uri="{FF2B5EF4-FFF2-40B4-BE49-F238E27FC236}">
                    <a16:creationId xmlns:a16="http://schemas.microsoft.com/office/drawing/2014/main" id="{18C09508-9115-4F8A-8748-BA3A9D54A86D}"/>
                  </a:ext>
                </a:extLst>
              </p14:cNvPr>
              <p14:cNvContentPartPr/>
              <p14:nvPr/>
            </p14:nvContentPartPr>
            <p14:xfrm>
              <a:off x="989493" y="3241493"/>
              <a:ext cx="3382920" cy="52560"/>
            </p14:xfrm>
          </p:contentPart>
        </mc:Choice>
        <mc:Fallback>
          <p:pic>
            <p:nvPicPr>
              <p:cNvPr id="5" name="Freihand 4">
                <a:extLst>
                  <a:ext uri="{FF2B5EF4-FFF2-40B4-BE49-F238E27FC236}">
                    <a16:creationId xmlns:a16="http://schemas.microsoft.com/office/drawing/2014/main" id="{18C09508-9115-4F8A-8748-BA3A9D54A86D}"/>
                  </a:ext>
                </a:extLst>
              </p:cNvPr>
              <p:cNvPicPr/>
              <p:nvPr/>
            </p:nvPicPr>
            <p:blipFill>
              <a:blip r:embed="rId7"/>
              <a:stretch>
                <a:fillRect/>
              </a:stretch>
            </p:blipFill>
            <p:spPr>
              <a:xfrm>
                <a:off x="985173" y="3237173"/>
                <a:ext cx="3391560" cy="612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6" name="Freihand 5">
                <a:extLst>
                  <a:ext uri="{FF2B5EF4-FFF2-40B4-BE49-F238E27FC236}">
                    <a16:creationId xmlns:a16="http://schemas.microsoft.com/office/drawing/2014/main" id="{4A2A6E36-661B-4A69-BED0-92FC93892463}"/>
                  </a:ext>
                </a:extLst>
              </p14:cNvPr>
              <p14:cNvContentPartPr/>
              <p14:nvPr/>
            </p14:nvContentPartPr>
            <p14:xfrm>
              <a:off x="1103253" y="3977333"/>
              <a:ext cx="2432880" cy="86760"/>
            </p14:xfrm>
          </p:contentPart>
        </mc:Choice>
        <mc:Fallback>
          <p:pic>
            <p:nvPicPr>
              <p:cNvPr id="6" name="Freihand 5">
                <a:extLst>
                  <a:ext uri="{FF2B5EF4-FFF2-40B4-BE49-F238E27FC236}">
                    <a16:creationId xmlns:a16="http://schemas.microsoft.com/office/drawing/2014/main" id="{4A2A6E36-661B-4A69-BED0-92FC93892463}"/>
                  </a:ext>
                </a:extLst>
              </p:cNvPr>
              <p:cNvPicPr/>
              <p:nvPr/>
            </p:nvPicPr>
            <p:blipFill>
              <a:blip r:embed="rId9"/>
              <a:stretch>
                <a:fillRect/>
              </a:stretch>
            </p:blipFill>
            <p:spPr>
              <a:xfrm>
                <a:off x="1098933" y="3973013"/>
                <a:ext cx="2441520" cy="954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Freihand 6">
                <a:extLst>
                  <a:ext uri="{FF2B5EF4-FFF2-40B4-BE49-F238E27FC236}">
                    <a16:creationId xmlns:a16="http://schemas.microsoft.com/office/drawing/2014/main" id="{F43C20B3-48C1-4E76-BDB5-5A87093FCEAB}"/>
                  </a:ext>
                </a:extLst>
              </p14:cNvPr>
              <p14:cNvContentPartPr/>
              <p14:nvPr/>
            </p14:nvContentPartPr>
            <p14:xfrm>
              <a:off x="713013" y="3419333"/>
              <a:ext cx="2800800" cy="964440"/>
            </p14:xfrm>
          </p:contentPart>
        </mc:Choice>
        <mc:Fallback>
          <p:pic>
            <p:nvPicPr>
              <p:cNvPr id="7" name="Freihand 6">
                <a:extLst>
                  <a:ext uri="{FF2B5EF4-FFF2-40B4-BE49-F238E27FC236}">
                    <a16:creationId xmlns:a16="http://schemas.microsoft.com/office/drawing/2014/main" id="{F43C20B3-48C1-4E76-BDB5-5A87093FCEAB}"/>
                  </a:ext>
                </a:extLst>
              </p:cNvPr>
              <p:cNvPicPr/>
              <p:nvPr/>
            </p:nvPicPr>
            <p:blipFill>
              <a:blip r:embed="rId11"/>
              <a:stretch>
                <a:fillRect/>
              </a:stretch>
            </p:blipFill>
            <p:spPr>
              <a:xfrm>
                <a:off x="708693" y="3415013"/>
                <a:ext cx="2809440" cy="9730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8" name="Freihand 7">
                <a:extLst>
                  <a:ext uri="{FF2B5EF4-FFF2-40B4-BE49-F238E27FC236}">
                    <a16:creationId xmlns:a16="http://schemas.microsoft.com/office/drawing/2014/main" id="{DEE3DCFC-4670-41A1-BBE1-A90E466CE769}"/>
                  </a:ext>
                </a:extLst>
              </p14:cNvPr>
              <p14:cNvContentPartPr/>
              <p14:nvPr/>
            </p14:nvContentPartPr>
            <p14:xfrm>
              <a:off x="6336933" y="5068133"/>
              <a:ext cx="1954440" cy="62640"/>
            </p14:xfrm>
          </p:contentPart>
        </mc:Choice>
        <mc:Fallback>
          <p:pic>
            <p:nvPicPr>
              <p:cNvPr id="8" name="Freihand 7">
                <a:extLst>
                  <a:ext uri="{FF2B5EF4-FFF2-40B4-BE49-F238E27FC236}">
                    <a16:creationId xmlns:a16="http://schemas.microsoft.com/office/drawing/2014/main" id="{DEE3DCFC-4670-41A1-BBE1-A90E466CE769}"/>
                  </a:ext>
                </a:extLst>
              </p:cNvPr>
              <p:cNvPicPr/>
              <p:nvPr/>
            </p:nvPicPr>
            <p:blipFill>
              <a:blip r:embed="rId13"/>
              <a:stretch>
                <a:fillRect/>
              </a:stretch>
            </p:blipFill>
            <p:spPr>
              <a:xfrm>
                <a:off x="6332613" y="5063813"/>
                <a:ext cx="1963080" cy="7128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9" name="Freihand 8">
                <a:extLst>
                  <a:ext uri="{FF2B5EF4-FFF2-40B4-BE49-F238E27FC236}">
                    <a16:creationId xmlns:a16="http://schemas.microsoft.com/office/drawing/2014/main" id="{1D047B88-FA01-43DB-B8DB-8F13775B8B32}"/>
                  </a:ext>
                </a:extLst>
              </p14:cNvPr>
              <p14:cNvContentPartPr/>
              <p14:nvPr/>
            </p14:nvContentPartPr>
            <p14:xfrm>
              <a:off x="50973" y="5390693"/>
              <a:ext cx="1352520" cy="46440"/>
            </p14:xfrm>
          </p:contentPart>
        </mc:Choice>
        <mc:Fallback>
          <p:pic>
            <p:nvPicPr>
              <p:cNvPr id="9" name="Freihand 8">
                <a:extLst>
                  <a:ext uri="{FF2B5EF4-FFF2-40B4-BE49-F238E27FC236}">
                    <a16:creationId xmlns:a16="http://schemas.microsoft.com/office/drawing/2014/main" id="{1D047B88-FA01-43DB-B8DB-8F13775B8B32}"/>
                  </a:ext>
                </a:extLst>
              </p:cNvPr>
              <p:cNvPicPr/>
              <p:nvPr/>
            </p:nvPicPr>
            <p:blipFill>
              <a:blip r:embed="rId15"/>
              <a:stretch>
                <a:fillRect/>
              </a:stretch>
            </p:blipFill>
            <p:spPr>
              <a:xfrm>
                <a:off x="46653" y="5386373"/>
                <a:ext cx="1361160" cy="5508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2" name="Freihand 11">
                <a:extLst>
                  <a:ext uri="{FF2B5EF4-FFF2-40B4-BE49-F238E27FC236}">
                    <a16:creationId xmlns:a16="http://schemas.microsoft.com/office/drawing/2014/main" id="{FFE46B5B-FC7B-4E2B-89A3-BD2998A32856}"/>
                  </a:ext>
                </a:extLst>
              </p14:cNvPr>
              <p14:cNvContentPartPr/>
              <p14:nvPr/>
            </p14:nvContentPartPr>
            <p14:xfrm>
              <a:off x="3761133" y="5534693"/>
              <a:ext cx="4848120" cy="182520"/>
            </p14:xfrm>
          </p:contentPart>
        </mc:Choice>
        <mc:Fallback>
          <p:pic>
            <p:nvPicPr>
              <p:cNvPr id="12" name="Freihand 11">
                <a:extLst>
                  <a:ext uri="{FF2B5EF4-FFF2-40B4-BE49-F238E27FC236}">
                    <a16:creationId xmlns:a16="http://schemas.microsoft.com/office/drawing/2014/main" id="{FFE46B5B-FC7B-4E2B-89A3-BD2998A32856}"/>
                  </a:ext>
                </a:extLst>
              </p:cNvPr>
              <p:cNvPicPr/>
              <p:nvPr/>
            </p:nvPicPr>
            <p:blipFill>
              <a:blip r:embed="rId17"/>
              <a:stretch>
                <a:fillRect/>
              </a:stretch>
            </p:blipFill>
            <p:spPr>
              <a:xfrm>
                <a:off x="3756813" y="5530373"/>
                <a:ext cx="485676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3" name="Freihand 12">
                <a:extLst>
                  <a:ext uri="{FF2B5EF4-FFF2-40B4-BE49-F238E27FC236}">
                    <a16:creationId xmlns:a16="http://schemas.microsoft.com/office/drawing/2014/main" id="{4F707359-7F31-4475-BECC-6E07C158864E}"/>
                  </a:ext>
                </a:extLst>
              </p14:cNvPr>
              <p14:cNvContentPartPr/>
              <p14:nvPr/>
            </p14:nvContentPartPr>
            <p14:xfrm>
              <a:off x="196773" y="5849333"/>
              <a:ext cx="1300680" cy="72000"/>
            </p14:xfrm>
          </p:contentPart>
        </mc:Choice>
        <mc:Fallback>
          <p:pic>
            <p:nvPicPr>
              <p:cNvPr id="13" name="Freihand 12">
                <a:extLst>
                  <a:ext uri="{FF2B5EF4-FFF2-40B4-BE49-F238E27FC236}">
                    <a16:creationId xmlns:a16="http://schemas.microsoft.com/office/drawing/2014/main" id="{4F707359-7F31-4475-BECC-6E07C158864E}"/>
                  </a:ext>
                </a:extLst>
              </p:cNvPr>
              <p:cNvPicPr/>
              <p:nvPr/>
            </p:nvPicPr>
            <p:blipFill>
              <a:blip r:embed="rId19"/>
              <a:stretch>
                <a:fillRect/>
              </a:stretch>
            </p:blipFill>
            <p:spPr>
              <a:xfrm>
                <a:off x="192453" y="5845013"/>
                <a:ext cx="1309320" cy="80640"/>
              </a:xfrm>
              <a:prstGeom prst="rect">
                <a:avLst/>
              </a:prstGeom>
            </p:spPr>
          </p:pic>
        </mc:Fallback>
      </mc:AlternateContent>
      <p:grpSp>
        <p:nvGrpSpPr>
          <p:cNvPr id="16" name="Gruppieren 15">
            <a:extLst>
              <a:ext uri="{FF2B5EF4-FFF2-40B4-BE49-F238E27FC236}">
                <a16:creationId xmlns:a16="http://schemas.microsoft.com/office/drawing/2014/main" id="{07B787E4-E6D0-4C28-BEA4-4BAC686ECD0F}"/>
              </a:ext>
            </a:extLst>
          </p:cNvPr>
          <p:cNvGrpSpPr/>
          <p:nvPr/>
        </p:nvGrpSpPr>
        <p:grpSpPr>
          <a:xfrm>
            <a:off x="1135653" y="6037613"/>
            <a:ext cx="3291840" cy="500760"/>
            <a:chOff x="1135653" y="6037613"/>
            <a:chExt cx="3291840" cy="500760"/>
          </a:xfrm>
        </p:grpSpPr>
        <mc:AlternateContent xmlns:mc="http://schemas.openxmlformats.org/markup-compatibility/2006">
          <mc:Choice xmlns:p14="http://schemas.microsoft.com/office/powerpoint/2010/main" Requires="p14">
            <p:contentPart p14:bwMode="auto" r:id="rId20">
              <p14:nvContentPartPr>
                <p14:cNvPr id="14" name="Freihand 13">
                  <a:extLst>
                    <a:ext uri="{FF2B5EF4-FFF2-40B4-BE49-F238E27FC236}">
                      <a16:creationId xmlns:a16="http://schemas.microsoft.com/office/drawing/2014/main" id="{D1831996-DBDC-48E0-B1F3-9FE43CDD2C77}"/>
                    </a:ext>
                  </a:extLst>
                </p14:cNvPr>
                <p14:cNvContentPartPr/>
                <p14:nvPr/>
              </p14:nvContentPartPr>
              <p14:xfrm>
                <a:off x="1178133" y="6400133"/>
                <a:ext cx="2338560" cy="138240"/>
              </p14:xfrm>
            </p:contentPart>
          </mc:Choice>
          <mc:Fallback>
            <p:pic>
              <p:nvPicPr>
                <p:cNvPr id="14" name="Freihand 13">
                  <a:extLst>
                    <a:ext uri="{FF2B5EF4-FFF2-40B4-BE49-F238E27FC236}">
                      <a16:creationId xmlns:a16="http://schemas.microsoft.com/office/drawing/2014/main" id="{D1831996-DBDC-48E0-B1F3-9FE43CDD2C77}"/>
                    </a:ext>
                  </a:extLst>
                </p:cNvPr>
                <p:cNvPicPr/>
                <p:nvPr/>
              </p:nvPicPr>
              <p:blipFill>
                <a:blip r:embed="rId21"/>
                <a:stretch>
                  <a:fillRect/>
                </a:stretch>
              </p:blipFill>
              <p:spPr>
                <a:xfrm>
                  <a:off x="1173813" y="6395813"/>
                  <a:ext cx="234720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5" name="Freihand 14">
                  <a:extLst>
                    <a:ext uri="{FF2B5EF4-FFF2-40B4-BE49-F238E27FC236}">
                      <a16:creationId xmlns:a16="http://schemas.microsoft.com/office/drawing/2014/main" id="{650E2389-05A7-4E24-8F83-3ACE84E3E9EA}"/>
                    </a:ext>
                  </a:extLst>
                </p14:cNvPr>
                <p14:cNvContentPartPr/>
                <p14:nvPr/>
              </p14:nvContentPartPr>
              <p14:xfrm>
                <a:off x="1135653" y="6037613"/>
                <a:ext cx="3291840" cy="450720"/>
              </p14:xfrm>
            </p:contentPart>
          </mc:Choice>
          <mc:Fallback>
            <p:pic>
              <p:nvPicPr>
                <p:cNvPr id="15" name="Freihand 14">
                  <a:extLst>
                    <a:ext uri="{FF2B5EF4-FFF2-40B4-BE49-F238E27FC236}">
                      <a16:creationId xmlns:a16="http://schemas.microsoft.com/office/drawing/2014/main" id="{650E2389-05A7-4E24-8F83-3ACE84E3E9EA}"/>
                    </a:ext>
                  </a:extLst>
                </p:cNvPr>
                <p:cNvPicPr/>
                <p:nvPr/>
              </p:nvPicPr>
              <p:blipFill>
                <a:blip r:embed="rId23"/>
                <a:stretch>
                  <a:fillRect/>
                </a:stretch>
              </p:blipFill>
              <p:spPr>
                <a:xfrm>
                  <a:off x="1131333" y="6033293"/>
                  <a:ext cx="3300480" cy="459360"/>
                </a:xfrm>
                <a:prstGeom prst="rect">
                  <a:avLst/>
                </a:prstGeom>
              </p:spPr>
            </p:pic>
          </mc:Fallback>
        </mc:AlternateContent>
      </p:grpSp>
    </p:spTree>
    <p:extLst>
      <p:ext uri="{BB962C8B-B14F-4D97-AF65-F5344CB8AC3E}">
        <p14:creationId xmlns:p14="http://schemas.microsoft.com/office/powerpoint/2010/main" val="1064378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Hayeks Liberalismus</a:t>
            </a:r>
            <a:endParaRPr lang="de-DE" sz="2800" baseline="300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52450"/>
            <a:ext cx="12172951" cy="5897264"/>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Negativdefinition von Freiheit: Freiheit ist die Abwesenheit von staatlichem Zwang. </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wird aber nicht die Verneinung des Staates und seiner Aufgaben geschlussfolgert.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Vielmehr wird angenommen, dass das Wissen des einzelnen Individuums unzureichend ist (Schleier der Unwissenheit).</a:t>
            </a:r>
          </a:p>
          <a:p>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Da nur das Individuum über seine Präferenzen und Ziele Bescheid weiß, sollte der Staat möglichst große Spielräume lassen, um diese zu verwirklichen.</a:t>
            </a:r>
          </a:p>
          <a:p>
            <a:pPr marL="457200" indent="-457200">
              <a:buFont typeface="+mj-lt"/>
              <a:buAutoNum type="arabicPeriod"/>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Die Individuen und damit der Staat befindet sich in einer kulturellen Evolution. Damit ist das Wissen in den Institutionen, Bräuchen, Moral oder Normen gespeichert, welches das Wissen des einzelnen übersteigt und für das Individuum nicht überschaubar ist.</a:t>
            </a:r>
          </a:p>
          <a:p>
            <a:pPr marL="457200" indent="-457200">
              <a:buFont typeface="+mj-lt"/>
              <a:buAutoNum type="arabicPeriod"/>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Zukünftige Entscheidungen und Implikation sind unüberschaubar und </a:t>
            </a:r>
            <a:r>
              <a:rPr lang="de-DE" sz="2000">
                <a:latin typeface="Times New Roman" panose="02020603050405020304" pitchFamily="18" charset="0"/>
                <a:cs typeface="Times New Roman" panose="02020603050405020304" pitchFamily="18" charset="0"/>
              </a:rPr>
              <a:t>damit ist</a:t>
            </a:r>
          </a:p>
          <a:p>
            <a:r>
              <a:rPr lang="de-DE" sz="2000">
                <a:latin typeface="Times New Roman" panose="02020603050405020304" pitchFamily="18" charset="0"/>
                <a:cs typeface="Times New Roman" panose="02020603050405020304" pitchFamily="18" charset="0"/>
              </a:rPr>
              <a:t>       der </a:t>
            </a:r>
            <a:r>
              <a:rPr lang="de-DE" sz="2000" dirty="0">
                <a:latin typeface="Times New Roman" panose="02020603050405020304" pitchFamily="18" charset="0"/>
                <a:cs typeface="Times New Roman" panose="02020603050405020304" pitchFamily="18" charset="0"/>
              </a:rPr>
              <a:t>institutionelle Aufbau nicht planbar und sollte das Prinzip von </a:t>
            </a:r>
            <a:r>
              <a:rPr lang="de-DE" sz="2000">
                <a:latin typeface="Times New Roman" panose="02020603050405020304" pitchFamily="18" charset="0"/>
                <a:cs typeface="Times New Roman" panose="02020603050405020304" pitchFamily="18" charset="0"/>
              </a:rPr>
              <a:t>Versuch und</a:t>
            </a:r>
          </a:p>
          <a:p>
            <a:r>
              <a:rPr lang="de-DE" sz="2000">
                <a:latin typeface="Times New Roman" panose="02020603050405020304" pitchFamily="18" charset="0"/>
                <a:cs typeface="Times New Roman" panose="02020603050405020304" pitchFamily="18" charset="0"/>
              </a:rPr>
              <a:t>       Irrtum</a:t>
            </a:r>
            <a:r>
              <a:rPr lang="de-DE" sz="2000" dirty="0">
                <a:latin typeface="Times New Roman" panose="02020603050405020304" pitchFamily="18" charset="0"/>
                <a:cs typeface="Times New Roman" panose="02020603050405020304" pitchFamily="18" charset="0"/>
              </a:rPr>
              <a:t>, welches letztlich den Fortschritt garantiert nicht behindern.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790B47D2-9B70-A47F-41AD-D721A342C2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2">
            <p14:nvContentPartPr>
              <p14:cNvPr id="3" name="Freihand 2">
                <a:extLst>
                  <a:ext uri="{FF2B5EF4-FFF2-40B4-BE49-F238E27FC236}">
                    <a16:creationId xmlns:a16="http://schemas.microsoft.com/office/drawing/2014/main" id="{ABBFE962-C370-4A7A-A876-B700CCCC0B9D}"/>
                  </a:ext>
                </a:extLst>
              </p14:cNvPr>
              <p14:cNvContentPartPr/>
              <p14:nvPr/>
            </p14:nvContentPartPr>
            <p14:xfrm>
              <a:off x="4327053" y="941813"/>
              <a:ext cx="6854400" cy="140040"/>
            </p14:xfrm>
          </p:contentPart>
        </mc:Choice>
        <mc:Fallback>
          <p:pic>
            <p:nvPicPr>
              <p:cNvPr id="3" name="Freihand 2">
                <a:extLst>
                  <a:ext uri="{FF2B5EF4-FFF2-40B4-BE49-F238E27FC236}">
                    <a16:creationId xmlns:a16="http://schemas.microsoft.com/office/drawing/2014/main" id="{ABBFE962-C370-4A7A-A876-B700CCCC0B9D}"/>
                  </a:ext>
                </a:extLst>
              </p:cNvPr>
              <p:cNvPicPr/>
              <p:nvPr/>
            </p:nvPicPr>
            <p:blipFill>
              <a:blip r:embed="rId3"/>
              <a:stretch>
                <a:fillRect/>
              </a:stretch>
            </p:blipFill>
            <p:spPr>
              <a:xfrm>
                <a:off x="4322733" y="937493"/>
                <a:ext cx="6863040" cy="1486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4" name="Freihand 3">
                <a:extLst>
                  <a:ext uri="{FF2B5EF4-FFF2-40B4-BE49-F238E27FC236}">
                    <a16:creationId xmlns:a16="http://schemas.microsoft.com/office/drawing/2014/main" id="{9B154247-64E2-4E9F-BD5F-8DC7151283A0}"/>
                  </a:ext>
                </a:extLst>
              </p14:cNvPr>
              <p14:cNvContentPartPr/>
              <p14:nvPr/>
            </p14:nvContentPartPr>
            <p14:xfrm>
              <a:off x="1529493" y="1698173"/>
              <a:ext cx="3361320" cy="646200"/>
            </p14:xfrm>
          </p:contentPart>
        </mc:Choice>
        <mc:Fallback>
          <p:pic>
            <p:nvPicPr>
              <p:cNvPr id="4" name="Freihand 3">
                <a:extLst>
                  <a:ext uri="{FF2B5EF4-FFF2-40B4-BE49-F238E27FC236}">
                    <a16:creationId xmlns:a16="http://schemas.microsoft.com/office/drawing/2014/main" id="{9B154247-64E2-4E9F-BD5F-8DC7151283A0}"/>
                  </a:ext>
                </a:extLst>
              </p:cNvPr>
              <p:cNvPicPr/>
              <p:nvPr/>
            </p:nvPicPr>
            <p:blipFill>
              <a:blip r:embed="rId5"/>
              <a:stretch>
                <a:fillRect/>
              </a:stretch>
            </p:blipFill>
            <p:spPr>
              <a:xfrm>
                <a:off x="1525173" y="1693853"/>
                <a:ext cx="3369960" cy="6548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5" name="Freihand 4">
                <a:extLst>
                  <a:ext uri="{FF2B5EF4-FFF2-40B4-BE49-F238E27FC236}">
                    <a16:creationId xmlns:a16="http://schemas.microsoft.com/office/drawing/2014/main" id="{B7C97A6A-F73D-43B7-863D-9D8823EDDE56}"/>
                  </a:ext>
                </a:extLst>
              </p14:cNvPr>
              <p14:cNvContentPartPr/>
              <p14:nvPr/>
            </p14:nvContentPartPr>
            <p14:xfrm>
              <a:off x="2810373" y="2655413"/>
              <a:ext cx="2607840" cy="87480"/>
            </p14:xfrm>
          </p:contentPart>
        </mc:Choice>
        <mc:Fallback>
          <p:pic>
            <p:nvPicPr>
              <p:cNvPr id="5" name="Freihand 4">
                <a:extLst>
                  <a:ext uri="{FF2B5EF4-FFF2-40B4-BE49-F238E27FC236}">
                    <a16:creationId xmlns:a16="http://schemas.microsoft.com/office/drawing/2014/main" id="{B7C97A6A-F73D-43B7-863D-9D8823EDDE56}"/>
                  </a:ext>
                </a:extLst>
              </p:cNvPr>
              <p:cNvPicPr/>
              <p:nvPr/>
            </p:nvPicPr>
            <p:blipFill>
              <a:blip r:embed="rId7"/>
              <a:stretch>
                <a:fillRect/>
              </a:stretch>
            </p:blipFill>
            <p:spPr>
              <a:xfrm>
                <a:off x="2806053" y="2651093"/>
                <a:ext cx="2616480" cy="961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6" name="Freihand 5">
                <a:extLst>
                  <a:ext uri="{FF2B5EF4-FFF2-40B4-BE49-F238E27FC236}">
                    <a16:creationId xmlns:a16="http://schemas.microsoft.com/office/drawing/2014/main" id="{AA5A8036-17F1-4533-A1FF-30E37FA96F29}"/>
                  </a:ext>
                </a:extLst>
              </p14:cNvPr>
              <p14:cNvContentPartPr/>
              <p14:nvPr/>
            </p14:nvContentPartPr>
            <p14:xfrm>
              <a:off x="526173" y="3057893"/>
              <a:ext cx="2500200" cy="78840"/>
            </p14:xfrm>
          </p:contentPart>
        </mc:Choice>
        <mc:Fallback>
          <p:pic>
            <p:nvPicPr>
              <p:cNvPr id="6" name="Freihand 5">
                <a:extLst>
                  <a:ext uri="{FF2B5EF4-FFF2-40B4-BE49-F238E27FC236}">
                    <a16:creationId xmlns:a16="http://schemas.microsoft.com/office/drawing/2014/main" id="{AA5A8036-17F1-4533-A1FF-30E37FA96F29}"/>
                  </a:ext>
                </a:extLst>
              </p:cNvPr>
              <p:cNvPicPr/>
              <p:nvPr/>
            </p:nvPicPr>
            <p:blipFill>
              <a:blip r:embed="rId9"/>
              <a:stretch>
                <a:fillRect/>
              </a:stretch>
            </p:blipFill>
            <p:spPr>
              <a:xfrm>
                <a:off x="521853" y="3053573"/>
                <a:ext cx="2508840" cy="874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Freihand 6">
                <a:extLst>
                  <a:ext uri="{FF2B5EF4-FFF2-40B4-BE49-F238E27FC236}">
                    <a16:creationId xmlns:a16="http://schemas.microsoft.com/office/drawing/2014/main" id="{327C520A-26FB-4232-9A46-6546E96E128F}"/>
                  </a:ext>
                </a:extLst>
              </p14:cNvPr>
              <p14:cNvContentPartPr/>
              <p14:nvPr/>
            </p14:nvContentPartPr>
            <p14:xfrm>
              <a:off x="1056093" y="3220613"/>
              <a:ext cx="7515360" cy="530280"/>
            </p14:xfrm>
          </p:contentPart>
        </mc:Choice>
        <mc:Fallback>
          <p:pic>
            <p:nvPicPr>
              <p:cNvPr id="7" name="Freihand 6">
                <a:extLst>
                  <a:ext uri="{FF2B5EF4-FFF2-40B4-BE49-F238E27FC236}">
                    <a16:creationId xmlns:a16="http://schemas.microsoft.com/office/drawing/2014/main" id="{327C520A-26FB-4232-9A46-6546E96E128F}"/>
                  </a:ext>
                </a:extLst>
              </p:cNvPr>
              <p:cNvPicPr/>
              <p:nvPr/>
            </p:nvPicPr>
            <p:blipFill>
              <a:blip r:embed="rId11"/>
              <a:stretch>
                <a:fillRect/>
              </a:stretch>
            </p:blipFill>
            <p:spPr>
              <a:xfrm>
                <a:off x="1051773" y="3216293"/>
                <a:ext cx="7524000" cy="538920"/>
              </a:xfrm>
              <a:prstGeom prst="rect">
                <a:avLst/>
              </a:prstGeom>
            </p:spPr>
          </p:pic>
        </mc:Fallback>
      </mc:AlternateContent>
      <p:grpSp>
        <p:nvGrpSpPr>
          <p:cNvPr id="16" name="Gruppieren 15">
            <a:extLst>
              <a:ext uri="{FF2B5EF4-FFF2-40B4-BE49-F238E27FC236}">
                <a16:creationId xmlns:a16="http://schemas.microsoft.com/office/drawing/2014/main" id="{28677AAF-D6A5-4B63-B6A5-0D32B008A082}"/>
              </a:ext>
            </a:extLst>
          </p:cNvPr>
          <p:cNvGrpSpPr/>
          <p:nvPr/>
        </p:nvGrpSpPr>
        <p:grpSpPr>
          <a:xfrm>
            <a:off x="274533" y="3607613"/>
            <a:ext cx="4849560" cy="415440"/>
            <a:chOff x="274533" y="3607613"/>
            <a:chExt cx="4849560" cy="415440"/>
          </a:xfrm>
        </p:grpSpPr>
        <mc:AlternateContent xmlns:mc="http://schemas.openxmlformats.org/markup-compatibility/2006">
          <mc:Choice xmlns:p14="http://schemas.microsoft.com/office/powerpoint/2010/main" Requires="p14">
            <p:contentPart p14:bwMode="auto" r:id="rId12">
              <p14:nvContentPartPr>
                <p14:cNvPr id="8" name="Freihand 7">
                  <a:extLst>
                    <a:ext uri="{FF2B5EF4-FFF2-40B4-BE49-F238E27FC236}">
                      <a16:creationId xmlns:a16="http://schemas.microsoft.com/office/drawing/2014/main" id="{E8DC3DD7-E3BC-41C8-80FA-324946379409}"/>
                    </a:ext>
                  </a:extLst>
                </p14:cNvPr>
                <p14:cNvContentPartPr/>
                <p14:nvPr/>
              </p14:nvContentPartPr>
              <p14:xfrm>
                <a:off x="819933" y="3974813"/>
                <a:ext cx="248400" cy="48240"/>
              </p14:xfrm>
            </p:contentPart>
          </mc:Choice>
          <mc:Fallback>
            <p:pic>
              <p:nvPicPr>
                <p:cNvPr id="8" name="Freihand 7">
                  <a:extLst>
                    <a:ext uri="{FF2B5EF4-FFF2-40B4-BE49-F238E27FC236}">
                      <a16:creationId xmlns:a16="http://schemas.microsoft.com/office/drawing/2014/main" id="{E8DC3DD7-E3BC-41C8-80FA-324946379409}"/>
                    </a:ext>
                  </a:extLst>
                </p:cNvPr>
                <p:cNvPicPr/>
                <p:nvPr/>
              </p:nvPicPr>
              <p:blipFill>
                <a:blip r:embed="rId13"/>
                <a:stretch>
                  <a:fillRect/>
                </a:stretch>
              </p:blipFill>
              <p:spPr>
                <a:xfrm>
                  <a:off x="815613" y="3970493"/>
                  <a:ext cx="257040" cy="5688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9" name="Freihand 8">
                  <a:extLst>
                    <a:ext uri="{FF2B5EF4-FFF2-40B4-BE49-F238E27FC236}">
                      <a16:creationId xmlns:a16="http://schemas.microsoft.com/office/drawing/2014/main" id="{CD64ABF7-80BD-4BB5-8257-7E822A36D0B8}"/>
                    </a:ext>
                  </a:extLst>
                </p14:cNvPr>
                <p14:cNvContentPartPr/>
                <p14:nvPr/>
              </p14:nvContentPartPr>
              <p14:xfrm>
                <a:off x="274533" y="3630293"/>
                <a:ext cx="1636200" cy="308520"/>
              </p14:xfrm>
            </p:contentPart>
          </mc:Choice>
          <mc:Fallback>
            <p:pic>
              <p:nvPicPr>
                <p:cNvPr id="9" name="Freihand 8">
                  <a:extLst>
                    <a:ext uri="{FF2B5EF4-FFF2-40B4-BE49-F238E27FC236}">
                      <a16:creationId xmlns:a16="http://schemas.microsoft.com/office/drawing/2014/main" id="{CD64ABF7-80BD-4BB5-8257-7E822A36D0B8}"/>
                    </a:ext>
                  </a:extLst>
                </p:cNvPr>
                <p:cNvPicPr/>
                <p:nvPr/>
              </p:nvPicPr>
              <p:blipFill>
                <a:blip r:embed="rId15"/>
                <a:stretch>
                  <a:fillRect/>
                </a:stretch>
              </p:blipFill>
              <p:spPr>
                <a:xfrm>
                  <a:off x="270213" y="3625973"/>
                  <a:ext cx="1644840" cy="3171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2" name="Freihand 11">
                  <a:extLst>
                    <a:ext uri="{FF2B5EF4-FFF2-40B4-BE49-F238E27FC236}">
                      <a16:creationId xmlns:a16="http://schemas.microsoft.com/office/drawing/2014/main" id="{143F735D-7D98-4307-ACDB-394A9016819A}"/>
                    </a:ext>
                  </a:extLst>
                </p14:cNvPr>
                <p14:cNvContentPartPr/>
                <p14:nvPr/>
              </p14:nvContentPartPr>
              <p14:xfrm>
                <a:off x="1916133" y="3651173"/>
                <a:ext cx="1157400" cy="298800"/>
              </p14:xfrm>
            </p:contentPart>
          </mc:Choice>
          <mc:Fallback>
            <p:pic>
              <p:nvPicPr>
                <p:cNvPr id="12" name="Freihand 11">
                  <a:extLst>
                    <a:ext uri="{FF2B5EF4-FFF2-40B4-BE49-F238E27FC236}">
                      <a16:creationId xmlns:a16="http://schemas.microsoft.com/office/drawing/2014/main" id="{143F735D-7D98-4307-ACDB-394A9016819A}"/>
                    </a:ext>
                  </a:extLst>
                </p:cNvPr>
                <p:cNvPicPr/>
                <p:nvPr/>
              </p:nvPicPr>
              <p:blipFill>
                <a:blip r:embed="rId17"/>
                <a:stretch>
                  <a:fillRect/>
                </a:stretch>
              </p:blipFill>
              <p:spPr>
                <a:xfrm>
                  <a:off x="1911813" y="3646853"/>
                  <a:ext cx="1166040" cy="3074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4" name="Freihand 13">
                  <a:extLst>
                    <a:ext uri="{FF2B5EF4-FFF2-40B4-BE49-F238E27FC236}">
                      <a16:creationId xmlns:a16="http://schemas.microsoft.com/office/drawing/2014/main" id="{FD4A6286-C738-4B2A-B5DF-B88711A4E1C0}"/>
                    </a:ext>
                  </a:extLst>
                </p14:cNvPr>
                <p14:cNvContentPartPr/>
                <p14:nvPr/>
              </p14:nvContentPartPr>
              <p14:xfrm>
                <a:off x="2906133" y="3607613"/>
                <a:ext cx="843840" cy="290520"/>
              </p14:xfrm>
            </p:contentPart>
          </mc:Choice>
          <mc:Fallback>
            <p:pic>
              <p:nvPicPr>
                <p:cNvPr id="14" name="Freihand 13">
                  <a:extLst>
                    <a:ext uri="{FF2B5EF4-FFF2-40B4-BE49-F238E27FC236}">
                      <a16:creationId xmlns:a16="http://schemas.microsoft.com/office/drawing/2014/main" id="{FD4A6286-C738-4B2A-B5DF-B88711A4E1C0}"/>
                    </a:ext>
                  </a:extLst>
                </p:cNvPr>
                <p:cNvPicPr/>
                <p:nvPr/>
              </p:nvPicPr>
              <p:blipFill>
                <a:blip r:embed="rId19"/>
                <a:stretch>
                  <a:fillRect/>
                </a:stretch>
              </p:blipFill>
              <p:spPr>
                <a:xfrm>
                  <a:off x="2901813" y="3603293"/>
                  <a:ext cx="852480" cy="29916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5" name="Freihand 14">
                  <a:extLst>
                    <a:ext uri="{FF2B5EF4-FFF2-40B4-BE49-F238E27FC236}">
                      <a16:creationId xmlns:a16="http://schemas.microsoft.com/office/drawing/2014/main" id="{4F2C4CDA-5B58-45DB-B2F6-35BA6D960360}"/>
                    </a:ext>
                  </a:extLst>
                </p14:cNvPr>
                <p14:cNvContentPartPr/>
                <p14:nvPr/>
              </p14:nvContentPartPr>
              <p14:xfrm>
                <a:off x="4110333" y="3619133"/>
                <a:ext cx="1013760" cy="391320"/>
              </p14:xfrm>
            </p:contentPart>
          </mc:Choice>
          <mc:Fallback>
            <p:pic>
              <p:nvPicPr>
                <p:cNvPr id="15" name="Freihand 14">
                  <a:extLst>
                    <a:ext uri="{FF2B5EF4-FFF2-40B4-BE49-F238E27FC236}">
                      <a16:creationId xmlns:a16="http://schemas.microsoft.com/office/drawing/2014/main" id="{4F2C4CDA-5B58-45DB-B2F6-35BA6D960360}"/>
                    </a:ext>
                  </a:extLst>
                </p:cNvPr>
                <p:cNvPicPr/>
                <p:nvPr/>
              </p:nvPicPr>
              <p:blipFill>
                <a:blip r:embed="rId21"/>
                <a:stretch>
                  <a:fillRect/>
                </a:stretch>
              </p:blipFill>
              <p:spPr>
                <a:xfrm>
                  <a:off x="4106013" y="3614813"/>
                  <a:ext cx="1022400" cy="3999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2">
            <p14:nvContentPartPr>
              <p14:cNvPr id="17" name="Freihand 16">
                <a:extLst>
                  <a:ext uri="{FF2B5EF4-FFF2-40B4-BE49-F238E27FC236}">
                    <a16:creationId xmlns:a16="http://schemas.microsoft.com/office/drawing/2014/main" id="{549B3CD3-8093-4A10-90FB-2DE4AF27BB20}"/>
                  </a:ext>
                </a:extLst>
              </p14:cNvPr>
              <p14:cNvContentPartPr/>
              <p14:nvPr/>
            </p14:nvContentPartPr>
            <p14:xfrm>
              <a:off x="910293" y="4280813"/>
              <a:ext cx="3455640" cy="59400"/>
            </p14:xfrm>
          </p:contentPart>
        </mc:Choice>
        <mc:Fallback>
          <p:pic>
            <p:nvPicPr>
              <p:cNvPr id="17" name="Freihand 16">
                <a:extLst>
                  <a:ext uri="{FF2B5EF4-FFF2-40B4-BE49-F238E27FC236}">
                    <a16:creationId xmlns:a16="http://schemas.microsoft.com/office/drawing/2014/main" id="{549B3CD3-8093-4A10-90FB-2DE4AF27BB20}"/>
                  </a:ext>
                </a:extLst>
              </p:cNvPr>
              <p:cNvPicPr/>
              <p:nvPr/>
            </p:nvPicPr>
            <p:blipFill>
              <a:blip r:embed="rId23"/>
              <a:stretch>
                <a:fillRect/>
              </a:stretch>
            </p:blipFill>
            <p:spPr>
              <a:xfrm>
                <a:off x="905973" y="4276493"/>
                <a:ext cx="3464280" cy="680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8" name="Freihand 17">
                <a:extLst>
                  <a:ext uri="{FF2B5EF4-FFF2-40B4-BE49-F238E27FC236}">
                    <a16:creationId xmlns:a16="http://schemas.microsoft.com/office/drawing/2014/main" id="{8B61D6F3-29B2-491D-8D70-15844F95950F}"/>
                  </a:ext>
                </a:extLst>
              </p14:cNvPr>
              <p14:cNvContentPartPr/>
              <p14:nvPr/>
            </p14:nvContentPartPr>
            <p14:xfrm>
              <a:off x="7031373" y="4854293"/>
              <a:ext cx="1593360" cy="325800"/>
            </p14:xfrm>
          </p:contentPart>
        </mc:Choice>
        <mc:Fallback>
          <p:pic>
            <p:nvPicPr>
              <p:cNvPr id="18" name="Freihand 17">
                <a:extLst>
                  <a:ext uri="{FF2B5EF4-FFF2-40B4-BE49-F238E27FC236}">
                    <a16:creationId xmlns:a16="http://schemas.microsoft.com/office/drawing/2014/main" id="{8B61D6F3-29B2-491D-8D70-15844F95950F}"/>
                  </a:ext>
                </a:extLst>
              </p:cNvPr>
              <p:cNvPicPr/>
              <p:nvPr/>
            </p:nvPicPr>
            <p:blipFill>
              <a:blip r:embed="rId25"/>
              <a:stretch>
                <a:fillRect/>
              </a:stretch>
            </p:blipFill>
            <p:spPr>
              <a:xfrm>
                <a:off x="7027053" y="4849973"/>
                <a:ext cx="1602000" cy="3344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9" name="Freihand 18">
                <a:extLst>
                  <a:ext uri="{FF2B5EF4-FFF2-40B4-BE49-F238E27FC236}">
                    <a16:creationId xmlns:a16="http://schemas.microsoft.com/office/drawing/2014/main" id="{F1F82C4F-24C1-42D8-8EDB-C0213818B401}"/>
                  </a:ext>
                </a:extLst>
              </p14:cNvPr>
              <p14:cNvContentPartPr/>
              <p14:nvPr/>
            </p14:nvContentPartPr>
            <p14:xfrm>
              <a:off x="119733" y="5180093"/>
              <a:ext cx="1145160" cy="624960"/>
            </p14:xfrm>
          </p:contentPart>
        </mc:Choice>
        <mc:Fallback>
          <p:pic>
            <p:nvPicPr>
              <p:cNvPr id="19" name="Freihand 18">
                <a:extLst>
                  <a:ext uri="{FF2B5EF4-FFF2-40B4-BE49-F238E27FC236}">
                    <a16:creationId xmlns:a16="http://schemas.microsoft.com/office/drawing/2014/main" id="{F1F82C4F-24C1-42D8-8EDB-C0213818B401}"/>
                  </a:ext>
                </a:extLst>
              </p:cNvPr>
              <p:cNvPicPr/>
              <p:nvPr/>
            </p:nvPicPr>
            <p:blipFill>
              <a:blip r:embed="rId27"/>
              <a:stretch>
                <a:fillRect/>
              </a:stretch>
            </p:blipFill>
            <p:spPr>
              <a:xfrm>
                <a:off x="115413" y="5175773"/>
                <a:ext cx="1153800" cy="633600"/>
              </a:xfrm>
              <a:prstGeom prst="rect">
                <a:avLst/>
              </a:prstGeom>
            </p:spPr>
          </p:pic>
        </mc:Fallback>
      </mc:AlternateContent>
    </p:spTree>
    <p:extLst>
      <p:ext uri="{BB962C8B-B14F-4D97-AF65-F5344CB8AC3E}">
        <p14:creationId xmlns:p14="http://schemas.microsoft.com/office/powerpoint/2010/main" val="304448277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885</Words>
  <Application>Microsoft Office PowerPoint</Application>
  <PresentationFormat>Breitbild</PresentationFormat>
  <Paragraphs>84</Paragraphs>
  <Slides>8</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8</vt:i4>
      </vt:variant>
    </vt:vector>
  </HeadingPairs>
  <TitlesOfParts>
    <vt:vector size="15" baseType="lpstr">
      <vt:lpstr>Arial</vt:lpstr>
      <vt:lpstr>Calibri</vt:lpstr>
      <vt:lpstr>Calibri Light</vt:lpstr>
      <vt:lpstr>Symbol</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Köster, Bernhard Johannes</cp:lastModifiedBy>
  <cp:revision>573</cp:revision>
  <cp:lastPrinted>2022-03-02T23:29:14Z</cp:lastPrinted>
  <dcterms:created xsi:type="dcterms:W3CDTF">2019-02-11T10:45:01Z</dcterms:created>
  <dcterms:modified xsi:type="dcterms:W3CDTF">2025-04-29T11:13:48Z</dcterms:modified>
</cp:coreProperties>
</file>